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Lst>
  <p:notesMasterIdLst>
    <p:notesMasterId r:id="rId59"/>
  </p:notesMasterIdLst>
  <p:sldIdLst>
    <p:sldId id="256" r:id="rId2"/>
    <p:sldId id="259" r:id="rId3"/>
    <p:sldId id="260" r:id="rId4"/>
    <p:sldId id="262" r:id="rId5"/>
    <p:sldId id="263" r:id="rId6"/>
    <p:sldId id="264" r:id="rId7"/>
    <p:sldId id="301" r:id="rId8"/>
    <p:sldId id="265" r:id="rId9"/>
    <p:sldId id="303" r:id="rId10"/>
    <p:sldId id="266" r:id="rId11"/>
    <p:sldId id="304" r:id="rId12"/>
    <p:sldId id="305" r:id="rId13"/>
    <p:sldId id="269" r:id="rId14"/>
    <p:sldId id="267" r:id="rId15"/>
    <p:sldId id="268" r:id="rId16"/>
    <p:sldId id="306" r:id="rId17"/>
    <p:sldId id="309" r:id="rId18"/>
    <p:sldId id="307" r:id="rId19"/>
    <p:sldId id="310" r:id="rId20"/>
    <p:sldId id="270" r:id="rId21"/>
    <p:sldId id="271" r:id="rId22"/>
    <p:sldId id="289" r:id="rId23"/>
    <p:sldId id="272" r:id="rId24"/>
    <p:sldId id="273" r:id="rId25"/>
    <p:sldId id="284" r:id="rId26"/>
    <p:sldId id="285" r:id="rId27"/>
    <p:sldId id="291" r:id="rId28"/>
    <p:sldId id="292" r:id="rId29"/>
    <p:sldId id="320" r:id="rId30"/>
    <p:sldId id="290" r:id="rId31"/>
    <p:sldId id="275" r:id="rId32"/>
    <p:sldId id="276" r:id="rId33"/>
    <p:sldId id="277" r:id="rId34"/>
    <p:sldId id="278" r:id="rId35"/>
    <p:sldId id="279" r:id="rId36"/>
    <p:sldId id="280" r:id="rId37"/>
    <p:sldId id="281" r:id="rId38"/>
    <p:sldId id="282" r:id="rId39"/>
    <p:sldId id="283" r:id="rId40"/>
    <p:sldId id="286" r:id="rId41"/>
    <p:sldId id="287" r:id="rId42"/>
    <p:sldId id="319" r:id="rId43"/>
    <p:sldId id="317" r:id="rId44"/>
    <p:sldId id="318" r:id="rId45"/>
    <p:sldId id="293" r:id="rId46"/>
    <p:sldId id="311" r:id="rId47"/>
    <p:sldId id="312" r:id="rId48"/>
    <p:sldId id="294" r:id="rId49"/>
    <p:sldId id="295" r:id="rId50"/>
    <p:sldId id="313" r:id="rId51"/>
    <p:sldId id="314" r:id="rId52"/>
    <p:sldId id="297" r:id="rId53"/>
    <p:sldId id="315" r:id="rId54"/>
    <p:sldId id="298" r:id="rId55"/>
    <p:sldId id="316" r:id="rId56"/>
    <p:sldId id="288" r:id="rId57"/>
    <p:sldId id="258"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Comic Sans MS" panose="030F0702030302020204" pitchFamily="66" charset="0"/>
      <p:regular r:id="rId64"/>
      <p:bold r:id="rId65"/>
      <p:italic r:id="rId66"/>
      <p:boldItalic r:id="rId67"/>
    </p:embeddedFont>
    <p:embeddedFont>
      <p:font typeface="Montserrat" panose="00000500000000000000" pitchFamily="2" charset="0"/>
      <p:regular r:id="rId68"/>
      <p:bold r:id="rId69"/>
      <p:italic r:id="rId70"/>
      <p:boldItalic r:id="rId71"/>
    </p:embeddedFont>
    <p:embeddedFont>
      <p:font typeface="Source Serif Pro" panose="02040603050405020204" pitchFamily="18"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B038B-A886-446A-493F-01C7C42D09D8}" v="278" dt="2023-05-13T21:34:59.361"/>
    <p1510:client id="{D6511FF6-85CF-416A-AE16-FDB0857E6378}" v="216" dt="2023-05-01T11:56:53.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270" autoAdjust="0"/>
  </p:normalViewPr>
  <p:slideViewPr>
    <p:cSldViewPr>
      <p:cViewPr varScale="1">
        <p:scale>
          <a:sx n="94" d="100"/>
          <a:sy n="94" d="100"/>
        </p:scale>
        <p:origin x="1518" y="96"/>
      </p:cViewPr>
      <p:guideLst>
        <p:guide orient="horz" pos="2160"/>
        <p:guide pos="2880"/>
      </p:guideLst>
    </p:cSldViewPr>
  </p:slideViewPr>
  <p:notesTextViewPr>
    <p:cViewPr>
      <p:scale>
        <a:sx n="1" d="1"/>
        <a:sy n="1" d="1"/>
      </p:scale>
      <p:origin x="0" y="0"/>
    </p:cViewPr>
  </p:notesTextViewPr>
  <p:sorterViewPr>
    <p:cViewPr>
      <p:scale>
        <a:sx n="100" d="100"/>
        <a:sy n="100" d="100"/>
      </p:scale>
      <p:origin x="0" y="-44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Brown" userId="de4355ee-7296-4195-ba97-c8dead83c87d" providerId="ADAL" clId="{A27BAA16-4306-43E2-AB40-8939E2EEB087}"/>
    <pc:docChg chg="undo custSel addSld delSld modSld sldOrd">
      <pc:chgData name="Bob Brown" userId="de4355ee-7296-4195-ba97-c8dead83c87d" providerId="ADAL" clId="{A27BAA16-4306-43E2-AB40-8939E2EEB087}" dt="2023-04-26T19:10:01.168" v="2571" actId="20577"/>
      <pc:docMkLst>
        <pc:docMk/>
      </pc:docMkLst>
      <pc:sldChg chg="modSp mod">
        <pc:chgData name="Bob Brown" userId="de4355ee-7296-4195-ba97-c8dead83c87d" providerId="ADAL" clId="{A27BAA16-4306-43E2-AB40-8939E2EEB087}" dt="2023-04-19T17:16:04.810" v="26" actId="20577"/>
        <pc:sldMkLst>
          <pc:docMk/>
          <pc:sldMk cId="3095576246" sldId="256"/>
        </pc:sldMkLst>
        <pc:spChg chg="mod">
          <ac:chgData name="Bob Brown" userId="de4355ee-7296-4195-ba97-c8dead83c87d" providerId="ADAL" clId="{A27BAA16-4306-43E2-AB40-8939E2EEB087}" dt="2023-04-19T17:16:04.810" v="26" actId="20577"/>
          <ac:spMkLst>
            <pc:docMk/>
            <pc:sldMk cId="3095576246" sldId="256"/>
            <ac:spMk id="3" creationId="{00000000-0000-0000-0000-000000000000}"/>
          </ac:spMkLst>
        </pc:spChg>
      </pc:sldChg>
      <pc:sldChg chg="modSp add modAnim">
        <pc:chgData name="Bob Brown" userId="de4355ee-7296-4195-ba97-c8dead83c87d" providerId="ADAL" clId="{A27BAA16-4306-43E2-AB40-8939E2EEB087}" dt="2023-04-24T17:10:43.456" v="126"/>
        <pc:sldMkLst>
          <pc:docMk/>
          <pc:sldMk cId="2464840901" sldId="259"/>
        </pc:sldMkLst>
        <pc:spChg chg="mod">
          <ac:chgData name="Bob Brown" userId="de4355ee-7296-4195-ba97-c8dead83c87d" providerId="ADAL" clId="{A27BAA16-4306-43E2-AB40-8939E2EEB087}" dt="2023-04-24T17:10:29.201" v="125" actId="313"/>
          <ac:spMkLst>
            <pc:docMk/>
            <pc:sldMk cId="2464840901" sldId="259"/>
            <ac:spMk id="24579" creationId="{00000000-0000-0000-0000-000000000000}"/>
          </ac:spMkLst>
        </pc:spChg>
      </pc:sldChg>
      <pc:sldChg chg="add modAnim modNotesTx">
        <pc:chgData name="Bob Brown" userId="de4355ee-7296-4195-ba97-c8dead83c87d" providerId="ADAL" clId="{A27BAA16-4306-43E2-AB40-8939E2EEB087}" dt="2023-04-24T17:11:43.746" v="132"/>
        <pc:sldMkLst>
          <pc:docMk/>
          <pc:sldMk cId="1280841878" sldId="260"/>
        </pc:sldMkLst>
      </pc:sldChg>
      <pc:sldChg chg="add del">
        <pc:chgData name="Bob Brown" userId="de4355ee-7296-4195-ba97-c8dead83c87d" providerId="ADAL" clId="{A27BAA16-4306-43E2-AB40-8939E2EEB087}" dt="2023-04-19T17:17:27.355" v="35" actId="47"/>
        <pc:sldMkLst>
          <pc:docMk/>
          <pc:sldMk cId="3928810716" sldId="261"/>
        </pc:sldMkLst>
      </pc:sldChg>
      <pc:sldChg chg="modSp add mod">
        <pc:chgData name="Bob Brown" userId="de4355ee-7296-4195-ba97-c8dead83c87d" providerId="ADAL" clId="{A27BAA16-4306-43E2-AB40-8939E2EEB087}" dt="2023-04-24T17:13:10.929" v="147" actId="1035"/>
        <pc:sldMkLst>
          <pc:docMk/>
          <pc:sldMk cId="711447073" sldId="262"/>
        </pc:sldMkLst>
        <pc:spChg chg="mod">
          <ac:chgData name="Bob Brown" userId="de4355ee-7296-4195-ba97-c8dead83c87d" providerId="ADAL" clId="{A27BAA16-4306-43E2-AB40-8939E2EEB087}" dt="2023-04-24T17:12:51.924" v="144" actId="14100"/>
          <ac:spMkLst>
            <pc:docMk/>
            <pc:sldMk cId="711447073" sldId="262"/>
            <ac:spMk id="26627" creationId="{00000000-0000-0000-0000-000000000000}"/>
          </ac:spMkLst>
        </pc:spChg>
        <pc:spChg chg="mod">
          <ac:chgData name="Bob Brown" userId="de4355ee-7296-4195-ba97-c8dead83c87d" providerId="ADAL" clId="{A27BAA16-4306-43E2-AB40-8939E2EEB087}" dt="2023-04-24T17:13:10.929" v="147" actId="1035"/>
          <ac:spMkLst>
            <pc:docMk/>
            <pc:sldMk cId="711447073" sldId="262"/>
            <ac:spMk id="26628" creationId="{00000000-0000-0000-0000-000000000000}"/>
          </ac:spMkLst>
        </pc:spChg>
      </pc:sldChg>
      <pc:sldChg chg="modSp add mod">
        <pc:chgData name="Bob Brown" userId="de4355ee-7296-4195-ba97-c8dead83c87d" providerId="ADAL" clId="{A27BAA16-4306-43E2-AB40-8939E2EEB087}" dt="2023-04-19T17:17:43.154" v="39" actId="27636"/>
        <pc:sldMkLst>
          <pc:docMk/>
          <pc:sldMk cId="3129444047" sldId="263"/>
        </pc:sldMkLst>
        <pc:spChg chg="mod">
          <ac:chgData name="Bob Brown" userId="de4355ee-7296-4195-ba97-c8dead83c87d" providerId="ADAL" clId="{A27BAA16-4306-43E2-AB40-8939E2EEB087}" dt="2023-04-19T17:17:43.154" v="39" actId="27636"/>
          <ac:spMkLst>
            <pc:docMk/>
            <pc:sldMk cId="3129444047" sldId="263"/>
            <ac:spMk id="27650" creationId="{00000000-0000-0000-0000-000000000000}"/>
          </ac:spMkLst>
        </pc:spChg>
      </pc:sldChg>
      <pc:sldChg chg="add">
        <pc:chgData name="Bob Brown" userId="de4355ee-7296-4195-ba97-c8dead83c87d" providerId="ADAL" clId="{A27BAA16-4306-43E2-AB40-8939E2EEB087}" dt="2023-04-19T17:17:46.082" v="41"/>
        <pc:sldMkLst>
          <pc:docMk/>
          <pc:sldMk cId="4170382787" sldId="264"/>
        </pc:sldMkLst>
      </pc:sldChg>
      <pc:sldChg chg="add">
        <pc:chgData name="Bob Brown" userId="de4355ee-7296-4195-ba97-c8dead83c87d" providerId="ADAL" clId="{A27BAA16-4306-43E2-AB40-8939E2EEB087}" dt="2023-04-19T17:17:47.487" v="43"/>
        <pc:sldMkLst>
          <pc:docMk/>
          <pc:sldMk cId="3970809714" sldId="265"/>
        </pc:sldMkLst>
      </pc:sldChg>
      <pc:sldChg chg="add">
        <pc:chgData name="Bob Brown" userId="de4355ee-7296-4195-ba97-c8dead83c87d" providerId="ADAL" clId="{A27BAA16-4306-43E2-AB40-8939E2EEB087}" dt="2023-04-19T17:17:48.988" v="45"/>
        <pc:sldMkLst>
          <pc:docMk/>
          <pc:sldMk cId="2606154722" sldId="266"/>
        </pc:sldMkLst>
      </pc:sldChg>
      <pc:sldChg chg="modSp add mod modAnim">
        <pc:chgData name="Bob Brown" userId="de4355ee-7296-4195-ba97-c8dead83c87d" providerId="ADAL" clId="{A27BAA16-4306-43E2-AB40-8939E2EEB087}" dt="2023-04-24T17:14:20.473" v="158"/>
        <pc:sldMkLst>
          <pc:docMk/>
          <pc:sldMk cId="2068686732" sldId="267"/>
        </pc:sldMkLst>
        <pc:spChg chg="mod">
          <ac:chgData name="Bob Brown" userId="de4355ee-7296-4195-ba97-c8dead83c87d" providerId="ADAL" clId="{A27BAA16-4306-43E2-AB40-8939E2EEB087}" dt="2023-04-24T17:14:00.621" v="155" actId="6549"/>
          <ac:spMkLst>
            <pc:docMk/>
            <pc:sldMk cId="2068686732" sldId="267"/>
            <ac:spMk id="12291" creationId="{00000000-0000-0000-0000-000000000000}"/>
          </ac:spMkLst>
        </pc:spChg>
      </pc:sldChg>
      <pc:sldChg chg="add">
        <pc:chgData name="Bob Brown" userId="de4355ee-7296-4195-ba97-c8dead83c87d" providerId="ADAL" clId="{A27BAA16-4306-43E2-AB40-8939E2EEB087}" dt="2023-04-19T17:17:53.499" v="49"/>
        <pc:sldMkLst>
          <pc:docMk/>
          <pc:sldMk cId="2098641059" sldId="268"/>
        </pc:sldMkLst>
      </pc:sldChg>
      <pc:sldChg chg="modSp add mod modAnim">
        <pc:chgData name="Bob Brown" userId="de4355ee-7296-4195-ba97-c8dead83c87d" providerId="ADAL" clId="{A27BAA16-4306-43E2-AB40-8939E2EEB087}" dt="2023-04-24T17:18:30.022" v="164"/>
        <pc:sldMkLst>
          <pc:docMk/>
          <pc:sldMk cId="1253415637" sldId="269"/>
        </pc:sldMkLst>
        <pc:spChg chg="mod">
          <ac:chgData name="Bob Brown" userId="de4355ee-7296-4195-ba97-c8dead83c87d" providerId="ADAL" clId="{A27BAA16-4306-43E2-AB40-8939E2EEB087}" dt="2023-04-24T17:18:02.156" v="159" actId="6549"/>
          <ac:spMkLst>
            <pc:docMk/>
            <pc:sldMk cId="1253415637" sldId="269"/>
            <ac:spMk id="34819" creationId="{00000000-0000-0000-0000-000000000000}"/>
          </ac:spMkLst>
        </pc:spChg>
      </pc:sldChg>
      <pc:sldChg chg="add modAnim">
        <pc:chgData name="Bob Brown" userId="de4355ee-7296-4195-ba97-c8dead83c87d" providerId="ADAL" clId="{A27BAA16-4306-43E2-AB40-8939E2EEB087}" dt="2023-04-24T17:19:05.381" v="166"/>
        <pc:sldMkLst>
          <pc:docMk/>
          <pc:sldMk cId="275336255" sldId="270"/>
        </pc:sldMkLst>
      </pc:sldChg>
      <pc:sldChg chg="add modAnim">
        <pc:chgData name="Bob Brown" userId="de4355ee-7296-4195-ba97-c8dead83c87d" providerId="ADAL" clId="{A27BAA16-4306-43E2-AB40-8939E2EEB087}" dt="2023-04-24T17:19:18.914" v="168"/>
        <pc:sldMkLst>
          <pc:docMk/>
          <pc:sldMk cId="3894575810" sldId="271"/>
        </pc:sldMkLst>
      </pc:sldChg>
      <pc:sldChg chg="modSp add mod ord modAnim modNotesTx">
        <pc:chgData name="Bob Brown" userId="de4355ee-7296-4195-ba97-c8dead83c87d" providerId="ADAL" clId="{A27BAA16-4306-43E2-AB40-8939E2EEB087}" dt="2023-04-26T19:06:32.187" v="2549" actId="20577"/>
        <pc:sldMkLst>
          <pc:docMk/>
          <pc:sldMk cId="1063417157" sldId="272"/>
        </pc:sldMkLst>
        <pc:spChg chg="mod">
          <ac:chgData name="Bob Brown" userId="de4355ee-7296-4195-ba97-c8dead83c87d" providerId="ADAL" clId="{A27BAA16-4306-43E2-AB40-8939E2EEB087}" dt="2023-04-24T17:21:39.349" v="197" actId="20577"/>
          <ac:spMkLst>
            <pc:docMk/>
            <pc:sldMk cId="1063417157" sldId="272"/>
            <ac:spMk id="22530" creationId="{00000000-0000-0000-0000-000000000000}"/>
          </ac:spMkLst>
        </pc:spChg>
        <pc:spChg chg="mod">
          <ac:chgData name="Bob Brown" userId="de4355ee-7296-4195-ba97-c8dead83c87d" providerId="ADAL" clId="{A27BAA16-4306-43E2-AB40-8939E2EEB087}" dt="2023-04-24T17:22:13.136" v="200" actId="20577"/>
          <ac:spMkLst>
            <pc:docMk/>
            <pc:sldMk cId="1063417157" sldId="272"/>
            <ac:spMk id="22531" creationId="{00000000-0000-0000-0000-000000000000}"/>
          </ac:spMkLst>
        </pc:spChg>
      </pc:sldChg>
      <pc:sldChg chg="add modAnim">
        <pc:chgData name="Bob Brown" userId="de4355ee-7296-4195-ba97-c8dead83c87d" providerId="ADAL" clId="{A27BAA16-4306-43E2-AB40-8939E2EEB087}" dt="2023-04-24T17:23:44.562" v="212"/>
        <pc:sldMkLst>
          <pc:docMk/>
          <pc:sldMk cId="557018202" sldId="273"/>
        </pc:sldMkLst>
      </pc:sldChg>
      <pc:sldChg chg="modSp add mod modAnim">
        <pc:chgData name="Bob Brown" userId="de4355ee-7296-4195-ba97-c8dead83c87d" providerId="ADAL" clId="{A27BAA16-4306-43E2-AB40-8939E2EEB087}" dt="2023-04-24T17:24:00.071" v="214"/>
        <pc:sldMkLst>
          <pc:docMk/>
          <pc:sldMk cId="3603435171" sldId="274"/>
        </pc:sldMkLst>
        <pc:spChg chg="mod">
          <ac:chgData name="Bob Brown" userId="de4355ee-7296-4195-ba97-c8dead83c87d" providerId="ADAL" clId="{A27BAA16-4306-43E2-AB40-8939E2EEB087}" dt="2023-04-19T17:18:14.480" v="62" actId="27636"/>
          <ac:spMkLst>
            <pc:docMk/>
            <pc:sldMk cId="3603435171" sldId="274"/>
            <ac:spMk id="2" creationId="{00000000-0000-0000-0000-000000000000}"/>
          </ac:spMkLst>
        </pc:spChg>
      </pc:sldChg>
      <pc:sldChg chg="modSp add mod modAnim">
        <pc:chgData name="Bob Brown" userId="de4355ee-7296-4195-ba97-c8dead83c87d" providerId="ADAL" clId="{A27BAA16-4306-43E2-AB40-8939E2EEB087}" dt="2023-04-26T17:04:20.853" v="2450" actId="1076"/>
        <pc:sldMkLst>
          <pc:docMk/>
          <pc:sldMk cId="2480878766" sldId="275"/>
        </pc:sldMkLst>
        <pc:spChg chg="mod">
          <ac:chgData name="Bob Brown" userId="de4355ee-7296-4195-ba97-c8dead83c87d" providerId="ADAL" clId="{A27BAA16-4306-43E2-AB40-8939E2EEB087}" dt="2023-04-26T17:04:18.053" v="2449" actId="1076"/>
          <ac:spMkLst>
            <pc:docMk/>
            <pc:sldMk cId="2480878766" sldId="275"/>
            <ac:spMk id="28675" creationId="{00000000-0000-0000-0000-000000000000}"/>
          </ac:spMkLst>
        </pc:spChg>
        <pc:picChg chg="mod">
          <ac:chgData name="Bob Brown" userId="de4355ee-7296-4195-ba97-c8dead83c87d" providerId="ADAL" clId="{A27BAA16-4306-43E2-AB40-8939E2EEB087}" dt="2023-04-26T17:04:20.853" v="2450" actId="1076"/>
          <ac:picMkLst>
            <pc:docMk/>
            <pc:sldMk cId="2480878766" sldId="275"/>
            <ac:picMk id="6" creationId="{00000000-0000-0000-0000-000000000000}"/>
          </ac:picMkLst>
        </pc:picChg>
      </pc:sldChg>
      <pc:sldChg chg="modSp add mod modAnim">
        <pc:chgData name="Bob Brown" userId="de4355ee-7296-4195-ba97-c8dead83c87d" providerId="ADAL" clId="{A27BAA16-4306-43E2-AB40-8939E2EEB087}" dt="2023-04-24T17:32:10.405" v="312" actId="20577"/>
        <pc:sldMkLst>
          <pc:docMk/>
          <pc:sldMk cId="1850866618" sldId="276"/>
        </pc:sldMkLst>
        <pc:spChg chg="mod">
          <ac:chgData name="Bob Brown" userId="de4355ee-7296-4195-ba97-c8dead83c87d" providerId="ADAL" clId="{A27BAA16-4306-43E2-AB40-8939E2EEB087}" dt="2023-04-19T17:18:19.859" v="67" actId="27636"/>
          <ac:spMkLst>
            <pc:docMk/>
            <pc:sldMk cId="1850866618" sldId="276"/>
            <ac:spMk id="29698" creationId="{00000000-0000-0000-0000-000000000000}"/>
          </ac:spMkLst>
        </pc:spChg>
        <pc:spChg chg="mod">
          <ac:chgData name="Bob Brown" userId="de4355ee-7296-4195-ba97-c8dead83c87d" providerId="ADAL" clId="{A27BAA16-4306-43E2-AB40-8939E2EEB087}" dt="2023-04-24T17:32:10.405" v="312" actId="20577"/>
          <ac:spMkLst>
            <pc:docMk/>
            <pc:sldMk cId="1850866618" sldId="276"/>
            <ac:spMk id="29699" creationId="{00000000-0000-0000-0000-000000000000}"/>
          </ac:spMkLst>
        </pc:spChg>
      </pc:sldChg>
      <pc:sldChg chg="modSp add modAnim">
        <pc:chgData name="Bob Brown" userId="de4355ee-7296-4195-ba97-c8dead83c87d" providerId="ADAL" clId="{A27BAA16-4306-43E2-AB40-8939E2EEB087}" dt="2023-04-24T17:32:58.583" v="322"/>
        <pc:sldMkLst>
          <pc:docMk/>
          <pc:sldMk cId="2333388065" sldId="277"/>
        </pc:sldMkLst>
        <pc:spChg chg="mod">
          <ac:chgData name="Bob Brown" userId="de4355ee-7296-4195-ba97-c8dead83c87d" providerId="ADAL" clId="{A27BAA16-4306-43E2-AB40-8939E2EEB087}" dt="2023-04-24T17:32:42.560" v="320" actId="20577"/>
          <ac:spMkLst>
            <pc:docMk/>
            <pc:sldMk cId="2333388065" sldId="277"/>
            <ac:spMk id="6" creationId="{00000000-0000-0000-0000-000000000000}"/>
          </ac:spMkLst>
        </pc:spChg>
      </pc:sldChg>
      <pc:sldChg chg="modSp add mod modNotesTx">
        <pc:chgData name="Bob Brown" userId="de4355ee-7296-4195-ba97-c8dead83c87d" providerId="ADAL" clId="{A27BAA16-4306-43E2-AB40-8939E2EEB087}" dt="2023-04-24T17:47:33.651" v="560" actId="1076"/>
        <pc:sldMkLst>
          <pc:docMk/>
          <pc:sldMk cId="2286524009" sldId="278"/>
        </pc:sldMkLst>
        <pc:spChg chg="mod">
          <ac:chgData name="Bob Brown" userId="de4355ee-7296-4195-ba97-c8dead83c87d" providerId="ADAL" clId="{A27BAA16-4306-43E2-AB40-8939E2EEB087}" dt="2023-04-24T17:46:47.019" v="550" actId="1076"/>
          <ac:spMkLst>
            <pc:docMk/>
            <pc:sldMk cId="2286524009" sldId="278"/>
            <ac:spMk id="34819" creationId="{00000000-0000-0000-0000-000000000000}"/>
          </ac:spMkLst>
        </pc:spChg>
        <pc:spChg chg="mod">
          <ac:chgData name="Bob Brown" userId="de4355ee-7296-4195-ba97-c8dead83c87d" providerId="ADAL" clId="{A27BAA16-4306-43E2-AB40-8939E2EEB087}" dt="2023-04-24T17:46:54.255" v="553" actId="113"/>
          <ac:spMkLst>
            <pc:docMk/>
            <pc:sldMk cId="2286524009" sldId="278"/>
            <ac:spMk id="34820" creationId="{00000000-0000-0000-0000-000000000000}"/>
          </ac:spMkLst>
        </pc:spChg>
        <pc:spChg chg="mod">
          <ac:chgData name="Bob Brown" userId="de4355ee-7296-4195-ba97-c8dead83c87d" providerId="ADAL" clId="{A27BAA16-4306-43E2-AB40-8939E2EEB087}" dt="2023-04-24T17:34:46.571" v="337" actId="207"/>
          <ac:spMkLst>
            <pc:docMk/>
            <pc:sldMk cId="2286524009" sldId="278"/>
            <ac:spMk id="34822" creationId="{00000000-0000-0000-0000-000000000000}"/>
          </ac:spMkLst>
        </pc:spChg>
        <pc:spChg chg="mod">
          <ac:chgData name="Bob Brown" userId="de4355ee-7296-4195-ba97-c8dead83c87d" providerId="ADAL" clId="{A27BAA16-4306-43E2-AB40-8939E2EEB087}" dt="2023-04-24T17:35:38.605" v="341" actId="207"/>
          <ac:spMkLst>
            <pc:docMk/>
            <pc:sldMk cId="2286524009" sldId="278"/>
            <ac:spMk id="34823" creationId="{00000000-0000-0000-0000-000000000000}"/>
          </ac:spMkLst>
        </pc:spChg>
        <pc:spChg chg="mod">
          <ac:chgData name="Bob Brown" userId="de4355ee-7296-4195-ba97-c8dead83c87d" providerId="ADAL" clId="{A27BAA16-4306-43E2-AB40-8939E2EEB087}" dt="2023-04-24T17:47:07.868" v="555" actId="113"/>
          <ac:spMkLst>
            <pc:docMk/>
            <pc:sldMk cId="2286524009" sldId="278"/>
            <ac:spMk id="34824" creationId="{00000000-0000-0000-0000-000000000000}"/>
          </ac:spMkLst>
        </pc:spChg>
        <pc:spChg chg="mod">
          <ac:chgData name="Bob Brown" userId="de4355ee-7296-4195-ba97-c8dead83c87d" providerId="ADAL" clId="{A27BAA16-4306-43E2-AB40-8939E2EEB087}" dt="2023-04-24T17:47:33.651" v="560" actId="1076"/>
          <ac:spMkLst>
            <pc:docMk/>
            <pc:sldMk cId="2286524009" sldId="278"/>
            <ac:spMk id="34825" creationId="{00000000-0000-0000-0000-000000000000}"/>
          </ac:spMkLst>
        </pc:spChg>
        <pc:spChg chg="mod">
          <ac:chgData name="Bob Brown" userId="de4355ee-7296-4195-ba97-c8dead83c87d" providerId="ADAL" clId="{A27BAA16-4306-43E2-AB40-8939E2EEB087}" dt="2023-04-24T17:34:57.363" v="338" actId="1076"/>
          <ac:spMkLst>
            <pc:docMk/>
            <pc:sldMk cId="2286524009" sldId="278"/>
            <ac:spMk id="34828" creationId="{00000000-0000-0000-0000-000000000000}"/>
          </ac:spMkLst>
        </pc:spChg>
        <pc:spChg chg="mod">
          <ac:chgData name="Bob Brown" userId="de4355ee-7296-4195-ba97-c8dead83c87d" providerId="ADAL" clId="{A27BAA16-4306-43E2-AB40-8939E2EEB087}" dt="2023-04-24T17:34:46.571" v="337" actId="207"/>
          <ac:spMkLst>
            <pc:docMk/>
            <pc:sldMk cId="2286524009" sldId="278"/>
            <ac:spMk id="34829" creationId="{00000000-0000-0000-0000-000000000000}"/>
          </ac:spMkLst>
        </pc:spChg>
        <pc:spChg chg="mod">
          <ac:chgData name="Bob Brown" userId="de4355ee-7296-4195-ba97-c8dead83c87d" providerId="ADAL" clId="{A27BAA16-4306-43E2-AB40-8939E2EEB087}" dt="2023-04-24T17:47:01.151" v="554" actId="113"/>
          <ac:spMkLst>
            <pc:docMk/>
            <pc:sldMk cId="2286524009" sldId="278"/>
            <ac:spMk id="34830" creationId="{00000000-0000-0000-0000-000000000000}"/>
          </ac:spMkLst>
        </pc:spChg>
        <pc:grpChg chg="mod">
          <ac:chgData name="Bob Brown" userId="de4355ee-7296-4195-ba97-c8dead83c87d" providerId="ADAL" clId="{A27BAA16-4306-43E2-AB40-8939E2EEB087}" dt="2023-04-24T17:35:04.576" v="339" actId="1076"/>
          <ac:grpSpMkLst>
            <pc:docMk/>
            <pc:sldMk cId="2286524009" sldId="278"/>
            <ac:grpSpMk id="2" creationId="{00000000-0000-0000-0000-000000000000}"/>
          </ac:grpSpMkLst>
        </pc:grpChg>
      </pc:sldChg>
      <pc:sldChg chg="delSp modSp add mod">
        <pc:chgData name="Bob Brown" userId="de4355ee-7296-4195-ba97-c8dead83c87d" providerId="ADAL" clId="{A27BAA16-4306-43E2-AB40-8939E2EEB087}" dt="2023-04-24T17:48:42.062" v="570" actId="1076"/>
        <pc:sldMkLst>
          <pc:docMk/>
          <pc:sldMk cId="1087882967" sldId="279"/>
        </pc:sldMkLst>
        <pc:spChg chg="del">
          <ac:chgData name="Bob Brown" userId="de4355ee-7296-4195-ba97-c8dead83c87d" providerId="ADAL" clId="{A27BAA16-4306-43E2-AB40-8939E2EEB087}" dt="2023-04-24T17:38:04.707" v="477" actId="478"/>
          <ac:spMkLst>
            <pc:docMk/>
            <pc:sldMk cId="1087882967" sldId="279"/>
            <ac:spMk id="20" creationId="{00000000-0000-0000-0000-000000000000}"/>
          </ac:spMkLst>
        </pc:spChg>
        <pc:spChg chg="mod">
          <ac:chgData name="Bob Brown" userId="de4355ee-7296-4195-ba97-c8dead83c87d" providerId="ADAL" clId="{A27BAA16-4306-43E2-AB40-8939E2EEB087}" dt="2023-04-24T17:38:58.995" v="486" actId="122"/>
          <ac:spMkLst>
            <pc:docMk/>
            <pc:sldMk cId="1087882967" sldId="279"/>
            <ac:spMk id="35846" creationId="{00000000-0000-0000-0000-000000000000}"/>
          </ac:spMkLst>
        </pc:spChg>
        <pc:spChg chg="mod">
          <ac:chgData name="Bob Brown" userId="de4355ee-7296-4195-ba97-c8dead83c87d" providerId="ADAL" clId="{A27BAA16-4306-43E2-AB40-8939E2EEB087}" dt="2023-04-24T17:48:42.062" v="570" actId="1076"/>
          <ac:spMkLst>
            <pc:docMk/>
            <pc:sldMk cId="1087882967" sldId="279"/>
            <ac:spMk id="35847" creationId="{00000000-0000-0000-0000-000000000000}"/>
          </ac:spMkLst>
        </pc:spChg>
        <pc:spChg chg="mod">
          <ac:chgData name="Bob Brown" userId="de4355ee-7296-4195-ba97-c8dead83c87d" providerId="ADAL" clId="{A27BAA16-4306-43E2-AB40-8939E2EEB087}" dt="2023-04-24T17:41:15.942" v="506" actId="33524"/>
          <ac:spMkLst>
            <pc:docMk/>
            <pc:sldMk cId="1087882967" sldId="279"/>
            <ac:spMk id="35850" creationId="{00000000-0000-0000-0000-000000000000}"/>
          </ac:spMkLst>
        </pc:spChg>
        <pc:spChg chg="del mod topLvl">
          <ac:chgData name="Bob Brown" userId="de4355ee-7296-4195-ba97-c8dead83c87d" providerId="ADAL" clId="{A27BAA16-4306-43E2-AB40-8939E2EEB087}" dt="2023-04-24T17:40:00.214" v="494" actId="478"/>
          <ac:spMkLst>
            <pc:docMk/>
            <pc:sldMk cId="1087882967" sldId="279"/>
            <ac:spMk id="35851" creationId="{00000000-0000-0000-0000-000000000000}"/>
          </ac:spMkLst>
        </pc:spChg>
        <pc:spChg chg="mod topLvl">
          <ac:chgData name="Bob Brown" userId="de4355ee-7296-4195-ba97-c8dead83c87d" providerId="ADAL" clId="{A27BAA16-4306-43E2-AB40-8939E2EEB087}" dt="2023-04-24T17:48:10.075" v="566" actId="14100"/>
          <ac:spMkLst>
            <pc:docMk/>
            <pc:sldMk cId="1087882967" sldId="279"/>
            <ac:spMk id="35852" creationId="{00000000-0000-0000-0000-000000000000}"/>
          </ac:spMkLst>
        </pc:spChg>
        <pc:spChg chg="del mod topLvl">
          <ac:chgData name="Bob Brown" userId="de4355ee-7296-4195-ba97-c8dead83c87d" providerId="ADAL" clId="{A27BAA16-4306-43E2-AB40-8939E2EEB087}" dt="2023-04-24T17:40:55.448" v="504" actId="478"/>
          <ac:spMkLst>
            <pc:docMk/>
            <pc:sldMk cId="1087882967" sldId="279"/>
            <ac:spMk id="35853" creationId="{00000000-0000-0000-0000-000000000000}"/>
          </ac:spMkLst>
        </pc:spChg>
        <pc:spChg chg="mod topLvl">
          <ac:chgData name="Bob Brown" userId="de4355ee-7296-4195-ba97-c8dead83c87d" providerId="ADAL" clId="{A27BAA16-4306-43E2-AB40-8939E2EEB087}" dt="2023-04-24T17:48:39.791" v="569" actId="1076"/>
          <ac:spMkLst>
            <pc:docMk/>
            <pc:sldMk cId="1087882967" sldId="279"/>
            <ac:spMk id="35854" creationId="{00000000-0000-0000-0000-000000000000}"/>
          </ac:spMkLst>
        </pc:spChg>
        <pc:spChg chg="mod">
          <ac:chgData name="Bob Brown" userId="de4355ee-7296-4195-ba97-c8dead83c87d" providerId="ADAL" clId="{A27BAA16-4306-43E2-AB40-8939E2EEB087}" dt="2023-04-24T17:37:04.393" v="469" actId="207"/>
          <ac:spMkLst>
            <pc:docMk/>
            <pc:sldMk cId="1087882967" sldId="279"/>
            <ac:spMk id="35855" creationId="{00000000-0000-0000-0000-000000000000}"/>
          </ac:spMkLst>
        </pc:spChg>
        <pc:spChg chg="mod">
          <ac:chgData name="Bob Brown" userId="de4355ee-7296-4195-ba97-c8dead83c87d" providerId="ADAL" clId="{A27BAA16-4306-43E2-AB40-8939E2EEB087}" dt="2023-04-24T17:36:58.346" v="468" actId="207"/>
          <ac:spMkLst>
            <pc:docMk/>
            <pc:sldMk cId="1087882967" sldId="279"/>
            <ac:spMk id="35856" creationId="{00000000-0000-0000-0000-000000000000}"/>
          </ac:spMkLst>
        </pc:spChg>
        <pc:spChg chg="mod">
          <ac:chgData name="Bob Brown" userId="de4355ee-7296-4195-ba97-c8dead83c87d" providerId="ADAL" clId="{A27BAA16-4306-43E2-AB40-8939E2EEB087}" dt="2023-04-24T17:47:44.646" v="561" actId="113"/>
          <ac:spMkLst>
            <pc:docMk/>
            <pc:sldMk cId="1087882967" sldId="279"/>
            <ac:spMk id="35857" creationId="{00000000-0000-0000-0000-000000000000}"/>
          </ac:spMkLst>
        </pc:spChg>
        <pc:spChg chg="mod">
          <ac:chgData name="Bob Brown" userId="de4355ee-7296-4195-ba97-c8dead83c87d" providerId="ADAL" clId="{A27BAA16-4306-43E2-AB40-8939E2EEB087}" dt="2023-04-24T17:47:54.097" v="563" actId="14100"/>
          <ac:spMkLst>
            <pc:docMk/>
            <pc:sldMk cId="1087882967" sldId="279"/>
            <ac:spMk id="35858" creationId="{00000000-0000-0000-0000-000000000000}"/>
          </ac:spMkLst>
        </pc:spChg>
        <pc:grpChg chg="del">
          <ac:chgData name="Bob Brown" userId="de4355ee-7296-4195-ba97-c8dead83c87d" providerId="ADAL" clId="{A27BAA16-4306-43E2-AB40-8939E2EEB087}" dt="2023-04-24T17:40:32.054" v="498" actId="165"/>
          <ac:grpSpMkLst>
            <pc:docMk/>
            <pc:sldMk cId="1087882967" sldId="279"/>
            <ac:grpSpMk id="3" creationId="{00000000-0000-0000-0000-000000000000}"/>
          </ac:grpSpMkLst>
        </pc:grpChg>
        <pc:grpChg chg="del mod">
          <ac:chgData name="Bob Brown" userId="de4355ee-7296-4195-ba97-c8dead83c87d" providerId="ADAL" clId="{A27BAA16-4306-43E2-AB40-8939E2EEB087}" dt="2023-04-24T17:39:38.565" v="489" actId="165"/>
          <ac:grpSpMkLst>
            <pc:docMk/>
            <pc:sldMk cId="1087882967" sldId="279"/>
            <ac:grpSpMk id="4" creationId="{00000000-0000-0000-0000-000000000000}"/>
          </ac:grpSpMkLst>
        </pc:grpChg>
      </pc:sldChg>
      <pc:sldChg chg="modSp add mod modAnim">
        <pc:chgData name="Bob Brown" userId="de4355ee-7296-4195-ba97-c8dead83c87d" providerId="ADAL" clId="{A27BAA16-4306-43E2-AB40-8939E2EEB087}" dt="2023-04-24T17:41:44.939" v="509"/>
        <pc:sldMkLst>
          <pc:docMk/>
          <pc:sldMk cId="3519480965" sldId="280"/>
        </pc:sldMkLst>
        <pc:spChg chg="mod">
          <ac:chgData name="Bob Brown" userId="de4355ee-7296-4195-ba97-c8dead83c87d" providerId="ADAL" clId="{A27BAA16-4306-43E2-AB40-8939E2EEB087}" dt="2023-04-19T17:18:40.397" v="76" actId="27636"/>
          <ac:spMkLst>
            <pc:docMk/>
            <pc:sldMk cId="3519480965" sldId="280"/>
            <ac:spMk id="36866" creationId="{00000000-0000-0000-0000-000000000000}"/>
          </ac:spMkLst>
        </pc:spChg>
      </pc:sldChg>
      <pc:sldChg chg="modSp add mod">
        <pc:chgData name="Bob Brown" userId="de4355ee-7296-4195-ba97-c8dead83c87d" providerId="ADAL" clId="{A27BAA16-4306-43E2-AB40-8939E2EEB087}" dt="2023-04-24T17:49:06.113" v="573" actId="113"/>
        <pc:sldMkLst>
          <pc:docMk/>
          <pc:sldMk cId="3640260301" sldId="281"/>
        </pc:sldMkLst>
        <pc:spChg chg="mod">
          <ac:chgData name="Bob Brown" userId="de4355ee-7296-4195-ba97-c8dead83c87d" providerId="ADAL" clId="{A27BAA16-4306-43E2-AB40-8939E2EEB087}" dt="2023-04-19T17:18:43.226" v="79" actId="27636"/>
          <ac:spMkLst>
            <pc:docMk/>
            <pc:sldMk cId="3640260301" sldId="281"/>
            <ac:spMk id="37890" creationId="{00000000-0000-0000-0000-000000000000}"/>
          </ac:spMkLst>
        </pc:spChg>
        <pc:spChg chg="mod">
          <ac:chgData name="Bob Brown" userId="de4355ee-7296-4195-ba97-c8dead83c87d" providerId="ADAL" clId="{A27BAA16-4306-43E2-AB40-8939E2EEB087}" dt="2023-04-24T17:42:44.217" v="515" actId="207"/>
          <ac:spMkLst>
            <pc:docMk/>
            <pc:sldMk cId="3640260301" sldId="281"/>
            <ac:spMk id="37892" creationId="{00000000-0000-0000-0000-000000000000}"/>
          </ac:spMkLst>
        </pc:spChg>
        <pc:spChg chg="mod">
          <ac:chgData name="Bob Brown" userId="de4355ee-7296-4195-ba97-c8dead83c87d" providerId="ADAL" clId="{A27BAA16-4306-43E2-AB40-8939E2EEB087}" dt="2023-04-24T17:49:06.113" v="573" actId="113"/>
          <ac:spMkLst>
            <pc:docMk/>
            <pc:sldMk cId="3640260301" sldId="281"/>
            <ac:spMk id="37894" creationId="{00000000-0000-0000-0000-000000000000}"/>
          </ac:spMkLst>
        </pc:spChg>
        <pc:spChg chg="mod">
          <ac:chgData name="Bob Brown" userId="de4355ee-7296-4195-ba97-c8dead83c87d" providerId="ADAL" clId="{A27BAA16-4306-43E2-AB40-8939E2EEB087}" dt="2023-04-24T17:42:23.021" v="513" actId="207"/>
          <ac:spMkLst>
            <pc:docMk/>
            <pc:sldMk cId="3640260301" sldId="281"/>
            <ac:spMk id="37898" creationId="{00000000-0000-0000-0000-000000000000}"/>
          </ac:spMkLst>
        </pc:spChg>
        <pc:spChg chg="mod">
          <ac:chgData name="Bob Brown" userId="de4355ee-7296-4195-ba97-c8dead83c87d" providerId="ADAL" clId="{A27BAA16-4306-43E2-AB40-8939E2EEB087}" dt="2023-04-24T17:42:39.506" v="514" actId="207"/>
          <ac:spMkLst>
            <pc:docMk/>
            <pc:sldMk cId="3640260301" sldId="281"/>
            <ac:spMk id="37899" creationId="{00000000-0000-0000-0000-000000000000}"/>
          </ac:spMkLst>
        </pc:spChg>
        <pc:spChg chg="mod">
          <ac:chgData name="Bob Brown" userId="de4355ee-7296-4195-ba97-c8dead83c87d" providerId="ADAL" clId="{A27BAA16-4306-43E2-AB40-8939E2EEB087}" dt="2023-04-24T17:48:55.041" v="571" actId="113"/>
          <ac:spMkLst>
            <pc:docMk/>
            <pc:sldMk cId="3640260301" sldId="281"/>
            <ac:spMk id="37900" creationId="{00000000-0000-0000-0000-000000000000}"/>
          </ac:spMkLst>
        </pc:spChg>
        <pc:spChg chg="mod">
          <ac:chgData name="Bob Brown" userId="de4355ee-7296-4195-ba97-c8dead83c87d" providerId="ADAL" clId="{A27BAA16-4306-43E2-AB40-8939E2EEB087}" dt="2023-04-24T17:49:00.776" v="572" actId="113"/>
          <ac:spMkLst>
            <pc:docMk/>
            <pc:sldMk cId="3640260301" sldId="281"/>
            <ac:spMk id="37901" creationId="{00000000-0000-0000-0000-000000000000}"/>
          </ac:spMkLst>
        </pc:spChg>
      </pc:sldChg>
      <pc:sldChg chg="modSp add mod">
        <pc:chgData name="Bob Brown" userId="de4355ee-7296-4195-ba97-c8dead83c87d" providerId="ADAL" clId="{A27BAA16-4306-43E2-AB40-8939E2EEB087}" dt="2023-04-24T17:46:27.728" v="549" actId="255"/>
        <pc:sldMkLst>
          <pc:docMk/>
          <pc:sldMk cId="3858569032" sldId="282"/>
        </pc:sldMkLst>
        <pc:spChg chg="mod">
          <ac:chgData name="Bob Brown" userId="de4355ee-7296-4195-ba97-c8dead83c87d" providerId="ADAL" clId="{A27BAA16-4306-43E2-AB40-8939E2EEB087}" dt="2023-04-19T17:18:47.246" v="82" actId="27636"/>
          <ac:spMkLst>
            <pc:docMk/>
            <pc:sldMk cId="3858569032" sldId="282"/>
            <ac:spMk id="38914" creationId="{00000000-0000-0000-0000-000000000000}"/>
          </ac:spMkLst>
        </pc:spChg>
        <pc:spChg chg="mod">
          <ac:chgData name="Bob Brown" userId="de4355ee-7296-4195-ba97-c8dead83c87d" providerId="ADAL" clId="{A27BAA16-4306-43E2-AB40-8939E2EEB087}" dt="2023-04-24T17:43:47.989" v="526" actId="207"/>
          <ac:spMkLst>
            <pc:docMk/>
            <pc:sldMk cId="3858569032" sldId="282"/>
            <ac:spMk id="38916" creationId="{00000000-0000-0000-0000-000000000000}"/>
          </ac:spMkLst>
        </pc:spChg>
        <pc:spChg chg="mod">
          <ac:chgData name="Bob Brown" userId="de4355ee-7296-4195-ba97-c8dead83c87d" providerId="ADAL" clId="{A27BAA16-4306-43E2-AB40-8939E2EEB087}" dt="2023-04-24T17:46:12.832" v="546" actId="1076"/>
          <ac:spMkLst>
            <pc:docMk/>
            <pc:sldMk cId="3858569032" sldId="282"/>
            <ac:spMk id="38918" creationId="{00000000-0000-0000-0000-000000000000}"/>
          </ac:spMkLst>
        </pc:spChg>
        <pc:spChg chg="mod">
          <ac:chgData name="Bob Brown" userId="de4355ee-7296-4195-ba97-c8dead83c87d" providerId="ADAL" clId="{A27BAA16-4306-43E2-AB40-8939E2EEB087}" dt="2023-04-24T17:44:59.560" v="535" actId="1076"/>
          <ac:spMkLst>
            <pc:docMk/>
            <pc:sldMk cId="3858569032" sldId="282"/>
            <ac:spMk id="38919" creationId="{00000000-0000-0000-0000-000000000000}"/>
          </ac:spMkLst>
        </pc:spChg>
        <pc:spChg chg="mod">
          <ac:chgData name="Bob Brown" userId="de4355ee-7296-4195-ba97-c8dead83c87d" providerId="ADAL" clId="{A27BAA16-4306-43E2-AB40-8939E2EEB087}" dt="2023-04-24T17:45:24.197" v="538" actId="207"/>
          <ac:spMkLst>
            <pc:docMk/>
            <pc:sldMk cId="3858569032" sldId="282"/>
            <ac:spMk id="38920" creationId="{00000000-0000-0000-0000-000000000000}"/>
          </ac:spMkLst>
        </pc:spChg>
        <pc:spChg chg="mod">
          <ac:chgData name="Bob Brown" userId="de4355ee-7296-4195-ba97-c8dead83c87d" providerId="ADAL" clId="{A27BAA16-4306-43E2-AB40-8939E2EEB087}" dt="2023-04-24T17:45:41.340" v="541" actId="207"/>
          <ac:spMkLst>
            <pc:docMk/>
            <pc:sldMk cId="3858569032" sldId="282"/>
            <ac:spMk id="38921" creationId="{00000000-0000-0000-0000-000000000000}"/>
          </ac:spMkLst>
        </pc:spChg>
        <pc:spChg chg="mod">
          <ac:chgData name="Bob Brown" userId="de4355ee-7296-4195-ba97-c8dead83c87d" providerId="ADAL" clId="{A27BAA16-4306-43E2-AB40-8939E2EEB087}" dt="2023-04-24T17:46:17.370" v="547" actId="113"/>
          <ac:spMkLst>
            <pc:docMk/>
            <pc:sldMk cId="3858569032" sldId="282"/>
            <ac:spMk id="38922" creationId="{00000000-0000-0000-0000-000000000000}"/>
          </ac:spMkLst>
        </pc:spChg>
        <pc:spChg chg="mod">
          <ac:chgData name="Bob Brown" userId="de4355ee-7296-4195-ba97-c8dead83c87d" providerId="ADAL" clId="{A27BAA16-4306-43E2-AB40-8939E2EEB087}" dt="2023-04-24T17:46:27.728" v="549" actId="255"/>
          <ac:spMkLst>
            <pc:docMk/>
            <pc:sldMk cId="3858569032" sldId="282"/>
            <ac:spMk id="38923" creationId="{00000000-0000-0000-0000-000000000000}"/>
          </ac:spMkLst>
        </pc:spChg>
        <pc:spChg chg="mod">
          <ac:chgData name="Bob Brown" userId="de4355ee-7296-4195-ba97-c8dead83c87d" providerId="ADAL" clId="{A27BAA16-4306-43E2-AB40-8939E2EEB087}" dt="2023-04-24T17:45:10.460" v="537" actId="207"/>
          <ac:spMkLst>
            <pc:docMk/>
            <pc:sldMk cId="3858569032" sldId="282"/>
            <ac:spMk id="38924" creationId="{00000000-0000-0000-0000-000000000000}"/>
          </ac:spMkLst>
        </pc:spChg>
        <pc:grpChg chg="mod">
          <ac:chgData name="Bob Brown" userId="de4355ee-7296-4195-ba97-c8dead83c87d" providerId="ADAL" clId="{A27BAA16-4306-43E2-AB40-8939E2EEB087}" dt="2023-04-24T17:45:10.460" v="537" actId="207"/>
          <ac:grpSpMkLst>
            <pc:docMk/>
            <pc:sldMk cId="3858569032" sldId="282"/>
            <ac:grpSpMk id="2" creationId="{00000000-0000-0000-0000-000000000000}"/>
          </ac:grpSpMkLst>
        </pc:grpChg>
      </pc:sldChg>
      <pc:sldChg chg="delSp modSp add mod">
        <pc:chgData name="Bob Brown" userId="de4355ee-7296-4195-ba97-c8dead83c87d" providerId="ADAL" clId="{A27BAA16-4306-43E2-AB40-8939E2EEB087}" dt="2023-04-24T17:52:14.198" v="611" actId="255"/>
        <pc:sldMkLst>
          <pc:docMk/>
          <pc:sldMk cId="3243184255" sldId="283"/>
        </pc:sldMkLst>
        <pc:spChg chg="mod">
          <ac:chgData name="Bob Brown" userId="de4355ee-7296-4195-ba97-c8dead83c87d" providerId="ADAL" clId="{A27BAA16-4306-43E2-AB40-8939E2EEB087}" dt="2023-04-19T17:18:51.767" v="85" actId="27636"/>
          <ac:spMkLst>
            <pc:docMk/>
            <pc:sldMk cId="3243184255" sldId="283"/>
            <ac:spMk id="39938" creationId="{00000000-0000-0000-0000-000000000000}"/>
          </ac:spMkLst>
        </pc:spChg>
        <pc:spChg chg="mod">
          <ac:chgData name="Bob Brown" userId="de4355ee-7296-4195-ba97-c8dead83c87d" providerId="ADAL" clId="{A27BAA16-4306-43E2-AB40-8939E2EEB087}" dt="2023-04-24T17:50:56.341" v="593" actId="113"/>
          <ac:spMkLst>
            <pc:docMk/>
            <pc:sldMk cId="3243184255" sldId="283"/>
            <ac:spMk id="39942" creationId="{00000000-0000-0000-0000-000000000000}"/>
          </ac:spMkLst>
        </pc:spChg>
        <pc:spChg chg="mod">
          <ac:chgData name="Bob Brown" userId="de4355ee-7296-4195-ba97-c8dead83c87d" providerId="ADAL" clId="{A27BAA16-4306-43E2-AB40-8939E2EEB087}" dt="2023-04-24T17:51:03.716" v="595" actId="20578"/>
          <ac:spMkLst>
            <pc:docMk/>
            <pc:sldMk cId="3243184255" sldId="283"/>
            <ac:spMk id="39946" creationId="{00000000-0000-0000-0000-000000000000}"/>
          </ac:spMkLst>
        </pc:spChg>
        <pc:spChg chg="mod">
          <ac:chgData name="Bob Brown" userId="de4355ee-7296-4195-ba97-c8dead83c87d" providerId="ADAL" clId="{A27BAA16-4306-43E2-AB40-8939E2EEB087}" dt="2023-04-24T17:51:24.336" v="601" actId="1076"/>
          <ac:spMkLst>
            <pc:docMk/>
            <pc:sldMk cId="3243184255" sldId="283"/>
            <ac:spMk id="39947" creationId="{00000000-0000-0000-0000-000000000000}"/>
          </ac:spMkLst>
        </pc:spChg>
        <pc:spChg chg="mod topLvl">
          <ac:chgData name="Bob Brown" userId="de4355ee-7296-4195-ba97-c8dead83c87d" providerId="ADAL" clId="{A27BAA16-4306-43E2-AB40-8939E2EEB087}" dt="2023-04-24T17:50:16.193" v="583" actId="1076"/>
          <ac:spMkLst>
            <pc:docMk/>
            <pc:sldMk cId="3243184255" sldId="283"/>
            <ac:spMk id="39948" creationId="{00000000-0000-0000-0000-000000000000}"/>
          </ac:spMkLst>
        </pc:spChg>
        <pc:spChg chg="mod topLvl">
          <ac:chgData name="Bob Brown" userId="de4355ee-7296-4195-ba97-c8dead83c87d" providerId="ADAL" clId="{A27BAA16-4306-43E2-AB40-8939E2EEB087}" dt="2023-04-24T17:50:37.825" v="588" actId="1076"/>
          <ac:spMkLst>
            <pc:docMk/>
            <pc:sldMk cId="3243184255" sldId="283"/>
            <ac:spMk id="39949" creationId="{00000000-0000-0000-0000-000000000000}"/>
          </ac:spMkLst>
        </pc:spChg>
        <pc:spChg chg="mod">
          <ac:chgData name="Bob Brown" userId="de4355ee-7296-4195-ba97-c8dead83c87d" providerId="ADAL" clId="{A27BAA16-4306-43E2-AB40-8939E2EEB087}" dt="2023-04-24T17:49:26.767" v="574" actId="207"/>
          <ac:spMkLst>
            <pc:docMk/>
            <pc:sldMk cId="3243184255" sldId="283"/>
            <ac:spMk id="39950" creationId="{00000000-0000-0000-0000-000000000000}"/>
          </ac:spMkLst>
        </pc:spChg>
        <pc:spChg chg="mod">
          <ac:chgData name="Bob Brown" userId="de4355ee-7296-4195-ba97-c8dead83c87d" providerId="ADAL" clId="{A27BAA16-4306-43E2-AB40-8939E2EEB087}" dt="2023-04-24T17:49:32.412" v="575" actId="207"/>
          <ac:spMkLst>
            <pc:docMk/>
            <pc:sldMk cId="3243184255" sldId="283"/>
            <ac:spMk id="39951" creationId="{00000000-0000-0000-0000-000000000000}"/>
          </ac:spMkLst>
        </pc:spChg>
        <pc:spChg chg="mod">
          <ac:chgData name="Bob Brown" userId="de4355ee-7296-4195-ba97-c8dead83c87d" providerId="ADAL" clId="{A27BAA16-4306-43E2-AB40-8939E2EEB087}" dt="2023-04-24T17:51:44.556" v="605" actId="255"/>
          <ac:spMkLst>
            <pc:docMk/>
            <pc:sldMk cId="3243184255" sldId="283"/>
            <ac:spMk id="39952" creationId="{00000000-0000-0000-0000-000000000000}"/>
          </ac:spMkLst>
        </pc:spChg>
        <pc:spChg chg="mod">
          <ac:chgData name="Bob Brown" userId="de4355ee-7296-4195-ba97-c8dead83c87d" providerId="ADAL" clId="{A27BAA16-4306-43E2-AB40-8939E2EEB087}" dt="2023-04-24T17:52:14.198" v="611" actId="255"/>
          <ac:spMkLst>
            <pc:docMk/>
            <pc:sldMk cId="3243184255" sldId="283"/>
            <ac:spMk id="39953" creationId="{00000000-0000-0000-0000-000000000000}"/>
          </ac:spMkLst>
        </pc:spChg>
        <pc:grpChg chg="del mod">
          <ac:chgData name="Bob Brown" userId="de4355ee-7296-4195-ba97-c8dead83c87d" providerId="ADAL" clId="{A27BAA16-4306-43E2-AB40-8939E2EEB087}" dt="2023-04-24T17:50:11.227" v="580" actId="165"/>
          <ac:grpSpMkLst>
            <pc:docMk/>
            <pc:sldMk cId="3243184255" sldId="283"/>
            <ac:grpSpMk id="3" creationId="{00000000-0000-0000-0000-000000000000}"/>
          </ac:grpSpMkLst>
        </pc:grpChg>
        <pc:grpChg chg="mod">
          <ac:chgData name="Bob Brown" userId="de4355ee-7296-4195-ba97-c8dead83c87d" providerId="ADAL" clId="{A27BAA16-4306-43E2-AB40-8939E2EEB087}" dt="2023-04-24T17:51:22.847" v="600" actId="1076"/>
          <ac:grpSpMkLst>
            <pc:docMk/>
            <pc:sldMk cId="3243184255" sldId="283"/>
            <ac:grpSpMk id="4" creationId="{00000000-0000-0000-0000-000000000000}"/>
          </ac:grpSpMkLst>
        </pc:grpChg>
      </pc:sldChg>
      <pc:sldChg chg="add ord modAnim">
        <pc:chgData name="Bob Brown" userId="de4355ee-7296-4195-ba97-c8dead83c87d" providerId="ADAL" clId="{A27BAA16-4306-43E2-AB40-8939E2EEB087}" dt="2023-04-24T17:54:49.927" v="618"/>
        <pc:sldMkLst>
          <pc:docMk/>
          <pc:sldMk cId="898373213" sldId="284"/>
        </pc:sldMkLst>
      </pc:sldChg>
      <pc:sldChg chg="modSp add mod ord modAnim">
        <pc:chgData name="Bob Brown" userId="de4355ee-7296-4195-ba97-c8dead83c87d" providerId="ADAL" clId="{A27BAA16-4306-43E2-AB40-8939E2EEB087}" dt="2023-04-24T18:02:34.593" v="671" actId="5793"/>
        <pc:sldMkLst>
          <pc:docMk/>
          <pc:sldMk cId="2736541160" sldId="285"/>
        </pc:sldMkLst>
        <pc:spChg chg="mod">
          <ac:chgData name="Bob Brown" userId="de4355ee-7296-4195-ba97-c8dead83c87d" providerId="ADAL" clId="{A27BAA16-4306-43E2-AB40-8939E2EEB087}" dt="2023-04-19T17:18:58.143" v="90" actId="27636"/>
          <ac:spMkLst>
            <pc:docMk/>
            <pc:sldMk cId="2736541160" sldId="285"/>
            <ac:spMk id="41986" creationId="{00000000-0000-0000-0000-000000000000}"/>
          </ac:spMkLst>
        </pc:spChg>
        <pc:spChg chg="mod">
          <ac:chgData name="Bob Brown" userId="de4355ee-7296-4195-ba97-c8dead83c87d" providerId="ADAL" clId="{A27BAA16-4306-43E2-AB40-8939E2EEB087}" dt="2023-04-24T18:02:34.593" v="671" actId="5793"/>
          <ac:spMkLst>
            <pc:docMk/>
            <pc:sldMk cId="2736541160" sldId="285"/>
            <ac:spMk id="41988" creationId="{00000000-0000-0000-0000-000000000000}"/>
          </ac:spMkLst>
        </pc:spChg>
      </pc:sldChg>
      <pc:sldChg chg="add">
        <pc:chgData name="Bob Brown" userId="de4355ee-7296-4195-ba97-c8dead83c87d" providerId="ADAL" clId="{A27BAA16-4306-43E2-AB40-8939E2EEB087}" dt="2023-04-19T17:19:00.627" v="92"/>
        <pc:sldMkLst>
          <pc:docMk/>
          <pc:sldMk cId="1001785316" sldId="286"/>
        </pc:sldMkLst>
      </pc:sldChg>
      <pc:sldChg chg="add">
        <pc:chgData name="Bob Brown" userId="de4355ee-7296-4195-ba97-c8dead83c87d" providerId="ADAL" clId="{A27BAA16-4306-43E2-AB40-8939E2EEB087}" dt="2023-04-19T17:19:03.524" v="94"/>
        <pc:sldMkLst>
          <pc:docMk/>
          <pc:sldMk cId="1319559139" sldId="287"/>
        </pc:sldMkLst>
      </pc:sldChg>
      <pc:sldChg chg="add">
        <pc:chgData name="Bob Brown" userId="de4355ee-7296-4195-ba97-c8dead83c87d" providerId="ADAL" clId="{A27BAA16-4306-43E2-AB40-8939E2EEB087}" dt="2023-04-19T17:19:06.980" v="96"/>
        <pc:sldMkLst>
          <pc:docMk/>
          <pc:sldMk cId="12333568" sldId="288"/>
        </pc:sldMkLst>
      </pc:sldChg>
      <pc:sldChg chg="modSp add mod modAnim">
        <pc:chgData name="Bob Brown" userId="de4355ee-7296-4195-ba97-c8dead83c87d" providerId="ADAL" clId="{A27BAA16-4306-43E2-AB40-8939E2EEB087}" dt="2023-04-24T17:20:33.702" v="177" actId="20577"/>
        <pc:sldMkLst>
          <pc:docMk/>
          <pc:sldMk cId="201171839" sldId="289"/>
        </pc:sldMkLst>
        <pc:spChg chg="mod">
          <ac:chgData name="Bob Brown" userId="de4355ee-7296-4195-ba97-c8dead83c87d" providerId="ADAL" clId="{A27BAA16-4306-43E2-AB40-8939E2EEB087}" dt="2023-04-24T17:20:33.702" v="177" actId="20577"/>
          <ac:spMkLst>
            <pc:docMk/>
            <pc:sldMk cId="201171839" sldId="289"/>
            <ac:spMk id="22531" creationId="{00000000-0000-0000-0000-000000000000}"/>
          </ac:spMkLst>
        </pc:spChg>
      </pc:sldChg>
      <pc:sldChg chg="modSp new mod modAnim modNotesTx">
        <pc:chgData name="Bob Brown" userId="de4355ee-7296-4195-ba97-c8dead83c87d" providerId="ADAL" clId="{A27BAA16-4306-43E2-AB40-8939E2EEB087}" dt="2023-04-24T18:08:03.404" v="1156" actId="255"/>
        <pc:sldMkLst>
          <pc:docMk/>
          <pc:sldMk cId="371248584" sldId="290"/>
        </pc:sldMkLst>
        <pc:spChg chg="mod">
          <ac:chgData name="Bob Brown" userId="de4355ee-7296-4195-ba97-c8dead83c87d" providerId="ADAL" clId="{A27BAA16-4306-43E2-AB40-8939E2EEB087}" dt="2023-04-24T17:55:32.142" v="634" actId="20577"/>
          <ac:spMkLst>
            <pc:docMk/>
            <pc:sldMk cId="371248584" sldId="290"/>
            <ac:spMk id="2" creationId="{61CDFA46-ABF0-1DE9-8D4B-8A0414AA547A}"/>
          </ac:spMkLst>
        </pc:spChg>
        <pc:spChg chg="mod">
          <ac:chgData name="Bob Brown" userId="de4355ee-7296-4195-ba97-c8dead83c87d" providerId="ADAL" clId="{A27BAA16-4306-43E2-AB40-8939E2EEB087}" dt="2023-04-24T18:08:03.404" v="1156" actId="255"/>
          <ac:spMkLst>
            <pc:docMk/>
            <pc:sldMk cId="371248584" sldId="290"/>
            <ac:spMk id="3" creationId="{59DCAB2E-4B5D-862A-D772-66058236C0D9}"/>
          </ac:spMkLst>
        </pc:spChg>
      </pc:sldChg>
      <pc:sldChg chg="addSp modSp new mod ord modClrScheme modAnim chgLayout">
        <pc:chgData name="Bob Brown" userId="de4355ee-7296-4195-ba97-c8dead83c87d" providerId="ADAL" clId="{A27BAA16-4306-43E2-AB40-8939E2EEB087}" dt="2023-04-24T18:22:49.886" v="1552" actId="6549"/>
        <pc:sldMkLst>
          <pc:docMk/>
          <pc:sldMk cId="2850257213" sldId="291"/>
        </pc:sldMkLst>
        <pc:spChg chg="mod ord">
          <ac:chgData name="Bob Brown" userId="de4355ee-7296-4195-ba97-c8dead83c87d" providerId="ADAL" clId="{A27BAA16-4306-43E2-AB40-8939E2EEB087}" dt="2023-04-24T18:18:21.468" v="1206" actId="700"/>
          <ac:spMkLst>
            <pc:docMk/>
            <pc:sldMk cId="2850257213" sldId="291"/>
            <ac:spMk id="2" creationId="{4588711B-32E9-714F-C1A2-821214103F33}"/>
          </ac:spMkLst>
        </pc:spChg>
        <pc:spChg chg="add mod ord">
          <ac:chgData name="Bob Brown" userId="de4355ee-7296-4195-ba97-c8dead83c87d" providerId="ADAL" clId="{A27BAA16-4306-43E2-AB40-8939E2EEB087}" dt="2023-04-24T18:22:49.886" v="1552" actId="6549"/>
          <ac:spMkLst>
            <pc:docMk/>
            <pc:sldMk cId="2850257213" sldId="291"/>
            <ac:spMk id="3" creationId="{BA729351-7823-272D-4F97-09B05F458373}"/>
          </ac:spMkLst>
        </pc:spChg>
      </pc:sldChg>
      <pc:sldChg chg="modSp new mod modAnim modNotesTx">
        <pc:chgData name="Bob Brown" userId="de4355ee-7296-4195-ba97-c8dead83c87d" providerId="ADAL" clId="{A27BAA16-4306-43E2-AB40-8939E2EEB087}" dt="2023-04-26T18:47:52.566" v="2451"/>
        <pc:sldMkLst>
          <pc:docMk/>
          <pc:sldMk cId="2704016976" sldId="292"/>
        </pc:sldMkLst>
        <pc:spChg chg="mod">
          <ac:chgData name="Bob Brown" userId="de4355ee-7296-4195-ba97-c8dead83c87d" providerId="ADAL" clId="{A27BAA16-4306-43E2-AB40-8939E2EEB087}" dt="2023-04-24T18:21:57.275" v="1544" actId="20577"/>
          <ac:spMkLst>
            <pc:docMk/>
            <pc:sldMk cId="2704016976" sldId="292"/>
            <ac:spMk id="2" creationId="{C112BFAB-610C-D250-E4A9-9657478C647B}"/>
          </ac:spMkLst>
        </pc:spChg>
        <pc:spChg chg="mod">
          <ac:chgData name="Bob Brown" userId="de4355ee-7296-4195-ba97-c8dead83c87d" providerId="ADAL" clId="{A27BAA16-4306-43E2-AB40-8939E2EEB087}" dt="2023-04-24T18:24:54.394" v="1768" actId="20577"/>
          <ac:spMkLst>
            <pc:docMk/>
            <pc:sldMk cId="2704016976" sldId="292"/>
            <ac:spMk id="3" creationId="{5EB4CE31-1099-A5CD-CD62-7A88635D77FE}"/>
          </ac:spMkLst>
        </pc:spChg>
      </pc:sldChg>
      <pc:sldChg chg="addSp modSp new mod modClrScheme modAnim chgLayout">
        <pc:chgData name="Bob Brown" userId="de4355ee-7296-4195-ba97-c8dead83c87d" providerId="ADAL" clId="{A27BAA16-4306-43E2-AB40-8939E2EEB087}" dt="2023-04-24T18:29:31.692" v="1976" actId="14100"/>
        <pc:sldMkLst>
          <pc:docMk/>
          <pc:sldMk cId="1112478018" sldId="293"/>
        </pc:sldMkLst>
        <pc:spChg chg="mod ord">
          <ac:chgData name="Bob Brown" userId="de4355ee-7296-4195-ba97-c8dead83c87d" providerId="ADAL" clId="{A27BAA16-4306-43E2-AB40-8939E2EEB087}" dt="2023-04-24T18:25:58.584" v="1795" actId="700"/>
          <ac:spMkLst>
            <pc:docMk/>
            <pc:sldMk cId="1112478018" sldId="293"/>
            <ac:spMk id="2" creationId="{05CE080D-1C14-9029-4E93-52FDA7A17BC2}"/>
          </ac:spMkLst>
        </pc:spChg>
        <pc:spChg chg="add mod ord">
          <ac:chgData name="Bob Brown" userId="de4355ee-7296-4195-ba97-c8dead83c87d" providerId="ADAL" clId="{A27BAA16-4306-43E2-AB40-8939E2EEB087}" dt="2023-04-24T18:29:31.692" v="1976" actId="14100"/>
          <ac:spMkLst>
            <pc:docMk/>
            <pc:sldMk cId="1112478018" sldId="293"/>
            <ac:spMk id="3" creationId="{12BBC8D3-93C8-3E4D-BECA-5D018013FD54}"/>
          </ac:spMkLst>
        </pc:spChg>
      </pc:sldChg>
      <pc:sldChg chg="modSp new mod modAnim">
        <pc:chgData name="Bob Brown" userId="de4355ee-7296-4195-ba97-c8dead83c87d" providerId="ADAL" clId="{A27BAA16-4306-43E2-AB40-8939E2EEB087}" dt="2023-04-24T18:31:41.972" v="2219"/>
        <pc:sldMkLst>
          <pc:docMk/>
          <pc:sldMk cId="1398265810" sldId="294"/>
        </pc:sldMkLst>
        <pc:spChg chg="mod">
          <ac:chgData name="Bob Brown" userId="de4355ee-7296-4195-ba97-c8dead83c87d" providerId="ADAL" clId="{A27BAA16-4306-43E2-AB40-8939E2EEB087}" dt="2023-04-24T18:29:51.218" v="2005" actId="20577"/>
          <ac:spMkLst>
            <pc:docMk/>
            <pc:sldMk cId="1398265810" sldId="294"/>
            <ac:spMk id="2" creationId="{4F50D476-C799-A80C-9752-C7291AED2464}"/>
          </ac:spMkLst>
        </pc:spChg>
        <pc:spChg chg="mod">
          <ac:chgData name="Bob Brown" userId="de4355ee-7296-4195-ba97-c8dead83c87d" providerId="ADAL" clId="{A27BAA16-4306-43E2-AB40-8939E2EEB087}" dt="2023-04-24T18:31:34.927" v="2218" actId="20577"/>
          <ac:spMkLst>
            <pc:docMk/>
            <pc:sldMk cId="1398265810" sldId="294"/>
            <ac:spMk id="3" creationId="{AE9B0154-6ADE-B3F0-E665-4F76C2C88D1F}"/>
          </ac:spMkLst>
        </pc:spChg>
      </pc:sldChg>
      <pc:sldChg chg="addSp modSp new mod modAnim">
        <pc:chgData name="Bob Brown" userId="de4355ee-7296-4195-ba97-c8dead83c87d" providerId="ADAL" clId="{A27BAA16-4306-43E2-AB40-8939E2EEB087}" dt="2023-04-26T19:10:01.168" v="2571" actId="20577"/>
        <pc:sldMkLst>
          <pc:docMk/>
          <pc:sldMk cId="3743044902" sldId="295"/>
        </pc:sldMkLst>
        <pc:spChg chg="mod">
          <ac:chgData name="Bob Brown" userId="de4355ee-7296-4195-ba97-c8dead83c87d" providerId="ADAL" clId="{A27BAA16-4306-43E2-AB40-8939E2EEB087}" dt="2023-04-24T18:35:18.694" v="2229" actId="20577"/>
          <ac:spMkLst>
            <pc:docMk/>
            <pc:sldMk cId="3743044902" sldId="295"/>
            <ac:spMk id="2" creationId="{60044250-F14F-BE44-4457-A3DA55944277}"/>
          </ac:spMkLst>
        </pc:spChg>
        <pc:spChg chg="mod">
          <ac:chgData name="Bob Brown" userId="de4355ee-7296-4195-ba97-c8dead83c87d" providerId="ADAL" clId="{A27BAA16-4306-43E2-AB40-8939E2EEB087}" dt="2023-04-26T19:10:01.168" v="2571" actId="20577"/>
          <ac:spMkLst>
            <pc:docMk/>
            <pc:sldMk cId="3743044902" sldId="295"/>
            <ac:spMk id="3" creationId="{B49E9144-161A-460E-252B-53755DEBD6E5}"/>
          </ac:spMkLst>
        </pc:spChg>
        <pc:picChg chg="add mod">
          <ac:chgData name="Bob Brown" userId="de4355ee-7296-4195-ba97-c8dead83c87d" providerId="ADAL" clId="{A27BAA16-4306-43E2-AB40-8939E2EEB087}" dt="2023-04-24T18:38:19.310" v="2238" actId="1076"/>
          <ac:picMkLst>
            <pc:docMk/>
            <pc:sldMk cId="3743044902" sldId="295"/>
            <ac:picMk id="4" creationId="{CD318483-C984-0042-8134-F9EEC33F51EE}"/>
          </ac:picMkLst>
        </pc:picChg>
      </pc:sldChg>
      <pc:sldChg chg="modSp new mod">
        <pc:chgData name="Bob Brown" userId="de4355ee-7296-4195-ba97-c8dead83c87d" providerId="ADAL" clId="{A27BAA16-4306-43E2-AB40-8939E2EEB087}" dt="2023-04-24T18:40:02.022" v="2260" actId="20577"/>
        <pc:sldMkLst>
          <pc:docMk/>
          <pc:sldMk cId="3773849653" sldId="296"/>
        </pc:sldMkLst>
        <pc:spChg chg="mod">
          <ac:chgData name="Bob Brown" userId="de4355ee-7296-4195-ba97-c8dead83c87d" providerId="ADAL" clId="{A27BAA16-4306-43E2-AB40-8939E2EEB087}" dt="2023-04-24T18:40:02.022" v="2260" actId="20577"/>
          <ac:spMkLst>
            <pc:docMk/>
            <pc:sldMk cId="3773849653" sldId="296"/>
            <ac:spMk id="2" creationId="{6F7DB338-E030-BBD1-F0E0-C5275B0E503E}"/>
          </ac:spMkLst>
        </pc:spChg>
      </pc:sldChg>
      <pc:sldChg chg="addSp delSp modSp new mod modClrScheme chgLayout">
        <pc:chgData name="Bob Brown" userId="de4355ee-7296-4195-ba97-c8dead83c87d" providerId="ADAL" clId="{A27BAA16-4306-43E2-AB40-8939E2EEB087}" dt="2023-04-24T18:40:43.887" v="2285" actId="1076"/>
        <pc:sldMkLst>
          <pc:docMk/>
          <pc:sldMk cId="3281672963" sldId="297"/>
        </pc:sldMkLst>
        <pc:spChg chg="mod ord">
          <ac:chgData name="Bob Brown" userId="de4355ee-7296-4195-ba97-c8dead83c87d" providerId="ADAL" clId="{A27BAA16-4306-43E2-AB40-8939E2EEB087}" dt="2023-04-24T18:40:18.264" v="2282" actId="700"/>
          <ac:spMkLst>
            <pc:docMk/>
            <pc:sldMk cId="3281672963" sldId="297"/>
            <ac:spMk id="2" creationId="{68A4BBB2-F38A-C808-503B-1B0385D3E7E5}"/>
          </ac:spMkLst>
        </pc:spChg>
        <pc:spChg chg="del">
          <ac:chgData name="Bob Brown" userId="de4355ee-7296-4195-ba97-c8dead83c87d" providerId="ADAL" clId="{A27BAA16-4306-43E2-AB40-8939E2EEB087}" dt="2023-04-24T18:40:18.264" v="2282" actId="700"/>
          <ac:spMkLst>
            <pc:docMk/>
            <pc:sldMk cId="3281672963" sldId="297"/>
            <ac:spMk id="3" creationId="{CD9ACAE8-5FF4-30AC-001B-27C98708E056}"/>
          </ac:spMkLst>
        </pc:spChg>
        <pc:graphicFrameChg chg="add mod">
          <ac:chgData name="Bob Brown" userId="de4355ee-7296-4195-ba97-c8dead83c87d" providerId="ADAL" clId="{A27BAA16-4306-43E2-AB40-8939E2EEB087}" dt="2023-04-24T18:40:43.887" v="2285" actId="1076"/>
          <ac:graphicFrameMkLst>
            <pc:docMk/>
            <pc:sldMk cId="3281672963" sldId="297"/>
            <ac:graphicFrameMk id="4" creationId="{BDBED1E0-09BF-F9D9-9D81-4255E0C71B97}"/>
          </ac:graphicFrameMkLst>
        </pc:graphicFrameChg>
      </pc:sldChg>
      <pc:sldChg chg="modSp">
        <pc:chgData name="Bob Brown" userId="de4355ee-7296-4195-ba97-c8dead83c87d" providerId="ADAL" clId="{A27BAA16-4306-43E2-AB40-8939E2EEB087}" dt="2023-04-26T19:04:05.800" v="2499" actId="114"/>
        <pc:sldMkLst>
          <pc:docMk/>
          <pc:sldMk cId="1769104824" sldId="300"/>
        </pc:sldMkLst>
        <pc:spChg chg="mod">
          <ac:chgData name="Bob Brown" userId="de4355ee-7296-4195-ba97-c8dead83c87d" providerId="ADAL" clId="{A27BAA16-4306-43E2-AB40-8939E2EEB087}" dt="2023-04-26T19:04:05.800" v="2499" actId="114"/>
          <ac:spMkLst>
            <pc:docMk/>
            <pc:sldMk cId="1769104824" sldId="300"/>
            <ac:spMk id="3" creationId="{55758971-3B7C-1034-E386-301900D41312}"/>
          </ac:spMkLst>
        </pc:spChg>
      </pc:sldChg>
      <pc:sldChg chg="modSp mod">
        <pc:chgData name="Bob Brown" userId="de4355ee-7296-4195-ba97-c8dead83c87d" providerId="ADAL" clId="{A27BAA16-4306-43E2-AB40-8939E2EEB087}" dt="2023-04-26T16:56:30.629" v="2286" actId="20577"/>
        <pc:sldMkLst>
          <pc:docMk/>
          <pc:sldMk cId="525309920" sldId="309"/>
        </pc:sldMkLst>
        <pc:spChg chg="mod">
          <ac:chgData name="Bob Brown" userId="de4355ee-7296-4195-ba97-c8dead83c87d" providerId="ADAL" clId="{A27BAA16-4306-43E2-AB40-8939E2EEB087}" dt="2023-04-26T16:56:30.629" v="2286" actId="20577"/>
          <ac:spMkLst>
            <pc:docMk/>
            <pc:sldMk cId="525309920" sldId="309"/>
            <ac:spMk id="20482" creationId="{00000000-0000-0000-0000-000000000000}"/>
          </ac:spMkLst>
        </pc:spChg>
      </pc:sldChg>
      <pc:sldChg chg="modSp">
        <pc:chgData name="Bob Brown" userId="de4355ee-7296-4195-ba97-c8dead83c87d" providerId="ADAL" clId="{A27BAA16-4306-43E2-AB40-8939E2EEB087}" dt="2023-04-26T16:56:50.269" v="2287" actId="6549"/>
        <pc:sldMkLst>
          <pc:docMk/>
          <pc:sldMk cId="4159426915" sldId="310"/>
        </pc:sldMkLst>
        <pc:spChg chg="mod">
          <ac:chgData name="Bob Brown" userId="de4355ee-7296-4195-ba97-c8dead83c87d" providerId="ADAL" clId="{A27BAA16-4306-43E2-AB40-8939E2EEB087}" dt="2023-04-26T16:56:50.269" v="2287" actId="6549"/>
          <ac:spMkLst>
            <pc:docMk/>
            <pc:sldMk cId="4159426915" sldId="310"/>
            <ac:spMk id="40963" creationId="{00000000-0000-0000-0000-000000000000}"/>
          </ac:spMkLst>
        </pc:spChg>
      </pc:sldChg>
      <pc:sldChg chg="modSp mod">
        <pc:chgData name="Bob Brown" userId="de4355ee-7296-4195-ba97-c8dead83c87d" providerId="ADAL" clId="{A27BAA16-4306-43E2-AB40-8939E2EEB087}" dt="2023-04-26T19:09:04.559" v="2554" actId="122"/>
        <pc:sldMkLst>
          <pc:docMk/>
          <pc:sldMk cId="367607624" sldId="319"/>
        </pc:sldMkLst>
        <pc:spChg chg="mod">
          <ac:chgData name="Bob Brown" userId="de4355ee-7296-4195-ba97-c8dead83c87d" providerId="ADAL" clId="{A27BAA16-4306-43E2-AB40-8939E2EEB087}" dt="2023-04-26T19:09:04.559" v="2554" actId="122"/>
          <ac:spMkLst>
            <pc:docMk/>
            <pc:sldMk cId="367607624" sldId="319"/>
            <ac:spMk id="1975300" creationId="{00000000-0000-0000-0000-000000000000}"/>
          </ac:spMkLst>
        </pc:spChg>
      </pc:sldChg>
      <pc:sldChg chg="modSp mod modNotesTx">
        <pc:chgData name="Bob Brown" userId="de4355ee-7296-4195-ba97-c8dead83c87d" providerId="ADAL" clId="{A27BAA16-4306-43E2-AB40-8939E2EEB087}" dt="2023-04-26T19:07:40.291" v="2553" actId="20577"/>
        <pc:sldMkLst>
          <pc:docMk/>
          <pc:sldMk cId="2141163950" sldId="320"/>
        </pc:sldMkLst>
        <pc:spChg chg="mod">
          <ac:chgData name="Bob Brown" userId="de4355ee-7296-4195-ba97-c8dead83c87d" providerId="ADAL" clId="{A27BAA16-4306-43E2-AB40-8939E2EEB087}" dt="2023-04-26T19:07:40.291" v="2553" actId="20577"/>
          <ac:spMkLst>
            <pc:docMk/>
            <pc:sldMk cId="2141163950" sldId="320"/>
            <ac:spMk id="10" creationId="{0423A0BD-86DC-B166-674E-D968343D7D17}"/>
          </ac:spMkLst>
        </pc:spChg>
      </pc:sldChg>
    </pc:docChg>
  </pc:docChgLst>
  <pc:docChgLst>
    <pc:chgData name="Donald Privitera" userId="S::dprivit2@kennesaw.edu::b19266b5-85bb-4cd7-abc7-9d22c2c9327d" providerId="AD" clId="Web-{864B038B-A886-446A-493F-01C7C42D09D8}"/>
    <pc:docChg chg="modSld">
      <pc:chgData name="Donald Privitera" userId="S::dprivit2@kennesaw.edu::b19266b5-85bb-4cd7-abc7-9d22c2c9327d" providerId="AD" clId="Web-{864B038B-A886-446A-493F-01C7C42D09D8}" dt="2023-05-13T21:34:59.361" v="277"/>
      <pc:docMkLst>
        <pc:docMk/>
      </pc:docMkLst>
      <pc:sldChg chg="modSp">
        <pc:chgData name="Donald Privitera" userId="S::dprivit2@kennesaw.edu::b19266b5-85bb-4cd7-abc7-9d22c2c9327d" providerId="AD" clId="Web-{864B038B-A886-446A-493F-01C7C42D09D8}" dt="2023-05-13T21:16:43.828" v="0"/>
        <pc:sldMkLst>
          <pc:docMk/>
          <pc:sldMk cId="3095576246" sldId="256"/>
        </pc:sldMkLst>
        <pc:grpChg chg="mod">
          <ac:chgData name="Donald Privitera" userId="S::dprivit2@kennesaw.edu::b19266b5-85bb-4cd7-abc7-9d22c2c9327d" providerId="AD" clId="Web-{864B038B-A886-446A-493F-01C7C42D09D8}" dt="2023-05-13T21:16:43.828" v="0"/>
          <ac:grpSpMkLst>
            <pc:docMk/>
            <pc:sldMk cId="3095576246" sldId="256"/>
            <ac:grpSpMk id="4" creationId="{70D8C064-1CA3-4C25-7F82-CD093C8EE46A}"/>
          </ac:grpSpMkLst>
        </pc:grpChg>
      </pc:sldChg>
      <pc:sldChg chg="modSp">
        <pc:chgData name="Donald Privitera" userId="S::dprivit2@kennesaw.edu::b19266b5-85bb-4cd7-abc7-9d22c2c9327d" providerId="AD" clId="Web-{864B038B-A886-446A-493F-01C7C42D09D8}" dt="2023-05-13T21:18:10.332" v="27"/>
        <pc:sldMkLst>
          <pc:docMk/>
          <pc:sldMk cId="275336255" sldId="270"/>
        </pc:sldMkLst>
        <pc:picChg chg="mod">
          <ac:chgData name="Donald Privitera" userId="S::dprivit2@kennesaw.edu::b19266b5-85bb-4cd7-abc7-9d22c2c9327d" providerId="AD" clId="Web-{864B038B-A886-446A-493F-01C7C42D09D8}" dt="2023-05-13T21:18:10.332" v="27"/>
          <ac:picMkLst>
            <pc:docMk/>
            <pc:sldMk cId="275336255" sldId="270"/>
            <ac:picMk id="7" creationId="{00000000-0000-0000-0000-000000000000}"/>
          </ac:picMkLst>
        </pc:picChg>
      </pc:sldChg>
      <pc:sldChg chg="modSp">
        <pc:chgData name="Donald Privitera" userId="S::dprivit2@kennesaw.edu::b19266b5-85bb-4cd7-abc7-9d22c2c9327d" providerId="AD" clId="Web-{864B038B-A886-446A-493F-01C7C42D09D8}" dt="2023-05-13T21:18:49.005" v="32"/>
        <pc:sldMkLst>
          <pc:docMk/>
          <pc:sldMk cId="3894575810" sldId="271"/>
        </pc:sldMkLst>
        <pc:picChg chg="mod">
          <ac:chgData name="Donald Privitera" userId="S::dprivit2@kennesaw.edu::b19266b5-85bb-4cd7-abc7-9d22c2c9327d" providerId="AD" clId="Web-{864B038B-A886-446A-493F-01C7C42D09D8}" dt="2023-05-13T21:18:49.005" v="32"/>
          <ac:picMkLst>
            <pc:docMk/>
            <pc:sldMk cId="3894575810" sldId="271"/>
            <ac:picMk id="5" creationId="{00000000-0000-0000-0000-000000000000}"/>
          </ac:picMkLst>
        </pc:picChg>
      </pc:sldChg>
      <pc:sldChg chg="modSp">
        <pc:chgData name="Donald Privitera" userId="S::dprivit2@kennesaw.edu::b19266b5-85bb-4cd7-abc7-9d22c2c9327d" providerId="AD" clId="Web-{864B038B-A886-446A-493F-01C7C42D09D8}" dt="2023-05-13T21:19:27.538" v="39"/>
        <pc:sldMkLst>
          <pc:docMk/>
          <pc:sldMk cId="2480878766" sldId="275"/>
        </pc:sldMkLst>
        <pc:picChg chg="mod">
          <ac:chgData name="Donald Privitera" userId="S::dprivit2@kennesaw.edu::b19266b5-85bb-4cd7-abc7-9d22c2c9327d" providerId="AD" clId="Web-{864B038B-A886-446A-493F-01C7C42D09D8}" dt="2023-05-13T21:19:27.538" v="39"/>
          <ac:picMkLst>
            <pc:docMk/>
            <pc:sldMk cId="2480878766" sldId="275"/>
            <ac:picMk id="6" creationId="{00000000-0000-0000-0000-000000000000}"/>
          </ac:picMkLst>
        </pc:picChg>
      </pc:sldChg>
      <pc:sldChg chg="modSp">
        <pc:chgData name="Donald Privitera" userId="S::dprivit2@kennesaw.edu::b19266b5-85bb-4cd7-abc7-9d22c2c9327d" providerId="AD" clId="Web-{864B038B-A886-446A-493F-01C7C42D09D8}" dt="2023-05-13T21:19:49.477" v="45"/>
        <pc:sldMkLst>
          <pc:docMk/>
          <pc:sldMk cId="2286524009" sldId="278"/>
        </pc:sldMkLst>
        <pc:spChg chg="mod">
          <ac:chgData name="Donald Privitera" userId="S::dprivit2@kennesaw.edu::b19266b5-85bb-4cd7-abc7-9d22c2c9327d" providerId="AD" clId="Web-{864B038B-A886-446A-493F-01C7C42D09D8}" dt="2023-05-13T21:19:34.007" v="40"/>
          <ac:spMkLst>
            <pc:docMk/>
            <pc:sldMk cId="2286524009" sldId="278"/>
            <ac:spMk id="34819" creationId="{00000000-0000-0000-0000-000000000000}"/>
          </ac:spMkLst>
        </pc:spChg>
        <pc:spChg chg="mod">
          <ac:chgData name="Donald Privitera" userId="S::dprivit2@kennesaw.edu::b19266b5-85bb-4cd7-abc7-9d22c2c9327d" providerId="AD" clId="Web-{864B038B-A886-446A-493F-01C7C42D09D8}" dt="2023-05-13T21:19:40.804" v="42"/>
          <ac:spMkLst>
            <pc:docMk/>
            <pc:sldMk cId="2286524009" sldId="278"/>
            <ac:spMk id="34822" creationId="{00000000-0000-0000-0000-000000000000}"/>
          </ac:spMkLst>
        </pc:spChg>
        <pc:spChg chg="mod">
          <ac:chgData name="Donald Privitera" userId="S::dprivit2@kennesaw.edu::b19266b5-85bb-4cd7-abc7-9d22c2c9327d" providerId="AD" clId="Web-{864B038B-A886-446A-493F-01C7C42D09D8}" dt="2023-05-13T21:19:43.883" v="43"/>
          <ac:spMkLst>
            <pc:docMk/>
            <pc:sldMk cId="2286524009" sldId="278"/>
            <ac:spMk id="34823" creationId="{00000000-0000-0000-0000-000000000000}"/>
          </ac:spMkLst>
        </pc:spChg>
        <pc:spChg chg="mod">
          <ac:chgData name="Donald Privitera" userId="S::dprivit2@kennesaw.edu::b19266b5-85bb-4cd7-abc7-9d22c2c9327d" providerId="AD" clId="Web-{864B038B-A886-446A-493F-01C7C42D09D8}" dt="2023-05-13T21:19:46.492" v="44"/>
          <ac:spMkLst>
            <pc:docMk/>
            <pc:sldMk cId="2286524009" sldId="278"/>
            <ac:spMk id="34826" creationId="{00000000-0000-0000-0000-000000000000}"/>
          </ac:spMkLst>
        </pc:spChg>
        <pc:spChg chg="mod">
          <ac:chgData name="Donald Privitera" userId="S::dprivit2@kennesaw.edu::b19266b5-85bb-4cd7-abc7-9d22c2c9327d" providerId="AD" clId="Web-{864B038B-A886-446A-493F-01C7C42D09D8}" dt="2023-05-13T21:19:49.477" v="45"/>
          <ac:spMkLst>
            <pc:docMk/>
            <pc:sldMk cId="2286524009" sldId="278"/>
            <ac:spMk id="34828" creationId="{00000000-0000-0000-0000-000000000000}"/>
          </ac:spMkLst>
        </pc:spChg>
        <pc:grpChg chg="mod">
          <ac:chgData name="Donald Privitera" userId="S::dprivit2@kennesaw.edu::b19266b5-85bb-4cd7-abc7-9d22c2c9327d" providerId="AD" clId="Web-{864B038B-A886-446A-493F-01C7C42D09D8}" dt="2023-05-13T21:19:37.273" v="41"/>
          <ac:grpSpMkLst>
            <pc:docMk/>
            <pc:sldMk cId="2286524009" sldId="278"/>
            <ac:grpSpMk id="2" creationId="{00000000-0000-0000-0000-000000000000}"/>
          </ac:grpSpMkLst>
        </pc:grpChg>
      </pc:sldChg>
      <pc:sldChg chg="modSp">
        <pc:chgData name="Donald Privitera" userId="S::dprivit2@kennesaw.edu::b19266b5-85bb-4cd7-abc7-9d22c2c9327d" providerId="AD" clId="Web-{864B038B-A886-446A-493F-01C7C42D09D8}" dt="2023-05-13T21:20:02.321" v="48"/>
        <pc:sldMkLst>
          <pc:docMk/>
          <pc:sldMk cId="1087882967" sldId="279"/>
        </pc:sldMkLst>
        <pc:spChg chg="mod">
          <ac:chgData name="Donald Privitera" userId="S::dprivit2@kennesaw.edu::b19266b5-85bb-4cd7-abc7-9d22c2c9327d" providerId="AD" clId="Web-{864B038B-A886-446A-493F-01C7C42D09D8}" dt="2023-05-13T21:19:59.446" v="47"/>
          <ac:spMkLst>
            <pc:docMk/>
            <pc:sldMk cId="1087882967" sldId="279"/>
            <ac:spMk id="35847" creationId="{00000000-0000-0000-0000-000000000000}"/>
          </ac:spMkLst>
        </pc:spChg>
        <pc:spChg chg="mod">
          <ac:chgData name="Donald Privitera" userId="S::dprivit2@kennesaw.edu::b19266b5-85bb-4cd7-abc7-9d22c2c9327d" providerId="AD" clId="Web-{864B038B-A886-446A-493F-01C7C42D09D8}" dt="2023-05-13T21:20:02.321" v="48"/>
          <ac:spMkLst>
            <pc:docMk/>
            <pc:sldMk cId="1087882967" sldId="279"/>
            <ac:spMk id="35848" creationId="{00000000-0000-0000-0000-000000000000}"/>
          </ac:spMkLst>
        </pc:spChg>
        <pc:grpChg chg="mod">
          <ac:chgData name="Donald Privitera" userId="S::dprivit2@kennesaw.edu::b19266b5-85bb-4cd7-abc7-9d22c2c9327d" providerId="AD" clId="Web-{864B038B-A886-446A-493F-01C7C42D09D8}" dt="2023-05-13T21:19:56.164" v="46"/>
          <ac:grpSpMkLst>
            <pc:docMk/>
            <pc:sldMk cId="1087882967" sldId="279"/>
            <ac:grpSpMk id="2" creationId="{00000000-0000-0000-0000-000000000000}"/>
          </ac:grpSpMkLst>
        </pc:grpChg>
      </pc:sldChg>
      <pc:sldChg chg="modSp">
        <pc:chgData name="Donald Privitera" userId="S::dprivit2@kennesaw.edu::b19266b5-85bb-4cd7-abc7-9d22c2c9327d" providerId="AD" clId="Web-{864B038B-A886-446A-493F-01C7C42D09D8}" dt="2023-05-13T21:20:12.915" v="51"/>
        <pc:sldMkLst>
          <pc:docMk/>
          <pc:sldMk cId="3640260301" sldId="281"/>
        </pc:sldMkLst>
        <pc:spChg chg="mod">
          <ac:chgData name="Donald Privitera" userId="S::dprivit2@kennesaw.edu::b19266b5-85bb-4cd7-abc7-9d22c2c9327d" providerId="AD" clId="Web-{864B038B-A886-446A-493F-01C7C42D09D8}" dt="2023-05-13T21:20:09.040" v="50"/>
          <ac:spMkLst>
            <pc:docMk/>
            <pc:sldMk cId="3640260301" sldId="281"/>
            <ac:spMk id="37892" creationId="{00000000-0000-0000-0000-000000000000}"/>
          </ac:spMkLst>
        </pc:spChg>
        <pc:spChg chg="mod">
          <ac:chgData name="Donald Privitera" userId="S::dprivit2@kennesaw.edu::b19266b5-85bb-4cd7-abc7-9d22c2c9327d" providerId="AD" clId="Web-{864B038B-A886-446A-493F-01C7C42D09D8}" dt="2023-05-13T21:20:12.915" v="51"/>
          <ac:spMkLst>
            <pc:docMk/>
            <pc:sldMk cId="3640260301" sldId="281"/>
            <ac:spMk id="37893" creationId="{00000000-0000-0000-0000-000000000000}"/>
          </ac:spMkLst>
        </pc:spChg>
        <pc:grpChg chg="mod">
          <ac:chgData name="Donald Privitera" userId="S::dprivit2@kennesaw.edu::b19266b5-85bb-4cd7-abc7-9d22c2c9327d" providerId="AD" clId="Web-{864B038B-A886-446A-493F-01C7C42D09D8}" dt="2023-05-13T21:20:05.884" v="49"/>
          <ac:grpSpMkLst>
            <pc:docMk/>
            <pc:sldMk cId="3640260301" sldId="281"/>
            <ac:grpSpMk id="2" creationId="{00000000-0000-0000-0000-000000000000}"/>
          </ac:grpSpMkLst>
        </pc:grpChg>
      </pc:sldChg>
      <pc:sldChg chg="modSp">
        <pc:chgData name="Donald Privitera" userId="S::dprivit2@kennesaw.edu::b19266b5-85bb-4cd7-abc7-9d22c2c9327d" providerId="AD" clId="Web-{864B038B-A886-446A-493F-01C7C42D09D8}" dt="2023-05-13T21:25:59.947" v="122"/>
        <pc:sldMkLst>
          <pc:docMk/>
          <pc:sldMk cId="3858569032" sldId="282"/>
        </pc:sldMkLst>
        <pc:spChg chg="mod">
          <ac:chgData name="Donald Privitera" userId="S::dprivit2@kennesaw.edu::b19266b5-85bb-4cd7-abc7-9d22c2c9327d" providerId="AD" clId="Web-{864B038B-A886-446A-493F-01C7C42D09D8}" dt="2023-05-13T21:20:19.978" v="54"/>
          <ac:spMkLst>
            <pc:docMk/>
            <pc:sldMk cId="3858569032" sldId="282"/>
            <ac:spMk id="38916" creationId="{00000000-0000-0000-0000-000000000000}"/>
          </ac:spMkLst>
        </pc:spChg>
        <pc:spChg chg="mod">
          <ac:chgData name="Donald Privitera" userId="S::dprivit2@kennesaw.edu::b19266b5-85bb-4cd7-abc7-9d22c2c9327d" providerId="AD" clId="Web-{864B038B-A886-446A-493F-01C7C42D09D8}" dt="2023-05-13T21:20:23.166" v="55"/>
          <ac:spMkLst>
            <pc:docMk/>
            <pc:sldMk cId="3858569032" sldId="282"/>
            <ac:spMk id="38917" creationId="{00000000-0000-0000-0000-000000000000}"/>
          </ac:spMkLst>
        </pc:spChg>
        <pc:grpChg chg="mod">
          <ac:chgData name="Donald Privitera" userId="S::dprivit2@kennesaw.edu::b19266b5-85bb-4cd7-abc7-9d22c2c9327d" providerId="AD" clId="Web-{864B038B-A886-446A-493F-01C7C42D09D8}" dt="2023-05-13T21:25:59.947" v="122"/>
          <ac:grpSpMkLst>
            <pc:docMk/>
            <pc:sldMk cId="3858569032" sldId="282"/>
            <ac:grpSpMk id="2" creationId="{00000000-0000-0000-0000-000000000000}"/>
          </ac:grpSpMkLst>
        </pc:grpChg>
      </pc:sldChg>
      <pc:sldChg chg="modSp">
        <pc:chgData name="Donald Privitera" userId="S::dprivit2@kennesaw.edu::b19266b5-85bb-4cd7-abc7-9d22c2c9327d" providerId="AD" clId="Web-{864B038B-A886-446A-493F-01C7C42D09D8}" dt="2023-05-13T21:20:42.073" v="60"/>
        <pc:sldMkLst>
          <pc:docMk/>
          <pc:sldMk cId="3243184255" sldId="283"/>
        </pc:sldMkLst>
        <pc:spChg chg="mod">
          <ac:chgData name="Donald Privitera" userId="S::dprivit2@kennesaw.edu::b19266b5-85bb-4cd7-abc7-9d22c2c9327d" providerId="AD" clId="Web-{864B038B-A886-446A-493F-01C7C42D09D8}" dt="2023-05-13T21:20:38.291" v="59"/>
          <ac:spMkLst>
            <pc:docMk/>
            <pc:sldMk cId="3243184255" sldId="283"/>
            <ac:spMk id="39943" creationId="{00000000-0000-0000-0000-000000000000}"/>
          </ac:spMkLst>
        </pc:spChg>
        <pc:spChg chg="mod">
          <ac:chgData name="Donald Privitera" userId="S::dprivit2@kennesaw.edu::b19266b5-85bb-4cd7-abc7-9d22c2c9327d" providerId="AD" clId="Web-{864B038B-A886-446A-493F-01C7C42D09D8}" dt="2023-05-13T21:20:42.073" v="60"/>
          <ac:spMkLst>
            <pc:docMk/>
            <pc:sldMk cId="3243184255" sldId="283"/>
            <ac:spMk id="39944" creationId="{00000000-0000-0000-0000-000000000000}"/>
          </ac:spMkLst>
        </pc:spChg>
        <pc:spChg chg="mod">
          <ac:chgData name="Donald Privitera" userId="S::dprivit2@kennesaw.edu::b19266b5-85bb-4cd7-abc7-9d22c2c9327d" providerId="AD" clId="Web-{864B038B-A886-446A-493F-01C7C42D09D8}" dt="2023-05-13T21:20:32.400" v="57"/>
          <ac:spMkLst>
            <pc:docMk/>
            <pc:sldMk cId="3243184255" sldId="283"/>
            <ac:spMk id="39948" creationId="{00000000-0000-0000-0000-000000000000}"/>
          </ac:spMkLst>
        </pc:spChg>
        <pc:grpChg chg="mod">
          <ac:chgData name="Donald Privitera" userId="S::dprivit2@kennesaw.edu::b19266b5-85bb-4cd7-abc7-9d22c2c9327d" providerId="AD" clId="Web-{864B038B-A886-446A-493F-01C7C42D09D8}" dt="2023-05-13T21:20:26.416" v="56"/>
          <ac:grpSpMkLst>
            <pc:docMk/>
            <pc:sldMk cId="3243184255" sldId="283"/>
            <ac:grpSpMk id="2" creationId="{00000000-0000-0000-0000-000000000000}"/>
          </ac:grpSpMkLst>
        </pc:grpChg>
        <pc:grpChg chg="mod">
          <ac:chgData name="Donald Privitera" userId="S::dprivit2@kennesaw.edu::b19266b5-85bb-4cd7-abc7-9d22c2c9327d" providerId="AD" clId="Web-{864B038B-A886-446A-493F-01C7C42D09D8}" dt="2023-05-13T21:20:35.557" v="58"/>
          <ac:grpSpMkLst>
            <pc:docMk/>
            <pc:sldMk cId="3243184255" sldId="283"/>
            <ac:grpSpMk id="4" creationId="{00000000-0000-0000-0000-000000000000}"/>
          </ac:grpSpMkLst>
        </pc:grpChg>
      </pc:sldChg>
      <pc:sldChg chg="modSp">
        <pc:chgData name="Donald Privitera" userId="S::dprivit2@kennesaw.edu::b19266b5-85bb-4cd7-abc7-9d22c2c9327d" providerId="AD" clId="Web-{864B038B-A886-446A-493F-01C7C42D09D8}" dt="2023-05-13T21:25:41.821" v="121"/>
        <pc:sldMkLst>
          <pc:docMk/>
          <pc:sldMk cId="1001785316" sldId="286"/>
        </pc:sldMkLst>
        <pc:picChg chg="mod">
          <ac:chgData name="Donald Privitera" userId="S::dprivit2@kennesaw.edu::b19266b5-85bb-4cd7-abc7-9d22c2c9327d" providerId="AD" clId="Web-{864B038B-A886-446A-493F-01C7C42D09D8}" dt="2023-05-13T21:25:41.821" v="121"/>
          <ac:picMkLst>
            <pc:docMk/>
            <pc:sldMk cId="1001785316" sldId="286"/>
            <ac:picMk id="25602" creationId="{00000000-0000-0000-0000-000000000000}"/>
          </ac:picMkLst>
        </pc:picChg>
      </pc:sldChg>
      <pc:sldChg chg="modSp">
        <pc:chgData name="Donald Privitera" userId="S::dprivit2@kennesaw.edu::b19266b5-85bb-4cd7-abc7-9d22c2c9327d" providerId="AD" clId="Web-{864B038B-A886-446A-493F-01C7C42D09D8}" dt="2023-05-13T21:31:36.868" v="221"/>
        <pc:sldMkLst>
          <pc:docMk/>
          <pc:sldMk cId="1319559139" sldId="287"/>
        </pc:sldMkLst>
        <pc:picChg chg="mod">
          <ac:chgData name="Donald Privitera" userId="S::dprivit2@kennesaw.edu::b19266b5-85bb-4cd7-abc7-9d22c2c9327d" providerId="AD" clId="Web-{864B038B-A886-446A-493F-01C7C42D09D8}" dt="2023-05-13T21:31:36.868" v="221"/>
          <ac:picMkLst>
            <pc:docMk/>
            <pc:sldMk cId="1319559139" sldId="287"/>
            <ac:picMk id="26626" creationId="{00000000-0000-0000-0000-000000000000}"/>
          </ac:picMkLst>
        </pc:picChg>
      </pc:sldChg>
      <pc:sldChg chg="modSp">
        <pc:chgData name="Donald Privitera" userId="S::dprivit2@kennesaw.edu::b19266b5-85bb-4cd7-abc7-9d22c2c9327d" providerId="AD" clId="Web-{864B038B-A886-446A-493F-01C7C42D09D8}" dt="2023-05-13T21:32:48.012" v="242"/>
        <pc:sldMkLst>
          <pc:docMk/>
          <pc:sldMk cId="3743044902" sldId="295"/>
        </pc:sldMkLst>
        <pc:picChg chg="mod">
          <ac:chgData name="Donald Privitera" userId="S::dprivit2@kennesaw.edu::b19266b5-85bb-4cd7-abc7-9d22c2c9327d" providerId="AD" clId="Web-{864B038B-A886-446A-493F-01C7C42D09D8}" dt="2023-05-13T21:32:48.012" v="242"/>
          <ac:picMkLst>
            <pc:docMk/>
            <pc:sldMk cId="3743044902" sldId="295"/>
            <ac:picMk id="4" creationId="{CD318483-C984-0042-8134-F9EEC33F51EE}"/>
          </ac:picMkLst>
        </pc:picChg>
      </pc:sldChg>
      <pc:sldChg chg="modSp">
        <pc:chgData name="Donald Privitera" userId="S::dprivit2@kennesaw.edu::b19266b5-85bb-4cd7-abc7-9d22c2c9327d" providerId="AD" clId="Web-{864B038B-A886-446A-493F-01C7C42D09D8}" dt="2023-05-13T21:34:59.361" v="277"/>
        <pc:sldMkLst>
          <pc:docMk/>
          <pc:sldMk cId="3281672963" sldId="297"/>
        </pc:sldMkLst>
        <pc:graphicFrameChg chg="mod">
          <ac:chgData name="Donald Privitera" userId="S::dprivit2@kennesaw.edu::b19266b5-85bb-4cd7-abc7-9d22c2c9327d" providerId="AD" clId="Web-{864B038B-A886-446A-493F-01C7C42D09D8}" dt="2023-05-13T21:34:59.361" v="277"/>
          <ac:graphicFrameMkLst>
            <pc:docMk/>
            <pc:sldMk cId="3281672963" sldId="297"/>
            <ac:graphicFrameMk id="4" creationId="{BDBED1E0-09BF-F9D9-9D81-4255E0C71B97}"/>
          </ac:graphicFrameMkLst>
        </pc:graphicFrameChg>
      </pc:sldChg>
      <pc:sldChg chg="modSp">
        <pc:chgData name="Donald Privitera" userId="S::dprivit2@kennesaw.edu::b19266b5-85bb-4cd7-abc7-9d22c2c9327d" providerId="AD" clId="Web-{864B038B-A886-446A-493F-01C7C42D09D8}" dt="2023-05-13T21:17:22.361" v="12"/>
        <pc:sldMkLst>
          <pc:docMk/>
          <pc:sldMk cId="2729029557" sldId="303"/>
        </pc:sldMkLst>
        <pc:spChg chg="mod">
          <ac:chgData name="Donald Privitera" userId="S::dprivit2@kennesaw.edu::b19266b5-85bb-4cd7-abc7-9d22c2c9327d" providerId="AD" clId="Web-{864B038B-A886-446A-493F-01C7C42D09D8}" dt="2023-05-13T21:17:22.361" v="12"/>
          <ac:spMkLst>
            <pc:docMk/>
            <pc:sldMk cId="2729029557" sldId="303"/>
            <ac:spMk id="2" creationId="{00000000-0000-0000-0000-000000000000}"/>
          </ac:spMkLst>
        </pc:spChg>
        <pc:spChg chg="mod">
          <ac:chgData name="Donald Privitera" userId="S::dprivit2@kennesaw.edu::b19266b5-85bb-4cd7-abc7-9d22c2c9327d" providerId="AD" clId="Web-{864B038B-A886-446A-493F-01C7C42D09D8}" dt="2023-05-13T21:16:49.969" v="1"/>
          <ac:spMkLst>
            <pc:docMk/>
            <pc:sldMk cId="2729029557" sldId="303"/>
            <ac:spMk id="1028" creationId="{00000000-0000-0000-0000-000000000000}"/>
          </ac:spMkLst>
        </pc:spChg>
        <pc:spChg chg="mod">
          <ac:chgData name="Donald Privitera" userId="S::dprivit2@kennesaw.edu::b19266b5-85bb-4cd7-abc7-9d22c2c9327d" providerId="AD" clId="Web-{864B038B-A886-446A-493F-01C7C42D09D8}" dt="2023-05-13T21:16:52.766" v="2"/>
          <ac:spMkLst>
            <pc:docMk/>
            <pc:sldMk cId="2729029557" sldId="303"/>
            <ac:spMk id="1029" creationId="{00000000-0000-0000-0000-000000000000}"/>
          </ac:spMkLst>
        </pc:spChg>
        <pc:spChg chg="mod">
          <ac:chgData name="Donald Privitera" userId="S::dprivit2@kennesaw.edu::b19266b5-85bb-4cd7-abc7-9d22c2c9327d" providerId="AD" clId="Web-{864B038B-A886-446A-493F-01C7C42D09D8}" dt="2023-05-13T21:17:02.438" v="5"/>
          <ac:spMkLst>
            <pc:docMk/>
            <pc:sldMk cId="2729029557" sldId="303"/>
            <ac:spMk id="1033" creationId="{00000000-0000-0000-0000-000000000000}"/>
          </ac:spMkLst>
        </pc:spChg>
        <pc:spChg chg="mod">
          <ac:chgData name="Donald Privitera" userId="S::dprivit2@kennesaw.edu::b19266b5-85bb-4cd7-abc7-9d22c2c9327d" providerId="AD" clId="Web-{864B038B-A886-446A-493F-01C7C42D09D8}" dt="2023-05-13T21:17:04.969" v="6"/>
          <ac:spMkLst>
            <pc:docMk/>
            <pc:sldMk cId="2729029557" sldId="303"/>
            <ac:spMk id="1034" creationId="{00000000-0000-0000-0000-000000000000}"/>
          </ac:spMkLst>
        </pc:spChg>
        <pc:spChg chg="mod">
          <ac:chgData name="Donald Privitera" userId="S::dprivit2@kennesaw.edu::b19266b5-85bb-4cd7-abc7-9d22c2c9327d" providerId="AD" clId="Web-{864B038B-A886-446A-493F-01C7C42D09D8}" dt="2023-05-13T21:17:07.563" v="7"/>
          <ac:spMkLst>
            <pc:docMk/>
            <pc:sldMk cId="2729029557" sldId="303"/>
            <ac:spMk id="1036" creationId="{00000000-0000-0000-0000-000000000000}"/>
          </ac:spMkLst>
        </pc:spChg>
        <pc:spChg chg="mod">
          <ac:chgData name="Donald Privitera" userId="S::dprivit2@kennesaw.edu::b19266b5-85bb-4cd7-abc7-9d22c2c9327d" providerId="AD" clId="Web-{864B038B-A886-446A-493F-01C7C42D09D8}" dt="2023-05-13T21:17:10.360" v="8"/>
          <ac:spMkLst>
            <pc:docMk/>
            <pc:sldMk cId="2729029557" sldId="303"/>
            <ac:spMk id="1039" creationId="{00000000-0000-0000-0000-000000000000}"/>
          </ac:spMkLst>
        </pc:spChg>
        <pc:spChg chg="mod">
          <ac:chgData name="Donald Privitera" userId="S::dprivit2@kennesaw.edu::b19266b5-85bb-4cd7-abc7-9d22c2c9327d" providerId="AD" clId="Web-{864B038B-A886-446A-493F-01C7C42D09D8}" dt="2023-05-13T21:17:13.251" v="9"/>
          <ac:spMkLst>
            <pc:docMk/>
            <pc:sldMk cId="2729029557" sldId="303"/>
            <ac:spMk id="1040" creationId="{00000000-0000-0000-0000-000000000000}"/>
          </ac:spMkLst>
        </pc:spChg>
        <pc:spChg chg="mod">
          <ac:chgData name="Donald Privitera" userId="S::dprivit2@kennesaw.edu::b19266b5-85bb-4cd7-abc7-9d22c2c9327d" providerId="AD" clId="Web-{864B038B-A886-446A-493F-01C7C42D09D8}" dt="2023-05-13T21:17:16.142" v="10"/>
          <ac:spMkLst>
            <pc:docMk/>
            <pc:sldMk cId="2729029557" sldId="303"/>
            <ac:spMk id="1041" creationId="{00000000-0000-0000-0000-000000000000}"/>
          </ac:spMkLst>
        </pc:spChg>
        <pc:spChg chg="mod">
          <ac:chgData name="Donald Privitera" userId="S::dprivit2@kennesaw.edu::b19266b5-85bb-4cd7-abc7-9d22c2c9327d" providerId="AD" clId="Web-{864B038B-A886-446A-493F-01C7C42D09D8}" dt="2023-05-13T21:17:19.064" v="11"/>
          <ac:spMkLst>
            <pc:docMk/>
            <pc:sldMk cId="2729029557" sldId="303"/>
            <ac:spMk id="1042" creationId="{00000000-0000-0000-0000-000000000000}"/>
          </ac:spMkLst>
        </pc:spChg>
        <pc:graphicFrameChg chg="mod">
          <ac:chgData name="Donald Privitera" userId="S::dprivit2@kennesaw.edu::b19266b5-85bb-4cd7-abc7-9d22c2c9327d" providerId="AD" clId="Web-{864B038B-A886-446A-493F-01C7C42D09D8}" dt="2023-05-13T21:16:55.500" v="3"/>
          <ac:graphicFrameMkLst>
            <pc:docMk/>
            <pc:sldMk cId="2729029557" sldId="303"/>
            <ac:graphicFrameMk id="1026" creationId="{00000000-0000-0000-0000-000000000000}"/>
          </ac:graphicFrameMkLst>
        </pc:graphicFrameChg>
        <pc:graphicFrameChg chg="mod">
          <ac:chgData name="Donald Privitera" userId="S::dprivit2@kennesaw.edu::b19266b5-85bb-4cd7-abc7-9d22c2c9327d" providerId="AD" clId="Web-{864B038B-A886-446A-493F-01C7C42D09D8}" dt="2023-05-13T21:16:57.907" v="4"/>
          <ac:graphicFrameMkLst>
            <pc:docMk/>
            <pc:sldMk cId="2729029557" sldId="303"/>
            <ac:graphicFrameMk id="1027" creationId="{00000000-0000-0000-0000-000000000000}"/>
          </ac:graphicFrameMkLst>
        </pc:graphicFrameChg>
      </pc:sldChg>
      <pc:sldChg chg="modSp">
        <pc:chgData name="Donald Privitera" userId="S::dprivit2@kennesaw.edu::b19266b5-85bb-4cd7-abc7-9d22c2c9327d" providerId="AD" clId="Web-{864B038B-A886-446A-493F-01C7C42D09D8}" dt="2023-05-13T21:31:43.009" v="222"/>
        <pc:sldMkLst>
          <pc:docMk/>
          <pc:sldMk cId="2683263279" sldId="317"/>
        </pc:sldMkLst>
        <pc:grpChg chg="mod">
          <ac:chgData name="Donald Privitera" userId="S::dprivit2@kennesaw.edu::b19266b5-85bb-4cd7-abc7-9d22c2c9327d" providerId="AD" clId="Web-{864B038B-A886-446A-493F-01C7C42D09D8}" dt="2023-05-13T21:31:43.009" v="222"/>
          <ac:grpSpMkLst>
            <pc:docMk/>
            <pc:sldMk cId="2683263279" sldId="317"/>
            <ac:grpSpMk id="16" creationId="{00000000-0000-0000-0000-000000000000}"/>
          </ac:grpSpMkLst>
        </pc:grpChg>
      </pc:sldChg>
      <pc:sldChg chg="modSp">
        <pc:chgData name="Donald Privitera" userId="S::dprivit2@kennesaw.edu::b19266b5-85bb-4cd7-abc7-9d22c2c9327d" providerId="AD" clId="Web-{864B038B-A886-446A-493F-01C7C42D09D8}" dt="2023-05-13T21:31:46.071" v="223"/>
        <pc:sldMkLst>
          <pc:docMk/>
          <pc:sldMk cId="1507582208" sldId="318"/>
        </pc:sldMkLst>
        <pc:grpChg chg="mod">
          <ac:chgData name="Donald Privitera" userId="S::dprivit2@kennesaw.edu::b19266b5-85bb-4cd7-abc7-9d22c2c9327d" providerId="AD" clId="Web-{864B038B-A886-446A-493F-01C7C42D09D8}" dt="2023-05-13T21:31:46.071" v="223"/>
          <ac:grpSpMkLst>
            <pc:docMk/>
            <pc:sldMk cId="1507582208" sldId="318"/>
            <ac:grpSpMk id="5" creationId="{00000000-0000-0000-0000-000000000000}"/>
          </ac:grpSpMkLst>
        </pc:grpChg>
      </pc:sldChg>
    </pc:docChg>
  </pc:docChgLst>
  <pc:docChgLst>
    <pc:chgData name="Bob Brown" userId="de4355ee-7296-4195-ba97-c8dead83c87d" providerId="ADAL" clId="{D6511FF6-85CF-416A-AE16-FDB0857E6378}"/>
    <pc:docChg chg="undo custSel addSld delSld modSld sldOrd addMainMaster delMainMaster">
      <pc:chgData name="Bob Brown" userId="de4355ee-7296-4195-ba97-c8dead83c87d" providerId="ADAL" clId="{D6511FF6-85CF-416A-AE16-FDB0857E6378}" dt="2023-05-01T11:57:23.718" v="2401" actId="20577"/>
      <pc:docMkLst>
        <pc:docMk/>
      </pc:docMkLst>
      <pc:sldChg chg="modSp mod">
        <pc:chgData name="Bob Brown" userId="de4355ee-7296-4195-ba97-c8dead83c87d" providerId="ADAL" clId="{D6511FF6-85CF-416A-AE16-FDB0857E6378}" dt="2023-05-01T11:53:24.085" v="2063" actId="1076"/>
        <pc:sldMkLst>
          <pc:docMk/>
          <pc:sldMk cId="3095576246" sldId="256"/>
        </pc:sldMkLst>
        <pc:spChg chg="mod">
          <ac:chgData name="Bob Brown" userId="de4355ee-7296-4195-ba97-c8dead83c87d" providerId="ADAL" clId="{D6511FF6-85CF-416A-AE16-FDB0857E6378}" dt="2023-04-25T20:27:31.604" v="293" actId="1076"/>
          <ac:spMkLst>
            <pc:docMk/>
            <pc:sldMk cId="3095576246" sldId="256"/>
            <ac:spMk id="3" creationId="{00000000-0000-0000-0000-000000000000}"/>
          </ac:spMkLst>
        </pc:spChg>
        <pc:grpChg chg="mod">
          <ac:chgData name="Bob Brown" userId="de4355ee-7296-4195-ba97-c8dead83c87d" providerId="ADAL" clId="{D6511FF6-85CF-416A-AE16-FDB0857E6378}" dt="2023-05-01T11:53:24.085" v="2063" actId="1076"/>
          <ac:grpSpMkLst>
            <pc:docMk/>
            <pc:sldMk cId="3095576246" sldId="256"/>
            <ac:grpSpMk id="4" creationId="{70D8C064-1CA3-4C25-7F82-CD093C8EE46A}"/>
          </ac:grpSpMkLst>
        </pc:grpChg>
      </pc:sldChg>
      <pc:sldChg chg="modSp mod">
        <pc:chgData name="Bob Brown" userId="de4355ee-7296-4195-ba97-c8dead83c87d" providerId="ADAL" clId="{D6511FF6-85CF-416A-AE16-FDB0857E6378}" dt="2023-04-24T13:23:30.673" v="1" actId="1076"/>
        <pc:sldMkLst>
          <pc:docMk/>
          <pc:sldMk cId="711447073" sldId="262"/>
        </pc:sldMkLst>
        <pc:spChg chg="mod">
          <ac:chgData name="Bob Brown" userId="de4355ee-7296-4195-ba97-c8dead83c87d" providerId="ADAL" clId="{D6511FF6-85CF-416A-AE16-FDB0857E6378}" dt="2023-04-24T13:23:24.741" v="0" actId="207"/>
          <ac:spMkLst>
            <pc:docMk/>
            <pc:sldMk cId="711447073" sldId="262"/>
            <ac:spMk id="26627" creationId="{00000000-0000-0000-0000-000000000000}"/>
          </ac:spMkLst>
        </pc:spChg>
        <pc:spChg chg="mod">
          <ac:chgData name="Bob Brown" userId="de4355ee-7296-4195-ba97-c8dead83c87d" providerId="ADAL" clId="{D6511FF6-85CF-416A-AE16-FDB0857E6378}" dt="2023-04-24T13:23:30.673" v="1" actId="1076"/>
          <ac:spMkLst>
            <pc:docMk/>
            <pc:sldMk cId="711447073" sldId="262"/>
            <ac:spMk id="26628" creationId="{00000000-0000-0000-0000-000000000000}"/>
          </ac:spMkLst>
        </pc:spChg>
      </pc:sldChg>
      <pc:sldChg chg="modSp mod modAnim">
        <pc:chgData name="Bob Brown" userId="de4355ee-7296-4195-ba97-c8dead83c87d" providerId="ADAL" clId="{D6511FF6-85CF-416A-AE16-FDB0857E6378}" dt="2023-04-30T15:29:59.185" v="1945" actId="6549"/>
        <pc:sldMkLst>
          <pc:docMk/>
          <pc:sldMk cId="3129444047" sldId="263"/>
        </pc:sldMkLst>
        <pc:spChg chg="mod">
          <ac:chgData name="Bob Brown" userId="de4355ee-7296-4195-ba97-c8dead83c87d" providerId="ADAL" clId="{D6511FF6-85CF-416A-AE16-FDB0857E6378}" dt="2023-04-30T15:29:59.185" v="1945" actId="6549"/>
          <ac:spMkLst>
            <pc:docMk/>
            <pc:sldMk cId="3129444047" sldId="263"/>
            <ac:spMk id="27651" creationId="{00000000-0000-0000-0000-000000000000}"/>
          </ac:spMkLst>
        </pc:spChg>
      </pc:sldChg>
      <pc:sldChg chg="modSp modAnim">
        <pc:chgData name="Bob Brown" userId="de4355ee-7296-4195-ba97-c8dead83c87d" providerId="ADAL" clId="{D6511FF6-85CF-416A-AE16-FDB0857E6378}" dt="2023-04-24T13:24:29.420" v="10" actId="20577"/>
        <pc:sldMkLst>
          <pc:docMk/>
          <pc:sldMk cId="4170382787" sldId="264"/>
        </pc:sldMkLst>
        <pc:spChg chg="mod">
          <ac:chgData name="Bob Brown" userId="de4355ee-7296-4195-ba97-c8dead83c87d" providerId="ADAL" clId="{D6511FF6-85CF-416A-AE16-FDB0857E6378}" dt="2023-04-24T13:24:29.420" v="10" actId="20577"/>
          <ac:spMkLst>
            <pc:docMk/>
            <pc:sldMk cId="4170382787" sldId="264"/>
            <ac:spMk id="30723" creationId="{00000000-0000-0000-0000-000000000000}"/>
          </ac:spMkLst>
        </pc:spChg>
      </pc:sldChg>
      <pc:sldChg chg="modSp mod ord modAnim">
        <pc:chgData name="Bob Brown" userId="de4355ee-7296-4195-ba97-c8dead83c87d" providerId="ADAL" clId="{D6511FF6-85CF-416A-AE16-FDB0857E6378}" dt="2023-04-25T21:27:57.768" v="1398"/>
        <pc:sldMkLst>
          <pc:docMk/>
          <pc:sldMk cId="3970809714" sldId="265"/>
        </pc:sldMkLst>
        <pc:spChg chg="mod">
          <ac:chgData name="Bob Brown" userId="de4355ee-7296-4195-ba97-c8dead83c87d" providerId="ADAL" clId="{D6511FF6-85CF-416A-AE16-FDB0857E6378}" dt="2023-04-24T13:25:16.531" v="18" actId="1076"/>
          <ac:spMkLst>
            <pc:docMk/>
            <pc:sldMk cId="3970809714" sldId="265"/>
            <ac:spMk id="32771" creationId="{00000000-0000-0000-0000-000000000000}"/>
          </ac:spMkLst>
        </pc:spChg>
      </pc:sldChg>
      <pc:sldChg chg="modSp mod ord modAnim">
        <pc:chgData name="Bob Brown" userId="de4355ee-7296-4195-ba97-c8dead83c87d" providerId="ADAL" clId="{D6511FF6-85CF-416A-AE16-FDB0857E6378}" dt="2023-04-30T15:30:52.184" v="1949"/>
        <pc:sldMkLst>
          <pc:docMk/>
          <pc:sldMk cId="2606154722" sldId="266"/>
        </pc:sldMkLst>
        <pc:spChg chg="mod">
          <ac:chgData name="Bob Brown" userId="de4355ee-7296-4195-ba97-c8dead83c87d" providerId="ADAL" clId="{D6511FF6-85CF-416A-AE16-FDB0857E6378}" dt="2023-04-25T14:46:32.726" v="30" actId="20577"/>
          <ac:spMkLst>
            <pc:docMk/>
            <pc:sldMk cId="2606154722" sldId="266"/>
            <ac:spMk id="33794" creationId="{00000000-0000-0000-0000-000000000000}"/>
          </ac:spMkLst>
        </pc:spChg>
        <pc:spChg chg="mod">
          <ac:chgData name="Bob Brown" userId="de4355ee-7296-4195-ba97-c8dead83c87d" providerId="ADAL" clId="{D6511FF6-85CF-416A-AE16-FDB0857E6378}" dt="2023-04-24T13:25:44.083" v="21" actId="1076"/>
          <ac:spMkLst>
            <pc:docMk/>
            <pc:sldMk cId="2606154722" sldId="266"/>
            <ac:spMk id="33795" creationId="{00000000-0000-0000-0000-000000000000}"/>
          </ac:spMkLst>
        </pc:spChg>
      </pc:sldChg>
      <pc:sldChg chg="modSp modAnim modNotesTx">
        <pc:chgData name="Bob Brown" userId="de4355ee-7296-4195-ba97-c8dead83c87d" providerId="ADAL" clId="{D6511FF6-85CF-416A-AE16-FDB0857E6378}" dt="2023-05-01T11:57:23.718" v="2401" actId="20577"/>
        <pc:sldMkLst>
          <pc:docMk/>
          <pc:sldMk cId="2068686732" sldId="267"/>
        </pc:sldMkLst>
        <pc:spChg chg="mod">
          <ac:chgData name="Bob Brown" userId="de4355ee-7296-4195-ba97-c8dead83c87d" providerId="ADAL" clId="{D6511FF6-85CF-416A-AE16-FDB0857E6378}" dt="2023-05-01T11:56:53.693" v="2314" actId="255"/>
          <ac:spMkLst>
            <pc:docMk/>
            <pc:sldMk cId="2068686732" sldId="267"/>
            <ac:spMk id="12291" creationId="{00000000-0000-0000-0000-000000000000}"/>
          </ac:spMkLst>
        </pc:spChg>
      </pc:sldChg>
      <pc:sldChg chg="modSp mod modAnim modNotesTx">
        <pc:chgData name="Bob Brown" userId="de4355ee-7296-4195-ba97-c8dead83c87d" providerId="ADAL" clId="{D6511FF6-85CF-416A-AE16-FDB0857E6378}" dt="2023-05-01T11:55:28.566" v="2291" actId="20577"/>
        <pc:sldMkLst>
          <pc:docMk/>
          <pc:sldMk cId="2098641059" sldId="268"/>
        </pc:sldMkLst>
        <pc:spChg chg="mod">
          <ac:chgData name="Bob Brown" userId="de4355ee-7296-4195-ba97-c8dead83c87d" providerId="ADAL" clId="{D6511FF6-85CF-416A-AE16-FDB0857E6378}" dt="2023-05-01T11:54:32.507" v="2104" actId="114"/>
          <ac:spMkLst>
            <pc:docMk/>
            <pc:sldMk cId="2098641059" sldId="268"/>
            <ac:spMk id="12291" creationId="{00000000-0000-0000-0000-000000000000}"/>
          </ac:spMkLst>
        </pc:spChg>
      </pc:sldChg>
      <pc:sldChg chg="modSp ord modAnim">
        <pc:chgData name="Bob Brown" userId="de4355ee-7296-4195-ba97-c8dead83c87d" providerId="ADAL" clId="{D6511FF6-85CF-416A-AE16-FDB0857E6378}" dt="2023-04-30T15:32:48.355" v="1974" actId="20577"/>
        <pc:sldMkLst>
          <pc:docMk/>
          <pc:sldMk cId="1253415637" sldId="269"/>
        </pc:sldMkLst>
        <pc:spChg chg="mod">
          <ac:chgData name="Bob Brown" userId="de4355ee-7296-4195-ba97-c8dead83c87d" providerId="ADAL" clId="{D6511FF6-85CF-416A-AE16-FDB0857E6378}" dt="2023-04-30T15:32:48.355" v="1974" actId="20577"/>
          <ac:spMkLst>
            <pc:docMk/>
            <pc:sldMk cId="1253415637" sldId="269"/>
            <ac:spMk id="34819" creationId="{00000000-0000-0000-0000-000000000000}"/>
          </ac:spMkLst>
        </pc:spChg>
      </pc:sldChg>
      <pc:sldChg chg="del ord">
        <pc:chgData name="Bob Brown" userId="de4355ee-7296-4195-ba97-c8dead83c87d" providerId="ADAL" clId="{D6511FF6-85CF-416A-AE16-FDB0857E6378}" dt="2023-04-26T13:02:17.338" v="1734" actId="47"/>
        <pc:sldMkLst>
          <pc:docMk/>
          <pc:sldMk cId="3603435171" sldId="274"/>
        </pc:sldMkLst>
      </pc:sldChg>
      <pc:sldChg chg="delSp mod">
        <pc:chgData name="Bob Brown" userId="de4355ee-7296-4195-ba97-c8dead83c87d" providerId="ADAL" clId="{D6511FF6-85CF-416A-AE16-FDB0857E6378}" dt="2023-04-26T22:17:48.325" v="1830" actId="478"/>
        <pc:sldMkLst>
          <pc:docMk/>
          <pc:sldMk cId="1850866618" sldId="276"/>
        </pc:sldMkLst>
        <pc:spChg chg="del">
          <ac:chgData name="Bob Brown" userId="de4355ee-7296-4195-ba97-c8dead83c87d" providerId="ADAL" clId="{D6511FF6-85CF-416A-AE16-FDB0857E6378}" dt="2023-04-26T22:17:48.325" v="1830" actId="478"/>
          <ac:spMkLst>
            <pc:docMk/>
            <pc:sldMk cId="1850866618" sldId="276"/>
            <ac:spMk id="8" creationId="{00000000-0000-0000-0000-000000000000}"/>
          </ac:spMkLst>
        </pc:spChg>
      </pc:sldChg>
      <pc:sldChg chg="modSp">
        <pc:chgData name="Bob Brown" userId="de4355ee-7296-4195-ba97-c8dead83c87d" providerId="ADAL" clId="{D6511FF6-85CF-416A-AE16-FDB0857E6378}" dt="2023-04-25T14:50:38.030" v="39" actId="33524"/>
        <pc:sldMkLst>
          <pc:docMk/>
          <pc:sldMk cId="2333388065" sldId="277"/>
        </pc:sldMkLst>
        <pc:spChg chg="mod">
          <ac:chgData name="Bob Brown" userId="de4355ee-7296-4195-ba97-c8dead83c87d" providerId="ADAL" clId="{D6511FF6-85CF-416A-AE16-FDB0857E6378}" dt="2023-04-25T14:50:38.030" v="39" actId="33524"/>
          <ac:spMkLst>
            <pc:docMk/>
            <pc:sldMk cId="2333388065" sldId="277"/>
            <ac:spMk id="6" creationId="{00000000-0000-0000-0000-000000000000}"/>
          </ac:spMkLst>
        </pc:spChg>
      </pc:sldChg>
      <pc:sldChg chg="modNotesTx">
        <pc:chgData name="Bob Brown" userId="de4355ee-7296-4195-ba97-c8dead83c87d" providerId="ADAL" clId="{D6511FF6-85CF-416A-AE16-FDB0857E6378}" dt="2023-04-25T14:51:39.447" v="167" actId="20577"/>
        <pc:sldMkLst>
          <pc:docMk/>
          <pc:sldMk cId="3640260301" sldId="281"/>
        </pc:sldMkLst>
      </pc:sldChg>
      <pc:sldChg chg="modSp mod">
        <pc:chgData name="Bob Brown" userId="de4355ee-7296-4195-ba97-c8dead83c87d" providerId="ADAL" clId="{D6511FF6-85CF-416A-AE16-FDB0857E6378}" dt="2023-04-26T13:00:15.202" v="1727" actId="1076"/>
        <pc:sldMkLst>
          <pc:docMk/>
          <pc:sldMk cId="3858569032" sldId="282"/>
        </pc:sldMkLst>
        <pc:spChg chg="mod">
          <ac:chgData name="Bob Brown" userId="de4355ee-7296-4195-ba97-c8dead83c87d" providerId="ADAL" clId="{D6511FF6-85CF-416A-AE16-FDB0857E6378}" dt="2023-04-26T13:00:15.202" v="1727" actId="1076"/>
          <ac:spMkLst>
            <pc:docMk/>
            <pc:sldMk cId="3858569032" sldId="282"/>
            <ac:spMk id="3" creationId="{00000000-0000-0000-0000-000000000000}"/>
          </ac:spMkLst>
        </pc:spChg>
      </pc:sldChg>
      <pc:sldChg chg="modNotesTx">
        <pc:chgData name="Bob Brown" userId="de4355ee-7296-4195-ba97-c8dead83c87d" providerId="ADAL" clId="{D6511FF6-85CF-416A-AE16-FDB0857E6378}" dt="2023-04-25T14:52:35.705" v="209" actId="20577"/>
        <pc:sldMkLst>
          <pc:docMk/>
          <pc:sldMk cId="1319559139" sldId="287"/>
        </pc:sldMkLst>
      </pc:sldChg>
      <pc:sldChg chg="modAnim">
        <pc:chgData name="Bob Brown" userId="de4355ee-7296-4195-ba97-c8dead83c87d" providerId="ADAL" clId="{D6511FF6-85CF-416A-AE16-FDB0857E6378}" dt="2023-04-25T21:06:08.168" v="1120"/>
        <pc:sldMkLst>
          <pc:docMk/>
          <pc:sldMk cId="12333568" sldId="288"/>
        </pc:sldMkLst>
      </pc:sldChg>
      <pc:sldChg chg="ord">
        <pc:chgData name="Bob Brown" userId="de4355ee-7296-4195-ba97-c8dead83c87d" providerId="ADAL" clId="{D6511FF6-85CF-416A-AE16-FDB0857E6378}" dt="2023-04-26T15:07:57.679" v="1736"/>
        <pc:sldMkLst>
          <pc:docMk/>
          <pc:sldMk cId="371248584" sldId="290"/>
        </pc:sldMkLst>
      </pc:sldChg>
      <pc:sldChg chg="del">
        <pc:chgData name="Bob Brown" userId="de4355ee-7296-4195-ba97-c8dead83c87d" providerId="ADAL" clId="{D6511FF6-85CF-416A-AE16-FDB0857E6378}" dt="2023-04-25T20:53:08.146" v="504" actId="47"/>
        <pc:sldMkLst>
          <pc:docMk/>
          <pc:sldMk cId="3773849653" sldId="296"/>
        </pc:sldMkLst>
      </pc:sldChg>
      <pc:sldChg chg="addSp modSp new mod modClrScheme modAnim chgLayout">
        <pc:chgData name="Bob Brown" userId="de4355ee-7296-4195-ba97-c8dead83c87d" providerId="ADAL" clId="{D6511FF6-85CF-416A-AE16-FDB0857E6378}" dt="2023-04-25T21:13:07.660" v="1321" actId="313"/>
        <pc:sldMkLst>
          <pc:docMk/>
          <pc:sldMk cId="439309132" sldId="298"/>
        </pc:sldMkLst>
        <pc:spChg chg="mod ord">
          <ac:chgData name="Bob Brown" userId="de4355ee-7296-4195-ba97-c8dead83c87d" providerId="ADAL" clId="{D6511FF6-85CF-416A-AE16-FDB0857E6378}" dt="2023-04-25T20:53:29.999" v="505" actId="700"/>
          <ac:spMkLst>
            <pc:docMk/>
            <pc:sldMk cId="439309132" sldId="298"/>
            <ac:spMk id="2" creationId="{00F10591-8721-FE8F-8026-33A9F85055D5}"/>
          </ac:spMkLst>
        </pc:spChg>
        <pc:spChg chg="add mod ord">
          <ac:chgData name="Bob Brown" userId="de4355ee-7296-4195-ba97-c8dead83c87d" providerId="ADAL" clId="{D6511FF6-85CF-416A-AE16-FDB0857E6378}" dt="2023-04-25T21:13:07.660" v="1321" actId="313"/>
          <ac:spMkLst>
            <pc:docMk/>
            <pc:sldMk cId="439309132" sldId="298"/>
            <ac:spMk id="3" creationId="{88DBC210-9DC0-9354-F6CB-CB76AABF9034}"/>
          </ac:spMkLst>
        </pc:spChg>
      </pc:sldChg>
      <pc:sldChg chg="modSp new del mod">
        <pc:chgData name="Bob Brown" userId="de4355ee-7296-4195-ba97-c8dead83c87d" providerId="ADAL" clId="{D6511FF6-85CF-416A-AE16-FDB0857E6378}" dt="2023-04-25T20:43:49.470" v="357" actId="47"/>
        <pc:sldMkLst>
          <pc:docMk/>
          <pc:sldMk cId="1949823752" sldId="299"/>
        </pc:sldMkLst>
        <pc:spChg chg="mod">
          <ac:chgData name="Bob Brown" userId="de4355ee-7296-4195-ba97-c8dead83c87d" providerId="ADAL" clId="{D6511FF6-85CF-416A-AE16-FDB0857E6378}" dt="2023-04-25T14:53:49.390" v="255" actId="20577"/>
          <ac:spMkLst>
            <pc:docMk/>
            <pc:sldMk cId="1949823752" sldId="299"/>
            <ac:spMk id="2" creationId="{7DB6FE17-6503-E56A-3458-B3A1E08C4F40}"/>
          </ac:spMkLst>
        </pc:spChg>
      </pc:sldChg>
      <pc:sldChg chg="modSp add del mod modAnim">
        <pc:chgData name="Bob Brown" userId="de4355ee-7296-4195-ba97-c8dead83c87d" providerId="ADAL" clId="{D6511FF6-85CF-416A-AE16-FDB0857E6378}" dt="2023-05-01T11:53:32.980" v="2064" actId="47"/>
        <pc:sldMkLst>
          <pc:docMk/>
          <pc:sldMk cId="1769104824" sldId="300"/>
        </pc:sldMkLst>
        <pc:spChg chg="mod">
          <ac:chgData name="Bob Brown" userId="de4355ee-7296-4195-ba97-c8dead83c87d" providerId="ADAL" clId="{D6511FF6-85CF-416A-AE16-FDB0857E6378}" dt="2023-04-25T20:29:05.155" v="326" actId="113"/>
          <ac:spMkLst>
            <pc:docMk/>
            <pc:sldMk cId="1769104824" sldId="300"/>
            <ac:spMk id="3" creationId="{55758971-3B7C-1034-E386-301900D41312}"/>
          </ac:spMkLst>
        </pc:spChg>
      </pc:sldChg>
      <pc:sldChg chg="modSp add mod modAnim">
        <pc:chgData name="Bob Brown" userId="de4355ee-7296-4195-ba97-c8dead83c87d" providerId="ADAL" clId="{D6511FF6-85CF-416A-AE16-FDB0857E6378}" dt="2023-04-26T22:15:13.378" v="1829"/>
        <pc:sldMkLst>
          <pc:docMk/>
          <pc:sldMk cId="1762490762" sldId="301"/>
        </pc:sldMkLst>
        <pc:spChg chg="mod">
          <ac:chgData name="Bob Brown" userId="de4355ee-7296-4195-ba97-c8dead83c87d" providerId="ADAL" clId="{D6511FF6-85CF-416A-AE16-FDB0857E6378}" dt="2023-04-25T21:27:51.347" v="1396" actId="1076"/>
          <ac:spMkLst>
            <pc:docMk/>
            <pc:sldMk cId="1762490762" sldId="301"/>
            <ac:spMk id="31747" creationId="{00000000-0000-0000-0000-000000000000}"/>
          </ac:spMkLst>
        </pc:spChg>
      </pc:sldChg>
      <pc:sldChg chg="add del">
        <pc:chgData name="Bob Brown" userId="de4355ee-7296-4195-ba97-c8dead83c87d" providerId="ADAL" clId="{D6511FF6-85CF-416A-AE16-FDB0857E6378}" dt="2023-04-25T21:28:01.169" v="1399" actId="47"/>
        <pc:sldMkLst>
          <pc:docMk/>
          <pc:sldMk cId="3131182150" sldId="302"/>
        </pc:sldMkLst>
      </pc:sldChg>
      <pc:sldChg chg="modSp add mod">
        <pc:chgData name="Bob Brown" userId="de4355ee-7296-4195-ba97-c8dead83c87d" providerId="ADAL" clId="{D6511FF6-85CF-416A-AE16-FDB0857E6378}" dt="2023-04-25T21:29:55.559" v="1416" actId="1076"/>
        <pc:sldMkLst>
          <pc:docMk/>
          <pc:sldMk cId="2729029557" sldId="303"/>
        </pc:sldMkLst>
        <pc:spChg chg="mod">
          <ac:chgData name="Bob Brown" userId="de4355ee-7296-4195-ba97-c8dead83c87d" providerId="ADAL" clId="{D6511FF6-85CF-416A-AE16-FDB0857E6378}" dt="2023-04-25T21:28:35.008" v="1403" actId="255"/>
          <ac:spMkLst>
            <pc:docMk/>
            <pc:sldMk cId="2729029557" sldId="303"/>
            <ac:spMk id="3" creationId="{00000000-0000-0000-0000-000000000000}"/>
          </ac:spMkLst>
        </pc:spChg>
        <pc:spChg chg="mod">
          <ac:chgData name="Bob Brown" userId="de4355ee-7296-4195-ba97-c8dead83c87d" providerId="ADAL" clId="{D6511FF6-85CF-416A-AE16-FDB0857E6378}" dt="2023-04-25T21:29:11.246" v="1408" actId="1076"/>
          <ac:spMkLst>
            <pc:docMk/>
            <pc:sldMk cId="2729029557" sldId="303"/>
            <ac:spMk id="34" creationId="{00000000-0000-0000-0000-000000000000}"/>
          </ac:spMkLst>
        </pc:spChg>
        <pc:spChg chg="mod">
          <ac:chgData name="Bob Brown" userId="de4355ee-7296-4195-ba97-c8dead83c87d" providerId="ADAL" clId="{D6511FF6-85CF-416A-AE16-FDB0857E6378}" dt="2023-04-25T21:29:55.559" v="1416" actId="1076"/>
          <ac:spMkLst>
            <pc:docMk/>
            <pc:sldMk cId="2729029557" sldId="303"/>
            <ac:spMk id="1031" creationId="{00000000-0000-0000-0000-000000000000}"/>
          </ac:spMkLst>
        </pc:spChg>
        <pc:spChg chg="mod">
          <ac:chgData name="Bob Brown" userId="de4355ee-7296-4195-ba97-c8dead83c87d" providerId="ADAL" clId="{D6511FF6-85CF-416A-AE16-FDB0857E6378}" dt="2023-04-25T21:29:47.386" v="1415" actId="1076"/>
          <ac:spMkLst>
            <pc:docMk/>
            <pc:sldMk cId="2729029557" sldId="303"/>
            <ac:spMk id="1032" creationId="{00000000-0000-0000-0000-000000000000}"/>
          </ac:spMkLst>
        </pc:spChg>
        <pc:spChg chg="mod">
          <ac:chgData name="Bob Brown" userId="de4355ee-7296-4195-ba97-c8dead83c87d" providerId="ADAL" clId="{D6511FF6-85CF-416A-AE16-FDB0857E6378}" dt="2023-04-25T21:29:24.325" v="1411" actId="255"/>
          <ac:spMkLst>
            <pc:docMk/>
            <pc:sldMk cId="2729029557" sldId="303"/>
            <ac:spMk id="1035" creationId="{00000000-0000-0000-0000-000000000000}"/>
          </ac:spMkLst>
        </pc:spChg>
        <pc:spChg chg="mod">
          <ac:chgData name="Bob Brown" userId="de4355ee-7296-4195-ba97-c8dead83c87d" providerId="ADAL" clId="{D6511FF6-85CF-416A-AE16-FDB0857E6378}" dt="2023-04-25T21:29:16.994" v="1410" actId="120"/>
          <ac:spMkLst>
            <pc:docMk/>
            <pc:sldMk cId="2729029557" sldId="303"/>
            <ac:spMk id="1037" creationId="{00000000-0000-0000-0000-000000000000}"/>
          </ac:spMkLst>
        </pc:spChg>
        <pc:spChg chg="mod">
          <ac:chgData name="Bob Brown" userId="de4355ee-7296-4195-ba97-c8dead83c87d" providerId="ADAL" clId="{D6511FF6-85CF-416A-AE16-FDB0857E6378}" dt="2023-04-25T21:28:53.573" v="1405" actId="1076"/>
          <ac:spMkLst>
            <pc:docMk/>
            <pc:sldMk cId="2729029557" sldId="303"/>
            <ac:spMk id="1038" creationId="{00000000-0000-0000-0000-000000000000}"/>
          </ac:spMkLst>
        </pc:spChg>
        <pc:spChg chg="mod">
          <ac:chgData name="Bob Brown" userId="de4355ee-7296-4195-ba97-c8dead83c87d" providerId="ADAL" clId="{D6511FF6-85CF-416A-AE16-FDB0857E6378}" dt="2023-04-25T21:28:19.083" v="1401" actId="255"/>
          <ac:spMkLst>
            <pc:docMk/>
            <pc:sldMk cId="2729029557" sldId="303"/>
            <ac:spMk id="1043" creationId="{00000000-0000-0000-0000-000000000000}"/>
          </ac:spMkLst>
        </pc:spChg>
        <pc:spChg chg="mod">
          <ac:chgData name="Bob Brown" userId="de4355ee-7296-4195-ba97-c8dead83c87d" providerId="ADAL" clId="{D6511FF6-85CF-416A-AE16-FDB0857E6378}" dt="2023-04-25T21:28:26.747" v="1402" actId="255"/>
          <ac:spMkLst>
            <pc:docMk/>
            <pc:sldMk cId="2729029557" sldId="303"/>
            <ac:spMk id="1044" creationId="{00000000-0000-0000-0000-000000000000}"/>
          </ac:spMkLst>
        </pc:spChg>
      </pc:sldChg>
      <pc:sldChg chg="modSp add mod modAnim">
        <pc:chgData name="Bob Brown" userId="de4355ee-7296-4195-ba97-c8dead83c87d" providerId="ADAL" clId="{D6511FF6-85CF-416A-AE16-FDB0857E6378}" dt="2023-04-26T22:13:24.762" v="1824" actId="12"/>
        <pc:sldMkLst>
          <pc:docMk/>
          <pc:sldMk cId="94377794" sldId="304"/>
        </pc:sldMkLst>
        <pc:spChg chg="mod">
          <ac:chgData name="Bob Brown" userId="de4355ee-7296-4195-ba97-c8dead83c87d" providerId="ADAL" clId="{D6511FF6-85CF-416A-AE16-FDB0857E6378}" dt="2023-04-25T20:31:22.085" v="337" actId="27636"/>
          <ac:spMkLst>
            <pc:docMk/>
            <pc:sldMk cId="94377794" sldId="304"/>
            <ac:spMk id="38914" creationId="{00000000-0000-0000-0000-000000000000}"/>
          </ac:spMkLst>
        </pc:spChg>
        <pc:spChg chg="mod">
          <ac:chgData name="Bob Brown" userId="de4355ee-7296-4195-ba97-c8dead83c87d" providerId="ADAL" clId="{D6511FF6-85CF-416A-AE16-FDB0857E6378}" dt="2023-04-26T22:13:24.762" v="1824" actId="12"/>
          <ac:spMkLst>
            <pc:docMk/>
            <pc:sldMk cId="94377794" sldId="304"/>
            <ac:spMk id="38915" creationId="{00000000-0000-0000-0000-000000000000}"/>
          </ac:spMkLst>
        </pc:spChg>
      </pc:sldChg>
      <pc:sldChg chg="modSp add mod modAnim">
        <pc:chgData name="Bob Brown" userId="de4355ee-7296-4195-ba97-c8dead83c87d" providerId="ADAL" clId="{D6511FF6-85CF-416A-AE16-FDB0857E6378}" dt="2023-04-30T15:32:12.959" v="1971" actId="20577"/>
        <pc:sldMkLst>
          <pc:docMk/>
          <pc:sldMk cId="1017144006" sldId="305"/>
        </pc:sldMkLst>
        <pc:spChg chg="mod">
          <ac:chgData name="Bob Brown" userId="de4355ee-7296-4195-ba97-c8dead83c87d" providerId="ADAL" clId="{D6511FF6-85CF-416A-AE16-FDB0857E6378}" dt="2023-04-30T15:32:12.959" v="1971" actId="20577"/>
          <ac:spMkLst>
            <pc:docMk/>
            <pc:sldMk cId="1017144006" sldId="305"/>
            <ac:spMk id="3" creationId="{00000000-0000-0000-0000-000000000000}"/>
          </ac:spMkLst>
        </pc:spChg>
      </pc:sldChg>
      <pc:sldChg chg="modSp add mod modAnim">
        <pc:chgData name="Bob Brown" userId="de4355ee-7296-4195-ba97-c8dead83c87d" providerId="ADAL" clId="{D6511FF6-85CF-416A-AE16-FDB0857E6378}" dt="2023-04-25T21:31:49.709" v="1425"/>
        <pc:sldMkLst>
          <pc:docMk/>
          <pc:sldMk cId="1100661565" sldId="306"/>
        </pc:sldMkLst>
        <pc:spChg chg="mod">
          <ac:chgData name="Bob Brown" userId="de4355ee-7296-4195-ba97-c8dead83c87d" providerId="ADAL" clId="{D6511FF6-85CF-416A-AE16-FDB0857E6378}" dt="2023-04-25T20:32:13.708" v="342" actId="27636"/>
          <ac:spMkLst>
            <pc:docMk/>
            <pc:sldMk cId="1100661565" sldId="306"/>
            <ac:spMk id="16386" creationId="{00000000-0000-0000-0000-000000000000}"/>
          </ac:spMkLst>
        </pc:spChg>
      </pc:sldChg>
      <pc:sldChg chg="modSp add mod ord modAnim">
        <pc:chgData name="Bob Brown" userId="de4355ee-7296-4195-ba97-c8dead83c87d" providerId="ADAL" clId="{D6511FF6-85CF-416A-AE16-FDB0857E6378}" dt="2023-04-25T21:34:40.172" v="1466"/>
        <pc:sldMkLst>
          <pc:docMk/>
          <pc:sldMk cId="4278488555" sldId="307"/>
        </pc:sldMkLst>
        <pc:spChg chg="mod">
          <ac:chgData name="Bob Brown" userId="de4355ee-7296-4195-ba97-c8dead83c87d" providerId="ADAL" clId="{D6511FF6-85CF-416A-AE16-FDB0857E6378}" dt="2023-04-25T21:32:43.349" v="1433" actId="1076"/>
          <ac:spMkLst>
            <pc:docMk/>
            <pc:sldMk cId="4278488555" sldId="307"/>
            <ac:spMk id="5" creationId="{00000000-0000-0000-0000-000000000000}"/>
          </ac:spMkLst>
        </pc:spChg>
        <pc:spChg chg="mod">
          <ac:chgData name="Bob Brown" userId="de4355ee-7296-4195-ba97-c8dead83c87d" providerId="ADAL" clId="{D6511FF6-85CF-416A-AE16-FDB0857E6378}" dt="2023-04-25T21:32:36.581" v="1432" actId="255"/>
          <ac:spMkLst>
            <pc:docMk/>
            <pc:sldMk cId="4278488555" sldId="307"/>
            <ac:spMk id="18435" creationId="{00000000-0000-0000-0000-000000000000}"/>
          </ac:spMkLst>
        </pc:spChg>
      </pc:sldChg>
      <pc:sldChg chg="modSp add del mod">
        <pc:chgData name="Bob Brown" userId="de4355ee-7296-4195-ba97-c8dead83c87d" providerId="ADAL" clId="{D6511FF6-85CF-416A-AE16-FDB0857E6378}" dt="2023-04-25T21:33:18.835" v="1434" actId="47"/>
        <pc:sldMkLst>
          <pc:docMk/>
          <pc:sldMk cId="863833220" sldId="308"/>
        </pc:sldMkLst>
        <pc:spChg chg="mod">
          <ac:chgData name="Bob Brown" userId="de4355ee-7296-4195-ba97-c8dead83c87d" providerId="ADAL" clId="{D6511FF6-85CF-416A-AE16-FDB0857E6378}" dt="2023-04-25T20:32:30.737" v="347" actId="27636"/>
          <ac:spMkLst>
            <pc:docMk/>
            <pc:sldMk cId="863833220" sldId="308"/>
            <ac:spMk id="21506" creationId="{00000000-0000-0000-0000-000000000000}"/>
          </ac:spMkLst>
        </pc:spChg>
      </pc:sldChg>
      <pc:sldChg chg="modSp add mod modAnim modNotesTx">
        <pc:chgData name="Bob Brown" userId="de4355ee-7296-4195-ba97-c8dead83c87d" providerId="ADAL" clId="{D6511FF6-85CF-416A-AE16-FDB0857E6378}" dt="2023-04-27T16:35:07.003" v="1944" actId="20577"/>
        <pc:sldMkLst>
          <pc:docMk/>
          <pc:sldMk cId="525309920" sldId="309"/>
        </pc:sldMkLst>
        <pc:spChg chg="mod">
          <ac:chgData name="Bob Brown" userId="de4355ee-7296-4195-ba97-c8dead83c87d" providerId="ADAL" clId="{D6511FF6-85CF-416A-AE16-FDB0857E6378}" dt="2023-04-25T20:32:32.606" v="350" actId="27636"/>
          <ac:spMkLst>
            <pc:docMk/>
            <pc:sldMk cId="525309920" sldId="309"/>
            <ac:spMk id="20482" creationId="{00000000-0000-0000-0000-000000000000}"/>
          </ac:spMkLst>
        </pc:spChg>
        <pc:spChg chg="mod">
          <ac:chgData name="Bob Brown" userId="de4355ee-7296-4195-ba97-c8dead83c87d" providerId="ADAL" clId="{D6511FF6-85CF-416A-AE16-FDB0857E6378}" dt="2023-04-25T21:33:39.488" v="1438" actId="1076"/>
          <ac:spMkLst>
            <pc:docMk/>
            <pc:sldMk cId="525309920" sldId="309"/>
            <ac:spMk id="20483" creationId="{00000000-0000-0000-0000-000000000000}"/>
          </ac:spMkLst>
        </pc:spChg>
      </pc:sldChg>
      <pc:sldChg chg="modSp add mod modAnim">
        <pc:chgData name="Bob Brown" userId="de4355ee-7296-4195-ba97-c8dead83c87d" providerId="ADAL" clId="{D6511FF6-85CF-416A-AE16-FDB0857E6378}" dt="2023-04-25T21:37:06.519" v="1718" actId="114"/>
        <pc:sldMkLst>
          <pc:docMk/>
          <pc:sldMk cId="4159426915" sldId="310"/>
        </pc:sldMkLst>
        <pc:spChg chg="mod">
          <ac:chgData name="Bob Brown" userId="de4355ee-7296-4195-ba97-c8dead83c87d" providerId="ADAL" clId="{D6511FF6-85CF-416A-AE16-FDB0857E6378}" dt="2023-04-25T21:34:35.810" v="1464" actId="20577"/>
          <ac:spMkLst>
            <pc:docMk/>
            <pc:sldMk cId="4159426915" sldId="310"/>
            <ac:spMk id="40962" creationId="{00000000-0000-0000-0000-000000000000}"/>
          </ac:spMkLst>
        </pc:spChg>
        <pc:spChg chg="mod">
          <ac:chgData name="Bob Brown" userId="de4355ee-7296-4195-ba97-c8dead83c87d" providerId="ADAL" clId="{D6511FF6-85CF-416A-AE16-FDB0857E6378}" dt="2023-04-25T21:37:06.519" v="1718" actId="114"/>
          <ac:spMkLst>
            <pc:docMk/>
            <pc:sldMk cId="4159426915" sldId="310"/>
            <ac:spMk id="40963" creationId="{00000000-0000-0000-0000-000000000000}"/>
          </ac:spMkLst>
        </pc:spChg>
      </pc:sldChg>
      <pc:sldChg chg="modSp add modAnim">
        <pc:chgData name="Bob Brown" userId="de4355ee-7296-4195-ba97-c8dead83c87d" providerId="ADAL" clId="{D6511FF6-85CF-416A-AE16-FDB0857E6378}" dt="2023-04-25T20:50:18.419" v="484" actId="255"/>
        <pc:sldMkLst>
          <pc:docMk/>
          <pc:sldMk cId="1090587792" sldId="311"/>
        </pc:sldMkLst>
        <pc:spChg chg="mod">
          <ac:chgData name="Bob Brown" userId="de4355ee-7296-4195-ba97-c8dead83c87d" providerId="ADAL" clId="{D6511FF6-85CF-416A-AE16-FDB0857E6378}" dt="2023-04-25T20:50:18.419" v="484" actId="255"/>
          <ac:spMkLst>
            <pc:docMk/>
            <pc:sldMk cId="1090587792" sldId="311"/>
            <ac:spMk id="1883139" creationId="{00000000-0000-0000-0000-000000000000}"/>
          </ac:spMkLst>
        </pc:spChg>
      </pc:sldChg>
      <pc:sldChg chg="modSp add mod modAnim">
        <pc:chgData name="Bob Brown" userId="de4355ee-7296-4195-ba97-c8dead83c87d" providerId="ADAL" clId="{D6511FF6-85CF-416A-AE16-FDB0857E6378}" dt="2023-04-25T20:50:40.829" v="490" actId="20577"/>
        <pc:sldMkLst>
          <pc:docMk/>
          <pc:sldMk cId="2980555827" sldId="312"/>
        </pc:sldMkLst>
        <pc:spChg chg="mod">
          <ac:chgData name="Bob Brown" userId="de4355ee-7296-4195-ba97-c8dead83c87d" providerId="ADAL" clId="{D6511FF6-85CF-416A-AE16-FDB0857E6378}" dt="2023-04-25T20:50:40.829" v="490" actId="20577"/>
          <ac:spMkLst>
            <pc:docMk/>
            <pc:sldMk cId="2980555827" sldId="312"/>
            <ac:spMk id="1887235" creationId="{00000000-0000-0000-0000-000000000000}"/>
          </ac:spMkLst>
        </pc:spChg>
      </pc:sldChg>
      <pc:sldChg chg="modSp add mod modAnim">
        <pc:chgData name="Bob Brown" userId="de4355ee-7296-4195-ba97-c8dead83c87d" providerId="ADAL" clId="{D6511FF6-85CF-416A-AE16-FDB0857E6378}" dt="2023-04-25T20:52:15.627" v="500"/>
        <pc:sldMkLst>
          <pc:docMk/>
          <pc:sldMk cId="440631993" sldId="313"/>
        </pc:sldMkLst>
        <pc:spChg chg="mod">
          <ac:chgData name="Bob Brown" userId="de4355ee-7296-4195-ba97-c8dead83c87d" providerId="ADAL" clId="{D6511FF6-85CF-416A-AE16-FDB0857E6378}" dt="2023-04-25T20:52:01.951" v="498" actId="1076"/>
          <ac:spMkLst>
            <pc:docMk/>
            <pc:sldMk cId="440631993" sldId="313"/>
            <ac:spMk id="3075" creationId="{00000000-0000-0000-0000-000000000000}"/>
          </ac:spMkLst>
        </pc:spChg>
      </pc:sldChg>
      <pc:sldChg chg="modSp add mod">
        <pc:chgData name="Bob Brown" userId="de4355ee-7296-4195-ba97-c8dead83c87d" providerId="ADAL" clId="{D6511FF6-85CF-416A-AE16-FDB0857E6378}" dt="2023-04-25T20:53:01.871" v="503" actId="6549"/>
        <pc:sldMkLst>
          <pc:docMk/>
          <pc:sldMk cId="3046539452" sldId="314"/>
        </pc:sldMkLst>
        <pc:spChg chg="mod">
          <ac:chgData name="Bob Brown" userId="de4355ee-7296-4195-ba97-c8dead83c87d" providerId="ADAL" clId="{D6511FF6-85CF-416A-AE16-FDB0857E6378}" dt="2023-04-25T20:53:01.871" v="503" actId="6549"/>
          <ac:spMkLst>
            <pc:docMk/>
            <pc:sldMk cId="3046539452" sldId="314"/>
            <ac:spMk id="6147" creationId="{00000000-0000-0000-0000-000000000000}"/>
          </ac:spMkLst>
        </pc:spChg>
      </pc:sldChg>
      <pc:sldChg chg="addSp modSp new mod modClrScheme modAnim chgLayout">
        <pc:chgData name="Bob Brown" userId="de4355ee-7296-4195-ba97-c8dead83c87d" providerId="ADAL" clId="{D6511FF6-85CF-416A-AE16-FDB0857E6378}" dt="2023-04-25T21:05:59.376" v="1119"/>
        <pc:sldMkLst>
          <pc:docMk/>
          <pc:sldMk cId="412917880" sldId="315"/>
        </pc:sldMkLst>
        <pc:spChg chg="mod ord">
          <ac:chgData name="Bob Brown" userId="de4355ee-7296-4195-ba97-c8dead83c87d" providerId="ADAL" clId="{D6511FF6-85CF-416A-AE16-FDB0857E6378}" dt="2023-04-25T21:03:36.385" v="817" actId="700"/>
          <ac:spMkLst>
            <pc:docMk/>
            <pc:sldMk cId="412917880" sldId="315"/>
            <ac:spMk id="2" creationId="{671AE35A-1FF8-EAEA-0AFE-BBC647A31A90}"/>
          </ac:spMkLst>
        </pc:spChg>
        <pc:spChg chg="add mod ord">
          <ac:chgData name="Bob Brown" userId="de4355ee-7296-4195-ba97-c8dead83c87d" providerId="ADAL" clId="{D6511FF6-85CF-416A-AE16-FDB0857E6378}" dt="2023-04-25T21:05:37.076" v="1115" actId="20577"/>
          <ac:spMkLst>
            <pc:docMk/>
            <pc:sldMk cId="412917880" sldId="315"/>
            <ac:spMk id="3" creationId="{05DA479F-20DA-A6D0-CC6D-4C7BDBCB1CFD}"/>
          </ac:spMkLst>
        </pc:spChg>
      </pc:sldChg>
      <pc:sldChg chg="modSp new mod">
        <pc:chgData name="Bob Brown" userId="de4355ee-7296-4195-ba97-c8dead83c87d" providerId="ADAL" clId="{D6511FF6-85CF-416A-AE16-FDB0857E6378}" dt="2023-04-25T21:12:53.373" v="1317" actId="20577"/>
        <pc:sldMkLst>
          <pc:docMk/>
          <pc:sldMk cId="885650506" sldId="316"/>
        </pc:sldMkLst>
        <pc:spChg chg="mod">
          <ac:chgData name="Bob Brown" userId="de4355ee-7296-4195-ba97-c8dead83c87d" providerId="ADAL" clId="{D6511FF6-85CF-416A-AE16-FDB0857E6378}" dt="2023-04-25T21:08:42.921" v="1147" actId="20577"/>
          <ac:spMkLst>
            <pc:docMk/>
            <pc:sldMk cId="885650506" sldId="316"/>
            <ac:spMk id="2" creationId="{8DEB4760-97F6-3DB2-5B73-3DD4552ECFCB}"/>
          </ac:spMkLst>
        </pc:spChg>
        <pc:spChg chg="mod">
          <ac:chgData name="Bob Brown" userId="de4355ee-7296-4195-ba97-c8dead83c87d" providerId="ADAL" clId="{D6511FF6-85CF-416A-AE16-FDB0857E6378}" dt="2023-04-25T21:12:53.373" v="1317" actId="20577"/>
          <ac:spMkLst>
            <pc:docMk/>
            <pc:sldMk cId="885650506" sldId="316"/>
            <ac:spMk id="3" creationId="{29BBB54E-68FE-644C-BB11-AFCB57ADDF5B}"/>
          </ac:spMkLst>
        </pc:spChg>
      </pc:sldChg>
      <pc:sldChg chg="modSp add mod modAnim">
        <pc:chgData name="Bob Brown" userId="de4355ee-7296-4195-ba97-c8dead83c87d" providerId="ADAL" clId="{D6511FF6-85CF-416A-AE16-FDB0857E6378}" dt="2023-04-26T22:19:40.926" v="1836" actId="1076"/>
        <pc:sldMkLst>
          <pc:docMk/>
          <pc:sldMk cId="2683263279" sldId="317"/>
        </pc:sldMkLst>
        <pc:spChg chg="mod">
          <ac:chgData name="Bob Brown" userId="de4355ee-7296-4195-ba97-c8dead83c87d" providerId="ADAL" clId="{D6511FF6-85CF-416A-AE16-FDB0857E6378}" dt="2023-04-25T21:23:29.801" v="1372" actId="20577"/>
          <ac:spMkLst>
            <pc:docMk/>
            <pc:sldMk cId="2683263279" sldId="317"/>
            <ac:spMk id="2" creationId="{00000000-0000-0000-0000-000000000000}"/>
          </ac:spMkLst>
        </pc:spChg>
        <pc:spChg chg="mod">
          <ac:chgData name="Bob Brown" userId="de4355ee-7296-4195-ba97-c8dead83c87d" providerId="ADAL" clId="{D6511FF6-85CF-416A-AE16-FDB0857E6378}" dt="2023-04-26T22:19:35.131" v="1835" actId="6549"/>
          <ac:spMkLst>
            <pc:docMk/>
            <pc:sldMk cId="2683263279" sldId="317"/>
            <ac:spMk id="3" creationId="{00000000-0000-0000-0000-000000000000}"/>
          </ac:spMkLst>
        </pc:spChg>
        <pc:spChg chg="mod">
          <ac:chgData name="Bob Brown" userId="de4355ee-7296-4195-ba97-c8dead83c87d" providerId="ADAL" clId="{D6511FF6-85CF-416A-AE16-FDB0857E6378}" dt="2023-04-26T12:59:45.824" v="1723" actId="255"/>
          <ac:spMkLst>
            <pc:docMk/>
            <pc:sldMk cId="2683263279" sldId="317"/>
            <ac:spMk id="4" creationId="{00000000-0000-0000-0000-000000000000}"/>
          </ac:spMkLst>
        </pc:spChg>
        <pc:spChg chg="mod">
          <ac:chgData name="Bob Brown" userId="de4355ee-7296-4195-ba97-c8dead83c87d" providerId="ADAL" clId="{D6511FF6-85CF-416A-AE16-FDB0857E6378}" dt="2023-04-25T21:23:55.498" v="1374" actId="255"/>
          <ac:spMkLst>
            <pc:docMk/>
            <pc:sldMk cId="2683263279" sldId="317"/>
            <ac:spMk id="10" creationId="{00000000-0000-0000-0000-000000000000}"/>
          </ac:spMkLst>
        </pc:spChg>
        <pc:spChg chg="mod">
          <ac:chgData name="Bob Brown" userId="de4355ee-7296-4195-ba97-c8dead83c87d" providerId="ADAL" clId="{D6511FF6-85CF-416A-AE16-FDB0857E6378}" dt="2023-04-26T22:19:23.966" v="1834" actId="255"/>
          <ac:spMkLst>
            <pc:docMk/>
            <pc:sldMk cId="2683263279" sldId="317"/>
            <ac:spMk id="13" creationId="{00000000-0000-0000-0000-000000000000}"/>
          </ac:spMkLst>
        </pc:spChg>
        <pc:spChg chg="mod">
          <ac:chgData name="Bob Brown" userId="de4355ee-7296-4195-ba97-c8dead83c87d" providerId="ADAL" clId="{D6511FF6-85CF-416A-AE16-FDB0857E6378}" dt="2023-04-25T21:24:17.236" v="1378" actId="14100"/>
          <ac:spMkLst>
            <pc:docMk/>
            <pc:sldMk cId="2683263279" sldId="317"/>
            <ac:spMk id="15" creationId="{00000000-0000-0000-0000-000000000000}"/>
          </ac:spMkLst>
        </pc:spChg>
        <pc:grpChg chg="mod">
          <ac:chgData name="Bob Brown" userId="de4355ee-7296-4195-ba97-c8dead83c87d" providerId="ADAL" clId="{D6511FF6-85CF-416A-AE16-FDB0857E6378}" dt="2023-04-26T22:19:40.926" v="1836" actId="1076"/>
          <ac:grpSpMkLst>
            <pc:docMk/>
            <pc:sldMk cId="2683263279" sldId="317"/>
            <ac:grpSpMk id="16" creationId="{00000000-0000-0000-0000-000000000000}"/>
          </ac:grpSpMkLst>
        </pc:grpChg>
      </pc:sldChg>
      <pc:sldChg chg="modSp add mod modAnim">
        <pc:chgData name="Bob Brown" userId="de4355ee-7296-4195-ba97-c8dead83c87d" providerId="ADAL" clId="{D6511FF6-85CF-416A-AE16-FDB0857E6378}" dt="2023-04-26T22:19:47.645" v="1837" actId="1076"/>
        <pc:sldMkLst>
          <pc:docMk/>
          <pc:sldMk cId="1507582208" sldId="318"/>
        </pc:sldMkLst>
        <pc:spChg chg="mod">
          <ac:chgData name="Bob Brown" userId="de4355ee-7296-4195-ba97-c8dead83c87d" providerId="ADAL" clId="{D6511FF6-85CF-416A-AE16-FDB0857E6378}" dt="2023-04-25T21:22:34.370" v="1345" actId="122"/>
          <ac:spMkLst>
            <pc:docMk/>
            <pc:sldMk cId="1507582208" sldId="318"/>
            <ac:spMk id="2" creationId="{00000000-0000-0000-0000-000000000000}"/>
          </ac:spMkLst>
        </pc:spChg>
        <pc:spChg chg="mod">
          <ac:chgData name="Bob Brown" userId="de4355ee-7296-4195-ba97-c8dead83c87d" providerId="ADAL" clId="{D6511FF6-85CF-416A-AE16-FDB0857E6378}" dt="2023-04-25T21:24:57.157" v="1382" actId="20577"/>
          <ac:spMkLst>
            <pc:docMk/>
            <pc:sldMk cId="1507582208" sldId="318"/>
            <ac:spMk id="3" creationId="{00000000-0000-0000-0000-000000000000}"/>
          </ac:spMkLst>
        </pc:spChg>
        <pc:spChg chg="mod">
          <ac:chgData name="Bob Brown" userId="de4355ee-7296-4195-ba97-c8dead83c87d" providerId="ADAL" clId="{D6511FF6-85CF-416A-AE16-FDB0857E6378}" dt="2023-04-26T12:59:56.597" v="1726" actId="121"/>
          <ac:spMkLst>
            <pc:docMk/>
            <pc:sldMk cId="1507582208" sldId="318"/>
            <ac:spMk id="4" creationId="{00000000-0000-0000-0000-000000000000}"/>
          </ac:spMkLst>
        </pc:spChg>
        <pc:spChg chg="mod">
          <ac:chgData name="Bob Brown" userId="de4355ee-7296-4195-ba97-c8dead83c87d" providerId="ADAL" clId="{D6511FF6-85CF-416A-AE16-FDB0857E6378}" dt="2023-04-25T21:25:30.647" v="1384" actId="1076"/>
          <ac:spMkLst>
            <pc:docMk/>
            <pc:sldMk cId="1507582208" sldId="318"/>
            <ac:spMk id="19" creationId="{00000000-0000-0000-0000-000000000000}"/>
          </ac:spMkLst>
        </pc:spChg>
        <pc:spChg chg="mod">
          <ac:chgData name="Bob Brown" userId="de4355ee-7296-4195-ba97-c8dead83c87d" providerId="ADAL" clId="{D6511FF6-85CF-416A-AE16-FDB0857E6378}" dt="2023-04-25T21:26:04.118" v="1388" actId="255"/>
          <ac:spMkLst>
            <pc:docMk/>
            <pc:sldMk cId="1507582208" sldId="318"/>
            <ac:spMk id="20" creationId="{00000000-0000-0000-0000-000000000000}"/>
          </ac:spMkLst>
        </pc:spChg>
        <pc:spChg chg="mod">
          <ac:chgData name="Bob Brown" userId="de4355ee-7296-4195-ba97-c8dead83c87d" providerId="ADAL" clId="{D6511FF6-85CF-416A-AE16-FDB0857E6378}" dt="2023-04-25T21:25:10.964" v="1383" actId="255"/>
          <ac:spMkLst>
            <pc:docMk/>
            <pc:sldMk cId="1507582208" sldId="318"/>
            <ac:spMk id="24" creationId="{00000000-0000-0000-0000-000000000000}"/>
          </ac:spMkLst>
        </pc:spChg>
        <pc:grpChg chg="mod">
          <ac:chgData name="Bob Brown" userId="de4355ee-7296-4195-ba97-c8dead83c87d" providerId="ADAL" clId="{D6511FF6-85CF-416A-AE16-FDB0857E6378}" dt="2023-04-26T22:19:47.645" v="1837" actId="1076"/>
          <ac:grpSpMkLst>
            <pc:docMk/>
            <pc:sldMk cId="1507582208" sldId="318"/>
            <ac:grpSpMk id="5" creationId="{00000000-0000-0000-0000-000000000000}"/>
          </ac:grpSpMkLst>
        </pc:grpChg>
      </pc:sldChg>
      <pc:sldChg chg="modSp add mod modNotesTx">
        <pc:chgData name="Bob Brown" userId="de4355ee-7296-4195-ba97-c8dead83c87d" providerId="ADAL" clId="{D6511FF6-85CF-416A-AE16-FDB0857E6378}" dt="2023-04-30T15:34:48.683" v="2062" actId="20577"/>
        <pc:sldMkLst>
          <pc:docMk/>
          <pc:sldMk cId="367607624" sldId="319"/>
        </pc:sldMkLst>
        <pc:spChg chg="mod">
          <ac:chgData name="Bob Brown" userId="de4355ee-7296-4195-ba97-c8dead83c87d" providerId="ADAL" clId="{D6511FF6-85CF-416A-AE16-FDB0857E6378}" dt="2023-04-25T21:20:17.324" v="1328" actId="27636"/>
          <ac:spMkLst>
            <pc:docMk/>
            <pc:sldMk cId="367607624" sldId="319"/>
            <ac:spMk id="1975301" creationId="{00000000-0000-0000-0000-000000000000}"/>
          </ac:spMkLst>
        </pc:spChg>
      </pc:sldChg>
      <pc:sldChg chg="addSp delSp modSp new mod modClrScheme chgLayout">
        <pc:chgData name="Bob Brown" userId="de4355ee-7296-4195-ba97-c8dead83c87d" providerId="ADAL" clId="{D6511FF6-85CF-416A-AE16-FDB0857E6378}" dt="2023-04-26T15:12:54.894" v="1818" actId="1076"/>
        <pc:sldMkLst>
          <pc:docMk/>
          <pc:sldMk cId="2141163950" sldId="320"/>
        </pc:sldMkLst>
        <pc:spChg chg="del mod ord">
          <ac:chgData name="Bob Brown" userId="de4355ee-7296-4195-ba97-c8dead83c87d" providerId="ADAL" clId="{D6511FF6-85CF-416A-AE16-FDB0857E6378}" dt="2023-04-26T15:08:13.156" v="1738" actId="700"/>
          <ac:spMkLst>
            <pc:docMk/>
            <pc:sldMk cId="2141163950" sldId="320"/>
            <ac:spMk id="2" creationId="{B9E12CA3-142F-300D-06EC-28B1AB91A01F}"/>
          </ac:spMkLst>
        </pc:spChg>
        <pc:spChg chg="del">
          <ac:chgData name="Bob Brown" userId="de4355ee-7296-4195-ba97-c8dead83c87d" providerId="ADAL" clId="{D6511FF6-85CF-416A-AE16-FDB0857E6378}" dt="2023-04-26T15:08:13.156" v="1738" actId="700"/>
          <ac:spMkLst>
            <pc:docMk/>
            <pc:sldMk cId="2141163950" sldId="320"/>
            <ac:spMk id="3" creationId="{969F0873-9F11-E690-016B-04DD45ADB281}"/>
          </ac:spMkLst>
        </pc:spChg>
        <pc:spChg chg="add mod ord">
          <ac:chgData name="Bob Brown" userId="de4355ee-7296-4195-ba97-c8dead83c87d" providerId="ADAL" clId="{D6511FF6-85CF-416A-AE16-FDB0857E6378}" dt="2023-04-26T15:08:24.325" v="1753" actId="20577"/>
          <ac:spMkLst>
            <pc:docMk/>
            <pc:sldMk cId="2141163950" sldId="320"/>
            <ac:spMk id="4" creationId="{7AAABED6-0B87-5BAF-1D19-868545B7C0FB}"/>
          </ac:spMkLst>
        </pc:spChg>
        <pc:spChg chg="add mod">
          <ac:chgData name="Bob Brown" userId="de4355ee-7296-4195-ba97-c8dead83c87d" providerId="ADAL" clId="{D6511FF6-85CF-416A-AE16-FDB0857E6378}" dt="2023-04-26T15:11:57.725" v="1784" actId="1076"/>
          <ac:spMkLst>
            <pc:docMk/>
            <pc:sldMk cId="2141163950" sldId="320"/>
            <ac:spMk id="9" creationId="{89D17790-D44E-3954-F916-C837045AF22D}"/>
          </ac:spMkLst>
        </pc:spChg>
        <pc:spChg chg="add mod">
          <ac:chgData name="Bob Brown" userId="de4355ee-7296-4195-ba97-c8dead83c87d" providerId="ADAL" clId="{D6511FF6-85CF-416A-AE16-FDB0857E6378}" dt="2023-04-26T15:12:47.598" v="1817" actId="1076"/>
          <ac:spMkLst>
            <pc:docMk/>
            <pc:sldMk cId="2141163950" sldId="320"/>
            <ac:spMk id="10" creationId="{0423A0BD-86DC-B166-674E-D968343D7D17}"/>
          </ac:spMkLst>
        </pc:spChg>
        <pc:picChg chg="add del mod">
          <ac:chgData name="Bob Brown" userId="de4355ee-7296-4195-ba97-c8dead83c87d" providerId="ADAL" clId="{D6511FF6-85CF-416A-AE16-FDB0857E6378}" dt="2023-04-26T15:08:56.444" v="1756" actId="478"/>
          <ac:picMkLst>
            <pc:docMk/>
            <pc:sldMk cId="2141163950" sldId="320"/>
            <ac:picMk id="6" creationId="{A363B590-D0B5-0E78-B7A1-08ADBF0E0A98}"/>
          </ac:picMkLst>
        </pc:picChg>
        <pc:picChg chg="add mod">
          <ac:chgData name="Bob Brown" userId="de4355ee-7296-4195-ba97-c8dead83c87d" providerId="ADAL" clId="{D6511FF6-85CF-416A-AE16-FDB0857E6378}" dt="2023-04-26T15:12:54.894" v="1818" actId="1076"/>
          <ac:picMkLst>
            <pc:docMk/>
            <pc:sldMk cId="2141163950" sldId="320"/>
            <ac:picMk id="8" creationId="{92CC072F-5E33-EF66-E15D-DAE625B41616}"/>
          </ac:picMkLst>
        </pc:picChg>
      </pc:sldChg>
      <pc:sldMasterChg chg="add del addSldLayout delSldLayout">
        <pc:chgData name="Bob Brown" userId="de4355ee-7296-4195-ba97-c8dead83c87d" providerId="ADAL" clId="{D6511FF6-85CF-416A-AE16-FDB0857E6378}" dt="2023-05-01T11:53:32.980" v="2064" actId="47"/>
        <pc:sldMasterMkLst>
          <pc:docMk/>
          <pc:sldMasterMk cId="3864976568" sldId="2147483708"/>
        </pc:sldMasterMkLst>
        <pc:sldLayoutChg chg="add del">
          <pc:chgData name="Bob Brown" userId="de4355ee-7296-4195-ba97-c8dead83c87d" providerId="ADAL" clId="{D6511FF6-85CF-416A-AE16-FDB0857E6378}" dt="2023-05-01T11:53:32.980" v="2064" actId="47"/>
          <pc:sldLayoutMkLst>
            <pc:docMk/>
            <pc:sldMasterMk cId="3864976568" sldId="2147483708"/>
            <pc:sldLayoutMk cId="2955955693" sldId="214748371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7F8D0-0A08-4502-BB12-A3788DA18D9E}" type="datetimeFigureOut">
              <a:rPr lang="en-US" smtClean="0"/>
              <a:t>5/13/2023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05370-7C87-4711-A91A-AB7A78ABA291}" type="slidenum">
              <a:rPr lang="en-US" smtClean="0"/>
              <a:t>‹#›</a:t>
            </a:fld>
            <a:endParaRPr lang="en-US"/>
          </a:p>
        </p:txBody>
      </p:sp>
    </p:spTree>
    <p:extLst>
      <p:ext uri="{BB962C8B-B14F-4D97-AF65-F5344CB8AC3E}">
        <p14:creationId xmlns:p14="http://schemas.microsoft.com/office/powerpoint/2010/main" val="281819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Kirchhoff's_circuit_law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Certified Information Systems Security Professional (CISSP) Common Body of Knowledge says</a:t>
            </a:r>
          </a:p>
          <a:p>
            <a:r>
              <a:rPr lang="en-US" dirty="0"/>
              <a:t>cryptography also protects availability. That is something of a stretch to say the leas</a:t>
            </a:r>
          </a:p>
        </p:txBody>
      </p:sp>
      <p:sp>
        <p:nvSpPr>
          <p:cNvPr id="4" name="Slide Number Placeholder 3"/>
          <p:cNvSpPr>
            <a:spLocks noGrp="1"/>
          </p:cNvSpPr>
          <p:nvPr>
            <p:ph type="sldNum" sz="quarter" idx="5"/>
          </p:nvPr>
        </p:nvSpPr>
        <p:spPr/>
        <p:txBody>
          <a:bodyPr/>
          <a:lstStyle/>
          <a:p>
            <a:fld id="{5B105370-7C87-4711-A91A-AB7A78ABA291}" type="slidenum">
              <a:rPr lang="en-US" smtClean="0"/>
              <a:t>3</a:t>
            </a:fld>
            <a:endParaRPr lang="en-US"/>
          </a:p>
        </p:txBody>
      </p:sp>
    </p:spTree>
    <p:extLst>
      <p:ext uri="{BB962C8B-B14F-4D97-AF65-F5344CB8AC3E}">
        <p14:creationId xmlns:p14="http://schemas.microsoft.com/office/powerpoint/2010/main" val="339247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Keys used only once because otherwise an adversary will have two or more samples of ciphertext with different plain text. This defeats the goal of making the key as long as the message.</a:t>
            </a:r>
          </a:p>
        </p:txBody>
      </p:sp>
      <p:sp>
        <p:nvSpPr>
          <p:cNvPr id="4" name="Slide Number Placeholder 3"/>
          <p:cNvSpPr>
            <a:spLocks noGrp="1"/>
          </p:cNvSpPr>
          <p:nvPr>
            <p:ph type="sldNum" sz="quarter" idx="5"/>
          </p:nvPr>
        </p:nvSpPr>
        <p:spPr/>
        <p:txBody>
          <a:bodyPr/>
          <a:lstStyle/>
          <a:p>
            <a:fld id="{5B105370-7C87-4711-A91A-AB7A78ABA291}" type="slidenum">
              <a:rPr lang="en-US" smtClean="0"/>
              <a:t>15</a:t>
            </a:fld>
            <a:endParaRPr lang="en-US"/>
          </a:p>
        </p:txBody>
      </p:sp>
    </p:spTree>
    <p:extLst>
      <p:ext uri="{BB962C8B-B14F-4D97-AF65-F5344CB8AC3E}">
        <p14:creationId xmlns:p14="http://schemas.microsoft.com/office/powerpoint/2010/main" val="288825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1000"/>
              </a:spcAft>
            </a:pPr>
            <a:r>
              <a:rPr lang="en-US" sz="1200" dirty="0">
                <a:latin typeface="Times New Roman"/>
                <a:ea typeface="Times New Roman"/>
                <a:cs typeface="Times New Roman"/>
              </a:rPr>
              <a:t>So trustworthy Symmetric encryption systems, secret key encryption systems, need to be based on sound mathematics. This is not the sort of thing that you make up in your spare time. Okay? Not without a Ph.D. in mathematics with some concentration in cryptography.</a:t>
            </a:r>
            <a:endParaRPr lang="en-US" sz="1100" dirty="0">
              <a:latin typeface="Calibri"/>
              <a:ea typeface="Times New Roman"/>
              <a:cs typeface="Times New Roman"/>
            </a:endParaRPr>
          </a:p>
          <a:p>
            <a:pPr marL="0" marR="0">
              <a:lnSpc>
                <a:spcPct val="115000"/>
              </a:lnSpc>
              <a:spcBef>
                <a:spcPts val="0"/>
              </a:spcBef>
              <a:spcAft>
                <a:spcPts val="1000"/>
              </a:spcAft>
            </a:pPr>
            <a:r>
              <a:rPr lang="en-US" sz="1200" dirty="0">
                <a:latin typeface="Times New Roman"/>
                <a:ea typeface="Times New Roman"/>
                <a:cs typeface="Times New Roman"/>
              </a:rPr>
              <a:t>I will give you a counter example. Has everyone heard of the WEP algorithm for securing </a:t>
            </a:r>
            <a:r>
              <a:rPr lang="en-US" sz="1200" dirty="0" err="1">
                <a:latin typeface="Times New Roman"/>
                <a:ea typeface="Times New Roman"/>
                <a:cs typeface="Times New Roman"/>
              </a:rPr>
              <a:t>WiFi</a:t>
            </a:r>
            <a:r>
              <a:rPr lang="en-US" sz="1200" dirty="0">
                <a:latin typeface="Times New Roman"/>
                <a:ea typeface="Times New Roman"/>
                <a:cs typeface="Times New Roman"/>
              </a:rPr>
              <a:t>? Is anyone still using it?  Shouldn’t because it is trivial to crack. It was invented by electrical engineers who know a whole lot of stuff about radio waves. They didn’t know enough about cryptography. And they invented a crypto system that’s trivial to crack and people still laugh at them. So there’s plenty of real crypto systems out there for you to use you don’t need to invent one. Should be analyzed by experts and should withstand the test of time. And the crypto systems that we have used and standards have really done that. I’m going to tell you in a minute that the data encryption standard is now obsolete. But it’s obsolete because of its short key length, not because of a problem in the algorithm, although there are some problems in the algorithm.</a:t>
            </a:r>
            <a:endParaRPr lang="en-US" sz="1100" dirty="0">
              <a:latin typeface="Calibri"/>
              <a:ea typeface="Times New Roman"/>
              <a:cs typeface="Times New Roman"/>
            </a:endParaRPr>
          </a:p>
          <a:p>
            <a:pPr marL="0" marR="0">
              <a:lnSpc>
                <a:spcPct val="115000"/>
              </a:lnSpc>
              <a:spcBef>
                <a:spcPts val="0"/>
              </a:spcBef>
              <a:spcAft>
                <a:spcPts val="1000"/>
              </a:spcAft>
            </a:pPr>
            <a:r>
              <a:rPr lang="en-US" sz="1200" dirty="0">
                <a:latin typeface="Times New Roman"/>
                <a:ea typeface="Times New Roman"/>
                <a:cs typeface="Times New Roman"/>
              </a:rPr>
              <a:t>And so, as with almost everything in information technology, it’s not as easy as it looks. For us, we’re going to be users of cryptography rather than developers. Pick a good one and stick with it.</a:t>
            </a:r>
            <a:endParaRPr lang="en-US" sz="1100" dirty="0">
              <a:latin typeface="Calibri"/>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16</a:t>
            </a:fld>
            <a:endParaRPr lang="en-US"/>
          </a:p>
        </p:txBody>
      </p:sp>
    </p:spTree>
    <p:extLst>
      <p:ext uri="{BB962C8B-B14F-4D97-AF65-F5344CB8AC3E}">
        <p14:creationId xmlns:p14="http://schemas.microsoft.com/office/powerpoint/2010/main" val="3938440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1000"/>
              </a:spcAft>
            </a:pPr>
            <a:r>
              <a:rPr lang="en-US" sz="1200" dirty="0">
                <a:latin typeface="Times New Roman" pitchFamily="18" charset="0"/>
                <a:ea typeface="Times New Roman"/>
                <a:cs typeface="Times New Roman" pitchFamily="18" charset="0"/>
              </a:rPr>
              <a:t>Advanced Encryption Standard - There were some short cut attacks on the data encryption standard, some analytical attacks that made it somewhat less than ‘try everything’. And AES is particularly designed to withstand those attacks. </a:t>
            </a:r>
          </a:p>
          <a:p>
            <a:pPr marL="0" marR="0">
              <a:lnSpc>
                <a:spcPct val="115000"/>
              </a:lnSpc>
              <a:spcBef>
                <a:spcPts val="0"/>
              </a:spcBef>
              <a:spcAft>
                <a:spcPts val="1000"/>
              </a:spcAft>
            </a:pPr>
            <a:endParaRPr lang="en-US" sz="1200" dirty="0">
              <a:latin typeface="Times New Roman" pitchFamily="18" charset="0"/>
              <a:ea typeface="Times New Roman"/>
              <a:cs typeface="Times New Roman" pitchFamily="18" charset="0"/>
            </a:endParaRPr>
          </a:p>
          <a:p>
            <a:pPr marL="0" marR="0">
              <a:lnSpc>
                <a:spcPct val="115000"/>
              </a:lnSpc>
              <a:spcBef>
                <a:spcPts val="0"/>
              </a:spcBef>
              <a:spcAft>
                <a:spcPts val="1000"/>
              </a:spcAft>
            </a:pPr>
            <a:r>
              <a:rPr lang="en-US" sz="1200" dirty="0">
                <a:latin typeface="Times New Roman" pitchFamily="18" charset="0"/>
                <a:ea typeface="Times New Roman"/>
                <a:cs typeface="Times New Roman" pitchFamily="18" charset="0"/>
              </a:rPr>
              <a:t>Rijndael was adopted by NIST in November, 2001 and became an official U.S. </a:t>
            </a:r>
            <a:r>
              <a:rPr lang="en-US" sz="1200">
                <a:latin typeface="Times New Roman" pitchFamily="18" charset="0"/>
                <a:ea typeface="Times New Roman"/>
                <a:cs typeface="Times New Roman" pitchFamily="18" charset="0"/>
              </a:rPr>
              <a:t>standard in May, 2002.</a:t>
            </a:r>
            <a:endParaRPr lang="en-US" sz="1200" dirty="0">
              <a:latin typeface="Times New Roman" pitchFamily="18" charset="0"/>
              <a:ea typeface="Times New Roman"/>
              <a:cs typeface="Times New Roman" pitchFamily="18" charset="0"/>
            </a:endParaRPr>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17</a:t>
            </a:fld>
            <a:endParaRPr lang="en-US"/>
          </a:p>
        </p:txBody>
      </p:sp>
    </p:spTree>
    <p:extLst>
      <p:ext uri="{BB962C8B-B14F-4D97-AF65-F5344CB8AC3E}">
        <p14:creationId xmlns:p14="http://schemas.microsoft.com/office/powerpoint/2010/main" val="399763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1000"/>
              </a:spcAft>
            </a:pPr>
            <a:r>
              <a:rPr lang="en-US" sz="1200" dirty="0">
                <a:latin typeface="Times New Roman"/>
                <a:ea typeface="Times New Roman"/>
                <a:cs typeface="Times New Roman"/>
              </a:rPr>
              <a:t>There's a problem with secret key crypto. Remember that </a:t>
            </a:r>
            <a:r>
              <a:rPr lang="en-US" sz="1200" dirty="0" err="1">
                <a:latin typeface="Times New Roman"/>
                <a:ea typeface="Times New Roman"/>
                <a:cs typeface="Times New Roman"/>
              </a:rPr>
              <a:t>Vernam</a:t>
            </a:r>
            <a:r>
              <a:rPr lang="en-US" sz="1200" dirty="0">
                <a:latin typeface="Times New Roman"/>
                <a:ea typeface="Times New Roman"/>
                <a:cs typeface="Times New Roman"/>
              </a:rPr>
              <a:t> cipher and the punched paper tape? And you need a copy of the tape to encrypt and another copy to decrypt? The problem is, how do you get the other copy where it needs to be? If I can simply transmit a message that is the key, well I don’t need to encrypt stuff. I’ve got a secure channel.</a:t>
            </a:r>
            <a:endParaRPr lang="en-US" sz="1100" dirty="0">
              <a:latin typeface="Calibri"/>
              <a:ea typeface="Times New Roman"/>
              <a:cs typeface="Times New Roman"/>
            </a:endParaRPr>
          </a:p>
          <a:p>
            <a:pPr marL="0" marR="0">
              <a:lnSpc>
                <a:spcPct val="115000"/>
              </a:lnSpc>
              <a:spcBef>
                <a:spcPts val="0"/>
              </a:spcBef>
              <a:spcAft>
                <a:spcPts val="1000"/>
              </a:spcAft>
            </a:pPr>
            <a:r>
              <a:rPr lang="en-US" sz="1200" dirty="0">
                <a:latin typeface="Times New Roman"/>
                <a:ea typeface="Times New Roman"/>
                <a:cs typeface="Times New Roman"/>
              </a:rPr>
              <a:t>And so during World War II we put the punched paper tape in a steel box, chain it to James Bond’s wrist and put him on an airplane. This is a lot of trouble. This is a lot of trouble. That lot of trouble is called the “Key exchange Problem.” If I have a mechanism for transmitting the key out of band, like, stick it in a steel box and chaining it to James Bond’s wrist, often I could’ve just sent the message that way. Right? Message can’t be decrypted until the key gets there. Might just as well put the secret message in the steel box and chain it to James Bond’s wrist since the key can only be used once.</a:t>
            </a:r>
            <a:endParaRPr lang="en-US" sz="1100" dirty="0">
              <a:latin typeface="Calibri"/>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18</a:t>
            </a:fld>
            <a:endParaRPr lang="en-US"/>
          </a:p>
        </p:txBody>
      </p:sp>
    </p:spTree>
    <p:extLst>
      <p:ext uri="{BB962C8B-B14F-4D97-AF65-F5344CB8AC3E}">
        <p14:creationId xmlns:p14="http://schemas.microsoft.com/office/powerpoint/2010/main" val="221580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D243C9F3-FFB4-435C-BFF6-0A8D0C585635}" type="slidenum">
              <a:rPr lang="en-US" smtClean="0"/>
              <a:pPr/>
              <a:t>19</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dirty="0">
                <a:latin typeface="Times New Roman" pitchFamily="18" charset="0"/>
                <a:cs typeface="Times New Roman" pitchFamily="18" charset="0"/>
              </a:rPr>
              <a:t>For symmetric encryption to work, the two parties to an exchange must share the same key, and that key must be protected from access by others. Key distribution can be achieved in a number of ways. For two parties A and B:</a:t>
            </a:r>
          </a:p>
          <a:p>
            <a:r>
              <a:rPr lang="en-US" b="1" dirty="0">
                <a:latin typeface="Times New Roman" pitchFamily="18" charset="0"/>
                <a:cs typeface="Times New Roman" pitchFamily="18" charset="0"/>
              </a:rPr>
              <a:t>1.</a:t>
            </a:r>
            <a:r>
              <a:rPr lang="en-US" dirty="0">
                <a:latin typeface="Times New Roman" pitchFamily="18" charset="0"/>
                <a:cs typeface="Times New Roman" pitchFamily="18" charset="0"/>
              </a:rPr>
              <a:t> A key could be selected by A and physically delivered to B.</a:t>
            </a:r>
          </a:p>
          <a:p>
            <a:r>
              <a:rPr lang="en-US" b="1" dirty="0">
                <a:latin typeface="Times New Roman" pitchFamily="18" charset="0"/>
                <a:cs typeface="Times New Roman" pitchFamily="18" charset="0"/>
              </a:rPr>
              <a:t>2.</a:t>
            </a:r>
            <a:r>
              <a:rPr lang="en-US" dirty="0">
                <a:latin typeface="Times New Roman" pitchFamily="18" charset="0"/>
                <a:cs typeface="Times New Roman" pitchFamily="18" charset="0"/>
              </a:rPr>
              <a:t> A third party could select the key and physically deliver it to A and B.</a:t>
            </a:r>
          </a:p>
          <a:p>
            <a:r>
              <a:rPr lang="en-US" b="1" dirty="0">
                <a:latin typeface="Times New Roman" pitchFamily="18" charset="0"/>
                <a:cs typeface="Times New Roman" pitchFamily="18" charset="0"/>
              </a:rPr>
              <a:t>3.</a:t>
            </a:r>
            <a:r>
              <a:rPr lang="en-US" dirty="0">
                <a:latin typeface="Times New Roman" pitchFamily="18" charset="0"/>
                <a:cs typeface="Times New Roman" pitchFamily="18" charset="0"/>
              </a:rPr>
              <a:t> If A and B have previously and recently used a key, one party could transmit the new key to the other, encrypted using the old key.</a:t>
            </a:r>
          </a:p>
          <a:p>
            <a:r>
              <a:rPr lang="en-US" b="1" dirty="0">
                <a:latin typeface="Times New Roman" pitchFamily="18" charset="0"/>
                <a:cs typeface="Times New Roman" pitchFamily="18" charset="0"/>
              </a:rPr>
              <a:t>4.</a:t>
            </a:r>
            <a:r>
              <a:rPr lang="en-US" dirty="0">
                <a:latin typeface="Times New Roman" pitchFamily="18" charset="0"/>
                <a:cs typeface="Times New Roman" pitchFamily="18" charset="0"/>
              </a:rPr>
              <a:t> If A and B each have an encrypted connection to a third party C, C could deliver a key on the encrypted links to A and B.</a:t>
            </a:r>
          </a:p>
          <a:p>
            <a:r>
              <a:rPr lang="en-US" dirty="0">
                <a:latin typeface="Times New Roman" pitchFamily="18" charset="0"/>
                <a:cs typeface="Times New Roman" pitchFamily="18" charset="0"/>
              </a:rPr>
              <a:t>Options 1 and 2 call for manual delivery of a key. For link encryption, this is a reasonable requirement, because each link encryption device is only going to be exchanging data with its partner on the other end of the link. However, for end-to-end encryption, manual delivery is awkward. In a distributed system, any given host or terminal may need to engage in exchanges with many other hosts and terminals over time. Thus, each device needs a number of keys, supplied dynamically. The problem is especially difficult in a wide area distributed system.</a:t>
            </a:r>
          </a:p>
          <a:p>
            <a:r>
              <a:rPr lang="en-US" dirty="0">
                <a:latin typeface="Times New Roman" pitchFamily="18" charset="0"/>
                <a:cs typeface="Times New Roman" pitchFamily="18" charset="0"/>
              </a:rPr>
              <a:t>Option 3 is a possibility for either link encryption or end-to-end encryption, but if an attacker ever succeeds in gaining access to one key, then all subsequent keys are revealed. Even if frequent changes are made to the link encryption keys, these should be done manually. To provide keys for end-to-end encryption, option 4 is preferable.</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88605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lock must be locked with a key; just snapping the hasp will not do.</a:t>
            </a:r>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Other friends, with key B, cannot open the lock.  So, it doesn’t matter how many people have B keys.  </a:t>
            </a:r>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Shor’s Algorithm for quantum computers.</a:t>
            </a:r>
          </a:p>
        </p:txBody>
      </p:sp>
      <p:sp>
        <p:nvSpPr>
          <p:cNvPr id="4" name="Slide Number Placeholder 3"/>
          <p:cNvSpPr>
            <a:spLocks noGrp="1"/>
          </p:cNvSpPr>
          <p:nvPr>
            <p:ph type="sldNum" sz="quarter" idx="5"/>
          </p:nvPr>
        </p:nvSpPr>
        <p:spPr/>
        <p:txBody>
          <a:bodyPr/>
          <a:lstStyle/>
          <a:p>
            <a:fld id="{5B105370-7C87-4711-A91A-AB7A78ABA291}" type="slidenum">
              <a:rPr lang="en-US" smtClean="0"/>
              <a:t>23</a:t>
            </a:fld>
            <a:endParaRPr lang="en-US"/>
          </a:p>
        </p:txBody>
      </p:sp>
    </p:spTree>
    <p:extLst>
      <p:ext uri="{BB962C8B-B14F-4D97-AF65-F5344CB8AC3E}">
        <p14:creationId xmlns:p14="http://schemas.microsoft.com/office/powerpoint/2010/main" val="2623276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a:ea typeface="Times New Roman"/>
              </a:rPr>
              <a:t>Public key crypto is cool, but it has the problem that it’s a lot of work.  It’s a lot of computational work.  We make the electrons earn their money by dealing with these hundred digit prime numbers.  As a rough estimate, it might be 10,000 times more work than using symmetric key cryptography.  And so if I were going to encrypt the PowerPoint file of today’s slides, I would have time to walk up the hill, have a combination plate for lunch and come back before the encryption finished on my university-issued computer.  There’s nothing conceptually difficult, right?  The problem is that the arithmetic is difficult.  We’re dealing with difficult arithmetic on big numbers. </a:t>
            </a:r>
            <a:endParaRPr lang="en-US" dirty="0"/>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solution is: don’t use public key encryption to encrypt messages directly.  Generate a one-time random key.  Encrypt the message with a one-time random key and a symmetric key encryption algorithm.  That random key, which</a:t>
            </a:r>
            <a:r>
              <a:rPr lang="en-US" baseline="0" dirty="0"/>
              <a:t> we will call a </a:t>
            </a:r>
            <a:r>
              <a:rPr lang="en-US" i="1" baseline="0" dirty="0"/>
              <a:t>session key</a:t>
            </a:r>
            <a:r>
              <a:rPr lang="en-US" baseline="0" dirty="0"/>
              <a:t>,</a:t>
            </a:r>
            <a:r>
              <a:rPr lang="en-US" dirty="0"/>
              <a:t> is short.  It’s 256 bits maybe. Encrypt the session key with the recipient’s public key.  Don’t encrypt the whole message;</a:t>
            </a:r>
            <a:r>
              <a:rPr lang="en-US" baseline="0" dirty="0"/>
              <a:t> j</a:t>
            </a:r>
            <a:r>
              <a:rPr lang="en-US" dirty="0"/>
              <a:t>ust encrypt the</a:t>
            </a:r>
            <a:r>
              <a:rPr lang="en-US" baseline="0" dirty="0"/>
              <a:t> session</a:t>
            </a:r>
            <a:r>
              <a:rPr lang="en-US" dirty="0"/>
              <a:t> key.  Send the encrypted message and the encrypted key. And now we have done public key crypto but with much less computation than if we encrypted a whole long message. </a:t>
            </a:r>
          </a:p>
          <a:p>
            <a:r>
              <a:rPr lang="en-US" dirty="0"/>
              <a:t>This solves the key exchange problem.</a:t>
            </a:r>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Challenge students to solve this one by inspection.</a:t>
            </a:r>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https://blog.cloudflare.com/a-relatively-easy-to-understand-primer-on-elliptic-curve-cryptography/</a:t>
            </a:r>
          </a:p>
        </p:txBody>
      </p:sp>
      <p:sp>
        <p:nvSpPr>
          <p:cNvPr id="4" name="Slide Number Placeholder 3"/>
          <p:cNvSpPr>
            <a:spLocks noGrp="1"/>
          </p:cNvSpPr>
          <p:nvPr>
            <p:ph type="sldNum" sz="quarter" idx="5"/>
          </p:nvPr>
        </p:nvSpPr>
        <p:spPr/>
        <p:txBody>
          <a:bodyPr/>
          <a:lstStyle/>
          <a:p>
            <a:fld id="{5B105370-7C87-4711-A91A-AB7A78ABA291}" type="slidenum">
              <a:rPr lang="en-US" smtClean="0"/>
              <a:t>28</a:t>
            </a:fld>
            <a:endParaRPr lang="en-US"/>
          </a:p>
        </p:txBody>
      </p:sp>
    </p:spTree>
    <p:extLst>
      <p:ext uri="{BB962C8B-B14F-4D97-AF65-F5344CB8AC3E}">
        <p14:creationId xmlns:p14="http://schemas.microsoft.com/office/powerpoint/2010/main" val="1318583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Utah Data Center, a new home for the NSA's exponentially expanding information trove. The $1.7bn facility, two years in the making, hosts computers to store gargantuan quantities of data from emails, phone calls, Google searches and other sources. Sited on an unused swath of the national guard base, it employs around 200 technicians, spans 1 million sq ft and use 65 megawatts of power. The NSA says they do not illegally spy on “U.S. persons,” but have admitted “incidental” collection of data on U.S. persons.</a:t>
            </a:r>
          </a:p>
        </p:txBody>
      </p:sp>
      <p:sp>
        <p:nvSpPr>
          <p:cNvPr id="4" name="Slide Number Placeholder 3"/>
          <p:cNvSpPr>
            <a:spLocks noGrp="1"/>
          </p:cNvSpPr>
          <p:nvPr>
            <p:ph type="sldNum" sz="quarter" idx="5"/>
          </p:nvPr>
        </p:nvSpPr>
        <p:spPr/>
        <p:txBody>
          <a:bodyPr/>
          <a:lstStyle/>
          <a:p>
            <a:fld id="{5B105370-7C87-4711-A91A-AB7A78ABA291}" type="slidenum">
              <a:rPr lang="en-US" smtClean="0"/>
              <a:t>29</a:t>
            </a:fld>
            <a:endParaRPr lang="en-US"/>
          </a:p>
        </p:txBody>
      </p:sp>
    </p:spTree>
    <p:extLst>
      <p:ext uri="{BB962C8B-B14F-4D97-AF65-F5344CB8AC3E}">
        <p14:creationId xmlns:p14="http://schemas.microsoft.com/office/powerpoint/2010/main" val="1927728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Elliptic Curve Diffie-Hellman is beyond the scope of this course.</a:t>
            </a:r>
          </a:p>
          <a:p>
            <a:endParaRPr lang="en-US" dirty="0"/>
          </a:p>
          <a:p>
            <a:r>
              <a:rPr lang="en-US" dirty="0"/>
              <a:t>Use of public key crypto for authentication (digital signature) is discussed next.</a:t>
            </a:r>
          </a:p>
        </p:txBody>
      </p:sp>
      <p:sp>
        <p:nvSpPr>
          <p:cNvPr id="4" name="Slide Number Placeholder 3"/>
          <p:cNvSpPr>
            <a:spLocks noGrp="1"/>
          </p:cNvSpPr>
          <p:nvPr>
            <p:ph type="sldNum" sz="quarter" idx="5"/>
          </p:nvPr>
        </p:nvSpPr>
        <p:spPr/>
        <p:txBody>
          <a:bodyPr/>
          <a:lstStyle/>
          <a:p>
            <a:fld id="{5B105370-7C87-4711-A91A-AB7A78ABA291}" type="slidenum">
              <a:rPr lang="en-US" smtClean="0"/>
              <a:t>30</a:t>
            </a:fld>
            <a:endParaRPr lang="en-US"/>
          </a:p>
        </p:txBody>
      </p:sp>
    </p:spTree>
    <p:extLst>
      <p:ext uri="{BB962C8B-B14F-4D97-AF65-F5344CB8AC3E}">
        <p14:creationId xmlns:p14="http://schemas.microsoft.com/office/powerpoint/2010/main" val="316976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376F472-6828-47B0-BB2A-5F6046E83EB6}" type="slidenum">
              <a:rPr lang="en-US" smtClean="0"/>
              <a:pPr/>
              <a:t>31</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dirty="0"/>
              <a:t>For the RSA algorithm and some others.</a:t>
            </a:r>
          </a:p>
          <a:p>
            <a:endParaRPr lang="en-US" dirty="0"/>
          </a:p>
          <a:p>
            <a:r>
              <a:rPr lang="en-US" dirty="0"/>
              <a:t>It is analogous if you believe that handwritten signatures are distinctive.  Anyone can read a handwritten signature, but only one person could have written it.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boxes are not encrypted.  Amber box is encrypted, but not confidential because it can be decrypted with a public key.</a:t>
            </a:r>
          </a:p>
        </p:txBody>
      </p:sp>
      <p:sp>
        <p:nvSpPr>
          <p:cNvPr id="4" name="Slide Number Placeholder 3"/>
          <p:cNvSpPr>
            <a:spLocks noGrp="1"/>
          </p:cNvSpPr>
          <p:nvPr>
            <p:ph type="sldNum" sz="quarter" idx="5"/>
          </p:nvPr>
        </p:nvSpPr>
        <p:spPr/>
        <p:txBody>
          <a:bodyPr/>
          <a:lstStyle/>
          <a:p>
            <a:fld id="{5B105370-7C87-4711-A91A-AB7A78ABA291}" type="slidenum">
              <a:rPr lang="en-US" smtClean="0"/>
              <a:t>34</a:t>
            </a:fld>
            <a:endParaRPr lang="en-US"/>
          </a:p>
        </p:txBody>
      </p:sp>
    </p:spTree>
    <p:extLst>
      <p:ext uri="{BB962C8B-B14F-4D97-AF65-F5344CB8AC3E}">
        <p14:creationId xmlns:p14="http://schemas.microsoft.com/office/powerpoint/2010/main" val="4292059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no forward secrecy.  If the recipient’s private key is compromised, all past and future messages can be decrypted.</a:t>
            </a:r>
          </a:p>
        </p:txBody>
      </p:sp>
      <p:sp>
        <p:nvSpPr>
          <p:cNvPr id="4" name="Slide Number Placeholder 3"/>
          <p:cNvSpPr>
            <a:spLocks noGrp="1"/>
          </p:cNvSpPr>
          <p:nvPr>
            <p:ph type="sldNum" sz="quarter" idx="5"/>
          </p:nvPr>
        </p:nvSpPr>
        <p:spPr/>
        <p:txBody>
          <a:bodyPr/>
          <a:lstStyle/>
          <a:p>
            <a:fld id="{5B105370-7C87-4711-A91A-AB7A78ABA291}" type="slidenum">
              <a:rPr lang="en-US" smtClean="0"/>
              <a:t>37</a:t>
            </a:fld>
            <a:endParaRPr lang="en-US"/>
          </a:p>
        </p:txBody>
      </p:sp>
    </p:spTree>
    <p:extLst>
      <p:ext uri="{BB962C8B-B14F-4D97-AF65-F5344CB8AC3E}">
        <p14:creationId xmlns:p14="http://schemas.microsoft.com/office/powerpoint/2010/main" val="424641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combine the idea of hybrid cryptography</a:t>
            </a:r>
            <a:r>
              <a:rPr lang="en-US" baseline="0" dirty="0"/>
              <a:t> using a session key and the idea of a message digest and digital signature to get the benefits of both.  In the diagram, green represents plain text, red </a:t>
            </a:r>
            <a:r>
              <a:rPr lang="en-US" baseline="0" dirty="0" err="1"/>
              <a:t>ciphertext</a:t>
            </a:r>
            <a:r>
              <a:rPr lang="en-US" baseline="0" dirty="0"/>
              <a:t>, and orange cryptographic keys.  The digital signature is shown in light green.  It’s the message digest, enciphered with Alice’s private key.  It remains green because anyone can decipher it using Alice’s public key.</a:t>
            </a:r>
          </a:p>
          <a:p>
            <a:r>
              <a:rPr lang="en-US" sz="1200" kern="1200" dirty="0">
                <a:solidFill>
                  <a:schemeClr val="tx1"/>
                </a:solidFill>
                <a:latin typeface="Times New Roman" pitchFamily="18" charset="0"/>
                <a:ea typeface="+mn-ea"/>
                <a:cs typeface="+mn-cs"/>
              </a:rPr>
              <a:t>Yes, I am going to ask you about this on the test. The question will say, “Be sure you correctly identify sender and recipient, public and private.” You’ve got four keys—sender’s private key, sender’s public key, recipient’s private key, and recipient’s public key. If you don’t know which one to use when, one of two things happens. Your message doesn’t get encrypted at all. Anybody can read it. Or a message gets encrypted so that nobody can read it. There’s only one right way to do this. Let’s look again. The message digest gets encrypted with the sender’s private key. The session key gets encrypted with the recipient’s public key. This is really easy to figure out because this is the sending end of the message. All you’ve got to do is ask yourself, “What keys can the sender know?” I package everything together and send it off to the recipient of the message. The recipient first decrypts the session key using recipient’s private key, decrypts the message using the encrypted message and the session key, and then validates the digital signature the same way that I’ve showed you earlier, using the sender’s public key.</a:t>
            </a:r>
            <a:endParaRPr lang="en-US" baseline="0" dirty="0"/>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40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process is reversed</a:t>
            </a:r>
            <a:r>
              <a:rPr lang="en-US" baseline="0" dirty="0"/>
              <a:t> to decrypt the message.  Note that we use the sender’s (Alice’s) public key to decrypt the message digest that is the digital signature.  We use the recipient’s (Bill’s) private key to decrypt the session key.  The session key is then used to decrypt the message.  Once again, there is no forward secrecy.</a:t>
            </a:r>
            <a:endParaRPr lang="en-US" dirty="0"/>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41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the use of the 20-year-old cartoon in the educational setting to be fair use.</a:t>
            </a:r>
          </a:p>
        </p:txBody>
      </p:sp>
      <p:sp>
        <p:nvSpPr>
          <p:cNvPr id="4" name="Slide Number Placeholder 3"/>
          <p:cNvSpPr>
            <a:spLocks noGrp="1"/>
          </p:cNvSpPr>
          <p:nvPr>
            <p:ph type="sldNum" sz="quarter" idx="5"/>
          </p:nvPr>
        </p:nvSpPr>
        <p:spPr/>
        <p:txBody>
          <a:bodyPr/>
          <a:lstStyle/>
          <a:p>
            <a:fld id="{5B105370-7C87-4711-A91A-AB7A78ABA291}" type="slidenum">
              <a:rPr lang="en-US" smtClean="0"/>
              <a:t>42</a:t>
            </a:fld>
            <a:endParaRPr lang="en-US"/>
          </a:p>
        </p:txBody>
      </p:sp>
    </p:spTree>
    <p:extLst>
      <p:ext uri="{BB962C8B-B14F-4D97-AF65-F5344CB8AC3E}">
        <p14:creationId xmlns:p14="http://schemas.microsoft.com/office/powerpoint/2010/main" val="753590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a:t>Here is a schematic</a:t>
            </a:r>
            <a:r>
              <a:rPr lang="en-US" baseline="0" dirty="0"/>
              <a:t> diagram of a digital certificate.  It contains the principal’s identity, the corresponding public key, the hash used and other information, and the identity of the signer.  The digital signature is a hash over the information in the certificate, encrypted with the signer’s private.  Anyone can decrypt the hash using the signer’s public key, </a:t>
            </a:r>
            <a:r>
              <a:rPr lang="en-US" baseline="0" dirty="0" err="1"/>
              <a:t>recompute</a:t>
            </a:r>
            <a:r>
              <a:rPr lang="en-US" baseline="0" dirty="0"/>
              <a:t> the hash, and compare the two. If they are equal, the digital certificate is assumed to be valid.</a:t>
            </a:r>
            <a:endParaRPr lang="en-US" dirty="0"/>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827755C-8909-4DB4-BFB3-1FAC936DACFF}" type="slidenum">
              <a:rPr lang="en-US"/>
              <a:pPr/>
              <a:t>5</a:t>
            </a:fld>
            <a:endParaRPr lang="en-US"/>
          </a:p>
        </p:txBody>
      </p:sp>
      <p:sp>
        <p:nvSpPr>
          <p:cNvPr id="103427" name="Rectangle 2"/>
          <p:cNvSpPr>
            <a:spLocks noGrp="1" noRot="1" noChangeAspect="1" noChangeArrowheads="1" noTextEdit="1"/>
          </p:cNvSpPr>
          <p:nvPr>
            <p:ph type="sldImg"/>
          </p:nvPr>
        </p:nvSpPr>
        <p:spPr>
          <a:xfrm>
            <a:off x="1257300" y="720725"/>
            <a:ext cx="4800600" cy="3600450"/>
          </a:xfrm>
          <a:ln/>
        </p:spPr>
      </p:sp>
      <p:sp>
        <p:nvSpPr>
          <p:cNvPr id="103428" name="Rectangle 3"/>
          <p:cNvSpPr>
            <a:spLocks noGrp="1" noChangeArrowheads="1"/>
          </p:cNvSpPr>
          <p:nvPr>
            <p:ph type="body" idx="1"/>
          </p:nvPr>
        </p:nvSpPr>
        <p:spPr>
          <a:noFill/>
          <a:ln/>
        </p:spPr>
        <p:txBody>
          <a:bodyPr/>
          <a:lstStyle/>
          <a:p>
            <a:r>
              <a:rPr lang="en-US"/>
              <a:t>Not to be confused with </a:t>
            </a:r>
            <a:r>
              <a:rPr lang="en-US">
                <a:hlinkClick r:id="rId3" tooltip="Kirchhoff's circuit laws"/>
              </a:rPr>
              <a:t>Kirchhoff's circuit laws</a:t>
            </a:r>
            <a:r>
              <a:rPr lang="en-US"/>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a:t>If</a:t>
            </a:r>
            <a:r>
              <a:rPr lang="en-US" baseline="0" dirty="0"/>
              <a:t> Eve can substitute her public key for George’s, the digital signature will no longer validate. To complete the deception, Eve must </a:t>
            </a:r>
            <a:r>
              <a:rPr lang="en-US" baseline="0" dirty="0" err="1"/>
              <a:t>recompute</a:t>
            </a:r>
            <a:r>
              <a:rPr lang="en-US" baseline="0" dirty="0"/>
              <a:t> the digest over the changed certificate, and encrypt it with the private key of the signer.  So, she must have access to the private keys of the signer(s) of the certificate.  We hope this is hard.  Other alternatives for Eve are: execute a collision attack against the hash that constitutes the signature, which we hope is hard, compromise the storage of the CA’s public key, which we also hope is hard, or convince some CA, not necessarily the original one, to issue a fraudulent certificate.</a:t>
            </a:r>
          </a:p>
          <a:p>
            <a:r>
              <a:rPr lang="en-US" baseline="0" dirty="0"/>
              <a:t>In the web of trust model, such a certificate can have more than one signature.  For each signature, the signer’s identity and the encrypted hash code are repeated.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If Evil Eve tries a collision attack and succeeds, then your confidentiality is toast. That’s why we want to use a hash function that we believe to be highly collision-resistant. That’s why we would </a:t>
            </a:r>
            <a:r>
              <a:rPr lang="en-US" sz="1200" i="1" kern="1200" dirty="0">
                <a:solidFill>
                  <a:schemeClr val="tx1"/>
                </a:solidFill>
                <a:latin typeface="Times New Roman" pitchFamily="18" charset="0"/>
                <a:ea typeface="+mn-ea"/>
                <a:cs typeface="+mn-cs"/>
              </a:rPr>
              <a:t>not</a:t>
            </a:r>
            <a:r>
              <a:rPr lang="en-US" sz="1200" kern="1200" dirty="0">
                <a:solidFill>
                  <a:schemeClr val="tx1"/>
                </a:solidFill>
                <a:latin typeface="Times New Roman" pitchFamily="18" charset="0"/>
                <a:ea typeface="+mn-ea"/>
                <a:cs typeface="+mn-cs"/>
              </a:rPr>
              <a:t> use MD5 in digital signatures that we’re taking seriously anymore. That is how the Flame malware worked, was by generating collisions over digital signatures. There was a lot of crypto that made Flame actually work like it worked. We’re going to use SHA-256 and not MD5 anymore.</a:t>
            </a:r>
          </a:p>
          <a:p>
            <a:endParaRPr lang="en-US" dirty="0"/>
          </a:p>
        </p:txBody>
      </p:sp>
      <p:sp>
        <p:nvSpPr>
          <p:cNvPr id="4" name="Slide Number Placeholder 3"/>
          <p:cNvSpPr>
            <a:spLocks noGrp="1"/>
          </p:cNvSpPr>
          <p:nvPr>
            <p:ph type="sldNum" sz="quarter" idx="10"/>
          </p:nvPr>
        </p:nvSpPr>
        <p:spPr/>
        <p:txBody>
          <a:bodyPr/>
          <a:lstStyle/>
          <a:p>
            <a:pPr>
              <a:defRPr/>
            </a:pPr>
            <a:fld id="{BA701B85-440D-4F42-9FBB-F9666FFAED69}" type="slidenum">
              <a:rPr lang="en-US" smtClean="0"/>
              <a:pPr>
                <a:defRPr/>
              </a:pPr>
              <a:t>44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5859F-98D1-45B2-BFE0-7739E1606815}" type="slidenum">
              <a:rPr lang="en-US"/>
              <a:pPr/>
              <a:t>46</a:t>
            </a:fld>
            <a:endParaRPr lang="en-US"/>
          </a:p>
        </p:txBody>
      </p:sp>
      <p:sp>
        <p:nvSpPr>
          <p:cNvPr id="1884162" name="Rectangle 2"/>
          <p:cNvSpPr>
            <a:spLocks noGrp="1" noRot="1" noChangeAspect="1" noChangeArrowheads="1" noTextEdit="1"/>
          </p:cNvSpPr>
          <p:nvPr>
            <p:ph type="sldImg"/>
          </p:nvPr>
        </p:nvSpPr>
        <p:spPr>
          <a:ln/>
        </p:spPr>
      </p:sp>
      <p:sp>
        <p:nvSpPr>
          <p:cNvPr id="1884163" name="Rectangle 3"/>
          <p:cNvSpPr>
            <a:spLocks noGrp="1" noChangeArrowheads="1"/>
          </p:cNvSpPr>
          <p:nvPr>
            <p:ph type="body" idx="1"/>
          </p:nvPr>
        </p:nvSpPr>
        <p:spPr/>
        <p:txBody>
          <a:bodyPr/>
          <a:lstStyle/>
          <a:p>
            <a:r>
              <a:rPr lang="en-US"/>
              <a:t>One of the most widely used security services is the Secure Sockets Layer (SSL) and the follow-on Internet standard known as Transport Layer Security (TLS), the latter defined in RFC 2246. SSL is a general-purpose service implemented as a set of protocols that rely on TCP. At this level, there are two implementation choices. For full generality, SSL (or TLS) could be provided as part of the underlying protocol suite and therefore be transparent to applications. Alternatively, SSL can be embedded in specific packages. For example, Netscape and Microsoft Explorer browsers come equipped with SSL, and most Web servers have implemented the protocol. We discusses SSLv3. Only minor changes are found in TLS.</a:t>
            </a:r>
          </a:p>
        </p:txBody>
      </p:sp>
    </p:spTree>
    <p:extLst>
      <p:ext uri="{BB962C8B-B14F-4D97-AF65-F5344CB8AC3E}">
        <p14:creationId xmlns:p14="http://schemas.microsoft.com/office/powerpoint/2010/main" val="3673921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CD5E11-44ED-4AD7-A37F-F066072E7AAB}" type="slidenum">
              <a:rPr lang="en-US"/>
              <a:pPr/>
              <a:t>47</a:t>
            </a:fld>
            <a:endParaRPr lang="en-US"/>
          </a:p>
        </p:txBody>
      </p:sp>
      <p:sp>
        <p:nvSpPr>
          <p:cNvPr id="1888258" name="Rectangle 2"/>
          <p:cNvSpPr>
            <a:spLocks noGrp="1" noRot="1" noChangeAspect="1" noChangeArrowheads="1" noTextEdit="1"/>
          </p:cNvSpPr>
          <p:nvPr>
            <p:ph type="sldImg"/>
          </p:nvPr>
        </p:nvSpPr>
        <p:spPr>
          <a:ln/>
        </p:spPr>
      </p:sp>
      <p:sp>
        <p:nvSpPr>
          <p:cNvPr id="1888259" name="Rectangle 3"/>
          <p:cNvSpPr>
            <a:spLocks noGrp="1" noChangeArrowheads="1"/>
          </p:cNvSpPr>
          <p:nvPr>
            <p:ph type="body" idx="1"/>
          </p:nvPr>
        </p:nvSpPr>
        <p:spPr/>
        <p:txBody>
          <a:bodyPr/>
          <a:lstStyle/>
          <a:p>
            <a:r>
              <a:rPr lang="en-US"/>
              <a:t>SSL Record Protocol defines two services for SSL connections:</a:t>
            </a:r>
          </a:p>
          <a:p>
            <a:r>
              <a:rPr lang="en-US"/>
              <a:t>• Message Integrity: The Handshake Protocol also defines a shared secret key that is used to form a message authentication code (MAC), which is similar to HMAC</a:t>
            </a:r>
          </a:p>
          <a:p>
            <a:r>
              <a:rPr lang="en-US"/>
              <a:t>• Confidentiality: The Handshake Protocol defines a shared secret key that is used for conventional encryption of SSL payloads. The message is compressed before being concatenated with the MAC and encrypted, with a range of ciphers being supported as shown.</a:t>
            </a:r>
          </a:p>
          <a:p>
            <a:endParaRPr lang="en-AU"/>
          </a:p>
        </p:txBody>
      </p:sp>
    </p:spTree>
    <p:extLst>
      <p:ext uri="{BB962C8B-B14F-4D97-AF65-F5344CB8AC3E}">
        <p14:creationId xmlns:p14="http://schemas.microsoft.com/office/powerpoint/2010/main" val="2327751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1A65DA2-D623-4D5A-8358-DAF30017F6CA}" type="slidenum">
              <a:rPr lang="en-US"/>
              <a:pPr/>
              <a:t>50</a:t>
            </a:fld>
            <a:endParaRPr lang="en-US"/>
          </a:p>
        </p:txBody>
      </p:sp>
      <p:sp>
        <p:nvSpPr>
          <p:cNvPr id="47107" name="Rectangle 2"/>
          <p:cNvSpPr>
            <a:spLocks noGrp="1" noRot="1" noChangeAspect="1" noChangeArrowheads="1" noTextEdit="1"/>
          </p:cNvSpPr>
          <p:nvPr>
            <p:ph type="sldImg"/>
          </p:nvPr>
        </p:nvSpPr>
        <p:spPr>
          <a:xfrm>
            <a:off x="2057400" y="457200"/>
            <a:ext cx="2933700" cy="2200275"/>
          </a:xfrm>
          <a:ln/>
        </p:spPr>
      </p:sp>
      <p:sp>
        <p:nvSpPr>
          <p:cNvPr id="47108" name="Rectangle 3"/>
          <p:cNvSpPr>
            <a:spLocks noGrp="1" noChangeArrowheads="1"/>
          </p:cNvSpPr>
          <p:nvPr>
            <p:ph type="body" idx="1"/>
          </p:nvPr>
        </p:nvSpPr>
        <p:spPr>
          <a:xfrm>
            <a:off x="914400" y="2819400"/>
            <a:ext cx="5365750" cy="4319587"/>
          </a:xfrm>
          <a:noFill/>
          <a:ln/>
        </p:spPr>
        <p:txBody>
          <a:bodyPr/>
          <a:lstStyle/>
          <a:p>
            <a:r>
              <a:rPr lang="en-US" sz="1200" kern="1200" dirty="0">
                <a:solidFill>
                  <a:schemeClr val="tx1"/>
                </a:solidFill>
                <a:latin typeface="Times New Roman" pitchFamily="18" charset="0"/>
                <a:ea typeface="+mn-ea"/>
                <a:cs typeface="Times New Roman" pitchFamily="18" charset="0"/>
              </a:rPr>
              <a:t>Today we’re going to talk about intrusion detection. We must first define </a:t>
            </a:r>
            <a:r>
              <a:rPr lang="en-US" sz="1200" i="1" kern="1200" dirty="0">
                <a:solidFill>
                  <a:schemeClr val="tx1"/>
                </a:solidFill>
                <a:latin typeface="Times New Roman" pitchFamily="18" charset="0"/>
                <a:ea typeface="+mn-ea"/>
                <a:cs typeface="Times New Roman" pitchFamily="18" charset="0"/>
              </a:rPr>
              <a:t>intrusion</a:t>
            </a:r>
            <a:r>
              <a:rPr lang="en-US" sz="1200" kern="1200" dirty="0">
                <a:solidFill>
                  <a:schemeClr val="tx1"/>
                </a:solidFill>
                <a:latin typeface="Times New Roman" pitchFamily="18" charset="0"/>
                <a:ea typeface="+mn-ea"/>
                <a:cs typeface="Times New Roman" pitchFamily="18" charset="0"/>
              </a:rPr>
              <a:t>. It is an attempt or a success in entering into or disrupting a system.</a:t>
            </a:r>
            <a:r>
              <a:rPr lang="en-US" sz="1200" i="1" kern="1200" dirty="0">
                <a:solidFill>
                  <a:schemeClr val="tx1"/>
                </a:solidFill>
                <a:latin typeface="Times New Roman" pitchFamily="18" charset="0"/>
                <a:ea typeface="+mn-ea"/>
                <a:cs typeface="Times New Roman" pitchFamily="18" charset="0"/>
              </a:rPr>
              <a:t> </a:t>
            </a:r>
            <a:r>
              <a:rPr lang="en-US" sz="1200" kern="1200" dirty="0">
                <a:solidFill>
                  <a:schemeClr val="tx1"/>
                </a:solidFill>
                <a:latin typeface="Times New Roman" pitchFamily="18" charset="0"/>
                <a:ea typeface="+mn-ea"/>
                <a:cs typeface="Times New Roman" pitchFamily="18" charset="0"/>
              </a:rPr>
              <a:t>So I’m either trying to break in to someone’s computer system, or I have tried and I have succeeded in doing it. </a:t>
            </a:r>
          </a:p>
          <a:p>
            <a:pPr eaLnBrk="1" hangingPunct="1"/>
            <a:r>
              <a:rPr lang="en-US" dirty="0">
                <a:latin typeface="Times New Roman" pitchFamily="18" charset="0"/>
                <a:cs typeface="Times New Roman" pitchFamily="18" charset="0"/>
              </a:rPr>
              <a:t>An intrusion is a type of attack on information assets in which the instigator attempts to gain entry into a system or disrupt the normal operations of a system with, almost always, the intent to do malicious harm. </a:t>
            </a:r>
          </a:p>
          <a:p>
            <a:pPr eaLnBrk="1" hangingPunct="1"/>
            <a:r>
              <a:rPr lang="en-US" dirty="0">
                <a:latin typeface="Times New Roman" pitchFamily="18" charset="0"/>
                <a:cs typeface="Times New Roman" pitchFamily="18" charset="0"/>
              </a:rPr>
              <a:t>Incident response is the identification of, classification of, response to, and recovery from an incident, and is frequently discussed in terms of prevention, detection, reaction and correction.</a:t>
            </a:r>
          </a:p>
          <a:p>
            <a:pPr eaLnBrk="1" hangingPunct="1"/>
            <a:r>
              <a:rPr lang="en-US" dirty="0">
                <a:latin typeface="Times New Roman" pitchFamily="18" charset="0"/>
                <a:cs typeface="Times New Roman" pitchFamily="18" charset="0"/>
              </a:rPr>
              <a:t>Intrusion prevention consists of activities that seek to deter an intrusion from occurring. </a:t>
            </a:r>
          </a:p>
          <a:p>
            <a:pPr eaLnBrk="1" hangingPunct="1"/>
            <a:r>
              <a:rPr lang="en-US" dirty="0">
                <a:latin typeface="Times New Roman" pitchFamily="18" charset="0"/>
                <a:cs typeface="Times New Roman" pitchFamily="18" charset="0"/>
              </a:rPr>
              <a:t>Intrusion detection consists of procedures and systems that are created and operated to detect system intrusions. </a:t>
            </a:r>
          </a:p>
          <a:p>
            <a:pPr eaLnBrk="1" hangingPunct="1"/>
            <a:r>
              <a:rPr lang="en-US" dirty="0">
                <a:latin typeface="Times New Roman" pitchFamily="18" charset="0"/>
                <a:cs typeface="Times New Roman" pitchFamily="18" charset="0"/>
              </a:rPr>
              <a:t>Intrusion reaction encompasses the actions an organization undertakes when an intrusion event is detected.</a:t>
            </a:r>
          </a:p>
          <a:p>
            <a:pPr eaLnBrk="1" hangingPunct="1"/>
            <a:r>
              <a:rPr lang="en-US" dirty="0">
                <a:latin typeface="Times New Roman" pitchFamily="18" charset="0"/>
                <a:cs typeface="Times New Roman" pitchFamily="18" charset="0"/>
              </a:rPr>
              <a:t>Intrusion correction activities finalize the restoration of operations to a normal state, and by seeking to identify the source and method of the intrusion in order to ensure that the same type of attack cannot occur again, they return to intrusion prevention—thus closing the incident response loop. </a:t>
            </a:r>
          </a:p>
          <a:p>
            <a:pPr eaLnBrk="1" hangingPunct="1"/>
            <a:r>
              <a:rPr lang="en-US" sz="1200" i="1" kern="1200" dirty="0">
                <a:solidFill>
                  <a:schemeClr val="tx1"/>
                </a:solidFill>
                <a:latin typeface="Times New Roman" pitchFamily="18" charset="0"/>
                <a:ea typeface="+mn-ea"/>
                <a:cs typeface="Times New Roman" pitchFamily="18" charset="0"/>
              </a:rPr>
              <a:t>Incident response</a:t>
            </a:r>
            <a:r>
              <a:rPr lang="en-US" sz="1200" kern="1200" dirty="0">
                <a:solidFill>
                  <a:schemeClr val="tx1"/>
                </a:solidFill>
                <a:latin typeface="Times New Roman" pitchFamily="18" charset="0"/>
                <a:ea typeface="+mn-ea"/>
                <a:cs typeface="Times New Roman" pitchFamily="18" charset="0"/>
              </a:rPr>
              <a:t> is figuring out what we’re going to do. Identification that an incident has taken place, classifying the incident, responding and then recovering. We talked about that on the very first day of class when we talked about prevention detection, response and recovery. Intrusion prevention is that collection of activities that to try to deter or prevent intrusions. Intruders, these are the guys who are trying to break into our system. I ought to send them to graduate school and then they wouldn’t have time for that kind of nonsense. But, this is trespass. All trespasses hostile are unwanted, right? If you’re not hostile or unwanted you’re not trespassing. Your book says that the effect might be from annoying to serious. I disagree with that, it’s always serious. Even if someone breaks into a system and does nothing. You’ve got to be able to prove to your own satisfaction that they didn’t do anything. And that can be an expensive and time-consuming operation.</a:t>
            </a:r>
            <a:endParaRPr lang="en-US" dirty="0">
              <a:latin typeface="Times New Roman" pitchFamily="18" charset="0"/>
              <a:cs typeface="Times New Roman" pitchFamily="18" charset="0"/>
            </a:endParaRPr>
          </a:p>
          <a:p>
            <a:pPr eaLnBrk="1" hangingPunct="1"/>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63956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9FC2EC9-3D2E-4BC7-86E2-C723D2023F15}" type="slidenum">
              <a:rPr lang="en-US"/>
              <a:pPr/>
              <a:t>51</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dirty="0">
                <a:latin typeface="Times New Roman" pitchFamily="18" charset="0"/>
              </a:rPr>
              <a:t>The definitions shown from RFC 2828 (Internet Security Glossary) summarize the issues we are discussing.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Times New Roman" pitchFamily="18" charset="0"/>
              </a:rPr>
              <a:t>Intrusion detection is a service. It’s a combination of hardware software procedures that analyzes what’s going on with a system or network for the purpose of providing warning about unauthorized access attempts. We’d like to provide that warning pretty close to the time that the unauthorized access attempt is detected. We don’t want to do it tomorrow morning. We want to do it within a matter of a few minutes. </a:t>
            </a:r>
          </a:p>
          <a:p>
            <a:pPr eaLnBrk="1" hangingPunct="1"/>
            <a:endParaRPr lang="en-US" dirty="0">
              <a:latin typeface="Times New Roman" pitchFamily="18" charset="0"/>
            </a:endParaRPr>
          </a:p>
        </p:txBody>
      </p:sp>
    </p:spTree>
    <p:extLst>
      <p:ext uri="{BB962C8B-B14F-4D97-AF65-F5344CB8AC3E}">
        <p14:creationId xmlns:p14="http://schemas.microsoft.com/office/powerpoint/2010/main" val="203904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1000"/>
              </a:spcAft>
            </a:pPr>
            <a:r>
              <a:rPr lang="en-US" sz="1200" dirty="0">
                <a:latin typeface="Times New Roman"/>
                <a:ea typeface="Times New Roman"/>
                <a:cs typeface="Times New Roman"/>
              </a:rPr>
              <a:t>In symmetric or classical cryptography, there’s one key. The sender and the receiver each have a copy of it. If they don’t have the same thing they’ve got something that can be trivially converted from one to another. There are two kinds of classical cryptography ciphers: transposition ciphers and substitution ciphers. In transposition ciphers we’re mixing things up, we’re transposing characters. In Substitution ciphers like the </a:t>
            </a:r>
            <a:r>
              <a:rPr lang="en-US" sz="1200" dirty="0" err="1">
                <a:latin typeface="Times New Roman"/>
                <a:ea typeface="Times New Roman"/>
                <a:cs typeface="Times New Roman"/>
              </a:rPr>
              <a:t>C</a:t>
            </a:r>
            <a:r>
              <a:rPr lang="en-US" sz="1200" dirty="0" err="1">
                <a:solidFill>
                  <a:srgbClr val="000000"/>
                </a:solidFill>
                <a:latin typeface="Times New Roman"/>
                <a:ea typeface="Times New Roman"/>
                <a:cs typeface="Times New Roman"/>
              </a:rPr>
              <a:t>æ</a:t>
            </a:r>
            <a:r>
              <a:rPr lang="en-US" sz="1200" dirty="0" err="1">
                <a:latin typeface="Times New Roman"/>
                <a:ea typeface="Times New Roman"/>
                <a:cs typeface="Times New Roman"/>
              </a:rPr>
              <a:t>sar</a:t>
            </a:r>
            <a:r>
              <a:rPr lang="en-US" sz="1200" dirty="0">
                <a:latin typeface="Times New Roman"/>
                <a:ea typeface="Times New Roman"/>
                <a:cs typeface="Times New Roman"/>
              </a:rPr>
              <a:t> cipher, we’re substituting one character for another. It’s possible to do both of those things and when I have a cipher that does both of those things that’s called a Product Cipher.</a:t>
            </a:r>
          </a:p>
          <a:p>
            <a:pPr marL="0" marR="0">
              <a:lnSpc>
                <a:spcPct val="115000"/>
              </a:lnSpc>
              <a:spcBef>
                <a:spcPts val="0"/>
              </a:spcBef>
              <a:spcAft>
                <a:spcPts val="1000"/>
              </a:spcAft>
            </a:pPr>
            <a:endParaRPr lang="en-US" sz="1100" dirty="0">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7</a:t>
            </a:fld>
            <a:endParaRPr lang="en-US"/>
          </a:p>
        </p:txBody>
      </p:sp>
    </p:spTree>
    <p:extLst>
      <p:ext uri="{BB962C8B-B14F-4D97-AF65-F5344CB8AC3E}">
        <p14:creationId xmlns:p14="http://schemas.microsoft.com/office/powerpoint/2010/main" val="1686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1000"/>
              </a:spcAft>
            </a:pPr>
            <a:r>
              <a:rPr lang="en-US" sz="1200" dirty="0">
                <a:latin typeface="Times New Roman"/>
                <a:ea typeface="Times New Roman"/>
                <a:cs typeface="Times New Roman"/>
              </a:rPr>
              <a:t>Here is the picture of that. Up in the top yellow block, we combine the plain text and the key using some algorithm to produce a cipher text. That cipher text can then be transmitted over an unsecure channel and I have to say that my slides used to call that an insecure channel and then some wise person asked me whether psychiatry could help. So I had to go find every instance of insecure and change it to unsecure because a psychiatrist can’t fix this problem.</a:t>
            </a:r>
            <a:endParaRPr lang="en-US" sz="1100" dirty="0">
              <a:latin typeface="Calibri"/>
              <a:ea typeface="Times New Roman"/>
              <a:cs typeface="Times New Roman"/>
            </a:endParaRPr>
          </a:p>
          <a:p>
            <a:pPr marL="0" marR="0">
              <a:lnSpc>
                <a:spcPct val="115000"/>
              </a:lnSpc>
              <a:spcBef>
                <a:spcPts val="0"/>
              </a:spcBef>
              <a:spcAft>
                <a:spcPts val="1000"/>
              </a:spcAft>
            </a:pPr>
            <a:r>
              <a:rPr lang="en-US" sz="1200" dirty="0">
                <a:latin typeface="Times New Roman"/>
                <a:ea typeface="Times New Roman"/>
                <a:cs typeface="Times New Roman"/>
              </a:rPr>
              <a:t>At the other end we take the cipher text and the same key, same key, combine them using an inverse algorithm to recover the plain text, the unencrypted message.</a:t>
            </a:r>
            <a:endParaRPr lang="en-US" sz="1100" dirty="0">
              <a:latin typeface="Calibri"/>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9</a:t>
            </a:fld>
            <a:endParaRPr lang="en-US"/>
          </a:p>
        </p:txBody>
      </p:sp>
    </p:spTree>
    <p:extLst>
      <p:ext uri="{BB962C8B-B14F-4D97-AF65-F5344CB8AC3E}">
        <p14:creationId xmlns:p14="http://schemas.microsoft.com/office/powerpoint/2010/main" val="107828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Cryptosystems can be either absolutely secure or computationally secure.</a:t>
            </a:r>
          </a:p>
          <a:p>
            <a:r>
              <a:rPr lang="en-US" dirty="0">
                <a:latin typeface="Times New Roman" pitchFamily="18" charset="0"/>
                <a:cs typeface="Times New Roman" pitchFamily="18" charset="0"/>
              </a:rPr>
              <a:t>A cryptosystem is </a:t>
            </a:r>
            <a:r>
              <a:rPr lang="en-US" i="1" dirty="0">
                <a:latin typeface="Times New Roman" pitchFamily="18" charset="0"/>
                <a:cs typeface="Times New Roman" pitchFamily="18" charset="0"/>
              </a:rPr>
              <a:t>absolutely secure </a:t>
            </a:r>
            <a:r>
              <a:rPr lang="en-US" dirty="0">
                <a:latin typeface="Times New Roman" pitchFamily="18" charset="0"/>
                <a:cs typeface="Times New Roman" pitchFamily="18" charset="0"/>
              </a:rPr>
              <a:t>if there is no way to recover the plaintext without the key.  (And, of course, the algorithm.)  The one time pad is an absolutely secure cryptosystem.</a:t>
            </a:r>
          </a:p>
          <a:p>
            <a:r>
              <a:rPr lang="en-US" dirty="0">
                <a:latin typeface="Times New Roman" pitchFamily="18" charset="0"/>
                <a:cs typeface="Times New Roman" pitchFamily="18" charset="0"/>
              </a:rPr>
              <a:t>Most cryptosystems </a:t>
            </a:r>
            <a:r>
              <a:rPr lang="en-US" i="1" dirty="0">
                <a:latin typeface="Times New Roman" pitchFamily="18" charset="0"/>
                <a:cs typeface="Times New Roman" pitchFamily="18" charset="0"/>
              </a:rPr>
              <a:t>are computationally secure</a:t>
            </a:r>
            <a:r>
              <a:rPr lang="en-US" dirty="0">
                <a:latin typeface="Times New Roman" pitchFamily="18" charset="0"/>
                <a:cs typeface="Times New Roman" pitchFamily="18" charset="0"/>
              </a:rPr>
              <a:t>.  That means there exists a way to crack the system, but it would take so long that the information would</a:t>
            </a:r>
            <a:r>
              <a:rPr lang="en-US" baseline="0" dirty="0">
                <a:latin typeface="Times New Roman" pitchFamily="18" charset="0"/>
                <a:cs typeface="Times New Roman" pitchFamily="18" charset="0"/>
              </a:rPr>
              <a:t> be valueless when recovered.  At first that may seem to be a serious limitation, but consider how long a message like, “We attack at dawn!” must remain secure.  For many computationally secure systems, the time to break the cipher could be hundreds of thousands of years.</a:t>
            </a:r>
          </a:p>
          <a:p>
            <a:pPr marL="0" marR="0">
              <a:lnSpc>
                <a:spcPct val="115000"/>
              </a:lnSpc>
              <a:spcBef>
                <a:spcPts val="0"/>
              </a:spcBef>
              <a:spcAft>
                <a:spcPts val="1000"/>
              </a:spcAft>
            </a:pPr>
            <a:r>
              <a:rPr lang="en-US" baseline="0" dirty="0">
                <a:latin typeface="Times New Roman" pitchFamily="18" charset="0"/>
                <a:cs typeface="Times New Roman" pitchFamily="18" charset="0"/>
              </a:rPr>
              <a:t>Even for more practical examples, a cryptosystem that will withstand attack for a few decades is likely to be sufficient. </a:t>
            </a:r>
            <a:r>
              <a:rPr lang="en-US" sz="1200" dirty="0">
                <a:latin typeface="Times New Roman"/>
                <a:ea typeface="Times New Roman"/>
                <a:cs typeface="Times New Roman"/>
              </a:rPr>
              <a:t>Let me suggest a different and perhaps more real world question. How long, if I want to encrypt credit card numbers for me, my own credit card numbers. I’m 60-harrumph years old. How long does that system need to withstand attack by the Ukrainian Mafia? </a:t>
            </a:r>
            <a:endParaRPr lang="en-US" sz="1100" dirty="0">
              <a:latin typeface="Calibri"/>
              <a:ea typeface="Times New Roman"/>
              <a:cs typeface="Times New Roman"/>
            </a:endParaRPr>
          </a:p>
          <a:p>
            <a:r>
              <a:rPr lang="en-US" sz="1200" dirty="0">
                <a:latin typeface="Times New Roman"/>
                <a:ea typeface="Times New Roman"/>
              </a:rPr>
              <a:t>Yeah, until I die! It’s a pretty good bet that another 60 years is good enough, right? It’s a pretty good bet that I am not around here charging stuff to my American Express card 60 years from now. So the cryptosystem doesn’t have to stand up for 600,000 times the age of the universe, withstanding an attack for 60 or 100 years is plenty good enough.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11</a:t>
            </a:fld>
            <a:endParaRPr lang="en-US"/>
          </a:p>
        </p:txBody>
      </p:sp>
    </p:spTree>
    <p:extLst>
      <p:ext uri="{BB962C8B-B14F-4D97-AF65-F5344CB8AC3E}">
        <p14:creationId xmlns:p14="http://schemas.microsoft.com/office/powerpoint/2010/main" val="327899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15000"/>
              </a:lnSpc>
              <a:spcBef>
                <a:spcPts val="0"/>
              </a:spcBef>
              <a:spcAft>
                <a:spcPts val="1000"/>
              </a:spcAft>
            </a:pPr>
            <a:r>
              <a:rPr lang="en-US" sz="1200" dirty="0">
                <a:latin typeface="Times New Roman"/>
                <a:ea typeface="Times New Roman"/>
                <a:cs typeface="Times New Roman"/>
              </a:rPr>
              <a:t>Cryptosystems can be cracked in two ways. One way is to try all possible keys. This is the brute-force mechanism. If I have a 256 bit key, as we do with AES encryption which we haven’t talked about yet. There are 2 to the 256 power possible keys. 2 to the 256 power is an extremely big number. The last time I tried to figure out how long it might take to break a message encrypted with a key like that I got an answer that was something like 600,000 times the age of the universe. In other words, a very long time. </a:t>
            </a:r>
            <a:endParaRPr lang="en-US" sz="1100" dirty="0">
              <a:latin typeface="Calibri"/>
              <a:ea typeface="Times New Roman"/>
              <a:cs typeface="Times New Roman"/>
            </a:endParaRPr>
          </a:p>
          <a:p>
            <a:pPr marL="0" marR="0">
              <a:lnSpc>
                <a:spcPct val="115000"/>
              </a:lnSpc>
              <a:spcBef>
                <a:spcPts val="0"/>
              </a:spcBef>
              <a:spcAft>
                <a:spcPts val="1000"/>
              </a:spcAft>
            </a:pPr>
            <a:r>
              <a:rPr lang="en-US" sz="1200" dirty="0">
                <a:latin typeface="Times New Roman"/>
                <a:ea typeface="Times New Roman"/>
                <a:cs typeface="Times New Roman"/>
              </a:rPr>
              <a:t>There are a couple of ways to crack a cryptosystem. One of them is the brute-force system, try every possible key and see if the message that comes out makes sense. Now that can actually be automated, at least a little bit, because we can write computer programs that recognize English text, or, in fact, text in Russian or Hebrew, or whatever language we hope  that the message, we suspect that the message is in. So it’s not as bad as having somebody lay eyeballs on 2</a:t>
            </a:r>
            <a:r>
              <a:rPr lang="en-US" sz="1200" baseline="30000" dirty="0">
                <a:latin typeface="Times New Roman"/>
                <a:ea typeface="Times New Roman"/>
                <a:cs typeface="Times New Roman"/>
              </a:rPr>
              <a:t>256</a:t>
            </a:r>
            <a:r>
              <a:rPr lang="en-US" sz="1200" dirty="0">
                <a:latin typeface="Times New Roman"/>
                <a:ea typeface="Times New Roman"/>
                <a:cs typeface="Times New Roman"/>
              </a:rPr>
              <a:t> messages; that it’s not an easy thing to do. </a:t>
            </a:r>
            <a:endParaRPr lang="en-US" dirty="0"/>
          </a:p>
        </p:txBody>
      </p:sp>
      <p:sp>
        <p:nvSpPr>
          <p:cNvPr id="4" name="Slide Number Placeholder 3"/>
          <p:cNvSpPr>
            <a:spLocks noGrp="1"/>
          </p:cNvSpPr>
          <p:nvPr>
            <p:ph type="sldNum" sz="quarter" idx="10"/>
          </p:nvPr>
        </p:nvSpPr>
        <p:spPr/>
        <p:txBody>
          <a:bodyPr/>
          <a:lstStyle/>
          <a:p>
            <a:pPr>
              <a:defRPr/>
            </a:pPr>
            <a:fld id="{AA263040-508D-4903-903D-B5301CE76C17}" type="slidenum">
              <a:rPr lang="en-US" smtClean="0"/>
              <a:pPr>
                <a:defRPr/>
              </a:pPr>
              <a:t>12</a:t>
            </a:fld>
            <a:endParaRPr lang="en-US"/>
          </a:p>
        </p:txBody>
      </p:sp>
    </p:spTree>
    <p:extLst>
      <p:ext uri="{BB962C8B-B14F-4D97-AF65-F5344CB8AC3E}">
        <p14:creationId xmlns:p14="http://schemas.microsoft.com/office/powerpoint/2010/main" val="156921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DC62537-8B68-4944-9E47-1B0003831FCA}" type="slidenum">
              <a:rPr lang="en-US"/>
              <a:pPr/>
              <a:t>13</a:t>
            </a:fld>
            <a:endParaRPr lang="en-US"/>
          </a:p>
        </p:txBody>
      </p:sp>
      <p:sp>
        <p:nvSpPr>
          <p:cNvPr id="105475" name="Rectangle 2"/>
          <p:cNvSpPr>
            <a:spLocks noGrp="1" noRot="1" noChangeAspect="1" noChangeArrowheads="1" noTextEdit="1"/>
          </p:cNvSpPr>
          <p:nvPr>
            <p:ph type="sldImg"/>
          </p:nvPr>
        </p:nvSpPr>
        <p:spPr>
          <a:xfrm>
            <a:off x="1257300" y="720725"/>
            <a:ext cx="4800600" cy="3600450"/>
          </a:xfrm>
          <a:ln/>
        </p:spPr>
      </p:sp>
      <p:sp>
        <p:nvSpPr>
          <p:cNvPr id="105476" name="Rectangle 3"/>
          <p:cNvSpPr>
            <a:spLocks noGrp="1" noChangeArrowheads="1"/>
          </p:cNvSpPr>
          <p:nvPr>
            <p:ph type="body" idx="1"/>
          </p:nvPr>
        </p:nvSpPr>
        <p:spPr>
          <a:noFill/>
          <a:ln/>
        </p:spPr>
        <p:txBody>
          <a:bodyPr/>
          <a:lstStyle/>
          <a:p>
            <a:r>
              <a:rPr lang="en-US" dirty="0"/>
              <a:t>August </a:t>
            </a:r>
            <a:r>
              <a:rPr lang="en-US" dirty="0" err="1"/>
              <a:t>Kerckhoffs</a:t>
            </a:r>
            <a:r>
              <a:rPr lang="en-US" dirty="0"/>
              <a:t> – 19</a:t>
            </a:r>
            <a:r>
              <a:rPr lang="en-US" baseline="30000" dirty="0"/>
              <a:t>th</a:t>
            </a:r>
            <a:r>
              <a:rPr lang="en-US" dirty="0"/>
              <a:t> Century French cryptographer.</a:t>
            </a:r>
          </a:p>
          <a:p>
            <a:r>
              <a:rPr lang="en-US" dirty="0"/>
              <a:t>Also” Shannon’s maxim: The enemy knows the system.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must be at least as long as the message, and the key can be used only </a:t>
            </a:r>
            <a:r>
              <a:rPr lang="en-US"/>
              <a:t>one time.</a:t>
            </a:r>
          </a:p>
        </p:txBody>
      </p:sp>
      <p:sp>
        <p:nvSpPr>
          <p:cNvPr id="4" name="Slide Number Placeholder 3"/>
          <p:cNvSpPr>
            <a:spLocks noGrp="1"/>
          </p:cNvSpPr>
          <p:nvPr>
            <p:ph type="sldNum" sz="quarter" idx="5"/>
          </p:nvPr>
        </p:nvSpPr>
        <p:spPr/>
        <p:txBody>
          <a:bodyPr/>
          <a:lstStyle/>
          <a:p>
            <a:fld id="{5B105370-7C87-4711-A91A-AB7A78ABA291}" type="slidenum">
              <a:rPr lang="en-US" smtClean="0"/>
              <a:t>14</a:t>
            </a:fld>
            <a:endParaRPr lang="en-US"/>
          </a:p>
        </p:txBody>
      </p:sp>
    </p:spTree>
    <p:extLst>
      <p:ext uri="{BB962C8B-B14F-4D97-AF65-F5344CB8AC3E}">
        <p14:creationId xmlns:p14="http://schemas.microsoft.com/office/powerpoint/2010/main" val="174357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Montserrat" panose="000005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latin typeface="Source Serif Pro" panose="02040603050405020204" pitchFamily="18" charset="0"/>
                <a:ea typeface="Source Serif Pro" panose="0204060305040502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Box 4">
            <a:extLst>
              <a:ext uri="{FF2B5EF4-FFF2-40B4-BE49-F238E27FC236}">
                <a16:creationId xmlns:a16="http://schemas.microsoft.com/office/drawing/2014/main" id="{43BA6A9F-B88B-4DA3-EACC-D5B379347FC3}"/>
              </a:ext>
            </a:extLst>
          </p:cNvPr>
          <p:cNvSpPr txBox="1">
            <a:spLocks noChangeArrowheads="1"/>
          </p:cNvSpPr>
          <p:nvPr userDrawn="1"/>
        </p:nvSpPr>
        <p:spPr bwMode="auto">
          <a:xfrm>
            <a:off x="3733800" y="6291689"/>
            <a:ext cx="3505200" cy="307777"/>
          </a:xfrm>
          <a:prstGeom prst="rect">
            <a:avLst/>
          </a:prstGeom>
          <a:noFill/>
          <a:ln w="9525">
            <a:noFill/>
            <a:miter lim="800000"/>
            <a:headEnd/>
            <a:tailEnd/>
          </a:ln>
        </p:spPr>
        <p:txBody>
          <a:bodyPr wrap="square">
            <a:spAutoFit/>
          </a:bodyPr>
          <a:lstStyle/>
          <a:p>
            <a:pPr algn="r">
              <a:spcBef>
                <a:spcPct val="50000"/>
              </a:spcBef>
            </a:pPr>
            <a:r>
              <a:rPr lang="en-US" sz="1400" dirty="0">
                <a:latin typeface="Arial" panose="020B0604020202020204" pitchFamily="34" charset="0"/>
                <a:cs typeface="Arial" panose="020B0604020202020204" pitchFamily="34" charset="0"/>
              </a:rPr>
              <a:t>Copyright © 2016, 2023 by Bob Brown</a:t>
            </a:r>
          </a:p>
        </p:txBody>
      </p:sp>
      <p:pic>
        <p:nvPicPr>
          <p:cNvPr id="7" name="Picture 2" descr="Creative Commons logo with the BY and NC restrictions.  BY means those who re-use this material must give credit for it.  NC stands for non-commercial and means this material may not be incorporated into a commercial product.">
            <a:extLst>
              <a:ext uri="{FF2B5EF4-FFF2-40B4-BE49-F238E27FC236}">
                <a16:creationId xmlns:a16="http://schemas.microsoft.com/office/drawing/2014/main" id="{616ADF55-6EE1-5167-AC61-D394E09F2C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39000" y="6248400"/>
            <a:ext cx="1219200" cy="42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7622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7856509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0"/>
            <a:ext cx="2057400" cy="4602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0"/>
            <a:ext cx="6019800" cy="4602163"/>
          </a:xfrm>
        </p:spPr>
        <p:txBody>
          <a:bodyPr vert="eaVert"/>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1783132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742950" indent="-285750">
              <a:buFont typeface="Arial" panose="020B0604020202020204" pitchFamily="34" charset="0"/>
              <a:buChar char="•"/>
              <a:defRPr/>
            </a:lvl2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dirty="0"/>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27791735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84E965-46E8-4BEE-8F61-3DE6077E0876}" type="datetimeFigureOut">
              <a:rPr lang="en-US" smtClean="0"/>
              <a:t>5/13/2023</a:t>
            </a:fld>
            <a:endParaRPr lang="en-US"/>
          </a:p>
        </p:txBody>
      </p:sp>
      <p:sp>
        <p:nvSpPr>
          <p:cNvPr id="6" name="Slide Number Placeholder 5"/>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6766178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Arial" panose="020B0604020202020204" pitchFamily="34" charset="0"/>
              <a:buChar char="•"/>
              <a:defRPr sz="24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8143749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6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marL="342900" indent="-342900">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462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1800"/>
            </a:lvl3pPr>
            <a:lvl4pPr marL="1600200" indent="-228600">
              <a:buFont typeface="Arial" panose="020B0604020202020204" pitchFamily="34" charset="0"/>
              <a:buChar char="•"/>
              <a:defRPr sz="1600"/>
            </a:lvl4pPr>
            <a:lvl5pPr marL="2057400" indent="-228600">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84E965-46E8-4BEE-8F61-3DE6077E0876}" type="datetimeFigureOut">
              <a:rPr lang="en-US" smtClean="0"/>
              <a:t>5/13/2023</a:t>
            </a:fld>
            <a:endParaRPr lang="en-US"/>
          </a:p>
        </p:txBody>
      </p:sp>
      <p:sp>
        <p:nvSpPr>
          <p:cNvPr id="9" name="Slide Number Placeholder 8"/>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16059732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84E965-46E8-4BEE-8F61-3DE6077E0876}" type="datetimeFigureOut">
              <a:rPr lang="en-US" smtClean="0"/>
              <a:t>5/13/2023</a:t>
            </a:fld>
            <a:endParaRPr lang="en-US"/>
          </a:p>
        </p:txBody>
      </p:sp>
      <p:sp>
        <p:nvSpPr>
          <p:cNvPr id="5" name="Slide Number Placeholder 4"/>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2462985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4E965-46E8-4BEE-8F61-3DE6077E0876}" type="datetimeFigureOut">
              <a:rPr lang="en-US" smtClean="0"/>
              <a:t>5/13/2023</a:t>
            </a:fld>
            <a:endParaRPr lang="en-US"/>
          </a:p>
        </p:txBody>
      </p:sp>
      <p:sp>
        <p:nvSpPr>
          <p:cNvPr id="4" name="Slide Number Placeholder 3"/>
          <p:cNvSpPr>
            <a:spLocks noGrp="1"/>
          </p:cNvSpPr>
          <p:nvPr>
            <p:ph type="sldNum" sz="quarter" idx="12"/>
          </p:nvPr>
        </p:nvSpPr>
        <p:spPr/>
        <p:txBody>
          <a:bodyPr/>
          <a:lstStyle/>
          <a:p>
            <a:fld id="{3687BEAF-6B68-46DD-A874-7A95F0DB4145}" type="slidenum">
              <a:rPr lang="en-US" smtClean="0"/>
              <a:t>‹#›</a:t>
            </a:fld>
            <a:endParaRPr lang="en-US"/>
          </a:p>
        </p:txBody>
      </p:sp>
      <p:sp>
        <p:nvSpPr>
          <p:cNvPr id="3" name="Rectangle 2"/>
          <p:cNvSpPr/>
          <p:nvPr userDrawn="1"/>
        </p:nvSpPr>
        <p:spPr>
          <a:xfrm>
            <a:off x="0" y="-1386"/>
            <a:ext cx="9144000" cy="160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323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717550"/>
          </a:xfrm>
        </p:spPr>
        <p:txBody>
          <a:bodyPr anchor="b">
            <a:normAutofit/>
          </a:bodyPr>
          <a:lstStyle>
            <a:lvl1pPr algn="ctr">
              <a:defRPr sz="3200" b="1"/>
            </a:lvl1pPr>
          </a:lstStyle>
          <a:p>
            <a:r>
              <a:rPr lang="en-US"/>
              <a:t>Click to edit Master title style</a:t>
            </a:r>
            <a:endParaRPr lang="en-US" dirty="0"/>
          </a:p>
        </p:txBody>
      </p:sp>
      <p:sp>
        <p:nvSpPr>
          <p:cNvPr id="3" name="Content Placeholder 2"/>
          <p:cNvSpPr>
            <a:spLocks noGrp="1"/>
          </p:cNvSpPr>
          <p:nvPr>
            <p:ph idx="1"/>
          </p:nvPr>
        </p:nvSpPr>
        <p:spPr>
          <a:xfrm>
            <a:off x="3575050" y="1600200"/>
            <a:ext cx="5111750" cy="4525963"/>
          </a:xfrm>
        </p:spPr>
        <p:txBody>
          <a:bodyPr/>
          <a:lstStyle>
            <a:lvl1pPr>
              <a:defRPr sz="3200"/>
            </a:lvl1pPr>
            <a:lvl2pPr marL="742950" indent="-285750">
              <a:buFont typeface="Arial" panose="020B0604020202020204" pitchFamily="34" charset="0"/>
              <a:buChar char="•"/>
              <a:defRPr sz="2800"/>
            </a:lvl2pPr>
            <a:lvl3pPr marL="1143000" indent="-228600">
              <a:buFont typeface="Arial" panose="020B0604020202020204" pitchFamily="34" charset="0"/>
              <a:buChar char="•"/>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525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33206975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523999"/>
            <a:ext cx="5486400" cy="3203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84E965-46E8-4BEE-8F61-3DE6077E0876}" type="datetimeFigureOut">
              <a:rPr lang="en-US" smtClean="0"/>
              <a:t>5/13/2023</a:t>
            </a:fld>
            <a:endParaRPr lang="en-US"/>
          </a:p>
        </p:txBody>
      </p:sp>
      <p:sp>
        <p:nvSpPr>
          <p:cNvPr id="7" name="Slide Number Placeholder 6"/>
          <p:cNvSpPr>
            <a:spLocks noGrp="1"/>
          </p:cNvSpPr>
          <p:nvPr>
            <p:ph type="sldNum" sz="quarter" idx="12"/>
          </p:nvPr>
        </p:nvSpPr>
        <p:spPr/>
        <p:txBody>
          <a:bodyPr/>
          <a:lstStyle/>
          <a:p>
            <a:fld id="{3687BEAF-6B68-46DD-A874-7A95F0DB4145}" type="slidenum">
              <a:rPr lang="en-US" smtClean="0"/>
              <a:t>‹#›</a:t>
            </a:fld>
            <a:endParaRPr lang="en-US"/>
          </a:p>
        </p:txBody>
      </p:sp>
    </p:spTree>
    <p:extLst>
      <p:ext uri="{BB962C8B-B14F-4D97-AF65-F5344CB8AC3E}">
        <p14:creationId xmlns:p14="http://schemas.microsoft.com/office/powerpoint/2010/main" val="40418959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22425A-BBF8-E76A-CDDB-94A501C3BB55}"/>
              </a:ext>
            </a:extLst>
          </p:cNvPr>
          <p:cNvPicPr>
            <a:picLocks noChangeAspect="1"/>
          </p:cNvPicPr>
          <p:nvPr userDrawn="1"/>
        </p:nvPicPr>
        <p:blipFill>
          <a:blip r:embed="rId13"/>
          <a:stretch>
            <a:fillRect/>
          </a:stretch>
        </p:blipFill>
        <p:spPr>
          <a:xfrm>
            <a:off x="0" y="-1"/>
            <a:ext cx="9189720" cy="1529561"/>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962400" y="6356350"/>
            <a:ext cx="2133600" cy="365125"/>
          </a:xfrm>
          <a:prstGeom prst="rect">
            <a:avLst/>
          </a:prstGeom>
        </p:spPr>
        <p:txBody>
          <a:bodyPr vert="horz" lIns="91440" tIns="45720" rIns="91440" bIns="45720" rtlCol="0" anchor="ctr"/>
          <a:lstStyle>
            <a:lvl1pPr algn="ctr">
              <a:defRPr sz="1200">
                <a:solidFill>
                  <a:schemeClr val="tx1"/>
                </a:solidFill>
                <a:latin typeface="Montserrat" panose="00000500000000000000" pitchFamily="2" charset="0"/>
                <a:cs typeface="Arial" panose="020B0604020202020204" pitchFamily="34" charset="0"/>
              </a:defRPr>
            </a:lvl1pPr>
          </a:lstStyle>
          <a:p>
            <a:fld id="{8F84E965-46E8-4BEE-8F61-3DE6077E0876}" type="datetimeFigureOut">
              <a:rPr lang="en-US" smtClean="0"/>
              <a:pPr/>
              <a:t>5/13/2023</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latin typeface="+mj-lt"/>
                <a:cs typeface="Arial" panose="020B0604020202020204" pitchFamily="34" charset="0"/>
              </a:defRPr>
            </a:lvl1pPr>
          </a:lstStyle>
          <a:p>
            <a:fld id="{3687BEAF-6B68-46DD-A874-7A95F0DB4145}" type="slidenum">
              <a:rPr lang="en-US" smtClean="0"/>
              <a:pPr/>
              <a:t>‹#›</a:t>
            </a:fld>
            <a:endParaRPr lang="en-US" dirty="0"/>
          </a:p>
        </p:txBody>
      </p:sp>
      <p:pic>
        <p:nvPicPr>
          <p:cNvPr id="11" name="Picture 10" descr="Shape&#10;&#10;Description automatically generated with medium confidence">
            <a:extLst>
              <a:ext uri="{FF2B5EF4-FFF2-40B4-BE49-F238E27FC236}">
                <a16:creationId xmlns:a16="http://schemas.microsoft.com/office/drawing/2014/main" id="{9574ED07-78B1-53AD-CD55-1C388C23B7C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1" y="6204412"/>
            <a:ext cx="2133600" cy="517063"/>
          </a:xfrm>
          <a:prstGeom prst="rect">
            <a:avLst/>
          </a:prstGeom>
        </p:spPr>
      </p:pic>
    </p:spTree>
    <p:extLst>
      <p:ext uri="{BB962C8B-B14F-4D97-AF65-F5344CB8AC3E}">
        <p14:creationId xmlns:p14="http://schemas.microsoft.com/office/powerpoint/2010/main" val="17417289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000" b="1" kern="1200">
          <a:solidFill>
            <a:schemeClr val="tx1"/>
          </a:solidFill>
          <a:latin typeface="Montserrat" panose="00000500000000000000" pitchFamily="2"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Source Serif Pro" panose="02040603050405020204" pitchFamily="18" charset="0"/>
          <a:ea typeface="Source Serif Pro" panose="0204060305040502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3.bin"/><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macgpg.sourceforge.net/" TargetMode="External"/><Relationship Id="rId2" Type="http://schemas.openxmlformats.org/officeDocument/2006/relationships/hyperlink" Target="http://www.gpg4win.org/" TargetMode="External"/><Relationship Id="rId1" Type="http://schemas.openxmlformats.org/officeDocument/2006/relationships/slideLayout" Target="../slideLayouts/slideLayout2.xml"/><Relationship Id="rId4" Type="http://schemas.openxmlformats.org/officeDocument/2006/relationships/hyperlink" Target="http://bitmonger.blogspot.com/2013/05/its-time-to-encrypt-your-email.html"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130425"/>
            <a:ext cx="8153400" cy="1470025"/>
          </a:xfrm>
        </p:spPr>
        <p:txBody>
          <a:bodyPr>
            <a:normAutofit fontScale="90000"/>
          </a:bodyPr>
          <a:lstStyle/>
          <a:p>
            <a:r>
              <a:rPr lang="en-US" dirty="0"/>
              <a:t>IT 3123</a:t>
            </a:r>
            <a:br>
              <a:rPr lang="en-US" dirty="0"/>
            </a:br>
            <a:r>
              <a:rPr lang="en-US" dirty="0"/>
              <a:t>Hardware and Software Concepts</a:t>
            </a:r>
          </a:p>
        </p:txBody>
      </p:sp>
      <p:sp>
        <p:nvSpPr>
          <p:cNvPr id="3" name="Subtitle 2"/>
          <p:cNvSpPr>
            <a:spLocks noGrp="1"/>
          </p:cNvSpPr>
          <p:nvPr>
            <p:ph type="subTitle" idx="1"/>
          </p:nvPr>
        </p:nvSpPr>
        <p:spPr>
          <a:xfrm>
            <a:off x="723900" y="3826817"/>
            <a:ext cx="7696200" cy="1752600"/>
          </a:xfrm>
        </p:spPr>
        <p:txBody>
          <a:bodyPr/>
          <a:lstStyle/>
          <a:p>
            <a:r>
              <a:rPr lang="en-US" dirty="0"/>
              <a:t>Encryption and Cryptography Concepts</a:t>
            </a:r>
            <a:br>
              <a:rPr lang="en-US" dirty="0"/>
            </a:br>
            <a:r>
              <a:rPr lang="en-US" dirty="0"/>
              <a:t>Securing Communications</a:t>
            </a:r>
          </a:p>
        </p:txBody>
      </p:sp>
      <p:grpSp>
        <p:nvGrpSpPr>
          <p:cNvPr id="4" name="Group 5">
            <a:extLst>
              <a:ext uri="{FF2B5EF4-FFF2-40B4-BE49-F238E27FC236}">
                <a16:creationId xmlns:a16="http://schemas.microsoft.com/office/drawing/2014/main" id="{70D8C064-1CA3-4C25-7F82-CD093C8EE46A}"/>
              </a:ext>
              <a:ext uri="{C183D7F6-B498-43B3-948B-1728B52AA6E4}">
                <adec:decorative xmlns:adec="http://schemas.microsoft.com/office/drawing/2017/decorative" val="1"/>
              </a:ext>
            </a:extLst>
          </p:cNvPr>
          <p:cNvGrpSpPr>
            <a:grpSpLocks/>
          </p:cNvGrpSpPr>
          <p:nvPr/>
        </p:nvGrpSpPr>
        <p:grpSpPr bwMode="auto">
          <a:xfrm>
            <a:off x="9525000" y="4012852"/>
            <a:ext cx="3352800" cy="690265"/>
            <a:chOff x="417" y="2785"/>
            <a:chExt cx="1934" cy="371"/>
          </a:xfrm>
          <a:solidFill>
            <a:schemeClr val="bg1"/>
          </a:solidFill>
        </p:grpSpPr>
        <p:pic>
          <p:nvPicPr>
            <p:cNvPr id="5" name="Picture 6" descr="microphone">
              <a:extLst>
                <a:ext uri="{FF2B5EF4-FFF2-40B4-BE49-F238E27FC236}">
                  <a16:creationId xmlns:a16="http://schemas.microsoft.com/office/drawing/2014/main" id="{5B09BBA7-A518-A9A6-AFAB-B2D4D680549C}"/>
                </a:ext>
              </a:extLst>
            </p:cNvPr>
            <p:cNvPicPr>
              <a:picLocks noChangeAspect="1" noChangeArrowheads="1"/>
            </p:cNvPicPr>
            <p:nvPr/>
          </p:nvPicPr>
          <p:blipFill>
            <a:blip r:embed="rId2" cstate="print"/>
            <a:srcRect/>
            <a:stretch>
              <a:fillRect/>
            </a:stretch>
          </p:blipFill>
          <p:spPr bwMode="auto">
            <a:xfrm>
              <a:off x="417" y="2785"/>
              <a:ext cx="303" cy="328"/>
            </a:xfrm>
            <a:prstGeom prst="rect">
              <a:avLst/>
            </a:prstGeom>
            <a:grpFill/>
            <a:ln w="9525">
              <a:noFill/>
              <a:miter lim="800000"/>
              <a:headEnd/>
              <a:tailEnd/>
            </a:ln>
          </p:spPr>
        </p:pic>
        <p:sp>
          <p:nvSpPr>
            <p:cNvPr id="6" name="Text Box 7">
              <a:extLst>
                <a:ext uri="{FF2B5EF4-FFF2-40B4-BE49-F238E27FC236}">
                  <a16:creationId xmlns:a16="http://schemas.microsoft.com/office/drawing/2014/main" id="{926A3F88-712A-3F66-2F5A-39B8024332F9}"/>
                </a:ext>
              </a:extLst>
            </p:cNvPr>
            <p:cNvSpPr txBox="1">
              <a:spLocks noChangeArrowheads="1"/>
            </p:cNvSpPr>
            <p:nvPr/>
          </p:nvSpPr>
          <p:spPr bwMode="auto">
            <a:xfrm>
              <a:off x="683" y="2785"/>
              <a:ext cx="1668" cy="371"/>
            </a:xfrm>
            <a:prstGeom prst="rect">
              <a:avLst/>
            </a:prstGeom>
            <a:grpFill/>
            <a:ln w="9525" algn="ctr">
              <a:noFill/>
              <a:miter lim="800000"/>
              <a:headEnd/>
              <a:tailEnd/>
            </a:ln>
          </p:spPr>
          <p:txBody>
            <a:bodyPr lIns="74706" tIns="37353" rIns="74706" bIns="37353">
              <a:spAutoFit/>
            </a:bodyPr>
            <a:lstStyle/>
            <a:p>
              <a:pPr defTabSz="1194812">
                <a:spcBef>
                  <a:spcPct val="50000"/>
                </a:spcBef>
              </a:pPr>
              <a:r>
                <a:rPr lang="en-US" sz="2000" dirty="0">
                  <a:latin typeface="Comic Sans MS" pitchFamily="66" charset="0"/>
                </a:rPr>
                <a:t>Notice: This session is being recorded.</a:t>
              </a:r>
            </a:p>
          </p:txBody>
        </p:sp>
      </p:grpSp>
    </p:spTree>
    <p:extLst>
      <p:ext uri="{BB962C8B-B14F-4D97-AF65-F5344CB8AC3E}">
        <p14:creationId xmlns:p14="http://schemas.microsoft.com/office/powerpoint/2010/main" val="3095576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About Breakable Encryption</a:t>
            </a:r>
          </a:p>
        </p:txBody>
      </p:sp>
      <p:sp>
        <p:nvSpPr>
          <p:cNvPr id="33795" name="Rectangle 3"/>
          <p:cNvSpPr>
            <a:spLocks noGrp="1" noChangeArrowheads="1"/>
          </p:cNvSpPr>
          <p:nvPr>
            <p:ph idx="1"/>
          </p:nvPr>
        </p:nvSpPr>
        <p:spPr>
          <a:xfrm>
            <a:off x="699365" y="1616115"/>
            <a:ext cx="7745269" cy="4534214"/>
          </a:xfrm>
        </p:spPr>
        <p:txBody>
          <a:bodyPr>
            <a:noAutofit/>
          </a:bodyPr>
          <a:lstStyle/>
          <a:p>
            <a:r>
              <a:rPr lang="en-US" sz="2800" dirty="0"/>
              <a:t>A cryptosystem is “breakable” if, with enough time and information, it can theoretically be “cracked.”</a:t>
            </a:r>
          </a:p>
          <a:p>
            <a:r>
              <a:rPr lang="en-US" sz="2800" dirty="0"/>
              <a:t>Either by determining the key or otherwise obtaining the plaintext.</a:t>
            </a:r>
          </a:p>
          <a:p>
            <a:r>
              <a:rPr lang="en-US" sz="2800" dirty="0"/>
              <a:t>We must assume the algorithm is known.  (</a:t>
            </a:r>
            <a:r>
              <a:rPr lang="en-US" sz="2800" dirty="0" err="1"/>
              <a:t>Kerckhoffs</a:t>
            </a:r>
            <a:r>
              <a:rPr lang="en-US" sz="2800" dirty="0"/>
              <a:t>’ Principle.)</a:t>
            </a:r>
          </a:p>
          <a:p>
            <a:r>
              <a:rPr lang="en-US" sz="2800" dirty="0"/>
              <a:t>A cryptosystem that is breakable may require considerable effort.  That is known as being </a:t>
            </a:r>
            <a:r>
              <a:rPr lang="en-US" sz="2800" i="1" dirty="0"/>
              <a:t>“computationally secure.”</a:t>
            </a:r>
          </a:p>
        </p:txBody>
      </p:sp>
      <p:sp>
        <p:nvSpPr>
          <p:cNvPr id="2" name="Slide Number Placeholder 1"/>
          <p:cNvSpPr>
            <a:spLocks noGrp="1"/>
          </p:cNvSpPr>
          <p:nvPr>
            <p:ph type="sldNum" sz="quarter" idx="12"/>
          </p:nvPr>
        </p:nvSpPr>
        <p:spPr/>
        <p:txBody>
          <a:bodyPr/>
          <a:lstStyle/>
          <a:p>
            <a:fld id="{F866578B-4DEA-4433-8074-C0E1D584D2A6}" type="slidenum">
              <a:rPr lang="en-US" smtClean="0"/>
              <a:pPr/>
              <a:t>10</a:t>
            </a:fld>
            <a:endParaRPr lang="en-US"/>
          </a:p>
        </p:txBody>
      </p:sp>
    </p:spTree>
    <p:extLst>
      <p:ext uri="{BB962C8B-B14F-4D97-AF65-F5344CB8AC3E}">
        <p14:creationId xmlns:p14="http://schemas.microsoft.com/office/powerpoint/2010/main" val="260615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5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fade">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animEffect transition="in" filter="fade">
                                      <p:cBhvr>
                                        <p:cTn id="17"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n-US" dirty="0"/>
              <a:t>Computational vs. Absolute Security</a:t>
            </a:r>
          </a:p>
        </p:txBody>
      </p:sp>
      <p:sp>
        <p:nvSpPr>
          <p:cNvPr id="38915" name="Rectangle 3"/>
          <p:cNvSpPr>
            <a:spLocks noGrp="1" noChangeArrowheads="1"/>
          </p:cNvSpPr>
          <p:nvPr>
            <p:ph idx="1"/>
          </p:nvPr>
        </p:nvSpPr>
        <p:spPr>
          <a:xfrm>
            <a:off x="685800" y="1555671"/>
            <a:ext cx="7849772" cy="5073729"/>
          </a:xfrm>
        </p:spPr>
        <p:txBody>
          <a:bodyPr/>
          <a:lstStyle/>
          <a:p>
            <a:r>
              <a:rPr lang="en-US" i="1" dirty="0"/>
              <a:t>Absolutely secure:</a:t>
            </a:r>
            <a:r>
              <a:rPr lang="en-US" dirty="0"/>
              <a:t>  There is no way to recover the plaintext from the cipher text without the key. (And the algorithm)</a:t>
            </a:r>
          </a:p>
          <a:p>
            <a:r>
              <a:rPr lang="en-US" i="1" dirty="0"/>
              <a:t>Computationally secure:</a:t>
            </a:r>
            <a:r>
              <a:rPr lang="en-US" dirty="0"/>
              <a:t>  The time to recover the plaintext from the cipher text is so great that the message has little or no value by the time it can be decrypted.</a:t>
            </a:r>
          </a:p>
          <a:p>
            <a:pPr marL="0" indent="0">
              <a:buNone/>
            </a:pPr>
            <a:r>
              <a:rPr lang="en-US" dirty="0"/>
              <a:t>How long does </a:t>
            </a:r>
            <a:r>
              <a:rPr lang="en-US" i="1" dirty="0"/>
              <a:t>“We attack at dawn!”</a:t>
            </a:r>
            <a:r>
              <a:rPr lang="en-US" dirty="0"/>
              <a:t> need to remain secure?</a:t>
            </a:r>
          </a:p>
        </p:txBody>
      </p:sp>
      <p:sp>
        <p:nvSpPr>
          <p:cNvPr id="4" name="Slide Number Placeholder 3"/>
          <p:cNvSpPr>
            <a:spLocks noGrp="1"/>
          </p:cNvSpPr>
          <p:nvPr>
            <p:ph type="sldNum" sz="quarter" idx="12"/>
          </p:nvPr>
        </p:nvSpPr>
        <p:spPr/>
        <p:txBody>
          <a:bodyPr/>
          <a:lstStyle/>
          <a:p>
            <a:fld id="{F866578B-4DEA-4433-8074-C0E1D584D2A6}" type="slidenum">
              <a:rPr lang="en-US" smtClean="0"/>
              <a:pPr/>
              <a:t>11</a:t>
            </a:fld>
            <a:endParaRPr lang="en-US"/>
          </a:p>
        </p:txBody>
      </p:sp>
    </p:spTree>
    <p:extLst>
      <p:ext uri="{BB962C8B-B14F-4D97-AF65-F5344CB8AC3E}">
        <p14:creationId xmlns:p14="http://schemas.microsoft.com/office/powerpoint/2010/main" val="9437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Effect transition="in" filter="fade">
                                      <p:cBhvr>
                                        <p:cTn id="7" dur="500"/>
                                        <p:tgtEl>
                                          <p:spTgt spid="389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2" end="2"/>
                                            </p:txEl>
                                          </p:spTgt>
                                        </p:tgtEl>
                                        <p:attrNameLst>
                                          <p:attrName>style.visibility</p:attrName>
                                        </p:attrNameLst>
                                      </p:cBhvr>
                                      <p:to>
                                        <p:strVal val="visible"/>
                                      </p:to>
                                    </p:set>
                                    <p:animEffect transition="in" filter="fade">
                                      <p:cBhvr>
                                        <p:cTn id="12" dur="500"/>
                                        <p:tgtEl>
                                          <p:spTgt spid="38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Security</a:t>
            </a:r>
          </a:p>
        </p:txBody>
      </p:sp>
      <p:sp>
        <p:nvSpPr>
          <p:cNvPr id="3" name="Content Placeholder 2"/>
          <p:cNvSpPr>
            <a:spLocks noGrp="1"/>
          </p:cNvSpPr>
          <p:nvPr>
            <p:ph idx="1"/>
          </p:nvPr>
        </p:nvSpPr>
        <p:spPr>
          <a:xfrm>
            <a:off x="685800" y="1524000"/>
            <a:ext cx="8230102" cy="4848602"/>
          </a:xfrm>
        </p:spPr>
        <p:txBody>
          <a:bodyPr>
            <a:normAutofit/>
          </a:bodyPr>
          <a:lstStyle/>
          <a:p>
            <a:r>
              <a:rPr lang="en-US" sz="2700" dirty="0"/>
              <a:t>Brute force: Try every possible key combination to see which one appears to decrypt the message.</a:t>
            </a:r>
          </a:p>
          <a:p>
            <a:r>
              <a:rPr lang="en-US" sz="2700" dirty="0"/>
              <a:t>Shortcut attacks: For a particular algorithm, there may exist a mechanism that is less work than brute force for extracting the plain text from the ciphertext.  </a:t>
            </a:r>
          </a:p>
          <a:p>
            <a:r>
              <a:rPr lang="en-US" sz="2700" dirty="0"/>
              <a:t>Example: letter frequency analysis in the </a:t>
            </a:r>
            <a:r>
              <a:rPr lang="en-US" sz="2700" dirty="0" err="1"/>
              <a:t>Cæsar</a:t>
            </a:r>
            <a:r>
              <a:rPr lang="en-US" sz="2700" dirty="0"/>
              <a:t> cipher.</a:t>
            </a:r>
          </a:p>
          <a:p>
            <a:r>
              <a:rPr lang="en-US" sz="2700" dirty="0"/>
              <a:t>Cracking a “breakable” system could take thousands of years even though a mechanism is known.</a:t>
            </a:r>
          </a:p>
        </p:txBody>
      </p:sp>
      <p:sp>
        <p:nvSpPr>
          <p:cNvPr id="4" name="Slide Number Placeholder 3"/>
          <p:cNvSpPr>
            <a:spLocks noGrp="1"/>
          </p:cNvSpPr>
          <p:nvPr>
            <p:ph type="sldNum" sz="quarter" idx="12"/>
          </p:nvPr>
        </p:nvSpPr>
        <p:spPr>
          <a:xfrm>
            <a:off x="457200" y="6248400"/>
            <a:ext cx="1905167" cy="457696"/>
          </a:xfrm>
        </p:spPr>
        <p:txBody>
          <a:bodyPr/>
          <a:lstStyle/>
          <a:p>
            <a:fld id="{F866578B-4DEA-4433-8074-C0E1D584D2A6}" type="slidenum">
              <a:rPr lang="en-US" smtClean="0"/>
              <a:pPr/>
              <a:t>12</a:t>
            </a:fld>
            <a:endParaRPr lang="en-US" dirty="0"/>
          </a:p>
        </p:txBody>
      </p:sp>
    </p:spTree>
    <p:extLst>
      <p:ext uri="{BB962C8B-B14F-4D97-AF65-F5344CB8AC3E}">
        <p14:creationId xmlns:p14="http://schemas.microsoft.com/office/powerpoint/2010/main" val="101714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Key Strength and Security</a:t>
            </a:r>
          </a:p>
        </p:txBody>
      </p:sp>
      <p:sp>
        <p:nvSpPr>
          <p:cNvPr id="2" name="Slide Number Placeholder 1"/>
          <p:cNvSpPr>
            <a:spLocks noGrp="1"/>
          </p:cNvSpPr>
          <p:nvPr>
            <p:ph type="sldNum" sz="quarter" idx="12"/>
          </p:nvPr>
        </p:nvSpPr>
        <p:spPr/>
        <p:txBody>
          <a:bodyPr/>
          <a:lstStyle/>
          <a:p>
            <a:fld id="{8BE5C4FA-312C-4517-B8F5-BFA7C13735BB}" type="slidenum">
              <a:rPr lang="en-US" smtClean="0"/>
              <a:pPr/>
              <a:t>13</a:t>
            </a:fld>
            <a:endParaRPr lang="en-US"/>
          </a:p>
        </p:txBody>
      </p:sp>
      <p:sp>
        <p:nvSpPr>
          <p:cNvPr id="34819" name="Text Box 3"/>
          <p:cNvSpPr txBox="1">
            <a:spLocks noChangeArrowheads="1"/>
          </p:cNvSpPr>
          <p:nvPr/>
        </p:nvSpPr>
        <p:spPr bwMode="auto">
          <a:xfrm>
            <a:off x="953144" y="1524000"/>
            <a:ext cx="7620670" cy="4298706"/>
          </a:xfrm>
          <a:prstGeom prst="rect">
            <a:avLst/>
          </a:prstGeom>
          <a:noFill/>
          <a:ln w="9525">
            <a:noFill/>
            <a:miter lim="800000"/>
            <a:headEnd/>
            <a:tailEnd/>
          </a:ln>
        </p:spPr>
        <p:txBody>
          <a:bodyPr lIns="111853" tIns="55926" rIns="111853" bIns="55926">
            <a:spAutoFit/>
          </a:bodyPr>
          <a:lstStyle/>
          <a:p>
            <a:pPr algn="l">
              <a:spcBef>
                <a:spcPts val="600"/>
              </a:spcBef>
            </a:pPr>
            <a:r>
              <a:rPr lang="en-US" sz="2800" dirty="0"/>
              <a:t>Encryption is (now) a mathematical operation</a:t>
            </a:r>
          </a:p>
          <a:p>
            <a:pPr algn="l">
              <a:spcBef>
                <a:spcPts val="600"/>
              </a:spcBef>
            </a:pPr>
            <a:r>
              <a:rPr lang="en-US" sz="2800" i="1" dirty="0"/>
              <a:t>The strength is in the key</a:t>
            </a:r>
            <a:r>
              <a:rPr lang="en-US" sz="2800" dirty="0"/>
              <a:t>!  Assume that the bad guys know the algorithm.</a:t>
            </a:r>
          </a:p>
          <a:p>
            <a:pPr algn="l">
              <a:spcBef>
                <a:spcPts val="600"/>
              </a:spcBef>
            </a:pPr>
            <a:r>
              <a:rPr lang="en-US" sz="2800" dirty="0"/>
              <a:t>However, the algorithm must be free from “shortcut attacks.”</a:t>
            </a:r>
          </a:p>
          <a:p>
            <a:pPr algn="l">
              <a:spcBef>
                <a:spcPts val="600"/>
              </a:spcBef>
            </a:pPr>
            <a:r>
              <a:rPr lang="en-US" sz="2800" dirty="0"/>
              <a:t>Keys should be </a:t>
            </a:r>
            <a:r>
              <a:rPr lang="en-US" sz="2800" i="1" dirty="0"/>
              <a:t>long</a:t>
            </a:r>
            <a:r>
              <a:rPr lang="en-US" sz="2800" dirty="0"/>
              <a:t> and </a:t>
            </a:r>
            <a:r>
              <a:rPr lang="en-US" sz="2800" i="1" dirty="0"/>
              <a:t>random.</a:t>
            </a:r>
          </a:p>
          <a:p>
            <a:pPr algn="l">
              <a:spcBef>
                <a:spcPts val="600"/>
              </a:spcBef>
            </a:pPr>
            <a:r>
              <a:rPr lang="en-US" sz="2800" dirty="0"/>
              <a:t>Keys are applied over blocks of data.  Brute force attack: try all possible key combinations.  40-bit key: 2</a:t>
            </a:r>
            <a:r>
              <a:rPr lang="en-US" sz="2800" baseline="30000" dirty="0"/>
              <a:t>40</a:t>
            </a:r>
            <a:r>
              <a:rPr lang="en-US" sz="2800" dirty="0"/>
              <a:t> combinations</a:t>
            </a:r>
            <a:r>
              <a:rPr lang="en-US" dirty="0"/>
              <a:t>.</a:t>
            </a:r>
          </a:p>
        </p:txBody>
      </p:sp>
    </p:spTree>
    <p:extLst>
      <p:ext uri="{BB962C8B-B14F-4D97-AF65-F5344CB8AC3E}">
        <p14:creationId xmlns:p14="http://schemas.microsoft.com/office/powerpoint/2010/main" val="125341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animEffect transition="in" filter="fade">
                                      <p:cBhvr>
                                        <p:cTn id="7" dur="500"/>
                                        <p:tgtEl>
                                          <p:spTgt spid="348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fade">
                                      <p:cBhvr>
                                        <p:cTn id="12" dur="500"/>
                                        <p:tgtEl>
                                          <p:spTgt spid="348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animEffect transition="in" filter="fade">
                                      <p:cBhvr>
                                        <p:cTn id="17" dur="500"/>
                                        <p:tgtEl>
                                          <p:spTgt spid="348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19">
                                            <p:txEl>
                                              <p:pRg st="4" end="4"/>
                                            </p:txEl>
                                          </p:spTgt>
                                        </p:tgtEl>
                                        <p:attrNameLst>
                                          <p:attrName>style.visibility</p:attrName>
                                        </p:attrNameLst>
                                      </p:cBhvr>
                                      <p:to>
                                        <p:strVal val="visible"/>
                                      </p:to>
                                    </p:set>
                                    <p:animEffect transition="in" filter="fade">
                                      <p:cBhvr>
                                        <p:cTn id="22" dur="500"/>
                                        <p:tgtEl>
                                          <p:spTgt spid="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One-Time Pad</a:t>
            </a:r>
          </a:p>
        </p:txBody>
      </p:sp>
      <p:sp>
        <p:nvSpPr>
          <p:cNvPr id="12291" name="Rectangle 3"/>
          <p:cNvSpPr>
            <a:spLocks noGrp="1" noChangeArrowheads="1"/>
          </p:cNvSpPr>
          <p:nvPr>
            <p:ph idx="1"/>
          </p:nvPr>
        </p:nvSpPr>
        <p:spPr>
          <a:xfrm>
            <a:off x="616970" y="1676400"/>
            <a:ext cx="8069829" cy="4610414"/>
          </a:xfrm>
        </p:spPr>
        <p:txBody>
          <a:bodyPr>
            <a:normAutofit lnSpcReduction="10000"/>
          </a:bodyPr>
          <a:lstStyle/>
          <a:p>
            <a:pPr>
              <a:spcBef>
                <a:spcPts val="600"/>
              </a:spcBef>
              <a:buNone/>
            </a:pPr>
            <a:r>
              <a:rPr lang="en-US" sz="2700" dirty="0"/>
              <a:t>    One-time pad: A cipher with a random key at least as long as the message, used only once.</a:t>
            </a:r>
          </a:p>
          <a:p>
            <a:pPr lvl="1">
              <a:spcBef>
                <a:spcPts val="600"/>
              </a:spcBef>
            </a:pPr>
            <a:r>
              <a:rPr lang="en-US" sz="2400" dirty="0"/>
              <a:t>Provably unbreakable</a:t>
            </a:r>
          </a:p>
          <a:p>
            <a:pPr lvl="1">
              <a:spcBef>
                <a:spcPts val="600"/>
              </a:spcBef>
            </a:pPr>
            <a:r>
              <a:rPr lang="en-US" sz="2400" dirty="0"/>
              <a:t>Why? Any part of the </a:t>
            </a:r>
            <a:r>
              <a:rPr lang="en-US" sz="2400" dirty="0" err="1"/>
              <a:t>ciphertext</a:t>
            </a:r>
            <a:r>
              <a:rPr lang="en-US" sz="2400" dirty="0"/>
              <a:t> is equally likely to correspond to any plaintext.</a:t>
            </a:r>
          </a:p>
          <a:p>
            <a:pPr>
              <a:spcBef>
                <a:spcPts val="600"/>
              </a:spcBef>
            </a:pPr>
            <a:r>
              <a:rPr lang="en-US" sz="2700" dirty="0"/>
              <a:t>Example: HELLO produces ciphertext </a:t>
            </a:r>
            <a:r>
              <a:rPr lang="en-US" sz="2700" dirty="0" err="1"/>
              <a:t>EQNVZ</a:t>
            </a:r>
            <a:r>
              <a:rPr lang="en-US" sz="2700" dirty="0"/>
              <a:t>.</a:t>
            </a:r>
          </a:p>
          <a:p>
            <a:pPr>
              <a:spcBef>
                <a:spcPts val="600"/>
              </a:spcBef>
            </a:pPr>
            <a:r>
              <a:rPr lang="en-US" sz="2700" dirty="0"/>
              <a:t>A brute force attack with determines that EQNVZ = HELLO.</a:t>
            </a:r>
          </a:p>
          <a:p>
            <a:pPr>
              <a:spcBef>
                <a:spcPts val="600"/>
              </a:spcBef>
            </a:pPr>
            <a:r>
              <a:rPr lang="en-US" sz="2700" dirty="0"/>
              <a:t>But it </a:t>
            </a:r>
            <a:r>
              <a:rPr lang="en-US" sz="2700" i="1" dirty="0"/>
              <a:t>also</a:t>
            </a:r>
            <a:r>
              <a:rPr lang="en-US" sz="2700" dirty="0"/>
              <a:t> determines that EQNVZ = LATER.</a:t>
            </a:r>
          </a:p>
          <a:p>
            <a:pPr>
              <a:spcBef>
                <a:spcPts val="600"/>
              </a:spcBef>
            </a:pPr>
            <a:r>
              <a:rPr lang="en-US" sz="2700" dirty="0"/>
              <a:t>Both possibilities, and </a:t>
            </a:r>
            <a:r>
              <a:rPr lang="en-US" sz="2700" i="1" dirty="0"/>
              <a:t>every other five letter word, </a:t>
            </a:r>
            <a:r>
              <a:rPr lang="en-US" sz="2700" dirty="0"/>
              <a:t>are equally probable!</a:t>
            </a:r>
          </a:p>
          <a:p>
            <a:pPr lvl="1"/>
            <a:endParaRPr lang="en-US" sz="2600" dirty="0"/>
          </a:p>
        </p:txBody>
      </p:sp>
      <p:sp>
        <p:nvSpPr>
          <p:cNvPr id="2" name="Slide Number Placeholder 1"/>
          <p:cNvSpPr>
            <a:spLocks noGrp="1"/>
          </p:cNvSpPr>
          <p:nvPr>
            <p:ph type="sldNum" sz="quarter" idx="12"/>
          </p:nvPr>
        </p:nvSpPr>
        <p:spPr/>
        <p:txBody>
          <a:bodyPr/>
          <a:lstStyle/>
          <a:p>
            <a:fld id="{F866578B-4DEA-4433-8074-C0E1D584D2A6}" type="slidenum">
              <a:rPr lang="en-US" smtClean="0"/>
              <a:pPr/>
              <a:t>14</a:t>
            </a:fld>
            <a:endParaRPr lang="en-US"/>
          </a:p>
        </p:txBody>
      </p:sp>
    </p:spTree>
    <p:extLst>
      <p:ext uri="{BB962C8B-B14F-4D97-AF65-F5344CB8AC3E}">
        <p14:creationId xmlns:p14="http://schemas.microsoft.com/office/powerpoint/2010/main" val="206868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fade">
                                      <p:cBhvr>
                                        <p:cTn id="7" dur="500"/>
                                        <p:tgtEl>
                                          <p:spTgt spid="12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fade">
                                      <p:cBhvr>
                                        <p:cTn id="12" dur="500"/>
                                        <p:tgtEl>
                                          <p:spTgt spid="12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1">
                                            <p:txEl>
                                              <p:pRg st="3" end="3"/>
                                            </p:txEl>
                                          </p:spTgt>
                                        </p:tgtEl>
                                        <p:attrNameLst>
                                          <p:attrName>style.visibility</p:attrName>
                                        </p:attrNameLst>
                                      </p:cBhvr>
                                      <p:to>
                                        <p:strVal val="visible"/>
                                      </p:to>
                                    </p:set>
                                    <p:animEffect transition="in" filter="fade">
                                      <p:cBhvr>
                                        <p:cTn id="17" dur="500"/>
                                        <p:tgtEl>
                                          <p:spTgt spid="122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91">
                                            <p:txEl>
                                              <p:pRg st="4" end="4"/>
                                            </p:txEl>
                                          </p:spTgt>
                                        </p:tgtEl>
                                        <p:attrNameLst>
                                          <p:attrName>style.visibility</p:attrName>
                                        </p:attrNameLst>
                                      </p:cBhvr>
                                      <p:to>
                                        <p:strVal val="visible"/>
                                      </p:to>
                                    </p:set>
                                    <p:animEffect transition="in" filter="fade">
                                      <p:cBhvr>
                                        <p:cTn id="22" dur="500"/>
                                        <p:tgtEl>
                                          <p:spTgt spid="12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animEffect transition="in" filter="fade">
                                      <p:cBhvr>
                                        <p:cTn id="27" dur="500"/>
                                        <p:tgtEl>
                                          <p:spTgt spid="1229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91">
                                            <p:txEl>
                                              <p:pRg st="6" end="6"/>
                                            </p:txEl>
                                          </p:spTgt>
                                        </p:tgtEl>
                                        <p:attrNameLst>
                                          <p:attrName>style.visibility</p:attrName>
                                        </p:attrNameLst>
                                      </p:cBhvr>
                                      <p:to>
                                        <p:strVal val="visible"/>
                                      </p:to>
                                    </p:set>
                                    <p:animEffect transition="in" filter="fade">
                                      <p:cBhvr>
                                        <p:cTn id="32" dur="5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About the One-Time Pad</a:t>
            </a:r>
          </a:p>
        </p:txBody>
      </p:sp>
      <p:sp>
        <p:nvSpPr>
          <p:cNvPr id="12291" name="Rectangle 3"/>
          <p:cNvSpPr>
            <a:spLocks noGrp="1" noChangeArrowheads="1"/>
          </p:cNvSpPr>
          <p:nvPr>
            <p:ph idx="1"/>
          </p:nvPr>
        </p:nvSpPr>
        <p:spPr>
          <a:xfrm>
            <a:off x="616971" y="1752600"/>
            <a:ext cx="7841734" cy="4534214"/>
          </a:xfrm>
        </p:spPr>
        <p:txBody>
          <a:bodyPr/>
          <a:lstStyle/>
          <a:p>
            <a:r>
              <a:rPr lang="en-US" sz="3100" dirty="0"/>
              <a:t>Each key must be used </a:t>
            </a:r>
            <a:r>
              <a:rPr lang="en-US" sz="3100" i="1" dirty="0"/>
              <a:t>only one time</a:t>
            </a:r>
            <a:r>
              <a:rPr lang="en-US" sz="3100" dirty="0"/>
              <a:t>.</a:t>
            </a:r>
          </a:p>
          <a:p>
            <a:r>
              <a:rPr lang="en-US" sz="3100" dirty="0"/>
              <a:t>Warning: keys </a:t>
            </a:r>
            <a:r>
              <a:rPr lang="en-US" sz="3100" i="1" dirty="0"/>
              <a:t>must</a:t>
            </a:r>
            <a:r>
              <a:rPr lang="en-US" sz="3100" dirty="0"/>
              <a:t> be random, or you can attack the cipher by trying to regenerate the key.</a:t>
            </a:r>
          </a:p>
          <a:p>
            <a:r>
              <a:rPr lang="en-US" sz="3100" dirty="0"/>
              <a:t>Approximations, such as using pseudorandom number generators to generate keys, are </a:t>
            </a:r>
            <a:r>
              <a:rPr lang="en-US" sz="3100" i="1" dirty="0"/>
              <a:t>not</a:t>
            </a:r>
            <a:r>
              <a:rPr lang="en-US" sz="3100" dirty="0"/>
              <a:t> random, but may be adequate in some cases.</a:t>
            </a:r>
          </a:p>
        </p:txBody>
      </p:sp>
      <p:sp>
        <p:nvSpPr>
          <p:cNvPr id="2" name="Slide Number Placeholder 1"/>
          <p:cNvSpPr>
            <a:spLocks noGrp="1"/>
          </p:cNvSpPr>
          <p:nvPr>
            <p:ph type="sldNum" sz="quarter" idx="12"/>
          </p:nvPr>
        </p:nvSpPr>
        <p:spPr/>
        <p:txBody>
          <a:bodyPr/>
          <a:lstStyle/>
          <a:p>
            <a:fld id="{F866578B-4DEA-4433-8074-C0E1D584D2A6}" type="slidenum">
              <a:rPr lang="en-US" smtClean="0"/>
              <a:pPr/>
              <a:t>15</a:t>
            </a:fld>
            <a:endParaRPr lang="en-US"/>
          </a:p>
        </p:txBody>
      </p:sp>
    </p:spTree>
    <p:extLst>
      <p:ext uri="{BB962C8B-B14F-4D97-AF65-F5344CB8AC3E}">
        <p14:creationId xmlns:p14="http://schemas.microsoft.com/office/powerpoint/2010/main" val="209864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fade">
                                      <p:cBhvr>
                                        <p:cTn id="7" dur="500"/>
                                        <p:tgtEl>
                                          <p:spTgt spid="12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xEl>
                                              <p:pRg st="2" end="2"/>
                                            </p:txEl>
                                          </p:spTgt>
                                        </p:tgtEl>
                                        <p:attrNameLst>
                                          <p:attrName>style.visibility</p:attrName>
                                        </p:attrNameLst>
                                      </p:cBhvr>
                                      <p:to>
                                        <p:strVal val="visible"/>
                                      </p:to>
                                    </p:set>
                                    <p:animEffect transition="in" filter="fade">
                                      <p:cBhvr>
                                        <p:cTn id="12"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US" dirty="0"/>
              <a:t>“Trustworthy” Encryption Systems</a:t>
            </a:r>
          </a:p>
        </p:txBody>
      </p:sp>
      <p:sp>
        <p:nvSpPr>
          <p:cNvPr id="16387" name="Rectangle 3"/>
          <p:cNvSpPr>
            <a:spLocks noGrp="1" noChangeArrowheads="1"/>
          </p:cNvSpPr>
          <p:nvPr>
            <p:ph idx="1"/>
          </p:nvPr>
        </p:nvSpPr>
        <p:spPr/>
        <p:txBody>
          <a:bodyPr/>
          <a:lstStyle/>
          <a:p>
            <a:r>
              <a:rPr lang="en-US" dirty="0"/>
              <a:t>Based on sound mathematics</a:t>
            </a:r>
          </a:p>
          <a:p>
            <a:r>
              <a:rPr lang="en-US" dirty="0"/>
              <a:t>Analyzed by experts</a:t>
            </a:r>
          </a:p>
          <a:p>
            <a:r>
              <a:rPr lang="en-US" dirty="0"/>
              <a:t>Withstand the test of time</a:t>
            </a:r>
            <a:br>
              <a:rPr lang="en-US" dirty="0"/>
            </a:br>
            <a:endParaRPr lang="en-US" dirty="0"/>
          </a:p>
          <a:p>
            <a:pPr>
              <a:buFontTx/>
              <a:buNone/>
            </a:pPr>
            <a:r>
              <a:rPr lang="en-US" dirty="0"/>
              <a:t>“It’s not as easy as it looks!”</a:t>
            </a:r>
          </a:p>
        </p:txBody>
      </p:sp>
      <p:sp>
        <p:nvSpPr>
          <p:cNvPr id="4" name="Slide Number Placeholder 3"/>
          <p:cNvSpPr>
            <a:spLocks noGrp="1"/>
          </p:cNvSpPr>
          <p:nvPr>
            <p:ph type="sldNum" sz="quarter" idx="12"/>
          </p:nvPr>
        </p:nvSpPr>
        <p:spPr/>
        <p:txBody>
          <a:bodyPr/>
          <a:lstStyle/>
          <a:p>
            <a:fld id="{F866578B-4DEA-4433-8074-C0E1D584D2A6}" type="slidenum">
              <a:rPr lang="en-US" smtClean="0"/>
              <a:pPr/>
              <a:t>16</a:t>
            </a:fld>
            <a:endParaRPr lang="en-US"/>
          </a:p>
        </p:txBody>
      </p:sp>
    </p:spTree>
    <p:extLst>
      <p:ext uri="{BB962C8B-B14F-4D97-AF65-F5344CB8AC3E}">
        <p14:creationId xmlns:p14="http://schemas.microsoft.com/office/powerpoint/2010/main" val="110066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500"/>
                                        <p:tgtEl>
                                          <p:spTgt spid="163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500"/>
                                        <p:tgtEl>
                                          <p:spTgt spid="1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5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a:t>The Advanced </a:t>
            </a:r>
            <a:br>
              <a:rPr lang="en-US" dirty="0"/>
            </a:br>
            <a:r>
              <a:rPr lang="en-US" dirty="0"/>
              <a:t>Encryption Standard</a:t>
            </a:r>
          </a:p>
        </p:txBody>
      </p:sp>
      <p:sp>
        <p:nvSpPr>
          <p:cNvPr id="20483" name="Rectangle 3"/>
          <p:cNvSpPr>
            <a:spLocks noGrp="1" noChangeArrowheads="1"/>
          </p:cNvSpPr>
          <p:nvPr>
            <p:ph idx="1"/>
          </p:nvPr>
        </p:nvSpPr>
        <p:spPr>
          <a:xfrm>
            <a:off x="685297" y="1690310"/>
            <a:ext cx="7773405" cy="4848602"/>
          </a:xfrm>
        </p:spPr>
        <p:txBody>
          <a:bodyPr/>
          <a:lstStyle/>
          <a:p>
            <a:r>
              <a:rPr lang="en-US" sz="3600" dirty="0"/>
              <a:t>NIST selected Rijndael as Advanced Encryption Standard, successor to DES effective in May, 2002.</a:t>
            </a:r>
          </a:p>
          <a:p>
            <a:r>
              <a:rPr lang="en-US" sz="3600" dirty="0"/>
              <a:t>Designed to withstand attacks that were successful on DES.</a:t>
            </a:r>
          </a:p>
        </p:txBody>
      </p:sp>
      <p:sp>
        <p:nvSpPr>
          <p:cNvPr id="4" name="Slide Number Placeholder 3"/>
          <p:cNvSpPr>
            <a:spLocks noGrp="1"/>
          </p:cNvSpPr>
          <p:nvPr>
            <p:ph type="sldNum" sz="quarter" idx="12"/>
          </p:nvPr>
        </p:nvSpPr>
        <p:spPr/>
        <p:txBody>
          <a:bodyPr/>
          <a:lstStyle/>
          <a:p>
            <a:fld id="{F866578B-4DEA-4433-8074-C0E1D584D2A6}" type="slidenum">
              <a:rPr lang="en-US" smtClean="0"/>
              <a:pPr/>
              <a:t>17</a:t>
            </a:fld>
            <a:endParaRPr lang="en-US"/>
          </a:p>
        </p:txBody>
      </p:sp>
    </p:spTree>
    <p:extLst>
      <p:ext uri="{BB962C8B-B14F-4D97-AF65-F5344CB8AC3E}">
        <p14:creationId xmlns:p14="http://schemas.microsoft.com/office/powerpoint/2010/main" val="52530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fade">
                                      <p:cBhvr>
                                        <p:cTn id="7" dur="500"/>
                                        <p:tgtEl>
                                          <p:spTgt spid="20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The Problem with Secret Keys</a:t>
            </a:r>
          </a:p>
        </p:txBody>
      </p:sp>
      <p:sp>
        <p:nvSpPr>
          <p:cNvPr id="18435" name="Rectangle 3"/>
          <p:cNvSpPr>
            <a:spLocks noGrp="1" noChangeArrowheads="1"/>
          </p:cNvSpPr>
          <p:nvPr>
            <p:ph idx="1"/>
          </p:nvPr>
        </p:nvSpPr>
        <p:spPr/>
        <p:txBody>
          <a:bodyPr/>
          <a:lstStyle/>
          <a:p>
            <a:r>
              <a:rPr lang="en-US" sz="2800" dirty="0"/>
              <a:t>You use secret-key cryptography to protect unsecure transmission or storage.</a:t>
            </a:r>
          </a:p>
          <a:p>
            <a:r>
              <a:rPr lang="en-US" sz="2800" dirty="0"/>
              <a:t>Problem: how does the recipient get the secret key!?!</a:t>
            </a:r>
            <a:br>
              <a:rPr lang="en-US" sz="2800" dirty="0"/>
            </a:br>
            <a:br>
              <a:rPr lang="en-US" dirty="0"/>
            </a:br>
            <a:br>
              <a:rPr lang="en-US" dirty="0"/>
            </a:br>
            <a:r>
              <a:rPr lang="en-US" sz="2800" dirty="0"/>
              <a:t>(Out of band transmission is one secure way, but often one could simply transmit the message, and not just the key, if a secure channel exists. )</a:t>
            </a:r>
          </a:p>
        </p:txBody>
      </p:sp>
      <p:sp>
        <p:nvSpPr>
          <p:cNvPr id="4" name="Slide Number Placeholder 3"/>
          <p:cNvSpPr>
            <a:spLocks noGrp="1"/>
          </p:cNvSpPr>
          <p:nvPr>
            <p:ph type="sldNum" sz="quarter" idx="12"/>
          </p:nvPr>
        </p:nvSpPr>
        <p:spPr/>
        <p:txBody>
          <a:bodyPr/>
          <a:lstStyle/>
          <a:p>
            <a:fld id="{F866578B-4DEA-4433-8074-C0E1D584D2A6}" type="slidenum">
              <a:rPr lang="en-US" smtClean="0"/>
              <a:pPr/>
              <a:t>18</a:t>
            </a:fld>
            <a:endParaRPr lang="en-US"/>
          </a:p>
        </p:txBody>
      </p:sp>
      <p:sp>
        <p:nvSpPr>
          <p:cNvPr id="5" name="TextBox 4"/>
          <p:cNvSpPr txBox="1"/>
          <p:nvPr/>
        </p:nvSpPr>
        <p:spPr>
          <a:xfrm>
            <a:off x="1066800" y="3509238"/>
            <a:ext cx="7239000" cy="707886"/>
          </a:xfrm>
          <a:prstGeom prst="rect">
            <a:avLst/>
          </a:prstGeom>
          <a:noFill/>
        </p:spPr>
        <p:txBody>
          <a:bodyPr wrap="square" rtlCol="0">
            <a:spAutoFit/>
          </a:bodyPr>
          <a:lstStyle/>
          <a:p>
            <a:r>
              <a:rPr lang="en-US" sz="4000" dirty="0">
                <a:solidFill>
                  <a:srgbClr val="C00000"/>
                </a:solidFill>
                <a:latin typeface="Comic Sans MS" pitchFamily="66" charset="0"/>
              </a:rPr>
              <a:t>Key Exchange Problem</a:t>
            </a:r>
          </a:p>
        </p:txBody>
      </p:sp>
    </p:spTree>
    <p:extLst>
      <p:ext uri="{BB962C8B-B14F-4D97-AF65-F5344CB8AC3E}">
        <p14:creationId xmlns:p14="http://schemas.microsoft.com/office/powerpoint/2010/main" val="42784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500"/>
                                        <p:tgtEl>
                                          <p:spTgt spid="184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28600"/>
            <a:ext cx="8229600" cy="1139825"/>
          </a:xfrm>
        </p:spPr>
        <p:txBody>
          <a:bodyPr/>
          <a:lstStyle/>
          <a:p>
            <a:r>
              <a:rPr lang="en-US" dirty="0"/>
              <a:t>Key Exchange Algorithms</a:t>
            </a:r>
          </a:p>
        </p:txBody>
      </p:sp>
      <p:sp>
        <p:nvSpPr>
          <p:cNvPr id="40963" name="Rectangle 3"/>
          <p:cNvSpPr>
            <a:spLocks noGrp="1" noChangeArrowheads="1"/>
          </p:cNvSpPr>
          <p:nvPr>
            <p:ph idx="1"/>
          </p:nvPr>
        </p:nvSpPr>
        <p:spPr>
          <a:xfrm>
            <a:off x="304800" y="1600200"/>
            <a:ext cx="8610600" cy="4495800"/>
          </a:xfrm>
        </p:spPr>
        <p:txBody>
          <a:bodyPr>
            <a:normAutofit lnSpcReduction="10000"/>
          </a:bodyPr>
          <a:lstStyle/>
          <a:p>
            <a:pPr>
              <a:lnSpc>
                <a:spcPct val="110000"/>
              </a:lnSpc>
              <a:spcBef>
                <a:spcPts val="1200"/>
              </a:spcBef>
            </a:pPr>
            <a:r>
              <a:rPr lang="en-US" dirty="0"/>
              <a:t>Physical transfer of keys.</a:t>
            </a:r>
          </a:p>
          <a:p>
            <a:pPr>
              <a:lnSpc>
                <a:spcPct val="110000"/>
              </a:lnSpc>
              <a:spcBef>
                <a:spcPts val="1200"/>
              </a:spcBef>
            </a:pPr>
            <a:r>
              <a:rPr lang="en-US" dirty="0"/>
              <a:t>Use of asymmetric encryption (public key encryption) to exchange keys. (No forward secrecy.)</a:t>
            </a:r>
          </a:p>
          <a:p>
            <a:pPr>
              <a:lnSpc>
                <a:spcPct val="110000"/>
              </a:lnSpc>
              <a:spcBef>
                <a:spcPts val="1200"/>
              </a:spcBef>
            </a:pPr>
            <a:r>
              <a:rPr lang="en-US" dirty="0"/>
              <a:t>An algorithm specifically designed for key exchange, </a:t>
            </a:r>
            <a:r>
              <a:rPr lang="en-US" i="1" dirty="0"/>
              <a:t>e.g., </a:t>
            </a:r>
            <a:r>
              <a:rPr lang="en-US" dirty="0"/>
              <a:t>Diffie-Hellman Elliptic Curve key exchange algorithm.</a:t>
            </a:r>
          </a:p>
        </p:txBody>
      </p:sp>
      <p:sp>
        <p:nvSpPr>
          <p:cNvPr id="4" name="Slide Number Placeholder 3"/>
          <p:cNvSpPr>
            <a:spLocks noGrp="1"/>
          </p:cNvSpPr>
          <p:nvPr>
            <p:ph type="sldNum" sz="quarter" idx="12"/>
          </p:nvPr>
        </p:nvSpPr>
        <p:spPr/>
        <p:txBody>
          <a:bodyPr/>
          <a:lstStyle/>
          <a:p>
            <a:fld id="{F866578B-4DEA-4433-8074-C0E1D584D2A6}" type="slidenum">
              <a:rPr lang="en-US" smtClean="0"/>
              <a:pPr/>
              <a:t>19</a:t>
            </a:fld>
            <a:endParaRPr lang="en-US"/>
          </a:p>
        </p:txBody>
      </p:sp>
    </p:spTree>
    <p:extLst>
      <p:ext uri="{BB962C8B-B14F-4D97-AF65-F5344CB8AC3E}">
        <p14:creationId xmlns:p14="http://schemas.microsoft.com/office/powerpoint/2010/main" val="415942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fade">
                                      <p:cBhvr>
                                        <p:cTn id="7" dur="500"/>
                                        <p:tgtEl>
                                          <p:spTgt spid="409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fade">
                                      <p:cBhvr>
                                        <p:cTn id="12"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Cryptography</a:t>
            </a:r>
          </a:p>
        </p:txBody>
      </p:sp>
      <p:sp>
        <p:nvSpPr>
          <p:cNvPr id="24579" name="Rectangle 3"/>
          <p:cNvSpPr>
            <a:spLocks noGrp="1" noChangeArrowheads="1"/>
          </p:cNvSpPr>
          <p:nvPr>
            <p:ph idx="1"/>
          </p:nvPr>
        </p:nvSpPr>
        <p:spPr/>
        <p:txBody>
          <a:bodyPr/>
          <a:lstStyle/>
          <a:p>
            <a:r>
              <a:rPr lang="en-US" b="1" dirty="0"/>
              <a:t>Cryptography</a:t>
            </a:r>
            <a:r>
              <a:rPr lang="en-US" dirty="0"/>
              <a:t>: secret writing with ciphers.</a:t>
            </a:r>
          </a:p>
          <a:p>
            <a:pPr lvl="1"/>
            <a:r>
              <a:rPr lang="en-US" dirty="0"/>
              <a:t>crypt (</a:t>
            </a:r>
            <a:r>
              <a:rPr lang="en-US" i="1" dirty="0" err="1"/>
              <a:t>kryptós</a:t>
            </a:r>
            <a:r>
              <a:rPr lang="en-US" dirty="0"/>
              <a:t>): hidden, secret</a:t>
            </a:r>
          </a:p>
          <a:p>
            <a:pPr lvl="1"/>
            <a:r>
              <a:rPr lang="en-US" dirty="0"/>
              <a:t>graph (</a:t>
            </a:r>
            <a:r>
              <a:rPr lang="en-US" i="1" dirty="0" err="1"/>
              <a:t>gráphein</a:t>
            </a:r>
            <a:r>
              <a:rPr lang="en-US" dirty="0"/>
              <a:t>): writing</a:t>
            </a:r>
          </a:p>
          <a:p>
            <a:r>
              <a:rPr lang="en-US" b="1" dirty="0"/>
              <a:t>Cryptology</a:t>
            </a:r>
            <a:r>
              <a:rPr lang="en-US" dirty="0"/>
              <a:t>: the art and science of making and breaking secret ciphers.</a:t>
            </a:r>
          </a:p>
          <a:p>
            <a:r>
              <a:rPr lang="en-US" b="1" dirty="0"/>
              <a:t>Cryptanalysis</a:t>
            </a:r>
            <a:r>
              <a:rPr lang="en-US" dirty="0"/>
              <a:t>: analysis of cipher text (and other information) to attempt to derive plain text.</a:t>
            </a:r>
          </a:p>
          <a:p>
            <a:endParaRPr lang="en-US" dirty="0"/>
          </a:p>
        </p:txBody>
      </p:sp>
      <p:sp>
        <p:nvSpPr>
          <p:cNvPr id="2" name="Slide Number Placeholder 1"/>
          <p:cNvSpPr>
            <a:spLocks noGrp="1"/>
          </p:cNvSpPr>
          <p:nvPr>
            <p:ph type="sldNum" sz="quarter" idx="12"/>
          </p:nvPr>
        </p:nvSpPr>
        <p:spPr/>
        <p:txBody>
          <a:bodyPr/>
          <a:lstStyle/>
          <a:p>
            <a:fld id="{F866578B-4DEA-4433-8074-C0E1D584D2A6}" type="slidenum">
              <a:rPr lang="en-US" smtClean="0"/>
              <a:pPr/>
              <a:t>2</a:t>
            </a:fld>
            <a:endParaRPr lang="en-US"/>
          </a:p>
        </p:txBody>
      </p:sp>
    </p:spTree>
    <p:extLst>
      <p:ext uri="{BB962C8B-B14F-4D97-AF65-F5344CB8AC3E}">
        <p14:creationId xmlns:p14="http://schemas.microsoft.com/office/powerpoint/2010/main" val="24648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3" end="3"/>
                                            </p:txEl>
                                          </p:spTgt>
                                        </p:tgtEl>
                                        <p:attrNameLst>
                                          <p:attrName>style.visibility</p:attrName>
                                        </p:attrNameLst>
                                      </p:cBhvr>
                                      <p:to>
                                        <p:strVal val="visible"/>
                                      </p:to>
                                    </p:set>
                                    <p:animEffect transition="in" filter="fade">
                                      <p:cBhvr>
                                        <p:cTn id="7" dur="500"/>
                                        <p:tgtEl>
                                          <p:spTgt spid="2457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4" end="4"/>
                                            </p:txEl>
                                          </p:spTgt>
                                        </p:tgtEl>
                                        <p:attrNameLst>
                                          <p:attrName>style.visibility</p:attrName>
                                        </p:attrNameLst>
                                      </p:cBhvr>
                                      <p:to>
                                        <p:strVal val="visible"/>
                                      </p:to>
                                    </p:set>
                                    <p:animEffect transition="in" filter="fade">
                                      <p:cBhvr>
                                        <p:cTn id="12"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Strange Lock</a:t>
            </a:r>
          </a:p>
        </p:txBody>
      </p:sp>
      <p:sp>
        <p:nvSpPr>
          <p:cNvPr id="6" name="Content Placeholder 5"/>
          <p:cNvSpPr>
            <a:spLocks noGrp="1"/>
          </p:cNvSpPr>
          <p:nvPr>
            <p:ph idx="1"/>
          </p:nvPr>
        </p:nvSpPr>
        <p:spPr>
          <a:xfrm>
            <a:off x="685298" y="3619391"/>
            <a:ext cx="7773405" cy="2479503"/>
          </a:xfrm>
        </p:spPr>
        <p:txBody>
          <a:bodyPr>
            <a:normAutofit lnSpcReduction="10000"/>
          </a:bodyPr>
          <a:lstStyle/>
          <a:p>
            <a:r>
              <a:rPr lang="en-US" dirty="0"/>
              <a:t>If locked with B, can only be unlocked with V. (B won’t unlock it.) </a:t>
            </a:r>
          </a:p>
          <a:p>
            <a:r>
              <a:rPr lang="en-US" dirty="0"/>
              <a:t>If locked with V, only unlocked with B.</a:t>
            </a:r>
          </a:p>
          <a:p>
            <a:r>
              <a:rPr lang="en-US" dirty="0"/>
              <a:t>So, B and V are inverses of one another with respect to this lock.</a:t>
            </a:r>
          </a:p>
        </p:txBody>
      </p:sp>
      <p:sp>
        <p:nvSpPr>
          <p:cNvPr id="3" name="Slide Number Placeholder 2"/>
          <p:cNvSpPr>
            <a:spLocks noGrp="1"/>
          </p:cNvSpPr>
          <p:nvPr>
            <p:ph type="sldNum" sz="quarter" idx="12"/>
          </p:nvPr>
        </p:nvSpPr>
        <p:spPr/>
        <p:txBody>
          <a:bodyPr/>
          <a:lstStyle/>
          <a:p>
            <a:fld id="{F866578B-4DEA-4433-8074-C0E1D584D2A6}" type="slidenum">
              <a:rPr lang="en-US" smtClean="0"/>
              <a:pPr/>
              <a:t>20</a:t>
            </a:fld>
            <a:endParaRPr lang="en-US"/>
          </a:p>
        </p:txBody>
      </p:sp>
      <p:pic>
        <p:nvPicPr>
          <p:cNvPr id="7" name="Content Placeholder 4" descr="A diagram representing public key encryption with a lock that has 2 keyholes requiring both keys to open."/>
          <p:cNvPicPr>
            <a:picLocks noChangeAspect="1"/>
          </p:cNvPicPr>
          <p:nvPr/>
        </p:nvPicPr>
        <p:blipFill>
          <a:blip r:embed="rId3" cstate="print"/>
          <a:stretch>
            <a:fillRect/>
          </a:stretch>
        </p:blipFill>
        <p:spPr bwMode="auto">
          <a:xfrm>
            <a:off x="1842100" y="1600200"/>
            <a:ext cx="5452559" cy="2019192"/>
          </a:xfrm>
          <a:prstGeom prst="rect">
            <a:avLst/>
          </a:prstGeom>
          <a:noFill/>
          <a:ln w="9525">
            <a:noFill/>
            <a:miter lim="800000"/>
            <a:headEnd/>
            <a:tailEnd/>
          </a:ln>
        </p:spPr>
      </p:pic>
    </p:spTree>
    <p:extLst>
      <p:ext uri="{BB962C8B-B14F-4D97-AF65-F5344CB8AC3E}">
        <p14:creationId xmlns:p14="http://schemas.microsoft.com/office/powerpoint/2010/main" val="27533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a:t>
            </a:r>
          </a:p>
        </p:txBody>
      </p:sp>
      <p:sp>
        <p:nvSpPr>
          <p:cNvPr id="3" name="Content Placeholder 2"/>
          <p:cNvSpPr>
            <a:spLocks noGrp="1"/>
          </p:cNvSpPr>
          <p:nvPr>
            <p:ph idx="1"/>
          </p:nvPr>
        </p:nvSpPr>
        <p:spPr>
          <a:xfrm>
            <a:off x="520504" y="1524000"/>
            <a:ext cx="8199455" cy="2440840"/>
          </a:xfrm>
        </p:spPr>
        <p:txBody>
          <a:bodyPr>
            <a:normAutofit lnSpcReduction="10000"/>
          </a:bodyPr>
          <a:lstStyle/>
          <a:p>
            <a:r>
              <a:rPr lang="en-US" dirty="0"/>
              <a:t>Give each of your friends a lock and a B key</a:t>
            </a:r>
          </a:p>
          <a:p>
            <a:r>
              <a:rPr lang="en-US" dirty="0"/>
              <a:t>You keep the </a:t>
            </a:r>
            <a:r>
              <a:rPr lang="en-US" i="1" dirty="0"/>
              <a:t>only</a:t>
            </a:r>
            <a:r>
              <a:rPr lang="en-US" dirty="0"/>
              <a:t> V key.</a:t>
            </a:r>
          </a:p>
          <a:p>
            <a:r>
              <a:rPr lang="en-US" dirty="0"/>
              <a:t>Your friends can send you a locked box (locked with the B key) that only you can open because you have the only V key.</a:t>
            </a:r>
          </a:p>
        </p:txBody>
      </p:sp>
      <p:sp>
        <p:nvSpPr>
          <p:cNvPr id="4" name="Slide Number Placeholder 3"/>
          <p:cNvSpPr>
            <a:spLocks noGrp="1"/>
          </p:cNvSpPr>
          <p:nvPr>
            <p:ph type="sldNum" sz="quarter" idx="12"/>
          </p:nvPr>
        </p:nvSpPr>
        <p:spPr/>
        <p:txBody>
          <a:bodyPr/>
          <a:lstStyle/>
          <a:p>
            <a:fld id="{F866578B-4DEA-4433-8074-C0E1D584D2A6}" type="slidenum">
              <a:rPr lang="en-US" smtClean="0"/>
              <a:pPr/>
              <a:t>21</a:t>
            </a:fld>
            <a:endParaRPr lang="en-US"/>
          </a:p>
        </p:txBody>
      </p:sp>
      <p:pic>
        <p:nvPicPr>
          <p:cNvPr id="5" name="Picture 4" descr="A locked chest."/>
          <p:cNvPicPr>
            <a:picLocks noChangeAspect="1"/>
          </p:cNvPicPr>
          <p:nvPr/>
        </p:nvPicPr>
        <p:blipFill>
          <a:blip r:embed="rId3" cstate="print"/>
          <a:stretch>
            <a:fillRect/>
          </a:stretch>
        </p:blipFill>
        <p:spPr>
          <a:xfrm>
            <a:off x="2667000" y="3810000"/>
            <a:ext cx="3810120" cy="2412187"/>
          </a:xfrm>
          <a:prstGeom prst="rect">
            <a:avLst/>
          </a:prstGeom>
        </p:spPr>
      </p:pic>
    </p:spTree>
    <p:extLst>
      <p:ext uri="{BB962C8B-B14F-4D97-AF65-F5344CB8AC3E}">
        <p14:creationId xmlns:p14="http://schemas.microsoft.com/office/powerpoint/2010/main" val="389457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Public Key Cryptography</a:t>
            </a:r>
          </a:p>
        </p:txBody>
      </p:sp>
      <p:sp>
        <p:nvSpPr>
          <p:cNvPr id="22531" name="Rectangle 3"/>
          <p:cNvSpPr>
            <a:spLocks noGrp="1" noChangeArrowheads="1"/>
          </p:cNvSpPr>
          <p:nvPr>
            <p:ph idx="1"/>
          </p:nvPr>
        </p:nvSpPr>
        <p:spPr>
          <a:xfrm>
            <a:off x="684293" y="1662442"/>
            <a:ext cx="8002507" cy="4876470"/>
          </a:xfrm>
        </p:spPr>
        <p:txBody>
          <a:bodyPr>
            <a:normAutofit/>
          </a:bodyPr>
          <a:lstStyle/>
          <a:p>
            <a:r>
              <a:rPr lang="en-US" dirty="0"/>
              <a:t>Also known as “asymmetric key cryptography.”</a:t>
            </a:r>
          </a:p>
          <a:p>
            <a:r>
              <a:rPr lang="en-US" dirty="0"/>
              <a:t>Encrypt with one key (publicly available).</a:t>
            </a:r>
          </a:p>
          <a:p>
            <a:r>
              <a:rPr lang="en-US" dirty="0"/>
              <a:t>Decrypt with a different key, known only to the recipient.</a:t>
            </a:r>
          </a:p>
          <a:p>
            <a:r>
              <a:rPr lang="en-US" dirty="0"/>
              <a:t>How?  Trapdoor functions!</a:t>
            </a:r>
            <a:br>
              <a:rPr lang="en-US" dirty="0"/>
            </a:br>
            <a:r>
              <a:rPr lang="en-US" dirty="0"/>
              <a:t>Functions that are easy to compute, but for which the inverse is intractable.</a:t>
            </a:r>
          </a:p>
        </p:txBody>
      </p:sp>
      <p:sp>
        <p:nvSpPr>
          <p:cNvPr id="2" name="Slide Number Placeholder 1"/>
          <p:cNvSpPr>
            <a:spLocks noGrp="1"/>
          </p:cNvSpPr>
          <p:nvPr>
            <p:ph type="sldNum" sz="quarter" idx="12"/>
          </p:nvPr>
        </p:nvSpPr>
        <p:spPr/>
        <p:txBody>
          <a:bodyPr/>
          <a:lstStyle/>
          <a:p>
            <a:fld id="{F866578B-4DEA-4433-8074-C0E1D584D2A6}" type="slidenum">
              <a:rPr lang="en-US" smtClean="0"/>
              <a:pPr/>
              <a:t>22</a:t>
            </a:fld>
            <a:endParaRPr lang="en-US"/>
          </a:p>
        </p:txBody>
      </p:sp>
    </p:spTree>
    <p:extLst>
      <p:ext uri="{BB962C8B-B14F-4D97-AF65-F5344CB8AC3E}">
        <p14:creationId xmlns:p14="http://schemas.microsoft.com/office/powerpoint/2010/main" val="2011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Trapdoor Functions</a:t>
            </a:r>
          </a:p>
        </p:txBody>
      </p:sp>
      <p:sp>
        <p:nvSpPr>
          <p:cNvPr id="22531" name="Rectangle 3"/>
          <p:cNvSpPr>
            <a:spLocks noGrp="1" noChangeArrowheads="1"/>
          </p:cNvSpPr>
          <p:nvPr>
            <p:ph idx="1"/>
          </p:nvPr>
        </p:nvSpPr>
        <p:spPr>
          <a:xfrm>
            <a:off x="685800" y="1524000"/>
            <a:ext cx="8002507" cy="4876470"/>
          </a:xfrm>
        </p:spPr>
        <p:txBody>
          <a:bodyPr>
            <a:normAutofit/>
          </a:bodyPr>
          <a:lstStyle/>
          <a:p>
            <a:r>
              <a:rPr lang="en-US" dirty="0"/>
              <a:t>Functions that are easy to compute, but for which the inverse is intractable.</a:t>
            </a:r>
          </a:p>
          <a:p>
            <a:r>
              <a:rPr lang="en-US" dirty="0"/>
              <a:t>293 </a:t>
            </a:r>
            <a:r>
              <a:rPr lang="en-US" dirty="0">
                <a:cs typeface="Times New Roman" pitchFamily="18" charset="0"/>
              </a:rPr>
              <a:t>× 307 is easy.  </a:t>
            </a:r>
          </a:p>
          <a:p>
            <a:r>
              <a:rPr lang="en-US" dirty="0">
                <a:cs typeface="Times New Roman" pitchFamily="18" charset="0"/>
              </a:rPr>
              <a:t>Find the prime factors of 89,851!</a:t>
            </a:r>
          </a:p>
          <a:p>
            <a:r>
              <a:rPr lang="en-US" dirty="0">
                <a:cs typeface="Times New Roman" pitchFamily="18" charset="0"/>
              </a:rPr>
              <a:t>Now try finding prime factors of a 100-digit number.</a:t>
            </a:r>
          </a:p>
        </p:txBody>
      </p:sp>
      <p:sp>
        <p:nvSpPr>
          <p:cNvPr id="2" name="Slide Number Placeholder 1"/>
          <p:cNvSpPr>
            <a:spLocks noGrp="1"/>
          </p:cNvSpPr>
          <p:nvPr>
            <p:ph type="sldNum" sz="quarter" idx="12"/>
          </p:nvPr>
        </p:nvSpPr>
        <p:spPr/>
        <p:txBody>
          <a:bodyPr/>
          <a:lstStyle/>
          <a:p>
            <a:fld id="{F866578B-4DEA-4433-8074-C0E1D584D2A6}" type="slidenum">
              <a:rPr lang="en-US" smtClean="0"/>
              <a:pPr/>
              <a:t>23</a:t>
            </a:fld>
            <a:endParaRPr lang="en-US"/>
          </a:p>
        </p:txBody>
      </p:sp>
    </p:spTree>
    <p:extLst>
      <p:ext uri="{BB962C8B-B14F-4D97-AF65-F5344CB8AC3E}">
        <p14:creationId xmlns:p14="http://schemas.microsoft.com/office/powerpoint/2010/main" val="10634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75249" y="304800"/>
            <a:ext cx="7783454" cy="1213412"/>
          </a:xfrm>
        </p:spPr>
        <p:txBody>
          <a:bodyPr/>
          <a:lstStyle/>
          <a:p>
            <a:r>
              <a:rPr lang="en-US" dirty="0"/>
              <a:t>Public Key Cryptography</a:t>
            </a:r>
          </a:p>
        </p:txBody>
      </p:sp>
      <p:sp>
        <p:nvSpPr>
          <p:cNvPr id="23555" name="Rectangle 3"/>
          <p:cNvSpPr>
            <a:spLocks noGrp="1" noChangeArrowheads="1"/>
          </p:cNvSpPr>
          <p:nvPr>
            <p:ph idx="1"/>
          </p:nvPr>
        </p:nvSpPr>
        <p:spPr>
          <a:xfrm>
            <a:off x="809897" y="1107029"/>
            <a:ext cx="7783453" cy="5029077"/>
          </a:xfrm>
        </p:spPr>
        <p:txBody>
          <a:bodyPr/>
          <a:lstStyle/>
          <a:p>
            <a:pPr>
              <a:buFontTx/>
              <a:buNone/>
            </a:pPr>
            <a:endParaRPr lang="en-US" dirty="0"/>
          </a:p>
          <a:p>
            <a:r>
              <a:rPr lang="en-US" dirty="0"/>
              <a:t>With public key cryptography, one creates a pair of keys, </a:t>
            </a:r>
            <a:r>
              <a:rPr lang="en-US" i="1" dirty="0" err="1"/>
              <a:t>k</a:t>
            </a:r>
            <a:r>
              <a:rPr lang="en-US" i="1" baseline="-10000" dirty="0" err="1"/>
              <a:t>v</a:t>
            </a:r>
            <a:r>
              <a:rPr lang="en-US" dirty="0"/>
              <a:t> (pri</a:t>
            </a:r>
            <a:r>
              <a:rPr lang="en-US" u="sng" dirty="0"/>
              <a:t>v</a:t>
            </a:r>
            <a:r>
              <a:rPr lang="en-US" dirty="0"/>
              <a:t>ate) and </a:t>
            </a:r>
            <a:r>
              <a:rPr lang="en-US" i="1" dirty="0"/>
              <a:t>k</a:t>
            </a:r>
            <a:r>
              <a:rPr lang="en-US" i="1" baseline="-10000" dirty="0"/>
              <a:t>b</a:t>
            </a:r>
            <a:r>
              <a:rPr lang="en-US" dirty="0"/>
              <a:t> (pu</a:t>
            </a:r>
            <a:r>
              <a:rPr lang="en-US" u="sng" dirty="0"/>
              <a:t>b</a:t>
            </a:r>
            <a:r>
              <a:rPr lang="en-US" dirty="0"/>
              <a:t>lic).</a:t>
            </a:r>
          </a:p>
          <a:p>
            <a:r>
              <a:rPr lang="en-US" dirty="0"/>
              <a:t>A ciphertext message, </a:t>
            </a:r>
            <a:r>
              <a:rPr lang="en-US" i="1" dirty="0"/>
              <a:t>C</a:t>
            </a:r>
            <a:r>
              <a:rPr lang="en-US" dirty="0"/>
              <a:t> is formed from a plaintext message </a:t>
            </a:r>
            <a:r>
              <a:rPr lang="en-US" i="1" dirty="0"/>
              <a:t>M</a:t>
            </a:r>
            <a:r>
              <a:rPr lang="en-US" dirty="0"/>
              <a:t>: </a:t>
            </a:r>
            <a:r>
              <a:rPr lang="en-US" i="1" dirty="0"/>
              <a:t>C</a:t>
            </a:r>
            <a:r>
              <a:rPr lang="en-US" dirty="0"/>
              <a:t> = </a:t>
            </a:r>
            <a:r>
              <a:rPr lang="en-US" i="1" dirty="0"/>
              <a:t>f(</a:t>
            </a:r>
            <a:r>
              <a:rPr lang="en-US" i="1" dirty="0" err="1"/>
              <a:t>k</a:t>
            </a:r>
            <a:r>
              <a:rPr lang="en-US" i="1" baseline="-10000" dirty="0" err="1"/>
              <a:t>b</a:t>
            </a:r>
            <a:r>
              <a:rPr lang="en-US" i="1" dirty="0" err="1"/>
              <a:t>,M</a:t>
            </a:r>
            <a:r>
              <a:rPr lang="en-US" i="1" dirty="0"/>
              <a:t>)</a:t>
            </a:r>
          </a:p>
          <a:p>
            <a:r>
              <a:rPr lang="en-US" dirty="0"/>
              <a:t>Deriving </a:t>
            </a:r>
            <a:r>
              <a:rPr lang="en-US" i="1" dirty="0"/>
              <a:t>M</a:t>
            </a:r>
            <a:r>
              <a:rPr lang="en-US" dirty="0"/>
              <a:t> from </a:t>
            </a:r>
            <a:r>
              <a:rPr lang="en-US" i="1" dirty="0"/>
              <a:t>C</a:t>
            </a:r>
            <a:r>
              <a:rPr lang="en-US" dirty="0"/>
              <a:t> and </a:t>
            </a:r>
            <a:r>
              <a:rPr lang="en-US" i="1" dirty="0"/>
              <a:t>k</a:t>
            </a:r>
            <a:r>
              <a:rPr lang="en-US" i="1" baseline="-10000" dirty="0"/>
              <a:t>b</a:t>
            </a:r>
            <a:r>
              <a:rPr lang="en-US" dirty="0"/>
              <a:t> is intractable.</a:t>
            </a:r>
          </a:p>
          <a:p>
            <a:r>
              <a:rPr lang="en-US" dirty="0"/>
              <a:t>Deriving </a:t>
            </a:r>
            <a:r>
              <a:rPr lang="en-US" i="1" dirty="0" err="1"/>
              <a:t>k</a:t>
            </a:r>
            <a:r>
              <a:rPr lang="en-US" i="1" baseline="-10000" dirty="0" err="1"/>
              <a:t>v</a:t>
            </a:r>
            <a:r>
              <a:rPr lang="en-US" dirty="0"/>
              <a:t> from </a:t>
            </a:r>
            <a:r>
              <a:rPr lang="en-US" i="1" dirty="0"/>
              <a:t>k</a:t>
            </a:r>
            <a:r>
              <a:rPr lang="en-US" i="1" baseline="-10000" dirty="0"/>
              <a:t>b</a:t>
            </a:r>
            <a:r>
              <a:rPr lang="en-US" dirty="0"/>
              <a:t> is intractable.</a:t>
            </a:r>
          </a:p>
          <a:p>
            <a:r>
              <a:rPr lang="en-US" dirty="0"/>
              <a:t>However, </a:t>
            </a:r>
            <a:r>
              <a:rPr lang="en-US" i="1" dirty="0"/>
              <a:t>M=f(</a:t>
            </a:r>
            <a:r>
              <a:rPr lang="en-US" i="1" dirty="0" err="1"/>
              <a:t>k</a:t>
            </a:r>
            <a:r>
              <a:rPr lang="en-US" i="1" baseline="-10000" dirty="0" err="1"/>
              <a:t>v</a:t>
            </a:r>
            <a:r>
              <a:rPr lang="en-US" i="1" dirty="0" err="1"/>
              <a:t>,C</a:t>
            </a:r>
            <a:r>
              <a:rPr lang="en-US" i="1" dirty="0"/>
              <a:t>)</a:t>
            </a:r>
            <a:r>
              <a:rPr lang="en-US" dirty="0"/>
              <a:t> is straightforward to compute, but computationally intensive.</a:t>
            </a:r>
          </a:p>
        </p:txBody>
      </p:sp>
      <p:sp>
        <p:nvSpPr>
          <p:cNvPr id="2" name="Slide Number Placeholder 1"/>
          <p:cNvSpPr>
            <a:spLocks noGrp="1"/>
          </p:cNvSpPr>
          <p:nvPr>
            <p:ph type="sldNum" sz="quarter" idx="12"/>
          </p:nvPr>
        </p:nvSpPr>
        <p:spPr/>
        <p:txBody>
          <a:bodyPr/>
          <a:lstStyle/>
          <a:p>
            <a:fld id="{F866578B-4DEA-4433-8074-C0E1D584D2A6}" type="slidenum">
              <a:rPr lang="en-US" smtClean="0"/>
              <a:pPr/>
              <a:t>24</a:t>
            </a:fld>
            <a:endParaRPr lang="en-US"/>
          </a:p>
        </p:txBody>
      </p:sp>
    </p:spTree>
    <p:extLst>
      <p:ext uri="{BB962C8B-B14F-4D97-AF65-F5344CB8AC3E}">
        <p14:creationId xmlns:p14="http://schemas.microsoft.com/office/powerpoint/2010/main" val="5570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animEffect transition="in" filter="fade">
                                      <p:cBhvr>
                                        <p:cTn id="7" dur="500"/>
                                        <p:tgtEl>
                                          <p:spTgt spid="235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xEl>
                                              <p:pRg st="2" end="2"/>
                                            </p:txEl>
                                          </p:spTgt>
                                        </p:tgtEl>
                                        <p:attrNameLst>
                                          <p:attrName>style.visibility</p:attrName>
                                        </p:attrNameLst>
                                      </p:cBhvr>
                                      <p:to>
                                        <p:strVal val="visible"/>
                                      </p:to>
                                    </p:set>
                                    <p:animEffect transition="in" filter="fade">
                                      <p:cBhvr>
                                        <p:cTn id="12" dur="500"/>
                                        <p:tgtEl>
                                          <p:spTgt spid="235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5">
                                            <p:txEl>
                                              <p:pRg st="3" end="3"/>
                                            </p:txEl>
                                          </p:spTgt>
                                        </p:tgtEl>
                                        <p:attrNameLst>
                                          <p:attrName>style.visibility</p:attrName>
                                        </p:attrNameLst>
                                      </p:cBhvr>
                                      <p:to>
                                        <p:strVal val="visible"/>
                                      </p:to>
                                    </p:set>
                                    <p:animEffect transition="in" filter="fade">
                                      <p:cBhvr>
                                        <p:cTn id="17" dur="500"/>
                                        <p:tgtEl>
                                          <p:spTgt spid="2355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5">
                                            <p:txEl>
                                              <p:pRg st="4" end="4"/>
                                            </p:txEl>
                                          </p:spTgt>
                                        </p:tgtEl>
                                        <p:attrNameLst>
                                          <p:attrName>style.visibility</p:attrName>
                                        </p:attrNameLst>
                                      </p:cBhvr>
                                      <p:to>
                                        <p:strVal val="visible"/>
                                      </p:to>
                                    </p:set>
                                    <p:animEffect transition="in" filter="fade">
                                      <p:cBhvr>
                                        <p:cTn id="22" dur="500"/>
                                        <p:tgtEl>
                                          <p:spTgt spid="2355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animEffect transition="in" filter="fade">
                                      <p:cBhvr>
                                        <p:cTn id="27" dur="500"/>
                                        <p:tgtEl>
                                          <p:spTgt spid="2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Computational Effort</a:t>
            </a:r>
          </a:p>
        </p:txBody>
      </p:sp>
      <p:sp>
        <p:nvSpPr>
          <p:cNvPr id="27651" name="Rectangle 3"/>
          <p:cNvSpPr>
            <a:spLocks noGrp="1" noChangeArrowheads="1"/>
          </p:cNvSpPr>
          <p:nvPr>
            <p:ph idx="1"/>
          </p:nvPr>
        </p:nvSpPr>
        <p:spPr/>
        <p:txBody>
          <a:bodyPr/>
          <a:lstStyle/>
          <a:p>
            <a:r>
              <a:rPr lang="en-US" sz="3500" dirty="0"/>
              <a:t>Public key encryption can be 10,000 times more computational work than secret key encryption.</a:t>
            </a:r>
          </a:p>
          <a:p>
            <a:r>
              <a:rPr lang="en-US" sz="3500" dirty="0"/>
              <a:t>Why?  We are dealing with difficult arithmetic (exponentiation) on very large (hundreds of digits) numbers.</a:t>
            </a:r>
          </a:p>
        </p:txBody>
      </p:sp>
      <p:sp>
        <p:nvSpPr>
          <p:cNvPr id="4" name="Slide Number Placeholder 3"/>
          <p:cNvSpPr>
            <a:spLocks noGrp="1"/>
          </p:cNvSpPr>
          <p:nvPr>
            <p:ph type="sldNum" sz="quarter" idx="12"/>
          </p:nvPr>
        </p:nvSpPr>
        <p:spPr/>
        <p:txBody>
          <a:bodyPr/>
          <a:lstStyle/>
          <a:p>
            <a:pPr algn="l">
              <a:defRPr/>
            </a:pPr>
            <a:fld id="{10C49E6D-AD3C-4795-A74E-318078446730}" type="slidenum">
              <a:rPr lang="en-US" smtClean="0"/>
              <a:pPr algn="l">
                <a:defRPr/>
              </a:pPr>
              <a:t>25</a:t>
            </a:fld>
            <a:endParaRPr lang="en-US" dirty="0"/>
          </a:p>
        </p:txBody>
      </p:sp>
    </p:spTree>
    <p:extLst>
      <p:ext uri="{BB962C8B-B14F-4D97-AF65-F5344CB8AC3E}">
        <p14:creationId xmlns:p14="http://schemas.microsoft.com/office/powerpoint/2010/main" val="8983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Effect transition="in" filter="fade">
                                      <p:cBhvr>
                                        <p:cTn id="7"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16969" y="457200"/>
            <a:ext cx="7869869" cy="649831"/>
          </a:xfrm>
        </p:spPr>
        <p:txBody>
          <a:bodyPr>
            <a:normAutofit fontScale="90000"/>
          </a:bodyPr>
          <a:lstStyle/>
          <a:p>
            <a:r>
              <a:rPr lang="en-US" dirty="0"/>
              <a:t>Public Keys with Less Computation</a:t>
            </a:r>
          </a:p>
        </p:txBody>
      </p:sp>
      <p:sp>
        <p:nvSpPr>
          <p:cNvPr id="41988" name="Rectangle 4"/>
          <p:cNvSpPr>
            <a:spLocks noGrp="1" noChangeArrowheads="1"/>
          </p:cNvSpPr>
          <p:nvPr>
            <p:ph idx="1"/>
          </p:nvPr>
        </p:nvSpPr>
        <p:spPr>
          <a:xfrm>
            <a:off x="713436" y="1600200"/>
            <a:ext cx="7745269" cy="4543349"/>
          </a:xfrm>
        </p:spPr>
        <p:txBody>
          <a:bodyPr>
            <a:normAutofit lnSpcReduction="10000"/>
          </a:bodyPr>
          <a:lstStyle/>
          <a:p>
            <a:r>
              <a:rPr lang="en-US" dirty="0"/>
              <a:t>Asymmetric encryption is time-consuming… up to 10,000 times more work than secret key encryption.</a:t>
            </a:r>
          </a:p>
          <a:p>
            <a:r>
              <a:rPr lang="en-US" dirty="0"/>
              <a:t>Solution: generate a random, one-time secret key, the </a:t>
            </a:r>
            <a:r>
              <a:rPr lang="en-US" i="1" dirty="0"/>
              <a:t>session key.</a:t>
            </a:r>
          </a:p>
          <a:p>
            <a:r>
              <a:rPr lang="en-US" dirty="0"/>
              <a:t>Encrypt the message with the secret key.</a:t>
            </a:r>
          </a:p>
          <a:p>
            <a:r>
              <a:rPr lang="en-US" dirty="0"/>
              <a:t>Encrypt the secret key with the recipient’s public key.</a:t>
            </a:r>
          </a:p>
          <a:p>
            <a:r>
              <a:rPr lang="en-US" dirty="0"/>
              <a:t>Send encrypted message and encrypted key.</a:t>
            </a:r>
          </a:p>
        </p:txBody>
      </p:sp>
      <p:sp>
        <p:nvSpPr>
          <p:cNvPr id="5" name="Slide Number Placeholder 4"/>
          <p:cNvSpPr>
            <a:spLocks noGrp="1"/>
          </p:cNvSpPr>
          <p:nvPr>
            <p:ph type="sldNum" sz="quarter" idx="12"/>
          </p:nvPr>
        </p:nvSpPr>
        <p:spPr/>
        <p:txBody>
          <a:bodyPr/>
          <a:lstStyle/>
          <a:p>
            <a:pPr algn="l">
              <a:defRPr/>
            </a:pPr>
            <a:fld id="{10C49E6D-AD3C-4795-A74E-318078446730}" type="slidenum">
              <a:rPr lang="en-US" smtClean="0"/>
              <a:pPr algn="l">
                <a:defRPr/>
              </a:pPr>
              <a:t>26</a:t>
            </a:fld>
            <a:endParaRPr lang="en-US" dirty="0"/>
          </a:p>
        </p:txBody>
      </p:sp>
    </p:spTree>
    <p:extLst>
      <p:ext uri="{BB962C8B-B14F-4D97-AF65-F5344CB8AC3E}">
        <p14:creationId xmlns:p14="http://schemas.microsoft.com/office/powerpoint/2010/main" val="27365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xEl>
                                              <p:pRg st="1" end="1"/>
                                            </p:txEl>
                                          </p:spTgt>
                                        </p:tgtEl>
                                        <p:attrNameLst>
                                          <p:attrName>style.visibility</p:attrName>
                                        </p:attrNameLst>
                                      </p:cBhvr>
                                      <p:to>
                                        <p:strVal val="visible"/>
                                      </p:to>
                                    </p:set>
                                    <p:animEffect transition="in" filter="fade">
                                      <p:cBhvr>
                                        <p:cTn id="7" dur="500"/>
                                        <p:tgtEl>
                                          <p:spTgt spid="419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xEl>
                                              <p:pRg st="2" end="2"/>
                                            </p:txEl>
                                          </p:spTgt>
                                        </p:tgtEl>
                                        <p:attrNameLst>
                                          <p:attrName>style.visibility</p:attrName>
                                        </p:attrNameLst>
                                      </p:cBhvr>
                                      <p:to>
                                        <p:strVal val="visible"/>
                                      </p:to>
                                    </p:set>
                                    <p:animEffect transition="in" filter="fade">
                                      <p:cBhvr>
                                        <p:cTn id="12" dur="500"/>
                                        <p:tgtEl>
                                          <p:spTgt spid="419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8">
                                            <p:txEl>
                                              <p:pRg st="3" end="3"/>
                                            </p:txEl>
                                          </p:spTgt>
                                        </p:tgtEl>
                                        <p:attrNameLst>
                                          <p:attrName>style.visibility</p:attrName>
                                        </p:attrNameLst>
                                      </p:cBhvr>
                                      <p:to>
                                        <p:strVal val="visible"/>
                                      </p:to>
                                    </p:set>
                                    <p:animEffect transition="in" filter="fade">
                                      <p:cBhvr>
                                        <p:cTn id="17" dur="500"/>
                                        <p:tgtEl>
                                          <p:spTgt spid="4198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88">
                                            <p:txEl>
                                              <p:pRg st="4" end="4"/>
                                            </p:txEl>
                                          </p:spTgt>
                                        </p:tgtEl>
                                        <p:attrNameLst>
                                          <p:attrName>style.visibility</p:attrName>
                                        </p:attrNameLst>
                                      </p:cBhvr>
                                      <p:to>
                                        <p:strVal val="visible"/>
                                      </p:to>
                                    </p:set>
                                    <p:animEffect transition="in" filter="fade">
                                      <p:cBhvr>
                                        <p:cTn id="22" dur="500"/>
                                        <p:tgtEl>
                                          <p:spTgt spid="419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8711B-32E9-714F-C1A2-821214103F33}"/>
              </a:ext>
            </a:extLst>
          </p:cNvPr>
          <p:cNvSpPr>
            <a:spLocks noGrp="1"/>
          </p:cNvSpPr>
          <p:nvPr>
            <p:ph type="title"/>
          </p:nvPr>
        </p:nvSpPr>
        <p:spPr/>
        <p:txBody>
          <a:bodyPr>
            <a:normAutofit fontScale="90000"/>
          </a:bodyPr>
          <a:lstStyle/>
          <a:p>
            <a:r>
              <a:rPr lang="en-US" dirty="0"/>
              <a:t>Quantum Resistant Public Key Cryptography</a:t>
            </a:r>
          </a:p>
        </p:txBody>
      </p:sp>
      <p:sp>
        <p:nvSpPr>
          <p:cNvPr id="3" name="Content Placeholder 2">
            <a:extLst>
              <a:ext uri="{FF2B5EF4-FFF2-40B4-BE49-F238E27FC236}">
                <a16:creationId xmlns:a16="http://schemas.microsoft.com/office/drawing/2014/main" id="{BA729351-7823-272D-4F97-09B05F458373}"/>
              </a:ext>
            </a:extLst>
          </p:cNvPr>
          <p:cNvSpPr>
            <a:spLocks noGrp="1"/>
          </p:cNvSpPr>
          <p:nvPr>
            <p:ph idx="1"/>
          </p:nvPr>
        </p:nvSpPr>
        <p:spPr/>
        <p:txBody>
          <a:bodyPr/>
          <a:lstStyle/>
          <a:p>
            <a:r>
              <a:rPr lang="en-US" dirty="0"/>
              <a:t>Finding the prime factors of very large numbers is hard for von Neumann computers.</a:t>
            </a:r>
          </a:p>
          <a:p>
            <a:r>
              <a:rPr lang="en-US" dirty="0"/>
              <a:t>It is </a:t>
            </a:r>
            <a:r>
              <a:rPr lang="en-US" i="1" dirty="0"/>
              <a:t>not</a:t>
            </a:r>
            <a:r>
              <a:rPr lang="en-US" dirty="0"/>
              <a:t> hard for quantum computers.</a:t>
            </a:r>
          </a:p>
          <a:p>
            <a:r>
              <a:rPr lang="en-US" dirty="0"/>
              <a:t>Shor’s algorithm can crack asymmetric key cryptography in seconds.</a:t>
            </a:r>
          </a:p>
          <a:p>
            <a:r>
              <a:rPr lang="en-US" dirty="0"/>
              <a:t>Happily, there are no quantum computers large enough to do that.</a:t>
            </a:r>
          </a:p>
          <a:p>
            <a:r>
              <a:rPr lang="en-US" dirty="0"/>
              <a:t>Experts estimate we have until about 2030.</a:t>
            </a:r>
          </a:p>
        </p:txBody>
      </p:sp>
    </p:spTree>
    <p:extLst>
      <p:ext uri="{BB962C8B-B14F-4D97-AF65-F5344CB8AC3E}">
        <p14:creationId xmlns:p14="http://schemas.microsoft.com/office/powerpoint/2010/main" val="2850257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BFAB-610C-D250-E4A9-9657478C647B}"/>
              </a:ext>
            </a:extLst>
          </p:cNvPr>
          <p:cNvSpPr>
            <a:spLocks noGrp="1"/>
          </p:cNvSpPr>
          <p:nvPr>
            <p:ph type="title"/>
          </p:nvPr>
        </p:nvSpPr>
        <p:spPr/>
        <p:txBody>
          <a:bodyPr/>
          <a:lstStyle/>
          <a:p>
            <a:r>
              <a:rPr lang="en-US" dirty="0"/>
              <a:t>2030 is not that far away!</a:t>
            </a:r>
          </a:p>
        </p:txBody>
      </p:sp>
      <p:sp>
        <p:nvSpPr>
          <p:cNvPr id="3" name="Content Placeholder 2">
            <a:extLst>
              <a:ext uri="{FF2B5EF4-FFF2-40B4-BE49-F238E27FC236}">
                <a16:creationId xmlns:a16="http://schemas.microsoft.com/office/drawing/2014/main" id="{5EB4CE31-1099-A5CD-CD62-7A88635D77FE}"/>
              </a:ext>
            </a:extLst>
          </p:cNvPr>
          <p:cNvSpPr>
            <a:spLocks noGrp="1"/>
          </p:cNvSpPr>
          <p:nvPr>
            <p:ph idx="1"/>
          </p:nvPr>
        </p:nvSpPr>
        <p:spPr/>
        <p:txBody>
          <a:bodyPr/>
          <a:lstStyle/>
          <a:p>
            <a:r>
              <a:rPr lang="en-US" dirty="0"/>
              <a:t>In 2016, NIST announced that it would select quantum-resistant public key algorithms.</a:t>
            </a:r>
          </a:p>
          <a:p>
            <a:r>
              <a:rPr lang="en-US" dirty="0"/>
              <a:t>NIST published a list of 26 finalists in 2019.</a:t>
            </a:r>
          </a:p>
          <a:p>
            <a:r>
              <a:rPr lang="en-US" dirty="0"/>
              <a:t>They expect to publish a final draft of quantum-resistant algorithms in 2024.</a:t>
            </a:r>
          </a:p>
        </p:txBody>
      </p:sp>
    </p:spTree>
    <p:extLst>
      <p:ext uri="{BB962C8B-B14F-4D97-AF65-F5344CB8AC3E}">
        <p14:creationId xmlns:p14="http://schemas.microsoft.com/office/powerpoint/2010/main" val="270401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ABED6-0B87-5BAF-1D19-868545B7C0FB}"/>
              </a:ext>
            </a:extLst>
          </p:cNvPr>
          <p:cNvSpPr>
            <a:spLocks noGrp="1"/>
          </p:cNvSpPr>
          <p:nvPr>
            <p:ph type="title"/>
          </p:nvPr>
        </p:nvSpPr>
        <p:spPr/>
        <p:txBody>
          <a:bodyPr/>
          <a:lstStyle/>
          <a:p>
            <a:r>
              <a:rPr lang="en-US" dirty="0"/>
              <a:t>NSA Data Center</a:t>
            </a:r>
          </a:p>
        </p:txBody>
      </p:sp>
      <p:pic>
        <p:nvPicPr>
          <p:cNvPr id="8" name="Picture 7" descr="A picture containing outdoor, dock&#10;&#10;Description automatically generated">
            <a:extLst>
              <a:ext uri="{FF2B5EF4-FFF2-40B4-BE49-F238E27FC236}">
                <a16:creationId xmlns:a16="http://schemas.microsoft.com/office/drawing/2014/main" id="{92CC072F-5E33-EF66-E15D-DAE625B41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51985"/>
            <a:ext cx="8382000" cy="4072282"/>
          </a:xfrm>
          <a:prstGeom prst="rect">
            <a:avLst/>
          </a:prstGeom>
        </p:spPr>
      </p:pic>
      <p:sp>
        <p:nvSpPr>
          <p:cNvPr id="9" name="TextBox 8">
            <a:extLst>
              <a:ext uri="{FF2B5EF4-FFF2-40B4-BE49-F238E27FC236}">
                <a16:creationId xmlns:a16="http://schemas.microsoft.com/office/drawing/2014/main" id="{89D17790-D44E-3954-F916-C837045AF22D}"/>
              </a:ext>
            </a:extLst>
          </p:cNvPr>
          <p:cNvSpPr txBox="1"/>
          <p:nvPr/>
        </p:nvSpPr>
        <p:spPr>
          <a:xfrm>
            <a:off x="5715000" y="6158299"/>
            <a:ext cx="2590800" cy="276999"/>
          </a:xfrm>
          <a:prstGeom prst="rect">
            <a:avLst/>
          </a:prstGeom>
          <a:noFill/>
        </p:spPr>
        <p:txBody>
          <a:bodyPr wrap="square" rtlCol="0">
            <a:spAutoFit/>
          </a:bodyPr>
          <a:lstStyle/>
          <a:p>
            <a:pPr algn="r"/>
            <a:r>
              <a:rPr lang="en-US" sz="1200" i="1" dirty="0"/>
              <a:t>Felton Davis CC-BY</a:t>
            </a:r>
          </a:p>
        </p:txBody>
      </p:sp>
      <p:sp>
        <p:nvSpPr>
          <p:cNvPr id="10" name="TextBox 9">
            <a:extLst>
              <a:ext uri="{FF2B5EF4-FFF2-40B4-BE49-F238E27FC236}">
                <a16:creationId xmlns:a16="http://schemas.microsoft.com/office/drawing/2014/main" id="{0423A0BD-86DC-B166-674E-D968343D7D17}"/>
              </a:ext>
            </a:extLst>
          </p:cNvPr>
          <p:cNvSpPr txBox="1"/>
          <p:nvPr/>
        </p:nvSpPr>
        <p:spPr>
          <a:xfrm>
            <a:off x="2552700" y="5764237"/>
            <a:ext cx="4038600" cy="369332"/>
          </a:xfrm>
          <a:prstGeom prst="rect">
            <a:avLst/>
          </a:prstGeom>
          <a:noFill/>
        </p:spPr>
        <p:txBody>
          <a:bodyPr wrap="square" rtlCol="0">
            <a:spAutoFit/>
          </a:bodyPr>
          <a:lstStyle/>
          <a:p>
            <a:pPr algn="ctr"/>
            <a:r>
              <a:rPr lang="en-US" dirty="0"/>
              <a:t>NSA Data Center, Bluffdale Utah</a:t>
            </a:r>
          </a:p>
        </p:txBody>
      </p:sp>
    </p:spTree>
    <p:extLst>
      <p:ext uri="{BB962C8B-B14F-4D97-AF65-F5344CB8AC3E}">
        <p14:creationId xmlns:p14="http://schemas.microsoft.com/office/powerpoint/2010/main" val="21411639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Goals of Cryptosystems</a:t>
            </a:r>
          </a:p>
        </p:txBody>
      </p:sp>
      <p:sp>
        <p:nvSpPr>
          <p:cNvPr id="25603" name="Rectangle 3"/>
          <p:cNvSpPr>
            <a:spLocks noGrp="1" noChangeArrowheads="1"/>
          </p:cNvSpPr>
          <p:nvPr>
            <p:ph idx="1"/>
          </p:nvPr>
        </p:nvSpPr>
        <p:spPr/>
        <p:txBody>
          <a:bodyPr/>
          <a:lstStyle/>
          <a:p>
            <a:r>
              <a:rPr lang="en-US" dirty="0"/>
              <a:t>Protection of </a:t>
            </a:r>
            <a:r>
              <a:rPr lang="en-US" b="1" dirty="0"/>
              <a:t>confidentiality</a:t>
            </a:r>
          </a:p>
          <a:p>
            <a:r>
              <a:rPr lang="en-US" dirty="0"/>
              <a:t>Protection of </a:t>
            </a:r>
            <a:r>
              <a:rPr lang="en-US" b="1" dirty="0"/>
              <a:t>integrity</a:t>
            </a:r>
          </a:p>
          <a:p>
            <a:pPr lvl="1">
              <a:buSzPct val="75000"/>
            </a:pPr>
            <a:r>
              <a:rPr lang="en-US" dirty="0"/>
              <a:t>Message integrity</a:t>
            </a:r>
          </a:p>
          <a:p>
            <a:pPr lvl="1">
              <a:buSzPct val="75000"/>
            </a:pPr>
            <a:r>
              <a:rPr lang="en-US" dirty="0"/>
              <a:t>Non-repudiation (origin integrity)</a:t>
            </a:r>
          </a:p>
          <a:p>
            <a:pPr lvl="1">
              <a:buSzPct val="75000"/>
            </a:pPr>
            <a:r>
              <a:rPr lang="en-US" dirty="0"/>
              <a:t>Authentication (origin integrity)</a:t>
            </a:r>
          </a:p>
          <a:p>
            <a:pPr>
              <a:buSzPct val="75000"/>
            </a:pPr>
            <a:r>
              <a:rPr lang="en-US" dirty="0"/>
              <a:t>Do not address availability. (The CISSP CBK says it does, but that’s bogus.)</a:t>
            </a:r>
          </a:p>
        </p:txBody>
      </p:sp>
      <p:sp>
        <p:nvSpPr>
          <p:cNvPr id="2" name="Slide Number Placeholder 1"/>
          <p:cNvSpPr>
            <a:spLocks noGrp="1"/>
          </p:cNvSpPr>
          <p:nvPr>
            <p:ph type="sldNum" sz="quarter" idx="12"/>
          </p:nvPr>
        </p:nvSpPr>
        <p:spPr/>
        <p:txBody>
          <a:bodyPr/>
          <a:lstStyle/>
          <a:p>
            <a:fld id="{F866578B-4DEA-4433-8074-C0E1D584D2A6}" type="slidenum">
              <a:rPr lang="en-US" smtClean="0"/>
              <a:pPr/>
              <a:t>3</a:t>
            </a:fld>
            <a:endParaRPr lang="en-US"/>
          </a:p>
        </p:txBody>
      </p:sp>
    </p:spTree>
    <p:extLst>
      <p:ext uri="{BB962C8B-B14F-4D97-AF65-F5344CB8AC3E}">
        <p14:creationId xmlns:p14="http://schemas.microsoft.com/office/powerpoint/2010/main" val="128084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animEffect transition="in" filter="fade">
                                      <p:cBhvr>
                                        <p:cTn id="7" dur="500"/>
                                        <p:tgtEl>
                                          <p:spTgt spid="256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animEffect transition="in" filter="fade">
                                      <p:cBhvr>
                                        <p:cTn id="17" dur="500"/>
                                        <p:tgtEl>
                                          <p:spTgt spid="2560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3">
                                            <p:txEl>
                                              <p:pRg st="4" end="4"/>
                                            </p:txEl>
                                          </p:spTgt>
                                        </p:tgtEl>
                                        <p:attrNameLst>
                                          <p:attrName>style.visibility</p:attrName>
                                        </p:attrNameLst>
                                      </p:cBhvr>
                                      <p:to>
                                        <p:strVal val="visible"/>
                                      </p:to>
                                    </p:set>
                                    <p:animEffect transition="in" filter="fade">
                                      <p:cBhvr>
                                        <p:cTn id="22" dur="500"/>
                                        <p:tgtEl>
                                          <p:spTgt spid="2560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3">
                                            <p:txEl>
                                              <p:pRg st="5" end="5"/>
                                            </p:txEl>
                                          </p:spTgt>
                                        </p:tgtEl>
                                        <p:attrNameLst>
                                          <p:attrName>style.visibility</p:attrName>
                                        </p:attrNameLst>
                                      </p:cBhvr>
                                      <p:to>
                                        <p:strVal val="visible"/>
                                      </p:to>
                                    </p:set>
                                    <p:animEffect transition="in" filter="fade">
                                      <p:cBhvr>
                                        <p:cTn id="27" dur="500"/>
                                        <p:tgtEl>
                                          <p:spTgt spid="256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FA46-ABF0-1DE9-8D4B-8A0414AA547A}"/>
              </a:ext>
            </a:extLst>
          </p:cNvPr>
          <p:cNvSpPr>
            <a:spLocks noGrp="1"/>
          </p:cNvSpPr>
          <p:nvPr>
            <p:ph type="title"/>
          </p:nvPr>
        </p:nvSpPr>
        <p:spPr/>
        <p:txBody>
          <a:bodyPr/>
          <a:lstStyle/>
          <a:p>
            <a:r>
              <a:rPr lang="en-US" dirty="0"/>
              <a:t>Forward Secrecy</a:t>
            </a:r>
          </a:p>
        </p:txBody>
      </p:sp>
      <p:sp>
        <p:nvSpPr>
          <p:cNvPr id="3" name="Content Placeholder 2">
            <a:extLst>
              <a:ext uri="{FF2B5EF4-FFF2-40B4-BE49-F238E27FC236}">
                <a16:creationId xmlns:a16="http://schemas.microsoft.com/office/drawing/2014/main" id="{59DCAB2E-4B5D-862A-D772-66058236C0D9}"/>
              </a:ext>
            </a:extLst>
          </p:cNvPr>
          <p:cNvSpPr>
            <a:spLocks noGrp="1"/>
          </p:cNvSpPr>
          <p:nvPr>
            <p:ph idx="1"/>
          </p:nvPr>
        </p:nvSpPr>
        <p:spPr/>
        <p:txBody>
          <a:bodyPr>
            <a:normAutofit/>
          </a:bodyPr>
          <a:lstStyle/>
          <a:p>
            <a:r>
              <a:rPr lang="en-US" sz="2800" dirty="0"/>
              <a:t>A problem with using asymmetric cryptography for key exchange is that, if the recipient’s private key is compromised, the contents of all past and future messages are also compromised.</a:t>
            </a:r>
          </a:p>
          <a:p>
            <a:r>
              <a:rPr lang="en-US" sz="2800" dirty="0"/>
              <a:t>Solution: do not use asymmetric crypto for key exchange…</a:t>
            </a:r>
          </a:p>
          <a:p>
            <a:r>
              <a:rPr lang="en-US" sz="2800" dirty="0"/>
              <a:t>Use Diffie-Hellman Elliptic Curve key exchange.</a:t>
            </a:r>
          </a:p>
          <a:p>
            <a:r>
              <a:rPr lang="en-US" sz="2800" dirty="0"/>
              <a:t>Use public key crypto for authentication.</a:t>
            </a:r>
          </a:p>
        </p:txBody>
      </p:sp>
    </p:spTree>
    <p:extLst>
      <p:ext uri="{BB962C8B-B14F-4D97-AF65-F5344CB8AC3E}">
        <p14:creationId xmlns:p14="http://schemas.microsoft.com/office/powerpoint/2010/main" val="371248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Public Key Digital Signature</a:t>
            </a:r>
          </a:p>
        </p:txBody>
      </p:sp>
      <p:sp>
        <p:nvSpPr>
          <p:cNvPr id="2" name="Slide Number Placeholder 1"/>
          <p:cNvSpPr>
            <a:spLocks noGrp="1"/>
          </p:cNvSpPr>
          <p:nvPr>
            <p:ph type="sldNum" sz="quarter" idx="12"/>
          </p:nvPr>
        </p:nvSpPr>
        <p:spPr/>
        <p:txBody>
          <a:bodyPr/>
          <a:lstStyle/>
          <a:p>
            <a:fld id="{8BE5C4FA-312C-4517-B8F5-BFA7C13735BB}" type="slidenum">
              <a:rPr lang="en-US" smtClean="0"/>
              <a:pPr/>
              <a:t>31</a:t>
            </a:fld>
            <a:endParaRPr lang="en-US"/>
          </a:p>
        </p:txBody>
      </p:sp>
      <p:sp>
        <p:nvSpPr>
          <p:cNvPr id="28675" name="Text Box 3"/>
          <p:cNvSpPr txBox="1">
            <a:spLocks noChangeArrowheads="1"/>
          </p:cNvSpPr>
          <p:nvPr/>
        </p:nvSpPr>
        <p:spPr bwMode="auto">
          <a:xfrm>
            <a:off x="609599" y="1597585"/>
            <a:ext cx="7924800" cy="4729629"/>
          </a:xfrm>
          <a:prstGeom prst="rect">
            <a:avLst/>
          </a:prstGeom>
          <a:noFill/>
          <a:ln w="9525">
            <a:noFill/>
            <a:miter lim="800000"/>
            <a:headEnd/>
            <a:tailEnd/>
          </a:ln>
        </p:spPr>
        <p:txBody>
          <a:bodyPr wrap="square" lIns="111887" tIns="55944" rIns="111887" bIns="55944">
            <a:spAutoFit/>
          </a:bodyPr>
          <a:lstStyle/>
          <a:p>
            <a:pPr algn="l">
              <a:spcBef>
                <a:spcPts val="600"/>
              </a:spcBef>
            </a:pPr>
            <a:r>
              <a:rPr lang="en-US" sz="2800" dirty="0"/>
              <a:t>Some public key cryptography algorithms work both ways; the keys are inverses of one another!</a:t>
            </a:r>
          </a:p>
          <a:p>
            <a:pPr algn="l">
              <a:spcBef>
                <a:spcPts val="600"/>
              </a:spcBef>
            </a:pPr>
            <a:r>
              <a:rPr lang="en-US" sz="2800" dirty="0"/>
              <a:t>Bob encrypts a message with his </a:t>
            </a:r>
            <a:r>
              <a:rPr lang="en-US" sz="2800" b="1" dirty="0"/>
              <a:t>private</a:t>
            </a:r>
            <a:r>
              <a:rPr lang="en-US" sz="2800" dirty="0"/>
              <a:t> key.</a:t>
            </a:r>
          </a:p>
          <a:p>
            <a:pPr algn="l">
              <a:spcBef>
                <a:spcPts val="600"/>
              </a:spcBef>
            </a:pPr>
            <a:r>
              <a:rPr lang="en-US" sz="2800" i="1" dirty="0"/>
              <a:t>Anyone</a:t>
            </a:r>
            <a:r>
              <a:rPr lang="en-US" sz="2800" dirty="0"/>
              <a:t> can decrypt it using Bob’s </a:t>
            </a:r>
            <a:r>
              <a:rPr lang="en-US" sz="2800" b="1" dirty="0"/>
              <a:t>public</a:t>
            </a:r>
            <a:r>
              <a:rPr lang="en-US" sz="2800" dirty="0"/>
              <a:t> key.</a:t>
            </a:r>
          </a:p>
          <a:p>
            <a:pPr algn="l">
              <a:spcBef>
                <a:spcPts val="600"/>
              </a:spcBef>
            </a:pPr>
            <a:r>
              <a:rPr lang="en-US" sz="2800" dirty="0"/>
              <a:t>Only Bob could have encrypted it, so, it is “signed” by Bob.</a:t>
            </a:r>
          </a:p>
          <a:p>
            <a:pPr algn="l">
              <a:spcBef>
                <a:spcPts val="600"/>
              </a:spcBef>
            </a:pPr>
            <a:br>
              <a:rPr lang="en-US" sz="2800" i="1" dirty="0"/>
            </a:br>
            <a:r>
              <a:rPr lang="en-US" sz="2800" i="1" dirty="0" err="1"/>
              <a:t>Uhhh</a:t>
            </a:r>
            <a:r>
              <a:rPr lang="en-US" sz="2800" i="1" dirty="0"/>
              <a:t>,</a:t>
            </a:r>
            <a:r>
              <a:rPr lang="en-US" sz="2800" dirty="0"/>
              <a:t> but </a:t>
            </a:r>
            <a:r>
              <a:rPr lang="en-US" sz="2800" b="1" i="1" dirty="0"/>
              <a:t>anyone</a:t>
            </a:r>
            <a:r>
              <a:rPr lang="en-US" sz="2800" dirty="0"/>
              <a:t> can decrypt it; there is </a:t>
            </a:r>
            <a:r>
              <a:rPr lang="en-US" sz="2800" i="1" dirty="0"/>
              <a:t>no confidentiality.  </a:t>
            </a:r>
            <a:r>
              <a:rPr lang="en-US" sz="2800" dirty="0"/>
              <a:t>(This is exactly analogous to a handwritten signature.)</a:t>
            </a:r>
          </a:p>
        </p:txBody>
      </p:sp>
      <p:pic>
        <p:nvPicPr>
          <p:cNvPr id="6" name="Picture 5" descr="An image of a hand-written signa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256" y="4191000"/>
            <a:ext cx="2613485" cy="596756"/>
          </a:xfrm>
          <a:prstGeom prst="rect">
            <a:avLst/>
          </a:prstGeom>
        </p:spPr>
      </p:pic>
    </p:spTree>
    <p:extLst>
      <p:ext uri="{BB962C8B-B14F-4D97-AF65-F5344CB8AC3E}">
        <p14:creationId xmlns:p14="http://schemas.microsoft.com/office/powerpoint/2010/main" val="248087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Effect transition="in" filter="fade">
                                      <p:cBhvr>
                                        <p:cTn id="7" dur="500"/>
                                        <p:tgtEl>
                                          <p:spTgt spid="286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xEl>
                                              <p:pRg st="2" end="2"/>
                                            </p:txEl>
                                          </p:spTgt>
                                        </p:tgtEl>
                                        <p:attrNameLst>
                                          <p:attrName>style.visibility</p:attrName>
                                        </p:attrNameLst>
                                      </p:cBhvr>
                                      <p:to>
                                        <p:strVal val="visible"/>
                                      </p:to>
                                    </p:set>
                                    <p:animEffect transition="in" filter="fade">
                                      <p:cBhvr>
                                        <p:cTn id="12" dur="500"/>
                                        <p:tgtEl>
                                          <p:spTgt spid="28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animEffect transition="in" filter="fade">
                                      <p:cBhvr>
                                        <p:cTn id="17" dur="500"/>
                                        <p:tgtEl>
                                          <p:spTgt spid="28675">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675">
                                            <p:txEl>
                                              <p:pRg st="4" end="4"/>
                                            </p:txEl>
                                          </p:spTgt>
                                        </p:tgtEl>
                                        <p:attrNameLst>
                                          <p:attrName>style.visibility</p:attrName>
                                        </p:attrNameLst>
                                      </p:cBhvr>
                                      <p:to>
                                        <p:strVal val="visible"/>
                                      </p:to>
                                    </p:set>
                                    <p:animEffect transition="in" filter="fade">
                                      <p:cBhvr>
                                        <p:cTn id="26"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dirty="0"/>
              <a:t>Cryptographic Hash Functions</a:t>
            </a:r>
          </a:p>
        </p:txBody>
      </p:sp>
      <p:sp>
        <p:nvSpPr>
          <p:cNvPr id="29699" name="Rectangle 3"/>
          <p:cNvSpPr>
            <a:spLocks noGrp="1" noChangeArrowheads="1"/>
          </p:cNvSpPr>
          <p:nvPr>
            <p:ph idx="1"/>
          </p:nvPr>
        </p:nvSpPr>
        <p:spPr>
          <a:xfrm>
            <a:off x="713434" y="1600200"/>
            <a:ext cx="7745269" cy="4686611"/>
          </a:xfrm>
        </p:spPr>
        <p:txBody>
          <a:bodyPr/>
          <a:lstStyle/>
          <a:p>
            <a:r>
              <a:rPr lang="en-US" b="1" dirty="0"/>
              <a:t>Idea:</a:t>
            </a:r>
            <a:r>
              <a:rPr lang="en-US" dirty="0"/>
              <a:t> Detect tampering with messages.</a:t>
            </a:r>
          </a:p>
          <a:p>
            <a:r>
              <a:rPr lang="en-US" dirty="0"/>
              <a:t>Needed: A function that “characterizes” or “fingerprints” a message in some way.</a:t>
            </a:r>
          </a:p>
          <a:p>
            <a:r>
              <a:rPr lang="en-US" dirty="0"/>
              <a:t>Characteristics of a strong hash function:</a:t>
            </a:r>
          </a:p>
          <a:p>
            <a:pPr lvl="1"/>
            <a:r>
              <a:rPr lang="en-US" i="1" dirty="0"/>
              <a:t>h(m)</a:t>
            </a:r>
            <a:r>
              <a:rPr lang="en-US" dirty="0"/>
              <a:t> for message </a:t>
            </a:r>
            <a:r>
              <a:rPr lang="en-US" i="1" dirty="0"/>
              <a:t>m</a:t>
            </a:r>
            <a:r>
              <a:rPr lang="en-US" dirty="0"/>
              <a:t> is easy to compute.</a:t>
            </a:r>
          </a:p>
          <a:p>
            <a:pPr lvl="1"/>
            <a:r>
              <a:rPr lang="en-US" dirty="0"/>
              <a:t>Deriving </a:t>
            </a:r>
            <a:r>
              <a:rPr lang="en-US" i="1" dirty="0"/>
              <a:t>m</a:t>
            </a:r>
            <a:r>
              <a:rPr lang="en-US" dirty="0"/>
              <a:t> from </a:t>
            </a:r>
            <a:r>
              <a:rPr lang="en-US" i="1" dirty="0"/>
              <a:t>h(m)</a:t>
            </a:r>
            <a:r>
              <a:rPr lang="en-US" dirty="0"/>
              <a:t> is infeasible. </a:t>
            </a:r>
          </a:p>
          <a:p>
            <a:pPr lvl="1"/>
            <a:r>
              <a:rPr lang="en-US" dirty="0"/>
              <a:t>Given </a:t>
            </a:r>
            <a:r>
              <a:rPr lang="en-US" i="1" dirty="0"/>
              <a:t>m</a:t>
            </a:r>
            <a:r>
              <a:rPr lang="en-US" dirty="0"/>
              <a:t>, finding </a:t>
            </a:r>
            <a:r>
              <a:rPr lang="en-US" i="1" dirty="0"/>
              <a:t>m</a:t>
            </a:r>
            <a:r>
              <a:rPr lang="en-US" i="1" dirty="0">
                <a:sym typeface="Symbol" pitchFamily="18" charset="2"/>
              </a:rPr>
              <a:t></a:t>
            </a:r>
            <a:r>
              <a:rPr lang="en-US" dirty="0"/>
              <a:t> such that </a:t>
            </a:r>
            <a:r>
              <a:rPr lang="en-US" i="1" dirty="0"/>
              <a:t>h(m</a:t>
            </a:r>
            <a:r>
              <a:rPr lang="en-US" i="1" dirty="0">
                <a:sym typeface="Symbol" pitchFamily="18" charset="2"/>
              </a:rPr>
              <a:t> </a:t>
            </a:r>
            <a:r>
              <a:rPr lang="en-US" i="1" dirty="0"/>
              <a:t>)= h(m)</a:t>
            </a:r>
            <a:r>
              <a:rPr lang="en-US" dirty="0"/>
              <a:t> is infeasible (protects integrity by resisting collision attacks.)</a:t>
            </a:r>
          </a:p>
          <a:p>
            <a:pPr lvl="1"/>
            <a:endParaRPr lang="en-US" dirty="0"/>
          </a:p>
        </p:txBody>
      </p:sp>
      <p:sp>
        <p:nvSpPr>
          <p:cNvPr id="2" name="Slide Number Placeholder 1"/>
          <p:cNvSpPr>
            <a:spLocks noGrp="1"/>
          </p:cNvSpPr>
          <p:nvPr>
            <p:ph type="sldNum" sz="quarter" idx="12"/>
          </p:nvPr>
        </p:nvSpPr>
        <p:spPr/>
        <p:txBody>
          <a:bodyPr/>
          <a:lstStyle/>
          <a:p>
            <a:fld id="{F866578B-4DEA-4433-8074-C0E1D584D2A6}" type="slidenum">
              <a:rPr lang="en-US" smtClean="0"/>
              <a:pPr/>
              <a:t>32</a:t>
            </a:fld>
            <a:endParaRPr lang="en-US"/>
          </a:p>
        </p:txBody>
      </p:sp>
    </p:spTree>
    <p:extLst>
      <p:ext uri="{BB962C8B-B14F-4D97-AF65-F5344CB8AC3E}">
        <p14:creationId xmlns:p14="http://schemas.microsoft.com/office/powerpoint/2010/main" val="185086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fade">
                                      <p:cBhvr>
                                        <p:cTn id="7" dur="500"/>
                                        <p:tgtEl>
                                          <p:spTgt spid="29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fade">
                                      <p:cBhvr>
                                        <p:cTn id="12" dur="500"/>
                                        <p:tgtEl>
                                          <p:spTgt spid="2969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animEffect transition="in" filter="fade">
                                      <p:cBhvr>
                                        <p:cTn id="15" dur="500"/>
                                        <p:tgtEl>
                                          <p:spTgt spid="2969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699">
                                            <p:txEl>
                                              <p:pRg st="4" end="4"/>
                                            </p:txEl>
                                          </p:spTgt>
                                        </p:tgtEl>
                                        <p:attrNameLst>
                                          <p:attrName>style.visibility</p:attrName>
                                        </p:attrNameLst>
                                      </p:cBhvr>
                                      <p:to>
                                        <p:strVal val="visible"/>
                                      </p:to>
                                    </p:set>
                                    <p:animEffect transition="in" filter="fade">
                                      <p:cBhvr>
                                        <p:cTn id="20" dur="500"/>
                                        <p:tgtEl>
                                          <p:spTgt spid="2969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699">
                                            <p:txEl>
                                              <p:pRg st="5" end="5"/>
                                            </p:txEl>
                                          </p:spTgt>
                                        </p:tgtEl>
                                        <p:attrNameLst>
                                          <p:attrName>style.visibility</p:attrName>
                                        </p:attrNameLst>
                                      </p:cBhvr>
                                      <p:to>
                                        <p:strVal val="visible"/>
                                      </p:to>
                                    </p:set>
                                    <p:animEffect transition="in" filter="fade">
                                      <p:cBhvr>
                                        <p:cTn id="25" dur="500"/>
                                        <p:tgtEl>
                                          <p:spTgt spid="296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Digital Signature Improved</a:t>
            </a:r>
          </a:p>
        </p:txBody>
      </p:sp>
      <p:sp>
        <p:nvSpPr>
          <p:cNvPr id="6" name="Content Placeholder 5"/>
          <p:cNvSpPr>
            <a:spLocks noGrp="1"/>
          </p:cNvSpPr>
          <p:nvPr>
            <p:ph idx="1"/>
          </p:nvPr>
        </p:nvSpPr>
        <p:spPr/>
        <p:txBody>
          <a:bodyPr>
            <a:normAutofit lnSpcReduction="10000"/>
          </a:bodyPr>
          <a:lstStyle/>
          <a:p>
            <a:pPr>
              <a:spcBef>
                <a:spcPts val="600"/>
              </a:spcBef>
            </a:pPr>
            <a:r>
              <a:rPr lang="en-US" sz="2800" dirty="0"/>
              <a:t>Bob computes a “digest” of a message using a hash function; this is smaller than the message and of fixed size but has the property that changing the message changes the computed digest.</a:t>
            </a:r>
          </a:p>
          <a:p>
            <a:pPr>
              <a:spcBef>
                <a:spcPts val="600"/>
              </a:spcBef>
            </a:pPr>
            <a:r>
              <a:rPr lang="en-US" sz="2800" dirty="0"/>
              <a:t>Bob encrypts the digest with his private key.</a:t>
            </a:r>
          </a:p>
          <a:p>
            <a:pPr>
              <a:spcBef>
                <a:spcPts val="600"/>
              </a:spcBef>
            </a:pPr>
            <a:r>
              <a:rPr lang="en-US" sz="2800" dirty="0"/>
              <a:t>Anyone can decrypt the digest using Bob’s public key, but only Bob could have encrypted it.  The message is digitally signed.</a:t>
            </a:r>
          </a:p>
          <a:p>
            <a:pPr>
              <a:spcBef>
                <a:spcPts val="600"/>
              </a:spcBef>
            </a:pPr>
            <a:r>
              <a:rPr lang="en-US" sz="2800" dirty="0"/>
              <a:t>If the digest matches the message, the message has not been altered.</a:t>
            </a:r>
          </a:p>
          <a:p>
            <a:endParaRPr lang="en-US" sz="2800" dirty="0"/>
          </a:p>
        </p:txBody>
      </p:sp>
      <p:sp>
        <p:nvSpPr>
          <p:cNvPr id="2" name="Slide Number Placeholder 1"/>
          <p:cNvSpPr>
            <a:spLocks noGrp="1"/>
          </p:cNvSpPr>
          <p:nvPr>
            <p:ph type="sldNum" sz="quarter" idx="12"/>
          </p:nvPr>
        </p:nvSpPr>
        <p:spPr/>
        <p:txBody>
          <a:bodyPr/>
          <a:lstStyle/>
          <a:p>
            <a:fld id="{F866578B-4DEA-4433-8074-C0E1D584D2A6}" type="slidenum">
              <a:rPr lang="en-US" smtClean="0"/>
              <a:pPr/>
              <a:t>33</a:t>
            </a:fld>
            <a:endParaRPr lang="en-US"/>
          </a:p>
        </p:txBody>
      </p:sp>
    </p:spTree>
    <p:extLst>
      <p:ext uri="{BB962C8B-B14F-4D97-AF65-F5344CB8AC3E}">
        <p14:creationId xmlns:p14="http://schemas.microsoft.com/office/powerpoint/2010/main" val="233338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Digital Signature</a:t>
            </a:r>
          </a:p>
        </p:txBody>
      </p:sp>
      <p:sp>
        <p:nvSpPr>
          <p:cNvPr id="3" name="Slide Number Placeholder 2"/>
          <p:cNvSpPr>
            <a:spLocks noGrp="1"/>
          </p:cNvSpPr>
          <p:nvPr>
            <p:ph type="sldNum" sz="quarter" idx="12"/>
          </p:nvPr>
        </p:nvSpPr>
        <p:spPr/>
        <p:txBody>
          <a:bodyPr/>
          <a:lstStyle/>
          <a:p>
            <a:fld id="{8BE5C4FA-312C-4517-B8F5-BFA7C13735BB}" type="slidenum">
              <a:rPr lang="en-US" smtClean="0"/>
              <a:pPr/>
              <a:t>34</a:t>
            </a:fld>
            <a:endParaRPr lang="en-US"/>
          </a:p>
        </p:txBody>
      </p:sp>
      <p:sp>
        <p:nvSpPr>
          <p:cNvPr id="34819" name="Rectangle 3">
            <a:extLst>
              <a:ext uri="{C183D7F6-B498-43B3-948B-1728B52AA6E4}">
                <adec:decorative xmlns:adec="http://schemas.microsoft.com/office/drawing/2017/decorative" val="1"/>
              </a:ext>
            </a:extLst>
          </p:cNvPr>
          <p:cNvSpPr>
            <a:spLocks noChangeArrowheads="1"/>
          </p:cNvSpPr>
          <p:nvPr/>
        </p:nvSpPr>
        <p:spPr bwMode="auto">
          <a:xfrm>
            <a:off x="608931" y="1619389"/>
            <a:ext cx="7926140" cy="989814"/>
          </a:xfrm>
          <a:prstGeom prst="rect">
            <a:avLst/>
          </a:prstGeom>
          <a:solidFill>
            <a:srgbClr val="33CC33"/>
          </a:solidFill>
          <a:ln w="9525" algn="ctr">
            <a:solidFill>
              <a:schemeClr val="tx1"/>
            </a:solidFill>
            <a:miter lim="800000"/>
            <a:headEnd/>
            <a:tailEnd/>
          </a:ln>
        </p:spPr>
        <p:txBody>
          <a:bodyPr wrap="none" lIns="111904" tIns="55952" rIns="111904" bIns="55952" anchor="ctr"/>
          <a:lstStyle/>
          <a:p>
            <a:endParaRPr lang="en-US"/>
          </a:p>
        </p:txBody>
      </p:sp>
      <p:sp>
        <p:nvSpPr>
          <p:cNvPr id="34820" name="Text Box 4"/>
          <p:cNvSpPr txBox="1">
            <a:spLocks noChangeArrowheads="1"/>
          </p:cNvSpPr>
          <p:nvPr/>
        </p:nvSpPr>
        <p:spPr bwMode="auto">
          <a:xfrm>
            <a:off x="2286000" y="1818548"/>
            <a:ext cx="4268540" cy="523206"/>
          </a:xfrm>
          <a:prstGeom prst="rect">
            <a:avLst/>
          </a:prstGeom>
          <a:noFill/>
          <a:ln w="9525" algn="ctr">
            <a:noFill/>
            <a:miter lim="800000"/>
            <a:headEnd/>
            <a:tailEnd/>
          </a:ln>
        </p:spPr>
        <p:txBody>
          <a:bodyPr lIns="91425" tIns="45713" rIns="91425" bIns="45713">
            <a:spAutoFit/>
          </a:bodyPr>
          <a:lstStyle/>
          <a:p>
            <a:pPr algn="ctr" defTabSz="1194812">
              <a:spcBef>
                <a:spcPct val="50000"/>
              </a:spcBef>
            </a:pPr>
            <a:r>
              <a:rPr lang="en-US" sz="2800" b="1" dirty="0">
                <a:latin typeface="+mj-lt"/>
              </a:rPr>
              <a:t>Message</a:t>
            </a:r>
          </a:p>
        </p:txBody>
      </p:sp>
      <p:grpSp>
        <p:nvGrpSpPr>
          <p:cNvPr id="2" name="Group 5">
            <a:extLst>
              <a:ext uri="{C183D7F6-B498-43B3-948B-1728B52AA6E4}">
                <adec:decorative xmlns:adec="http://schemas.microsoft.com/office/drawing/2017/decorative" val="1"/>
              </a:ext>
            </a:extLst>
          </p:cNvPr>
          <p:cNvGrpSpPr>
            <a:grpSpLocks/>
          </p:cNvGrpSpPr>
          <p:nvPr/>
        </p:nvGrpSpPr>
        <p:grpSpPr bwMode="auto">
          <a:xfrm>
            <a:off x="608931" y="2866308"/>
            <a:ext cx="3354139" cy="533832"/>
            <a:chOff x="384" y="1728"/>
            <a:chExt cx="2112" cy="336"/>
          </a:xfrm>
          <a:solidFill>
            <a:srgbClr val="33CC33"/>
          </a:solidFill>
        </p:grpSpPr>
        <p:sp>
          <p:nvSpPr>
            <p:cNvPr id="34829" name="Rectangle 6"/>
            <p:cNvSpPr>
              <a:spLocks noChangeArrowheads="1"/>
            </p:cNvSpPr>
            <p:nvPr/>
          </p:nvSpPr>
          <p:spPr bwMode="auto">
            <a:xfrm>
              <a:off x="384" y="1728"/>
              <a:ext cx="2112" cy="336"/>
            </a:xfrm>
            <a:prstGeom prst="rect">
              <a:avLst/>
            </a:prstGeom>
            <a:grpFill/>
            <a:ln w="9525" algn="ctr">
              <a:solidFill>
                <a:schemeClr val="tx1"/>
              </a:solidFill>
              <a:miter lim="800000"/>
              <a:headEnd/>
              <a:tailEnd/>
            </a:ln>
          </p:spPr>
          <p:txBody>
            <a:bodyPr wrap="none" anchor="ctr"/>
            <a:lstStyle/>
            <a:p>
              <a:endParaRPr lang="en-US"/>
            </a:p>
          </p:txBody>
        </p:sp>
        <p:sp>
          <p:nvSpPr>
            <p:cNvPr id="34830" name="Text Box 7"/>
            <p:cNvSpPr txBox="1">
              <a:spLocks noChangeArrowheads="1"/>
            </p:cNvSpPr>
            <p:nvPr/>
          </p:nvSpPr>
          <p:spPr bwMode="auto">
            <a:xfrm>
              <a:off x="576" y="1785"/>
              <a:ext cx="1920" cy="222"/>
            </a:xfrm>
            <a:prstGeom prst="rect">
              <a:avLst/>
            </a:prstGeom>
            <a:grpFill/>
            <a:ln w="9525" algn="ctr">
              <a:noFill/>
              <a:miter lim="800000"/>
              <a:headEnd/>
              <a:tailEnd/>
            </a:ln>
          </p:spPr>
          <p:txBody>
            <a:bodyPr lIns="74706" tIns="37353" rIns="74706" bIns="37353">
              <a:spAutoFit/>
            </a:bodyPr>
            <a:lstStyle/>
            <a:p>
              <a:pPr algn="ctr" defTabSz="1194812">
                <a:spcBef>
                  <a:spcPct val="50000"/>
                </a:spcBef>
              </a:pPr>
              <a:r>
                <a:rPr lang="en-US" b="1" dirty="0">
                  <a:latin typeface="+mj-lt"/>
                </a:rPr>
                <a:t>Message Digest</a:t>
              </a:r>
            </a:p>
          </p:txBody>
        </p:sp>
      </p:grpSp>
      <p:sp>
        <p:nvSpPr>
          <p:cNvPr id="34822" name="Rectangle 8">
            <a:extLst>
              <a:ext uri="{C183D7F6-B498-43B3-948B-1728B52AA6E4}">
                <adec:decorative xmlns:adec="http://schemas.microsoft.com/office/drawing/2017/decorative" val="1"/>
              </a:ext>
            </a:extLst>
          </p:cNvPr>
          <p:cNvSpPr>
            <a:spLocks noChangeArrowheads="1"/>
          </p:cNvSpPr>
          <p:nvPr/>
        </p:nvSpPr>
        <p:spPr bwMode="auto">
          <a:xfrm>
            <a:off x="608931" y="4205058"/>
            <a:ext cx="7926140" cy="991674"/>
          </a:xfrm>
          <a:prstGeom prst="rect">
            <a:avLst/>
          </a:prstGeom>
          <a:solidFill>
            <a:srgbClr val="33CC33"/>
          </a:solidFill>
          <a:ln w="9525" algn="ctr">
            <a:solidFill>
              <a:schemeClr val="tx1"/>
            </a:solidFill>
            <a:miter lim="800000"/>
            <a:headEnd/>
            <a:tailEnd/>
          </a:ln>
        </p:spPr>
        <p:txBody>
          <a:bodyPr wrap="none" lIns="111904" tIns="55952" rIns="111904" bIns="55952" anchor="ctr"/>
          <a:lstStyle/>
          <a:p>
            <a:endParaRPr lang="en-US"/>
          </a:p>
        </p:txBody>
      </p:sp>
      <p:sp>
        <p:nvSpPr>
          <p:cNvPr id="34823" name="Rectangle 9">
            <a:extLst>
              <a:ext uri="{C183D7F6-B498-43B3-948B-1728B52AA6E4}">
                <adec:decorative xmlns:adec="http://schemas.microsoft.com/office/drawing/2017/decorative" val="1"/>
              </a:ext>
            </a:extLst>
          </p:cNvPr>
          <p:cNvSpPr>
            <a:spLocks noChangeArrowheads="1"/>
          </p:cNvSpPr>
          <p:nvPr/>
        </p:nvSpPr>
        <p:spPr bwMode="auto">
          <a:xfrm>
            <a:off x="608931" y="5349297"/>
            <a:ext cx="3354139" cy="532118"/>
          </a:xfrm>
          <a:prstGeom prst="rect">
            <a:avLst/>
          </a:prstGeom>
          <a:solidFill>
            <a:srgbClr val="FFC000"/>
          </a:solidFill>
          <a:ln w="9525" algn="ctr">
            <a:solidFill>
              <a:schemeClr val="tx1"/>
            </a:solidFill>
            <a:miter lim="800000"/>
            <a:headEnd/>
            <a:tailEnd/>
          </a:ln>
        </p:spPr>
        <p:txBody>
          <a:bodyPr wrap="none" lIns="111904" tIns="55952" rIns="111904" bIns="55952" anchor="ctr"/>
          <a:lstStyle/>
          <a:p>
            <a:endParaRPr lang="en-US"/>
          </a:p>
        </p:txBody>
      </p:sp>
      <p:sp>
        <p:nvSpPr>
          <p:cNvPr id="34824" name="Text Box 10"/>
          <p:cNvSpPr txBox="1">
            <a:spLocks noChangeArrowheads="1"/>
          </p:cNvSpPr>
          <p:nvPr/>
        </p:nvSpPr>
        <p:spPr bwMode="auto">
          <a:xfrm>
            <a:off x="2590466" y="4357622"/>
            <a:ext cx="4268540" cy="523206"/>
          </a:xfrm>
          <a:prstGeom prst="rect">
            <a:avLst/>
          </a:prstGeom>
          <a:noFill/>
          <a:ln w="9525" algn="ctr">
            <a:noFill/>
            <a:miter lim="800000"/>
            <a:headEnd/>
            <a:tailEnd/>
          </a:ln>
        </p:spPr>
        <p:txBody>
          <a:bodyPr lIns="91425" tIns="45713" rIns="91425" bIns="45713">
            <a:spAutoFit/>
          </a:bodyPr>
          <a:lstStyle/>
          <a:p>
            <a:pPr algn="ctr" defTabSz="1194812">
              <a:spcBef>
                <a:spcPct val="50000"/>
              </a:spcBef>
            </a:pPr>
            <a:r>
              <a:rPr lang="en-US" sz="2800" b="1" dirty="0">
                <a:latin typeface="+mj-lt"/>
              </a:rPr>
              <a:t>Message</a:t>
            </a:r>
          </a:p>
        </p:txBody>
      </p:sp>
      <p:sp>
        <p:nvSpPr>
          <p:cNvPr id="34825" name="Text Box 11"/>
          <p:cNvSpPr txBox="1">
            <a:spLocks noChangeArrowheads="1"/>
          </p:cNvSpPr>
          <p:nvPr/>
        </p:nvSpPr>
        <p:spPr bwMode="auto">
          <a:xfrm>
            <a:off x="608930" y="5383173"/>
            <a:ext cx="3354139" cy="461651"/>
          </a:xfrm>
          <a:prstGeom prst="rect">
            <a:avLst/>
          </a:prstGeom>
          <a:noFill/>
          <a:ln w="9525" algn="ctr">
            <a:noFill/>
            <a:miter lim="800000"/>
            <a:headEnd/>
            <a:tailEnd/>
          </a:ln>
        </p:spPr>
        <p:txBody>
          <a:bodyPr wrap="square" lIns="91425" tIns="45713" rIns="91425" bIns="45713">
            <a:spAutoFit/>
          </a:bodyPr>
          <a:lstStyle/>
          <a:p>
            <a:pPr algn="ctr" defTabSz="1194812">
              <a:spcBef>
                <a:spcPct val="50000"/>
              </a:spcBef>
            </a:pPr>
            <a:r>
              <a:rPr lang="en-US" sz="2400" b="1" dirty="0">
                <a:latin typeface="+mj-lt"/>
                <a:cs typeface="Narkisim" panose="020B0604020202020204" pitchFamily="34" charset="-79"/>
              </a:rPr>
              <a:t>Encrypted  Digest</a:t>
            </a:r>
          </a:p>
        </p:txBody>
      </p:sp>
      <p:sp>
        <p:nvSpPr>
          <p:cNvPr id="34826" name="Rectangle 12">
            <a:extLst>
              <a:ext uri="{C183D7F6-B498-43B3-948B-1728B52AA6E4}">
                <adec:decorative xmlns:adec="http://schemas.microsoft.com/office/drawing/2017/decorative" val="1"/>
              </a:ext>
            </a:extLst>
          </p:cNvPr>
          <p:cNvSpPr>
            <a:spLocks noChangeArrowheads="1"/>
          </p:cNvSpPr>
          <p:nvPr/>
        </p:nvSpPr>
        <p:spPr bwMode="auto">
          <a:xfrm>
            <a:off x="458206" y="3978070"/>
            <a:ext cx="8380325" cy="2208476"/>
          </a:xfrm>
          <a:prstGeom prst="rect">
            <a:avLst/>
          </a:prstGeom>
          <a:noFill/>
          <a:ln w="25400" algn="ctr">
            <a:solidFill>
              <a:schemeClr val="tx1"/>
            </a:solidFill>
            <a:miter lim="800000"/>
            <a:headEnd/>
            <a:tailEnd/>
          </a:ln>
        </p:spPr>
        <p:txBody>
          <a:bodyPr wrap="none" lIns="111904" tIns="55952" rIns="111904" bIns="55952" anchor="ctr"/>
          <a:lstStyle/>
          <a:p>
            <a:endParaRPr lang="en-US"/>
          </a:p>
        </p:txBody>
      </p:sp>
      <p:sp>
        <p:nvSpPr>
          <p:cNvPr id="34827" name="Text Box 13"/>
          <p:cNvSpPr txBox="1">
            <a:spLocks noChangeArrowheads="1"/>
          </p:cNvSpPr>
          <p:nvPr/>
        </p:nvSpPr>
        <p:spPr bwMode="auto">
          <a:xfrm>
            <a:off x="3963070" y="2742664"/>
            <a:ext cx="4799093" cy="457696"/>
          </a:xfrm>
          <a:prstGeom prst="rect">
            <a:avLst/>
          </a:prstGeom>
          <a:noFill/>
          <a:ln w="9525" algn="ctr">
            <a:noFill/>
            <a:miter lim="800000"/>
            <a:headEnd/>
            <a:tailEnd/>
          </a:ln>
        </p:spPr>
        <p:txBody>
          <a:bodyPr lIns="91425" tIns="45713" rIns="91425" bIns="45713">
            <a:spAutoFit/>
          </a:bodyPr>
          <a:lstStyle/>
          <a:p>
            <a:pPr defTabSz="1194812">
              <a:spcBef>
                <a:spcPct val="50000"/>
              </a:spcBef>
            </a:pPr>
            <a:r>
              <a:rPr lang="en-US" sz="2400" dirty="0"/>
              <a:t>Encrypt with </a:t>
            </a:r>
            <a:r>
              <a:rPr lang="en-US" sz="2400" b="1" dirty="0"/>
              <a:t>Sender’s</a:t>
            </a:r>
            <a:r>
              <a:rPr lang="en-US" sz="2400" dirty="0"/>
              <a:t> </a:t>
            </a:r>
            <a:r>
              <a:rPr lang="en-US" sz="2400" b="1" dirty="0"/>
              <a:t>Private</a:t>
            </a:r>
            <a:r>
              <a:rPr lang="en-US" sz="2400" dirty="0"/>
              <a:t> Key</a:t>
            </a:r>
          </a:p>
        </p:txBody>
      </p:sp>
      <p:sp>
        <p:nvSpPr>
          <p:cNvPr id="34828" name="AutoShape 14">
            <a:extLst>
              <a:ext uri="{C183D7F6-B498-43B3-948B-1728B52AA6E4}">
                <adec:decorative xmlns:adec="http://schemas.microsoft.com/office/drawing/2017/decorative" val="1"/>
              </a:ext>
            </a:extLst>
          </p:cNvPr>
          <p:cNvSpPr>
            <a:spLocks noChangeArrowheads="1"/>
          </p:cNvSpPr>
          <p:nvPr/>
        </p:nvSpPr>
        <p:spPr bwMode="auto">
          <a:xfrm>
            <a:off x="1905167" y="3438355"/>
            <a:ext cx="761666" cy="533979"/>
          </a:xfrm>
          <a:prstGeom prst="downArrow">
            <a:avLst>
              <a:gd name="adj1" fmla="val 50000"/>
              <a:gd name="adj2" fmla="val 25000"/>
            </a:avLst>
          </a:prstGeom>
          <a:solidFill>
            <a:schemeClr val="tx1"/>
          </a:solidFill>
          <a:ln w="9525" algn="ctr">
            <a:solidFill>
              <a:schemeClr val="tx1"/>
            </a:solidFill>
            <a:miter lim="800000"/>
            <a:headEnd/>
            <a:tailEnd/>
          </a:ln>
        </p:spPr>
        <p:txBody>
          <a:bodyPr wrap="none" lIns="111904" tIns="55952" rIns="111904" bIns="55952" anchor="ctr"/>
          <a:lstStyle/>
          <a:p>
            <a:endParaRPr lang="en-US"/>
          </a:p>
        </p:txBody>
      </p:sp>
    </p:spTree>
    <p:extLst>
      <p:ext uri="{BB962C8B-B14F-4D97-AF65-F5344CB8AC3E}">
        <p14:creationId xmlns:p14="http://schemas.microsoft.com/office/powerpoint/2010/main" val="2286524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Digital Signature</a:t>
            </a:r>
          </a:p>
        </p:txBody>
      </p:sp>
      <p:sp>
        <p:nvSpPr>
          <p:cNvPr id="5" name="Slide Number Placeholder 4"/>
          <p:cNvSpPr>
            <a:spLocks noGrp="1"/>
          </p:cNvSpPr>
          <p:nvPr>
            <p:ph type="sldNum" sz="quarter" idx="12"/>
          </p:nvPr>
        </p:nvSpPr>
        <p:spPr/>
        <p:txBody>
          <a:bodyPr/>
          <a:lstStyle/>
          <a:p>
            <a:fld id="{8BE5C4FA-312C-4517-B8F5-BFA7C13735BB}" type="slidenum">
              <a:rPr lang="en-US" smtClean="0"/>
              <a:pPr/>
              <a:t>35</a:t>
            </a:fld>
            <a:endParaRPr lang="en-US"/>
          </a:p>
        </p:txBody>
      </p:sp>
      <p:grpSp>
        <p:nvGrpSpPr>
          <p:cNvPr id="2" name="Group 3">
            <a:extLst>
              <a:ext uri="{C183D7F6-B498-43B3-948B-1728B52AA6E4}">
                <adec:decorative xmlns:adec="http://schemas.microsoft.com/office/drawing/2017/decorative" val="1"/>
              </a:ext>
            </a:extLst>
          </p:cNvPr>
          <p:cNvGrpSpPr>
            <a:grpSpLocks/>
          </p:cNvGrpSpPr>
          <p:nvPr/>
        </p:nvGrpSpPr>
        <p:grpSpPr bwMode="auto">
          <a:xfrm>
            <a:off x="458206" y="1519449"/>
            <a:ext cx="8380325" cy="2210337"/>
            <a:chOff x="228" y="739"/>
            <a:chExt cx="4170" cy="1188"/>
          </a:xfrm>
        </p:grpSpPr>
        <p:sp>
          <p:nvSpPr>
            <p:cNvPr id="35855" name="Rectangle 4"/>
            <p:cNvSpPr>
              <a:spLocks noChangeArrowheads="1"/>
            </p:cNvSpPr>
            <p:nvPr/>
          </p:nvSpPr>
          <p:spPr bwMode="auto">
            <a:xfrm>
              <a:off x="304" y="862"/>
              <a:ext cx="3942" cy="532"/>
            </a:xfrm>
            <a:prstGeom prst="rect">
              <a:avLst/>
            </a:prstGeom>
            <a:solidFill>
              <a:srgbClr val="33CC33"/>
            </a:solidFill>
            <a:ln w="9525" algn="ctr">
              <a:solidFill>
                <a:schemeClr val="tx1"/>
              </a:solidFill>
              <a:miter lim="800000"/>
              <a:headEnd/>
              <a:tailEnd/>
            </a:ln>
          </p:spPr>
          <p:txBody>
            <a:bodyPr wrap="none" anchor="ctr"/>
            <a:lstStyle/>
            <a:p>
              <a:endParaRPr lang="en-US"/>
            </a:p>
          </p:txBody>
        </p:sp>
        <p:sp>
          <p:nvSpPr>
            <p:cNvPr id="35856" name="Rectangle 5"/>
            <p:cNvSpPr>
              <a:spLocks noChangeArrowheads="1"/>
            </p:cNvSpPr>
            <p:nvPr/>
          </p:nvSpPr>
          <p:spPr bwMode="auto">
            <a:xfrm>
              <a:off x="304" y="1476"/>
              <a:ext cx="1668" cy="287"/>
            </a:xfrm>
            <a:prstGeom prst="rect">
              <a:avLst/>
            </a:prstGeom>
            <a:solidFill>
              <a:srgbClr val="FFC000"/>
            </a:solidFill>
            <a:ln w="9525" algn="ctr">
              <a:solidFill>
                <a:schemeClr val="tx1"/>
              </a:solidFill>
              <a:miter lim="800000"/>
              <a:headEnd/>
              <a:tailEnd/>
            </a:ln>
          </p:spPr>
          <p:txBody>
            <a:bodyPr wrap="none" anchor="ctr"/>
            <a:lstStyle/>
            <a:p>
              <a:endParaRPr lang="en-US"/>
            </a:p>
          </p:txBody>
        </p:sp>
        <p:sp>
          <p:nvSpPr>
            <p:cNvPr id="35857" name="Text Box 6"/>
            <p:cNvSpPr txBox="1">
              <a:spLocks noChangeArrowheads="1"/>
            </p:cNvSpPr>
            <p:nvPr/>
          </p:nvSpPr>
          <p:spPr bwMode="auto">
            <a:xfrm>
              <a:off x="1352" y="944"/>
              <a:ext cx="2123" cy="338"/>
            </a:xfrm>
            <a:prstGeom prst="rect">
              <a:avLst/>
            </a:prstGeom>
            <a:noFill/>
            <a:ln w="9525" algn="ctr">
              <a:noFill/>
              <a:miter lim="800000"/>
              <a:headEnd/>
              <a:tailEnd/>
            </a:ln>
          </p:spPr>
          <p:txBody>
            <a:bodyPr lIns="74706" tIns="37353" rIns="74706" bIns="37353">
              <a:spAutoFit/>
            </a:bodyPr>
            <a:lstStyle/>
            <a:p>
              <a:pPr algn="ctr" defTabSz="1194812">
                <a:spcBef>
                  <a:spcPct val="50000"/>
                </a:spcBef>
              </a:pPr>
              <a:r>
                <a:rPr lang="en-US" sz="3600" b="1" dirty="0">
                  <a:latin typeface="+mj-lt"/>
                </a:rPr>
                <a:t>Message</a:t>
              </a:r>
            </a:p>
          </p:txBody>
        </p:sp>
        <p:sp>
          <p:nvSpPr>
            <p:cNvPr id="35858" name="Text Box 7"/>
            <p:cNvSpPr txBox="1">
              <a:spLocks noChangeArrowheads="1"/>
            </p:cNvSpPr>
            <p:nvPr/>
          </p:nvSpPr>
          <p:spPr bwMode="auto">
            <a:xfrm>
              <a:off x="290" y="1488"/>
              <a:ext cx="1682" cy="264"/>
            </a:xfrm>
            <a:prstGeom prst="rect">
              <a:avLst/>
            </a:prstGeom>
            <a:noFill/>
            <a:ln w="9525" algn="ctr">
              <a:noFill/>
              <a:miter lim="800000"/>
              <a:headEnd/>
              <a:tailEnd/>
            </a:ln>
          </p:spPr>
          <p:txBody>
            <a:bodyPr wrap="square" lIns="74706" tIns="37353" rIns="74706" bIns="37353">
              <a:spAutoFit/>
            </a:bodyPr>
            <a:lstStyle/>
            <a:p>
              <a:pPr algn="ctr" defTabSz="1194812">
                <a:spcBef>
                  <a:spcPct val="50000"/>
                </a:spcBef>
              </a:pPr>
              <a:r>
                <a:rPr lang="en-US" sz="2700" b="1" dirty="0">
                  <a:latin typeface="+mj-lt"/>
                </a:rPr>
                <a:t>Encrypted  Digest</a:t>
              </a:r>
            </a:p>
          </p:txBody>
        </p:sp>
        <p:sp>
          <p:nvSpPr>
            <p:cNvPr id="35859" name="Rectangle 8"/>
            <p:cNvSpPr>
              <a:spLocks noChangeArrowheads="1"/>
            </p:cNvSpPr>
            <p:nvPr/>
          </p:nvSpPr>
          <p:spPr bwMode="auto">
            <a:xfrm>
              <a:off x="228" y="739"/>
              <a:ext cx="4170" cy="1188"/>
            </a:xfrm>
            <a:prstGeom prst="rect">
              <a:avLst/>
            </a:prstGeom>
            <a:noFill/>
            <a:ln w="25400" algn="ctr">
              <a:solidFill>
                <a:schemeClr val="tx1"/>
              </a:solidFill>
              <a:miter lim="800000"/>
              <a:headEnd/>
              <a:tailEnd/>
            </a:ln>
          </p:spPr>
          <p:txBody>
            <a:bodyPr wrap="none" anchor="ctr"/>
            <a:lstStyle/>
            <a:p>
              <a:endParaRPr lang="en-US"/>
            </a:p>
          </p:txBody>
        </p:sp>
      </p:grpSp>
      <p:sp>
        <p:nvSpPr>
          <p:cNvPr id="35854" name="Text Box 11"/>
          <p:cNvSpPr txBox="1">
            <a:spLocks noChangeArrowheads="1"/>
          </p:cNvSpPr>
          <p:nvPr/>
        </p:nvSpPr>
        <p:spPr bwMode="auto">
          <a:xfrm>
            <a:off x="5256292" y="4595088"/>
            <a:ext cx="3506876" cy="506323"/>
          </a:xfrm>
          <a:prstGeom prst="rect">
            <a:avLst/>
          </a:prstGeom>
          <a:solidFill>
            <a:srgbClr val="33CC33"/>
          </a:solidFill>
          <a:ln w="12700" algn="ctr">
            <a:solidFill>
              <a:schemeClr val="tx1"/>
            </a:solidFill>
            <a:miter lim="800000"/>
            <a:headEnd/>
            <a:tailEnd/>
          </a:ln>
        </p:spPr>
        <p:txBody>
          <a:bodyPr wrap="square" lIns="74706" tIns="37353" rIns="74706" bIns="37353">
            <a:spAutoFit/>
          </a:bodyPr>
          <a:lstStyle/>
          <a:p>
            <a:pPr defTabSz="1194812">
              <a:spcBef>
                <a:spcPct val="50000"/>
              </a:spcBef>
            </a:pPr>
            <a:r>
              <a:rPr lang="en-US" sz="2800" b="1" dirty="0">
                <a:latin typeface="+mj-lt"/>
              </a:rPr>
              <a:t>Computed Digest</a:t>
            </a:r>
          </a:p>
        </p:txBody>
      </p:sp>
      <p:sp>
        <p:nvSpPr>
          <p:cNvPr id="35852" name="Text Box 14"/>
          <p:cNvSpPr txBox="1">
            <a:spLocks noChangeArrowheads="1"/>
          </p:cNvSpPr>
          <p:nvPr/>
        </p:nvSpPr>
        <p:spPr bwMode="auto">
          <a:xfrm>
            <a:off x="571330" y="4595088"/>
            <a:ext cx="3466096" cy="506323"/>
          </a:xfrm>
          <a:prstGeom prst="rect">
            <a:avLst/>
          </a:prstGeom>
          <a:solidFill>
            <a:srgbClr val="33CC33"/>
          </a:solidFill>
          <a:ln w="12700" algn="ctr">
            <a:solidFill>
              <a:schemeClr val="tx1"/>
            </a:solidFill>
            <a:miter lim="800000"/>
            <a:headEnd/>
            <a:tailEnd/>
          </a:ln>
        </p:spPr>
        <p:txBody>
          <a:bodyPr wrap="square" lIns="74706" tIns="37353" rIns="74706" bIns="37353">
            <a:spAutoFit/>
          </a:bodyPr>
          <a:lstStyle/>
          <a:p>
            <a:pPr defTabSz="1194812">
              <a:spcBef>
                <a:spcPct val="50000"/>
              </a:spcBef>
            </a:pPr>
            <a:r>
              <a:rPr lang="en-US" sz="2800" b="1" dirty="0">
                <a:latin typeface="+mj-lt"/>
              </a:rPr>
              <a:t>Decrypted Digest</a:t>
            </a:r>
          </a:p>
        </p:txBody>
      </p:sp>
      <p:sp>
        <p:nvSpPr>
          <p:cNvPr id="35846" name="Text Box 15"/>
          <p:cNvSpPr txBox="1">
            <a:spLocks noChangeArrowheads="1"/>
          </p:cNvSpPr>
          <p:nvPr/>
        </p:nvSpPr>
        <p:spPr bwMode="auto">
          <a:xfrm>
            <a:off x="4190163" y="4522382"/>
            <a:ext cx="914399" cy="861760"/>
          </a:xfrm>
          <a:prstGeom prst="rect">
            <a:avLst/>
          </a:prstGeom>
          <a:noFill/>
          <a:ln w="9525" algn="ctr">
            <a:noFill/>
            <a:miter lim="800000"/>
            <a:headEnd/>
            <a:tailEnd/>
          </a:ln>
        </p:spPr>
        <p:txBody>
          <a:bodyPr lIns="91425" tIns="45713" rIns="91425" bIns="45713">
            <a:spAutoFit/>
          </a:bodyPr>
          <a:lstStyle/>
          <a:p>
            <a:pPr algn="ctr" defTabSz="1194812">
              <a:lnSpc>
                <a:spcPct val="75000"/>
              </a:lnSpc>
              <a:spcBef>
                <a:spcPct val="50000"/>
              </a:spcBef>
            </a:pPr>
            <a:r>
              <a:rPr lang="en-US" sz="3200" dirty="0"/>
              <a:t>?</a:t>
            </a:r>
            <a:br>
              <a:rPr lang="en-US" sz="3200" dirty="0"/>
            </a:br>
            <a:r>
              <a:rPr lang="en-US" sz="3200" b="1" dirty="0"/>
              <a:t>=</a:t>
            </a:r>
          </a:p>
        </p:txBody>
      </p:sp>
      <p:sp>
        <p:nvSpPr>
          <p:cNvPr id="35847" name="AutoShape 16">
            <a:extLst>
              <a:ext uri="{C183D7F6-B498-43B3-948B-1728B52AA6E4}">
                <adec:decorative xmlns:adec="http://schemas.microsoft.com/office/drawing/2017/decorative" val="1"/>
              </a:ext>
            </a:extLst>
          </p:cNvPr>
          <p:cNvSpPr>
            <a:spLocks noChangeArrowheads="1"/>
          </p:cNvSpPr>
          <p:nvPr/>
        </p:nvSpPr>
        <p:spPr bwMode="auto">
          <a:xfrm>
            <a:off x="6221941" y="2886956"/>
            <a:ext cx="761664" cy="1676358"/>
          </a:xfrm>
          <a:prstGeom prst="downArrow">
            <a:avLst>
              <a:gd name="adj1" fmla="val 50000"/>
              <a:gd name="adj2" fmla="val 59433"/>
            </a:avLst>
          </a:prstGeom>
          <a:solidFill>
            <a:srgbClr val="000000"/>
          </a:solidFill>
          <a:ln w="9525" algn="ctr">
            <a:solidFill>
              <a:schemeClr val="tx1"/>
            </a:solidFill>
            <a:miter lim="800000"/>
            <a:headEnd/>
            <a:tailEnd/>
          </a:ln>
        </p:spPr>
        <p:txBody>
          <a:bodyPr wrap="none" lIns="111904" tIns="55952" rIns="111904" bIns="55952" anchor="ctr"/>
          <a:lstStyle/>
          <a:p>
            <a:endParaRPr lang="en-US"/>
          </a:p>
        </p:txBody>
      </p:sp>
      <p:sp>
        <p:nvSpPr>
          <p:cNvPr id="35848" name="AutoShape 17">
            <a:extLst>
              <a:ext uri="{C183D7F6-B498-43B3-948B-1728B52AA6E4}">
                <adec:decorative xmlns:adec="http://schemas.microsoft.com/office/drawing/2017/decorative" val="1"/>
              </a:ext>
            </a:extLst>
          </p:cNvPr>
          <p:cNvSpPr>
            <a:spLocks noChangeArrowheads="1"/>
          </p:cNvSpPr>
          <p:nvPr/>
        </p:nvSpPr>
        <p:spPr bwMode="auto">
          <a:xfrm>
            <a:off x="1676066" y="3497216"/>
            <a:ext cx="761666" cy="1066098"/>
          </a:xfrm>
          <a:prstGeom prst="downArrow">
            <a:avLst>
              <a:gd name="adj1" fmla="val 50000"/>
              <a:gd name="adj2" fmla="val 37797"/>
            </a:avLst>
          </a:prstGeom>
          <a:solidFill>
            <a:srgbClr val="000000"/>
          </a:solidFill>
          <a:ln w="9525" algn="ctr">
            <a:solidFill>
              <a:schemeClr val="tx1"/>
            </a:solidFill>
            <a:miter lim="800000"/>
            <a:headEnd/>
            <a:tailEnd/>
          </a:ln>
        </p:spPr>
        <p:txBody>
          <a:bodyPr wrap="none" lIns="111904" tIns="55952" rIns="111904" bIns="55952" anchor="ctr"/>
          <a:lstStyle/>
          <a:p>
            <a:endParaRPr lang="en-US"/>
          </a:p>
        </p:txBody>
      </p:sp>
      <p:sp>
        <p:nvSpPr>
          <p:cNvPr id="35849" name="Text Box 18"/>
          <p:cNvSpPr txBox="1">
            <a:spLocks noChangeArrowheads="1"/>
          </p:cNvSpPr>
          <p:nvPr/>
        </p:nvSpPr>
        <p:spPr bwMode="auto">
          <a:xfrm>
            <a:off x="2361363" y="3802348"/>
            <a:ext cx="3125037" cy="457696"/>
          </a:xfrm>
          <a:prstGeom prst="rect">
            <a:avLst/>
          </a:prstGeom>
          <a:noFill/>
          <a:ln w="9525" algn="ctr">
            <a:noFill/>
            <a:miter lim="800000"/>
            <a:headEnd/>
            <a:tailEnd/>
          </a:ln>
        </p:spPr>
        <p:txBody>
          <a:bodyPr lIns="91425" tIns="45713" rIns="91425" bIns="45713">
            <a:spAutoFit/>
          </a:bodyPr>
          <a:lstStyle/>
          <a:p>
            <a:pPr defTabSz="1194812">
              <a:spcBef>
                <a:spcPct val="50000"/>
              </a:spcBef>
            </a:pPr>
            <a:r>
              <a:rPr lang="en-US" sz="2400" b="1" dirty="0"/>
              <a:t>Sender’s</a:t>
            </a:r>
            <a:r>
              <a:rPr lang="en-US" sz="2400" dirty="0"/>
              <a:t> Public Key</a:t>
            </a:r>
          </a:p>
        </p:txBody>
      </p:sp>
      <p:sp>
        <p:nvSpPr>
          <p:cNvPr id="35850" name="Text Box 19"/>
          <p:cNvSpPr txBox="1">
            <a:spLocks noChangeArrowheads="1"/>
          </p:cNvSpPr>
          <p:nvPr/>
        </p:nvSpPr>
        <p:spPr bwMode="auto">
          <a:xfrm>
            <a:off x="457201" y="5257800"/>
            <a:ext cx="8229599" cy="1015649"/>
          </a:xfrm>
          <a:prstGeom prst="rect">
            <a:avLst/>
          </a:prstGeom>
          <a:noFill/>
          <a:ln w="9525" algn="ctr">
            <a:noFill/>
            <a:miter lim="800000"/>
            <a:headEnd/>
            <a:tailEnd/>
          </a:ln>
        </p:spPr>
        <p:txBody>
          <a:bodyPr lIns="91425" tIns="45713" rIns="91425" bIns="45713">
            <a:spAutoFit/>
          </a:bodyPr>
          <a:lstStyle/>
          <a:p>
            <a:pPr algn="l" defTabSz="1194812">
              <a:spcBef>
                <a:spcPct val="50000"/>
              </a:spcBef>
            </a:pPr>
            <a:r>
              <a:rPr lang="en-US" sz="3000" dirty="0"/>
              <a:t>If the digests are equal, the sender is assured, and no tampering has occurred.</a:t>
            </a:r>
          </a:p>
        </p:txBody>
      </p:sp>
    </p:spTree>
    <p:extLst>
      <p:ext uri="{BB962C8B-B14F-4D97-AF65-F5344CB8AC3E}">
        <p14:creationId xmlns:p14="http://schemas.microsoft.com/office/powerpoint/2010/main" val="1087882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r>
              <a:rPr lang="en-US"/>
              <a:t>Digital Signature with Confidentiality</a:t>
            </a:r>
          </a:p>
        </p:txBody>
      </p:sp>
      <p:sp>
        <p:nvSpPr>
          <p:cNvPr id="2" name="Slide Number Placeholder 1"/>
          <p:cNvSpPr>
            <a:spLocks noGrp="1"/>
          </p:cNvSpPr>
          <p:nvPr>
            <p:ph type="sldNum" sz="quarter" idx="12"/>
          </p:nvPr>
        </p:nvSpPr>
        <p:spPr/>
        <p:txBody>
          <a:bodyPr/>
          <a:lstStyle/>
          <a:p>
            <a:fld id="{8BE5C4FA-312C-4517-B8F5-BFA7C13735BB}" type="slidenum">
              <a:rPr lang="en-US" smtClean="0"/>
              <a:pPr/>
              <a:t>36</a:t>
            </a:fld>
            <a:endParaRPr lang="en-US"/>
          </a:p>
        </p:txBody>
      </p:sp>
      <p:sp>
        <p:nvSpPr>
          <p:cNvPr id="36867" name="Text Box 3"/>
          <p:cNvSpPr txBox="1">
            <a:spLocks noChangeArrowheads="1"/>
          </p:cNvSpPr>
          <p:nvPr/>
        </p:nvSpPr>
        <p:spPr bwMode="auto">
          <a:xfrm>
            <a:off x="685800" y="1447800"/>
            <a:ext cx="7898004" cy="4729629"/>
          </a:xfrm>
          <a:prstGeom prst="rect">
            <a:avLst/>
          </a:prstGeom>
          <a:noFill/>
          <a:ln w="9525">
            <a:noFill/>
            <a:miter lim="800000"/>
            <a:headEnd/>
            <a:tailEnd/>
          </a:ln>
        </p:spPr>
        <p:txBody>
          <a:bodyPr lIns="111887" tIns="55944" rIns="111887" bIns="55944">
            <a:spAutoFit/>
          </a:bodyPr>
          <a:lstStyle/>
          <a:p>
            <a:pPr algn="l">
              <a:spcBef>
                <a:spcPts val="1200"/>
              </a:spcBef>
            </a:pPr>
            <a:r>
              <a:rPr lang="en-US" sz="3000" dirty="0"/>
              <a:t>Bob computes a digest over a message and encrypts it with his </a:t>
            </a:r>
            <a:r>
              <a:rPr lang="en-US" sz="3000" b="1" dirty="0"/>
              <a:t>private</a:t>
            </a:r>
            <a:r>
              <a:rPr lang="en-US" sz="3000" dirty="0"/>
              <a:t> key.</a:t>
            </a:r>
          </a:p>
          <a:p>
            <a:pPr algn="l">
              <a:spcBef>
                <a:spcPts val="1200"/>
              </a:spcBef>
            </a:pPr>
            <a:r>
              <a:rPr lang="en-US" sz="3000" dirty="0"/>
              <a:t>Bob encrypts message and digest with Betty’s </a:t>
            </a:r>
            <a:r>
              <a:rPr lang="en-US" sz="3000" b="1" dirty="0"/>
              <a:t>public</a:t>
            </a:r>
            <a:r>
              <a:rPr lang="en-US" sz="3000" dirty="0"/>
              <a:t> key.</a:t>
            </a:r>
          </a:p>
          <a:p>
            <a:pPr algn="l">
              <a:spcBef>
                <a:spcPts val="1200"/>
              </a:spcBef>
            </a:pPr>
            <a:r>
              <a:rPr lang="en-US" sz="3000" dirty="0"/>
              <a:t>Only Betty can decrypt the message because it needs her private key. The message is confidential.</a:t>
            </a:r>
          </a:p>
          <a:p>
            <a:pPr algn="l">
              <a:spcBef>
                <a:spcPts val="1200"/>
              </a:spcBef>
            </a:pPr>
            <a:r>
              <a:rPr lang="en-US" sz="3000" dirty="0"/>
              <a:t>She decrypts and verifies the digest using Bob’s public key.  The message is signed.</a:t>
            </a:r>
          </a:p>
        </p:txBody>
      </p:sp>
    </p:spTree>
    <p:extLst>
      <p:ext uri="{BB962C8B-B14F-4D97-AF65-F5344CB8AC3E}">
        <p14:creationId xmlns:p14="http://schemas.microsoft.com/office/powerpoint/2010/main" val="351948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animEffect transition="in" filter="fade">
                                      <p:cBhvr>
                                        <p:cTn id="7" dur="500"/>
                                        <p:tgtEl>
                                          <p:spTgt spid="368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7">
                                            <p:txEl>
                                              <p:pRg st="2" end="2"/>
                                            </p:txEl>
                                          </p:spTgt>
                                        </p:tgtEl>
                                        <p:attrNameLst>
                                          <p:attrName>style.visibility</p:attrName>
                                        </p:attrNameLst>
                                      </p:cBhvr>
                                      <p:to>
                                        <p:strVal val="visible"/>
                                      </p:to>
                                    </p:set>
                                    <p:animEffect transition="in" filter="fade">
                                      <p:cBhvr>
                                        <p:cTn id="12" dur="500"/>
                                        <p:tgtEl>
                                          <p:spTgt spid="368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animEffect transition="in" filter="fade">
                                      <p:cBhvr>
                                        <p:cTn id="17"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r>
              <a:rPr lang="en-US" dirty="0"/>
              <a:t>Digital Signature with Confidentiality</a:t>
            </a:r>
          </a:p>
        </p:txBody>
      </p:sp>
      <p:sp>
        <p:nvSpPr>
          <p:cNvPr id="3" name="Slide Number Placeholder 2"/>
          <p:cNvSpPr>
            <a:spLocks noGrp="1"/>
          </p:cNvSpPr>
          <p:nvPr>
            <p:ph type="sldNum" sz="quarter" idx="12"/>
          </p:nvPr>
        </p:nvSpPr>
        <p:spPr/>
        <p:txBody>
          <a:bodyPr/>
          <a:lstStyle/>
          <a:p>
            <a:fld id="{8BE5C4FA-312C-4517-B8F5-BFA7C13735BB}" type="slidenum">
              <a:rPr lang="en-US" smtClean="0"/>
              <a:pPr/>
              <a:t>37</a:t>
            </a:fld>
            <a:endParaRPr lang="en-US"/>
          </a:p>
        </p:txBody>
      </p:sp>
      <p:grpSp>
        <p:nvGrpSpPr>
          <p:cNvPr id="2" name="Group 3">
            <a:extLst>
              <a:ext uri="{C183D7F6-B498-43B3-948B-1728B52AA6E4}">
                <adec:decorative xmlns:adec="http://schemas.microsoft.com/office/drawing/2017/decorative" val="1"/>
              </a:ext>
            </a:extLst>
          </p:cNvPr>
          <p:cNvGrpSpPr>
            <a:grpSpLocks/>
          </p:cNvGrpSpPr>
          <p:nvPr/>
        </p:nvGrpSpPr>
        <p:grpSpPr bwMode="auto">
          <a:xfrm>
            <a:off x="379828" y="1523629"/>
            <a:ext cx="8380325" cy="2210337"/>
            <a:chOff x="228" y="737"/>
            <a:chExt cx="4170" cy="1188"/>
          </a:xfrm>
        </p:grpSpPr>
        <p:sp>
          <p:nvSpPr>
            <p:cNvPr id="37898" name="Rectangle 4"/>
            <p:cNvSpPr>
              <a:spLocks noChangeArrowheads="1"/>
            </p:cNvSpPr>
            <p:nvPr/>
          </p:nvSpPr>
          <p:spPr bwMode="auto">
            <a:xfrm>
              <a:off x="304" y="860"/>
              <a:ext cx="3942" cy="532"/>
            </a:xfrm>
            <a:prstGeom prst="rect">
              <a:avLst/>
            </a:prstGeom>
            <a:solidFill>
              <a:srgbClr val="33CC33"/>
            </a:solidFill>
            <a:ln w="9525" algn="ctr">
              <a:solidFill>
                <a:schemeClr val="tx1"/>
              </a:solidFill>
              <a:miter lim="800000"/>
              <a:headEnd/>
              <a:tailEnd/>
            </a:ln>
          </p:spPr>
          <p:txBody>
            <a:bodyPr wrap="none" anchor="ctr"/>
            <a:lstStyle/>
            <a:p>
              <a:endParaRPr lang="en-US"/>
            </a:p>
          </p:txBody>
        </p:sp>
        <p:sp>
          <p:nvSpPr>
            <p:cNvPr id="37899" name="Rectangle 5"/>
            <p:cNvSpPr>
              <a:spLocks noChangeArrowheads="1"/>
            </p:cNvSpPr>
            <p:nvPr/>
          </p:nvSpPr>
          <p:spPr bwMode="auto">
            <a:xfrm>
              <a:off x="304" y="1474"/>
              <a:ext cx="1668" cy="287"/>
            </a:xfrm>
            <a:prstGeom prst="rect">
              <a:avLst/>
            </a:prstGeom>
            <a:solidFill>
              <a:srgbClr val="FFC000"/>
            </a:solidFill>
            <a:ln w="9525" algn="ctr">
              <a:solidFill>
                <a:schemeClr val="tx1"/>
              </a:solidFill>
              <a:miter lim="800000"/>
              <a:headEnd/>
              <a:tailEnd/>
            </a:ln>
          </p:spPr>
          <p:txBody>
            <a:bodyPr wrap="none" anchor="ctr"/>
            <a:lstStyle/>
            <a:p>
              <a:endParaRPr lang="en-US"/>
            </a:p>
          </p:txBody>
        </p:sp>
        <p:sp>
          <p:nvSpPr>
            <p:cNvPr id="37900" name="Text Box 6"/>
            <p:cNvSpPr txBox="1">
              <a:spLocks noChangeArrowheads="1"/>
            </p:cNvSpPr>
            <p:nvPr/>
          </p:nvSpPr>
          <p:spPr bwMode="auto">
            <a:xfrm>
              <a:off x="1289" y="942"/>
              <a:ext cx="2123" cy="272"/>
            </a:xfrm>
            <a:prstGeom prst="rect">
              <a:avLst/>
            </a:prstGeom>
            <a:noFill/>
            <a:ln w="9525" algn="ctr">
              <a:noFill/>
              <a:miter lim="800000"/>
              <a:headEnd/>
              <a:tailEnd/>
            </a:ln>
          </p:spPr>
          <p:txBody>
            <a:bodyPr lIns="74706" tIns="37353" rIns="74706" bIns="37353">
              <a:spAutoFit/>
            </a:bodyPr>
            <a:lstStyle/>
            <a:p>
              <a:pPr algn="ctr" defTabSz="1194812">
                <a:spcBef>
                  <a:spcPct val="50000"/>
                </a:spcBef>
              </a:pPr>
              <a:r>
                <a:rPr lang="en-US" sz="2800" b="1" dirty="0">
                  <a:latin typeface="+mj-lt"/>
                </a:rPr>
                <a:t>Message</a:t>
              </a:r>
            </a:p>
          </p:txBody>
        </p:sp>
        <p:sp>
          <p:nvSpPr>
            <p:cNvPr id="37901" name="Text Box 7"/>
            <p:cNvSpPr txBox="1">
              <a:spLocks noChangeArrowheads="1"/>
            </p:cNvSpPr>
            <p:nvPr/>
          </p:nvSpPr>
          <p:spPr bwMode="auto">
            <a:xfrm>
              <a:off x="266" y="1488"/>
              <a:ext cx="1706" cy="264"/>
            </a:xfrm>
            <a:prstGeom prst="rect">
              <a:avLst/>
            </a:prstGeom>
            <a:noFill/>
            <a:ln w="9525" algn="ctr">
              <a:noFill/>
              <a:miter lim="800000"/>
              <a:headEnd/>
              <a:tailEnd/>
            </a:ln>
          </p:spPr>
          <p:txBody>
            <a:bodyPr wrap="square" lIns="74706" tIns="37353" rIns="74706" bIns="37353">
              <a:spAutoFit/>
            </a:bodyPr>
            <a:lstStyle/>
            <a:p>
              <a:pPr algn="ctr" defTabSz="1194812">
                <a:spcBef>
                  <a:spcPct val="50000"/>
                </a:spcBef>
              </a:pPr>
              <a:r>
                <a:rPr lang="en-US" sz="2700" b="1" dirty="0">
                  <a:latin typeface="+mj-lt"/>
                </a:rPr>
                <a:t>Encrypted  Digest</a:t>
              </a:r>
            </a:p>
          </p:txBody>
        </p:sp>
        <p:sp>
          <p:nvSpPr>
            <p:cNvPr id="37902" name="Rectangle 8"/>
            <p:cNvSpPr>
              <a:spLocks noChangeArrowheads="1"/>
            </p:cNvSpPr>
            <p:nvPr/>
          </p:nvSpPr>
          <p:spPr bwMode="auto">
            <a:xfrm>
              <a:off x="228" y="737"/>
              <a:ext cx="4170" cy="1188"/>
            </a:xfrm>
            <a:prstGeom prst="rect">
              <a:avLst/>
            </a:prstGeom>
            <a:noFill/>
            <a:ln w="25400" algn="ctr">
              <a:solidFill>
                <a:schemeClr val="tx1"/>
              </a:solidFill>
              <a:miter lim="800000"/>
              <a:headEnd/>
              <a:tailEnd/>
            </a:ln>
          </p:spPr>
          <p:txBody>
            <a:bodyPr wrap="none" anchor="ctr"/>
            <a:lstStyle/>
            <a:p>
              <a:endParaRPr lang="en-US"/>
            </a:p>
          </p:txBody>
        </p:sp>
      </p:grpSp>
      <p:sp>
        <p:nvSpPr>
          <p:cNvPr id="37892" name="Rectangle 9">
            <a:extLst>
              <a:ext uri="{C183D7F6-B498-43B3-948B-1728B52AA6E4}">
                <adec:decorative xmlns:adec="http://schemas.microsoft.com/office/drawing/2017/decorative" val="1"/>
              </a:ext>
            </a:extLst>
          </p:cNvPr>
          <p:cNvSpPr>
            <a:spLocks noChangeArrowheads="1"/>
          </p:cNvSpPr>
          <p:nvPr/>
        </p:nvSpPr>
        <p:spPr bwMode="auto">
          <a:xfrm>
            <a:off x="387866" y="4372135"/>
            <a:ext cx="8382334" cy="1723865"/>
          </a:xfrm>
          <a:prstGeom prst="rect">
            <a:avLst/>
          </a:prstGeom>
          <a:solidFill>
            <a:srgbClr val="FF0000"/>
          </a:solidFill>
          <a:ln w="9525" algn="ctr">
            <a:solidFill>
              <a:schemeClr val="tx1"/>
            </a:solidFill>
            <a:miter lim="800000"/>
            <a:headEnd/>
            <a:tailEnd/>
          </a:ln>
        </p:spPr>
        <p:txBody>
          <a:bodyPr wrap="none" lIns="111904" tIns="55952" rIns="111904" bIns="55952" anchor="ctr"/>
          <a:lstStyle/>
          <a:p>
            <a:endParaRPr lang="en-US"/>
          </a:p>
        </p:txBody>
      </p:sp>
      <p:sp>
        <p:nvSpPr>
          <p:cNvPr id="37893" name="AutoShape 10">
            <a:extLst>
              <a:ext uri="{C183D7F6-B498-43B3-948B-1728B52AA6E4}">
                <adec:decorative xmlns:adec="http://schemas.microsoft.com/office/drawing/2017/decorative" val="1"/>
              </a:ext>
            </a:extLst>
          </p:cNvPr>
          <p:cNvSpPr>
            <a:spLocks noChangeArrowheads="1"/>
          </p:cNvSpPr>
          <p:nvPr/>
        </p:nvSpPr>
        <p:spPr bwMode="auto">
          <a:xfrm>
            <a:off x="4264520" y="3754431"/>
            <a:ext cx="610940" cy="610262"/>
          </a:xfrm>
          <a:prstGeom prst="downArrow">
            <a:avLst>
              <a:gd name="adj1" fmla="val 50000"/>
              <a:gd name="adj2" fmla="val 26974"/>
            </a:avLst>
          </a:prstGeom>
          <a:solidFill>
            <a:schemeClr val="tx1"/>
          </a:solidFill>
          <a:ln w="9525" algn="ctr">
            <a:solidFill>
              <a:schemeClr val="tx1"/>
            </a:solidFill>
            <a:miter lim="800000"/>
            <a:headEnd/>
            <a:tailEnd/>
          </a:ln>
        </p:spPr>
        <p:txBody>
          <a:bodyPr wrap="none" lIns="111904" tIns="55952" rIns="111904" bIns="55952" anchor="ctr"/>
          <a:lstStyle/>
          <a:p>
            <a:endParaRPr lang="en-US"/>
          </a:p>
        </p:txBody>
      </p:sp>
      <p:sp>
        <p:nvSpPr>
          <p:cNvPr id="37894" name="Text Box 11"/>
          <p:cNvSpPr txBox="1">
            <a:spLocks noChangeArrowheads="1"/>
          </p:cNvSpPr>
          <p:nvPr/>
        </p:nvSpPr>
        <p:spPr bwMode="auto">
          <a:xfrm>
            <a:off x="355782" y="5046045"/>
            <a:ext cx="8396400" cy="523206"/>
          </a:xfrm>
          <a:prstGeom prst="rect">
            <a:avLst/>
          </a:prstGeom>
          <a:noFill/>
          <a:ln w="9525" algn="ctr">
            <a:noFill/>
            <a:miter lim="800000"/>
            <a:headEnd/>
            <a:tailEnd/>
          </a:ln>
        </p:spPr>
        <p:txBody>
          <a:bodyPr wrap="square" lIns="91425" tIns="45713" rIns="91425" bIns="45713">
            <a:spAutoFit/>
          </a:bodyPr>
          <a:lstStyle/>
          <a:p>
            <a:pPr algn="ctr" defTabSz="1194812">
              <a:spcBef>
                <a:spcPct val="50000"/>
              </a:spcBef>
            </a:pPr>
            <a:r>
              <a:rPr lang="en-US" sz="2800" b="1" dirty="0">
                <a:latin typeface="+mj-lt"/>
              </a:rPr>
              <a:t>Encrypted, Digitally-Signed Message</a:t>
            </a:r>
          </a:p>
        </p:txBody>
      </p:sp>
      <p:sp>
        <p:nvSpPr>
          <p:cNvPr id="37895" name="Text Box 12"/>
          <p:cNvSpPr txBox="1">
            <a:spLocks noChangeArrowheads="1"/>
          </p:cNvSpPr>
          <p:nvPr/>
        </p:nvSpPr>
        <p:spPr bwMode="auto">
          <a:xfrm>
            <a:off x="4975944" y="3884670"/>
            <a:ext cx="3711860" cy="523206"/>
          </a:xfrm>
          <a:prstGeom prst="rect">
            <a:avLst/>
          </a:prstGeom>
          <a:noFill/>
          <a:ln w="9525" algn="ctr">
            <a:noFill/>
            <a:miter lim="800000"/>
            <a:headEnd/>
            <a:tailEnd/>
          </a:ln>
        </p:spPr>
        <p:txBody>
          <a:bodyPr lIns="91425" tIns="45713" rIns="91425" bIns="45713">
            <a:spAutoFit/>
          </a:bodyPr>
          <a:lstStyle/>
          <a:p>
            <a:pPr defTabSz="1194812">
              <a:spcBef>
                <a:spcPct val="50000"/>
              </a:spcBef>
            </a:pPr>
            <a:r>
              <a:rPr lang="en-US" sz="2800" dirty="0"/>
              <a:t>Recipient’s Public Key</a:t>
            </a:r>
          </a:p>
        </p:txBody>
      </p:sp>
      <p:sp>
        <p:nvSpPr>
          <p:cNvPr id="37896" name="Text Box 13"/>
          <p:cNvSpPr txBox="1">
            <a:spLocks noChangeArrowheads="1"/>
          </p:cNvSpPr>
          <p:nvPr/>
        </p:nvSpPr>
        <p:spPr bwMode="auto">
          <a:xfrm>
            <a:off x="3884692" y="2956255"/>
            <a:ext cx="4799093" cy="461651"/>
          </a:xfrm>
          <a:prstGeom prst="rect">
            <a:avLst/>
          </a:prstGeom>
          <a:noFill/>
          <a:ln w="9525" algn="ctr">
            <a:noFill/>
            <a:miter lim="800000"/>
            <a:headEnd/>
            <a:tailEnd/>
          </a:ln>
        </p:spPr>
        <p:txBody>
          <a:bodyPr lIns="91425" tIns="45713" rIns="91425" bIns="45713">
            <a:spAutoFit/>
          </a:bodyPr>
          <a:lstStyle/>
          <a:p>
            <a:pPr defTabSz="1194812">
              <a:spcBef>
                <a:spcPct val="50000"/>
              </a:spcBef>
            </a:pPr>
            <a:r>
              <a:rPr lang="en-US" sz="2400" dirty="0"/>
              <a:t>Encrypt with Sender’s Private Key</a:t>
            </a:r>
          </a:p>
        </p:txBody>
      </p:sp>
      <p:sp>
        <p:nvSpPr>
          <p:cNvPr id="37897" name="Text Box 14"/>
          <p:cNvSpPr txBox="1">
            <a:spLocks noChangeArrowheads="1"/>
          </p:cNvSpPr>
          <p:nvPr/>
        </p:nvSpPr>
        <p:spPr bwMode="auto">
          <a:xfrm>
            <a:off x="1117377" y="3884670"/>
            <a:ext cx="2940147" cy="523206"/>
          </a:xfrm>
          <a:prstGeom prst="rect">
            <a:avLst/>
          </a:prstGeom>
          <a:noFill/>
          <a:ln w="9525" algn="ctr">
            <a:noFill/>
            <a:miter lim="800000"/>
            <a:headEnd/>
            <a:tailEnd/>
          </a:ln>
        </p:spPr>
        <p:txBody>
          <a:bodyPr lIns="91425" tIns="45713" rIns="91425" bIns="45713">
            <a:spAutoFit/>
          </a:bodyPr>
          <a:lstStyle/>
          <a:p>
            <a:pPr algn="r" defTabSz="1194812">
              <a:spcBef>
                <a:spcPct val="50000"/>
              </a:spcBef>
            </a:pPr>
            <a:r>
              <a:rPr lang="en-US" sz="2800" dirty="0"/>
              <a:t>Encrypt with</a:t>
            </a:r>
          </a:p>
        </p:txBody>
      </p:sp>
    </p:spTree>
    <p:extLst>
      <p:ext uri="{BB962C8B-B14F-4D97-AF65-F5344CB8AC3E}">
        <p14:creationId xmlns:p14="http://schemas.microsoft.com/office/powerpoint/2010/main" val="364026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n-US" dirty="0"/>
              <a:t>Digital Signature with Confidentiality</a:t>
            </a:r>
          </a:p>
        </p:txBody>
      </p:sp>
      <p:sp>
        <p:nvSpPr>
          <p:cNvPr id="3" name="Slide Number Placeholder 2"/>
          <p:cNvSpPr>
            <a:spLocks noGrp="1"/>
          </p:cNvSpPr>
          <p:nvPr>
            <p:ph type="sldNum" sz="quarter" idx="12"/>
          </p:nvPr>
        </p:nvSpPr>
        <p:spPr>
          <a:xfrm>
            <a:off x="6553200" y="6367144"/>
            <a:ext cx="2133600" cy="365126"/>
          </a:xfrm>
        </p:spPr>
        <p:txBody>
          <a:bodyPr/>
          <a:lstStyle/>
          <a:p>
            <a:fld id="{8BE5C4FA-312C-4517-B8F5-BFA7C13735BB}" type="slidenum">
              <a:rPr lang="en-US" smtClean="0"/>
              <a:pPr/>
              <a:t>38</a:t>
            </a:fld>
            <a:endParaRPr lang="en-US"/>
          </a:p>
        </p:txBody>
      </p:sp>
      <p:grpSp>
        <p:nvGrpSpPr>
          <p:cNvPr id="2" name="Group 3">
            <a:extLst>
              <a:ext uri="{C183D7F6-B498-43B3-948B-1728B52AA6E4}">
                <adec:decorative xmlns:adec="http://schemas.microsoft.com/office/drawing/2017/decorative" val="1"/>
              </a:ext>
            </a:extLst>
          </p:cNvPr>
          <p:cNvGrpSpPr>
            <a:grpSpLocks/>
          </p:cNvGrpSpPr>
          <p:nvPr/>
        </p:nvGrpSpPr>
        <p:grpSpPr bwMode="auto">
          <a:xfrm>
            <a:off x="458206" y="3927959"/>
            <a:ext cx="8380325" cy="2210337"/>
            <a:chOff x="228" y="2375"/>
            <a:chExt cx="4170" cy="1188"/>
          </a:xfrm>
        </p:grpSpPr>
        <p:sp>
          <p:nvSpPr>
            <p:cNvPr id="38920" name="Rectangle 4"/>
            <p:cNvSpPr>
              <a:spLocks noChangeArrowheads="1"/>
            </p:cNvSpPr>
            <p:nvPr/>
          </p:nvSpPr>
          <p:spPr bwMode="auto">
            <a:xfrm>
              <a:off x="304" y="2498"/>
              <a:ext cx="3942" cy="532"/>
            </a:xfrm>
            <a:prstGeom prst="rect">
              <a:avLst/>
            </a:prstGeom>
            <a:solidFill>
              <a:srgbClr val="33CC33"/>
            </a:solidFill>
            <a:ln w="9525" algn="ctr">
              <a:solidFill>
                <a:schemeClr val="tx1"/>
              </a:solidFill>
              <a:miter lim="800000"/>
              <a:headEnd/>
              <a:tailEnd/>
            </a:ln>
          </p:spPr>
          <p:txBody>
            <a:bodyPr wrap="none" anchor="ctr"/>
            <a:lstStyle/>
            <a:p>
              <a:endParaRPr lang="en-US"/>
            </a:p>
          </p:txBody>
        </p:sp>
        <p:sp>
          <p:nvSpPr>
            <p:cNvPr id="38921" name="Rectangle 5"/>
            <p:cNvSpPr>
              <a:spLocks noChangeArrowheads="1"/>
            </p:cNvSpPr>
            <p:nvPr/>
          </p:nvSpPr>
          <p:spPr bwMode="auto">
            <a:xfrm>
              <a:off x="304" y="3112"/>
              <a:ext cx="1668" cy="287"/>
            </a:xfrm>
            <a:prstGeom prst="rect">
              <a:avLst/>
            </a:prstGeom>
            <a:solidFill>
              <a:srgbClr val="FFC000"/>
            </a:solidFill>
            <a:ln w="9525" algn="ctr">
              <a:solidFill>
                <a:schemeClr val="tx1"/>
              </a:solidFill>
              <a:miter lim="800000"/>
              <a:headEnd/>
              <a:tailEnd/>
            </a:ln>
          </p:spPr>
          <p:txBody>
            <a:bodyPr wrap="none" anchor="ctr"/>
            <a:lstStyle/>
            <a:p>
              <a:endParaRPr lang="en-US"/>
            </a:p>
          </p:txBody>
        </p:sp>
        <p:sp>
          <p:nvSpPr>
            <p:cNvPr id="38922" name="Text Box 6"/>
            <p:cNvSpPr txBox="1">
              <a:spLocks noChangeArrowheads="1"/>
            </p:cNvSpPr>
            <p:nvPr/>
          </p:nvSpPr>
          <p:spPr bwMode="auto">
            <a:xfrm>
              <a:off x="1258" y="2628"/>
              <a:ext cx="2123" cy="272"/>
            </a:xfrm>
            <a:prstGeom prst="rect">
              <a:avLst/>
            </a:prstGeom>
            <a:noFill/>
            <a:ln w="9525" algn="ctr">
              <a:noFill/>
              <a:miter lim="800000"/>
              <a:headEnd/>
              <a:tailEnd/>
            </a:ln>
          </p:spPr>
          <p:txBody>
            <a:bodyPr lIns="74706" tIns="37353" rIns="74706" bIns="37353">
              <a:spAutoFit/>
            </a:bodyPr>
            <a:lstStyle/>
            <a:p>
              <a:pPr algn="ctr" defTabSz="1194812">
                <a:spcBef>
                  <a:spcPct val="50000"/>
                </a:spcBef>
              </a:pPr>
              <a:r>
                <a:rPr lang="en-US" sz="2800" b="1" dirty="0">
                  <a:latin typeface="+mj-lt"/>
                </a:rPr>
                <a:t>Message</a:t>
              </a:r>
            </a:p>
          </p:txBody>
        </p:sp>
        <p:sp>
          <p:nvSpPr>
            <p:cNvPr id="38923" name="Text Box 7"/>
            <p:cNvSpPr txBox="1">
              <a:spLocks noChangeArrowheads="1"/>
            </p:cNvSpPr>
            <p:nvPr/>
          </p:nvSpPr>
          <p:spPr bwMode="auto">
            <a:xfrm>
              <a:off x="306" y="3124"/>
              <a:ext cx="1668" cy="256"/>
            </a:xfrm>
            <a:prstGeom prst="rect">
              <a:avLst/>
            </a:prstGeom>
            <a:noFill/>
            <a:ln w="9525" algn="ctr">
              <a:noFill/>
              <a:miter lim="800000"/>
              <a:headEnd/>
              <a:tailEnd/>
            </a:ln>
          </p:spPr>
          <p:txBody>
            <a:bodyPr wrap="square" lIns="74706" tIns="37353" rIns="74706" bIns="37353">
              <a:spAutoFit/>
            </a:bodyPr>
            <a:lstStyle/>
            <a:p>
              <a:pPr algn="ctr" defTabSz="1194812">
                <a:spcBef>
                  <a:spcPct val="50000"/>
                </a:spcBef>
              </a:pPr>
              <a:r>
                <a:rPr lang="en-US" sz="2600" b="1" dirty="0">
                  <a:latin typeface="+mj-lt"/>
                </a:rPr>
                <a:t>Encrypted  Digest</a:t>
              </a:r>
            </a:p>
          </p:txBody>
        </p:sp>
        <p:sp>
          <p:nvSpPr>
            <p:cNvPr id="38924" name="Rectangle 8"/>
            <p:cNvSpPr>
              <a:spLocks noChangeArrowheads="1"/>
            </p:cNvSpPr>
            <p:nvPr/>
          </p:nvSpPr>
          <p:spPr bwMode="auto">
            <a:xfrm>
              <a:off x="228" y="2375"/>
              <a:ext cx="4170" cy="1188"/>
            </a:xfrm>
            <a:prstGeom prst="rect">
              <a:avLst/>
            </a:prstGeom>
            <a:noFill/>
            <a:ln w="25400" algn="ctr">
              <a:solidFill>
                <a:schemeClr val="tx1"/>
              </a:solidFill>
              <a:miter lim="800000"/>
              <a:headEnd/>
              <a:tailEnd/>
            </a:ln>
          </p:spPr>
          <p:txBody>
            <a:bodyPr wrap="none" anchor="ctr"/>
            <a:lstStyle/>
            <a:p>
              <a:endParaRPr lang="en-US"/>
            </a:p>
          </p:txBody>
        </p:sp>
      </p:grpSp>
      <p:sp>
        <p:nvSpPr>
          <p:cNvPr id="38916" name="Rectangle 9">
            <a:extLst>
              <a:ext uri="{C183D7F6-B498-43B3-948B-1728B52AA6E4}">
                <adec:decorative xmlns:adec="http://schemas.microsoft.com/office/drawing/2017/decorative" val="1"/>
              </a:ext>
            </a:extLst>
          </p:cNvPr>
          <p:cNvSpPr>
            <a:spLocks noChangeArrowheads="1"/>
          </p:cNvSpPr>
          <p:nvPr/>
        </p:nvSpPr>
        <p:spPr bwMode="auto">
          <a:xfrm>
            <a:off x="448156" y="1600200"/>
            <a:ext cx="8382334" cy="1676566"/>
          </a:xfrm>
          <a:prstGeom prst="rect">
            <a:avLst/>
          </a:prstGeom>
          <a:solidFill>
            <a:srgbClr val="FF0000"/>
          </a:solidFill>
          <a:ln w="9525" algn="ctr">
            <a:solidFill>
              <a:schemeClr val="tx1"/>
            </a:solidFill>
            <a:miter lim="800000"/>
            <a:headEnd/>
            <a:tailEnd/>
          </a:ln>
        </p:spPr>
        <p:txBody>
          <a:bodyPr wrap="none" lIns="111904" tIns="55952" rIns="111904" bIns="55952" anchor="ctr"/>
          <a:lstStyle/>
          <a:p>
            <a:endParaRPr lang="en-US"/>
          </a:p>
        </p:txBody>
      </p:sp>
      <p:sp>
        <p:nvSpPr>
          <p:cNvPr id="38917" name="AutoShape 10">
            <a:extLst>
              <a:ext uri="{C183D7F6-B498-43B3-948B-1728B52AA6E4}">
                <adec:decorative xmlns:adec="http://schemas.microsoft.com/office/drawing/2017/decorative" val="1"/>
              </a:ext>
            </a:extLst>
          </p:cNvPr>
          <p:cNvSpPr>
            <a:spLocks noChangeArrowheads="1"/>
          </p:cNvSpPr>
          <p:nvPr/>
        </p:nvSpPr>
        <p:spPr bwMode="auto">
          <a:xfrm>
            <a:off x="4342898" y="3302812"/>
            <a:ext cx="610940" cy="610262"/>
          </a:xfrm>
          <a:prstGeom prst="downArrow">
            <a:avLst>
              <a:gd name="adj1" fmla="val 50000"/>
              <a:gd name="adj2" fmla="val 26974"/>
            </a:avLst>
          </a:prstGeom>
          <a:solidFill>
            <a:schemeClr val="tx1"/>
          </a:solidFill>
          <a:ln w="9525" algn="ctr">
            <a:solidFill>
              <a:schemeClr val="tx1"/>
            </a:solidFill>
            <a:miter lim="800000"/>
            <a:headEnd/>
            <a:tailEnd/>
          </a:ln>
        </p:spPr>
        <p:txBody>
          <a:bodyPr wrap="none" lIns="111904" tIns="55952" rIns="111904" bIns="55952" anchor="ctr"/>
          <a:lstStyle/>
          <a:p>
            <a:endParaRPr lang="en-US"/>
          </a:p>
        </p:txBody>
      </p:sp>
      <p:sp>
        <p:nvSpPr>
          <p:cNvPr id="38918" name="Text Box 11"/>
          <p:cNvSpPr txBox="1">
            <a:spLocks noChangeArrowheads="1"/>
          </p:cNvSpPr>
          <p:nvPr/>
        </p:nvSpPr>
        <p:spPr bwMode="auto">
          <a:xfrm>
            <a:off x="1218866" y="2096815"/>
            <a:ext cx="7467934" cy="523206"/>
          </a:xfrm>
          <a:prstGeom prst="rect">
            <a:avLst/>
          </a:prstGeom>
          <a:noFill/>
          <a:ln w="9525" algn="ctr">
            <a:noFill/>
            <a:miter lim="800000"/>
            <a:headEnd/>
            <a:tailEnd/>
          </a:ln>
        </p:spPr>
        <p:txBody>
          <a:bodyPr wrap="square" lIns="91425" tIns="45713" rIns="91425" bIns="45713">
            <a:spAutoFit/>
          </a:bodyPr>
          <a:lstStyle/>
          <a:p>
            <a:pPr defTabSz="1194812">
              <a:spcBef>
                <a:spcPct val="50000"/>
              </a:spcBef>
            </a:pPr>
            <a:r>
              <a:rPr lang="en-US" sz="2800" b="1" dirty="0">
                <a:latin typeface="+mj-lt"/>
              </a:rPr>
              <a:t>Encrypted, Digitally-Signed Message</a:t>
            </a:r>
          </a:p>
        </p:txBody>
      </p:sp>
      <p:sp>
        <p:nvSpPr>
          <p:cNvPr id="38919" name="Text Box 12"/>
          <p:cNvSpPr txBox="1">
            <a:spLocks noChangeArrowheads="1"/>
          </p:cNvSpPr>
          <p:nvPr/>
        </p:nvSpPr>
        <p:spPr bwMode="auto">
          <a:xfrm>
            <a:off x="4953838" y="3334088"/>
            <a:ext cx="4039437" cy="523206"/>
          </a:xfrm>
          <a:prstGeom prst="rect">
            <a:avLst/>
          </a:prstGeom>
          <a:noFill/>
          <a:ln w="9525" algn="ctr">
            <a:noFill/>
            <a:miter lim="800000"/>
            <a:headEnd/>
            <a:tailEnd/>
          </a:ln>
        </p:spPr>
        <p:txBody>
          <a:bodyPr wrap="square" lIns="91425" tIns="45713" rIns="91425" bIns="45713">
            <a:spAutoFit/>
          </a:bodyPr>
          <a:lstStyle/>
          <a:p>
            <a:pPr defTabSz="1194812">
              <a:spcBef>
                <a:spcPct val="50000"/>
              </a:spcBef>
            </a:pPr>
            <a:r>
              <a:rPr lang="en-US" sz="2800" dirty="0"/>
              <a:t>Recipient’s Private Key</a:t>
            </a:r>
          </a:p>
        </p:txBody>
      </p:sp>
    </p:spTree>
    <p:extLst>
      <p:ext uri="{BB962C8B-B14F-4D97-AF65-F5344CB8AC3E}">
        <p14:creationId xmlns:p14="http://schemas.microsoft.com/office/powerpoint/2010/main" val="3858569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n-US" dirty="0"/>
              <a:t>Digital Signature with Confidentiality</a:t>
            </a:r>
          </a:p>
        </p:txBody>
      </p:sp>
      <p:sp>
        <p:nvSpPr>
          <p:cNvPr id="5" name="Slide Number Placeholder 4"/>
          <p:cNvSpPr>
            <a:spLocks noGrp="1"/>
          </p:cNvSpPr>
          <p:nvPr>
            <p:ph type="sldNum" sz="quarter" idx="12"/>
          </p:nvPr>
        </p:nvSpPr>
        <p:spPr/>
        <p:txBody>
          <a:bodyPr/>
          <a:lstStyle/>
          <a:p>
            <a:fld id="{8BE5C4FA-312C-4517-B8F5-BFA7C13735BB}" type="slidenum">
              <a:rPr lang="en-US" smtClean="0"/>
              <a:pPr/>
              <a:t>39</a:t>
            </a:fld>
            <a:endParaRPr lang="en-US"/>
          </a:p>
        </p:txBody>
      </p:sp>
      <p:grpSp>
        <p:nvGrpSpPr>
          <p:cNvPr id="2" name="Group 3">
            <a:extLst>
              <a:ext uri="{C183D7F6-B498-43B3-948B-1728B52AA6E4}">
                <adec:decorative xmlns:adec="http://schemas.microsoft.com/office/drawing/2017/decorative" val="1"/>
              </a:ext>
            </a:extLst>
          </p:cNvPr>
          <p:cNvGrpSpPr>
            <a:grpSpLocks/>
          </p:cNvGrpSpPr>
          <p:nvPr/>
        </p:nvGrpSpPr>
        <p:grpSpPr bwMode="auto">
          <a:xfrm>
            <a:off x="458206" y="1668128"/>
            <a:ext cx="8380325" cy="2210337"/>
            <a:chOff x="228" y="737"/>
            <a:chExt cx="4170" cy="1188"/>
          </a:xfrm>
        </p:grpSpPr>
        <p:sp>
          <p:nvSpPr>
            <p:cNvPr id="39950" name="Rectangle 4"/>
            <p:cNvSpPr>
              <a:spLocks noChangeArrowheads="1"/>
            </p:cNvSpPr>
            <p:nvPr/>
          </p:nvSpPr>
          <p:spPr bwMode="auto">
            <a:xfrm>
              <a:off x="304" y="860"/>
              <a:ext cx="3942" cy="532"/>
            </a:xfrm>
            <a:prstGeom prst="rect">
              <a:avLst/>
            </a:prstGeom>
            <a:solidFill>
              <a:srgbClr val="33CC33"/>
            </a:solidFill>
            <a:ln w="9525" algn="ctr">
              <a:solidFill>
                <a:schemeClr val="tx1"/>
              </a:solidFill>
              <a:miter lim="800000"/>
              <a:headEnd/>
              <a:tailEnd/>
            </a:ln>
          </p:spPr>
          <p:txBody>
            <a:bodyPr wrap="none" anchor="ctr"/>
            <a:lstStyle/>
            <a:p>
              <a:endParaRPr lang="en-US"/>
            </a:p>
          </p:txBody>
        </p:sp>
        <p:sp>
          <p:nvSpPr>
            <p:cNvPr id="39951" name="Rectangle 5"/>
            <p:cNvSpPr>
              <a:spLocks noChangeArrowheads="1"/>
            </p:cNvSpPr>
            <p:nvPr/>
          </p:nvSpPr>
          <p:spPr bwMode="auto">
            <a:xfrm>
              <a:off x="304" y="1474"/>
              <a:ext cx="1668" cy="287"/>
            </a:xfrm>
            <a:prstGeom prst="rect">
              <a:avLst/>
            </a:prstGeom>
            <a:solidFill>
              <a:srgbClr val="FFC000"/>
            </a:solidFill>
            <a:ln w="9525" algn="ctr">
              <a:solidFill>
                <a:schemeClr val="tx1"/>
              </a:solidFill>
              <a:miter lim="800000"/>
              <a:headEnd/>
              <a:tailEnd/>
            </a:ln>
          </p:spPr>
          <p:txBody>
            <a:bodyPr wrap="none" anchor="ctr"/>
            <a:lstStyle/>
            <a:p>
              <a:endParaRPr lang="en-US"/>
            </a:p>
          </p:txBody>
        </p:sp>
        <p:sp>
          <p:nvSpPr>
            <p:cNvPr id="39952" name="Text Box 6"/>
            <p:cNvSpPr txBox="1">
              <a:spLocks noChangeArrowheads="1"/>
            </p:cNvSpPr>
            <p:nvPr/>
          </p:nvSpPr>
          <p:spPr bwMode="auto">
            <a:xfrm>
              <a:off x="1289" y="942"/>
              <a:ext cx="2123" cy="272"/>
            </a:xfrm>
            <a:prstGeom prst="rect">
              <a:avLst/>
            </a:prstGeom>
            <a:noFill/>
            <a:ln w="9525" algn="ctr">
              <a:noFill/>
              <a:miter lim="800000"/>
              <a:headEnd/>
              <a:tailEnd/>
            </a:ln>
          </p:spPr>
          <p:txBody>
            <a:bodyPr lIns="74706" tIns="37353" rIns="74706" bIns="37353">
              <a:spAutoFit/>
            </a:bodyPr>
            <a:lstStyle/>
            <a:p>
              <a:pPr algn="ctr" defTabSz="1194812">
                <a:spcBef>
                  <a:spcPct val="50000"/>
                </a:spcBef>
              </a:pPr>
              <a:r>
                <a:rPr lang="en-US" sz="2800" b="1" dirty="0">
                  <a:latin typeface="+mj-lt"/>
                </a:rPr>
                <a:t>Message</a:t>
              </a:r>
            </a:p>
          </p:txBody>
        </p:sp>
        <p:sp>
          <p:nvSpPr>
            <p:cNvPr id="39953" name="Text Box 7"/>
            <p:cNvSpPr txBox="1">
              <a:spLocks noChangeArrowheads="1"/>
            </p:cNvSpPr>
            <p:nvPr/>
          </p:nvSpPr>
          <p:spPr bwMode="auto">
            <a:xfrm>
              <a:off x="303" y="1488"/>
              <a:ext cx="1669" cy="239"/>
            </a:xfrm>
            <a:prstGeom prst="rect">
              <a:avLst/>
            </a:prstGeom>
            <a:noFill/>
            <a:ln w="9525" algn="ctr">
              <a:noFill/>
              <a:miter lim="800000"/>
              <a:headEnd/>
              <a:tailEnd/>
            </a:ln>
          </p:spPr>
          <p:txBody>
            <a:bodyPr wrap="square" lIns="74706" tIns="37353" rIns="74706" bIns="37353">
              <a:spAutoFit/>
            </a:bodyPr>
            <a:lstStyle/>
            <a:p>
              <a:pPr algn="ctr" defTabSz="1194812">
                <a:spcBef>
                  <a:spcPct val="50000"/>
                </a:spcBef>
              </a:pPr>
              <a:r>
                <a:rPr lang="en-US" sz="2400" b="1" dirty="0">
                  <a:latin typeface="+mj-lt"/>
                </a:rPr>
                <a:t>Encrypted  Digest</a:t>
              </a:r>
            </a:p>
          </p:txBody>
        </p:sp>
        <p:sp>
          <p:nvSpPr>
            <p:cNvPr id="39954" name="Rectangle 8"/>
            <p:cNvSpPr>
              <a:spLocks noChangeArrowheads="1"/>
            </p:cNvSpPr>
            <p:nvPr/>
          </p:nvSpPr>
          <p:spPr bwMode="auto">
            <a:xfrm>
              <a:off x="228" y="737"/>
              <a:ext cx="4170" cy="1188"/>
            </a:xfrm>
            <a:prstGeom prst="rect">
              <a:avLst/>
            </a:prstGeom>
            <a:noFill/>
            <a:ln w="25400" algn="ctr">
              <a:solidFill>
                <a:schemeClr val="tx1"/>
              </a:solidFill>
              <a:miter lim="800000"/>
              <a:headEnd/>
              <a:tailEnd/>
            </a:ln>
          </p:spPr>
          <p:txBody>
            <a:bodyPr wrap="none" anchor="ctr"/>
            <a:lstStyle/>
            <a:p>
              <a:endParaRPr lang="en-US"/>
            </a:p>
          </p:txBody>
        </p:sp>
      </p:grpSp>
      <p:sp>
        <p:nvSpPr>
          <p:cNvPr id="39948" name="Rectangle 10">
            <a:extLst>
              <a:ext uri="{C183D7F6-B498-43B3-948B-1728B52AA6E4}">
                <adec:decorative xmlns:adec="http://schemas.microsoft.com/office/drawing/2017/decorative" val="1"/>
              </a:ext>
            </a:extLst>
          </p:cNvPr>
          <p:cNvSpPr>
            <a:spLocks noChangeArrowheads="1"/>
          </p:cNvSpPr>
          <p:nvPr/>
        </p:nvSpPr>
        <p:spPr bwMode="auto">
          <a:xfrm>
            <a:off x="5179923" y="4850491"/>
            <a:ext cx="3354140" cy="533832"/>
          </a:xfrm>
          <a:prstGeom prst="rect">
            <a:avLst/>
          </a:prstGeom>
          <a:solidFill>
            <a:srgbClr val="33CC33"/>
          </a:solidFill>
          <a:ln w="9525" algn="ctr">
            <a:solidFill>
              <a:schemeClr val="tx1"/>
            </a:solidFill>
            <a:miter lim="800000"/>
            <a:headEnd/>
            <a:tailEnd/>
          </a:ln>
        </p:spPr>
        <p:txBody>
          <a:bodyPr wrap="none" anchor="ctr"/>
          <a:lstStyle/>
          <a:p>
            <a:endParaRPr lang="en-US"/>
          </a:p>
        </p:txBody>
      </p:sp>
      <p:sp>
        <p:nvSpPr>
          <p:cNvPr id="39949" name="Text Box 11"/>
          <p:cNvSpPr txBox="1">
            <a:spLocks noChangeArrowheads="1"/>
          </p:cNvSpPr>
          <p:nvPr/>
        </p:nvSpPr>
        <p:spPr bwMode="auto">
          <a:xfrm>
            <a:off x="5195965" y="4949227"/>
            <a:ext cx="3049218" cy="352434"/>
          </a:xfrm>
          <a:prstGeom prst="rect">
            <a:avLst/>
          </a:prstGeom>
          <a:noFill/>
          <a:ln w="9525" algn="ctr">
            <a:noFill/>
            <a:miter lim="800000"/>
            <a:headEnd/>
            <a:tailEnd/>
          </a:ln>
        </p:spPr>
        <p:txBody>
          <a:bodyPr lIns="74706" tIns="37353" rIns="74706" bIns="37353">
            <a:spAutoFit/>
          </a:bodyPr>
          <a:lstStyle/>
          <a:p>
            <a:pPr algn="ctr" defTabSz="1194812">
              <a:spcBef>
                <a:spcPct val="50000"/>
              </a:spcBef>
            </a:pPr>
            <a:r>
              <a:rPr lang="en-US" b="1" dirty="0">
                <a:latin typeface="+mj-lt"/>
              </a:rPr>
              <a:t>Computed Digest</a:t>
            </a:r>
          </a:p>
        </p:txBody>
      </p:sp>
      <p:grpSp>
        <p:nvGrpSpPr>
          <p:cNvPr id="4" name="Group 12">
            <a:extLst>
              <a:ext uri="{C183D7F6-B498-43B3-948B-1728B52AA6E4}">
                <adec:decorative xmlns:adec="http://schemas.microsoft.com/office/drawing/2017/decorative" val="1"/>
              </a:ext>
            </a:extLst>
          </p:cNvPr>
          <p:cNvGrpSpPr>
            <a:grpSpLocks/>
          </p:cNvGrpSpPr>
          <p:nvPr/>
        </p:nvGrpSpPr>
        <p:grpSpPr bwMode="auto">
          <a:xfrm>
            <a:off x="684965" y="4698197"/>
            <a:ext cx="3354139" cy="533832"/>
            <a:chOff x="384" y="1728"/>
            <a:chExt cx="2112" cy="336"/>
          </a:xfrm>
        </p:grpSpPr>
        <p:sp>
          <p:nvSpPr>
            <p:cNvPr id="39946" name="Rectangle 13"/>
            <p:cNvSpPr>
              <a:spLocks noChangeArrowheads="1"/>
            </p:cNvSpPr>
            <p:nvPr/>
          </p:nvSpPr>
          <p:spPr bwMode="auto">
            <a:xfrm>
              <a:off x="384" y="1728"/>
              <a:ext cx="2112" cy="336"/>
            </a:xfrm>
            <a:prstGeom prst="rect">
              <a:avLst/>
            </a:prstGeom>
            <a:solidFill>
              <a:srgbClr val="33CC33"/>
            </a:solidFill>
            <a:ln w="9525" algn="ctr">
              <a:solidFill>
                <a:schemeClr val="tx1"/>
              </a:solidFill>
              <a:miter lim="800000"/>
              <a:headEnd/>
              <a:tailEnd/>
            </a:ln>
          </p:spPr>
          <p:txBody>
            <a:bodyPr wrap="none" anchor="ctr"/>
            <a:lstStyle/>
            <a:p>
              <a:endParaRPr lang="en-US"/>
            </a:p>
          </p:txBody>
        </p:sp>
        <p:sp>
          <p:nvSpPr>
            <p:cNvPr id="39947" name="Text Box 14"/>
            <p:cNvSpPr txBox="1">
              <a:spLocks noChangeArrowheads="1"/>
            </p:cNvSpPr>
            <p:nvPr/>
          </p:nvSpPr>
          <p:spPr bwMode="auto">
            <a:xfrm>
              <a:off x="441" y="1736"/>
              <a:ext cx="1920" cy="280"/>
            </a:xfrm>
            <a:prstGeom prst="rect">
              <a:avLst/>
            </a:prstGeom>
            <a:noFill/>
            <a:ln w="9525" algn="ctr">
              <a:noFill/>
              <a:miter lim="800000"/>
              <a:headEnd/>
              <a:tailEnd/>
            </a:ln>
          </p:spPr>
          <p:txBody>
            <a:bodyPr lIns="74706" tIns="37353" rIns="74706" bIns="37353">
              <a:spAutoFit/>
            </a:bodyPr>
            <a:lstStyle/>
            <a:p>
              <a:pPr algn="ctr" defTabSz="1194812">
                <a:spcBef>
                  <a:spcPct val="50000"/>
                </a:spcBef>
              </a:pPr>
              <a:r>
                <a:rPr lang="en-US" sz="2400" b="1" dirty="0">
                  <a:latin typeface="+mj-lt"/>
                </a:rPr>
                <a:t>Decrypted Digest</a:t>
              </a:r>
            </a:p>
          </p:txBody>
        </p:sp>
      </p:grpSp>
      <p:sp>
        <p:nvSpPr>
          <p:cNvPr id="39942" name="Text Box 15"/>
          <p:cNvSpPr txBox="1">
            <a:spLocks noChangeArrowheads="1"/>
          </p:cNvSpPr>
          <p:nvPr/>
        </p:nvSpPr>
        <p:spPr bwMode="auto">
          <a:xfrm>
            <a:off x="4168523" y="4711598"/>
            <a:ext cx="914399" cy="746601"/>
          </a:xfrm>
          <a:prstGeom prst="rect">
            <a:avLst/>
          </a:prstGeom>
          <a:noFill/>
          <a:ln w="9525" algn="ctr">
            <a:noFill/>
            <a:miter lim="800000"/>
            <a:headEnd/>
            <a:tailEnd/>
          </a:ln>
        </p:spPr>
        <p:txBody>
          <a:bodyPr lIns="91425" tIns="45713" rIns="91425" bIns="45713">
            <a:spAutoFit/>
          </a:bodyPr>
          <a:lstStyle/>
          <a:p>
            <a:pPr algn="ctr" defTabSz="1194812">
              <a:lnSpc>
                <a:spcPct val="75000"/>
              </a:lnSpc>
              <a:spcBef>
                <a:spcPct val="50000"/>
              </a:spcBef>
            </a:pPr>
            <a:r>
              <a:rPr lang="en-US" sz="2800" b="1" dirty="0">
                <a:latin typeface="+mj-lt"/>
              </a:rPr>
              <a:t>?</a:t>
            </a:r>
            <a:br>
              <a:rPr lang="en-US" sz="2800" b="1" dirty="0">
                <a:latin typeface="+mj-lt"/>
              </a:rPr>
            </a:br>
            <a:r>
              <a:rPr lang="en-US" sz="2800" b="1" dirty="0">
                <a:latin typeface="+mj-lt"/>
              </a:rPr>
              <a:t>=</a:t>
            </a:r>
          </a:p>
        </p:txBody>
      </p:sp>
      <p:sp>
        <p:nvSpPr>
          <p:cNvPr id="39943" name="AutoShape 16">
            <a:extLst>
              <a:ext uri="{C183D7F6-B498-43B3-948B-1728B52AA6E4}">
                <adec:decorative xmlns:adec="http://schemas.microsoft.com/office/drawing/2017/decorative" val="1"/>
              </a:ext>
            </a:extLst>
          </p:cNvPr>
          <p:cNvSpPr>
            <a:spLocks noChangeArrowheads="1"/>
          </p:cNvSpPr>
          <p:nvPr/>
        </p:nvSpPr>
        <p:spPr bwMode="auto">
          <a:xfrm>
            <a:off x="6248066" y="2963073"/>
            <a:ext cx="761664" cy="1676358"/>
          </a:xfrm>
          <a:prstGeom prst="downArrow">
            <a:avLst>
              <a:gd name="adj1" fmla="val 50000"/>
              <a:gd name="adj2" fmla="val 59433"/>
            </a:avLst>
          </a:prstGeom>
          <a:solidFill>
            <a:srgbClr val="000000"/>
          </a:solidFill>
          <a:ln w="9525" algn="ctr">
            <a:solidFill>
              <a:schemeClr val="tx1"/>
            </a:solidFill>
            <a:miter lim="800000"/>
            <a:headEnd/>
            <a:tailEnd/>
          </a:ln>
        </p:spPr>
        <p:txBody>
          <a:bodyPr wrap="none" lIns="111904" tIns="55952" rIns="111904" bIns="55952" anchor="ctr"/>
          <a:lstStyle/>
          <a:p>
            <a:endParaRPr lang="en-US"/>
          </a:p>
        </p:txBody>
      </p:sp>
      <p:sp>
        <p:nvSpPr>
          <p:cNvPr id="39944" name="AutoShape 17">
            <a:extLst>
              <a:ext uri="{C183D7F6-B498-43B3-948B-1728B52AA6E4}">
                <adec:decorative xmlns:adec="http://schemas.microsoft.com/office/drawing/2017/decorative" val="1"/>
              </a:ext>
            </a:extLst>
          </p:cNvPr>
          <p:cNvSpPr>
            <a:spLocks noChangeArrowheads="1"/>
          </p:cNvSpPr>
          <p:nvPr/>
        </p:nvSpPr>
        <p:spPr bwMode="auto">
          <a:xfrm>
            <a:off x="1676066" y="3649616"/>
            <a:ext cx="761666" cy="1066098"/>
          </a:xfrm>
          <a:prstGeom prst="downArrow">
            <a:avLst>
              <a:gd name="adj1" fmla="val 50000"/>
              <a:gd name="adj2" fmla="val 37797"/>
            </a:avLst>
          </a:prstGeom>
          <a:solidFill>
            <a:srgbClr val="000000"/>
          </a:solidFill>
          <a:ln w="9525" algn="ctr">
            <a:solidFill>
              <a:schemeClr val="tx1"/>
            </a:solidFill>
            <a:miter lim="800000"/>
            <a:headEnd/>
            <a:tailEnd/>
          </a:ln>
        </p:spPr>
        <p:txBody>
          <a:bodyPr wrap="none" lIns="111904" tIns="55952" rIns="111904" bIns="55952" anchor="ctr"/>
          <a:lstStyle/>
          <a:p>
            <a:endParaRPr lang="en-US"/>
          </a:p>
        </p:txBody>
      </p:sp>
      <p:sp>
        <p:nvSpPr>
          <p:cNvPr id="39945" name="Text Box 18"/>
          <p:cNvSpPr txBox="1">
            <a:spLocks noChangeArrowheads="1"/>
          </p:cNvSpPr>
          <p:nvPr/>
        </p:nvSpPr>
        <p:spPr bwMode="auto">
          <a:xfrm>
            <a:off x="2361363" y="3954748"/>
            <a:ext cx="3125037" cy="457696"/>
          </a:xfrm>
          <a:prstGeom prst="rect">
            <a:avLst/>
          </a:prstGeom>
          <a:noFill/>
          <a:ln w="9525" algn="ctr">
            <a:noFill/>
            <a:miter lim="800000"/>
            <a:headEnd/>
            <a:tailEnd/>
          </a:ln>
        </p:spPr>
        <p:txBody>
          <a:bodyPr lIns="91425" tIns="45713" rIns="91425" bIns="45713">
            <a:spAutoFit/>
          </a:bodyPr>
          <a:lstStyle/>
          <a:p>
            <a:pPr defTabSz="1194812">
              <a:spcBef>
                <a:spcPct val="50000"/>
              </a:spcBef>
            </a:pPr>
            <a:r>
              <a:rPr lang="en-US" sz="2400" dirty="0"/>
              <a:t>Sender’s Public Key</a:t>
            </a:r>
          </a:p>
        </p:txBody>
      </p:sp>
    </p:spTree>
    <p:extLst>
      <p:ext uri="{BB962C8B-B14F-4D97-AF65-F5344CB8AC3E}">
        <p14:creationId xmlns:p14="http://schemas.microsoft.com/office/powerpoint/2010/main" val="324318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Plaintext and Ciphertext</a:t>
            </a:r>
          </a:p>
        </p:txBody>
      </p:sp>
      <p:sp>
        <p:nvSpPr>
          <p:cNvPr id="2" name="Slide Number Placeholder 1"/>
          <p:cNvSpPr>
            <a:spLocks noGrp="1"/>
          </p:cNvSpPr>
          <p:nvPr>
            <p:ph type="sldNum" sz="quarter" idx="12"/>
          </p:nvPr>
        </p:nvSpPr>
        <p:spPr/>
        <p:txBody>
          <a:bodyPr/>
          <a:lstStyle/>
          <a:p>
            <a:fld id="{8BE5C4FA-312C-4517-B8F5-BFA7C13735BB}" type="slidenum">
              <a:rPr lang="en-US" smtClean="0"/>
              <a:pPr/>
              <a:t>4</a:t>
            </a:fld>
            <a:endParaRPr lang="en-US"/>
          </a:p>
        </p:txBody>
      </p:sp>
      <p:sp>
        <p:nvSpPr>
          <p:cNvPr id="26627" name="Text Box 3"/>
          <p:cNvSpPr txBox="1">
            <a:spLocks noChangeArrowheads="1"/>
          </p:cNvSpPr>
          <p:nvPr/>
        </p:nvSpPr>
        <p:spPr bwMode="auto">
          <a:xfrm>
            <a:off x="680273" y="1791955"/>
            <a:ext cx="4044127" cy="2082714"/>
          </a:xfrm>
          <a:prstGeom prst="rect">
            <a:avLst/>
          </a:prstGeom>
          <a:noFill/>
          <a:ln w="9525">
            <a:noFill/>
            <a:miter lim="800000"/>
            <a:headEnd/>
            <a:tailEnd/>
          </a:ln>
        </p:spPr>
        <p:txBody>
          <a:bodyPr wrap="square" lIns="111853" tIns="55926" rIns="111853" bIns="55926">
            <a:spAutoFit/>
          </a:bodyPr>
          <a:lstStyle/>
          <a:p>
            <a:pPr algn="l">
              <a:spcBef>
                <a:spcPct val="50000"/>
              </a:spcBef>
              <a:spcAft>
                <a:spcPct val="50000"/>
              </a:spcAft>
            </a:pPr>
            <a:r>
              <a:rPr lang="en-US" sz="3000" dirty="0"/>
              <a:t>The </a:t>
            </a:r>
            <a:r>
              <a:rPr lang="en-US" sz="3000" dirty="0" err="1"/>
              <a:t>Cæsar</a:t>
            </a:r>
            <a:r>
              <a:rPr lang="en-US" sz="3000" dirty="0"/>
              <a:t> Cipher:</a:t>
            </a:r>
          </a:p>
          <a:p>
            <a:pPr algn="l"/>
            <a:r>
              <a:rPr lang="en-US" sz="2800" b="1" dirty="0">
                <a:solidFill>
                  <a:srgbClr val="0070C0"/>
                </a:solidFill>
                <a:latin typeface="Courier New" pitchFamily="49" charset="0"/>
              </a:rPr>
              <a:t>Now is the time!</a:t>
            </a:r>
          </a:p>
          <a:p>
            <a:pPr algn="l"/>
            <a:r>
              <a:rPr lang="en-US" sz="2800" b="1" dirty="0" err="1">
                <a:solidFill>
                  <a:srgbClr val="0070C0"/>
                </a:solidFill>
                <a:latin typeface="Courier New" pitchFamily="49" charset="0"/>
              </a:rPr>
              <a:t>Opx</a:t>
            </a:r>
            <a:r>
              <a:rPr lang="en-US" sz="2800" b="1" dirty="0">
                <a:solidFill>
                  <a:srgbClr val="0070C0"/>
                </a:solidFill>
                <a:latin typeface="Courier New" pitchFamily="49" charset="0"/>
              </a:rPr>
              <a:t> </a:t>
            </a:r>
            <a:r>
              <a:rPr lang="en-US" sz="2800" b="1" dirty="0" err="1">
                <a:solidFill>
                  <a:srgbClr val="0070C0"/>
                </a:solidFill>
                <a:latin typeface="Courier New" pitchFamily="49" charset="0"/>
              </a:rPr>
              <a:t>jt</a:t>
            </a:r>
            <a:r>
              <a:rPr lang="en-US" sz="2800" b="1" dirty="0">
                <a:solidFill>
                  <a:srgbClr val="0070C0"/>
                </a:solidFill>
                <a:latin typeface="Courier New" pitchFamily="49" charset="0"/>
              </a:rPr>
              <a:t> </a:t>
            </a:r>
            <a:r>
              <a:rPr lang="en-US" sz="2800" b="1" dirty="0" err="1">
                <a:solidFill>
                  <a:srgbClr val="0070C0"/>
                </a:solidFill>
                <a:latin typeface="Courier New" pitchFamily="49" charset="0"/>
              </a:rPr>
              <a:t>uif</a:t>
            </a:r>
            <a:r>
              <a:rPr lang="en-US" sz="2800" b="1" dirty="0">
                <a:solidFill>
                  <a:srgbClr val="0070C0"/>
                </a:solidFill>
                <a:latin typeface="Courier New" pitchFamily="49" charset="0"/>
              </a:rPr>
              <a:t> </a:t>
            </a:r>
            <a:r>
              <a:rPr lang="en-US" sz="2800" b="1" dirty="0" err="1">
                <a:solidFill>
                  <a:srgbClr val="0070C0"/>
                </a:solidFill>
                <a:latin typeface="Courier New" pitchFamily="49" charset="0"/>
              </a:rPr>
              <a:t>ujnf</a:t>
            </a:r>
            <a:r>
              <a:rPr lang="en-US" sz="2800" b="1" dirty="0">
                <a:solidFill>
                  <a:srgbClr val="0070C0"/>
                </a:solidFill>
                <a:latin typeface="Courier New" pitchFamily="49" charset="0"/>
              </a:rPr>
              <a:t>!</a:t>
            </a:r>
            <a:endParaRPr lang="en-US" sz="2800" dirty="0">
              <a:solidFill>
                <a:srgbClr val="0070C0"/>
              </a:solidFill>
              <a:latin typeface="Courier New" pitchFamily="49" charset="0"/>
            </a:endParaRPr>
          </a:p>
          <a:p>
            <a:pPr algn="l">
              <a:spcBef>
                <a:spcPct val="50000"/>
              </a:spcBef>
            </a:pPr>
            <a:endParaRPr lang="en-US" dirty="0"/>
          </a:p>
        </p:txBody>
      </p:sp>
      <p:sp>
        <p:nvSpPr>
          <p:cNvPr id="26628" name="Text Box 4"/>
          <p:cNvSpPr txBox="1">
            <a:spLocks noChangeArrowheads="1"/>
          </p:cNvSpPr>
          <p:nvPr/>
        </p:nvSpPr>
        <p:spPr bwMode="auto">
          <a:xfrm>
            <a:off x="4628147" y="2514600"/>
            <a:ext cx="3277772" cy="954065"/>
          </a:xfrm>
          <a:prstGeom prst="rect">
            <a:avLst/>
          </a:prstGeom>
          <a:noFill/>
          <a:ln w="9525" algn="ctr">
            <a:noFill/>
            <a:miter lim="800000"/>
            <a:headEnd/>
            <a:tailEnd/>
          </a:ln>
        </p:spPr>
        <p:txBody>
          <a:bodyPr lIns="91397" tIns="45699" rIns="91397" bIns="45699">
            <a:spAutoFit/>
          </a:bodyPr>
          <a:lstStyle/>
          <a:p>
            <a:pPr algn="l" defTabSz="1194440">
              <a:spcBef>
                <a:spcPct val="50000"/>
              </a:spcBef>
            </a:pPr>
            <a:r>
              <a:rPr lang="en-US" sz="2800" dirty="0"/>
              <a:t>Plaintext</a:t>
            </a:r>
            <a:br>
              <a:rPr lang="en-US" sz="2800" dirty="0"/>
            </a:br>
            <a:r>
              <a:rPr lang="en-US" sz="2800" dirty="0" err="1"/>
              <a:t>Ciphertext</a:t>
            </a:r>
            <a:endParaRPr lang="en-US" sz="2800" dirty="0"/>
          </a:p>
        </p:txBody>
      </p:sp>
    </p:spTree>
    <p:extLst>
      <p:ext uri="{BB962C8B-B14F-4D97-AF65-F5344CB8AC3E}">
        <p14:creationId xmlns:p14="http://schemas.microsoft.com/office/powerpoint/2010/main" val="711447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Signature and Hybrid Crypto</a:t>
            </a:r>
          </a:p>
        </p:txBody>
      </p:sp>
      <p:sp>
        <p:nvSpPr>
          <p:cNvPr id="3" name="Slide Number Placeholder 2"/>
          <p:cNvSpPr>
            <a:spLocks noGrp="1"/>
          </p:cNvSpPr>
          <p:nvPr>
            <p:ph type="sldNum" sz="quarter" idx="12"/>
          </p:nvPr>
        </p:nvSpPr>
        <p:spPr/>
        <p:txBody>
          <a:bodyPr/>
          <a:lstStyle/>
          <a:p>
            <a:pPr>
              <a:defRPr/>
            </a:pPr>
            <a:fld id="{C771BB4F-BC9F-455A-83EE-FCE59FAE8245}" type="slidenum">
              <a:rPr lang="en-US" smtClean="0"/>
              <a:pPr>
                <a:defRPr/>
              </a:pPr>
              <a:t>40</a:t>
            </a:fld>
            <a:endParaRPr lang="en-US"/>
          </a:p>
        </p:txBody>
      </p:sp>
      <p:pic>
        <p:nvPicPr>
          <p:cNvPr id="25602" name="Picture 2" descr="A diagram representing a signature and hybrid use of cryptography where a plaintext message is transformed to a message digest which is hashed with Alice's private key creating a digital signature, the plaintext is also both hashed with a random session key to create an encrypted message and Bill's private key to create an encrypted session key."/>
          <p:cNvPicPr>
            <a:picLocks noChangeAspect="1" noChangeArrowheads="1"/>
          </p:cNvPicPr>
          <p:nvPr/>
        </p:nvPicPr>
        <p:blipFill>
          <a:blip r:embed="rId3" cstate="print"/>
          <a:srcRect/>
          <a:stretch>
            <a:fillRect/>
          </a:stretch>
        </p:blipFill>
        <p:spPr bwMode="auto">
          <a:xfrm>
            <a:off x="616969" y="1732174"/>
            <a:ext cx="7967788" cy="4197409"/>
          </a:xfrm>
          <a:prstGeom prst="rect">
            <a:avLst/>
          </a:prstGeom>
          <a:noFill/>
          <a:ln w="9525">
            <a:noFill/>
            <a:miter lim="800000"/>
            <a:headEnd/>
            <a:tailEnd/>
          </a:ln>
          <a:effectLst/>
        </p:spPr>
      </p:pic>
    </p:spTree>
    <p:extLst>
      <p:ext uri="{BB962C8B-B14F-4D97-AF65-F5344CB8AC3E}">
        <p14:creationId xmlns:p14="http://schemas.microsoft.com/office/powerpoint/2010/main" val="1001785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Decrypting the Message</a:t>
            </a:r>
          </a:p>
        </p:txBody>
      </p:sp>
      <p:sp>
        <p:nvSpPr>
          <p:cNvPr id="3" name="Slide Number Placeholder 2"/>
          <p:cNvSpPr>
            <a:spLocks noGrp="1"/>
          </p:cNvSpPr>
          <p:nvPr>
            <p:ph type="sldNum" sz="quarter" idx="12"/>
          </p:nvPr>
        </p:nvSpPr>
        <p:spPr/>
        <p:txBody>
          <a:bodyPr/>
          <a:lstStyle/>
          <a:p>
            <a:pPr>
              <a:defRPr/>
            </a:pPr>
            <a:fld id="{C771BB4F-BC9F-455A-83EE-FCE59FAE8245}" type="slidenum">
              <a:rPr lang="en-US" smtClean="0"/>
              <a:pPr>
                <a:defRPr/>
              </a:pPr>
              <a:t>41</a:t>
            </a:fld>
            <a:endParaRPr lang="en-US"/>
          </a:p>
        </p:txBody>
      </p:sp>
      <p:pic>
        <p:nvPicPr>
          <p:cNvPr id="26626" name="Picture 2" descr="A diagram representing an encrypted message with a digital signature, encrypted message, and encrypted session key.  The digital signature is decrypted with Alices public key recreating the decrypted digest, the encrypted session key is decrypted with Bill's price key recreating the session key which is used to decrypt the encrypted message recreating the plaintext and computed digest which is compared against the decrypted digest to verify authenticity."/>
          <p:cNvPicPr>
            <a:picLocks noChangeAspect="1" noChangeArrowheads="1"/>
          </p:cNvPicPr>
          <p:nvPr/>
        </p:nvPicPr>
        <p:blipFill>
          <a:blip r:embed="rId3" cstate="print"/>
          <a:srcRect/>
          <a:stretch>
            <a:fillRect/>
          </a:stretch>
        </p:blipFill>
        <p:spPr bwMode="auto">
          <a:xfrm>
            <a:off x="1066800" y="1576798"/>
            <a:ext cx="6767229" cy="4366340"/>
          </a:xfrm>
          <a:prstGeom prst="rect">
            <a:avLst/>
          </a:prstGeom>
          <a:noFill/>
          <a:ln w="9525">
            <a:noFill/>
            <a:miter lim="800000"/>
            <a:headEnd/>
            <a:tailEnd/>
          </a:ln>
          <a:effectLst/>
        </p:spPr>
      </p:pic>
    </p:spTree>
    <p:extLst>
      <p:ext uri="{BB962C8B-B14F-4D97-AF65-F5344CB8AC3E}">
        <p14:creationId xmlns:p14="http://schemas.microsoft.com/office/powerpoint/2010/main" val="1319559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5298" name="Picture 2" descr="nobody_knows_youre_a_dog"/>
          <p:cNvPicPr>
            <a:picLocks noChangeAspect="1" noChangeArrowheads="1"/>
          </p:cNvPicPr>
          <p:nvPr/>
        </p:nvPicPr>
        <p:blipFill>
          <a:blip r:embed="rId3" cstate="print"/>
          <a:srcRect/>
          <a:stretch>
            <a:fillRect/>
          </a:stretch>
        </p:blipFill>
        <p:spPr bwMode="auto">
          <a:xfrm>
            <a:off x="2286000" y="1517826"/>
            <a:ext cx="4572000" cy="4348163"/>
          </a:xfrm>
          <a:prstGeom prst="rect">
            <a:avLst/>
          </a:prstGeom>
          <a:noFill/>
        </p:spPr>
      </p:pic>
      <p:sp>
        <p:nvSpPr>
          <p:cNvPr id="1975299" name="Text Box 3"/>
          <p:cNvSpPr txBox="1">
            <a:spLocks noChangeArrowheads="1"/>
          </p:cNvSpPr>
          <p:nvPr/>
        </p:nvSpPr>
        <p:spPr bwMode="auto">
          <a:xfrm>
            <a:off x="6324600" y="5865989"/>
            <a:ext cx="2819400" cy="266700"/>
          </a:xfrm>
          <a:prstGeom prst="rect">
            <a:avLst/>
          </a:prstGeom>
          <a:noFill/>
          <a:ln w="9525">
            <a:noFill/>
            <a:miter lim="800000"/>
            <a:headEnd/>
            <a:tailEnd/>
          </a:ln>
          <a:effectLst/>
        </p:spPr>
        <p:txBody>
          <a:bodyPr lIns="91425" tIns="45713" rIns="91425" bIns="45713">
            <a:spAutoFit/>
          </a:bodyPr>
          <a:lstStyle/>
          <a:p>
            <a:pPr algn="l">
              <a:spcBef>
                <a:spcPct val="50000"/>
              </a:spcBef>
            </a:pPr>
            <a:r>
              <a:rPr lang="en-US" sz="1200" b="0" dirty="0"/>
              <a:t>Copyright © 1993</a:t>
            </a:r>
            <a:r>
              <a:rPr lang="en-US" sz="1200" b="0" i="1" dirty="0"/>
              <a:t> The New Yorker</a:t>
            </a:r>
          </a:p>
        </p:txBody>
      </p:sp>
      <p:sp>
        <p:nvSpPr>
          <p:cNvPr id="1975300" name="Text Box 4"/>
          <p:cNvSpPr txBox="1">
            <a:spLocks noChangeArrowheads="1"/>
          </p:cNvSpPr>
          <p:nvPr/>
        </p:nvSpPr>
        <p:spPr bwMode="auto">
          <a:xfrm>
            <a:off x="152400" y="5383830"/>
            <a:ext cx="8991600" cy="427038"/>
          </a:xfrm>
          <a:prstGeom prst="rect">
            <a:avLst/>
          </a:prstGeom>
          <a:noFill/>
          <a:ln w="9525">
            <a:noFill/>
            <a:miter lim="800000"/>
            <a:headEnd/>
            <a:tailEnd/>
          </a:ln>
          <a:effectLst/>
        </p:spPr>
        <p:txBody>
          <a:bodyPr lIns="91425" tIns="45713" rIns="91425" bIns="45713">
            <a:spAutoFit/>
          </a:bodyPr>
          <a:lstStyle/>
          <a:p>
            <a:pPr algn="ctr">
              <a:spcBef>
                <a:spcPct val="50000"/>
              </a:spcBef>
            </a:pPr>
            <a:r>
              <a:rPr lang="en-US" sz="2200" b="0" i="1" dirty="0"/>
              <a:t>On the Internet, nobody knows you’re a dog.</a:t>
            </a:r>
          </a:p>
        </p:txBody>
      </p:sp>
      <p:sp>
        <p:nvSpPr>
          <p:cNvPr id="1975301" name="Rectangle 5"/>
          <p:cNvSpPr>
            <a:spLocks noGrp="1" noChangeArrowheads="1"/>
          </p:cNvSpPr>
          <p:nvPr>
            <p:ph type="title"/>
          </p:nvPr>
        </p:nvSpPr>
        <p:spPr>
          <a:xfrm>
            <a:off x="685800" y="457200"/>
            <a:ext cx="7773988" cy="641350"/>
          </a:xfrm>
        </p:spPr>
        <p:txBody>
          <a:bodyPr>
            <a:normAutofit fontScale="90000"/>
          </a:bodyPr>
          <a:lstStyle/>
          <a:p>
            <a:r>
              <a:rPr lang="en-US"/>
              <a:t>On-Line Identity</a:t>
            </a:r>
          </a:p>
        </p:txBody>
      </p:sp>
      <p:sp>
        <p:nvSpPr>
          <p:cNvPr id="6" name="Slide Number Placeholder 5"/>
          <p:cNvSpPr>
            <a:spLocks noGrp="1"/>
          </p:cNvSpPr>
          <p:nvPr>
            <p:ph type="sldNum" sz="quarter" idx="12"/>
          </p:nvPr>
        </p:nvSpPr>
        <p:spPr/>
        <p:txBody>
          <a:bodyPr/>
          <a:lstStyle/>
          <a:p>
            <a:pPr>
              <a:defRPr/>
            </a:pPr>
            <a:fld id="{C771BB4F-BC9F-455A-83EE-FCE59FAE8245}" type="slidenum">
              <a:rPr lang="en-US" smtClean="0"/>
              <a:pPr>
                <a:defRPr/>
              </a:pPr>
              <a:t>42</a:t>
            </a:fld>
            <a:endParaRPr lang="en-US" dirty="0"/>
          </a:p>
        </p:txBody>
      </p:sp>
    </p:spTree>
    <p:extLst>
      <p:ext uri="{BB962C8B-B14F-4D97-AF65-F5344CB8AC3E}">
        <p14:creationId xmlns:p14="http://schemas.microsoft.com/office/powerpoint/2010/main" val="367607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4000" dirty="0">
                <a:latin typeface="+mj-lt"/>
              </a:rPr>
              <a:t>Proving Identity:</a:t>
            </a:r>
            <a:br>
              <a:rPr lang="en-US" sz="4000" dirty="0">
                <a:latin typeface="+mj-lt"/>
              </a:rPr>
            </a:br>
            <a:r>
              <a:rPr lang="en-US" sz="4000" dirty="0">
                <a:latin typeface="+mj-lt"/>
              </a:rPr>
              <a:t>Digital Certificates</a:t>
            </a:r>
          </a:p>
        </p:txBody>
      </p:sp>
      <p:sp>
        <p:nvSpPr>
          <p:cNvPr id="3" name="Content Placeholder 2"/>
          <p:cNvSpPr>
            <a:spLocks noGrp="1"/>
          </p:cNvSpPr>
          <p:nvPr>
            <p:ph idx="1"/>
          </p:nvPr>
        </p:nvSpPr>
        <p:spPr>
          <a:xfrm>
            <a:off x="778331" y="1557408"/>
            <a:ext cx="7196621" cy="4848602"/>
          </a:xfrm>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buNone/>
            </a:pPr>
            <a:r>
              <a:rPr lang="en-US" sz="2800" dirty="0">
                <a:latin typeface="+mn-lt"/>
              </a:rPr>
              <a:t>Contains:</a:t>
            </a:r>
          </a:p>
          <a:p>
            <a:pPr lvl="1"/>
            <a:r>
              <a:rPr lang="en-US" sz="2800" dirty="0">
                <a:latin typeface="+mn-lt"/>
              </a:rPr>
              <a:t>Principal’s identity</a:t>
            </a:r>
          </a:p>
          <a:p>
            <a:pPr lvl="1"/>
            <a:r>
              <a:rPr lang="en-US" sz="2800" dirty="0">
                <a:latin typeface="+mn-lt"/>
              </a:rPr>
              <a:t>Principal’s public key</a:t>
            </a:r>
          </a:p>
          <a:p>
            <a:pPr lvl="1"/>
            <a:r>
              <a:rPr lang="en-US" sz="2800" dirty="0">
                <a:latin typeface="+mn-lt"/>
              </a:rPr>
              <a:t>Identity of signer</a:t>
            </a:r>
          </a:p>
          <a:p>
            <a:pPr lvl="1"/>
            <a:r>
              <a:rPr lang="en-US" sz="2800" dirty="0">
                <a:latin typeface="+mn-lt"/>
              </a:rPr>
              <a:t>Digital Signature</a:t>
            </a:r>
          </a:p>
        </p:txBody>
      </p:sp>
      <p:sp>
        <p:nvSpPr>
          <p:cNvPr id="4" name="Slide Number Placeholder 3"/>
          <p:cNvSpPr>
            <a:spLocks noGrp="1"/>
          </p:cNvSpPr>
          <p:nvPr>
            <p:ph type="sldNum" sz="quarter" idx="12"/>
          </p:nvPr>
        </p:nvSpPr>
        <p:spPr/>
        <p:txBody>
          <a:bodyPr/>
          <a:lstStyle>
            <a:defPPr>
              <a:defRPr lang="en-US"/>
            </a:defPPr>
            <a:lvl1pPr algn="l" rtl="0" eaLnBrk="0" fontAlgn="base" hangingPunct="0">
              <a:spcBef>
                <a:spcPct val="0"/>
              </a:spcBef>
              <a:spcAft>
                <a:spcPct val="0"/>
              </a:spcAft>
              <a:defRPr sz="3442" kern="1200">
                <a:solidFill>
                  <a:schemeClr val="tx1"/>
                </a:solidFill>
                <a:latin typeface="Times New Roman" pitchFamily="18" charset="0"/>
                <a:ea typeface="+mn-ea"/>
                <a:cs typeface="+mn-cs"/>
              </a:defRPr>
            </a:lvl1pPr>
            <a:lvl2pPr marL="655759" algn="l" rtl="0" eaLnBrk="0" fontAlgn="base" hangingPunct="0">
              <a:spcBef>
                <a:spcPct val="0"/>
              </a:spcBef>
              <a:spcAft>
                <a:spcPct val="0"/>
              </a:spcAft>
              <a:defRPr sz="3442" kern="1200">
                <a:solidFill>
                  <a:schemeClr val="tx1"/>
                </a:solidFill>
                <a:latin typeface="Times New Roman" pitchFamily="18" charset="0"/>
                <a:ea typeface="+mn-ea"/>
                <a:cs typeface="+mn-cs"/>
              </a:defRPr>
            </a:lvl2pPr>
            <a:lvl3pPr marL="1311518" algn="l" rtl="0" eaLnBrk="0" fontAlgn="base" hangingPunct="0">
              <a:spcBef>
                <a:spcPct val="0"/>
              </a:spcBef>
              <a:spcAft>
                <a:spcPct val="0"/>
              </a:spcAft>
              <a:defRPr sz="3442" kern="1200">
                <a:solidFill>
                  <a:schemeClr val="tx1"/>
                </a:solidFill>
                <a:latin typeface="Times New Roman" pitchFamily="18" charset="0"/>
                <a:ea typeface="+mn-ea"/>
                <a:cs typeface="+mn-cs"/>
              </a:defRPr>
            </a:lvl3pPr>
            <a:lvl4pPr marL="1967277" algn="l" rtl="0" eaLnBrk="0" fontAlgn="base" hangingPunct="0">
              <a:spcBef>
                <a:spcPct val="0"/>
              </a:spcBef>
              <a:spcAft>
                <a:spcPct val="0"/>
              </a:spcAft>
              <a:defRPr sz="3442" kern="1200">
                <a:solidFill>
                  <a:schemeClr val="tx1"/>
                </a:solidFill>
                <a:latin typeface="Times New Roman" pitchFamily="18" charset="0"/>
                <a:ea typeface="+mn-ea"/>
                <a:cs typeface="+mn-cs"/>
              </a:defRPr>
            </a:lvl4pPr>
            <a:lvl5pPr marL="2623036" algn="l" rtl="0" eaLnBrk="0" fontAlgn="base" hangingPunct="0">
              <a:spcBef>
                <a:spcPct val="0"/>
              </a:spcBef>
              <a:spcAft>
                <a:spcPct val="0"/>
              </a:spcAft>
              <a:defRPr sz="3442" kern="1200">
                <a:solidFill>
                  <a:schemeClr val="tx1"/>
                </a:solidFill>
                <a:latin typeface="Times New Roman" pitchFamily="18" charset="0"/>
                <a:ea typeface="+mn-ea"/>
                <a:cs typeface="+mn-cs"/>
              </a:defRPr>
            </a:lvl5pPr>
            <a:lvl6pPr marL="3278795" algn="l" defTabSz="1311518" rtl="0" eaLnBrk="1" latinLnBrk="0" hangingPunct="1">
              <a:defRPr sz="3442" kern="1200">
                <a:solidFill>
                  <a:schemeClr val="tx1"/>
                </a:solidFill>
                <a:latin typeface="Times New Roman" pitchFamily="18" charset="0"/>
                <a:ea typeface="+mn-ea"/>
                <a:cs typeface="+mn-cs"/>
              </a:defRPr>
            </a:lvl6pPr>
            <a:lvl7pPr marL="3934554" algn="l" defTabSz="1311518" rtl="0" eaLnBrk="1" latinLnBrk="0" hangingPunct="1">
              <a:defRPr sz="3442" kern="1200">
                <a:solidFill>
                  <a:schemeClr val="tx1"/>
                </a:solidFill>
                <a:latin typeface="Times New Roman" pitchFamily="18" charset="0"/>
                <a:ea typeface="+mn-ea"/>
                <a:cs typeface="+mn-cs"/>
              </a:defRPr>
            </a:lvl7pPr>
            <a:lvl8pPr marL="4590314" algn="l" defTabSz="1311518" rtl="0" eaLnBrk="1" latinLnBrk="0" hangingPunct="1">
              <a:defRPr sz="3442" kern="1200">
                <a:solidFill>
                  <a:schemeClr val="tx1"/>
                </a:solidFill>
                <a:latin typeface="Times New Roman" pitchFamily="18" charset="0"/>
                <a:ea typeface="+mn-ea"/>
                <a:cs typeface="+mn-cs"/>
              </a:defRPr>
            </a:lvl8pPr>
            <a:lvl9pPr marL="5246072" algn="l" defTabSz="1311518" rtl="0" eaLnBrk="1" latinLnBrk="0" hangingPunct="1">
              <a:defRPr sz="3442" kern="1200">
                <a:solidFill>
                  <a:schemeClr val="tx1"/>
                </a:solidFill>
                <a:latin typeface="Times New Roman" pitchFamily="18" charset="0"/>
                <a:ea typeface="+mn-ea"/>
                <a:cs typeface="+mn-cs"/>
              </a:defRPr>
            </a:lvl9pPr>
          </a:lstStyle>
          <a:p>
            <a:pPr algn="r">
              <a:defRPr/>
            </a:pPr>
            <a:fld id="{D7F82635-AC67-4BDF-A71C-0EC87317B3C3}" type="slidenum">
              <a:rPr lang="en-US" sz="1400" smtClean="0">
                <a:latin typeface="+mj-lt"/>
              </a:rPr>
              <a:pPr algn="r">
                <a:defRPr/>
              </a:pPr>
              <a:t>43</a:t>
            </a:fld>
            <a:endParaRPr lang="en-US" sz="1400" dirty="0">
              <a:latin typeface="+mj-lt"/>
            </a:endParaRPr>
          </a:p>
        </p:txBody>
      </p:sp>
      <p:sp>
        <p:nvSpPr>
          <p:cNvPr id="13" name="TextBox 12"/>
          <p:cNvSpPr txBox="1"/>
          <p:nvPr/>
        </p:nvSpPr>
        <p:spPr>
          <a:xfrm>
            <a:off x="821124" y="3961141"/>
            <a:ext cx="4585489" cy="2242847"/>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l"/>
            <a:r>
              <a:rPr lang="en-US" sz="2700" b="0" dirty="0">
                <a:latin typeface="+mn-lt"/>
              </a:rPr>
              <a:t>Everything is plain text except the digital signature, which is a cryptographic hash (digest) encrypted by the signer’s </a:t>
            </a:r>
            <a:r>
              <a:rPr lang="en-US" sz="2700" b="1" i="1" dirty="0">
                <a:latin typeface="+mn-lt"/>
              </a:rPr>
              <a:t>private</a:t>
            </a:r>
            <a:r>
              <a:rPr lang="en-US" sz="2700" b="0" dirty="0">
                <a:latin typeface="+mn-lt"/>
              </a:rPr>
              <a:t> key.</a:t>
            </a:r>
          </a:p>
        </p:txBody>
      </p:sp>
      <p:grpSp>
        <p:nvGrpSpPr>
          <p:cNvPr id="16" name="Group 16">
            <a:extLst>
              <a:ext uri="{C183D7F6-B498-43B3-948B-1728B52AA6E4}">
                <adec:decorative xmlns:adec="http://schemas.microsoft.com/office/drawing/2017/decorative" val="1"/>
              </a:ext>
            </a:extLst>
          </p:cNvPr>
          <p:cNvGrpSpPr/>
          <p:nvPr/>
        </p:nvGrpSpPr>
        <p:grpSpPr>
          <a:xfrm>
            <a:off x="5943600" y="1808055"/>
            <a:ext cx="2683539" cy="4117238"/>
            <a:chOff x="4695030" y="1300339"/>
            <a:chExt cx="2289705" cy="3512995"/>
          </a:xfrm>
        </p:grpSpPr>
        <p:sp>
          <p:nvSpPr>
            <p:cNvPr id="5" name="Rectangle 4"/>
            <p:cNvSpPr/>
            <p:nvPr/>
          </p:nvSpPr>
          <p:spPr bwMode="auto">
            <a:xfrm>
              <a:off x="4695031" y="1300339"/>
              <a:ext cx="2287323" cy="715186"/>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6" name="Rectangle 5"/>
            <p:cNvSpPr/>
            <p:nvPr/>
          </p:nvSpPr>
          <p:spPr bwMode="auto">
            <a:xfrm>
              <a:off x="4695031" y="2015525"/>
              <a:ext cx="2287323" cy="715186"/>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9" name="TextBox 8"/>
            <p:cNvSpPr txBox="1"/>
            <p:nvPr/>
          </p:nvSpPr>
          <p:spPr>
            <a:xfrm>
              <a:off x="4695030" y="1365356"/>
              <a:ext cx="2269331" cy="552489"/>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758" dirty="0">
                  <a:latin typeface="+mj-lt"/>
                </a:rPr>
                <a:t>Principal’s Identity</a:t>
              </a:r>
            </a:p>
            <a:p>
              <a:r>
                <a:rPr lang="en-US" sz="1875" dirty="0">
                  <a:latin typeface="+mj-lt"/>
                </a:rPr>
                <a:t>Amazon.com</a:t>
              </a:r>
            </a:p>
          </p:txBody>
        </p:sp>
        <p:sp>
          <p:nvSpPr>
            <p:cNvPr id="10" name="TextBox 9"/>
            <p:cNvSpPr txBox="1"/>
            <p:nvPr/>
          </p:nvSpPr>
          <p:spPr>
            <a:xfrm>
              <a:off x="4755224" y="2061698"/>
              <a:ext cx="2166938" cy="521868"/>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600" dirty="0">
                  <a:latin typeface="+mj-lt"/>
                </a:rPr>
                <a:t>Principal’s Public Key</a:t>
              </a:r>
            </a:p>
            <a:p>
              <a:r>
                <a:rPr lang="en-US" sz="1800" dirty="0">
                  <a:latin typeface="+mj-lt"/>
                </a:rPr>
                <a:t>mQGiBD9aAvwRB</a:t>
              </a:r>
            </a:p>
          </p:txBody>
        </p:sp>
        <p:grpSp>
          <p:nvGrpSpPr>
            <p:cNvPr id="17" name="Group 15"/>
            <p:cNvGrpSpPr/>
            <p:nvPr/>
          </p:nvGrpSpPr>
          <p:grpSpPr>
            <a:xfrm>
              <a:off x="4697412" y="3382962"/>
              <a:ext cx="2287323" cy="1430372"/>
              <a:chOff x="4695031" y="4238590"/>
              <a:chExt cx="2287323" cy="1430372"/>
            </a:xfrm>
          </p:grpSpPr>
          <p:sp>
            <p:nvSpPr>
              <p:cNvPr id="7" name="Rectangle 6"/>
              <p:cNvSpPr/>
              <p:nvPr/>
            </p:nvSpPr>
            <p:spPr bwMode="auto">
              <a:xfrm>
                <a:off x="4695031" y="4238590"/>
                <a:ext cx="2287323" cy="715186"/>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8" name="Rectangle 7"/>
              <p:cNvSpPr/>
              <p:nvPr/>
            </p:nvSpPr>
            <p:spPr bwMode="auto">
              <a:xfrm>
                <a:off x="4695031" y="4953776"/>
                <a:ext cx="2287323" cy="715186"/>
              </a:xfrm>
              <a:prstGeom prst="rect">
                <a:avLst/>
              </a:prstGeom>
              <a:solidFill>
                <a:srgbClr val="FFFF66"/>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11" name="TextBox 10"/>
              <p:cNvSpPr txBox="1"/>
              <p:nvPr/>
            </p:nvSpPr>
            <p:spPr>
              <a:xfrm>
                <a:off x="4755224" y="4284762"/>
                <a:ext cx="2166938" cy="583267"/>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758" dirty="0">
                    <a:latin typeface="+mj-lt"/>
                  </a:rPr>
                  <a:t>Signer’s Identity</a:t>
                </a:r>
              </a:p>
              <a:p>
                <a:r>
                  <a:rPr lang="en-US" sz="2110" dirty="0" err="1">
                    <a:latin typeface="+mj-lt"/>
                  </a:rPr>
                  <a:t>Verisign</a:t>
                </a:r>
                <a:endParaRPr lang="en-US" sz="2110" dirty="0">
                  <a:latin typeface="+mj-lt"/>
                </a:endParaRPr>
              </a:p>
            </p:txBody>
          </p:sp>
          <p:sp>
            <p:nvSpPr>
              <p:cNvPr id="12" name="TextBox 11"/>
              <p:cNvSpPr txBox="1"/>
              <p:nvPr/>
            </p:nvSpPr>
            <p:spPr>
              <a:xfrm>
                <a:off x="4754562" y="4983162"/>
                <a:ext cx="2166938" cy="583267"/>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758" dirty="0">
                    <a:latin typeface="+mj-lt"/>
                  </a:rPr>
                  <a:t>Digital Signature</a:t>
                </a:r>
              </a:p>
              <a:p>
                <a:r>
                  <a:rPr lang="en-US" sz="2110" dirty="0">
                    <a:latin typeface="+mj-lt"/>
                  </a:rPr>
                  <a:t>B157 ACE3 9788</a:t>
                </a:r>
              </a:p>
            </p:txBody>
          </p:sp>
        </p:grpSp>
        <p:sp>
          <p:nvSpPr>
            <p:cNvPr id="14" name="Rectangle 13"/>
            <p:cNvSpPr/>
            <p:nvPr/>
          </p:nvSpPr>
          <p:spPr bwMode="auto">
            <a:xfrm>
              <a:off x="4697412" y="2735262"/>
              <a:ext cx="2287323" cy="715186"/>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15" name="TextBox 14"/>
            <p:cNvSpPr txBox="1"/>
            <p:nvPr/>
          </p:nvSpPr>
          <p:spPr>
            <a:xfrm>
              <a:off x="4955538" y="2730633"/>
              <a:ext cx="1776835" cy="772659"/>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600" dirty="0">
                  <a:latin typeface="+mj-lt"/>
                </a:rPr>
                <a:t>Hash, other information</a:t>
              </a:r>
            </a:p>
            <a:p>
              <a:r>
                <a:rPr lang="en-US" sz="2000" dirty="0">
                  <a:latin typeface="+mj-lt"/>
                </a:rPr>
                <a:t>SHA-256</a:t>
              </a:r>
            </a:p>
          </p:txBody>
        </p:sp>
      </p:grpSp>
    </p:spTree>
    <p:extLst>
      <p:ext uri="{BB962C8B-B14F-4D97-AF65-F5344CB8AC3E}">
        <p14:creationId xmlns:p14="http://schemas.microsoft.com/office/powerpoint/2010/main" val="268326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algn="ctr"/>
            <a:r>
              <a:rPr lang="en-US" sz="4000" dirty="0">
                <a:latin typeface="+mj-lt"/>
              </a:rPr>
              <a:t>Changing the Public Key</a:t>
            </a:r>
          </a:p>
        </p:txBody>
      </p:sp>
      <p:sp>
        <p:nvSpPr>
          <p:cNvPr id="3" name="Content Placeholder 2"/>
          <p:cNvSpPr>
            <a:spLocks noGrp="1"/>
          </p:cNvSpPr>
          <p:nvPr>
            <p:ph idx="1"/>
          </p:nvPr>
        </p:nvSpPr>
        <p:spPr>
          <a:xfrm>
            <a:off x="731818" y="1535393"/>
            <a:ext cx="7527798" cy="4848602"/>
          </a:xfrm>
        </p:spPr>
        <p:txBody>
          <a:bodyPr>
            <a:norm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2800" dirty="0">
                <a:latin typeface="+mn-lt"/>
              </a:rPr>
              <a:t>Evil Eve substitutes her</a:t>
            </a:r>
            <a:br>
              <a:rPr lang="en-US" sz="2800" dirty="0">
                <a:latin typeface="+mn-lt"/>
              </a:rPr>
            </a:br>
            <a:r>
              <a:rPr lang="en-US" sz="2800" dirty="0">
                <a:latin typeface="+mn-lt"/>
              </a:rPr>
              <a:t>public key for Amazon’s, a</a:t>
            </a:r>
            <a:br>
              <a:rPr lang="en-US" sz="2800" dirty="0">
                <a:latin typeface="+mn-lt"/>
              </a:rPr>
            </a:br>
            <a:r>
              <a:rPr lang="en-US" sz="2800" dirty="0">
                <a:latin typeface="+mn-lt"/>
              </a:rPr>
              <a:t>man-in-the-middle attack.</a:t>
            </a:r>
          </a:p>
          <a:p>
            <a:r>
              <a:rPr lang="en-US" sz="2800" dirty="0">
                <a:latin typeface="+mn-lt"/>
              </a:rPr>
              <a:t>The digital signature is no</a:t>
            </a:r>
            <a:br>
              <a:rPr lang="en-US" sz="2800" dirty="0">
                <a:latin typeface="+mn-lt"/>
              </a:rPr>
            </a:br>
            <a:r>
              <a:rPr lang="en-US" sz="2800" dirty="0">
                <a:latin typeface="+mn-lt"/>
              </a:rPr>
              <a:t>longer valid (because the </a:t>
            </a:r>
            <a:br>
              <a:rPr lang="en-US" sz="2800" dirty="0">
                <a:latin typeface="+mn-lt"/>
              </a:rPr>
            </a:br>
            <a:r>
              <a:rPr lang="en-US" sz="2800" dirty="0">
                <a:latin typeface="+mn-lt"/>
              </a:rPr>
              <a:t>data have changed.)</a:t>
            </a:r>
          </a:p>
          <a:p>
            <a:r>
              <a:rPr lang="en-US" sz="2800" dirty="0">
                <a:latin typeface="+mn-lt"/>
              </a:rPr>
              <a:t>Evil Eve must gain access</a:t>
            </a:r>
            <a:br>
              <a:rPr lang="en-US" sz="2800" dirty="0">
                <a:latin typeface="+mn-lt"/>
              </a:rPr>
            </a:br>
            <a:r>
              <a:rPr lang="en-US" sz="2800" dirty="0">
                <a:latin typeface="+mn-lt"/>
              </a:rPr>
              <a:t>to the signer’s private key </a:t>
            </a:r>
            <a:br>
              <a:rPr lang="en-US" sz="2800" dirty="0">
                <a:latin typeface="+mn-lt"/>
              </a:rPr>
            </a:br>
            <a:r>
              <a:rPr lang="en-US" sz="2800" dirty="0">
                <a:latin typeface="+mn-lt"/>
              </a:rPr>
              <a:t>(signing key) to forge a </a:t>
            </a:r>
            <a:br>
              <a:rPr lang="en-US" sz="2800" dirty="0">
                <a:latin typeface="+mn-lt"/>
              </a:rPr>
            </a:br>
            <a:r>
              <a:rPr lang="en-US" sz="2800" dirty="0">
                <a:latin typeface="+mn-lt"/>
              </a:rPr>
              <a:t>new digital signature.  </a:t>
            </a:r>
            <a:br>
              <a:rPr lang="en-US" sz="2800" dirty="0">
                <a:latin typeface="+mn-lt"/>
              </a:rPr>
            </a:br>
            <a:r>
              <a:rPr lang="en-US" sz="2800" dirty="0">
                <a:latin typeface="+mn-lt"/>
              </a:rPr>
              <a:t>We hope this is hard!</a:t>
            </a:r>
          </a:p>
        </p:txBody>
      </p:sp>
      <p:sp>
        <p:nvSpPr>
          <p:cNvPr id="4" name="Slide Number Placeholder 3"/>
          <p:cNvSpPr>
            <a:spLocks noGrp="1"/>
          </p:cNvSpPr>
          <p:nvPr>
            <p:ph type="sldNum" sz="quarter" idx="12"/>
          </p:nvPr>
        </p:nvSpPr>
        <p:spPr/>
        <p:txBody>
          <a:bodyPr/>
          <a:lstStyle>
            <a:defPPr>
              <a:defRPr lang="en-US"/>
            </a:defPPr>
            <a:lvl1pPr algn="l" rtl="0" eaLnBrk="0" fontAlgn="base" hangingPunct="0">
              <a:spcBef>
                <a:spcPct val="0"/>
              </a:spcBef>
              <a:spcAft>
                <a:spcPct val="0"/>
              </a:spcAft>
              <a:defRPr sz="3442" kern="1200">
                <a:solidFill>
                  <a:schemeClr val="tx1"/>
                </a:solidFill>
                <a:latin typeface="Times New Roman" pitchFamily="18" charset="0"/>
                <a:ea typeface="+mn-ea"/>
                <a:cs typeface="+mn-cs"/>
              </a:defRPr>
            </a:lvl1pPr>
            <a:lvl2pPr marL="655759" algn="l" rtl="0" eaLnBrk="0" fontAlgn="base" hangingPunct="0">
              <a:spcBef>
                <a:spcPct val="0"/>
              </a:spcBef>
              <a:spcAft>
                <a:spcPct val="0"/>
              </a:spcAft>
              <a:defRPr sz="3442" kern="1200">
                <a:solidFill>
                  <a:schemeClr val="tx1"/>
                </a:solidFill>
                <a:latin typeface="Times New Roman" pitchFamily="18" charset="0"/>
                <a:ea typeface="+mn-ea"/>
                <a:cs typeface="+mn-cs"/>
              </a:defRPr>
            </a:lvl2pPr>
            <a:lvl3pPr marL="1311518" algn="l" rtl="0" eaLnBrk="0" fontAlgn="base" hangingPunct="0">
              <a:spcBef>
                <a:spcPct val="0"/>
              </a:spcBef>
              <a:spcAft>
                <a:spcPct val="0"/>
              </a:spcAft>
              <a:defRPr sz="3442" kern="1200">
                <a:solidFill>
                  <a:schemeClr val="tx1"/>
                </a:solidFill>
                <a:latin typeface="Times New Roman" pitchFamily="18" charset="0"/>
                <a:ea typeface="+mn-ea"/>
                <a:cs typeface="+mn-cs"/>
              </a:defRPr>
            </a:lvl3pPr>
            <a:lvl4pPr marL="1967277" algn="l" rtl="0" eaLnBrk="0" fontAlgn="base" hangingPunct="0">
              <a:spcBef>
                <a:spcPct val="0"/>
              </a:spcBef>
              <a:spcAft>
                <a:spcPct val="0"/>
              </a:spcAft>
              <a:defRPr sz="3442" kern="1200">
                <a:solidFill>
                  <a:schemeClr val="tx1"/>
                </a:solidFill>
                <a:latin typeface="Times New Roman" pitchFamily="18" charset="0"/>
                <a:ea typeface="+mn-ea"/>
                <a:cs typeface="+mn-cs"/>
              </a:defRPr>
            </a:lvl4pPr>
            <a:lvl5pPr marL="2623036" algn="l" rtl="0" eaLnBrk="0" fontAlgn="base" hangingPunct="0">
              <a:spcBef>
                <a:spcPct val="0"/>
              </a:spcBef>
              <a:spcAft>
                <a:spcPct val="0"/>
              </a:spcAft>
              <a:defRPr sz="3442" kern="1200">
                <a:solidFill>
                  <a:schemeClr val="tx1"/>
                </a:solidFill>
                <a:latin typeface="Times New Roman" pitchFamily="18" charset="0"/>
                <a:ea typeface="+mn-ea"/>
                <a:cs typeface="+mn-cs"/>
              </a:defRPr>
            </a:lvl5pPr>
            <a:lvl6pPr marL="3278795" algn="l" defTabSz="1311518" rtl="0" eaLnBrk="1" latinLnBrk="0" hangingPunct="1">
              <a:defRPr sz="3442" kern="1200">
                <a:solidFill>
                  <a:schemeClr val="tx1"/>
                </a:solidFill>
                <a:latin typeface="Times New Roman" pitchFamily="18" charset="0"/>
                <a:ea typeface="+mn-ea"/>
                <a:cs typeface="+mn-cs"/>
              </a:defRPr>
            </a:lvl6pPr>
            <a:lvl7pPr marL="3934554" algn="l" defTabSz="1311518" rtl="0" eaLnBrk="1" latinLnBrk="0" hangingPunct="1">
              <a:defRPr sz="3442" kern="1200">
                <a:solidFill>
                  <a:schemeClr val="tx1"/>
                </a:solidFill>
                <a:latin typeface="Times New Roman" pitchFamily="18" charset="0"/>
                <a:ea typeface="+mn-ea"/>
                <a:cs typeface="+mn-cs"/>
              </a:defRPr>
            </a:lvl7pPr>
            <a:lvl8pPr marL="4590314" algn="l" defTabSz="1311518" rtl="0" eaLnBrk="1" latinLnBrk="0" hangingPunct="1">
              <a:defRPr sz="3442" kern="1200">
                <a:solidFill>
                  <a:schemeClr val="tx1"/>
                </a:solidFill>
                <a:latin typeface="Times New Roman" pitchFamily="18" charset="0"/>
                <a:ea typeface="+mn-ea"/>
                <a:cs typeface="+mn-cs"/>
              </a:defRPr>
            </a:lvl8pPr>
            <a:lvl9pPr marL="5246072" algn="l" defTabSz="1311518" rtl="0" eaLnBrk="1" latinLnBrk="0" hangingPunct="1">
              <a:defRPr sz="3442" kern="1200">
                <a:solidFill>
                  <a:schemeClr val="tx1"/>
                </a:solidFill>
                <a:latin typeface="Times New Roman" pitchFamily="18" charset="0"/>
                <a:ea typeface="+mn-ea"/>
                <a:cs typeface="+mn-cs"/>
              </a:defRPr>
            </a:lvl9pPr>
          </a:lstStyle>
          <a:p>
            <a:pPr algn="r">
              <a:defRPr/>
            </a:pPr>
            <a:fld id="{D7F82635-AC67-4BDF-A71C-0EC87317B3C3}" type="slidenum">
              <a:rPr lang="en-US" sz="1400" smtClean="0">
                <a:latin typeface="+mj-lt"/>
              </a:rPr>
              <a:pPr algn="r">
                <a:defRPr/>
              </a:pPr>
              <a:t>44</a:t>
            </a:fld>
            <a:endParaRPr lang="en-US" sz="1400" dirty="0">
              <a:latin typeface="+mj-lt"/>
            </a:endParaRPr>
          </a:p>
        </p:txBody>
      </p:sp>
      <p:grpSp>
        <p:nvGrpSpPr>
          <p:cNvPr id="5" name="Group 4">
            <a:extLst>
              <a:ext uri="{C183D7F6-B498-43B3-948B-1728B52AA6E4}">
                <adec:decorative xmlns:adec="http://schemas.microsoft.com/office/drawing/2017/decorative" val="1"/>
              </a:ext>
            </a:extLst>
          </p:cNvPr>
          <p:cNvGrpSpPr/>
          <p:nvPr/>
        </p:nvGrpSpPr>
        <p:grpSpPr>
          <a:xfrm>
            <a:off x="6081466" y="1903215"/>
            <a:ext cx="2391742" cy="3909063"/>
            <a:chOff x="4695030" y="1300339"/>
            <a:chExt cx="2289705" cy="3512995"/>
          </a:xfrm>
        </p:grpSpPr>
        <p:sp>
          <p:nvSpPr>
            <p:cNvPr id="14" name="Rectangle 13"/>
            <p:cNvSpPr/>
            <p:nvPr/>
          </p:nvSpPr>
          <p:spPr bwMode="auto">
            <a:xfrm>
              <a:off x="4695031" y="1300339"/>
              <a:ext cx="2287323" cy="715186"/>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15" name="Rectangle 14"/>
            <p:cNvSpPr/>
            <p:nvPr/>
          </p:nvSpPr>
          <p:spPr bwMode="auto">
            <a:xfrm>
              <a:off x="4695031" y="2015525"/>
              <a:ext cx="2287323" cy="715186"/>
            </a:xfrm>
            <a:prstGeom prst="rect">
              <a:avLst/>
            </a:prstGeom>
            <a:solidFill>
              <a:srgbClr val="66FF33"/>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16" name="TextBox 15"/>
            <p:cNvSpPr txBox="1"/>
            <p:nvPr/>
          </p:nvSpPr>
          <p:spPr>
            <a:xfrm>
              <a:off x="4695030" y="1365356"/>
              <a:ext cx="2269331" cy="552489"/>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758" dirty="0">
                  <a:latin typeface="+mj-lt"/>
                </a:rPr>
                <a:t>Principal’s Identity</a:t>
              </a:r>
            </a:p>
            <a:p>
              <a:r>
                <a:rPr lang="en-US" sz="1875" dirty="0">
                  <a:latin typeface="+mj-lt"/>
                </a:rPr>
                <a:t>Amazon.com</a:t>
              </a:r>
            </a:p>
          </p:txBody>
        </p:sp>
        <p:sp>
          <p:nvSpPr>
            <p:cNvPr id="17" name="TextBox 16"/>
            <p:cNvSpPr txBox="1"/>
            <p:nvPr/>
          </p:nvSpPr>
          <p:spPr>
            <a:xfrm>
              <a:off x="4755224" y="2061698"/>
              <a:ext cx="2166938" cy="583267"/>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758" dirty="0">
                  <a:latin typeface="+mj-lt"/>
                </a:rPr>
                <a:t>Eve’s Public Key</a:t>
              </a:r>
            </a:p>
            <a:p>
              <a:r>
                <a:rPr lang="en-US" sz="2110" dirty="0" err="1">
                  <a:latin typeface="+mj-lt"/>
                </a:rPr>
                <a:t>DfIZOkhURN</a:t>
              </a:r>
              <a:endParaRPr lang="en-US" sz="2110" dirty="0">
                <a:latin typeface="+mj-lt"/>
              </a:endParaRPr>
            </a:p>
          </p:txBody>
        </p:sp>
        <p:sp>
          <p:nvSpPr>
            <p:cNvPr id="21" name="Rectangle 6"/>
            <p:cNvSpPr/>
            <p:nvPr/>
          </p:nvSpPr>
          <p:spPr bwMode="auto">
            <a:xfrm>
              <a:off x="4697412" y="3382962"/>
              <a:ext cx="2287323" cy="715186"/>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22" name="Rectangle 21"/>
            <p:cNvSpPr/>
            <p:nvPr/>
          </p:nvSpPr>
          <p:spPr bwMode="auto">
            <a:xfrm>
              <a:off x="4697412" y="4098148"/>
              <a:ext cx="2287323" cy="715186"/>
            </a:xfrm>
            <a:prstGeom prst="rect">
              <a:avLst/>
            </a:prstGeom>
            <a:solidFill>
              <a:srgbClr val="FD5F81"/>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23" name="TextBox 22"/>
            <p:cNvSpPr txBox="1"/>
            <p:nvPr/>
          </p:nvSpPr>
          <p:spPr>
            <a:xfrm>
              <a:off x="4757605" y="3429134"/>
              <a:ext cx="2166938" cy="583267"/>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758" dirty="0">
                  <a:latin typeface="+mj-lt"/>
                </a:rPr>
                <a:t>Signer’s Identity</a:t>
              </a:r>
            </a:p>
            <a:p>
              <a:r>
                <a:rPr lang="en-US" sz="2110" dirty="0" err="1">
                  <a:latin typeface="+mj-lt"/>
                </a:rPr>
                <a:t>Verisign</a:t>
              </a:r>
              <a:endParaRPr lang="en-US" sz="2110" dirty="0">
                <a:latin typeface="+mj-lt"/>
              </a:endParaRPr>
            </a:p>
          </p:txBody>
        </p:sp>
        <p:sp>
          <p:nvSpPr>
            <p:cNvPr id="24" name="TextBox 23"/>
            <p:cNvSpPr txBox="1"/>
            <p:nvPr/>
          </p:nvSpPr>
          <p:spPr>
            <a:xfrm>
              <a:off x="4756943" y="4127534"/>
              <a:ext cx="2166938" cy="599160"/>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758" dirty="0">
                  <a:latin typeface="+mj-lt"/>
                </a:rPr>
                <a:t>Digital Signature</a:t>
              </a:r>
            </a:p>
            <a:p>
              <a:r>
                <a:rPr lang="en-US" sz="2000" dirty="0">
                  <a:latin typeface="+mj-lt"/>
                </a:rPr>
                <a:t>B157 ACE3 9788</a:t>
              </a:r>
            </a:p>
          </p:txBody>
        </p:sp>
        <p:sp>
          <p:nvSpPr>
            <p:cNvPr id="19" name="Rectangle 18"/>
            <p:cNvSpPr/>
            <p:nvPr/>
          </p:nvSpPr>
          <p:spPr bwMode="auto">
            <a:xfrm>
              <a:off x="4695031" y="2727416"/>
              <a:ext cx="2287323" cy="715186"/>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87556" tIns="43778" rIns="87556" bIns="43778" numCol="1" rtlCol="0" anchor="t" anchorCtr="0" compatLnSpc="1">
              <a:prstTxWarp prst="textNoShape">
                <a:avLst/>
              </a:prstTxWarp>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pPr defTabSz="875560"/>
              <a:endParaRPr lang="en-US" sz="2344" dirty="0"/>
            </a:p>
          </p:txBody>
        </p:sp>
        <p:sp>
          <p:nvSpPr>
            <p:cNvPr id="20" name="TextBox 19"/>
            <p:cNvSpPr txBox="1"/>
            <p:nvPr/>
          </p:nvSpPr>
          <p:spPr>
            <a:xfrm>
              <a:off x="4721224" y="2773362"/>
              <a:ext cx="2166938" cy="743275"/>
            </a:xfrm>
            <a:prstGeom prst="rect">
              <a:avLst/>
            </a:prstGeom>
            <a:noFill/>
          </p:spPr>
          <p:txBody>
            <a:bodyPr wrap="square" lIns="87556" tIns="43778" rIns="87556" bIns="43778" rtlCol="0">
              <a:spAutoFit/>
            </a:bodyPr>
            <a:lstStyle>
              <a:defPPr>
                <a:defRPr lang="en-US"/>
              </a:defPPr>
              <a:lvl1pPr algn="l" rtl="0" eaLnBrk="0" fontAlgn="base" hangingPunct="0">
                <a:spcBef>
                  <a:spcPct val="0"/>
                </a:spcBef>
                <a:spcAft>
                  <a:spcPct val="0"/>
                </a:spcAft>
                <a:defRPr sz="2937" kern="1200">
                  <a:solidFill>
                    <a:schemeClr val="tx1"/>
                  </a:solidFill>
                  <a:latin typeface="Times New Roman" pitchFamily="18" charset="0"/>
                  <a:ea typeface="+mn-ea"/>
                  <a:cs typeface="+mn-cs"/>
                </a:defRPr>
              </a:lvl1pPr>
              <a:lvl2pPr marL="559521" algn="l" rtl="0" eaLnBrk="0" fontAlgn="base" hangingPunct="0">
                <a:spcBef>
                  <a:spcPct val="0"/>
                </a:spcBef>
                <a:spcAft>
                  <a:spcPct val="0"/>
                </a:spcAft>
                <a:defRPr sz="2937" kern="1200">
                  <a:solidFill>
                    <a:schemeClr val="tx1"/>
                  </a:solidFill>
                  <a:latin typeface="Times New Roman" pitchFamily="18" charset="0"/>
                  <a:ea typeface="+mn-ea"/>
                  <a:cs typeface="+mn-cs"/>
                </a:defRPr>
              </a:lvl2pPr>
              <a:lvl3pPr marL="1119043" algn="l" rtl="0" eaLnBrk="0" fontAlgn="base" hangingPunct="0">
                <a:spcBef>
                  <a:spcPct val="0"/>
                </a:spcBef>
                <a:spcAft>
                  <a:spcPct val="0"/>
                </a:spcAft>
                <a:defRPr sz="2937" kern="1200">
                  <a:solidFill>
                    <a:schemeClr val="tx1"/>
                  </a:solidFill>
                  <a:latin typeface="Times New Roman" pitchFamily="18" charset="0"/>
                  <a:ea typeface="+mn-ea"/>
                  <a:cs typeface="+mn-cs"/>
                </a:defRPr>
              </a:lvl3pPr>
              <a:lvl4pPr marL="1678564" algn="l" rtl="0" eaLnBrk="0" fontAlgn="base" hangingPunct="0">
                <a:spcBef>
                  <a:spcPct val="0"/>
                </a:spcBef>
                <a:spcAft>
                  <a:spcPct val="0"/>
                </a:spcAft>
                <a:defRPr sz="2937" kern="1200">
                  <a:solidFill>
                    <a:schemeClr val="tx1"/>
                  </a:solidFill>
                  <a:latin typeface="Times New Roman" pitchFamily="18" charset="0"/>
                  <a:ea typeface="+mn-ea"/>
                  <a:cs typeface="+mn-cs"/>
                </a:defRPr>
              </a:lvl4pPr>
              <a:lvl5pPr marL="2238085" algn="l" rtl="0" eaLnBrk="0" fontAlgn="base" hangingPunct="0">
                <a:spcBef>
                  <a:spcPct val="0"/>
                </a:spcBef>
                <a:spcAft>
                  <a:spcPct val="0"/>
                </a:spcAft>
                <a:defRPr sz="2937" kern="1200">
                  <a:solidFill>
                    <a:schemeClr val="tx1"/>
                  </a:solidFill>
                  <a:latin typeface="Times New Roman" pitchFamily="18" charset="0"/>
                  <a:ea typeface="+mn-ea"/>
                  <a:cs typeface="+mn-cs"/>
                </a:defRPr>
              </a:lvl5pPr>
              <a:lvl6pPr marL="2797607" algn="l" defTabSz="1119043" rtl="0" eaLnBrk="1" latinLnBrk="0" hangingPunct="1">
                <a:defRPr sz="2937" kern="1200">
                  <a:solidFill>
                    <a:schemeClr val="tx1"/>
                  </a:solidFill>
                  <a:latin typeface="Times New Roman" pitchFamily="18" charset="0"/>
                  <a:ea typeface="+mn-ea"/>
                  <a:cs typeface="+mn-cs"/>
                </a:defRPr>
              </a:lvl6pPr>
              <a:lvl7pPr marL="3357128" algn="l" defTabSz="1119043" rtl="0" eaLnBrk="1" latinLnBrk="0" hangingPunct="1">
                <a:defRPr sz="2937" kern="1200">
                  <a:solidFill>
                    <a:schemeClr val="tx1"/>
                  </a:solidFill>
                  <a:latin typeface="Times New Roman" pitchFamily="18" charset="0"/>
                  <a:ea typeface="+mn-ea"/>
                  <a:cs typeface="+mn-cs"/>
                </a:defRPr>
              </a:lvl7pPr>
              <a:lvl8pPr marL="3916650" algn="l" defTabSz="1119043" rtl="0" eaLnBrk="1" latinLnBrk="0" hangingPunct="1">
                <a:defRPr sz="2937" kern="1200">
                  <a:solidFill>
                    <a:schemeClr val="tx1"/>
                  </a:solidFill>
                  <a:latin typeface="Times New Roman" pitchFamily="18" charset="0"/>
                  <a:ea typeface="+mn-ea"/>
                  <a:cs typeface="+mn-cs"/>
                </a:defRPr>
              </a:lvl8pPr>
              <a:lvl9pPr marL="4476171" algn="l" defTabSz="1119043" rtl="0" eaLnBrk="1" latinLnBrk="0" hangingPunct="1">
                <a:defRPr sz="2937" kern="1200">
                  <a:solidFill>
                    <a:schemeClr val="tx1"/>
                  </a:solidFill>
                  <a:latin typeface="Times New Roman" pitchFamily="18" charset="0"/>
                  <a:ea typeface="+mn-ea"/>
                  <a:cs typeface="+mn-cs"/>
                </a:defRPr>
              </a:lvl9pPr>
            </a:lstStyle>
            <a:p>
              <a:r>
                <a:rPr lang="en-US" sz="1600" dirty="0">
                  <a:latin typeface="+mj-lt"/>
                </a:rPr>
                <a:t>Hash, other information SHA-256</a:t>
              </a:r>
            </a:p>
          </p:txBody>
        </p:sp>
      </p:grpSp>
    </p:spTree>
    <p:extLst>
      <p:ext uri="{BB962C8B-B14F-4D97-AF65-F5344CB8AC3E}">
        <p14:creationId xmlns:p14="http://schemas.microsoft.com/office/powerpoint/2010/main" val="150758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080D-1C14-9029-4E93-52FDA7A17BC2}"/>
              </a:ext>
            </a:extLst>
          </p:cNvPr>
          <p:cNvSpPr>
            <a:spLocks noGrp="1"/>
          </p:cNvSpPr>
          <p:nvPr>
            <p:ph type="title"/>
          </p:nvPr>
        </p:nvSpPr>
        <p:spPr/>
        <p:txBody>
          <a:bodyPr/>
          <a:lstStyle/>
          <a:p>
            <a:r>
              <a:rPr lang="en-US" dirty="0"/>
              <a:t>Securing Communications</a:t>
            </a:r>
          </a:p>
        </p:txBody>
      </p:sp>
      <p:sp>
        <p:nvSpPr>
          <p:cNvPr id="3" name="Content Placeholder 2">
            <a:extLst>
              <a:ext uri="{FF2B5EF4-FFF2-40B4-BE49-F238E27FC236}">
                <a16:creationId xmlns:a16="http://schemas.microsoft.com/office/drawing/2014/main" id="{12BBC8D3-93C8-3E4D-BECA-5D018013FD54}"/>
              </a:ext>
            </a:extLst>
          </p:cNvPr>
          <p:cNvSpPr>
            <a:spLocks noGrp="1"/>
          </p:cNvSpPr>
          <p:nvPr>
            <p:ph idx="1"/>
          </p:nvPr>
        </p:nvSpPr>
        <p:spPr>
          <a:xfrm>
            <a:off x="457200" y="1600200"/>
            <a:ext cx="8382000" cy="4525963"/>
          </a:xfrm>
        </p:spPr>
        <p:txBody>
          <a:bodyPr/>
          <a:lstStyle/>
          <a:p>
            <a:r>
              <a:rPr lang="en-US" dirty="0"/>
              <a:t>The pandemic of 2020 caused a lot of jobs to transition to remote work.</a:t>
            </a:r>
          </a:p>
          <a:p>
            <a:r>
              <a:rPr lang="en-US" dirty="0"/>
              <a:t>Some are back on-site but many are not.</a:t>
            </a:r>
          </a:p>
          <a:p>
            <a:r>
              <a:rPr lang="en-US" dirty="0"/>
              <a:t>That has made securing data communications much more important.</a:t>
            </a:r>
          </a:p>
        </p:txBody>
      </p:sp>
    </p:spTree>
    <p:extLst>
      <p:ext uri="{BB962C8B-B14F-4D97-AF65-F5344CB8AC3E}">
        <p14:creationId xmlns:p14="http://schemas.microsoft.com/office/powerpoint/2010/main" val="1112478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p:txBody>
          <a:bodyPr/>
          <a:lstStyle/>
          <a:p>
            <a:r>
              <a:rPr lang="en-US" dirty="0"/>
              <a:t>Transport Layer Security (TLS)</a:t>
            </a:r>
          </a:p>
        </p:txBody>
      </p:sp>
      <p:sp>
        <p:nvSpPr>
          <p:cNvPr id="1883139" name="Rectangle 3"/>
          <p:cNvSpPr>
            <a:spLocks noGrp="1" noChangeArrowheads="1"/>
          </p:cNvSpPr>
          <p:nvPr>
            <p:ph idx="1"/>
          </p:nvPr>
        </p:nvSpPr>
        <p:spPr>
          <a:xfrm>
            <a:off x="685800" y="1600200"/>
            <a:ext cx="7772400" cy="4846638"/>
          </a:xfrm>
        </p:spPr>
        <p:txBody>
          <a:bodyPr/>
          <a:lstStyle/>
          <a:p>
            <a:pPr>
              <a:lnSpc>
                <a:spcPct val="90000"/>
              </a:lnSpc>
            </a:pPr>
            <a:r>
              <a:rPr lang="en-US" dirty="0"/>
              <a:t>Transport layer security service (originally SSL) originally developed by Netscape.</a:t>
            </a:r>
          </a:p>
          <a:p>
            <a:pPr>
              <a:lnSpc>
                <a:spcPct val="90000"/>
              </a:lnSpc>
            </a:pPr>
            <a:r>
              <a:rPr lang="en-US" dirty="0"/>
              <a:t>Subsequently became Internet standard RFC2246: Transport Layer Security (TLS.)</a:t>
            </a:r>
          </a:p>
          <a:p>
            <a:pPr>
              <a:lnSpc>
                <a:spcPct val="90000"/>
              </a:lnSpc>
            </a:pPr>
            <a:r>
              <a:rPr lang="en-US" dirty="0"/>
              <a:t>Uses TCP to provide a reliable end-to-end service.</a:t>
            </a:r>
          </a:p>
          <a:p>
            <a:pPr>
              <a:lnSpc>
                <a:spcPct val="90000"/>
              </a:lnSpc>
            </a:pPr>
            <a:r>
              <a:rPr lang="en-US" dirty="0"/>
              <a:t>May be provided in underlying protocol suite or embedded in specific packages.</a:t>
            </a:r>
          </a:p>
          <a:p>
            <a:pPr>
              <a:lnSpc>
                <a:spcPct val="90000"/>
              </a:lnSpc>
            </a:pPr>
            <a:endParaRPr lang="en-AU" sz="2700" dirty="0"/>
          </a:p>
          <a:p>
            <a:pPr>
              <a:lnSpc>
                <a:spcPct val="90000"/>
              </a:lnSpc>
            </a:pPr>
            <a:endParaRPr lang="en-US" sz="2700" dirty="0"/>
          </a:p>
        </p:txBody>
      </p:sp>
      <p:sp>
        <p:nvSpPr>
          <p:cNvPr id="4" name="Slide Number Placeholder 3"/>
          <p:cNvSpPr>
            <a:spLocks noGrp="1"/>
          </p:cNvSpPr>
          <p:nvPr>
            <p:ph type="sldNum" sz="quarter" idx="12"/>
          </p:nvPr>
        </p:nvSpPr>
        <p:spPr/>
        <p:txBody>
          <a:bodyPr/>
          <a:lstStyle/>
          <a:p>
            <a:pPr>
              <a:defRPr/>
            </a:pPr>
            <a:fld id="{3EECF72D-72BB-45EF-9CA5-37702647A5B6}"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109058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3139">
                                            <p:txEl>
                                              <p:pRg st="1" end="1"/>
                                            </p:txEl>
                                          </p:spTgt>
                                        </p:tgtEl>
                                        <p:attrNameLst>
                                          <p:attrName>style.visibility</p:attrName>
                                        </p:attrNameLst>
                                      </p:cBhvr>
                                      <p:to>
                                        <p:strVal val="visible"/>
                                      </p:to>
                                    </p:set>
                                    <p:animEffect transition="in" filter="fade">
                                      <p:cBhvr>
                                        <p:cTn id="7" dur="500"/>
                                        <p:tgtEl>
                                          <p:spTgt spid="18831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3139">
                                            <p:txEl>
                                              <p:pRg st="2" end="2"/>
                                            </p:txEl>
                                          </p:spTgt>
                                        </p:tgtEl>
                                        <p:attrNameLst>
                                          <p:attrName>style.visibility</p:attrName>
                                        </p:attrNameLst>
                                      </p:cBhvr>
                                      <p:to>
                                        <p:strVal val="visible"/>
                                      </p:to>
                                    </p:set>
                                    <p:animEffect transition="in" filter="fade">
                                      <p:cBhvr>
                                        <p:cTn id="12" dur="500"/>
                                        <p:tgtEl>
                                          <p:spTgt spid="18831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3139">
                                            <p:txEl>
                                              <p:pRg st="3" end="3"/>
                                            </p:txEl>
                                          </p:spTgt>
                                        </p:tgtEl>
                                        <p:attrNameLst>
                                          <p:attrName>style.visibility</p:attrName>
                                        </p:attrNameLst>
                                      </p:cBhvr>
                                      <p:to>
                                        <p:strVal val="visible"/>
                                      </p:to>
                                    </p:set>
                                    <p:animEffect transition="in" filter="fade">
                                      <p:cBhvr>
                                        <p:cTn id="17" dur="500"/>
                                        <p:tgtEl>
                                          <p:spTgt spid="1883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2"/>
          <p:cNvSpPr>
            <a:spLocks noGrp="1" noChangeArrowheads="1"/>
          </p:cNvSpPr>
          <p:nvPr>
            <p:ph type="title"/>
          </p:nvPr>
        </p:nvSpPr>
        <p:spPr/>
        <p:txBody>
          <a:bodyPr/>
          <a:lstStyle/>
          <a:p>
            <a:r>
              <a:rPr lang="en-US" dirty="0"/>
              <a:t>TLS Record Protocol Services</a:t>
            </a:r>
            <a:endParaRPr lang="en-AU" dirty="0"/>
          </a:p>
        </p:txBody>
      </p:sp>
      <p:sp>
        <p:nvSpPr>
          <p:cNvPr id="1887235" name="Rectangle 3"/>
          <p:cNvSpPr>
            <a:spLocks noGrp="1" noChangeArrowheads="1"/>
          </p:cNvSpPr>
          <p:nvPr>
            <p:ph idx="1"/>
          </p:nvPr>
        </p:nvSpPr>
        <p:spPr/>
        <p:txBody>
          <a:bodyPr/>
          <a:lstStyle/>
          <a:p>
            <a:pPr>
              <a:lnSpc>
                <a:spcPct val="90000"/>
              </a:lnSpc>
            </a:pPr>
            <a:r>
              <a:rPr lang="en-US" b="1" dirty="0"/>
              <a:t>Message integrity</a:t>
            </a:r>
          </a:p>
          <a:p>
            <a:pPr lvl="1">
              <a:lnSpc>
                <a:spcPct val="90000"/>
              </a:lnSpc>
            </a:pPr>
            <a:r>
              <a:rPr lang="en-US" dirty="0"/>
              <a:t>using a message authentication code with shared secret key.</a:t>
            </a:r>
          </a:p>
          <a:p>
            <a:pPr>
              <a:lnSpc>
                <a:spcPct val="90000"/>
              </a:lnSpc>
            </a:pPr>
            <a:r>
              <a:rPr lang="en-US" b="1" dirty="0"/>
              <a:t>Confidentiality</a:t>
            </a:r>
          </a:p>
          <a:p>
            <a:pPr lvl="1">
              <a:lnSpc>
                <a:spcPct val="90000"/>
              </a:lnSpc>
            </a:pPr>
            <a:r>
              <a:rPr lang="en-US" dirty="0"/>
              <a:t>using symmetric encryption with a shared secret key defined by Handshake Protocol</a:t>
            </a:r>
          </a:p>
          <a:p>
            <a:pPr lvl="1">
              <a:lnSpc>
                <a:spcPct val="90000"/>
              </a:lnSpc>
            </a:pPr>
            <a:r>
              <a:rPr lang="en-US" dirty="0"/>
              <a:t>Algorithms negotiated: AES, IDEA, etc.</a:t>
            </a:r>
          </a:p>
          <a:p>
            <a:pPr lvl="1">
              <a:lnSpc>
                <a:spcPct val="90000"/>
              </a:lnSpc>
            </a:pPr>
            <a:r>
              <a:rPr lang="en-US" dirty="0"/>
              <a:t>Message is compressed before encryption</a:t>
            </a:r>
          </a:p>
          <a:p>
            <a:pPr>
              <a:lnSpc>
                <a:spcPct val="90000"/>
              </a:lnSpc>
            </a:pPr>
            <a:r>
              <a:rPr lang="en-US" b="1" dirty="0"/>
              <a:t>Forward Secrecy </a:t>
            </a:r>
            <a:r>
              <a:rPr lang="en-US" dirty="0"/>
              <a:t>optional with Diffie-Hellman Elliptic Curve Key Exchange.</a:t>
            </a:r>
          </a:p>
        </p:txBody>
      </p:sp>
      <p:sp>
        <p:nvSpPr>
          <p:cNvPr id="4" name="Slide Number Placeholder 3"/>
          <p:cNvSpPr>
            <a:spLocks noGrp="1"/>
          </p:cNvSpPr>
          <p:nvPr>
            <p:ph type="sldNum" sz="quarter" idx="12"/>
          </p:nvPr>
        </p:nvSpPr>
        <p:spPr/>
        <p:txBody>
          <a:bodyPr/>
          <a:lstStyle/>
          <a:p>
            <a:pPr>
              <a:defRPr/>
            </a:pPr>
            <a:fld id="{3EECF72D-72BB-45EF-9CA5-37702647A5B6}"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29805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7235">
                                            <p:txEl>
                                              <p:pRg st="2" end="2"/>
                                            </p:txEl>
                                          </p:spTgt>
                                        </p:tgtEl>
                                        <p:attrNameLst>
                                          <p:attrName>style.visibility</p:attrName>
                                        </p:attrNameLst>
                                      </p:cBhvr>
                                      <p:to>
                                        <p:strVal val="visible"/>
                                      </p:to>
                                    </p:set>
                                    <p:animEffect transition="in" filter="fade">
                                      <p:cBhvr>
                                        <p:cTn id="7" dur="500"/>
                                        <p:tgtEl>
                                          <p:spTgt spid="188723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87235">
                                            <p:txEl>
                                              <p:pRg st="3" end="3"/>
                                            </p:txEl>
                                          </p:spTgt>
                                        </p:tgtEl>
                                        <p:attrNameLst>
                                          <p:attrName>style.visibility</p:attrName>
                                        </p:attrNameLst>
                                      </p:cBhvr>
                                      <p:to>
                                        <p:strVal val="visible"/>
                                      </p:to>
                                    </p:set>
                                    <p:animEffect transition="in" filter="fade">
                                      <p:cBhvr>
                                        <p:cTn id="10" dur="500"/>
                                        <p:tgtEl>
                                          <p:spTgt spid="188723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87235">
                                            <p:txEl>
                                              <p:pRg st="4" end="4"/>
                                            </p:txEl>
                                          </p:spTgt>
                                        </p:tgtEl>
                                        <p:attrNameLst>
                                          <p:attrName>style.visibility</p:attrName>
                                        </p:attrNameLst>
                                      </p:cBhvr>
                                      <p:to>
                                        <p:strVal val="visible"/>
                                      </p:to>
                                    </p:set>
                                    <p:animEffect transition="in" filter="fade">
                                      <p:cBhvr>
                                        <p:cTn id="13" dur="500"/>
                                        <p:tgtEl>
                                          <p:spTgt spid="188723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887235">
                                            <p:txEl>
                                              <p:pRg st="5" end="5"/>
                                            </p:txEl>
                                          </p:spTgt>
                                        </p:tgtEl>
                                        <p:attrNameLst>
                                          <p:attrName>style.visibility</p:attrName>
                                        </p:attrNameLst>
                                      </p:cBhvr>
                                      <p:to>
                                        <p:strVal val="visible"/>
                                      </p:to>
                                    </p:set>
                                    <p:animEffect transition="in" filter="fade">
                                      <p:cBhvr>
                                        <p:cTn id="16" dur="500"/>
                                        <p:tgtEl>
                                          <p:spTgt spid="188723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87235">
                                            <p:txEl>
                                              <p:pRg st="6" end="6"/>
                                            </p:txEl>
                                          </p:spTgt>
                                        </p:tgtEl>
                                        <p:attrNameLst>
                                          <p:attrName>style.visibility</p:attrName>
                                        </p:attrNameLst>
                                      </p:cBhvr>
                                      <p:to>
                                        <p:strVal val="visible"/>
                                      </p:to>
                                    </p:set>
                                    <p:animEffect transition="in" filter="fade">
                                      <p:cBhvr>
                                        <p:cTn id="21" dur="500"/>
                                        <p:tgtEl>
                                          <p:spTgt spid="18872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D476-C799-A80C-9752-C7291AED2464}"/>
              </a:ext>
            </a:extLst>
          </p:cNvPr>
          <p:cNvSpPr>
            <a:spLocks noGrp="1"/>
          </p:cNvSpPr>
          <p:nvPr>
            <p:ph type="title"/>
          </p:nvPr>
        </p:nvSpPr>
        <p:spPr/>
        <p:txBody>
          <a:bodyPr/>
          <a:lstStyle/>
          <a:p>
            <a:r>
              <a:rPr lang="en-US" dirty="0"/>
              <a:t>Protecting the Perimeter</a:t>
            </a:r>
          </a:p>
        </p:txBody>
      </p:sp>
      <p:sp>
        <p:nvSpPr>
          <p:cNvPr id="3" name="Content Placeholder 2">
            <a:extLst>
              <a:ext uri="{FF2B5EF4-FFF2-40B4-BE49-F238E27FC236}">
                <a16:creationId xmlns:a16="http://schemas.microsoft.com/office/drawing/2014/main" id="{AE9B0154-6ADE-B3F0-E665-4F76C2C88D1F}"/>
              </a:ext>
            </a:extLst>
          </p:cNvPr>
          <p:cNvSpPr>
            <a:spLocks noGrp="1"/>
          </p:cNvSpPr>
          <p:nvPr>
            <p:ph idx="1"/>
          </p:nvPr>
        </p:nvSpPr>
        <p:spPr/>
        <p:txBody>
          <a:bodyPr/>
          <a:lstStyle/>
          <a:p>
            <a:r>
              <a:rPr lang="en-US" dirty="0"/>
              <a:t>Prior to 2020, many organizations had focused primarily on protecting the perimeter; that is, protecting the network from outside intrusion.</a:t>
            </a:r>
          </a:p>
          <a:p>
            <a:r>
              <a:rPr lang="en-US" dirty="0"/>
              <a:t>This strategy depended on firewalls and intrusion detection systems.</a:t>
            </a:r>
          </a:p>
        </p:txBody>
      </p:sp>
    </p:spTree>
    <p:extLst>
      <p:ext uri="{BB962C8B-B14F-4D97-AF65-F5344CB8AC3E}">
        <p14:creationId xmlns:p14="http://schemas.microsoft.com/office/powerpoint/2010/main" val="139826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4250-F14F-BE44-4457-A3DA55944277}"/>
              </a:ext>
            </a:extLst>
          </p:cNvPr>
          <p:cNvSpPr>
            <a:spLocks noGrp="1"/>
          </p:cNvSpPr>
          <p:nvPr>
            <p:ph type="title"/>
          </p:nvPr>
        </p:nvSpPr>
        <p:spPr/>
        <p:txBody>
          <a:bodyPr/>
          <a:lstStyle/>
          <a:p>
            <a:r>
              <a:rPr lang="en-US" dirty="0"/>
              <a:t>Firewalls</a:t>
            </a:r>
          </a:p>
        </p:txBody>
      </p:sp>
      <p:sp>
        <p:nvSpPr>
          <p:cNvPr id="3" name="Content Placeholder 2">
            <a:extLst>
              <a:ext uri="{FF2B5EF4-FFF2-40B4-BE49-F238E27FC236}">
                <a16:creationId xmlns:a16="http://schemas.microsoft.com/office/drawing/2014/main" id="{B49E9144-161A-460E-252B-53755DEBD6E5}"/>
              </a:ext>
            </a:extLst>
          </p:cNvPr>
          <p:cNvSpPr>
            <a:spLocks noGrp="1"/>
          </p:cNvSpPr>
          <p:nvPr>
            <p:ph idx="1"/>
          </p:nvPr>
        </p:nvSpPr>
        <p:spPr/>
        <p:txBody>
          <a:bodyPr/>
          <a:lstStyle/>
          <a:p>
            <a:r>
              <a:rPr lang="en-US" dirty="0"/>
              <a:t> A </a:t>
            </a:r>
            <a:r>
              <a:rPr lang="en-US"/>
              <a:t>firewall is a router</a:t>
            </a:r>
            <a:r>
              <a:rPr lang="en-US" dirty="0"/>
              <a:t>, general-purpose computer, or appliance…</a:t>
            </a:r>
          </a:p>
          <a:p>
            <a:r>
              <a:rPr lang="en-US" dirty="0"/>
              <a:t>That controls the flow of packets between a trusted and an untrusted network, or between segments of a trusted network.</a:t>
            </a:r>
          </a:p>
          <a:p>
            <a:endParaRPr lang="en-US" dirty="0"/>
          </a:p>
        </p:txBody>
      </p:sp>
      <p:pic>
        <p:nvPicPr>
          <p:cNvPr id="4" name="Picture 3" descr="A diagram showing an untrusted network depicted as a cloud connecting to a firewall which then connects to computers in the trusted network.">
            <a:extLst>
              <a:ext uri="{FF2B5EF4-FFF2-40B4-BE49-F238E27FC236}">
                <a16:creationId xmlns:a16="http://schemas.microsoft.com/office/drawing/2014/main" id="{CD318483-C984-0042-8134-F9EEC33F51EE}"/>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82470" y="4100318"/>
            <a:ext cx="5179060" cy="2314964"/>
          </a:xfrm>
          <a:prstGeom prst="rect">
            <a:avLst/>
          </a:prstGeom>
        </p:spPr>
      </p:pic>
    </p:spTree>
    <p:extLst>
      <p:ext uri="{BB962C8B-B14F-4D97-AF65-F5344CB8AC3E}">
        <p14:creationId xmlns:p14="http://schemas.microsoft.com/office/powerpoint/2010/main" val="3743044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a:t>Cryptography = Algorithm + Key</a:t>
            </a:r>
          </a:p>
        </p:txBody>
      </p:sp>
      <p:sp>
        <p:nvSpPr>
          <p:cNvPr id="2" name="Slide Number Placeholder 1"/>
          <p:cNvSpPr>
            <a:spLocks noGrp="1"/>
          </p:cNvSpPr>
          <p:nvPr>
            <p:ph type="sldNum" sz="quarter" idx="12"/>
          </p:nvPr>
        </p:nvSpPr>
        <p:spPr/>
        <p:txBody>
          <a:bodyPr/>
          <a:lstStyle/>
          <a:p>
            <a:fld id="{8BE5C4FA-312C-4517-B8F5-BFA7C13735BB}" type="slidenum">
              <a:rPr lang="en-US" smtClean="0"/>
              <a:pPr/>
              <a:t>5</a:t>
            </a:fld>
            <a:endParaRPr lang="en-US"/>
          </a:p>
        </p:txBody>
      </p:sp>
      <p:sp>
        <p:nvSpPr>
          <p:cNvPr id="27651" name="Text Box 3"/>
          <p:cNvSpPr txBox="1">
            <a:spLocks noChangeArrowheads="1"/>
          </p:cNvSpPr>
          <p:nvPr/>
        </p:nvSpPr>
        <p:spPr bwMode="auto">
          <a:xfrm>
            <a:off x="761666" y="1676362"/>
            <a:ext cx="7849772" cy="3554777"/>
          </a:xfrm>
          <a:prstGeom prst="rect">
            <a:avLst/>
          </a:prstGeom>
          <a:noFill/>
          <a:ln w="9525">
            <a:noFill/>
            <a:miter lim="800000"/>
            <a:headEnd/>
            <a:tailEnd/>
          </a:ln>
        </p:spPr>
        <p:txBody>
          <a:bodyPr lIns="91397" tIns="45699" rIns="91397" bIns="45699">
            <a:spAutoFit/>
          </a:bodyPr>
          <a:lstStyle/>
          <a:p>
            <a:pPr algn="l">
              <a:spcBef>
                <a:spcPct val="50000"/>
              </a:spcBef>
            </a:pPr>
            <a:r>
              <a:rPr lang="en-US" sz="3000" b="1" dirty="0"/>
              <a:t>Algorithm:</a:t>
            </a:r>
            <a:r>
              <a:rPr lang="en-US" sz="3000" dirty="0"/>
              <a:t>  A procedure for transforming plain text and a key to cipher text.  The algorithm is generally assumed to be well-known. (</a:t>
            </a:r>
            <a:r>
              <a:rPr lang="en-US" sz="3000" dirty="0" err="1"/>
              <a:t>Kerckhoffs</a:t>
            </a:r>
            <a:r>
              <a:rPr lang="en-US" sz="3000" dirty="0"/>
              <a:t>’ principle.)</a:t>
            </a:r>
          </a:p>
          <a:p>
            <a:pPr algn="l">
              <a:spcBef>
                <a:spcPct val="50000"/>
              </a:spcBef>
            </a:pPr>
            <a:r>
              <a:rPr lang="en-US" sz="3000" b="1" dirty="0"/>
              <a:t>Key:</a:t>
            </a:r>
            <a:r>
              <a:rPr lang="en-US" sz="3000" dirty="0"/>
              <a:t> A secret, often random, collection of data that is combined with a plain text message to produce cipher text.</a:t>
            </a:r>
          </a:p>
        </p:txBody>
      </p:sp>
    </p:spTree>
    <p:extLst>
      <p:ext uri="{BB962C8B-B14F-4D97-AF65-F5344CB8AC3E}">
        <p14:creationId xmlns:p14="http://schemas.microsoft.com/office/powerpoint/2010/main" val="31294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animEffect transition="in" filter="fade">
                                      <p:cBhvr>
                                        <p:cTn id="7"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Intrusions</a:t>
            </a:r>
          </a:p>
        </p:txBody>
      </p:sp>
      <p:sp>
        <p:nvSpPr>
          <p:cNvPr id="3075" name="Rectangle 3"/>
          <p:cNvSpPr>
            <a:spLocks noGrp="1" noChangeArrowheads="1"/>
          </p:cNvSpPr>
          <p:nvPr>
            <p:ph idx="1"/>
          </p:nvPr>
        </p:nvSpPr>
        <p:spPr>
          <a:xfrm>
            <a:off x="609600" y="1609090"/>
            <a:ext cx="8229600" cy="4525963"/>
          </a:xfrm>
        </p:spPr>
        <p:txBody>
          <a:bodyPr/>
          <a:lstStyle/>
          <a:p>
            <a:r>
              <a:rPr lang="en-US" sz="3000" b="1" dirty="0"/>
              <a:t>Intrusion</a:t>
            </a:r>
            <a:r>
              <a:rPr lang="en-US" sz="3000" dirty="0"/>
              <a:t>: type of attack on information assets in which the instigator attempts to gain entry into or disrupt system.</a:t>
            </a:r>
          </a:p>
          <a:p>
            <a:r>
              <a:rPr lang="en-US" sz="3000" b="1" dirty="0"/>
              <a:t>Incident response</a:t>
            </a:r>
            <a:r>
              <a:rPr lang="en-US" sz="3000" dirty="0"/>
              <a:t>: identification of, classification of, response to, and recovery from an incident.</a:t>
            </a:r>
          </a:p>
          <a:p>
            <a:r>
              <a:rPr lang="en-US" sz="3000" b="1" dirty="0"/>
              <a:t>Intrusion prevention</a:t>
            </a:r>
            <a:r>
              <a:rPr lang="en-US" sz="3000" dirty="0"/>
              <a:t>: consists of activities that seek to deter an intrusion from occurring.</a:t>
            </a:r>
          </a:p>
        </p:txBody>
      </p:sp>
      <p:sp>
        <p:nvSpPr>
          <p:cNvPr id="5" name="Slide Number Placeholder 4"/>
          <p:cNvSpPr>
            <a:spLocks noGrp="1"/>
          </p:cNvSpPr>
          <p:nvPr>
            <p:ph type="sldNum" sz="quarter" idx="12"/>
          </p:nvPr>
        </p:nvSpPr>
        <p:spPr/>
        <p:txBody>
          <a:bodyPr/>
          <a:lstStyle/>
          <a:p>
            <a:fld id="{FC50523A-8275-4005-9CD6-5B5E55E76738}" type="slidenum">
              <a:rPr lang="en-US" smtClean="0"/>
              <a:pPr/>
              <a:t>50</a:t>
            </a:fld>
            <a:endParaRPr lang="en-US" dirty="0"/>
          </a:p>
        </p:txBody>
      </p:sp>
    </p:spTree>
    <p:extLst>
      <p:ext uri="{BB962C8B-B14F-4D97-AF65-F5344CB8AC3E}">
        <p14:creationId xmlns:p14="http://schemas.microsoft.com/office/powerpoint/2010/main" val="4406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500"/>
                                        <p:tgtEl>
                                          <p:spTgt spid="30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Effect transition="in" filter="fade">
                                      <p:cBhvr>
                                        <p:cTn id="12" dur="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Intrusion Detection</a:t>
            </a:r>
          </a:p>
        </p:txBody>
      </p:sp>
      <p:sp>
        <p:nvSpPr>
          <p:cNvPr id="6147" name="Rectangle 3"/>
          <p:cNvSpPr>
            <a:spLocks noGrp="1" noChangeArrowheads="1"/>
          </p:cNvSpPr>
          <p:nvPr>
            <p:ph idx="1"/>
          </p:nvPr>
        </p:nvSpPr>
        <p:spPr>
          <a:xfrm>
            <a:off x="434340" y="1575118"/>
            <a:ext cx="8229600" cy="4724400"/>
          </a:xfrm>
        </p:spPr>
        <p:txBody>
          <a:bodyPr/>
          <a:lstStyle/>
          <a:p>
            <a:pPr lvl="1">
              <a:buFont typeface="Times New Roman" pitchFamily="18" charset="0"/>
              <a:buNone/>
            </a:pPr>
            <a:r>
              <a:rPr lang="en-US" sz="2300" dirty="0"/>
              <a:t>	</a:t>
            </a:r>
            <a:r>
              <a:rPr lang="en-US" sz="3200" dirty="0"/>
              <a:t>A security service that monitors and analyzes system events for the purpose of finding and providing real-time or near real-time warning of attempts to access system resources in an unauthorized manner.</a:t>
            </a:r>
            <a:endParaRPr lang="en-US" sz="2300" dirty="0"/>
          </a:p>
        </p:txBody>
      </p:sp>
      <p:sp>
        <p:nvSpPr>
          <p:cNvPr id="5" name="Slide Number Placeholder 4"/>
          <p:cNvSpPr>
            <a:spLocks noGrp="1"/>
          </p:cNvSpPr>
          <p:nvPr>
            <p:ph type="sldNum" sz="quarter" idx="12"/>
          </p:nvPr>
        </p:nvSpPr>
        <p:spPr/>
        <p:txBody>
          <a:bodyPr/>
          <a:lstStyle/>
          <a:p>
            <a:fld id="{FC50523A-8275-4005-9CD6-5B5E55E76738}" type="slidenum">
              <a:rPr lang="en-US" smtClean="0"/>
              <a:pPr/>
              <a:t>51</a:t>
            </a:fld>
            <a:endParaRPr lang="en-US"/>
          </a:p>
        </p:txBody>
      </p:sp>
    </p:spTree>
    <p:extLst>
      <p:ext uri="{BB962C8B-B14F-4D97-AF65-F5344CB8AC3E}">
        <p14:creationId xmlns:p14="http://schemas.microsoft.com/office/powerpoint/2010/main" val="3046539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BBB2-F38A-C808-503B-1B0385D3E7E5}"/>
              </a:ext>
            </a:extLst>
          </p:cNvPr>
          <p:cNvSpPr>
            <a:spLocks noGrp="1"/>
          </p:cNvSpPr>
          <p:nvPr>
            <p:ph type="title"/>
          </p:nvPr>
        </p:nvSpPr>
        <p:spPr/>
        <p:txBody>
          <a:bodyPr/>
          <a:lstStyle/>
          <a:p>
            <a:r>
              <a:rPr lang="en-US" dirty="0"/>
              <a:t>IDS Locations (NIST)</a:t>
            </a:r>
          </a:p>
        </p:txBody>
      </p:sp>
      <p:graphicFrame>
        <p:nvGraphicFramePr>
          <p:cNvPr id="4" name="Object 4" descr="A diagram of an Intrusion Detection System having node locations on various segments of a network collecting data for analysis.">
            <a:extLst>
              <a:ext uri="{FF2B5EF4-FFF2-40B4-BE49-F238E27FC236}">
                <a16:creationId xmlns:a16="http://schemas.microsoft.com/office/drawing/2014/main" id="{BDBED1E0-09BF-F9D9-9D81-4255E0C71B97}"/>
              </a:ext>
            </a:extLst>
          </p:cNvPr>
          <p:cNvGraphicFramePr>
            <a:graphicFrameLocks noChangeAspect="1"/>
          </p:cNvGraphicFramePr>
          <p:nvPr>
            <p:extLst>
              <p:ext uri="{D42A27DB-BD31-4B8C-83A1-F6EECF244321}">
                <p14:modId xmlns:p14="http://schemas.microsoft.com/office/powerpoint/2010/main" val="2690151652"/>
              </p:ext>
            </p:extLst>
          </p:nvPr>
        </p:nvGraphicFramePr>
        <p:xfrm>
          <a:off x="1189037" y="1831280"/>
          <a:ext cx="6765925" cy="4760103"/>
        </p:xfrm>
        <a:graphic>
          <a:graphicData uri="http://schemas.openxmlformats.org/presentationml/2006/ole">
            <mc:AlternateContent xmlns:mc="http://schemas.openxmlformats.org/markup-compatibility/2006">
              <mc:Choice xmlns:v="urn:schemas-microsoft-com:vml" Requires="v">
                <p:oleObj name="Visio" r:id="rId2" imgW="9396618" imgH="6098601" progId="Visio.Drawing.11">
                  <p:embed/>
                </p:oleObj>
              </mc:Choice>
              <mc:Fallback>
                <p:oleObj name="Visio" r:id="rId2" imgW="9396618" imgH="6098601" progId="Visio.Drawing.11">
                  <p:embed/>
                  <p:pic>
                    <p:nvPicPr>
                      <p:cNvPr id="4" name="Object 4">
                        <a:extLst>
                          <a:ext uri="{FF2B5EF4-FFF2-40B4-BE49-F238E27FC236}">
                            <a16:creationId xmlns:a16="http://schemas.microsoft.com/office/drawing/2014/main" id="{BDBED1E0-09BF-F9D9-9D81-4255E0C71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7" y="1831280"/>
                        <a:ext cx="6765925" cy="476010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8167296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E35A-1FF8-EAEA-0AFE-BBC647A31A90}"/>
              </a:ext>
            </a:extLst>
          </p:cNvPr>
          <p:cNvSpPr>
            <a:spLocks noGrp="1"/>
          </p:cNvSpPr>
          <p:nvPr>
            <p:ph type="title"/>
          </p:nvPr>
        </p:nvSpPr>
        <p:spPr/>
        <p:txBody>
          <a:bodyPr/>
          <a:lstStyle/>
          <a:p>
            <a:r>
              <a:rPr lang="en-US" dirty="0"/>
              <a:t>Enabling Remote Access</a:t>
            </a:r>
          </a:p>
        </p:txBody>
      </p:sp>
      <p:sp>
        <p:nvSpPr>
          <p:cNvPr id="3" name="Content Placeholder 2">
            <a:extLst>
              <a:ext uri="{FF2B5EF4-FFF2-40B4-BE49-F238E27FC236}">
                <a16:creationId xmlns:a16="http://schemas.microsoft.com/office/drawing/2014/main" id="{05DA479F-20DA-A6D0-CC6D-4C7BDBCB1CFD}"/>
              </a:ext>
            </a:extLst>
          </p:cNvPr>
          <p:cNvSpPr>
            <a:spLocks noGrp="1"/>
          </p:cNvSpPr>
          <p:nvPr>
            <p:ph idx="1"/>
          </p:nvPr>
        </p:nvSpPr>
        <p:spPr/>
        <p:txBody>
          <a:bodyPr/>
          <a:lstStyle/>
          <a:p>
            <a:r>
              <a:rPr lang="en-US" dirty="0"/>
              <a:t>Virtual private network (VPN).</a:t>
            </a:r>
          </a:p>
          <a:p>
            <a:r>
              <a:rPr lang="en-US" dirty="0"/>
              <a:t>A VPN uses encryption to “tunnel” traffic though a public network like the Internet.</a:t>
            </a:r>
          </a:p>
          <a:p>
            <a:r>
              <a:rPr lang="en-US" dirty="0"/>
              <a:t>Because traffic is encrypted, it cannot be examined by others.</a:t>
            </a:r>
          </a:p>
          <a:p>
            <a:r>
              <a:rPr lang="en-US" dirty="0"/>
              <a:t>Can be used point to point to connect branch offices.</a:t>
            </a:r>
          </a:p>
          <a:p>
            <a:r>
              <a:rPr lang="en-US" dirty="0"/>
              <a:t>Can be used to connect individual remote workers.</a:t>
            </a:r>
          </a:p>
        </p:txBody>
      </p:sp>
    </p:spTree>
    <p:extLst>
      <p:ext uri="{BB962C8B-B14F-4D97-AF65-F5344CB8AC3E}">
        <p14:creationId xmlns:p14="http://schemas.microsoft.com/office/powerpoint/2010/main" val="412917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0591-8721-FE8F-8026-33A9F85055D5}"/>
              </a:ext>
            </a:extLst>
          </p:cNvPr>
          <p:cNvSpPr>
            <a:spLocks noGrp="1"/>
          </p:cNvSpPr>
          <p:nvPr>
            <p:ph type="title"/>
          </p:nvPr>
        </p:nvSpPr>
        <p:spPr/>
        <p:txBody>
          <a:bodyPr/>
          <a:lstStyle/>
          <a:p>
            <a:r>
              <a:rPr lang="en-US" dirty="0"/>
              <a:t>Endpoint Security</a:t>
            </a:r>
          </a:p>
        </p:txBody>
      </p:sp>
      <p:sp>
        <p:nvSpPr>
          <p:cNvPr id="3" name="Content Placeholder 2">
            <a:extLst>
              <a:ext uri="{FF2B5EF4-FFF2-40B4-BE49-F238E27FC236}">
                <a16:creationId xmlns:a16="http://schemas.microsoft.com/office/drawing/2014/main" id="{88DBC210-9DC0-9354-F6CB-CB76AABF9034}"/>
              </a:ext>
            </a:extLst>
          </p:cNvPr>
          <p:cNvSpPr>
            <a:spLocks noGrp="1"/>
          </p:cNvSpPr>
          <p:nvPr>
            <p:ph idx="1"/>
          </p:nvPr>
        </p:nvSpPr>
        <p:spPr/>
        <p:txBody>
          <a:bodyPr/>
          <a:lstStyle/>
          <a:p>
            <a:r>
              <a:rPr lang="en-US" dirty="0"/>
              <a:t>Much more important with large remote workforce.</a:t>
            </a:r>
          </a:p>
          <a:p>
            <a:r>
              <a:rPr lang="en-US" dirty="0"/>
              <a:t>“Endpoints” are more than computers; include tables and mobile devices.</a:t>
            </a:r>
          </a:p>
          <a:p>
            <a:r>
              <a:rPr lang="en-US" dirty="0"/>
              <a:t>Endpoints include “things” like point-of-sale devices, smart watches, teller  machines, medical devices, and anything that connects to the corporate network.</a:t>
            </a:r>
          </a:p>
        </p:txBody>
      </p:sp>
    </p:spTree>
    <p:extLst>
      <p:ext uri="{BB962C8B-B14F-4D97-AF65-F5344CB8AC3E}">
        <p14:creationId xmlns:p14="http://schemas.microsoft.com/office/powerpoint/2010/main" val="439309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4760-97F6-3DB2-5B73-3DD4552ECFCB}"/>
              </a:ext>
            </a:extLst>
          </p:cNvPr>
          <p:cNvSpPr>
            <a:spLocks noGrp="1"/>
          </p:cNvSpPr>
          <p:nvPr>
            <p:ph type="title"/>
          </p:nvPr>
        </p:nvSpPr>
        <p:spPr/>
        <p:txBody>
          <a:bodyPr/>
          <a:lstStyle/>
          <a:p>
            <a:r>
              <a:rPr lang="en-US" dirty="0"/>
              <a:t>More than Virus Protection</a:t>
            </a:r>
          </a:p>
        </p:txBody>
      </p:sp>
      <p:sp>
        <p:nvSpPr>
          <p:cNvPr id="3" name="Content Placeholder 2">
            <a:extLst>
              <a:ext uri="{FF2B5EF4-FFF2-40B4-BE49-F238E27FC236}">
                <a16:creationId xmlns:a16="http://schemas.microsoft.com/office/drawing/2014/main" id="{29BBB54E-68FE-644C-BB11-AFCB57ADDF5B}"/>
              </a:ext>
            </a:extLst>
          </p:cNvPr>
          <p:cNvSpPr>
            <a:spLocks noGrp="1"/>
          </p:cNvSpPr>
          <p:nvPr>
            <p:ph idx="1"/>
          </p:nvPr>
        </p:nvSpPr>
        <p:spPr/>
        <p:txBody>
          <a:bodyPr/>
          <a:lstStyle/>
          <a:p>
            <a:r>
              <a:rPr lang="en-US" dirty="0"/>
              <a:t>Virus and malware protection is included.</a:t>
            </a:r>
          </a:p>
          <a:p>
            <a:r>
              <a:rPr lang="en-US" dirty="0"/>
              <a:t>Includes firewall functions.</a:t>
            </a:r>
          </a:p>
          <a:p>
            <a:r>
              <a:rPr lang="en-US" dirty="0"/>
              <a:t>Includes central management of the collection of endpoints.</a:t>
            </a:r>
          </a:p>
          <a:p>
            <a:r>
              <a:rPr lang="en-US" dirty="0"/>
              <a:t>Includes end-to-end encryption (VPN).</a:t>
            </a:r>
          </a:p>
        </p:txBody>
      </p:sp>
    </p:spTree>
    <p:extLst>
      <p:ext uri="{BB962C8B-B14F-4D97-AF65-F5344CB8AC3E}">
        <p14:creationId xmlns:p14="http://schemas.microsoft.com/office/powerpoint/2010/main" val="88565050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Something to Try</a:t>
            </a:r>
          </a:p>
        </p:txBody>
      </p:sp>
      <p:sp>
        <p:nvSpPr>
          <p:cNvPr id="3" name="Content Placeholder 2"/>
          <p:cNvSpPr>
            <a:spLocks noGrp="1"/>
          </p:cNvSpPr>
          <p:nvPr>
            <p:ph idx="1"/>
          </p:nvPr>
        </p:nvSpPr>
        <p:spPr/>
        <p:txBody>
          <a:bodyPr>
            <a:normAutofit/>
          </a:bodyPr>
          <a:lstStyle/>
          <a:p>
            <a:r>
              <a:rPr lang="en-US" dirty="0"/>
              <a:t>Download </a:t>
            </a:r>
            <a:r>
              <a:rPr lang="en-US" dirty="0">
                <a:hlinkClick r:id="rId2"/>
              </a:rPr>
              <a:t>GPG4Win</a:t>
            </a:r>
            <a:r>
              <a:rPr lang="en-US" dirty="0"/>
              <a:t> (or </a:t>
            </a:r>
            <a:r>
              <a:rPr lang="en-US" dirty="0" err="1">
                <a:hlinkClick r:id="rId3"/>
              </a:rPr>
              <a:t>MacGPG</a:t>
            </a:r>
            <a:r>
              <a:rPr lang="en-US" dirty="0"/>
              <a:t>)</a:t>
            </a:r>
          </a:p>
          <a:p>
            <a:r>
              <a:rPr lang="en-US" dirty="0"/>
              <a:t>Create your own public/private key pair (use the largest key size available)</a:t>
            </a:r>
          </a:p>
          <a:p>
            <a:r>
              <a:rPr lang="en-US" dirty="0"/>
              <a:t>Upload your public key to a key server</a:t>
            </a:r>
          </a:p>
          <a:p>
            <a:r>
              <a:rPr lang="en-US" dirty="0"/>
              <a:t>Obtain a friend’s public key; encrypt a document and send to friend as email attachment.</a:t>
            </a:r>
          </a:p>
          <a:p>
            <a:r>
              <a:rPr lang="en-US" dirty="0"/>
              <a:t>Have a friend sign your public key.</a:t>
            </a:r>
          </a:p>
          <a:p>
            <a:pPr>
              <a:buNone/>
            </a:pPr>
            <a:r>
              <a:rPr lang="en-US" sz="1800" i="1" dirty="0">
                <a:hlinkClick r:id="rId4"/>
              </a:rPr>
              <a:t>http://bitmonger.blogspot.com/2013/05/its-time-to-encrypt-your-email.html</a:t>
            </a:r>
            <a:r>
              <a:rPr lang="en-US" sz="1800" i="1" dirty="0"/>
              <a:t> </a:t>
            </a:r>
          </a:p>
        </p:txBody>
      </p:sp>
      <p:sp>
        <p:nvSpPr>
          <p:cNvPr id="4" name="Slide Number Placeholder 3"/>
          <p:cNvSpPr>
            <a:spLocks noGrp="1"/>
          </p:cNvSpPr>
          <p:nvPr>
            <p:ph type="sldNum" sz="quarter" idx="12"/>
          </p:nvPr>
        </p:nvSpPr>
        <p:spPr/>
        <p:txBody>
          <a:bodyPr/>
          <a:lstStyle/>
          <a:p>
            <a:fld id="{F866578B-4DEA-4433-8074-C0E1D584D2A6}" type="slidenum">
              <a:rPr lang="en-US" smtClean="0"/>
              <a:pPr/>
              <a:t>56</a:t>
            </a:fld>
            <a:endParaRPr lang="en-US"/>
          </a:p>
        </p:txBody>
      </p:sp>
    </p:spTree>
    <p:extLst>
      <p:ext uri="{BB962C8B-B14F-4D97-AF65-F5344CB8AC3E}">
        <p14:creationId xmlns:p14="http://schemas.microsoft.com/office/powerpoint/2010/main" val="123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B3A2-5A38-7C15-FBFB-C97EDDAD3F6B}"/>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35F1441B-E3D1-A9ED-D994-65141A6718F6}"/>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3657600" y="2057400"/>
            <a:ext cx="1622425" cy="3933825"/>
          </a:xfrm>
          <a:prstGeom prst="rect">
            <a:avLst/>
          </a:prstGeom>
          <a:noFill/>
          <a:ln w="9525">
            <a:noFill/>
            <a:miter lim="800000"/>
            <a:headEnd/>
            <a:tailEnd/>
          </a:ln>
        </p:spPr>
      </p:pic>
    </p:spTree>
    <p:extLst>
      <p:ext uri="{BB962C8B-B14F-4D97-AF65-F5344CB8AC3E}">
        <p14:creationId xmlns:p14="http://schemas.microsoft.com/office/powerpoint/2010/main" val="10964750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Three Major Areas</a:t>
            </a:r>
          </a:p>
        </p:txBody>
      </p:sp>
      <p:sp>
        <p:nvSpPr>
          <p:cNvPr id="30723" name="Rectangle 3"/>
          <p:cNvSpPr>
            <a:spLocks noGrp="1" noChangeArrowheads="1"/>
          </p:cNvSpPr>
          <p:nvPr>
            <p:ph idx="1"/>
          </p:nvPr>
        </p:nvSpPr>
        <p:spPr/>
        <p:txBody>
          <a:bodyPr/>
          <a:lstStyle/>
          <a:p>
            <a:r>
              <a:rPr lang="en-US" b="1" dirty="0"/>
              <a:t>Symmetric key</a:t>
            </a:r>
            <a:r>
              <a:rPr lang="en-US" dirty="0"/>
              <a:t> (classical) </a:t>
            </a:r>
            <a:r>
              <a:rPr lang="en-US" b="1" dirty="0"/>
              <a:t>cryptography</a:t>
            </a:r>
            <a:r>
              <a:rPr lang="en-US" dirty="0"/>
              <a:t>:  Security depends upon a secret (the key) shared between sender and recipient.</a:t>
            </a:r>
          </a:p>
          <a:p>
            <a:r>
              <a:rPr lang="en-US" b="1" dirty="0"/>
              <a:t>Hash functions</a:t>
            </a:r>
            <a:r>
              <a:rPr lang="en-US" dirty="0"/>
              <a:t>: transform an input into a fixed-size output with properties that depend on the function.</a:t>
            </a:r>
          </a:p>
          <a:p>
            <a:r>
              <a:rPr lang="en-US" b="1" dirty="0"/>
              <a:t>Public key cryptography</a:t>
            </a:r>
            <a:r>
              <a:rPr lang="en-US" dirty="0"/>
              <a:t>: Depends upon a pair of keys, one public and one private.</a:t>
            </a:r>
          </a:p>
          <a:p>
            <a:pPr>
              <a:buFontTx/>
              <a:buNone/>
            </a:pPr>
            <a:endParaRPr lang="en-US" dirty="0"/>
          </a:p>
        </p:txBody>
      </p:sp>
      <p:sp>
        <p:nvSpPr>
          <p:cNvPr id="2" name="Slide Number Placeholder 1"/>
          <p:cNvSpPr>
            <a:spLocks noGrp="1"/>
          </p:cNvSpPr>
          <p:nvPr>
            <p:ph type="sldNum" sz="quarter" idx="12"/>
          </p:nvPr>
        </p:nvSpPr>
        <p:spPr/>
        <p:txBody>
          <a:bodyPr/>
          <a:lstStyle/>
          <a:p>
            <a:fld id="{F866578B-4DEA-4433-8074-C0E1D584D2A6}" type="slidenum">
              <a:rPr lang="en-US" smtClean="0"/>
              <a:pPr/>
              <a:t>6</a:t>
            </a:fld>
            <a:endParaRPr lang="en-US"/>
          </a:p>
        </p:txBody>
      </p:sp>
    </p:spTree>
    <p:extLst>
      <p:ext uri="{BB962C8B-B14F-4D97-AF65-F5344CB8AC3E}">
        <p14:creationId xmlns:p14="http://schemas.microsoft.com/office/powerpoint/2010/main" val="41703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fade">
                                      <p:cBhvr>
                                        <p:cTn id="12"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Symmetric Key Cryptography</a:t>
            </a:r>
          </a:p>
        </p:txBody>
      </p:sp>
      <p:sp>
        <p:nvSpPr>
          <p:cNvPr id="31747" name="Rectangle 3"/>
          <p:cNvSpPr>
            <a:spLocks noGrp="1" noChangeArrowheads="1"/>
          </p:cNvSpPr>
          <p:nvPr>
            <p:ph idx="1"/>
          </p:nvPr>
        </p:nvSpPr>
        <p:spPr>
          <a:xfrm>
            <a:off x="609098" y="1734760"/>
            <a:ext cx="8077702" cy="4848602"/>
          </a:xfrm>
        </p:spPr>
        <p:txBody>
          <a:bodyPr>
            <a:normAutofit lnSpcReduction="10000"/>
          </a:bodyPr>
          <a:lstStyle/>
          <a:p>
            <a:pPr>
              <a:lnSpc>
                <a:spcPct val="90000"/>
              </a:lnSpc>
            </a:pPr>
            <a:r>
              <a:rPr lang="en-US" dirty="0"/>
              <a:t>Sender, receiver share common key (or the same principal.)</a:t>
            </a:r>
          </a:p>
          <a:p>
            <a:pPr lvl="1">
              <a:lnSpc>
                <a:spcPct val="90000"/>
              </a:lnSpc>
            </a:pPr>
            <a:r>
              <a:rPr lang="en-US" dirty="0"/>
              <a:t>Keys may be the same, or trivial to derive from one another</a:t>
            </a:r>
          </a:p>
          <a:p>
            <a:pPr lvl="1">
              <a:lnSpc>
                <a:spcPct val="90000"/>
              </a:lnSpc>
            </a:pPr>
            <a:r>
              <a:rPr lang="en-US" dirty="0"/>
              <a:t>Sometimes called </a:t>
            </a:r>
            <a:r>
              <a:rPr lang="en-US" i="1" dirty="0"/>
              <a:t>classical cryptography</a:t>
            </a:r>
            <a:endParaRPr lang="en-US" dirty="0"/>
          </a:p>
          <a:p>
            <a:pPr>
              <a:lnSpc>
                <a:spcPct val="90000"/>
              </a:lnSpc>
            </a:pPr>
            <a:r>
              <a:rPr lang="en-US" dirty="0"/>
              <a:t>Two basic types</a:t>
            </a:r>
          </a:p>
          <a:p>
            <a:pPr lvl="1">
              <a:lnSpc>
                <a:spcPct val="90000"/>
              </a:lnSpc>
            </a:pPr>
            <a:r>
              <a:rPr lang="en-US" dirty="0"/>
              <a:t>Transposition ciphers</a:t>
            </a:r>
          </a:p>
          <a:p>
            <a:pPr lvl="1">
              <a:lnSpc>
                <a:spcPct val="90000"/>
              </a:lnSpc>
            </a:pPr>
            <a:r>
              <a:rPr lang="en-US" dirty="0"/>
              <a:t>Substitution ciphers</a:t>
            </a:r>
          </a:p>
          <a:p>
            <a:pPr lvl="1">
              <a:lnSpc>
                <a:spcPct val="90000"/>
              </a:lnSpc>
            </a:pPr>
            <a:r>
              <a:rPr lang="en-US" dirty="0"/>
              <a:t>Combinations are called </a:t>
            </a:r>
            <a:r>
              <a:rPr lang="en-US" i="1" dirty="0"/>
              <a:t>product ciphers</a:t>
            </a:r>
            <a:endParaRPr lang="en-US" dirty="0"/>
          </a:p>
        </p:txBody>
      </p:sp>
      <p:sp>
        <p:nvSpPr>
          <p:cNvPr id="4" name="Slide Number Placeholder 3"/>
          <p:cNvSpPr>
            <a:spLocks noGrp="1"/>
          </p:cNvSpPr>
          <p:nvPr>
            <p:ph type="sldNum" sz="quarter" idx="12"/>
          </p:nvPr>
        </p:nvSpPr>
        <p:spPr/>
        <p:txBody>
          <a:bodyPr/>
          <a:lstStyle/>
          <a:p>
            <a:fld id="{F866578B-4DEA-4433-8074-C0E1D584D2A6}" type="slidenum">
              <a:rPr lang="en-US" smtClean="0"/>
              <a:pPr/>
              <a:t>7</a:t>
            </a:fld>
            <a:endParaRPr lang="en-US"/>
          </a:p>
        </p:txBody>
      </p:sp>
    </p:spTree>
    <p:extLst>
      <p:ext uri="{BB962C8B-B14F-4D97-AF65-F5344CB8AC3E}">
        <p14:creationId xmlns:p14="http://schemas.microsoft.com/office/powerpoint/2010/main" val="17624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Effect transition="in" filter="fade">
                                      <p:cBhvr>
                                        <p:cTn id="7" dur="500"/>
                                        <p:tgtEl>
                                          <p:spTgt spid="317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47">
                                            <p:txEl>
                                              <p:pRg st="2" end="2"/>
                                            </p:txEl>
                                          </p:spTgt>
                                        </p:tgtEl>
                                        <p:attrNameLst>
                                          <p:attrName>style.visibility</p:attrName>
                                        </p:attrNameLst>
                                      </p:cBhvr>
                                      <p:to>
                                        <p:strVal val="visible"/>
                                      </p:to>
                                    </p:set>
                                    <p:animEffect transition="in" filter="fade">
                                      <p:cBhvr>
                                        <p:cTn id="12" dur="500"/>
                                        <p:tgtEl>
                                          <p:spTgt spid="317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47">
                                            <p:txEl>
                                              <p:pRg st="3" end="3"/>
                                            </p:txEl>
                                          </p:spTgt>
                                        </p:tgtEl>
                                        <p:attrNameLst>
                                          <p:attrName>style.visibility</p:attrName>
                                        </p:attrNameLst>
                                      </p:cBhvr>
                                      <p:to>
                                        <p:strVal val="visible"/>
                                      </p:to>
                                    </p:set>
                                    <p:animEffect transition="in" filter="fade">
                                      <p:cBhvr>
                                        <p:cTn id="17" dur="500"/>
                                        <p:tgtEl>
                                          <p:spTgt spid="3174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1747">
                                            <p:txEl>
                                              <p:pRg st="4" end="4"/>
                                            </p:txEl>
                                          </p:spTgt>
                                        </p:tgtEl>
                                        <p:attrNameLst>
                                          <p:attrName>style.visibility</p:attrName>
                                        </p:attrNameLst>
                                      </p:cBhvr>
                                      <p:to>
                                        <p:strVal val="visible"/>
                                      </p:to>
                                    </p:set>
                                    <p:animEffect transition="in" filter="fade">
                                      <p:cBhvr>
                                        <p:cTn id="20" dur="500"/>
                                        <p:tgtEl>
                                          <p:spTgt spid="3174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747">
                                            <p:txEl>
                                              <p:pRg st="5" end="5"/>
                                            </p:txEl>
                                          </p:spTgt>
                                        </p:tgtEl>
                                        <p:attrNameLst>
                                          <p:attrName>style.visibility</p:attrName>
                                        </p:attrNameLst>
                                      </p:cBhvr>
                                      <p:to>
                                        <p:strVal val="visible"/>
                                      </p:to>
                                    </p:set>
                                    <p:animEffect transition="in" filter="fade">
                                      <p:cBhvr>
                                        <p:cTn id="25" dur="500"/>
                                        <p:tgtEl>
                                          <p:spTgt spid="3174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747">
                                            <p:txEl>
                                              <p:pRg st="6" end="6"/>
                                            </p:txEl>
                                          </p:spTgt>
                                        </p:tgtEl>
                                        <p:attrNameLst>
                                          <p:attrName>style.visibility</p:attrName>
                                        </p:attrNameLst>
                                      </p:cBhvr>
                                      <p:to>
                                        <p:strVal val="visible"/>
                                      </p:to>
                                    </p:set>
                                    <p:animEffect transition="in" filter="fade">
                                      <p:cBhvr>
                                        <p:cTn id="30" dur="500"/>
                                        <p:tgtEl>
                                          <p:spTgt spid="317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Symmetric Key Cryptography</a:t>
            </a:r>
          </a:p>
        </p:txBody>
      </p:sp>
      <p:sp>
        <p:nvSpPr>
          <p:cNvPr id="2" name="Slide Number Placeholder 1"/>
          <p:cNvSpPr>
            <a:spLocks noGrp="1"/>
          </p:cNvSpPr>
          <p:nvPr>
            <p:ph type="sldNum" sz="quarter" idx="12"/>
          </p:nvPr>
        </p:nvSpPr>
        <p:spPr/>
        <p:txBody>
          <a:bodyPr/>
          <a:lstStyle/>
          <a:p>
            <a:fld id="{8BE5C4FA-312C-4517-B8F5-BFA7C13735BB}" type="slidenum">
              <a:rPr lang="en-US" smtClean="0"/>
              <a:pPr/>
              <a:t>8</a:t>
            </a:fld>
            <a:endParaRPr lang="en-US"/>
          </a:p>
        </p:txBody>
      </p:sp>
      <p:sp>
        <p:nvSpPr>
          <p:cNvPr id="32771" name="Text Box 3"/>
          <p:cNvSpPr txBox="1">
            <a:spLocks noChangeArrowheads="1"/>
          </p:cNvSpPr>
          <p:nvPr/>
        </p:nvSpPr>
        <p:spPr bwMode="auto">
          <a:xfrm>
            <a:off x="1219200" y="1752600"/>
            <a:ext cx="7005878" cy="3806263"/>
          </a:xfrm>
          <a:prstGeom prst="rect">
            <a:avLst/>
          </a:prstGeom>
          <a:noFill/>
          <a:ln w="9525">
            <a:noFill/>
            <a:miter lim="800000"/>
            <a:headEnd/>
            <a:tailEnd/>
          </a:ln>
        </p:spPr>
        <p:txBody>
          <a:bodyPr wrap="square" lIns="111853" tIns="55926" rIns="111853" bIns="55926">
            <a:spAutoFit/>
          </a:bodyPr>
          <a:lstStyle/>
          <a:p>
            <a:pPr algn="l">
              <a:spcBef>
                <a:spcPct val="50000"/>
              </a:spcBef>
            </a:pPr>
            <a:r>
              <a:rPr lang="en-US" sz="3000" dirty="0"/>
              <a:t>Encrypt by applying the key to the plaintext using an algorithm.</a:t>
            </a:r>
          </a:p>
          <a:p>
            <a:pPr algn="l">
              <a:spcBef>
                <a:spcPct val="50000"/>
              </a:spcBef>
            </a:pPr>
            <a:r>
              <a:rPr lang="en-US" sz="3000" dirty="0"/>
              <a:t>Decrypt by reversing the process using the </a:t>
            </a:r>
            <a:r>
              <a:rPr lang="en-US" sz="3000" i="1" dirty="0"/>
              <a:t>same</a:t>
            </a:r>
            <a:r>
              <a:rPr lang="en-US" sz="3000" dirty="0"/>
              <a:t> key and the inverse algorithm.</a:t>
            </a:r>
          </a:p>
          <a:p>
            <a:pPr algn="l">
              <a:spcBef>
                <a:spcPct val="50000"/>
              </a:spcBef>
            </a:pPr>
            <a:r>
              <a:rPr lang="en-US" sz="3000" b="1" dirty="0"/>
              <a:t>Mnemonic:</a:t>
            </a:r>
            <a:r>
              <a:rPr lang="en-US" sz="3000" dirty="0"/>
              <a:t> </a:t>
            </a:r>
            <a:r>
              <a:rPr lang="en-US" sz="3000" i="1" dirty="0"/>
              <a:t>symmetric, shared key</a:t>
            </a:r>
            <a:r>
              <a:rPr lang="en-US" sz="3000" dirty="0"/>
              <a:t> and </a:t>
            </a:r>
            <a:r>
              <a:rPr lang="en-US" sz="3000" i="1" dirty="0"/>
              <a:t>secret key</a:t>
            </a:r>
            <a:r>
              <a:rPr lang="en-US" sz="3000" dirty="0"/>
              <a:t> are all the same thing and they all start with </a:t>
            </a:r>
            <a:r>
              <a:rPr lang="en-US" sz="3000" i="1" dirty="0"/>
              <a:t>S</a:t>
            </a:r>
            <a:r>
              <a:rPr lang="en-US" sz="3000" dirty="0"/>
              <a:t>.</a:t>
            </a:r>
          </a:p>
        </p:txBody>
      </p:sp>
    </p:spTree>
    <p:extLst>
      <p:ext uri="{BB962C8B-B14F-4D97-AF65-F5344CB8AC3E}">
        <p14:creationId xmlns:p14="http://schemas.microsoft.com/office/powerpoint/2010/main" val="39708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animEffect transition="in" filter="fade">
                                      <p:cBhvr>
                                        <p:cTn id="7" dur="500"/>
                                        <p:tgtEl>
                                          <p:spTgt spid="32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fade">
                                      <p:cBhvr>
                                        <p:cTn id="12"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a:extLst>
              <a:ext uri="{C183D7F6-B498-43B3-948B-1728B52AA6E4}">
                <adec:decorative xmlns:adec="http://schemas.microsoft.com/office/drawing/2017/decorative" val="1"/>
              </a:ext>
            </a:extLst>
          </p:cNvPr>
          <p:cNvSpPr>
            <a:spLocks noChangeArrowheads="1"/>
          </p:cNvSpPr>
          <p:nvPr/>
        </p:nvSpPr>
        <p:spPr bwMode="auto">
          <a:xfrm>
            <a:off x="713433" y="3429002"/>
            <a:ext cx="5305530" cy="1160985"/>
          </a:xfrm>
          <a:prstGeom prst="rect">
            <a:avLst/>
          </a:prstGeom>
          <a:solidFill>
            <a:srgbClr val="FFFF99"/>
          </a:solidFill>
          <a:ln w="9525">
            <a:solidFill>
              <a:schemeClr val="tx1"/>
            </a:solidFill>
            <a:miter lim="800000"/>
            <a:headEnd/>
            <a:tailEnd/>
          </a:ln>
        </p:spPr>
        <p:txBody>
          <a:bodyPr wrap="none" lIns="111870" tIns="55935" rIns="111870" bIns="55935" anchor="ctr"/>
          <a:lstStyle/>
          <a:p>
            <a:endParaRPr lang="en-US"/>
          </a:p>
        </p:txBody>
      </p:sp>
      <p:sp>
        <p:nvSpPr>
          <p:cNvPr id="1029" name="Rectangle 3">
            <a:extLst>
              <a:ext uri="{C183D7F6-B498-43B3-948B-1728B52AA6E4}">
                <adec:decorative xmlns:adec="http://schemas.microsoft.com/office/drawing/2017/decorative" val="1"/>
              </a:ext>
            </a:extLst>
          </p:cNvPr>
          <p:cNvSpPr>
            <a:spLocks noChangeArrowheads="1"/>
          </p:cNvSpPr>
          <p:nvPr/>
        </p:nvSpPr>
        <p:spPr bwMode="auto">
          <a:xfrm>
            <a:off x="713433" y="1732176"/>
            <a:ext cx="5305530" cy="1160985"/>
          </a:xfrm>
          <a:prstGeom prst="rect">
            <a:avLst/>
          </a:prstGeom>
          <a:solidFill>
            <a:srgbClr val="FFFF99"/>
          </a:solidFill>
          <a:ln w="9525">
            <a:solidFill>
              <a:schemeClr val="tx1"/>
            </a:solidFill>
            <a:miter lim="800000"/>
            <a:headEnd/>
            <a:tailEnd/>
          </a:ln>
        </p:spPr>
        <p:txBody>
          <a:bodyPr wrap="none" lIns="111870" tIns="55935" rIns="111870" bIns="55935" anchor="ctr"/>
          <a:lstStyle/>
          <a:p>
            <a:endParaRPr lang="en-US"/>
          </a:p>
        </p:txBody>
      </p:sp>
      <p:sp>
        <p:nvSpPr>
          <p:cNvPr id="1030" name="Rectangle 4"/>
          <p:cNvSpPr>
            <a:spLocks noGrp="1" noChangeArrowheads="1"/>
          </p:cNvSpPr>
          <p:nvPr>
            <p:ph type="title"/>
          </p:nvPr>
        </p:nvSpPr>
        <p:spPr/>
        <p:txBody>
          <a:bodyPr/>
          <a:lstStyle/>
          <a:p>
            <a:r>
              <a:rPr lang="en-US" dirty="0"/>
              <a:t>Symmetric Key Cryptography</a:t>
            </a:r>
          </a:p>
        </p:txBody>
      </p:sp>
      <p:sp>
        <p:nvSpPr>
          <p:cNvPr id="22" name="Slide Number Placeholder 21"/>
          <p:cNvSpPr>
            <a:spLocks noGrp="1"/>
          </p:cNvSpPr>
          <p:nvPr>
            <p:ph type="sldNum" sz="quarter" idx="12"/>
          </p:nvPr>
        </p:nvSpPr>
        <p:spPr/>
        <p:txBody>
          <a:bodyPr/>
          <a:lstStyle/>
          <a:p>
            <a:fld id="{8BE5C4FA-312C-4517-B8F5-BFA7C13735BB}" type="slidenum">
              <a:rPr lang="en-US" smtClean="0"/>
              <a:pPr/>
              <a:t>9</a:t>
            </a:fld>
            <a:endParaRPr lang="en-US"/>
          </a:p>
        </p:txBody>
      </p:sp>
      <p:graphicFrame>
        <p:nvGraphicFramePr>
          <p:cNvPr id="1026" name="Object 5">
            <a:extLst>
              <a:ext uri="{C183D7F6-B498-43B3-948B-1728B52AA6E4}">
                <adec:decorative xmlns:adec="http://schemas.microsoft.com/office/drawing/2017/decorative" val="1"/>
              </a:ext>
            </a:extLst>
          </p:cNvPr>
          <p:cNvGraphicFramePr>
            <a:graphicFrameLocks noChangeAspect="1"/>
          </p:cNvGraphicFramePr>
          <p:nvPr/>
        </p:nvGraphicFramePr>
        <p:xfrm>
          <a:off x="2817559" y="2054051"/>
          <a:ext cx="530553" cy="530258"/>
        </p:xfrm>
        <a:graphic>
          <a:graphicData uri="http://schemas.openxmlformats.org/presentationml/2006/ole">
            <mc:AlternateContent xmlns:mc="http://schemas.openxmlformats.org/markup-compatibility/2006">
              <mc:Choice xmlns:v="urn:schemas-microsoft-com:vml" Requires="v">
                <p:oleObj name="Visio" r:id="rId3" imgW="452520" imgH="452520" progId="Visio.Drawing.11">
                  <p:embed/>
                </p:oleObj>
              </mc:Choice>
              <mc:Fallback>
                <p:oleObj name="Visio" r:id="rId3" imgW="452520" imgH="452520" progId="Visio.Drawing.11">
                  <p:embed/>
                  <p:pic>
                    <p:nvPicPr>
                      <p:cNvPr id="10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559" y="2054051"/>
                        <a:ext cx="530553" cy="530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6">
            <a:extLst>
              <a:ext uri="{C183D7F6-B498-43B3-948B-1728B52AA6E4}">
                <adec:decorative xmlns:adec="http://schemas.microsoft.com/office/drawing/2017/decorative" val="1"/>
              </a:ext>
            </a:extLst>
          </p:cNvPr>
          <p:cNvGraphicFramePr>
            <a:graphicFrameLocks noChangeAspect="1"/>
          </p:cNvGraphicFramePr>
          <p:nvPr/>
        </p:nvGraphicFramePr>
        <p:xfrm>
          <a:off x="2914022" y="3702502"/>
          <a:ext cx="530553" cy="530258"/>
        </p:xfrm>
        <a:graphic>
          <a:graphicData uri="http://schemas.openxmlformats.org/presentationml/2006/ole">
            <mc:AlternateContent xmlns:mc="http://schemas.openxmlformats.org/markup-compatibility/2006">
              <mc:Choice xmlns:v="urn:schemas-microsoft-com:vml" Requires="v">
                <p:oleObj name="Visio" r:id="rId5" imgW="452520" imgH="452520" progId="Visio.Drawing.11">
                  <p:embed/>
                </p:oleObj>
              </mc:Choice>
              <mc:Fallback>
                <p:oleObj name="Visio" r:id="rId5" imgW="452520" imgH="452520" progId="Visio.Drawing.11">
                  <p:embed/>
                  <p:pic>
                    <p:nvPicPr>
                      <p:cNvPr id="102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4022" y="3702502"/>
                        <a:ext cx="530553" cy="530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Text Box 7"/>
          <p:cNvSpPr txBox="1">
            <a:spLocks noChangeArrowheads="1"/>
          </p:cNvSpPr>
          <p:nvPr/>
        </p:nvSpPr>
        <p:spPr bwMode="auto">
          <a:xfrm>
            <a:off x="646109" y="1746166"/>
            <a:ext cx="1832819" cy="543831"/>
          </a:xfrm>
          <a:prstGeom prst="rect">
            <a:avLst/>
          </a:prstGeom>
          <a:noFill/>
          <a:ln w="9525">
            <a:noFill/>
            <a:miter lim="800000"/>
            <a:headEnd/>
            <a:tailEnd/>
          </a:ln>
        </p:spPr>
        <p:txBody>
          <a:bodyPr lIns="111853" tIns="55926" rIns="111853" bIns="55926">
            <a:spAutoFit/>
          </a:bodyPr>
          <a:lstStyle/>
          <a:p>
            <a:pPr algn="r">
              <a:spcBef>
                <a:spcPct val="50000"/>
              </a:spcBef>
            </a:pPr>
            <a:r>
              <a:rPr lang="en-US" sz="2800" dirty="0"/>
              <a:t>Plaintext</a:t>
            </a:r>
          </a:p>
        </p:txBody>
      </p:sp>
      <p:sp>
        <p:nvSpPr>
          <p:cNvPr id="1032" name="Text Box 8"/>
          <p:cNvSpPr txBox="1">
            <a:spLocks noChangeArrowheads="1"/>
          </p:cNvSpPr>
          <p:nvPr/>
        </p:nvSpPr>
        <p:spPr bwMode="auto">
          <a:xfrm>
            <a:off x="398920" y="2277689"/>
            <a:ext cx="2136280" cy="543831"/>
          </a:xfrm>
          <a:prstGeom prst="rect">
            <a:avLst/>
          </a:prstGeom>
          <a:noFill/>
          <a:ln w="9525">
            <a:noFill/>
            <a:miter lim="800000"/>
            <a:headEnd/>
            <a:tailEnd/>
          </a:ln>
        </p:spPr>
        <p:txBody>
          <a:bodyPr lIns="111853" tIns="55926" rIns="111853" bIns="55926">
            <a:spAutoFit/>
          </a:bodyPr>
          <a:lstStyle/>
          <a:p>
            <a:pPr algn="r">
              <a:spcBef>
                <a:spcPct val="50000"/>
              </a:spcBef>
            </a:pPr>
            <a:r>
              <a:rPr lang="en-US" sz="2800" dirty="0"/>
              <a:t>Secret Key</a:t>
            </a:r>
          </a:p>
        </p:txBody>
      </p:sp>
      <p:sp>
        <p:nvSpPr>
          <p:cNvPr id="1033" name="Line 9">
            <a:extLst>
              <a:ext uri="{C183D7F6-B498-43B3-948B-1728B52AA6E4}">
                <adec:decorative xmlns:adec="http://schemas.microsoft.com/office/drawing/2017/decorative" val="1"/>
              </a:ext>
            </a:extLst>
          </p:cNvPr>
          <p:cNvSpPr>
            <a:spLocks noChangeShapeType="1"/>
          </p:cNvSpPr>
          <p:nvPr/>
        </p:nvSpPr>
        <p:spPr bwMode="auto">
          <a:xfrm>
            <a:off x="2411604" y="2054052"/>
            <a:ext cx="289393" cy="89307"/>
          </a:xfrm>
          <a:prstGeom prst="line">
            <a:avLst/>
          </a:prstGeom>
          <a:noFill/>
          <a:ln w="9525">
            <a:solidFill>
              <a:schemeClr val="tx1"/>
            </a:solidFill>
            <a:round/>
            <a:headEnd/>
            <a:tailEnd type="triangle" w="med" len="med"/>
          </a:ln>
        </p:spPr>
        <p:txBody>
          <a:bodyPr wrap="none" lIns="111870" tIns="55935" rIns="111870" bIns="55935" anchor="ctr"/>
          <a:lstStyle/>
          <a:p>
            <a:endParaRPr lang="en-US"/>
          </a:p>
        </p:txBody>
      </p:sp>
      <p:sp>
        <p:nvSpPr>
          <p:cNvPr id="1034" name="Line 10">
            <a:extLst>
              <a:ext uri="{C183D7F6-B498-43B3-948B-1728B52AA6E4}">
                <adec:decorative xmlns:adec="http://schemas.microsoft.com/office/drawing/2017/decorative" val="1"/>
              </a:ext>
            </a:extLst>
          </p:cNvPr>
          <p:cNvSpPr>
            <a:spLocks noChangeShapeType="1"/>
          </p:cNvSpPr>
          <p:nvPr/>
        </p:nvSpPr>
        <p:spPr bwMode="auto">
          <a:xfrm flipV="1">
            <a:off x="2508068" y="2500586"/>
            <a:ext cx="289393" cy="89307"/>
          </a:xfrm>
          <a:prstGeom prst="line">
            <a:avLst/>
          </a:prstGeom>
          <a:noFill/>
          <a:ln w="9525">
            <a:solidFill>
              <a:schemeClr val="tx1"/>
            </a:solidFill>
            <a:round/>
            <a:headEnd/>
            <a:tailEnd type="triangle" w="med" len="med"/>
          </a:ln>
        </p:spPr>
        <p:txBody>
          <a:bodyPr wrap="none" lIns="111870" tIns="55935" rIns="111870" bIns="55935" anchor="ctr"/>
          <a:lstStyle/>
          <a:p>
            <a:endParaRPr lang="en-US"/>
          </a:p>
        </p:txBody>
      </p:sp>
      <p:sp>
        <p:nvSpPr>
          <p:cNvPr id="1035" name="Text Box 11"/>
          <p:cNvSpPr txBox="1">
            <a:spLocks noChangeArrowheads="1"/>
          </p:cNvSpPr>
          <p:nvPr/>
        </p:nvSpPr>
        <p:spPr bwMode="auto">
          <a:xfrm>
            <a:off x="3665639" y="2054053"/>
            <a:ext cx="2025748" cy="543831"/>
          </a:xfrm>
          <a:prstGeom prst="rect">
            <a:avLst/>
          </a:prstGeom>
          <a:noFill/>
          <a:ln w="9525">
            <a:noFill/>
            <a:miter lim="800000"/>
            <a:headEnd/>
            <a:tailEnd/>
          </a:ln>
        </p:spPr>
        <p:txBody>
          <a:bodyPr lIns="111853" tIns="55926" rIns="111853" bIns="55926">
            <a:spAutoFit/>
          </a:bodyPr>
          <a:lstStyle/>
          <a:p>
            <a:pPr>
              <a:spcBef>
                <a:spcPct val="50000"/>
              </a:spcBef>
            </a:pPr>
            <a:r>
              <a:rPr lang="en-US" sz="2800" dirty="0"/>
              <a:t>Cipher text</a:t>
            </a:r>
          </a:p>
        </p:txBody>
      </p:sp>
      <p:sp>
        <p:nvSpPr>
          <p:cNvPr id="1036" name="Line 12">
            <a:extLst>
              <a:ext uri="{C183D7F6-B498-43B3-948B-1728B52AA6E4}">
                <adec:decorative xmlns:adec="http://schemas.microsoft.com/office/drawing/2017/decorative" val="1"/>
              </a:ext>
            </a:extLst>
          </p:cNvPr>
          <p:cNvSpPr>
            <a:spLocks noChangeShapeType="1"/>
          </p:cNvSpPr>
          <p:nvPr/>
        </p:nvSpPr>
        <p:spPr bwMode="auto">
          <a:xfrm>
            <a:off x="3376246" y="2321971"/>
            <a:ext cx="385857" cy="0"/>
          </a:xfrm>
          <a:prstGeom prst="line">
            <a:avLst/>
          </a:prstGeom>
          <a:noFill/>
          <a:ln w="9525">
            <a:solidFill>
              <a:schemeClr val="tx1"/>
            </a:solidFill>
            <a:round/>
            <a:headEnd/>
            <a:tailEnd type="triangle" w="med" len="med"/>
          </a:ln>
        </p:spPr>
        <p:txBody>
          <a:bodyPr wrap="none" lIns="111870" tIns="55935" rIns="111870" bIns="55935" anchor="ctr"/>
          <a:lstStyle/>
          <a:p>
            <a:endParaRPr lang="en-US"/>
          </a:p>
        </p:txBody>
      </p:sp>
      <p:sp>
        <p:nvSpPr>
          <p:cNvPr id="1037" name="Text Box 13"/>
          <p:cNvSpPr txBox="1">
            <a:spLocks noChangeArrowheads="1"/>
          </p:cNvSpPr>
          <p:nvPr/>
        </p:nvSpPr>
        <p:spPr bwMode="auto">
          <a:xfrm>
            <a:off x="3665640" y="3696922"/>
            <a:ext cx="1896960" cy="543831"/>
          </a:xfrm>
          <a:prstGeom prst="rect">
            <a:avLst/>
          </a:prstGeom>
          <a:noFill/>
          <a:ln w="9525">
            <a:noFill/>
            <a:miter lim="800000"/>
            <a:headEnd/>
            <a:tailEnd/>
          </a:ln>
        </p:spPr>
        <p:txBody>
          <a:bodyPr wrap="square" lIns="111853" tIns="55926" rIns="111853" bIns="55926">
            <a:spAutoFit/>
          </a:bodyPr>
          <a:lstStyle/>
          <a:p>
            <a:pPr>
              <a:spcBef>
                <a:spcPct val="50000"/>
              </a:spcBef>
            </a:pPr>
            <a:r>
              <a:rPr lang="en-US" sz="2800" dirty="0"/>
              <a:t>Plaintext</a:t>
            </a:r>
          </a:p>
        </p:txBody>
      </p:sp>
      <p:sp>
        <p:nvSpPr>
          <p:cNvPr id="1038" name="Text Box 14"/>
          <p:cNvSpPr txBox="1">
            <a:spLocks noChangeArrowheads="1"/>
          </p:cNvSpPr>
          <p:nvPr/>
        </p:nvSpPr>
        <p:spPr bwMode="auto">
          <a:xfrm>
            <a:off x="466243" y="3428998"/>
            <a:ext cx="2186521" cy="1190162"/>
          </a:xfrm>
          <a:prstGeom prst="rect">
            <a:avLst/>
          </a:prstGeom>
          <a:noFill/>
          <a:ln w="9525">
            <a:noFill/>
            <a:miter lim="800000"/>
            <a:headEnd/>
            <a:tailEnd/>
          </a:ln>
        </p:spPr>
        <p:txBody>
          <a:bodyPr lIns="111853" tIns="55926" rIns="111853" bIns="55926">
            <a:spAutoFit/>
          </a:bodyPr>
          <a:lstStyle/>
          <a:p>
            <a:pPr algn="r">
              <a:spcBef>
                <a:spcPct val="50000"/>
              </a:spcBef>
            </a:pPr>
            <a:r>
              <a:rPr lang="en-US" sz="2800" dirty="0"/>
              <a:t>Cipher text</a:t>
            </a:r>
          </a:p>
          <a:p>
            <a:pPr algn="r">
              <a:spcBef>
                <a:spcPct val="50000"/>
              </a:spcBef>
            </a:pPr>
            <a:r>
              <a:rPr lang="en-US" sz="2800" dirty="0"/>
              <a:t>Secret Key</a:t>
            </a:r>
          </a:p>
        </p:txBody>
      </p:sp>
      <p:sp>
        <p:nvSpPr>
          <p:cNvPr id="1039" name="Line 15">
            <a:extLst>
              <a:ext uri="{C183D7F6-B498-43B3-948B-1728B52AA6E4}">
                <adec:decorative xmlns:adec="http://schemas.microsoft.com/office/drawing/2017/decorative" val="1"/>
              </a:ext>
            </a:extLst>
          </p:cNvPr>
          <p:cNvSpPr>
            <a:spLocks noChangeShapeType="1"/>
          </p:cNvSpPr>
          <p:nvPr/>
        </p:nvSpPr>
        <p:spPr bwMode="auto">
          <a:xfrm flipH="1">
            <a:off x="2025748" y="2589890"/>
            <a:ext cx="2315140" cy="714453"/>
          </a:xfrm>
          <a:prstGeom prst="line">
            <a:avLst/>
          </a:prstGeom>
          <a:noFill/>
          <a:ln w="38100">
            <a:solidFill>
              <a:schemeClr val="tx1"/>
            </a:solidFill>
            <a:round/>
            <a:headEnd/>
            <a:tailEnd type="triangle" w="med" len="med"/>
          </a:ln>
        </p:spPr>
        <p:txBody>
          <a:bodyPr wrap="none" lIns="111870" tIns="55935" rIns="111870" bIns="55935" anchor="ctr"/>
          <a:lstStyle/>
          <a:p>
            <a:endParaRPr lang="en-US"/>
          </a:p>
        </p:txBody>
      </p:sp>
      <p:sp>
        <p:nvSpPr>
          <p:cNvPr id="1040" name="Line 16">
            <a:extLst>
              <a:ext uri="{C183D7F6-B498-43B3-948B-1728B52AA6E4}">
                <adec:decorative xmlns:adec="http://schemas.microsoft.com/office/drawing/2017/decorative" val="1"/>
              </a:ext>
            </a:extLst>
          </p:cNvPr>
          <p:cNvSpPr>
            <a:spLocks noChangeShapeType="1"/>
          </p:cNvSpPr>
          <p:nvPr/>
        </p:nvSpPr>
        <p:spPr bwMode="auto">
          <a:xfrm>
            <a:off x="2604535" y="3786229"/>
            <a:ext cx="289393" cy="89307"/>
          </a:xfrm>
          <a:prstGeom prst="line">
            <a:avLst/>
          </a:prstGeom>
          <a:noFill/>
          <a:ln w="9525">
            <a:solidFill>
              <a:schemeClr val="tx1"/>
            </a:solidFill>
            <a:round/>
            <a:headEnd/>
            <a:tailEnd type="triangle" w="med" len="med"/>
          </a:ln>
        </p:spPr>
        <p:txBody>
          <a:bodyPr wrap="none" lIns="111870" tIns="55935" rIns="111870" bIns="55935" anchor="ctr"/>
          <a:lstStyle/>
          <a:p>
            <a:endParaRPr lang="en-US"/>
          </a:p>
        </p:txBody>
      </p:sp>
      <p:sp>
        <p:nvSpPr>
          <p:cNvPr id="1041" name="Line 17">
            <a:extLst>
              <a:ext uri="{C183D7F6-B498-43B3-948B-1728B52AA6E4}">
                <adec:decorative xmlns:adec="http://schemas.microsoft.com/office/drawing/2017/decorative" val="1"/>
              </a:ext>
            </a:extLst>
          </p:cNvPr>
          <p:cNvSpPr>
            <a:spLocks noChangeShapeType="1"/>
          </p:cNvSpPr>
          <p:nvPr/>
        </p:nvSpPr>
        <p:spPr bwMode="auto">
          <a:xfrm flipH="1">
            <a:off x="2700998" y="4143453"/>
            <a:ext cx="289393" cy="178613"/>
          </a:xfrm>
          <a:prstGeom prst="line">
            <a:avLst/>
          </a:prstGeom>
          <a:noFill/>
          <a:ln w="9525">
            <a:solidFill>
              <a:schemeClr val="tx1"/>
            </a:solidFill>
            <a:round/>
            <a:headEnd type="triangle" w="med" len="med"/>
            <a:tailEnd/>
          </a:ln>
        </p:spPr>
        <p:txBody>
          <a:bodyPr wrap="none" lIns="111870" tIns="55935" rIns="111870" bIns="55935" anchor="ctr"/>
          <a:lstStyle/>
          <a:p>
            <a:endParaRPr lang="en-US"/>
          </a:p>
        </p:txBody>
      </p:sp>
      <p:sp>
        <p:nvSpPr>
          <p:cNvPr id="1042" name="Line 18">
            <a:extLst>
              <a:ext uri="{C183D7F6-B498-43B3-948B-1728B52AA6E4}">
                <adec:decorative xmlns:adec="http://schemas.microsoft.com/office/drawing/2017/decorative" val="1"/>
              </a:ext>
            </a:extLst>
          </p:cNvPr>
          <p:cNvSpPr>
            <a:spLocks noChangeShapeType="1"/>
          </p:cNvSpPr>
          <p:nvPr/>
        </p:nvSpPr>
        <p:spPr bwMode="auto">
          <a:xfrm>
            <a:off x="3569175" y="3964840"/>
            <a:ext cx="192928" cy="0"/>
          </a:xfrm>
          <a:prstGeom prst="line">
            <a:avLst/>
          </a:prstGeom>
          <a:noFill/>
          <a:ln w="9525">
            <a:solidFill>
              <a:schemeClr val="tx1"/>
            </a:solidFill>
            <a:round/>
            <a:headEnd/>
            <a:tailEnd type="triangle" w="med" len="med"/>
          </a:ln>
        </p:spPr>
        <p:txBody>
          <a:bodyPr wrap="none" lIns="111870" tIns="55935" rIns="111870" bIns="55935" anchor="ctr"/>
          <a:lstStyle/>
          <a:p>
            <a:endParaRPr lang="en-US"/>
          </a:p>
        </p:txBody>
      </p:sp>
      <p:sp>
        <p:nvSpPr>
          <p:cNvPr id="1043" name="Text Box 19"/>
          <p:cNvSpPr txBox="1">
            <a:spLocks noChangeArrowheads="1"/>
          </p:cNvSpPr>
          <p:nvPr/>
        </p:nvSpPr>
        <p:spPr bwMode="auto">
          <a:xfrm>
            <a:off x="6366636" y="2054053"/>
            <a:ext cx="2218676" cy="605387"/>
          </a:xfrm>
          <a:prstGeom prst="rect">
            <a:avLst/>
          </a:prstGeom>
          <a:noFill/>
          <a:ln w="9525">
            <a:noFill/>
            <a:miter lim="800000"/>
            <a:headEnd/>
            <a:tailEnd/>
          </a:ln>
        </p:spPr>
        <p:txBody>
          <a:bodyPr lIns="111853" tIns="55926" rIns="111853" bIns="55926">
            <a:spAutoFit/>
          </a:bodyPr>
          <a:lstStyle/>
          <a:p>
            <a:pPr>
              <a:spcBef>
                <a:spcPct val="50000"/>
              </a:spcBef>
            </a:pPr>
            <a:r>
              <a:rPr lang="en-US" sz="3200" dirty="0"/>
              <a:t>Sender</a:t>
            </a:r>
          </a:p>
        </p:txBody>
      </p:sp>
      <p:sp>
        <p:nvSpPr>
          <p:cNvPr id="1044" name="Text Box 20"/>
          <p:cNvSpPr txBox="1">
            <a:spLocks noChangeArrowheads="1"/>
          </p:cNvSpPr>
          <p:nvPr/>
        </p:nvSpPr>
        <p:spPr bwMode="auto">
          <a:xfrm>
            <a:off x="6366636" y="3696922"/>
            <a:ext cx="2411604" cy="605387"/>
          </a:xfrm>
          <a:prstGeom prst="rect">
            <a:avLst/>
          </a:prstGeom>
          <a:noFill/>
          <a:ln w="9525">
            <a:noFill/>
            <a:miter lim="800000"/>
            <a:headEnd/>
            <a:tailEnd/>
          </a:ln>
        </p:spPr>
        <p:txBody>
          <a:bodyPr lIns="111853" tIns="55926" rIns="111853" bIns="55926">
            <a:spAutoFit/>
          </a:bodyPr>
          <a:lstStyle/>
          <a:p>
            <a:pPr>
              <a:spcBef>
                <a:spcPct val="50000"/>
              </a:spcBef>
            </a:pPr>
            <a:r>
              <a:rPr lang="en-US" sz="3200" dirty="0"/>
              <a:t>Recipient</a:t>
            </a:r>
          </a:p>
        </p:txBody>
      </p:sp>
      <p:sp>
        <p:nvSpPr>
          <p:cNvPr id="34" name="TextBox 33"/>
          <p:cNvSpPr txBox="1"/>
          <p:nvPr/>
        </p:nvSpPr>
        <p:spPr>
          <a:xfrm>
            <a:off x="2990391" y="2944124"/>
            <a:ext cx="3810000" cy="523220"/>
          </a:xfrm>
          <a:prstGeom prst="rect">
            <a:avLst/>
          </a:prstGeom>
          <a:noFill/>
        </p:spPr>
        <p:txBody>
          <a:bodyPr wrap="square" rtlCol="0">
            <a:spAutoFit/>
          </a:bodyPr>
          <a:lstStyle/>
          <a:p>
            <a:pPr algn="l"/>
            <a:r>
              <a:rPr lang="en-US" sz="2800" dirty="0">
                <a:solidFill>
                  <a:srgbClr val="C00000"/>
                </a:solidFill>
                <a:latin typeface="Comic Sans MS" pitchFamily="66" charset="0"/>
              </a:rPr>
              <a:t>Unsecure channel</a:t>
            </a:r>
          </a:p>
        </p:txBody>
      </p:sp>
      <p:sp>
        <p:nvSpPr>
          <p:cNvPr id="2" name="Left Bracket 1">
            <a:extLst>
              <a:ext uri="{C183D7F6-B498-43B3-948B-1728B52AA6E4}">
                <adec:decorative xmlns:adec="http://schemas.microsoft.com/office/drawing/2017/decorative" val="1"/>
              </a:ext>
            </a:extLst>
          </p:cNvPr>
          <p:cNvSpPr/>
          <p:nvPr/>
        </p:nvSpPr>
        <p:spPr bwMode="auto">
          <a:xfrm>
            <a:off x="304800" y="2286000"/>
            <a:ext cx="408633" cy="1759050"/>
          </a:xfrm>
          <a:prstGeom prst="leftBracke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713433" y="5105400"/>
            <a:ext cx="6859005" cy="584775"/>
          </a:xfrm>
          <a:prstGeom prst="rect">
            <a:avLst/>
          </a:prstGeom>
          <a:noFill/>
        </p:spPr>
        <p:txBody>
          <a:bodyPr wrap="square" rtlCol="0">
            <a:spAutoFit/>
          </a:bodyPr>
          <a:lstStyle/>
          <a:p>
            <a:r>
              <a:rPr lang="en-US" sz="3200" dirty="0"/>
              <a:t>The two “secret keys” are the same.</a:t>
            </a:r>
          </a:p>
        </p:txBody>
      </p:sp>
    </p:spTree>
    <p:extLst>
      <p:ext uri="{BB962C8B-B14F-4D97-AF65-F5344CB8AC3E}">
        <p14:creationId xmlns:p14="http://schemas.microsoft.com/office/powerpoint/2010/main" val="2729029557"/>
      </p:ext>
    </p:extLst>
  </p:cSld>
  <p:clrMapOvr>
    <a:masterClrMapping/>
  </p:clrMapOvr>
</p:sld>
</file>

<file path=ppt/theme/theme1.xml><?xml version="1.0" encoding="utf-8"?>
<a:theme xmlns:a="http://schemas.openxmlformats.org/drawingml/2006/main" name="ksu_22_4x3">
  <a:themeElements>
    <a:clrScheme name="KSU">
      <a:dk1>
        <a:srgbClr val="000000"/>
      </a:dk1>
      <a:lt1>
        <a:srgbClr val="FFFFFF"/>
      </a:lt1>
      <a:dk2>
        <a:srgbClr val="B0B3B2"/>
      </a:dk2>
      <a:lt2>
        <a:srgbClr val="FFFFFF"/>
      </a:lt2>
      <a:accent1>
        <a:srgbClr val="FFC629"/>
      </a:accent1>
      <a:accent2>
        <a:srgbClr val="B0B3B2"/>
      </a:accent2>
      <a:accent3>
        <a:srgbClr val="FFFFFF"/>
      </a:accent3>
      <a:accent4>
        <a:srgbClr val="000000"/>
      </a:accent4>
      <a:accent5>
        <a:srgbClr val="FFC629"/>
      </a:accent5>
      <a:accent6>
        <a:srgbClr val="C00000"/>
      </a:accent6>
      <a:hlink>
        <a:srgbClr val="3333CC"/>
      </a:hlink>
      <a:folHlink>
        <a:srgbClr val="2D2DB9"/>
      </a:folHlink>
    </a:clrScheme>
    <a:fontScheme name="KSU">
      <a:majorFont>
        <a:latin typeface="Montserrat"/>
        <a:ea typeface=""/>
        <a:cs typeface="Droid Sans"/>
      </a:majorFont>
      <a:minorFont>
        <a:latin typeface="Source Serif Pro"/>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_ksu_geo_4x3.potx" id="{C99576D0-D04B-4F4D-9122-9DC5B76C189F}" vid="{661FA2CA-3CEF-447A-B0D6-C70C8BDF25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00_ksu_geo_4x3</Template>
  <TotalTime>232</TotalTime>
  <Words>6364</Words>
  <Application>Microsoft Office PowerPoint</Application>
  <PresentationFormat>On-screen Show (4:3)</PresentationFormat>
  <Paragraphs>444</Paragraphs>
  <Slides>57</Slides>
  <Notes>34</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ksu_22_4x3</vt:lpstr>
      <vt:lpstr>IT 3123 Hardware and Software Concepts</vt:lpstr>
      <vt:lpstr>Cryptography</vt:lpstr>
      <vt:lpstr>Goals of Cryptosystems</vt:lpstr>
      <vt:lpstr>Plaintext and Ciphertext</vt:lpstr>
      <vt:lpstr>Cryptography = Algorithm + Key</vt:lpstr>
      <vt:lpstr>Three Major Areas</vt:lpstr>
      <vt:lpstr>Symmetric Key Cryptography</vt:lpstr>
      <vt:lpstr>Symmetric Key Cryptography</vt:lpstr>
      <vt:lpstr>Symmetric Key Cryptography</vt:lpstr>
      <vt:lpstr>About Breakable Encryption</vt:lpstr>
      <vt:lpstr>Computational vs. Absolute Security</vt:lpstr>
      <vt:lpstr>Computational Security</vt:lpstr>
      <vt:lpstr>Key Strength and Security</vt:lpstr>
      <vt:lpstr>One-Time Pad</vt:lpstr>
      <vt:lpstr>About the One-Time Pad</vt:lpstr>
      <vt:lpstr>“Trustworthy” Encryption Systems</vt:lpstr>
      <vt:lpstr>The Advanced  Encryption Standard</vt:lpstr>
      <vt:lpstr>The Problem with Secret Keys</vt:lpstr>
      <vt:lpstr>Key Exchange Algorithms</vt:lpstr>
      <vt:lpstr>A Very Strange Lock</vt:lpstr>
      <vt:lpstr>Idea…</vt:lpstr>
      <vt:lpstr>Public Key Cryptography</vt:lpstr>
      <vt:lpstr>Trapdoor Functions</vt:lpstr>
      <vt:lpstr>Public Key Cryptography</vt:lpstr>
      <vt:lpstr>Computational Effort</vt:lpstr>
      <vt:lpstr>Public Keys with Less Computation</vt:lpstr>
      <vt:lpstr>Quantum Resistant Public Key Cryptography</vt:lpstr>
      <vt:lpstr>2030 is not that far away!</vt:lpstr>
      <vt:lpstr>NSA Data Center</vt:lpstr>
      <vt:lpstr>Forward Secrecy</vt:lpstr>
      <vt:lpstr>Public Key Digital Signature</vt:lpstr>
      <vt:lpstr>Cryptographic Hash Functions</vt:lpstr>
      <vt:lpstr>Digital Signature Improved</vt:lpstr>
      <vt:lpstr>Digital Signature</vt:lpstr>
      <vt:lpstr>Digital Signature</vt:lpstr>
      <vt:lpstr>Digital Signature with Confidentiality</vt:lpstr>
      <vt:lpstr>Digital Signature with Confidentiality</vt:lpstr>
      <vt:lpstr>Digital Signature with Confidentiality</vt:lpstr>
      <vt:lpstr>Digital Signature with Confidentiality</vt:lpstr>
      <vt:lpstr>Signature and Hybrid Crypto</vt:lpstr>
      <vt:lpstr>Decrypting the Message</vt:lpstr>
      <vt:lpstr>On-Line Identity</vt:lpstr>
      <vt:lpstr>Proving Identity: Digital Certificates</vt:lpstr>
      <vt:lpstr>Changing the Public Key</vt:lpstr>
      <vt:lpstr>Securing Communications</vt:lpstr>
      <vt:lpstr>Transport Layer Security (TLS)</vt:lpstr>
      <vt:lpstr>TLS Record Protocol Services</vt:lpstr>
      <vt:lpstr>Protecting the Perimeter</vt:lpstr>
      <vt:lpstr>Firewalls</vt:lpstr>
      <vt:lpstr>Intrusions</vt:lpstr>
      <vt:lpstr>Intrusion Detection</vt:lpstr>
      <vt:lpstr>IDS Locations (NIST)</vt:lpstr>
      <vt:lpstr>Enabling Remote Access</vt:lpstr>
      <vt:lpstr>Endpoint Security</vt:lpstr>
      <vt:lpstr>More than Virus Protection</vt:lpstr>
      <vt:lpstr>Something to Try</vt:lpstr>
      <vt:lpstr>Questions</vt:lpstr>
    </vt:vector>
  </TitlesOfParts>
  <Company>Kennesaw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3123 Hardware and Software Concepts</dc:title>
  <dc:creator>Bob Brown</dc:creator>
  <cp:lastModifiedBy>Bob Brown</cp:lastModifiedBy>
  <cp:revision>119</cp:revision>
  <dcterms:created xsi:type="dcterms:W3CDTF">2022-12-15T18:36:54Z</dcterms:created>
  <dcterms:modified xsi:type="dcterms:W3CDTF">2023-05-13T21:35:03Z</dcterms:modified>
</cp:coreProperties>
</file>