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8" r:id="rId1"/>
  </p:sldMasterIdLst>
  <p:notesMasterIdLst>
    <p:notesMasterId r:id="rId59"/>
  </p:notesMasterIdLst>
  <p:sldIdLst>
    <p:sldId id="256" r:id="rId2"/>
    <p:sldId id="330"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0" r:id="rId23"/>
    <p:sldId id="278" r:id="rId24"/>
    <p:sldId id="281" r:id="rId25"/>
    <p:sldId id="282" r:id="rId26"/>
    <p:sldId id="283" r:id="rId27"/>
    <p:sldId id="287" r:id="rId28"/>
    <p:sldId id="289" r:id="rId29"/>
    <p:sldId id="290" r:id="rId30"/>
    <p:sldId id="291" r:id="rId31"/>
    <p:sldId id="292" r:id="rId32"/>
    <p:sldId id="293" r:id="rId33"/>
    <p:sldId id="327" r:id="rId34"/>
    <p:sldId id="328" r:id="rId35"/>
    <p:sldId id="296" r:id="rId36"/>
    <p:sldId id="297" r:id="rId37"/>
    <p:sldId id="298" r:id="rId38"/>
    <p:sldId id="300" r:id="rId39"/>
    <p:sldId id="301" r:id="rId40"/>
    <p:sldId id="304" r:id="rId41"/>
    <p:sldId id="305" r:id="rId42"/>
    <p:sldId id="308" r:id="rId43"/>
    <p:sldId id="310" r:id="rId44"/>
    <p:sldId id="311" r:id="rId45"/>
    <p:sldId id="312" r:id="rId46"/>
    <p:sldId id="313" r:id="rId47"/>
    <p:sldId id="316" r:id="rId48"/>
    <p:sldId id="317" r:id="rId49"/>
    <p:sldId id="318" r:id="rId50"/>
    <p:sldId id="319" r:id="rId51"/>
    <p:sldId id="322" r:id="rId52"/>
    <p:sldId id="323" r:id="rId53"/>
    <p:sldId id="324" r:id="rId54"/>
    <p:sldId id="329" r:id="rId55"/>
    <p:sldId id="325" r:id="rId56"/>
    <p:sldId id="326" r:id="rId57"/>
    <p:sldId id="258" r:id="rId58"/>
  </p:sldIdLst>
  <p:sldSz cx="9144000" cy="6858000" type="screen4x3"/>
  <p:notesSz cx="6858000" cy="9144000"/>
  <p:embeddedFontLst>
    <p:embeddedFont>
      <p:font typeface="Calibri" panose="020F0502020204030204" pitchFamily="34" charset="0"/>
      <p:regular r:id="rId60"/>
      <p:bold r:id="rId61"/>
      <p:italic r:id="rId62"/>
      <p:boldItalic r:id="rId63"/>
    </p:embeddedFont>
    <p:embeddedFont>
      <p:font typeface="Comic Sans MS" panose="030F0702030302020204" pitchFamily="66" charset="0"/>
      <p:regular r:id="rId64"/>
      <p:bold r:id="rId65"/>
      <p:italic r:id="rId66"/>
      <p:boldItalic r:id="rId67"/>
    </p:embeddedFont>
    <p:embeddedFont>
      <p:font typeface="Montserrat" panose="00000500000000000000" pitchFamily="2" charset="0"/>
      <p:regular r:id="rId68"/>
      <p:bold r:id="rId69"/>
      <p:italic r:id="rId70"/>
      <p:boldItalic r:id="rId71"/>
    </p:embeddedFont>
    <p:embeddedFont>
      <p:font typeface="Source Serif Pro" panose="02040603050405020204" pitchFamily="18" charset="0"/>
      <p:regular r:id="rId72"/>
      <p:bold r:id="rId73"/>
      <p:italic r:id="rId74"/>
      <p:boldItalic r:id="rId75"/>
    </p:embeddedFont>
    <p:embeddedFont>
      <p:font typeface="Times" panose="02020603050405020304" pitchFamily="18" charset="0"/>
      <p:regular r:id="rId76"/>
      <p:bold r:id="rId77"/>
      <p:italic r:id="rId78"/>
      <p:boldItalic r:id="rId7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D53E3F-E379-4974-D1FB-0B39425F98F4}" v="123" dt="2023-05-13T21:15:46.104"/>
    <p1510:client id="{807224C7-C246-409E-B3F8-0D43E7D10C65}" v="59" dt="2023-04-26T18:38:36.071"/>
    <p1510:client id="{9232FDF4-6A86-401D-A40A-B659795B1BA0}" v="314" dt="2023-04-25T20:26:56.5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163" autoAdjust="0"/>
  </p:normalViewPr>
  <p:slideViewPr>
    <p:cSldViewPr>
      <p:cViewPr varScale="1">
        <p:scale>
          <a:sx n="73" d="100"/>
          <a:sy n="73" d="100"/>
        </p:scale>
        <p:origin x="186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5.fntdata"/><Relationship Id="rId79" Type="http://schemas.openxmlformats.org/officeDocument/2006/relationships/font" Target="fonts/font20.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7.fntdata"/><Relationship Id="rId61" Type="http://schemas.openxmlformats.org/officeDocument/2006/relationships/font" Target="fonts/font2.fntdata"/><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Brown" userId="de4355ee-7296-4195-ba97-c8dead83c87d" providerId="ADAL" clId="{807224C7-C246-409E-B3F8-0D43E7D10C65}"/>
    <pc:docChg chg="custSel addSld delSld modSld">
      <pc:chgData name="Bob Brown" userId="de4355ee-7296-4195-ba97-c8dead83c87d" providerId="ADAL" clId="{807224C7-C246-409E-B3F8-0D43E7D10C65}" dt="2023-04-26T18:38:36.070" v="756" actId="20577"/>
      <pc:docMkLst>
        <pc:docMk/>
      </pc:docMkLst>
      <pc:sldChg chg="modSp mod">
        <pc:chgData name="Bob Brown" userId="de4355ee-7296-4195-ba97-c8dead83c87d" providerId="ADAL" clId="{807224C7-C246-409E-B3F8-0D43E7D10C65}" dt="2023-04-24T19:14:29.148" v="695" actId="1076"/>
        <pc:sldMkLst>
          <pc:docMk/>
          <pc:sldMk cId="3095576246" sldId="256"/>
        </pc:sldMkLst>
        <pc:spChg chg="mod">
          <ac:chgData name="Bob Brown" userId="de4355ee-7296-4195-ba97-c8dead83c87d" providerId="ADAL" clId="{807224C7-C246-409E-B3F8-0D43E7D10C65}" dt="2023-04-19T17:19:55.785" v="30" actId="20577"/>
          <ac:spMkLst>
            <pc:docMk/>
            <pc:sldMk cId="3095576246" sldId="256"/>
            <ac:spMk id="3" creationId="{00000000-0000-0000-0000-000000000000}"/>
          </ac:spMkLst>
        </pc:spChg>
        <pc:grpChg chg="mod">
          <ac:chgData name="Bob Brown" userId="de4355ee-7296-4195-ba97-c8dead83c87d" providerId="ADAL" clId="{807224C7-C246-409E-B3F8-0D43E7D10C65}" dt="2023-04-24T19:14:29.148" v="695" actId="1076"/>
          <ac:grpSpMkLst>
            <pc:docMk/>
            <pc:sldMk cId="3095576246" sldId="256"/>
            <ac:grpSpMk id="4" creationId="{70D8C064-1CA3-4C25-7F82-CD093C8EE46A}"/>
          </ac:grpSpMkLst>
        </pc:grpChg>
      </pc:sldChg>
      <pc:sldChg chg="add">
        <pc:chgData name="Bob Brown" userId="de4355ee-7296-4195-ba97-c8dead83c87d" providerId="ADAL" clId="{807224C7-C246-409E-B3F8-0D43E7D10C65}" dt="2023-04-19T17:19:59.169" v="32"/>
        <pc:sldMkLst>
          <pc:docMk/>
          <pc:sldMk cId="285322560" sldId="259"/>
        </pc:sldMkLst>
      </pc:sldChg>
      <pc:sldChg chg="modSp add mod">
        <pc:chgData name="Bob Brown" userId="de4355ee-7296-4195-ba97-c8dead83c87d" providerId="ADAL" clId="{807224C7-C246-409E-B3F8-0D43E7D10C65}" dt="2023-04-24T16:37:30.127" v="78" actId="1076"/>
        <pc:sldMkLst>
          <pc:docMk/>
          <pc:sldMk cId="2291843201" sldId="260"/>
        </pc:sldMkLst>
        <pc:spChg chg="mod">
          <ac:chgData name="Bob Brown" userId="de4355ee-7296-4195-ba97-c8dead83c87d" providerId="ADAL" clId="{807224C7-C246-409E-B3F8-0D43E7D10C65}" dt="2023-04-24T16:37:25.503" v="77" actId="403"/>
          <ac:spMkLst>
            <pc:docMk/>
            <pc:sldMk cId="2291843201" sldId="260"/>
            <ac:spMk id="4" creationId="{00000000-0000-0000-0000-000000000000}"/>
          </ac:spMkLst>
        </pc:spChg>
        <pc:spChg chg="mod">
          <ac:chgData name="Bob Brown" userId="de4355ee-7296-4195-ba97-c8dead83c87d" providerId="ADAL" clId="{807224C7-C246-409E-B3F8-0D43E7D10C65}" dt="2023-04-24T16:37:30.127" v="78" actId="1076"/>
          <ac:spMkLst>
            <pc:docMk/>
            <pc:sldMk cId="2291843201" sldId="260"/>
            <ac:spMk id="5" creationId="{00000000-0000-0000-0000-000000000000}"/>
          </ac:spMkLst>
        </pc:spChg>
      </pc:sldChg>
      <pc:sldChg chg="add">
        <pc:chgData name="Bob Brown" userId="de4355ee-7296-4195-ba97-c8dead83c87d" providerId="ADAL" clId="{807224C7-C246-409E-B3F8-0D43E7D10C65}" dt="2023-04-19T17:20:09.941" v="36"/>
        <pc:sldMkLst>
          <pc:docMk/>
          <pc:sldMk cId="1637380712" sldId="261"/>
        </pc:sldMkLst>
      </pc:sldChg>
      <pc:sldChg chg="add">
        <pc:chgData name="Bob Brown" userId="de4355ee-7296-4195-ba97-c8dead83c87d" providerId="ADAL" clId="{807224C7-C246-409E-B3F8-0D43E7D10C65}" dt="2023-04-19T17:20:11.893" v="38"/>
        <pc:sldMkLst>
          <pc:docMk/>
          <pc:sldMk cId="2093177559" sldId="262"/>
        </pc:sldMkLst>
      </pc:sldChg>
      <pc:sldChg chg="add">
        <pc:chgData name="Bob Brown" userId="de4355ee-7296-4195-ba97-c8dead83c87d" providerId="ADAL" clId="{807224C7-C246-409E-B3F8-0D43E7D10C65}" dt="2023-04-19T17:20:13.530" v="40"/>
        <pc:sldMkLst>
          <pc:docMk/>
          <pc:sldMk cId="4007905373" sldId="263"/>
        </pc:sldMkLst>
      </pc:sldChg>
      <pc:sldChg chg="modSp add mod">
        <pc:chgData name="Bob Brown" userId="de4355ee-7296-4195-ba97-c8dead83c87d" providerId="ADAL" clId="{807224C7-C246-409E-B3F8-0D43E7D10C65}" dt="2023-04-19T17:20:14.876" v="43" actId="27636"/>
        <pc:sldMkLst>
          <pc:docMk/>
          <pc:sldMk cId="1508292253" sldId="264"/>
        </pc:sldMkLst>
        <pc:spChg chg="mod">
          <ac:chgData name="Bob Brown" userId="de4355ee-7296-4195-ba97-c8dead83c87d" providerId="ADAL" clId="{807224C7-C246-409E-B3F8-0D43E7D10C65}" dt="2023-04-19T17:20:14.876" v="43" actId="27636"/>
          <ac:spMkLst>
            <pc:docMk/>
            <pc:sldMk cId="1508292253" sldId="264"/>
            <ac:spMk id="28674" creationId="{00000000-0000-0000-0000-000000000000}"/>
          </ac:spMkLst>
        </pc:spChg>
      </pc:sldChg>
      <pc:sldChg chg="add">
        <pc:chgData name="Bob Brown" userId="de4355ee-7296-4195-ba97-c8dead83c87d" providerId="ADAL" clId="{807224C7-C246-409E-B3F8-0D43E7D10C65}" dt="2023-04-19T17:20:16.530" v="45"/>
        <pc:sldMkLst>
          <pc:docMk/>
          <pc:sldMk cId="968038459" sldId="265"/>
        </pc:sldMkLst>
      </pc:sldChg>
      <pc:sldChg chg="add">
        <pc:chgData name="Bob Brown" userId="de4355ee-7296-4195-ba97-c8dead83c87d" providerId="ADAL" clId="{807224C7-C246-409E-B3F8-0D43E7D10C65}" dt="2023-04-19T17:20:18.404" v="47"/>
        <pc:sldMkLst>
          <pc:docMk/>
          <pc:sldMk cId="2634771043" sldId="266"/>
        </pc:sldMkLst>
      </pc:sldChg>
      <pc:sldChg chg="add">
        <pc:chgData name="Bob Brown" userId="de4355ee-7296-4195-ba97-c8dead83c87d" providerId="ADAL" clId="{807224C7-C246-409E-B3F8-0D43E7D10C65}" dt="2023-04-19T17:20:20.242" v="49"/>
        <pc:sldMkLst>
          <pc:docMk/>
          <pc:sldMk cId="549218578" sldId="267"/>
        </pc:sldMkLst>
      </pc:sldChg>
      <pc:sldChg chg="modSp add mod">
        <pc:chgData name="Bob Brown" userId="de4355ee-7296-4195-ba97-c8dead83c87d" providerId="ADAL" clId="{807224C7-C246-409E-B3F8-0D43E7D10C65}" dt="2023-04-19T17:20:22.502" v="52" actId="27636"/>
        <pc:sldMkLst>
          <pc:docMk/>
          <pc:sldMk cId="2367443283" sldId="268"/>
        </pc:sldMkLst>
        <pc:spChg chg="mod">
          <ac:chgData name="Bob Brown" userId="de4355ee-7296-4195-ba97-c8dead83c87d" providerId="ADAL" clId="{807224C7-C246-409E-B3F8-0D43E7D10C65}" dt="2023-04-19T17:20:22.502" v="52" actId="27636"/>
          <ac:spMkLst>
            <pc:docMk/>
            <pc:sldMk cId="2367443283" sldId="268"/>
            <ac:spMk id="38914" creationId="{00000000-0000-0000-0000-000000000000}"/>
          </ac:spMkLst>
        </pc:spChg>
      </pc:sldChg>
      <pc:sldChg chg="add">
        <pc:chgData name="Bob Brown" userId="de4355ee-7296-4195-ba97-c8dead83c87d" providerId="ADAL" clId="{807224C7-C246-409E-B3F8-0D43E7D10C65}" dt="2023-04-19T17:20:26.754" v="54"/>
        <pc:sldMkLst>
          <pc:docMk/>
          <pc:sldMk cId="1463758979" sldId="269"/>
        </pc:sldMkLst>
      </pc:sldChg>
      <pc:sldChg chg="add">
        <pc:chgData name="Bob Brown" userId="de4355ee-7296-4195-ba97-c8dead83c87d" providerId="ADAL" clId="{807224C7-C246-409E-B3F8-0D43E7D10C65}" dt="2023-04-19T17:20:29.120" v="56"/>
        <pc:sldMkLst>
          <pc:docMk/>
          <pc:sldMk cId="1851014197" sldId="270"/>
        </pc:sldMkLst>
      </pc:sldChg>
      <pc:sldChg chg="add">
        <pc:chgData name="Bob Brown" userId="de4355ee-7296-4195-ba97-c8dead83c87d" providerId="ADAL" clId="{807224C7-C246-409E-B3F8-0D43E7D10C65}" dt="2023-04-19T17:20:30.488" v="58"/>
        <pc:sldMkLst>
          <pc:docMk/>
          <pc:sldMk cId="2481753106" sldId="271"/>
        </pc:sldMkLst>
      </pc:sldChg>
      <pc:sldChg chg="add">
        <pc:chgData name="Bob Brown" userId="de4355ee-7296-4195-ba97-c8dead83c87d" providerId="ADAL" clId="{807224C7-C246-409E-B3F8-0D43E7D10C65}" dt="2023-04-19T17:20:31.667" v="60"/>
        <pc:sldMkLst>
          <pc:docMk/>
          <pc:sldMk cId="561344896" sldId="272"/>
        </pc:sldMkLst>
      </pc:sldChg>
      <pc:sldChg chg="add">
        <pc:chgData name="Bob Brown" userId="de4355ee-7296-4195-ba97-c8dead83c87d" providerId="ADAL" clId="{807224C7-C246-409E-B3F8-0D43E7D10C65}" dt="2023-04-19T17:20:33.053" v="62"/>
        <pc:sldMkLst>
          <pc:docMk/>
          <pc:sldMk cId="2133588009" sldId="273"/>
        </pc:sldMkLst>
      </pc:sldChg>
      <pc:sldChg chg="add">
        <pc:chgData name="Bob Brown" userId="de4355ee-7296-4195-ba97-c8dead83c87d" providerId="ADAL" clId="{807224C7-C246-409E-B3F8-0D43E7D10C65}" dt="2023-04-19T17:20:35.768" v="64"/>
        <pc:sldMkLst>
          <pc:docMk/>
          <pc:sldMk cId="1348266824" sldId="274"/>
        </pc:sldMkLst>
      </pc:sldChg>
      <pc:sldChg chg="modSp add mod">
        <pc:chgData name="Bob Brown" userId="de4355ee-7296-4195-ba97-c8dead83c87d" providerId="ADAL" clId="{807224C7-C246-409E-B3F8-0D43E7D10C65}" dt="2023-04-19T17:20:37.658" v="67" actId="27636"/>
        <pc:sldMkLst>
          <pc:docMk/>
          <pc:sldMk cId="320643574" sldId="275"/>
        </pc:sldMkLst>
        <pc:spChg chg="mod">
          <ac:chgData name="Bob Brown" userId="de4355ee-7296-4195-ba97-c8dead83c87d" providerId="ADAL" clId="{807224C7-C246-409E-B3F8-0D43E7D10C65}" dt="2023-04-19T17:20:37.658" v="67" actId="27636"/>
          <ac:spMkLst>
            <pc:docMk/>
            <pc:sldMk cId="320643574" sldId="275"/>
            <ac:spMk id="50178" creationId="{00000000-0000-0000-0000-000000000000}"/>
          </ac:spMkLst>
        </pc:spChg>
      </pc:sldChg>
      <pc:sldChg chg="add">
        <pc:chgData name="Bob Brown" userId="de4355ee-7296-4195-ba97-c8dead83c87d" providerId="ADAL" clId="{807224C7-C246-409E-B3F8-0D43E7D10C65}" dt="2023-04-19T17:20:40.371" v="69"/>
        <pc:sldMkLst>
          <pc:docMk/>
          <pc:sldMk cId="3345610731" sldId="276"/>
        </pc:sldMkLst>
      </pc:sldChg>
      <pc:sldChg chg="add">
        <pc:chgData name="Bob Brown" userId="de4355ee-7296-4195-ba97-c8dead83c87d" providerId="ADAL" clId="{807224C7-C246-409E-B3F8-0D43E7D10C65}" dt="2023-04-19T17:20:42.215" v="71"/>
        <pc:sldMkLst>
          <pc:docMk/>
          <pc:sldMk cId="2763462857" sldId="277"/>
        </pc:sldMkLst>
      </pc:sldChg>
      <pc:sldChg chg="add">
        <pc:chgData name="Bob Brown" userId="de4355ee-7296-4195-ba97-c8dead83c87d" providerId="ADAL" clId="{807224C7-C246-409E-B3F8-0D43E7D10C65}" dt="2023-04-19T17:20:45.387" v="73"/>
        <pc:sldMkLst>
          <pc:docMk/>
          <pc:sldMk cId="2090499197" sldId="278"/>
        </pc:sldMkLst>
      </pc:sldChg>
      <pc:sldChg chg="modSp add mod">
        <pc:chgData name="Bob Brown" userId="de4355ee-7296-4195-ba97-c8dead83c87d" providerId="ADAL" clId="{807224C7-C246-409E-B3F8-0D43E7D10C65}" dt="2023-04-19T17:20:47.787" v="76" actId="27636"/>
        <pc:sldMkLst>
          <pc:docMk/>
          <pc:sldMk cId="2788091392" sldId="279"/>
        </pc:sldMkLst>
        <pc:spChg chg="mod">
          <ac:chgData name="Bob Brown" userId="de4355ee-7296-4195-ba97-c8dead83c87d" providerId="ADAL" clId="{807224C7-C246-409E-B3F8-0D43E7D10C65}" dt="2023-04-19T17:20:47.787" v="76" actId="27636"/>
          <ac:spMkLst>
            <pc:docMk/>
            <pc:sldMk cId="2788091392" sldId="279"/>
            <ac:spMk id="2" creationId="{00000000-0000-0000-0000-000000000000}"/>
          </ac:spMkLst>
        </pc:spChg>
      </pc:sldChg>
      <pc:sldChg chg="modNotesTx">
        <pc:chgData name="Bob Brown" userId="de4355ee-7296-4195-ba97-c8dead83c87d" providerId="ADAL" clId="{807224C7-C246-409E-B3F8-0D43E7D10C65}" dt="2023-04-26T18:27:37.285" v="697"/>
        <pc:sldMkLst>
          <pc:docMk/>
          <pc:sldMk cId="732571641" sldId="280"/>
        </pc:sldMkLst>
      </pc:sldChg>
      <pc:sldChg chg="del">
        <pc:chgData name="Bob Brown" userId="de4355ee-7296-4195-ba97-c8dead83c87d" providerId="ADAL" clId="{807224C7-C246-409E-B3F8-0D43E7D10C65}" dt="2023-04-24T16:38:28.017" v="79" actId="47"/>
        <pc:sldMkLst>
          <pc:docMk/>
          <pc:sldMk cId="1511719706" sldId="299"/>
        </pc:sldMkLst>
      </pc:sldChg>
      <pc:sldChg chg="modSp mod">
        <pc:chgData name="Bob Brown" userId="de4355ee-7296-4195-ba97-c8dead83c87d" providerId="ADAL" clId="{807224C7-C246-409E-B3F8-0D43E7D10C65}" dt="2023-04-24T16:38:50.860" v="83" actId="255"/>
        <pc:sldMkLst>
          <pc:docMk/>
          <pc:sldMk cId="1601614113" sldId="312"/>
        </pc:sldMkLst>
        <pc:spChg chg="mod">
          <ac:chgData name="Bob Brown" userId="de4355ee-7296-4195-ba97-c8dead83c87d" providerId="ADAL" clId="{807224C7-C246-409E-B3F8-0D43E7D10C65}" dt="2023-04-24T16:38:50.860" v="83" actId="255"/>
          <ac:spMkLst>
            <pc:docMk/>
            <pc:sldMk cId="1601614113" sldId="312"/>
            <ac:spMk id="32771" creationId="{00000000-0000-0000-0000-000000000000}"/>
          </ac:spMkLst>
        </pc:spChg>
      </pc:sldChg>
      <pc:sldChg chg="delSp modSp mod">
        <pc:chgData name="Bob Brown" userId="de4355ee-7296-4195-ba97-c8dead83c87d" providerId="ADAL" clId="{807224C7-C246-409E-B3F8-0D43E7D10C65}" dt="2023-04-24T16:42:55.678" v="242" actId="20577"/>
        <pc:sldMkLst>
          <pc:docMk/>
          <pc:sldMk cId="4163278149" sldId="319"/>
        </pc:sldMkLst>
        <pc:spChg chg="mod">
          <ac:chgData name="Bob Brown" userId="de4355ee-7296-4195-ba97-c8dead83c87d" providerId="ADAL" clId="{807224C7-C246-409E-B3F8-0D43E7D10C65}" dt="2023-04-24T16:42:55.678" v="242" actId="20577"/>
          <ac:spMkLst>
            <pc:docMk/>
            <pc:sldMk cId="4163278149" sldId="319"/>
            <ac:spMk id="37891" creationId="{00000000-0000-0000-0000-000000000000}"/>
          </ac:spMkLst>
        </pc:spChg>
        <pc:picChg chg="del">
          <ac:chgData name="Bob Brown" userId="de4355ee-7296-4195-ba97-c8dead83c87d" providerId="ADAL" clId="{807224C7-C246-409E-B3F8-0D43E7D10C65}" dt="2023-04-24T16:39:34.723" v="85" actId="478"/>
          <ac:picMkLst>
            <pc:docMk/>
            <pc:sldMk cId="4163278149" sldId="319"/>
            <ac:picMk id="37892" creationId="{00000000-0000-0000-0000-000000000000}"/>
          </ac:picMkLst>
        </pc:picChg>
      </pc:sldChg>
      <pc:sldChg chg="modSp mod">
        <pc:chgData name="Bob Brown" userId="de4355ee-7296-4195-ba97-c8dead83c87d" providerId="ADAL" clId="{807224C7-C246-409E-B3F8-0D43E7D10C65}" dt="2023-04-24T16:44:10.022" v="249" actId="1076"/>
        <pc:sldMkLst>
          <pc:docMk/>
          <pc:sldMk cId="1900287309" sldId="322"/>
        </pc:sldMkLst>
        <pc:picChg chg="mod">
          <ac:chgData name="Bob Brown" userId="de4355ee-7296-4195-ba97-c8dead83c87d" providerId="ADAL" clId="{807224C7-C246-409E-B3F8-0D43E7D10C65}" dt="2023-04-24T16:44:10.022" v="249" actId="1076"/>
          <ac:picMkLst>
            <pc:docMk/>
            <pc:sldMk cId="1900287309" sldId="322"/>
            <ac:picMk id="3" creationId="{4BF620BD-3CCB-D0B7-41B3-0A875D6A1A16}"/>
          </ac:picMkLst>
        </pc:picChg>
      </pc:sldChg>
      <pc:sldChg chg="modSp">
        <pc:chgData name="Bob Brown" userId="de4355ee-7296-4195-ba97-c8dead83c87d" providerId="ADAL" clId="{807224C7-C246-409E-B3F8-0D43E7D10C65}" dt="2023-04-24T16:45:13.984" v="250" actId="20577"/>
        <pc:sldMkLst>
          <pc:docMk/>
          <pc:sldMk cId="878681609" sldId="324"/>
        </pc:sldMkLst>
        <pc:spChg chg="mod">
          <ac:chgData name="Bob Brown" userId="de4355ee-7296-4195-ba97-c8dead83c87d" providerId="ADAL" clId="{807224C7-C246-409E-B3F8-0D43E7D10C65}" dt="2023-04-24T16:45:13.984" v="250" actId="20577"/>
          <ac:spMkLst>
            <pc:docMk/>
            <pc:sldMk cId="878681609" sldId="324"/>
            <ac:spMk id="41987" creationId="{00000000-0000-0000-0000-000000000000}"/>
          </ac:spMkLst>
        </pc:spChg>
      </pc:sldChg>
      <pc:sldChg chg="modSp mod">
        <pc:chgData name="Bob Brown" userId="de4355ee-7296-4195-ba97-c8dead83c87d" providerId="ADAL" clId="{807224C7-C246-409E-B3F8-0D43E7D10C65}" dt="2023-04-24T16:43:37.754" v="247" actId="255"/>
        <pc:sldMkLst>
          <pc:docMk/>
          <pc:sldMk cId="487460009" sldId="326"/>
        </pc:sldMkLst>
        <pc:spChg chg="mod">
          <ac:chgData name="Bob Brown" userId="de4355ee-7296-4195-ba97-c8dead83c87d" providerId="ADAL" clId="{807224C7-C246-409E-B3F8-0D43E7D10C65}" dt="2023-04-24T16:43:37.754" v="247" actId="255"/>
          <ac:spMkLst>
            <pc:docMk/>
            <pc:sldMk cId="487460009" sldId="326"/>
            <ac:spMk id="2" creationId="{00000000-0000-0000-0000-000000000000}"/>
          </ac:spMkLst>
        </pc:spChg>
      </pc:sldChg>
      <pc:sldChg chg="modSp mod">
        <pc:chgData name="Bob Brown" userId="de4355ee-7296-4195-ba97-c8dead83c87d" providerId="ADAL" clId="{807224C7-C246-409E-B3F8-0D43E7D10C65}" dt="2023-04-24T16:52:31.957" v="599" actId="14826"/>
        <pc:sldMkLst>
          <pc:docMk/>
          <pc:sldMk cId="507309272" sldId="328"/>
        </pc:sldMkLst>
        <pc:picChg chg="mod">
          <ac:chgData name="Bob Brown" userId="de4355ee-7296-4195-ba97-c8dead83c87d" providerId="ADAL" clId="{807224C7-C246-409E-B3F8-0D43E7D10C65}" dt="2023-04-24T16:52:31.957" v="599" actId="14826"/>
          <ac:picMkLst>
            <pc:docMk/>
            <pc:sldMk cId="507309272" sldId="328"/>
            <ac:picMk id="7" creationId="{84241DE3-79B4-AC5A-0C96-053960A58198}"/>
          </ac:picMkLst>
        </pc:picChg>
      </pc:sldChg>
      <pc:sldChg chg="add del">
        <pc:chgData name="Bob Brown" userId="de4355ee-7296-4195-ba97-c8dead83c87d" providerId="ADAL" clId="{807224C7-C246-409E-B3F8-0D43E7D10C65}" dt="2023-04-24T16:43:04.665" v="243" actId="47"/>
        <pc:sldMkLst>
          <pc:docMk/>
          <pc:sldMk cId="1093200960" sldId="329"/>
        </pc:sldMkLst>
      </pc:sldChg>
      <pc:sldChg chg="modSp new mod modAnim">
        <pc:chgData name="Bob Brown" userId="de4355ee-7296-4195-ba97-c8dead83c87d" providerId="ADAL" clId="{807224C7-C246-409E-B3F8-0D43E7D10C65}" dt="2023-04-24T16:46:47.063" v="454" actId="114"/>
        <pc:sldMkLst>
          <pc:docMk/>
          <pc:sldMk cId="1133133663" sldId="329"/>
        </pc:sldMkLst>
        <pc:spChg chg="mod">
          <ac:chgData name="Bob Brown" userId="de4355ee-7296-4195-ba97-c8dead83c87d" providerId="ADAL" clId="{807224C7-C246-409E-B3F8-0D43E7D10C65}" dt="2023-04-24T16:45:31.946" v="287" actId="20577"/>
          <ac:spMkLst>
            <pc:docMk/>
            <pc:sldMk cId="1133133663" sldId="329"/>
            <ac:spMk id="2" creationId="{A0EE2916-CF9C-F5A0-4B91-42180E18BDBF}"/>
          </ac:spMkLst>
        </pc:spChg>
        <pc:spChg chg="mod">
          <ac:chgData name="Bob Brown" userId="de4355ee-7296-4195-ba97-c8dead83c87d" providerId="ADAL" clId="{807224C7-C246-409E-B3F8-0D43E7D10C65}" dt="2023-04-24T16:46:47.063" v="454" actId="114"/>
          <ac:spMkLst>
            <pc:docMk/>
            <pc:sldMk cId="1133133663" sldId="329"/>
            <ac:spMk id="3" creationId="{8B1C48BE-CDFB-008B-17DA-0D8CBE3A0BF1}"/>
          </ac:spMkLst>
        </pc:spChg>
      </pc:sldChg>
      <pc:sldChg chg="modSp new mod modAnim">
        <pc:chgData name="Bob Brown" userId="de4355ee-7296-4195-ba97-c8dead83c87d" providerId="ADAL" clId="{807224C7-C246-409E-B3F8-0D43E7D10C65}" dt="2023-04-26T18:38:36.070" v="756" actId="20577"/>
        <pc:sldMkLst>
          <pc:docMk/>
          <pc:sldMk cId="1769104824" sldId="330"/>
        </pc:sldMkLst>
        <pc:spChg chg="mod">
          <ac:chgData name="Bob Brown" userId="de4355ee-7296-4195-ba97-c8dead83c87d" providerId="ADAL" clId="{807224C7-C246-409E-B3F8-0D43E7D10C65}" dt="2023-04-24T16:47:22.522" v="468" actId="20577"/>
          <ac:spMkLst>
            <pc:docMk/>
            <pc:sldMk cId="1769104824" sldId="330"/>
            <ac:spMk id="2" creationId="{36F9DA61-8FD3-DB64-BC46-1FE1724ABFAB}"/>
          </ac:spMkLst>
        </pc:spChg>
        <pc:spChg chg="mod">
          <ac:chgData name="Bob Brown" userId="de4355ee-7296-4195-ba97-c8dead83c87d" providerId="ADAL" clId="{807224C7-C246-409E-B3F8-0D43E7D10C65}" dt="2023-04-26T18:38:36.070" v="756" actId="20577"/>
          <ac:spMkLst>
            <pc:docMk/>
            <pc:sldMk cId="1769104824" sldId="330"/>
            <ac:spMk id="3" creationId="{55758971-3B7C-1034-E386-301900D41312}"/>
          </ac:spMkLst>
        </pc:spChg>
      </pc:sldChg>
    </pc:docChg>
  </pc:docChgLst>
  <pc:docChgLst>
    <pc:chgData name="Bob Brown" userId="de4355ee-7296-4195-ba97-c8dead83c87d" providerId="ADAL" clId="{9232FDF4-6A86-401D-A40A-B659795B1BA0}"/>
    <pc:docChg chg="undo redo custSel addSld delSld modSld modMainMaster">
      <pc:chgData name="Bob Brown" userId="de4355ee-7296-4195-ba97-c8dead83c87d" providerId="ADAL" clId="{9232FDF4-6A86-401D-A40A-B659795B1BA0}" dt="2023-04-25T20:26:56.518" v="1452"/>
      <pc:docMkLst>
        <pc:docMk/>
      </pc:docMkLst>
      <pc:sldChg chg="modSp mod">
        <pc:chgData name="Bob Brown" userId="de4355ee-7296-4195-ba97-c8dead83c87d" providerId="ADAL" clId="{9232FDF4-6A86-401D-A40A-B659795B1BA0}" dt="2023-04-25T20:22:52.411" v="1436" actId="20577"/>
        <pc:sldMkLst>
          <pc:docMk/>
          <pc:sldMk cId="3095576246" sldId="256"/>
        </pc:sldMkLst>
        <pc:spChg chg="mod">
          <ac:chgData name="Bob Brown" userId="de4355ee-7296-4195-ba97-c8dead83c87d" providerId="ADAL" clId="{9232FDF4-6A86-401D-A40A-B659795B1BA0}" dt="2023-04-23T17:14:30.245" v="302"/>
          <ac:spMkLst>
            <pc:docMk/>
            <pc:sldMk cId="3095576246" sldId="256"/>
            <ac:spMk id="2" creationId="{00000000-0000-0000-0000-000000000000}"/>
          </ac:spMkLst>
        </pc:spChg>
        <pc:spChg chg="mod">
          <ac:chgData name="Bob Brown" userId="de4355ee-7296-4195-ba97-c8dead83c87d" providerId="ADAL" clId="{9232FDF4-6A86-401D-A40A-B659795B1BA0}" dt="2023-04-25T20:22:52.411" v="1436" actId="20577"/>
          <ac:spMkLst>
            <pc:docMk/>
            <pc:sldMk cId="3095576246" sldId="256"/>
            <ac:spMk id="3" creationId="{00000000-0000-0000-0000-000000000000}"/>
          </ac:spMkLst>
        </pc:spChg>
      </pc:sldChg>
      <pc:sldChg chg="modSp">
        <pc:chgData name="Bob Brown" userId="de4355ee-7296-4195-ba97-c8dead83c87d" providerId="ADAL" clId="{9232FDF4-6A86-401D-A40A-B659795B1BA0}" dt="2023-04-23T17:14:30.245" v="302"/>
        <pc:sldMkLst>
          <pc:docMk/>
          <pc:sldMk cId="1096475094" sldId="258"/>
        </pc:sldMkLst>
        <pc:spChg chg="mod">
          <ac:chgData name="Bob Brown" userId="de4355ee-7296-4195-ba97-c8dead83c87d" providerId="ADAL" clId="{9232FDF4-6A86-401D-A40A-B659795B1BA0}" dt="2023-04-23T17:14:30.245" v="302"/>
          <ac:spMkLst>
            <pc:docMk/>
            <pc:sldMk cId="1096475094" sldId="258"/>
            <ac:spMk id="2" creationId="{89CCB3A2-5A38-7C15-FBFB-C97EDDAD3F6B}"/>
          </ac:spMkLst>
        </pc:spChg>
      </pc:sldChg>
      <pc:sldChg chg="modSp modAnim">
        <pc:chgData name="Bob Brown" userId="de4355ee-7296-4195-ba97-c8dead83c87d" providerId="ADAL" clId="{9232FDF4-6A86-401D-A40A-B659795B1BA0}" dt="2023-04-23T17:14:30.245" v="302"/>
        <pc:sldMkLst>
          <pc:docMk/>
          <pc:sldMk cId="285322560" sldId="259"/>
        </pc:sldMkLst>
        <pc:spChg chg="mod">
          <ac:chgData name="Bob Brown" userId="de4355ee-7296-4195-ba97-c8dead83c87d" providerId="ADAL" clId="{9232FDF4-6A86-401D-A40A-B659795B1BA0}" dt="2023-04-23T17:14:30.245" v="302"/>
          <ac:spMkLst>
            <pc:docMk/>
            <pc:sldMk cId="285322560" sldId="259"/>
            <ac:spMk id="2" creationId="{00000000-0000-0000-0000-000000000000}"/>
          </ac:spMkLst>
        </pc:spChg>
        <pc:spChg chg="mod">
          <ac:chgData name="Bob Brown" userId="de4355ee-7296-4195-ba97-c8dead83c87d" providerId="ADAL" clId="{9232FDF4-6A86-401D-A40A-B659795B1BA0}" dt="2023-04-23T17:14:30.245" v="302"/>
          <ac:spMkLst>
            <pc:docMk/>
            <pc:sldMk cId="285322560" sldId="259"/>
            <ac:spMk id="22530" creationId="{00000000-0000-0000-0000-000000000000}"/>
          </ac:spMkLst>
        </pc:spChg>
        <pc:spChg chg="mod">
          <ac:chgData name="Bob Brown" userId="de4355ee-7296-4195-ba97-c8dead83c87d" providerId="ADAL" clId="{9232FDF4-6A86-401D-A40A-B659795B1BA0}" dt="2023-04-23T17:14:30.245" v="302"/>
          <ac:spMkLst>
            <pc:docMk/>
            <pc:sldMk cId="285322560" sldId="259"/>
            <ac:spMk id="22531" creationId="{00000000-0000-0000-0000-000000000000}"/>
          </ac:spMkLst>
        </pc:spChg>
      </pc:sldChg>
      <pc:sldChg chg="modSp mod modAnim">
        <pc:chgData name="Bob Brown" userId="de4355ee-7296-4195-ba97-c8dead83c87d" providerId="ADAL" clId="{9232FDF4-6A86-401D-A40A-B659795B1BA0}" dt="2023-04-23T17:14:30.245" v="302"/>
        <pc:sldMkLst>
          <pc:docMk/>
          <pc:sldMk cId="2291843201" sldId="260"/>
        </pc:sldMkLst>
        <pc:spChg chg="mod">
          <ac:chgData name="Bob Brown" userId="de4355ee-7296-4195-ba97-c8dead83c87d" providerId="ADAL" clId="{9232FDF4-6A86-401D-A40A-B659795B1BA0}" dt="2023-04-23T17:14:30.245" v="302"/>
          <ac:spMkLst>
            <pc:docMk/>
            <pc:sldMk cId="2291843201" sldId="260"/>
            <ac:spMk id="2" creationId="{00000000-0000-0000-0000-000000000000}"/>
          </ac:spMkLst>
        </pc:spChg>
        <pc:spChg chg="mod">
          <ac:chgData name="Bob Brown" userId="de4355ee-7296-4195-ba97-c8dead83c87d" providerId="ADAL" clId="{9232FDF4-6A86-401D-A40A-B659795B1BA0}" dt="2023-04-23T17:14:30.245" v="302"/>
          <ac:spMkLst>
            <pc:docMk/>
            <pc:sldMk cId="2291843201" sldId="260"/>
            <ac:spMk id="3" creationId="{00000000-0000-0000-0000-000000000000}"/>
          </ac:spMkLst>
        </pc:spChg>
        <pc:spChg chg="mod">
          <ac:chgData name="Bob Brown" userId="de4355ee-7296-4195-ba97-c8dead83c87d" providerId="ADAL" clId="{9232FDF4-6A86-401D-A40A-B659795B1BA0}" dt="2023-04-23T16:31:29.898" v="3" actId="1076"/>
          <ac:spMkLst>
            <pc:docMk/>
            <pc:sldMk cId="2291843201" sldId="260"/>
            <ac:spMk id="4" creationId="{00000000-0000-0000-0000-000000000000}"/>
          </ac:spMkLst>
        </pc:spChg>
      </pc:sldChg>
      <pc:sldChg chg="modSp mod modAnim">
        <pc:chgData name="Bob Brown" userId="de4355ee-7296-4195-ba97-c8dead83c87d" providerId="ADAL" clId="{9232FDF4-6A86-401D-A40A-B659795B1BA0}" dt="2023-04-23T17:14:30.245" v="302"/>
        <pc:sldMkLst>
          <pc:docMk/>
          <pc:sldMk cId="1637380712" sldId="261"/>
        </pc:sldMkLst>
        <pc:spChg chg="mod">
          <ac:chgData name="Bob Brown" userId="de4355ee-7296-4195-ba97-c8dead83c87d" providerId="ADAL" clId="{9232FDF4-6A86-401D-A40A-B659795B1BA0}" dt="2023-04-23T17:14:30.245" v="302"/>
          <ac:spMkLst>
            <pc:docMk/>
            <pc:sldMk cId="1637380712" sldId="261"/>
            <ac:spMk id="2" creationId="{00000000-0000-0000-0000-000000000000}"/>
          </ac:spMkLst>
        </pc:spChg>
        <pc:spChg chg="mod">
          <ac:chgData name="Bob Brown" userId="de4355ee-7296-4195-ba97-c8dead83c87d" providerId="ADAL" clId="{9232FDF4-6A86-401D-A40A-B659795B1BA0}" dt="2023-04-23T17:14:30.245" v="302"/>
          <ac:spMkLst>
            <pc:docMk/>
            <pc:sldMk cId="1637380712" sldId="261"/>
            <ac:spMk id="23554" creationId="{00000000-0000-0000-0000-000000000000}"/>
          </ac:spMkLst>
        </pc:spChg>
        <pc:spChg chg="mod">
          <ac:chgData name="Bob Brown" userId="de4355ee-7296-4195-ba97-c8dead83c87d" providerId="ADAL" clId="{9232FDF4-6A86-401D-A40A-B659795B1BA0}" dt="2023-04-23T17:14:30.245" v="302"/>
          <ac:spMkLst>
            <pc:docMk/>
            <pc:sldMk cId="1637380712" sldId="261"/>
            <ac:spMk id="23555" creationId="{00000000-0000-0000-0000-000000000000}"/>
          </ac:spMkLst>
        </pc:spChg>
      </pc:sldChg>
      <pc:sldChg chg="modSp mod modAnim">
        <pc:chgData name="Bob Brown" userId="de4355ee-7296-4195-ba97-c8dead83c87d" providerId="ADAL" clId="{9232FDF4-6A86-401D-A40A-B659795B1BA0}" dt="2023-04-25T20:26:56.518" v="1452"/>
        <pc:sldMkLst>
          <pc:docMk/>
          <pc:sldMk cId="2093177559" sldId="262"/>
        </pc:sldMkLst>
        <pc:spChg chg="mod">
          <ac:chgData name="Bob Brown" userId="de4355ee-7296-4195-ba97-c8dead83c87d" providerId="ADAL" clId="{9232FDF4-6A86-401D-A40A-B659795B1BA0}" dt="2023-04-23T17:14:30.245" v="302"/>
          <ac:spMkLst>
            <pc:docMk/>
            <pc:sldMk cId="2093177559" sldId="262"/>
            <ac:spMk id="2" creationId="{00000000-0000-0000-0000-000000000000}"/>
          </ac:spMkLst>
        </pc:spChg>
        <pc:spChg chg="mod">
          <ac:chgData name="Bob Brown" userId="de4355ee-7296-4195-ba97-c8dead83c87d" providerId="ADAL" clId="{9232FDF4-6A86-401D-A40A-B659795B1BA0}" dt="2023-04-23T16:41:49.413" v="25" actId="20577"/>
          <ac:spMkLst>
            <pc:docMk/>
            <pc:sldMk cId="2093177559" sldId="262"/>
            <ac:spMk id="78851" creationId="{00000000-0000-0000-0000-000000000000}"/>
          </ac:spMkLst>
        </pc:spChg>
      </pc:sldChg>
      <pc:sldChg chg="modSp mod modAnim">
        <pc:chgData name="Bob Brown" userId="de4355ee-7296-4195-ba97-c8dead83c87d" providerId="ADAL" clId="{9232FDF4-6A86-401D-A40A-B659795B1BA0}" dt="2023-04-23T17:14:30.245" v="302"/>
        <pc:sldMkLst>
          <pc:docMk/>
          <pc:sldMk cId="4007905373" sldId="263"/>
        </pc:sldMkLst>
        <pc:spChg chg="mod">
          <ac:chgData name="Bob Brown" userId="de4355ee-7296-4195-ba97-c8dead83c87d" providerId="ADAL" clId="{9232FDF4-6A86-401D-A40A-B659795B1BA0}" dt="2023-04-23T17:14:30.245" v="302"/>
          <ac:spMkLst>
            <pc:docMk/>
            <pc:sldMk cId="4007905373" sldId="263"/>
            <ac:spMk id="2" creationId="{00000000-0000-0000-0000-000000000000}"/>
          </ac:spMkLst>
        </pc:spChg>
        <pc:spChg chg="mod">
          <ac:chgData name="Bob Brown" userId="de4355ee-7296-4195-ba97-c8dead83c87d" providerId="ADAL" clId="{9232FDF4-6A86-401D-A40A-B659795B1BA0}" dt="2023-04-23T17:14:30.245" v="302"/>
          <ac:spMkLst>
            <pc:docMk/>
            <pc:sldMk cId="4007905373" sldId="263"/>
            <ac:spMk id="24578" creationId="{00000000-0000-0000-0000-000000000000}"/>
          </ac:spMkLst>
        </pc:spChg>
        <pc:spChg chg="mod">
          <ac:chgData name="Bob Brown" userId="de4355ee-7296-4195-ba97-c8dead83c87d" providerId="ADAL" clId="{9232FDF4-6A86-401D-A40A-B659795B1BA0}" dt="2023-04-23T17:14:30.245" v="302"/>
          <ac:spMkLst>
            <pc:docMk/>
            <pc:sldMk cId="4007905373" sldId="263"/>
            <ac:spMk id="24579" creationId="{00000000-0000-0000-0000-000000000000}"/>
          </ac:spMkLst>
        </pc:spChg>
      </pc:sldChg>
      <pc:sldChg chg="modSp mod modAnim">
        <pc:chgData name="Bob Brown" userId="de4355ee-7296-4195-ba97-c8dead83c87d" providerId="ADAL" clId="{9232FDF4-6A86-401D-A40A-B659795B1BA0}" dt="2023-04-23T17:14:30.245" v="302"/>
        <pc:sldMkLst>
          <pc:docMk/>
          <pc:sldMk cId="1508292253" sldId="264"/>
        </pc:sldMkLst>
        <pc:spChg chg="mod">
          <ac:chgData name="Bob Brown" userId="de4355ee-7296-4195-ba97-c8dead83c87d" providerId="ADAL" clId="{9232FDF4-6A86-401D-A40A-B659795B1BA0}" dt="2023-04-23T17:14:30.245" v="302"/>
          <ac:spMkLst>
            <pc:docMk/>
            <pc:sldMk cId="1508292253" sldId="264"/>
            <ac:spMk id="2" creationId="{00000000-0000-0000-0000-000000000000}"/>
          </ac:spMkLst>
        </pc:spChg>
        <pc:spChg chg="mod">
          <ac:chgData name="Bob Brown" userId="de4355ee-7296-4195-ba97-c8dead83c87d" providerId="ADAL" clId="{9232FDF4-6A86-401D-A40A-B659795B1BA0}" dt="2023-04-23T17:14:30.245" v="302"/>
          <ac:spMkLst>
            <pc:docMk/>
            <pc:sldMk cId="1508292253" sldId="264"/>
            <ac:spMk id="28674" creationId="{00000000-0000-0000-0000-000000000000}"/>
          </ac:spMkLst>
        </pc:spChg>
        <pc:spChg chg="mod">
          <ac:chgData name="Bob Brown" userId="de4355ee-7296-4195-ba97-c8dead83c87d" providerId="ADAL" clId="{9232FDF4-6A86-401D-A40A-B659795B1BA0}" dt="2023-04-23T17:14:30.245" v="302"/>
          <ac:spMkLst>
            <pc:docMk/>
            <pc:sldMk cId="1508292253" sldId="264"/>
            <ac:spMk id="28675" creationId="{00000000-0000-0000-0000-000000000000}"/>
          </ac:spMkLst>
        </pc:spChg>
      </pc:sldChg>
      <pc:sldChg chg="addSp delSp modSp mod">
        <pc:chgData name="Bob Brown" userId="de4355ee-7296-4195-ba97-c8dead83c87d" providerId="ADAL" clId="{9232FDF4-6A86-401D-A40A-B659795B1BA0}" dt="2023-04-23T17:14:30.245" v="302"/>
        <pc:sldMkLst>
          <pc:docMk/>
          <pc:sldMk cId="968038459" sldId="265"/>
        </pc:sldMkLst>
        <pc:spChg chg="mod">
          <ac:chgData name="Bob Brown" userId="de4355ee-7296-4195-ba97-c8dead83c87d" providerId="ADAL" clId="{9232FDF4-6A86-401D-A40A-B659795B1BA0}" dt="2023-04-23T17:14:30.245" v="302"/>
          <ac:spMkLst>
            <pc:docMk/>
            <pc:sldMk cId="968038459" sldId="265"/>
            <ac:spMk id="2" creationId="{00000000-0000-0000-0000-000000000000}"/>
          </ac:spMkLst>
        </pc:spChg>
        <pc:spChg chg="mod">
          <ac:chgData name="Bob Brown" userId="de4355ee-7296-4195-ba97-c8dead83c87d" providerId="ADAL" clId="{9232FDF4-6A86-401D-A40A-B659795B1BA0}" dt="2023-04-23T16:45:09.068" v="73" actId="2711"/>
          <ac:spMkLst>
            <pc:docMk/>
            <pc:sldMk cId="968038459" sldId="265"/>
            <ac:spMk id="34819" creationId="{00000000-0000-0000-0000-000000000000}"/>
          </ac:spMkLst>
        </pc:spChg>
        <pc:spChg chg="del">
          <ac:chgData name="Bob Brown" userId="de4355ee-7296-4195-ba97-c8dead83c87d" providerId="ADAL" clId="{9232FDF4-6A86-401D-A40A-B659795B1BA0}" dt="2023-04-23T16:44:27.908" v="64" actId="478"/>
          <ac:spMkLst>
            <pc:docMk/>
            <pc:sldMk cId="968038459" sldId="265"/>
            <ac:spMk id="34821" creationId="{00000000-0000-0000-0000-000000000000}"/>
          </ac:spMkLst>
        </pc:spChg>
        <pc:spChg chg="del">
          <ac:chgData name="Bob Brown" userId="de4355ee-7296-4195-ba97-c8dead83c87d" providerId="ADAL" clId="{9232FDF4-6A86-401D-A40A-B659795B1BA0}" dt="2023-04-23T16:44:32.283" v="65" actId="478"/>
          <ac:spMkLst>
            <pc:docMk/>
            <pc:sldMk cId="968038459" sldId="265"/>
            <ac:spMk id="34822" creationId="{00000000-0000-0000-0000-000000000000}"/>
          </ac:spMkLst>
        </pc:spChg>
        <pc:spChg chg="del">
          <ac:chgData name="Bob Brown" userId="de4355ee-7296-4195-ba97-c8dead83c87d" providerId="ADAL" clId="{9232FDF4-6A86-401D-A40A-B659795B1BA0}" dt="2023-04-23T16:44:39.643" v="68" actId="478"/>
          <ac:spMkLst>
            <pc:docMk/>
            <pc:sldMk cId="968038459" sldId="265"/>
            <ac:spMk id="34823" creationId="{00000000-0000-0000-0000-000000000000}"/>
          </ac:spMkLst>
        </pc:spChg>
        <pc:spChg chg="del">
          <ac:chgData name="Bob Brown" userId="de4355ee-7296-4195-ba97-c8dead83c87d" providerId="ADAL" clId="{9232FDF4-6A86-401D-A40A-B659795B1BA0}" dt="2023-04-23T16:44:23.165" v="63" actId="478"/>
          <ac:spMkLst>
            <pc:docMk/>
            <pc:sldMk cId="968038459" sldId="265"/>
            <ac:spMk id="34824" creationId="{00000000-0000-0000-0000-000000000000}"/>
          </ac:spMkLst>
        </pc:spChg>
        <pc:spChg chg="del">
          <ac:chgData name="Bob Brown" userId="de4355ee-7296-4195-ba97-c8dead83c87d" providerId="ADAL" clId="{9232FDF4-6A86-401D-A40A-B659795B1BA0}" dt="2023-04-23T16:44:45.636" v="70" actId="478"/>
          <ac:spMkLst>
            <pc:docMk/>
            <pc:sldMk cId="968038459" sldId="265"/>
            <ac:spMk id="34825" creationId="{00000000-0000-0000-0000-000000000000}"/>
          </ac:spMkLst>
        </pc:spChg>
        <pc:spChg chg="del">
          <ac:chgData name="Bob Brown" userId="de4355ee-7296-4195-ba97-c8dead83c87d" providerId="ADAL" clId="{9232FDF4-6A86-401D-A40A-B659795B1BA0}" dt="2023-04-23T16:44:49.604" v="71" actId="478"/>
          <ac:spMkLst>
            <pc:docMk/>
            <pc:sldMk cId="968038459" sldId="265"/>
            <ac:spMk id="34826" creationId="{00000000-0000-0000-0000-000000000000}"/>
          </ac:spMkLst>
        </pc:spChg>
        <pc:picChg chg="add mod">
          <ac:chgData name="Bob Brown" userId="de4355ee-7296-4195-ba97-c8dead83c87d" providerId="ADAL" clId="{9232FDF4-6A86-401D-A40A-B659795B1BA0}" dt="2023-04-23T16:46:06.350" v="81" actId="962"/>
          <ac:picMkLst>
            <pc:docMk/>
            <pc:sldMk cId="968038459" sldId="265"/>
            <ac:picMk id="5" creationId="{2E9327C9-8BF0-147A-19D1-C9AA6FAD5638}"/>
          </ac:picMkLst>
        </pc:picChg>
        <pc:picChg chg="del mod">
          <ac:chgData name="Bob Brown" userId="de4355ee-7296-4195-ba97-c8dead83c87d" providerId="ADAL" clId="{9232FDF4-6A86-401D-A40A-B659795B1BA0}" dt="2023-04-23T16:43:39.604" v="57" actId="478"/>
          <ac:picMkLst>
            <pc:docMk/>
            <pc:sldMk cId="968038459" sldId="265"/>
            <ac:picMk id="1026" creationId="{00000000-0000-0000-0000-000000000000}"/>
          </ac:picMkLst>
        </pc:picChg>
      </pc:sldChg>
      <pc:sldChg chg="modSp modAnim">
        <pc:chgData name="Bob Brown" userId="de4355ee-7296-4195-ba97-c8dead83c87d" providerId="ADAL" clId="{9232FDF4-6A86-401D-A40A-B659795B1BA0}" dt="2023-04-23T17:14:30.245" v="302"/>
        <pc:sldMkLst>
          <pc:docMk/>
          <pc:sldMk cId="2634771043" sldId="266"/>
        </pc:sldMkLst>
        <pc:spChg chg="mod">
          <ac:chgData name="Bob Brown" userId="de4355ee-7296-4195-ba97-c8dead83c87d" providerId="ADAL" clId="{9232FDF4-6A86-401D-A40A-B659795B1BA0}" dt="2023-04-23T17:14:30.245" v="302"/>
          <ac:spMkLst>
            <pc:docMk/>
            <pc:sldMk cId="2634771043" sldId="266"/>
            <ac:spMk id="2" creationId="{00000000-0000-0000-0000-000000000000}"/>
          </ac:spMkLst>
        </pc:spChg>
        <pc:spChg chg="mod">
          <ac:chgData name="Bob Brown" userId="de4355ee-7296-4195-ba97-c8dead83c87d" providerId="ADAL" clId="{9232FDF4-6A86-401D-A40A-B659795B1BA0}" dt="2023-04-23T17:14:30.245" v="302"/>
          <ac:spMkLst>
            <pc:docMk/>
            <pc:sldMk cId="2634771043" sldId="266"/>
            <ac:spMk id="35842" creationId="{00000000-0000-0000-0000-000000000000}"/>
          </ac:spMkLst>
        </pc:spChg>
        <pc:spChg chg="mod">
          <ac:chgData name="Bob Brown" userId="de4355ee-7296-4195-ba97-c8dead83c87d" providerId="ADAL" clId="{9232FDF4-6A86-401D-A40A-B659795B1BA0}" dt="2023-04-23T17:14:30.245" v="302"/>
          <ac:spMkLst>
            <pc:docMk/>
            <pc:sldMk cId="2634771043" sldId="266"/>
            <ac:spMk id="35843" creationId="{00000000-0000-0000-0000-000000000000}"/>
          </ac:spMkLst>
        </pc:spChg>
      </pc:sldChg>
      <pc:sldChg chg="modSp modAnim">
        <pc:chgData name="Bob Brown" userId="de4355ee-7296-4195-ba97-c8dead83c87d" providerId="ADAL" clId="{9232FDF4-6A86-401D-A40A-B659795B1BA0}" dt="2023-04-23T17:14:30.245" v="302"/>
        <pc:sldMkLst>
          <pc:docMk/>
          <pc:sldMk cId="549218578" sldId="267"/>
        </pc:sldMkLst>
        <pc:spChg chg="mod">
          <ac:chgData name="Bob Brown" userId="de4355ee-7296-4195-ba97-c8dead83c87d" providerId="ADAL" clId="{9232FDF4-6A86-401D-A40A-B659795B1BA0}" dt="2023-04-23T17:14:30.245" v="302"/>
          <ac:spMkLst>
            <pc:docMk/>
            <pc:sldMk cId="549218578" sldId="267"/>
            <ac:spMk id="2" creationId="{00000000-0000-0000-0000-000000000000}"/>
          </ac:spMkLst>
        </pc:spChg>
        <pc:spChg chg="mod">
          <ac:chgData name="Bob Brown" userId="de4355ee-7296-4195-ba97-c8dead83c87d" providerId="ADAL" clId="{9232FDF4-6A86-401D-A40A-B659795B1BA0}" dt="2023-04-23T17:14:30.245" v="302"/>
          <ac:spMkLst>
            <pc:docMk/>
            <pc:sldMk cId="549218578" sldId="267"/>
            <ac:spMk id="36866" creationId="{00000000-0000-0000-0000-000000000000}"/>
          </ac:spMkLst>
        </pc:spChg>
      </pc:sldChg>
      <pc:sldChg chg="modSp mod modAnim">
        <pc:chgData name="Bob Brown" userId="de4355ee-7296-4195-ba97-c8dead83c87d" providerId="ADAL" clId="{9232FDF4-6A86-401D-A40A-B659795B1BA0}" dt="2023-04-23T17:14:30.245" v="302"/>
        <pc:sldMkLst>
          <pc:docMk/>
          <pc:sldMk cId="2367443283" sldId="268"/>
        </pc:sldMkLst>
        <pc:spChg chg="mod">
          <ac:chgData name="Bob Brown" userId="de4355ee-7296-4195-ba97-c8dead83c87d" providerId="ADAL" clId="{9232FDF4-6A86-401D-A40A-B659795B1BA0}" dt="2023-04-23T17:14:30.245" v="302"/>
          <ac:spMkLst>
            <pc:docMk/>
            <pc:sldMk cId="2367443283" sldId="268"/>
            <ac:spMk id="2" creationId="{00000000-0000-0000-0000-000000000000}"/>
          </ac:spMkLst>
        </pc:spChg>
        <pc:spChg chg="mod">
          <ac:chgData name="Bob Brown" userId="de4355ee-7296-4195-ba97-c8dead83c87d" providerId="ADAL" clId="{9232FDF4-6A86-401D-A40A-B659795B1BA0}" dt="2023-04-23T17:14:30.245" v="302"/>
          <ac:spMkLst>
            <pc:docMk/>
            <pc:sldMk cId="2367443283" sldId="268"/>
            <ac:spMk id="38914" creationId="{00000000-0000-0000-0000-000000000000}"/>
          </ac:spMkLst>
        </pc:spChg>
        <pc:spChg chg="mod">
          <ac:chgData name="Bob Brown" userId="de4355ee-7296-4195-ba97-c8dead83c87d" providerId="ADAL" clId="{9232FDF4-6A86-401D-A40A-B659795B1BA0}" dt="2023-04-23T17:14:30.245" v="302"/>
          <ac:spMkLst>
            <pc:docMk/>
            <pc:sldMk cId="2367443283" sldId="268"/>
            <ac:spMk id="38915" creationId="{00000000-0000-0000-0000-000000000000}"/>
          </ac:spMkLst>
        </pc:spChg>
      </pc:sldChg>
      <pc:sldChg chg="modSp modAnim">
        <pc:chgData name="Bob Brown" userId="de4355ee-7296-4195-ba97-c8dead83c87d" providerId="ADAL" clId="{9232FDF4-6A86-401D-A40A-B659795B1BA0}" dt="2023-04-23T17:14:30.245" v="302"/>
        <pc:sldMkLst>
          <pc:docMk/>
          <pc:sldMk cId="1463758979" sldId="269"/>
        </pc:sldMkLst>
        <pc:spChg chg="mod">
          <ac:chgData name="Bob Brown" userId="de4355ee-7296-4195-ba97-c8dead83c87d" providerId="ADAL" clId="{9232FDF4-6A86-401D-A40A-B659795B1BA0}" dt="2023-04-23T17:14:30.245" v="302"/>
          <ac:spMkLst>
            <pc:docMk/>
            <pc:sldMk cId="1463758979" sldId="269"/>
            <ac:spMk id="2" creationId="{00000000-0000-0000-0000-000000000000}"/>
          </ac:spMkLst>
        </pc:spChg>
        <pc:spChg chg="mod">
          <ac:chgData name="Bob Brown" userId="de4355ee-7296-4195-ba97-c8dead83c87d" providerId="ADAL" clId="{9232FDF4-6A86-401D-A40A-B659795B1BA0}" dt="2023-04-23T17:14:30.245" v="302"/>
          <ac:spMkLst>
            <pc:docMk/>
            <pc:sldMk cId="1463758979" sldId="269"/>
            <ac:spMk id="39938" creationId="{00000000-0000-0000-0000-000000000000}"/>
          </ac:spMkLst>
        </pc:spChg>
        <pc:spChg chg="mod">
          <ac:chgData name="Bob Brown" userId="de4355ee-7296-4195-ba97-c8dead83c87d" providerId="ADAL" clId="{9232FDF4-6A86-401D-A40A-B659795B1BA0}" dt="2023-04-23T17:14:30.245" v="302"/>
          <ac:spMkLst>
            <pc:docMk/>
            <pc:sldMk cId="1463758979" sldId="269"/>
            <ac:spMk id="39939" creationId="{00000000-0000-0000-0000-000000000000}"/>
          </ac:spMkLst>
        </pc:spChg>
      </pc:sldChg>
      <pc:sldChg chg="modSp modAnim">
        <pc:chgData name="Bob Brown" userId="de4355ee-7296-4195-ba97-c8dead83c87d" providerId="ADAL" clId="{9232FDF4-6A86-401D-A40A-B659795B1BA0}" dt="2023-04-23T17:14:30.245" v="302"/>
        <pc:sldMkLst>
          <pc:docMk/>
          <pc:sldMk cId="1851014197" sldId="270"/>
        </pc:sldMkLst>
        <pc:spChg chg="mod">
          <ac:chgData name="Bob Brown" userId="de4355ee-7296-4195-ba97-c8dead83c87d" providerId="ADAL" clId="{9232FDF4-6A86-401D-A40A-B659795B1BA0}" dt="2023-04-23T17:14:30.245" v="302"/>
          <ac:spMkLst>
            <pc:docMk/>
            <pc:sldMk cId="1851014197" sldId="270"/>
            <ac:spMk id="2" creationId="{00000000-0000-0000-0000-000000000000}"/>
          </ac:spMkLst>
        </pc:spChg>
        <pc:spChg chg="mod">
          <ac:chgData name="Bob Brown" userId="de4355ee-7296-4195-ba97-c8dead83c87d" providerId="ADAL" clId="{9232FDF4-6A86-401D-A40A-B659795B1BA0}" dt="2023-04-23T17:14:30.245" v="302"/>
          <ac:spMkLst>
            <pc:docMk/>
            <pc:sldMk cId="1851014197" sldId="270"/>
            <ac:spMk id="40962" creationId="{00000000-0000-0000-0000-000000000000}"/>
          </ac:spMkLst>
        </pc:spChg>
        <pc:spChg chg="mod">
          <ac:chgData name="Bob Brown" userId="de4355ee-7296-4195-ba97-c8dead83c87d" providerId="ADAL" clId="{9232FDF4-6A86-401D-A40A-B659795B1BA0}" dt="2023-04-23T16:48:16.035" v="105" actId="114"/>
          <ac:spMkLst>
            <pc:docMk/>
            <pc:sldMk cId="1851014197" sldId="270"/>
            <ac:spMk id="40963" creationId="{00000000-0000-0000-0000-000000000000}"/>
          </ac:spMkLst>
        </pc:spChg>
      </pc:sldChg>
      <pc:sldChg chg="modSp modAnim">
        <pc:chgData name="Bob Brown" userId="de4355ee-7296-4195-ba97-c8dead83c87d" providerId="ADAL" clId="{9232FDF4-6A86-401D-A40A-B659795B1BA0}" dt="2023-04-23T17:14:30.245" v="302"/>
        <pc:sldMkLst>
          <pc:docMk/>
          <pc:sldMk cId="2481753106" sldId="271"/>
        </pc:sldMkLst>
        <pc:spChg chg="mod">
          <ac:chgData name="Bob Brown" userId="de4355ee-7296-4195-ba97-c8dead83c87d" providerId="ADAL" clId="{9232FDF4-6A86-401D-A40A-B659795B1BA0}" dt="2023-04-23T17:14:30.245" v="302"/>
          <ac:spMkLst>
            <pc:docMk/>
            <pc:sldMk cId="2481753106" sldId="271"/>
            <ac:spMk id="2" creationId="{00000000-0000-0000-0000-000000000000}"/>
          </ac:spMkLst>
        </pc:spChg>
        <pc:spChg chg="mod">
          <ac:chgData name="Bob Brown" userId="de4355ee-7296-4195-ba97-c8dead83c87d" providerId="ADAL" clId="{9232FDF4-6A86-401D-A40A-B659795B1BA0}" dt="2023-04-23T17:14:30.245" v="302"/>
          <ac:spMkLst>
            <pc:docMk/>
            <pc:sldMk cId="2481753106" sldId="271"/>
            <ac:spMk id="41986" creationId="{00000000-0000-0000-0000-000000000000}"/>
          </ac:spMkLst>
        </pc:spChg>
        <pc:spChg chg="mod">
          <ac:chgData name="Bob Brown" userId="de4355ee-7296-4195-ba97-c8dead83c87d" providerId="ADAL" clId="{9232FDF4-6A86-401D-A40A-B659795B1BA0}" dt="2023-04-23T17:14:30.245" v="302"/>
          <ac:spMkLst>
            <pc:docMk/>
            <pc:sldMk cId="2481753106" sldId="271"/>
            <ac:spMk id="41987" creationId="{00000000-0000-0000-0000-000000000000}"/>
          </ac:spMkLst>
        </pc:spChg>
      </pc:sldChg>
      <pc:sldChg chg="modSp modAnim">
        <pc:chgData name="Bob Brown" userId="de4355ee-7296-4195-ba97-c8dead83c87d" providerId="ADAL" clId="{9232FDF4-6A86-401D-A40A-B659795B1BA0}" dt="2023-04-23T17:14:30.245" v="302"/>
        <pc:sldMkLst>
          <pc:docMk/>
          <pc:sldMk cId="561344896" sldId="272"/>
        </pc:sldMkLst>
        <pc:spChg chg="mod">
          <ac:chgData name="Bob Brown" userId="de4355ee-7296-4195-ba97-c8dead83c87d" providerId="ADAL" clId="{9232FDF4-6A86-401D-A40A-B659795B1BA0}" dt="2023-04-23T17:14:30.245" v="302"/>
          <ac:spMkLst>
            <pc:docMk/>
            <pc:sldMk cId="561344896" sldId="272"/>
            <ac:spMk id="2" creationId="{00000000-0000-0000-0000-000000000000}"/>
          </ac:spMkLst>
        </pc:spChg>
        <pc:spChg chg="mod">
          <ac:chgData name="Bob Brown" userId="de4355ee-7296-4195-ba97-c8dead83c87d" providerId="ADAL" clId="{9232FDF4-6A86-401D-A40A-B659795B1BA0}" dt="2023-04-23T17:14:30.245" v="302"/>
          <ac:spMkLst>
            <pc:docMk/>
            <pc:sldMk cId="561344896" sldId="272"/>
            <ac:spMk id="45058" creationId="{00000000-0000-0000-0000-000000000000}"/>
          </ac:spMkLst>
        </pc:spChg>
        <pc:spChg chg="mod">
          <ac:chgData name="Bob Brown" userId="de4355ee-7296-4195-ba97-c8dead83c87d" providerId="ADAL" clId="{9232FDF4-6A86-401D-A40A-B659795B1BA0}" dt="2023-04-23T17:14:30.245" v="302"/>
          <ac:spMkLst>
            <pc:docMk/>
            <pc:sldMk cId="561344896" sldId="272"/>
            <ac:spMk id="45059" creationId="{00000000-0000-0000-0000-000000000000}"/>
          </ac:spMkLst>
        </pc:spChg>
      </pc:sldChg>
      <pc:sldChg chg="modSp modAnim">
        <pc:chgData name="Bob Brown" userId="de4355ee-7296-4195-ba97-c8dead83c87d" providerId="ADAL" clId="{9232FDF4-6A86-401D-A40A-B659795B1BA0}" dt="2023-04-23T17:14:30.245" v="302"/>
        <pc:sldMkLst>
          <pc:docMk/>
          <pc:sldMk cId="2133588009" sldId="273"/>
        </pc:sldMkLst>
        <pc:spChg chg="mod">
          <ac:chgData name="Bob Brown" userId="de4355ee-7296-4195-ba97-c8dead83c87d" providerId="ADAL" clId="{9232FDF4-6A86-401D-A40A-B659795B1BA0}" dt="2023-04-23T17:14:30.245" v="302"/>
          <ac:spMkLst>
            <pc:docMk/>
            <pc:sldMk cId="2133588009" sldId="273"/>
            <ac:spMk id="2" creationId="{00000000-0000-0000-0000-000000000000}"/>
          </ac:spMkLst>
        </pc:spChg>
        <pc:spChg chg="mod">
          <ac:chgData name="Bob Brown" userId="de4355ee-7296-4195-ba97-c8dead83c87d" providerId="ADAL" clId="{9232FDF4-6A86-401D-A40A-B659795B1BA0}" dt="2023-04-23T17:14:30.245" v="302"/>
          <ac:spMkLst>
            <pc:docMk/>
            <pc:sldMk cId="2133588009" sldId="273"/>
            <ac:spMk id="48130" creationId="{00000000-0000-0000-0000-000000000000}"/>
          </ac:spMkLst>
        </pc:spChg>
        <pc:spChg chg="mod">
          <ac:chgData name="Bob Brown" userId="de4355ee-7296-4195-ba97-c8dead83c87d" providerId="ADAL" clId="{9232FDF4-6A86-401D-A40A-B659795B1BA0}" dt="2023-04-23T17:14:30.245" v="302"/>
          <ac:spMkLst>
            <pc:docMk/>
            <pc:sldMk cId="2133588009" sldId="273"/>
            <ac:spMk id="48131" creationId="{00000000-0000-0000-0000-000000000000}"/>
          </ac:spMkLst>
        </pc:spChg>
      </pc:sldChg>
      <pc:sldChg chg="modSp modAnim">
        <pc:chgData name="Bob Brown" userId="de4355ee-7296-4195-ba97-c8dead83c87d" providerId="ADAL" clId="{9232FDF4-6A86-401D-A40A-B659795B1BA0}" dt="2023-04-23T17:14:30.245" v="302"/>
        <pc:sldMkLst>
          <pc:docMk/>
          <pc:sldMk cId="1348266824" sldId="274"/>
        </pc:sldMkLst>
        <pc:spChg chg="mod">
          <ac:chgData name="Bob Brown" userId="de4355ee-7296-4195-ba97-c8dead83c87d" providerId="ADAL" clId="{9232FDF4-6A86-401D-A40A-B659795B1BA0}" dt="2023-04-23T17:14:30.245" v="302"/>
          <ac:spMkLst>
            <pc:docMk/>
            <pc:sldMk cId="1348266824" sldId="274"/>
            <ac:spMk id="2" creationId="{00000000-0000-0000-0000-000000000000}"/>
          </ac:spMkLst>
        </pc:spChg>
        <pc:spChg chg="mod">
          <ac:chgData name="Bob Brown" userId="de4355ee-7296-4195-ba97-c8dead83c87d" providerId="ADAL" clId="{9232FDF4-6A86-401D-A40A-B659795B1BA0}" dt="2023-04-23T17:14:30.245" v="302"/>
          <ac:spMkLst>
            <pc:docMk/>
            <pc:sldMk cId="1348266824" sldId="274"/>
            <ac:spMk id="49154" creationId="{00000000-0000-0000-0000-000000000000}"/>
          </ac:spMkLst>
        </pc:spChg>
        <pc:spChg chg="mod">
          <ac:chgData name="Bob Brown" userId="de4355ee-7296-4195-ba97-c8dead83c87d" providerId="ADAL" clId="{9232FDF4-6A86-401D-A40A-B659795B1BA0}" dt="2023-04-23T17:14:30.245" v="302"/>
          <ac:spMkLst>
            <pc:docMk/>
            <pc:sldMk cId="1348266824" sldId="274"/>
            <ac:spMk id="49155" creationId="{00000000-0000-0000-0000-000000000000}"/>
          </ac:spMkLst>
        </pc:spChg>
      </pc:sldChg>
      <pc:sldChg chg="modSp mod modAnim">
        <pc:chgData name="Bob Brown" userId="de4355ee-7296-4195-ba97-c8dead83c87d" providerId="ADAL" clId="{9232FDF4-6A86-401D-A40A-B659795B1BA0}" dt="2023-04-23T17:14:30.245" v="302"/>
        <pc:sldMkLst>
          <pc:docMk/>
          <pc:sldMk cId="320643574" sldId="275"/>
        </pc:sldMkLst>
        <pc:spChg chg="mod">
          <ac:chgData name="Bob Brown" userId="de4355ee-7296-4195-ba97-c8dead83c87d" providerId="ADAL" clId="{9232FDF4-6A86-401D-A40A-B659795B1BA0}" dt="2023-04-23T17:14:30.245" v="302"/>
          <ac:spMkLst>
            <pc:docMk/>
            <pc:sldMk cId="320643574" sldId="275"/>
            <ac:spMk id="2" creationId="{00000000-0000-0000-0000-000000000000}"/>
          </ac:spMkLst>
        </pc:spChg>
        <pc:spChg chg="mod">
          <ac:chgData name="Bob Brown" userId="de4355ee-7296-4195-ba97-c8dead83c87d" providerId="ADAL" clId="{9232FDF4-6A86-401D-A40A-B659795B1BA0}" dt="2023-04-23T17:14:30.245" v="302"/>
          <ac:spMkLst>
            <pc:docMk/>
            <pc:sldMk cId="320643574" sldId="275"/>
            <ac:spMk id="50178" creationId="{00000000-0000-0000-0000-000000000000}"/>
          </ac:spMkLst>
        </pc:spChg>
        <pc:spChg chg="mod">
          <ac:chgData name="Bob Brown" userId="de4355ee-7296-4195-ba97-c8dead83c87d" providerId="ADAL" clId="{9232FDF4-6A86-401D-A40A-B659795B1BA0}" dt="2023-04-23T16:52:20.324" v="138" actId="20577"/>
          <ac:spMkLst>
            <pc:docMk/>
            <pc:sldMk cId="320643574" sldId="275"/>
            <ac:spMk id="50179" creationId="{00000000-0000-0000-0000-000000000000}"/>
          </ac:spMkLst>
        </pc:spChg>
      </pc:sldChg>
      <pc:sldChg chg="modSp mod modAnim">
        <pc:chgData name="Bob Brown" userId="de4355ee-7296-4195-ba97-c8dead83c87d" providerId="ADAL" clId="{9232FDF4-6A86-401D-A40A-B659795B1BA0}" dt="2023-04-23T17:14:30.245" v="302"/>
        <pc:sldMkLst>
          <pc:docMk/>
          <pc:sldMk cId="3345610731" sldId="276"/>
        </pc:sldMkLst>
        <pc:spChg chg="mod">
          <ac:chgData name="Bob Brown" userId="de4355ee-7296-4195-ba97-c8dead83c87d" providerId="ADAL" clId="{9232FDF4-6A86-401D-A40A-B659795B1BA0}" dt="2023-04-23T17:14:30.245" v="302"/>
          <ac:spMkLst>
            <pc:docMk/>
            <pc:sldMk cId="3345610731" sldId="276"/>
            <ac:spMk id="2" creationId="{00000000-0000-0000-0000-000000000000}"/>
          </ac:spMkLst>
        </pc:spChg>
        <pc:spChg chg="mod">
          <ac:chgData name="Bob Brown" userId="de4355ee-7296-4195-ba97-c8dead83c87d" providerId="ADAL" clId="{9232FDF4-6A86-401D-A40A-B659795B1BA0}" dt="2023-04-23T17:14:30.245" v="302"/>
          <ac:spMkLst>
            <pc:docMk/>
            <pc:sldMk cId="3345610731" sldId="276"/>
            <ac:spMk id="51202" creationId="{00000000-0000-0000-0000-000000000000}"/>
          </ac:spMkLst>
        </pc:spChg>
        <pc:spChg chg="mod">
          <ac:chgData name="Bob Brown" userId="de4355ee-7296-4195-ba97-c8dead83c87d" providerId="ADAL" clId="{9232FDF4-6A86-401D-A40A-B659795B1BA0}" dt="2023-04-23T16:53:57.711" v="148" actId="20577"/>
          <ac:spMkLst>
            <pc:docMk/>
            <pc:sldMk cId="3345610731" sldId="276"/>
            <ac:spMk id="51203" creationId="{00000000-0000-0000-0000-000000000000}"/>
          </ac:spMkLst>
        </pc:spChg>
      </pc:sldChg>
      <pc:sldChg chg="modSp mod modAnim">
        <pc:chgData name="Bob Brown" userId="de4355ee-7296-4195-ba97-c8dead83c87d" providerId="ADAL" clId="{9232FDF4-6A86-401D-A40A-B659795B1BA0}" dt="2023-04-23T17:14:30.245" v="302"/>
        <pc:sldMkLst>
          <pc:docMk/>
          <pc:sldMk cId="2763462857" sldId="277"/>
        </pc:sldMkLst>
        <pc:spChg chg="mod">
          <ac:chgData name="Bob Brown" userId="de4355ee-7296-4195-ba97-c8dead83c87d" providerId="ADAL" clId="{9232FDF4-6A86-401D-A40A-B659795B1BA0}" dt="2023-04-23T17:14:30.245" v="302"/>
          <ac:spMkLst>
            <pc:docMk/>
            <pc:sldMk cId="2763462857" sldId="277"/>
            <ac:spMk id="2" creationId="{00000000-0000-0000-0000-000000000000}"/>
          </ac:spMkLst>
        </pc:spChg>
        <pc:spChg chg="mod">
          <ac:chgData name="Bob Brown" userId="de4355ee-7296-4195-ba97-c8dead83c87d" providerId="ADAL" clId="{9232FDF4-6A86-401D-A40A-B659795B1BA0}" dt="2023-04-23T17:14:30.245" v="302"/>
          <ac:spMkLst>
            <pc:docMk/>
            <pc:sldMk cId="2763462857" sldId="277"/>
            <ac:spMk id="52226" creationId="{00000000-0000-0000-0000-000000000000}"/>
          </ac:spMkLst>
        </pc:spChg>
        <pc:spChg chg="mod">
          <ac:chgData name="Bob Brown" userId="de4355ee-7296-4195-ba97-c8dead83c87d" providerId="ADAL" clId="{9232FDF4-6A86-401D-A40A-B659795B1BA0}" dt="2023-04-23T17:14:30.245" v="302"/>
          <ac:spMkLst>
            <pc:docMk/>
            <pc:sldMk cId="2763462857" sldId="277"/>
            <ac:spMk id="52227" creationId="{00000000-0000-0000-0000-000000000000}"/>
          </ac:spMkLst>
        </pc:spChg>
      </pc:sldChg>
      <pc:sldChg chg="modSp mod modAnim">
        <pc:chgData name="Bob Brown" userId="de4355ee-7296-4195-ba97-c8dead83c87d" providerId="ADAL" clId="{9232FDF4-6A86-401D-A40A-B659795B1BA0}" dt="2023-04-23T17:14:30.245" v="302"/>
        <pc:sldMkLst>
          <pc:docMk/>
          <pc:sldMk cId="2090499197" sldId="278"/>
        </pc:sldMkLst>
        <pc:spChg chg="mod">
          <ac:chgData name="Bob Brown" userId="de4355ee-7296-4195-ba97-c8dead83c87d" providerId="ADAL" clId="{9232FDF4-6A86-401D-A40A-B659795B1BA0}" dt="2023-04-23T17:14:30.245" v="302"/>
          <ac:spMkLst>
            <pc:docMk/>
            <pc:sldMk cId="2090499197" sldId="278"/>
            <ac:spMk id="2" creationId="{00000000-0000-0000-0000-000000000000}"/>
          </ac:spMkLst>
        </pc:spChg>
        <pc:spChg chg="mod">
          <ac:chgData name="Bob Brown" userId="de4355ee-7296-4195-ba97-c8dead83c87d" providerId="ADAL" clId="{9232FDF4-6A86-401D-A40A-B659795B1BA0}" dt="2023-04-23T17:14:30.245" v="302"/>
          <ac:spMkLst>
            <pc:docMk/>
            <pc:sldMk cId="2090499197" sldId="278"/>
            <ac:spMk id="53250" creationId="{00000000-0000-0000-0000-000000000000}"/>
          </ac:spMkLst>
        </pc:spChg>
        <pc:spChg chg="mod">
          <ac:chgData name="Bob Brown" userId="de4355ee-7296-4195-ba97-c8dead83c87d" providerId="ADAL" clId="{9232FDF4-6A86-401D-A40A-B659795B1BA0}" dt="2023-04-23T17:14:30.245" v="302"/>
          <ac:spMkLst>
            <pc:docMk/>
            <pc:sldMk cId="2090499197" sldId="278"/>
            <ac:spMk id="53251" creationId="{00000000-0000-0000-0000-000000000000}"/>
          </ac:spMkLst>
        </pc:spChg>
      </pc:sldChg>
      <pc:sldChg chg="modSp del mod modAnim">
        <pc:chgData name="Bob Brown" userId="de4355ee-7296-4195-ba97-c8dead83c87d" providerId="ADAL" clId="{9232FDF4-6A86-401D-A40A-B659795B1BA0}" dt="2023-04-23T17:18:28.035" v="326" actId="47"/>
        <pc:sldMkLst>
          <pc:docMk/>
          <pc:sldMk cId="2788091392" sldId="279"/>
        </pc:sldMkLst>
        <pc:spChg chg="mod">
          <ac:chgData name="Bob Brown" userId="de4355ee-7296-4195-ba97-c8dead83c87d" providerId="ADAL" clId="{9232FDF4-6A86-401D-A40A-B659795B1BA0}" dt="2023-04-23T17:14:30.245" v="302"/>
          <ac:spMkLst>
            <pc:docMk/>
            <pc:sldMk cId="2788091392" sldId="279"/>
            <ac:spMk id="2" creationId="{00000000-0000-0000-0000-000000000000}"/>
          </ac:spMkLst>
        </pc:spChg>
        <pc:spChg chg="mod">
          <ac:chgData name="Bob Brown" userId="de4355ee-7296-4195-ba97-c8dead83c87d" providerId="ADAL" clId="{9232FDF4-6A86-401D-A40A-B659795B1BA0}" dt="2023-04-23T17:14:30.245" v="302"/>
          <ac:spMkLst>
            <pc:docMk/>
            <pc:sldMk cId="2788091392" sldId="279"/>
            <ac:spMk id="3" creationId="{00000000-0000-0000-0000-000000000000}"/>
          </ac:spMkLst>
        </pc:spChg>
        <pc:spChg chg="mod">
          <ac:chgData name="Bob Brown" userId="de4355ee-7296-4195-ba97-c8dead83c87d" providerId="ADAL" clId="{9232FDF4-6A86-401D-A40A-B659795B1BA0}" dt="2023-04-23T17:14:30.245" v="302"/>
          <ac:spMkLst>
            <pc:docMk/>
            <pc:sldMk cId="2788091392" sldId="279"/>
            <ac:spMk id="4" creationId="{00000000-0000-0000-0000-000000000000}"/>
          </ac:spMkLst>
        </pc:spChg>
      </pc:sldChg>
      <pc:sldChg chg="addSp delSp modSp new mod modClrScheme chgLayout">
        <pc:chgData name="Bob Brown" userId="de4355ee-7296-4195-ba97-c8dead83c87d" providerId="ADAL" clId="{9232FDF4-6A86-401D-A40A-B659795B1BA0}" dt="2023-04-23T17:38:13.724" v="430" actId="22"/>
        <pc:sldMkLst>
          <pc:docMk/>
          <pc:sldMk cId="732571641" sldId="280"/>
        </pc:sldMkLst>
        <pc:spChg chg="del mod ord">
          <ac:chgData name="Bob Brown" userId="de4355ee-7296-4195-ba97-c8dead83c87d" providerId="ADAL" clId="{9232FDF4-6A86-401D-A40A-B659795B1BA0}" dt="2023-04-23T16:56:54.908" v="172" actId="700"/>
          <ac:spMkLst>
            <pc:docMk/>
            <pc:sldMk cId="732571641" sldId="280"/>
            <ac:spMk id="2" creationId="{4EC85898-D422-4BA7-37EC-7975CB576A1C}"/>
          </ac:spMkLst>
        </pc:spChg>
        <pc:spChg chg="del">
          <ac:chgData name="Bob Brown" userId="de4355ee-7296-4195-ba97-c8dead83c87d" providerId="ADAL" clId="{9232FDF4-6A86-401D-A40A-B659795B1BA0}" dt="2023-04-23T16:56:54.908" v="172" actId="700"/>
          <ac:spMkLst>
            <pc:docMk/>
            <pc:sldMk cId="732571641" sldId="280"/>
            <ac:spMk id="3" creationId="{E7F87B8C-2CD9-EF5A-EA9E-266DB349D8BC}"/>
          </ac:spMkLst>
        </pc:spChg>
        <pc:spChg chg="add mod ord">
          <ac:chgData name="Bob Brown" userId="de4355ee-7296-4195-ba97-c8dead83c87d" providerId="ADAL" clId="{9232FDF4-6A86-401D-A40A-B659795B1BA0}" dt="2023-04-23T17:14:30.245" v="302"/>
          <ac:spMkLst>
            <pc:docMk/>
            <pc:sldMk cId="732571641" sldId="280"/>
            <ac:spMk id="4" creationId="{4EAA1B83-A585-742F-0E0A-17AB32156D02}"/>
          </ac:spMkLst>
        </pc:spChg>
        <pc:spChg chg="add del">
          <ac:chgData name="Bob Brown" userId="de4355ee-7296-4195-ba97-c8dead83c87d" providerId="ADAL" clId="{9232FDF4-6A86-401D-A40A-B659795B1BA0}" dt="2023-04-23T17:38:13.724" v="430" actId="22"/>
          <ac:spMkLst>
            <pc:docMk/>
            <pc:sldMk cId="732571641" sldId="280"/>
            <ac:spMk id="8" creationId="{93804F11-799E-71B5-56E2-678B23FB3188}"/>
          </ac:spMkLst>
        </pc:spChg>
        <pc:picChg chg="add mod">
          <ac:chgData name="Bob Brown" userId="de4355ee-7296-4195-ba97-c8dead83c87d" providerId="ADAL" clId="{9232FDF4-6A86-401D-A40A-B659795B1BA0}" dt="2023-04-23T16:57:55.409" v="181" actId="962"/>
          <ac:picMkLst>
            <pc:docMk/>
            <pc:sldMk cId="732571641" sldId="280"/>
            <ac:picMk id="6" creationId="{3D613E99-B4EC-2DCE-1DF2-5751E896F5BD}"/>
          </ac:picMkLst>
        </pc:picChg>
      </pc:sldChg>
      <pc:sldChg chg="addSp delSp modSp add mod modAnim modNotesTx">
        <pc:chgData name="Bob Brown" userId="de4355ee-7296-4195-ba97-c8dead83c87d" providerId="ADAL" clId="{9232FDF4-6A86-401D-A40A-B659795B1BA0}" dt="2023-04-23T18:05:07.374" v="586"/>
        <pc:sldMkLst>
          <pc:docMk/>
          <pc:sldMk cId="1234761286" sldId="281"/>
        </pc:sldMkLst>
        <pc:spChg chg="mod modVis">
          <ac:chgData name="Bob Brown" userId="de4355ee-7296-4195-ba97-c8dead83c87d" providerId="ADAL" clId="{9232FDF4-6A86-401D-A40A-B659795B1BA0}" dt="2023-04-23T17:16:33.044" v="309" actId="255"/>
          <ac:spMkLst>
            <pc:docMk/>
            <pc:sldMk cId="1234761286" sldId="281"/>
            <ac:spMk id="4" creationId="{00000000-0000-0000-0000-000000000000}"/>
          </ac:spMkLst>
        </pc:spChg>
        <pc:spChg chg="mod">
          <ac:chgData name="Bob Brown" userId="de4355ee-7296-4195-ba97-c8dead83c87d" providerId="ADAL" clId="{9232FDF4-6A86-401D-A40A-B659795B1BA0}" dt="2023-04-23T17:15:47.179" v="305" actId="255"/>
          <ac:spMkLst>
            <pc:docMk/>
            <pc:sldMk cId="1234761286" sldId="281"/>
            <ac:spMk id="6146" creationId="{00000000-0000-0000-0000-000000000000}"/>
          </ac:spMkLst>
        </pc:spChg>
        <pc:spChg chg="add del mod">
          <ac:chgData name="Bob Brown" userId="de4355ee-7296-4195-ba97-c8dead83c87d" providerId="ADAL" clId="{9232FDF4-6A86-401D-A40A-B659795B1BA0}" dt="2023-04-23T18:04:00.433" v="580" actId="20577"/>
          <ac:spMkLst>
            <pc:docMk/>
            <pc:sldMk cId="1234761286" sldId="281"/>
            <ac:spMk id="6147" creationId="{00000000-0000-0000-0000-000000000000}"/>
          </ac:spMkLst>
        </pc:spChg>
        <pc:graphicFrameChg chg="add del">
          <ac:chgData name="Bob Brown" userId="de4355ee-7296-4195-ba97-c8dead83c87d" providerId="ADAL" clId="{9232FDF4-6A86-401D-A40A-B659795B1BA0}" dt="2023-04-23T17:13:06.380" v="294" actId="26606"/>
          <ac:graphicFrameMkLst>
            <pc:docMk/>
            <pc:sldMk cId="1234761286" sldId="281"/>
            <ac:graphicFrameMk id="6149" creationId="{097ABD9E-C896-6E26-A117-583C84D18DDF}"/>
          </ac:graphicFrameMkLst>
        </pc:graphicFrameChg>
      </pc:sldChg>
      <pc:sldChg chg="modSp add mod modAnim">
        <pc:chgData name="Bob Brown" userId="de4355ee-7296-4195-ba97-c8dead83c87d" providerId="ADAL" clId="{9232FDF4-6A86-401D-A40A-B659795B1BA0}" dt="2023-04-23T18:07:37.306" v="601" actId="114"/>
        <pc:sldMkLst>
          <pc:docMk/>
          <pc:sldMk cId="3420128068" sldId="282"/>
        </pc:sldMkLst>
        <pc:spChg chg="mod">
          <ac:chgData name="Bob Brown" userId="de4355ee-7296-4195-ba97-c8dead83c87d" providerId="ADAL" clId="{9232FDF4-6A86-401D-A40A-B659795B1BA0}" dt="2023-04-23T17:16:50.405" v="312" actId="2711"/>
          <ac:spMkLst>
            <pc:docMk/>
            <pc:sldMk cId="3420128068" sldId="282"/>
            <ac:spMk id="4" creationId="{00000000-0000-0000-0000-000000000000}"/>
          </ac:spMkLst>
        </pc:spChg>
        <pc:spChg chg="mod">
          <ac:chgData name="Bob Brown" userId="de4355ee-7296-4195-ba97-c8dead83c87d" providerId="ADAL" clId="{9232FDF4-6A86-401D-A40A-B659795B1BA0}" dt="2023-04-23T17:17:04.202" v="315" actId="255"/>
          <ac:spMkLst>
            <pc:docMk/>
            <pc:sldMk cId="3420128068" sldId="282"/>
            <ac:spMk id="7170" creationId="{00000000-0000-0000-0000-000000000000}"/>
          </ac:spMkLst>
        </pc:spChg>
        <pc:spChg chg="mod">
          <ac:chgData name="Bob Brown" userId="de4355ee-7296-4195-ba97-c8dead83c87d" providerId="ADAL" clId="{9232FDF4-6A86-401D-A40A-B659795B1BA0}" dt="2023-04-23T18:07:37.306" v="601" actId="114"/>
          <ac:spMkLst>
            <pc:docMk/>
            <pc:sldMk cId="3420128068" sldId="282"/>
            <ac:spMk id="7171" creationId="{00000000-0000-0000-0000-000000000000}"/>
          </ac:spMkLst>
        </pc:spChg>
      </pc:sldChg>
      <pc:sldChg chg="modSp add mod">
        <pc:chgData name="Bob Brown" userId="de4355ee-7296-4195-ba97-c8dead83c87d" providerId="ADAL" clId="{9232FDF4-6A86-401D-A40A-B659795B1BA0}" dt="2023-04-23T17:17:46.820" v="321" actId="2711"/>
        <pc:sldMkLst>
          <pc:docMk/>
          <pc:sldMk cId="3285593484" sldId="283"/>
        </pc:sldMkLst>
        <pc:spChg chg="mod">
          <ac:chgData name="Bob Brown" userId="de4355ee-7296-4195-ba97-c8dead83c87d" providerId="ADAL" clId="{9232FDF4-6A86-401D-A40A-B659795B1BA0}" dt="2023-04-23T17:17:46.820" v="321" actId="2711"/>
          <ac:spMkLst>
            <pc:docMk/>
            <pc:sldMk cId="3285593484" sldId="283"/>
            <ac:spMk id="4" creationId="{00000000-0000-0000-0000-000000000000}"/>
          </ac:spMkLst>
        </pc:spChg>
        <pc:spChg chg="mod">
          <ac:chgData name="Bob Brown" userId="de4355ee-7296-4195-ba97-c8dead83c87d" providerId="ADAL" clId="{9232FDF4-6A86-401D-A40A-B659795B1BA0}" dt="2023-04-23T17:17:36.349" v="318" actId="122"/>
          <ac:spMkLst>
            <pc:docMk/>
            <pc:sldMk cId="3285593484" sldId="283"/>
            <ac:spMk id="8194" creationId="{00000000-0000-0000-0000-000000000000}"/>
          </ac:spMkLst>
        </pc:spChg>
        <pc:spChg chg="mod">
          <ac:chgData name="Bob Brown" userId="de4355ee-7296-4195-ba97-c8dead83c87d" providerId="ADAL" clId="{9232FDF4-6A86-401D-A40A-B659795B1BA0}" dt="2023-04-23T17:14:30.245" v="302"/>
          <ac:spMkLst>
            <pc:docMk/>
            <pc:sldMk cId="3285593484" sldId="283"/>
            <ac:spMk id="8195" creationId="{00000000-0000-0000-0000-000000000000}"/>
          </ac:spMkLst>
        </pc:spChg>
      </pc:sldChg>
      <pc:sldChg chg="modSp add del mod">
        <pc:chgData name="Bob Brown" userId="de4355ee-7296-4195-ba97-c8dead83c87d" providerId="ADAL" clId="{9232FDF4-6A86-401D-A40A-B659795B1BA0}" dt="2023-04-23T17:18:56.977" v="327" actId="47"/>
        <pc:sldMkLst>
          <pc:docMk/>
          <pc:sldMk cId="2857687577" sldId="284"/>
        </pc:sldMkLst>
        <pc:spChg chg="mod">
          <ac:chgData name="Bob Brown" userId="de4355ee-7296-4195-ba97-c8dead83c87d" providerId="ADAL" clId="{9232FDF4-6A86-401D-A40A-B659795B1BA0}" dt="2023-04-23T17:18:00.824" v="324" actId="2711"/>
          <ac:spMkLst>
            <pc:docMk/>
            <pc:sldMk cId="2857687577" sldId="284"/>
            <ac:spMk id="4" creationId="{00000000-0000-0000-0000-000000000000}"/>
          </ac:spMkLst>
        </pc:spChg>
        <pc:spChg chg="mod">
          <ac:chgData name="Bob Brown" userId="de4355ee-7296-4195-ba97-c8dead83c87d" providerId="ADAL" clId="{9232FDF4-6A86-401D-A40A-B659795B1BA0}" dt="2023-04-23T17:14:30.245" v="302"/>
          <ac:spMkLst>
            <pc:docMk/>
            <pc:sldMk cId="2857687577" sldId="284"/>
            <ac:spMk id="9218" creationId="{00000000-0000-0000-0000-000000000000}"/>
          </ac:spMkLst>
        </pc:spChg>
      </pc:sldChg>
      <pc:sldChg chg="modSp add del mod">
        <pc:chgData name="Bob Brown" userId="de4355ee-7296-4195-ba97-c8dead83c87d" providerId="ADAL" clId="{9232FDF4-6A86-401D-A40A-B659795B1BA0}" dt="2023-04-23T17:18:58.137" v="328" actId="47"/>
        <pc:sldMkLst>
          <pc:docMk/>
          <pc:sldMk cId="3491664386" sldId="285"/>
        </pc:sldMkLst>
        <pc:spChg chg="mod">
          <ac:chgData name="Bob Brown" userId="de4355ee-7296-4195-ba97-c8dead83c87d" providerId="ADAL" clId="{9232FDF4-6A86-401D-A40A-B659795B1BA0}" dt="2023-04-23T17:14:30.245" v="302"/>
          <ac:spMkLst>
            <pc:docMk/>
            <pc:sldMk cId="3491664386" sldId="285"/>
            <ac:spMk id="5" creationId="{00000000-0000-0000-0000-000000000000}"/>
          </ac:spMkLst>
        </pc:spChg>
        <pc:spChg chg="mod">
          <ac:chgData name="Bob Brown" userId="de4355ee-7296-4195-ba97-c8dead83c87d" providerId="ADAL" clId="{9232FDF4-6A86-401D-A40A-B659795B1BA0}" dt="2023-04-23T17:14:30.245" v="302"/>
          <ac:spMkLst>
            <pc:docMk/>
            <pc:sldMk cId="3491664386" sldId="285"/>
            <ac:spMk id="10242" creationId="{00000000-0000-0000-0000-000000000000}"/>
          </ac:spMkLst>
        </pc:spChg>
        <pc:spChg chg="mod">
          <ac:chgData name="Bob Brown" userId="de4355ee-7296-4195-ba97-c8dead83c87d" providerId="ADAL" clId="{9232FDF4-6A86-401D-A40A-B659795B1BA0}" dt="2023-04-23T17:18:14.900" v="325" actId="33524"/>
          <ac:spMkLst>
            <pc:docMk/>
            <pc:sldMk cId="3491664386" sldId="285"/>
            <ac:spMk id="10244" creationId="{00000000-0000-0000-0000-000000000000}"/>
          </ac:spMkLst>
        </pc:spChg>
      </pc:sldChg>
      <pc:sldChg chg="modSp add del mod">
        <pc:chgData name="Bob Brown" userId="de4355ee-7296-4195-ba97-c8dead83c87d" providerId="ADAL" clId="{9232FDF4-6A86-401D-A40A-B659795B1BA0}" dt="2023-04-23T18:08:17.111" v="602" actId="47"/>
        <pc:sldMkLst>
          <pc:docMk/>
          <pc:sldMk cId="1960625882" sldId="286"/>
        </pc:sldMkLst>
        <pc:spChg chg="mod">
          <ac:chgData name="Bob Brown" userId="de4355ee-7296-4195-ba97-c8dead83c87d" providerId="ADAL" clId="{9232FDF4-6A86-401D-A40A-B659795B1BA0}" dt="2023-04-23T17:38:32.476" v="431" actId="2711"/>
          <ac:spMkLst>
            <pc:docMk/>
            <pc:sldMk cId="1960625882" sldId="286"/>
            <ac:spMk id="4" creationId="{00000000-0000-0000-0000-000000000000}"/>
          </ac:spMkLst>
        </pc:spChg>
        <pc:spChg chg="mod">
          <ac:chgData name="Bob Brown" userId="de4355ee-7296-4195-ba97-c8dead83c87d" providerId="ADAL" clId="{9232FDF4-6A86-401D-A40A-B659795B1BA0}" dt="2023-04-23T17:41:47.558" v="452" actId="122"/>
          <ac:spMkLst>
            <pc:docMk/>
            <pc:sldMk cId="1960625882" sldId="286"/>
            <ac:spMk id="11266" creationId="{00000000-0000-0000-0000-000000000000}"/>
          </ac:spMkLst>
        </pc:spChg>
        <pc:spChg chg="mod">
          <ac:chgData name="Bob Brown" userId="de4355ee-7296-4195-ba97-c8dead83c87d" providerId="ADAL" clId="{9232FDF4-6A86-401D-A40A-B659795B1BA0}" dt="2023-04-23T17:14:30.245" v="302"/>
          <ac:spMkLst>
            <pc:docMk/>
            <pc:sldMk cId="1960625882" sldId="286"/>
            <ac:spMk id="11267" creationId="{00000000-0000-0000-0000-000000000000}"/>
          </ac:spMkLst>
        </pc:spChg>
      </pc:sldChg>
      <pc:sldChg chg="modSp add mod modAnim">
        <pc:chgData name="Bob Brown" userId="de4355ee-7296-4195-ba97-c8dead83c87d" providerId="ADAL" clId="{9232FDF4-6A86-401D-A40A-B659795B1BA0}" dt="2023-04-23T18:11:03.754" v="635" actId="20577"/>
        <pc:sldMkLst>
          <pc:docMk/>
          <pc:sldMk cId="1542401161" sldId="287"/>
        </pc:sldMkLst>
        <pc:spChg chg="mod">
          <ac:chgData name="Bob Brown" userId="de4355ee-7296-4195-ba97-c8dead83c87d" providerId="ADAL" clId="{9232FDF4-6A86-401D-A40A-B659795B1BA0}" dt="2023-04-23T17:38:40.914" v="432" actId="2711"/>
          <ac:spMkLst>
            <pc:docMk/>
            <pc:sldMk cId="1542401161" sldId="287"/>
            <ac:spMk id="4" creationId="{00000000-0000-0000-0000-000000000000}"/>
          </ac:spMkLst>
        </pc:spChg>
        <pc:spChg chg="mod">
          <ac:chgData name="Bob Brown" userId="de4355ee-7296-4195-ba97-c8dead83c87d" providerId="ADAL" clId="{9232FDF4-6A86-401D-A40A-B659795B1BA0}" dt="2023-04-23T17:42:01.198" v="455" actId="122"/>
          <ac:spMkLst>
            <pc:docMk/>
            <pc:sldMk cId="1542401161" sldId="287"/>
            <ac:spMk id="12290" creationId="{00000000-0000-0000-0000-000000000000}"/>
          </ac:spMkLst>
        </pc:spChg>
        <pc:spChg chg="mod">
          <ac:chgData name="Bob Brown" userId="de4355ee-7296-4195-ba97-c8dead83c87d" providerId="ADAL" clId="{9232FDF4-6A86-401D-A40A-B659795B1BA0}" dt="2023-04-23T18:11:03.754" v="635" actId="20577"/>
          <ac:spMkLst>
            <pc:docMk/>
            <pc:sldMk cId="1542401161" sldId="287"/>
            <ac:spMk id="12291" creationId="{00000000-0000-0000-0000-000000000000}"/>
          </ac:spMkLst>
        </pc:spChg>
      </pc:sldChg>
      <pc:sldChg chg="modSp add del">
        <pc:chgData name="Bob Brown" userId="de4355ee-7296-4195-ba97-c8dead83c87d" providerId="ADAL" clId="{9232FDF4-6A86-401D-A40A-B659795B1BA0}" dt="2023-04-23T17:19:21.040" v="329" actId="47"/>
        <pc:sldMkLst>
          <pc:docMk/>
          <pc:sldMk cId="1285318420" sldId="288"/>
        </pc:sldMkLst>
        <pc:spChg chg="mod">
          <ac:chgData name="Bob Brown" userId="de4355ee-7296-4195-ba97-c8dead83c87d" providerId="ADAL" clId="{9232FDF4-6A86-401D-A40A-B659795B1BA0}" dt="2023-04-23T17:14:30.245" v="302"/>
          <ac:spMkLst>
            <pc:docMk/>
            <pc:sldMk cId="1285318420" sldId="288"/>
            <ac:spMk id="13314" creationId="{00000000-0000-0000-0000-000000000000}"/>
          </ac:spMkLst>
        </pc:spChg>
      </pc:sldChg>
      <pc:sldChg chg="modSp add mod modAnim">
        <pc:chgData name="Bob Brown" userId="de4355ee-7296-4195-ba97-c8dead83c87d" providerId="ADAL" clId="{9232FDF4-6A86-401D-A40A-B659795B1BA0}" dt="2023-04-23T18:23:21.857" v="681" actId="255"/>
        <pc:sldMkLst>
          <pc:docMk/>
          <pc:sldMk cId="629665720" sldId="289"/>
        </pc:sldMkLst>
        <pc:spChg chg="mod">
          <ac:chgData name="Bob Brown" userId="de4355ee-7296-4195-ba97-c8dead83c87d" providerId="ADAL" clId="{9232FDF4-6A86-401D-A40A-B659795B1BA0}" dt="2023-04-23T17:38:50.901" v="433" actId="2711"/>
          <ac:spMkLst>
            <pc:docMk/>
            <pc:sldMk cId="629665720" sldId="289"/>
            <ac:spMk id="4" creationId="{00000000-0000-0000-0000-000000000000}"/>
          </ac:spMkLst>
        </pc:spChg>
        <pc:spChg chg="mod">
          <ac:chgData name="Bob Brown" userId="de4355ee-7296-4195-ba97-c8dead83c87d" providerId="ADAL" clId="{9232FDF4-6A86-401D-A40A-B659795B1BA0}" dt="2023-04-23T17:42:20.310" v="458" actId="122"/>
          <ac:spMkLst>
            <pc:docMk/>
            <pc:sldMk cId="629665720" sldId="289"/>
            <ac:spMk id="14338" creationId="{00000000-0000-0000-0000-000000000000}"/>
          </ac:spMkLst>
        </pc:spChg>
        <pc:spChg chg="mod">
          <ac:chgData name="Bob Brown" userId="de4355ee-7296-4195-ba97-c8dead83c87d" providerId="ADAL" clId="{9232FDF4-6A86-401D-A40A-B659795B1BA0}" dt="2023-04-23T18:23:21.857" v="681" actId="255"/>
          <ac:spMkLst>
            <pc:docMk/>
            <pc:sldMk cId="629665720" sldId="289"/>
            <ac:spMk id="14339" creationId="{00000000-0000-0000-0000-000000000000}"/>
          </ac:spMkLst>
        </pc:spChg>
      </pc:sldChg>
      <pc:sldChg chg="modSp add mod modAnim">
        <pc:chgData name="Bob Brown" userId="de4355ee-7296-4195-ba97-c8dead83c87d" providerId="ADAL" clId="{9232FDF4-6A86-401D-A40A-B659795B1BA0}" dt="2023-04-23T18:23:53.829" v="687"/>
        <pc:sldMkLst>
          <pc:docMk/>
          <pc:sldMk cId="1493610520" sldId="290"/>
        </pc:sldMkLst>
        <pc:spChg chg="mod">
          <ac:chgData name="Bob Brown" userId="de4355ee-7296-4195-ba97-c8dead83c87d" providerId="ADAL" clId="{9232FDF4-6A86-401D-A40A-B659795B1BA0}" dt="2023-04-23T17:39:00.091" v="434" actId="2711"/>
          <ac:spMkLst>
            <pc:docMk/>
            <pc:sldMk cId="1493610520" sldId="290"/>
            <ac:spMk id="4" creationId="{00000000-0000-0000-0000-000000000000}"/>
          </ac:spMkLst>
        </pc:spChg>
        <pc:spChg chg="mod">
          <ac:chgData name="Bob Brown" userId="de4355ee-7296-4195-ba97-c8dead83c87d" providerId="ADAL" clId="{9232FDF4-6A86-401D-A40A-B659795B1BA0}" dt="2023-04-23T17:44:48.725" v="461" actId="122"/>
          <ac:spMkLst>
            <pc:docMk/>
            <pc:sldMk cId="1493610520" sldId="290"/>
            <ac:spMk id="15362" creationId="{00000000-0000-0000-0000-000000000000}"/>
          </ac:spMkLst>
        </pc:spChg>
        <pc:spChg chg="mod">
          <ac:chgData name="Bob Brown" userId="de4355ee-7296-4195-ba97-c8dead83c87d" providerId="ADAL" clId="{9232FDF4-6A86-401D-A40A-B659795B1BA0}" dt="2023-04-23T18:23:41.059" v="686" actId="20577"/>
          <ac:spMkLst>
            <pc:docMk/>
            <pc:sldMk cId="1493610520" sldId="290"/>
            <ac:spMk id="15363" creationId="{00000000-0000-0000-0000-000000000000}"/>
          </ac:spMkLst>
        </pc:spChg>
      </pc:sldChg>
      <pc:sldChg chg="modSp add mod modAnim">
        <pc:chgData name="Bob Brown" userId="de4355ee-7296-4195-ba97-c8dead83c87d" providerId="ADAL" clId="{9232FDF4-6A86-401D-A40A-B659795B1BA0}" dt="2023-04-23T18:25:07.237" v="699" actId="20577"/>
        <pc:sldMkLst>
          <pc:docMk/>
          <pc:sldMk cId="3811349037" sldId="291"/>
        </pc:sldMkLst>
        <pc:spChg chg="mod">
          <ac:chgData name="Bob Brown" userId="de4355ee-7296-4195-ba97-c8dead83c87d" providerId="ADAL" clId="{9232FDF4-6A86-401D-A40A-B659795B1BA0}" dt="2023-04-23T17:39:09.413" v="435" actId="2711"/>
          <ac:spMkLst>
            <pc:docMk/>
            <pc:sldMk cId="3811349037" sldId="291"/>
            <ac:spMk id="4" creationId="{00000000-0000-0000-0000-000000000000}"/>
          </ac:spMkLst>
        </pc:spChg>
        <pc:spChg chg="mod">
          <ac:chgData name="Bob Brown" userId="de4355ee-7296-4195-ba97-c8dead83c87d" providerId="ADAL" clId="{9232FDF4-6A86-401D-A40A-B659795B1BA0}" dt="2023-04-23T17:44:59.700" v="464" actId="122"/>
          <ac:spMkLst>
            <pc:docMk/>
            <pc:sldMk cId="3811349037" sldId="291"/>
            <ac:spMk id="16386" creationId="{00000000-0000-0000-0000-000000000000}"/>
          </ac:spMkLst>
        </pc:spChg>
        <pc:spChg chg="mod">
          <ac:chgData name="Bob Brown" userId="de4355ee-7296-4195-ba97-c8dead83c87d" providerId="ADAL" clId="{9232FDF4-6A86-401D-A40A-B659795B1BA0}" dt="2023-04-23T18:25:07.237" v="699" actId="20577"/>
          <ac:spMkLst>
            <pc:docMk/>
            <pc:sldMk cId="3811349037" sldId="291"/>
            <ac:spMk id="16387" creationId="{00000000-0000-0000-0000-000000000000}"/>
          </ac:spMkLst>
        </pc:spChg>
      </pc:sldChg>
      <pc:sldChg chg="modSp add mod modAnim">
        <pc:chgData name="Bob Brown" userId="de4355ee-7296-4195-ba97-c8dead83c87d" providerId="ADAL" clId="{9232FDF4-6A86-401D-A40A-B659795B1BA0}" dt="2023-04-23T18:26:25.322" v="709"/>
        <pc:sldMkLst>
          <pc:docMk/>
          <pc:sldMk cId="2383558009" sldId="292"/>
        </pc:sldMkLst>
        <pc:spChg chg="mod">
          <ac:chgData name="Bob Brown" userId="de4355ee-7296-4195-ba97-c8dead83c87d" providerId="ADAL" clId="{9232FDF4-6A86-401D-A40A-B659795B1BA0}" dt="2023-04-23T17:28:37.112" v="363" actId="2711"/>
          <ac:spMkLst>
            <pc:docMk/>
            <pc:sldMk cId="2383558009" sldId="292"/>
            <ac:spMk id="4" creationId="{00000000-0000-0000-0000-000000000000}"/>
          </ac:spMkLst>
        </pc:spChg>
        <pc:spChg chg="mod">
          <ac:chgData name="Bob Brown" userId="de4355ee-7296-4195-ba97-c8dead83c87d" providerId="ADAL" clId="{9232FDF4-6A86-401D-A40A-B659795B1BA0}" dt="2023-04-23T17:45:20.205" v="467" actId="122"/>
          <ac:spMkLst>
            <pc:docMk/>
            <pc:sldMk cId="2383558009" sldId="292"/>
            <ac:spMk id="17410" creationId="{00000000-0000-0000-0000-000000000000}"/>
          </ac:spMkLst>
        </pc:spChg>
        <pc:spChg chg="mod">
          <ac:chgData name="Bob Brown" userId="de4355ee-7296-4195-ba97-c8dead83c87d" providerId="ADAL" clId="{9232FDF4-6A86-401D-A40A-B659795B1BA0}" dt="2023-04-23T18:26:09.856" v="707" actId="20577"/>
          <ac:spMkLst>
            <pc:docMk/>
            <pc:sldMk cId="2383558009" sldId="292"/>
            <ac:spMk id="17411" creationId="{00000000-0000-0000-0000-000000000000}"/>
          </ac:spMkLst>
        </pc:spChg>
      </pc:sldChg>
      <pc:sldChg chg="modSp add mod modAnim">
        <pc:chgData name="Bob Brown" userId="de4355ee-7296-4195-ba97-c8dead83c87d" providerId="ADAL" clId="{9232FDF4-6A86-401D-A40A-B659795B1BA0}" dt="2023-04-23T18:26:58.371" v="712"/>
        <pc:sldMkLst>
          <pc:docMk/>
          <pc:sldMk cId="1843658046" sldId="293"/>
        </pc:sldMkLst>
        <pc:spChg chg="mod">
          <ac:chgData name="Bob Brown" userId="de4355ee-7296-4195-ba97-c8dead83c87d" providerId="ADAL" clId="{9232FDF4-6A86-401D-A40A-B659795B1BA0}" dt="2023-04-23T17:45:40.997" v="470" actId="122"/>
          <ac:spMkLst>
            <pc:docMk/>
            <pc:sldMk cId="1843658046" sldId="293"/>
            <ac:spMk id="2" creationId="{00000000-0000-0000-0000-000000000000}"/>
          </ac:spMkLst>
        </pc:spChg>
        <pc:spChg chg="mod">
          <ac:chgData name="Bob Brown" userId="de4355ee-7296-4195-ba97-c8dead83c87d" providerId="ADAL" clId="{9232FDF4-6A86-401D-A40A-B659795B1BA0}" dt="2023-04-23T18:26:37.074" v="710" actId="255"/>
          <ac:spMkLst>
            <pc:docMk/>
            <pc:sldMk cId="1843658046" sldId="293"/>
            <ac:spMk id="3" creationId="{00000000-0000-0000-0000-000000000000}"/>
          </ac:spMkLst>
        </pc:spChg>
        <pc:spChg chg="mod">
          <ac:chgData name="Bob Brown" userId="de4355ee-7296-4195-ba97-c8dead83c87d" providerId="ADAL" clId="{9232FDF4-6A86-401D-A40A-B659795B1BA0}" dt="2023-04-23T17:39:17.534" v="436" actId="2711"/>
          <ac:spMkLst>
            <pc:docMk/>
            <pc:sldMk cId="1843658046" sldId="293"/>
            <ac:spMk id="4" creationId="{00000000-0000-0000-0000-000000000000}"/>
          </ac:spMkLst>
        </pc:spChg>
      </pc:sldChg>
      <pc:sldChg chg="modSp add del">
        <pc:chgData name="Bob Brown" userId="de4355ee-7296-4195-ba97-c8dead83c87d" providerId="ADAL" clId="{9232FDF4-6A86-401D-A40A-B659795B1BA0}" dt="2023-04-23T17:20:24.880" v="330" actId="47"/>
        <pc:sldMkLst>
          <pc:docMk/>
          <pc:sldMk cId="1973835288" sldId="294"/>
        </pc:sldMkLst>
        <pc:spChg chg="mod">
          <ac:chgData name="Bob Brown" userId="de4355ee-7296-4195-ba97-c8dead83c87d" providerId="ADAL" clId="{9232FDF4-6A86-401D-A40A-B659795B1BA0}" dt="2023-04-23T17:14:30.245" v="302"/>
          <ac:spMkLst>
            <pc:docMk/>
            <pc:sldMk cId="1973835288" sldId="294"/>
            <ac:spMk id="4" creationId="{00000000-0000-0000-0000-000000000000}"/>
          </ac:spMkLst>
        </pc:spChg>
      </pc:sldChg>
      <pc:sldChg chg="modSp add del">
        <pc:chgData name="Bob Brown" userId="de4355ee-7296-4195-ba97-c8dead83c87d" providerId="ADAL" clId="{9232FDF4-6A86-401D-A40A-B659795B1BA0}" dt="2023-04-23T17:20:25.233" v="331" actId="47"/>
        <pc:sldMkLst>
          <pc:docMk/>
          <pc:sldMk cId="2580279629" sldId="295"/>
        </pc:sldMkLst>
        <pc:spChg chg="mod">
          <ac:chgData name="Bob Brown" userId="de4355ee-7296-4195-ba97-c8dead83c87d" providerId="ADAL" clId="{9232FDF4-6A86-401D-A40A-B659795B1BA0}" dt="2023-04-23T17:14:30.245" v="302"/>
          <ac:spMkLst>
            <pc:docMk/>
            <pc:sldMk cId="2580279629" sldId="295"/>
            <ac:spMk id="4" creationId="{00000000-0000-0000-0000-000000000000}"/>
          </ac:spMkLst>
        </pc:spChg>
        <pc:spChg chg="mod">
          <ac:chgData name="Bob Brown" userId="de4355ee-7296-4195-ba97-c8dead83c87d" providerId="ADAL" clId="{9232FDF4-6A86-401D-A40A-B659795B1BA0}" dt="2023-04-23T17:14:30.245" v="302"/>
          <ac:spMkLst>
            <pc:docMk/>
            <pc:sldMk cId="2580279629" sldId="295"/>
            <ac:spMk id="23554" creationId="{00000000-0000-0000-0000-000000000000}"/>
          </ac:spMkLst>
        </pc:spChg>
      </pc:sldChg>
      <pc:sldChg chg="modSp add mod modAnim modNotesTx">
        <pc:chgData name="Bob Brown" userId="de4355ee-7296-4195-ba97-c8dead83c87d" providerId="ADAL" clId="{9232FDF4-6A86-401D-A40A-B659795B1BA0}" dt="2023-04-23T20:04:52.672" v="1076" actId="6549"/>
        <pc:sldMkLst>
          <pc:docMk/>
          <pc:sldMk cId="1208163825" sldId="296"/>
        </pc:sldMkLst>
        <pc:spChg chg="mod">
          <ac:chgData name="Bob Brown" userId="de4355ee-7296-4195-ba97-c8dead83c87d" providerId="ADAL" clId="{9232FDF4-6A86-401D-A40A-B659795B1BA0}" dt="2023-04-23T17:45:58.398" v="473" actId="122"/>
          <ac:spMkLst>
            <pc:docMk/>
            <pc:sldMk cId="1208163825" sldId="296"/>
            <ac:spMk id="2" creationId="{00000000-0000-0000-0000-000000000000}"/>
          </ac:spMkLst>
        </pc:spChg>
        <pc:spChg chg="mod">
          <ac:chgData name="Bob Brown" userId="de4355ee-7296-4195-ba97-c8dead83c87d" providerId="ADAL" clId="{9232FDF4-6A86-401D-A40A-B659795B1BA0}" dt="2023-04-23T20:04:52.672" v="1076" actId="6549"/>
          <ac:spMkLst>
            <pc:docMk/>
            <pc:sldMk cId="1208163825" sldId="296"/>
            <ac:spMk id="3" creationId="{00000000-0000-0000-0000-000000000000}"/>
          </ac:spMkLst>
        </pc:spChg>
        <pc:spChg chg="mod">
          <ac:chgData name="Bob Brown" userId="de4355ee-7296-4195-ba97-c8dead83c87d" providerId="ADAL" clId="{9232FDF4-6A86-401D-A40A-B659795B1BA0}" dt="2023-04-23T17:29:02.925" v="368" actId="2711"/>
          <ac:spMkLst>
            <pc:docMk/>
            <pc:sldMk cId="1208163825" sldId="296"/>
            <ac:spMk id="4" creationId="{00000000-0000-0000-0000-000000000000}"/>
          </ac:spMkLst>
        </pc:spChg>
      </pc:sldChg>
      <pc:sldChg chg="modSp add mod modAnim">
        <pc:chgData name="Bob Brown" userId="de4355ee-7296-4195-ba97-c8dead83c87d" providerId="ADAL" clId="{9232FDF4-6A86-401D-A40A-B659795B1BA0}" dt="2023-04-23T20:06:18.616" v="1085" actId="20577"/>
        <pc:sldMkLst>
          <pc:docMk/>
          <pc:sldMk cId="4245432449" sldId="297"/>
        </pc:sldMkLst>
        <pc:spChg chg="mod">
          <ac:chgData name="Bob Brown" userId="de4355ee-7296-4195-ba97-c8dead83c87d" providerId="ADAL" clId="{9232FDF4-6A86-401D-A40A-B659795B1BA0}" dt="2023-04-23T17:48:57.287" v="490" actId="122"/>
          <ac:spMkLst>
            <pc:docMk/>
            <pc:sldMk cId="4245432449" sldId="297"/>
            <ac:spMk id="2" creationId="{00000000-0000-0000-0000-000000000000}"/>
          </ac:spMkLst>
        </pc:spChg>
        <pc:spChg chg="mod">
          <ac:chgData name="Bob Brown" userId="de4355ee-7296-4195-ba97-c8dead83c87d" providerId="ADAL" clId="{9232FDF4-6A86-401D-A40A-B659795B1BA0}" dt="2023-04-23T20:06:18.616" v="1085" actId="20577"/>
          <ac:spMkLst>
            <pc:docMk/>
            <pc:sldMk cId="4245432449" sldId="297"/>
            <ac:spMk id="3" creationId="{00000000-0000-0000-0000-000000000000}"/>
          </ac:spMkLst>
        </pc:spChg>
        <pc:spChg chg="mod">
          <ac:chgData name="Bob Brown" userId="de4355ee-7296-4195-ba97-c8dead83c87d" providerId="ADAL" clId="{9232FDF4-6A86-401D-A40A-B659795B1BA0}" dt="2023-04-23T17:39:24.925" v="437" actId="2711"/>
          <ac:spMkLst>
            <pc:docMk/>
            <pc:sldMk cId="4245432449" sldId="297"/>
            <ac:spMk id="4" creationId="{00000000-0000-0000-0000-000000000000}"/>
          </ac:spMkLst>
        </pc:spChg>
      </pc:sldChg>
      <pc:sldChg chg="modSp add mod modAnim modNotesTx">
        <pc:chgData name="Bob Brown" userId="de4355ee-7296-4195-ba97-c8dead83c87d" providerId="ADAL" clId="{9232FDF4-6A86-401D-A40A-B659795B1BA0}" dt="2023-04-25T20:24:25.568" v="1439"/>
        <pc:sldMkLst>
          <pc:docMk/>
          <pc:sldMk cId="948314638" sldId="298"/>
        </pc:sldMkLst>
        <pc:spChg chg="mod">
          <ac:chgData name="Bob Brown" userId="de4355ee-7296-4195-ba97-c8dead83c87d" providerId="ADAL" clId="{9232FDF4-6A86-401D-A40A-B659795B1BA0}" dt="2023-04-23T17:49:15.957" v="493" actId="122"/>
          <ac:spMkLst>
            <pc:docMk/>
            <pc:sldMk cId="948314638" sldId="298"/>
            <ac:spMk id="2" creationId="{00000000-0000-0000-0000-000000000000}"/>
          </ac:spMkLst>
        </pc:spChg>
        <pc:spChg chg="mod">
          <ac:chgData name="Bob Brown" userId="de4355ee-7296-4195-ba97-c8dead83c87d" providerId="ADAL" clId="{9232FDF4-6A86-401D-A40A-B659795B1BA0}" dt="2023-04-23T17:14:30.245" v="302"/>
          <ac:spMkLst>
            <pc:docMk/>
            <pc:sldMk cId="948314638" sldId="298"/>
            <ac:spMk id="3" creationId="{00000000-0000-0000-0000-000000000000}"/>
          </ac:spMkLst>
        </pc:spChg>
        <pc:spChg chg="mod">
          <ac:chgData name="Bob Brown" userId="de4355ee-7296-4195-ba97-c8dead83c87d" providerId="ADAL" clId="{9232FDF4-6A86-401D-A40A-B659795B1BA0}" dt="2023-04-23T17:39:31.414" v="438" actId="2711"/>
          <ac:spMkLst>
            <pc:docMk/>
            <pc:sldMk cId="948314638" sldId="298"/>
            <ac:spMk id="4" creationId="{00000000-0000-0000-0000-000000000000}"/>
          </ac:spMkLst>
        </pc:spChg>
      </pc:sldChg>
      <pc:sldChg chg="modSp add mod">
        <pc:chgData name="Bob Brown" userId="de4355ee-7296-4195-ba97-c8dead83c87d" providerId="ADAL" clId="{9232FDF4-6A86-401D-A40A-B659795B1BA0}" dt="2023-04-23T17:39:36.967" v="439" actId="2711"/>
        <pc:sldMkLst>
          <pc:docMk/>
          <pc:sldMk cId="1511719706" sldId="299"/>
        </pc:sldMkLst>
        <pc:spChg chg="mod">
          <ac:chgData name="Bob Brown" userId="de4355ee-7296-4195-ba97-c8dead83c87d" providerId="ADAL" clId="{9232FDF4-6A86-401D-A40A-B659795B1BA0}" dt="2023-04-23T17:39:36.967" v="439" actId="2711"/>
          <ac:spMkLst>
            <pc:docMk/>
            <pc:sldMk cId="1511719706" sldId="299"/>
            <ac:spMk id="4" creationId="{00000000-0000-0000-0000-000000000000}"/>
          </ac:spMkLst>
        </pc:spChg>
      </pc:sldChg>
      <pc:sldChg chg="modSp add mod modAnim">
        <pc:chgData name="Bob Brown" userId="de4355ee-7296-4195-ba97-c8dead83c87d" providerId="ADAL" clId="{9232FDF4-6A86-401D-A40A-B659795B1BA0}" dt="2023-04-23T20:10:49.259" v="1097" actId="20577"/>
        <pc:sldMkLst>
          <pc:docMk/>
          <pc:sldMk cId="808188423" sldId="300"/>
        </pc:sldMkLst>
        <pc:spChg chg="mod">
          <ac:chgData name="Bob Brown" userId="de4355ee-7296-4195-ba97-c8dead83c87d" providerId="ADAL" clId="{9232FDF4-6A86-401D-A40A-B659795B1BA0}" dt="2023-04-23T17:30:02.675" v="377" actId="2711"/>
          <ac:spMkLst>
            <pc:docMk/>
            <pc:sldMk cId="808188423" sldId="300"/>
            <ac:spMk id="4" creationId="{00000000-0000-0000-0000-000000000000}"/>
          </ac:spMkLst>
        </pc:spChg>
        <pc:spChg chg="mod">
          <ac:chgData name="Bob Brown" userId="de4355ee-7296-4195-ba97-c8dead83c87d" providerId="ADAL" clId="{9232FDF4-6A86-401D-A40A-B659795B1BA0}" dt="2023-04-23T17:50:56.385" v="496" actId="122"/>
          <ac:spMkLst>
            <pc:docMk/>
            <pc:sldMk cId="808188423" sldId="300"/>
            <ac:spMk id="24578" creationId="{00000000-0000-0000-0000-000000000000}"/>
          </ac:spMkLst>
        </pc:spChg>
        <pc:spChg chg="mod">
          <ac:chgData name="Bob Brown" userId="de4355ee-7296-4195-ba97-c8dead83c87d" providerId="ADAL" clId="{9232FDF4-6A86-401D-A40A-B659795B1BA0}" dt="2023-04-23T20:10:49.259" v="1097" actId="20577"/>
          <ac:spMkLst>
            <pc:docMk/>
            <pc:sldMk cId="808188423" sldId="300"/>
            <ac:spMk id="24579" creationId="{00000000-0000-0000-0000-000000000000}"/>
          </ac:spMkLst>
        </pc:spChg>
      </pc:sldChg>
      <pc:sldChg chg="delSp modSp add mod modAnim">
        <pc:chgData name="Bob Brown" userId="de4355ee-7296-4195-ba97-c8dead83c87d" providerId="ADAL" clId="{9232FDF4-6A86-401D-A40A-B659795B1BA0}" dt="2023-04-23T20:15:13.510" v="1108"/>
        <pc:sldMkLst>
          <pc:docMk/>
          <pc:sldMk cId="586135129" sldId="301"/>
        </pc:sldMkLst>
        <pc:spChg chg="mod">
          <ac:chgData name="Bob Brown" userId="de4355ee-7296-4195-ba97-c8dead83c87d" providerId="ADAL" clId="{9232FDF4-6A86-401D-A40A-B659795B1BA0}" dt="2023-04-23T17:31:04.297" v="380" actId="2711"/>
          <ac:spMkLst>
            <pc:docMk/>
            <pc:sldMk cId="586135129" sldId="301"/>
            <ac:spMk id="7" creationId="{00000000-0000-0000-0000-000000000000}"/>
          </ac:spMkLst>
        </pc:spChg>
        <pc:spChg chg="mod">
          <ac:chgData name="Bob Brown" userId="de4355ee-7296-4195-ba97-c8dead83c87d" providerId="ADAL" clId="{9232FDF4-6A86-401D-A40A-B659795B1BA0}" dt="2023-04-23T17:51:37.114" v="502" actId="122"/>
          <ac:spMkLst>
            <pc:docMk/>
            <pc:sldMk cId="586135129" sldId="301"/>
            <ac:spMk id="1027" creationId="{00000000-0000-0000-0000-000000000000}"/>
          </ac:spMkLst>
        </pc:spChg>
        <pc:spChg chg="mod">
          <ac:chgData name="Bob Brown" userId="de4355ee-7296-4195-ba97-c8dead83c87d" providerId="ADAL" clId="{9232FDF4-6A86-401D-A40A-B659795B1BA0}" dt="2023-04-23T20:12:22.353" v="1100" actId="255"/>
          <ac:spMkLst>
            <pc:docMk/>
            <pc:sldMk cId="586135129" sldId="301"/>
            <ac:spMk id="1028" creationId="{00000000-0000-0000-0000-000000000000}"/>
          </ac:spMkLst>
        </pc:spChg>
        <pc:spChg chg="del mod">
          <ac:chgData name="Bob Brown" userId="de4355ee-7296-4195-ba97-c8dead83c87d" providerId="ADAL" clId="{9232FDF4-6A86-401D-A40A-B659795B1BA0}" dt="2023-04-23T17:51:20.927" v="499" actId="478"/>
          <ac:spMkLst>
            <pc:docMk/>
            <pc:sldMk cId="586135129" sldId="301"/>
            <ac:spMk id="1029" creationId="{00000000-0000-0000-0000-000000000000}"/>
          </ac:spMkLst>
        </pc:spChg>
        <pc:graphicFrameChg chg="mod">
          <ac:chgData name="Bob Brown" userId="de4355ee-7296-4195-ba97-c8dead83c87d" providerId="ADAL" clId="{9232FDF4-6A86-401D-A40A-B659795B1BA0}" dt="2023-04-23T20:12:34.405" v="1101" actId="1076"/>
          <ac:graphicFrameMkLst>
            <pc:docMk/>
            <pc:sldMk cId="586135129" sldId="301"/>
            <ac:graphicFrameMk id="1026" creationId="{00000000-0000-0000-0000-000000000000}"/>
          </ac:graphicFrameMkLst>
        </pc:graphicFrameChg>
      </pc:sldChg>
      <pc:sldChg chg="modSp add del">
        <pc:chgData name="Bob Brown" userId="de4355ee-7296-4195-ba97-c8dead83c87d" providerId="ADAL" clId="{9232FDF4-6A86-401D-A40A-B659795B1BA0}" dt="2023-04-23T17:21:58.477" v="339" actId="47"/>
        <pc:sldMkLst>
          <pc:docMk/>
          <pc:sldMk cId="2649543401" sldId="302"/>
        </pc:sldMkLst>
        <pc:spChg chg="mod">
          <ac:chgData name="Bob Brown" userId="de4355ee-7296-4195-ba97-c8dead83c87d" providerId="ADAL" clId="{9232FDF4-6A86-401D-A40A-B659795B1BA0}" dt="2023-04-23T17:14:30.245" v="302"/>
          <ac:spMkLst>
            <pc:docMk/>
            <pc:sldMk cId="2649543401" sldId="302"/>
            <ac:spMk id="4" creationId="{00000000-0000-0000-0000-000000000000}"/>
          </ac:spMkLst>
        </pc:spChg>
        <pc:spChg chg="mod">
          <ac:chgData name="Bob Brown" userId="de4355ee-7296-4195-ba97-c8dead83c87d" providerId="ADAL" clId="{9232FDF4-6A86-401D-A40A-B659795B1BA0}" dt="2023-04-23T17:14:30.245" v="302"/>
          <ac:spMkLst>
            <pc:docMk/>
            <pc:sldMk cId="2649543401" sldId="302"/>
            <ac:spMk id="25602" creationId="{00000000-0000-0000-0000-000000000000}"/>
          </ac:spMkLst>
        </pc:spChg>
        <pc:spChg chg="mod">
          <ac:chgData name="Bob Brown" userId="de4355ee-7296-4195-ba97-c8dead83c87d" providerId="ADAL" clId="{9232FDF4-6A86-401D-A40A-B659795B1BA0}" dt="2023-04-23T17:14:30.245" v="302"/>
          <ac:spMkLst>
            <pc:docMk/>
            <pc:sldMk cId="2649543401" sldId="302"/>
            <ac:spMk id="25603" creationId="{00000000-0000-0000-0000-000000000000}"/>
          </ac:spMkLst>
        </pc:spChg>
      </pc:sldChg>
      <pc:sldChg chg="modSp add del">
        <pc:chgData name="Bob Brown" userId="de4355ee-7296-4195-ba97-c8dead83c87d" providerId="ADAL" clId="{9232FDF4-6A86-401D-A40A-B659795B1BA0}" dt="2023-04-23T17:21:58.832" v="340" actId="47"/>
        <pc:sldMkLst>
          <pc:docMk/>
          <pc:sldMk cId="1645952436" sldId="303"/>
        </pc:sldMkLst>
        <pc:spChg chg="mod">
          <ac:chgData name="Bob Brown" userId="de4355ee-7296-4195-ba97-c8dead83c87d" providerId="ADAL" clId="{9232FDF4-6A86-401D-A40A-B659795B1BA0}" dt="2023-04-23T17:14:30.245" v="302"/>
          <ac:spMkLst>
            <pc:docMk/>
            <pc:sldMk cId="1645952436" sldId="303"/>
            <ac:spMk id="4" creationId="{00000000-0000-0000-0000-000000000000}"/>
          </ac:spMkLst>
        </pc:spChg>
        <pc:spChg chg="mod">
          <ac:chgData name="Bob Brown" userId="de4355ee-7296-4195-ba97-c8dead83c87d" providerId="ADAL" clId="{9232FDF4-6A86-401D-A40A-B659795B1BA0}" dt="2023-04-23T17:14:30.245" v="302"/>
          <ac:spMkLst>
            <pc:docMk/>
            <pc:sldMk cId="1645952436" sldId="303"/>
            <ac:spMk id="26626" creationId="{00000000-0000-0000-0000-000000000000}"/>
          </ac:spMkLst>
        </pc:spChg>
        <pc:spChg chg="mod">
          <ac:chgData name="Bob Brown" userId="de4355ee-7296-4195-ba97-c8dead83c87d" providerId="ADAL" clId="{9232FDF4-6A86-401D-A40A-B659795B1BA0}" dt="2023-04-23T17:14:30.245" v="302"/>
          <ac:spMkLst>
            <pc:docMk/>
            <pc:sldMk cId="1645952436" sldId="303"/>
            <ac:spMk id="26627" creationId="{00000000-0000-0000-0000-000000000000}"/>
          </ac:spMkLst>
        </pc:spChg>
      </pc:sldChg>
      <pc:sldChg chg="delSp modSp add mod modAnim">
        <pc:chgData name="Bob Brown" userId="de4355ee-7296-4195-ba97-c8dead83c87d" providerId="ADAL" clId="{9232FDF4-6A86-401D-A40A-B659795B1BA0}" dt="2023-04-23T20:16:22.135" v="1112"/>
        <pc:sldMkLst>
          <pc:docMk/>
          <pc:sldMk cId="371425163" sldId="304"/>
        </pc:sldMkLst>
        <pc:spChg chg="mod">
          <ac:chgData name="Bob Brown" userId="de4355ee-7296-4195-ba97-c8dead83c87d" providerId="ADAL" clId="{9232FDF4-6A86-401D-A40A-B659795B1BA0}" dt="2023-04-23T17:39:48.852" v="440" actId="2711"/>
          <ac:spMkLst>
            <pc:docMk/>
            <pc:sldMk cId="371425163" sldId="304"/>
            <ac:spMk id="5" creationId="{00000000-0000-0000-0000-000000000000}"/>
          </ac:spMkLst>
        </pc:spChg>
        <pc:spChg chg="mod">
          <ac:chgData name="Bob Brown" userId="de4355ee-7296-4195-ba97-c8dead83c87d" providerId="ADAL" clId="{9232FDF4-6A86-401D-A40A-B659795B1BA0}" dt="2023-04-23T17:52:55.397" v="506" actId="122"/>
          <ac:spMkLst>
            <pc:docMk/>
            <pc:sldMk cId="371425163" sldId="304"/>
            <ac:spMk id="27650" creationId="{00000000-0000-0000-0000-000000000000}"/>
          </ac:spMkLst>
        </pc:spChg>
        <pc:spChg chg="mod">
          <ac:chgData name="Bob Brown" userId="de4355ee-7296-4195-ba97-c8dead83c87d" providerId="ADAL" clId="{9232FDF4-6A86-401D-A40A-B659795B1BA0}" dt="2023-04-23T17:14:30.245" v="302"/>
          <ac:spMkLst>
            <pc:docMk/>
            <pc:sldMk cId="371425163" sldId="304"/>
            <ac:spMk id="27651" creationId="{00000000-0000-0000-0000-000000000000}"/>
          </ac:spMkLst>
        </pc:spChg>
        <pc:cxnChg chg="del">
          <ac:chgData name="Bob Brown" userId="de4355ee-7296-4195-ba97-c8dead83c87d" providerId="ADAL" clId="{9232FDF4-6A86-401D-A40A-B659795B1BA0}" dt="2023-04-23T17:22:07.617" v="341" actId="478"/>
          <ac:cxnSpMkLst>
            <pc:docMk/>
            <pc:sldMk cId="371425163" sldId="304"/>
            <ac:cxnSpMk id="7" creationId="{00000000-0000-0000-0000-000000000000}"/>
          </ac:cxnSpMkLst>
        </pc:cxnChg>
      </pc:sldChg>
      <pc:sldChg chg="modSp add mod modAnim">
        <pc:chgData name="Bob Brown" userId="de4355ee-7296-4195-ba97-c8dead83c87d" providerId="ADAL" clId="{9232FDF4-6A86-401D-A40A-B659795B1BA0}" dt="2023-04-23T20:17:11.079" v="1121" actId="20577"/>
        <pc:sldMkLst>
          <pc:docMk/>
          <pc:sldMk cId="3827082774" sldId="305"/>
        </pc:sldMkLst>
        <pc:spChg chg="mod">
          <ac:chgData name="Bob Brown" userId="de4355ee-7296-4195-ba97-c8dead83c87d" providerId="ADAL" clId="{9232FDF4-6A86-401D-A40A-B659795B1BA0}" dt="2023-04-23T17:31:33.059" v="385" actId="121"/>
          <ac:spMkLst>
            <pc:docMk/>
            <pc:sldMk cId="3827082774" sldId="305"/>
            <ac:spMk id="4" creationId="{00000000-0000-0000-0000-000000000000}"/>
          </ac:spMkLst>
        </pc:spChg>
        <pc:spChg chg="mod">
          <ac:chgData name="Bob Brown" userId="de4355ee-7296-4195-ba97-c8dead83c87d" providerId="ADAL" clId="{9232FDF4-6A86-401D-A40A-B659795B1BA0}" dt="2023-04-23T17:53:14.893" v="509" actId="122"/>
          <ac:spMkLst>
            <pc:docMk/>
            <pc:sldMk cId="3827082774" sldId="305"/>
            <ac:spMk id="28674" creationId="{00000000-0000-0000-0000-000000000000}"/>
          </ac:spMkLst>
        </pc:spChg>
        <pc:spChg chg="mod">
          <ac:chgData name="Bob Brown" userId="de4355ee-7296-4195-ba97-c8dead83c87d" providerId="ADAL" clId="{9232FDF4-6A86-401D-A40A-B659795B1BA0}" dt="2023-04-23T20:17:11.079" v="1121" actId="20577"/>
          <ac:spMkLst>
            <pc:docMk/>
            <pc:sldMk cId="3827082774" sldId="305"/>
            <ac:spMk id="28675" creationId="{00000000-0000-0000-0000-000000000000}"/>
          </ac:spMkLst>
        </pc:spChg>
      </pc:sldChg>
      <pc:sldChg chg="modSp add del mod">
        <pc:chgData name="Bob Brown" userId="de4355ee-7296-4195-ba97-c8dead83c87d" providerId="ADAL" clId="{9232FDF4-6A86-401D-A40A-B659795B1BA0}" dt="2023-04-23T20:17:21.963" v="1122" actId="47"/>
        <pc:sldMkLst>
          <pc:docMk/>
          <pc:sldMk cId="1650006176" sldId="306"/>
        </pc:sldMkLst>
        <pc:spChg chg="mod">
          <ac:chgData name="Bob Brown" userId="de4355ee-7296-4195-ba97-c8dead83c87d" providerId="ADAL" clId="{9232FDF4-6A86-401D-A40A-B659795B1BA0}" dt="2023-04-23T17:39:58.757" v="441" actId="2711"/>
          <ac:spMkLst>
            <pc:docMk/>
            <pc:sldMk cId="1650006176" sldId="306"/>
            <ac:spMk id="4" creationId="{00000000-0000-0000-0000-000000000000}"/>
          </ac:spMkLst>
        </pc:spChg>
        <pc:spChg chg="mod">
          <ac:chgData name="Bob Brown" userId="de4355ee-7296-4195-ba97-c8dead83c87d" providerId="ADAL" clId="{9232FDF4-6A86-401D-A40A-B659795B1BA0}" dt="2023-04-23T17:53:29.919" v="512" actId="122"/>
          <ac:spMkLst>
            <pc:docMk/>
            <pc:sldMk cId="1650006176" sldId="306"/>
            <ac:spMk id="5" creationId="{00000000-0000-0000-0000-000000000000}"/>
          </ac:spMkLst>
        </pc:spChg>
      </pc:sldChg>
      <pc:sldChg chg="modSp add del mod">
        <pc:chgData name="Bob Brown" userId="de4355ee-7296-4195-ba97-c8dead83c87d" providerId="ADAL" clId="{9232FDF4-6A86-401D-A40A-B659795B1BA0}" dt="2023-04-23T20:17:22.756" v="1123" actId="47"/>
        <pc:sldMkLst>
          <pc:docMk/>
          <pc:sldMk cId="2341405148" sldId="307"/>
        </pc:sldMkLst>
        <pc:spChg chg="mod">
          <ac:chgData name="Bob Brown" userId="de4355ee-7296-4195-ba97-c8dead83c87d" providerId="ADAL" clId="{9232FDF4-6A86-401D-A40A-B659795B1BA0}" dt="2023-04-23T17:40:05.352" v="442" actId="2711"/>
          <ac:spMkLst>
            <pc:docMk/>
            <pc:sldMk cId="2341405148" sldId="307"/>
            <ac:spMk id="4" creationId="{00000000-0000-0000-0000-000000000000}"/>
          </ac:spMkLst>
        </pc:spChg>
        <pc:spChg chg="mod">
          <ac:chgData name="Bob Brown" userId="de4355ee-7296-4195-ba97-c8dead83c87d" providerId="ADAL" clId="{9232FDF4-6A86-401D-A40A-B659795B1BA0}" dt="2023-04-23T17:54:47.604" v="515" actId="122"/>
          <ac:spMkLst>
            <pc:docMk/>
            <pc:sldMk cId="2341405148" sldId="307"/>
            <ac:spMk id="29698" creationId="{00000000-0000-0000-0000-000000000000}"/>
          </ac:spMkLst>
        </pc:spChg>
        <pc:spChg chg="mod">
          <ac:chgData name="Bob Brown" userId="de4355ee-7296-4195-ba97-c8dead83c87d" providerId="ADAL" clId="{9232FDF4-6A86-401D-A40A-B659795B1BA0}" dt="2023-04-23T17:22:30.802" v="342" actId="20577"/>
          <ac:spMkLst>
            <pc:docMk/>
            <pc:sldMk cId="2341405148" sldId="307"/>
            <ac:spMk id="29699" creationId="{00000000-0000-0000-0000-000000000000}"/>
          </ac:spMkLst>
        </pc:spChg>
      </pc:sldChg>
      <pc:sldChg chg="modSp add mod modAnim">
        <pc:chgData name="Bob Brown" userId="de4355ee-7296-4195-ba97-c8dead83c87d" providerId="ADAL" clId="{9232FDF4-6A86-401D-A40A-B659795B1BA0}" dt="2023-04-23T20:18:41.679" v="1142"/>
        <pc:sldMkLst>
          <pc:docMk/>
          <pc:sldMk cId="917174717" sldId="308"/>
        </pc:sldMkLst>
        <pc:spChg chg="mod">
          <ac:chgData name="Bob Brown" userId="de4355ee-7296-4195-ba97-c8dead83c87d" providerId="ADAL" clId="{9232FDF4-6A86-401D-A40A-B659795B1BA0}" dt="2023-04-23T17:40:15.870" v="443" actId="2711"/>
          <ac:spMkLst>
            <pc:docMk/>
            <pc:sldMk cId="917174717" sldId="308"/>
            <ac:spMk id="4" creationId="{00000000-0000-0000-0000-000000000000}"/>
          </ac:spMkLst>
        </pc:spChg>
        <pc:spChg chg="mod">
          <ac:chgData name="Bob Brown" userId="de4355ee-7296-4195-ba97-c8dead83c87d" providerId="ADAL" clId="{9232FDF4-6A86-401D-A40A-B659795B1BA0}" dt="2023-04-23T17:55:03.129" v="518" actId="122"/>
          <ac:spMkLst>
            <pc:docMk/>
            <pc:sldMk cId="917174717" sldId="308"/>
            <ac:spMk id="30722" creationId="{00000000-0000-0000-0000-000000000000}"/>
          </ac:spMkLst>
        </pc:spChg>
        <pc:spChg chg="mod">
          <ac:chgData name="Bob Brown" userId="de4355ee-7296-4195-ba97-c8dead83c87d" providerId="ADAL" clId="{9232FDF4-6A86-401D-A40A-B659795B1BA0}" dt="2023-04-23T20:18:36.586" v="1141" actId="20577"/>
          <ac:spMkLst>
            <pc:docMk/>
            <pc:sldMk cId="917174717" sldId="308"/>
            <ac:spMk id="30723" creationId="{00000000-0000-0000-0000-000000000000}"/>
          </ac:spMkLst>
        </pc:spChg>
      </pc:sldChg>
      <pc:sldChg chg="modSp add del">
        <pc:chgData name="Bob Brown" userId="de4355ee-7296-4195-ba97-c8dead83c87d" providerId="ADAL" clId="{9232FDF4-6A86-401D-A40A-B659795B1BA0}" dt="2023-04-23T17:22:44.122" v="343" actId="47"/>
        <pc:sldMkLst>
          <pc:docMk/>
          <pc:sldMk cId="478067640" sldId="309"/>
        </pc:sldMkLst>
        <pc:spChg chg="mod">
          <ac:chgData name="Bob Brown" userId="de4355ee-7296-4195-ba97-c8dead83c87d" providerId="ADAL" clId="{9232FDF4-6A86-401D-A40A-B659795B1BA0}" dt="2023-04-23T17:14:30.245" v="302"/>
          <ac:spMkLst>
            <pc:docMk/>
            <pc:sldMk cId="478067640" sldId="309"/>
            <ac:spMk id="4" creationId="{00000000-0000-0000-0000-000000000000}"/>
          </ac:spMkLst>
        </pc:spChg>
        <pc:spChg chg="mod">
          <ac:chgData name="Bob Brown" userId="de4355ee-7296-4195-ba97-c8dead83c87d" providerId="ADAL" clId="{9232FDF4-6A86-401D-A40A-B659795B1BA0}" dt="2023-04-23T17:14:30.245" v="302"/>
          <ac:spMkLst>
            <pc:docMk/>
            <pc:sldMk cId="478067640" sldId="309"/>
            <ac:spMk id="31746" creationId="{00000000-0000-0000-0000-000000000000}"/>
          </ac:spMkLst>
        </pc:spChg>
      </pc:sldChg>
      <pc:sldChg chg="modSp add mod modAnim">
        <pc:chgData name="Bob Brown" userId="de4355ee-7296-4195-ba97-c8dead83c87d" providerId="ADAL" clId="{9232FDF4-6A86-401D-A40A-B659795B1BA0}" dt="2023-04-23T20:18:59.847" v="1144"/>
        <pc:sldMkLst>
          <pc:docMk/>
          <pc:sldMk cId="959120869" sldId="310"/>
        </pc:sldMkLst>
        <pc:spChg chg="mod">
          <ac:chgData name="Bob Brown" userId="de4355ee-7296-4195-ba97-c8dead83c87d" providerId="ADAL" clId="{9232FDF4-6A86-401D-A40A-B659795B1BA0}" dt="2023-04-23T17:55:31.866" v="521" actId="122"/>
          <ac:spMkLst>
            <pc:docMk/>
            <pc:sldMk cId="959120869" sldId="310"/>
            <ac:spMk id="2" creationId="{00000000-0000-0000-0000-000000000000}"/>
          </ac:spMkLst>
        </pc:spChg>
        <pc:spChg chg="mod">
          <ac:chgData name="Bob Brown" userId="de4355ee-7296-4195-ba97-c8dead83c87d" providerId="ADAL" clId="{9232FDF4-6A86-401D-A40A-B659795B1BA0}" dt="2023-04-23T17:14:30.245" v="302"/>
          <ac:spMkLst>
            <pc:docMk/>
            <pc:sldMk cId="959120869" sldId="310"/>
            <ac:spMk id="3" creationId="{00000000-0000-0000-0000-000000000000}"/>
          </ac:spMkLst>
        </pc:spChg>
        <pc:spChg chg="mod">
          <ac:chgData name="Bob Brown" userId="de4355ee-7296-4195-ba97-c8dead83c87d" providerId="ADAL" clId="{9232FDF4-6A86-401D-A40A-B659795B1BA0}" dt="2023-04-23T17:32:38.269" v="394" actId="121"/>
          <ac:spMkLst>
            <pc:docMk/>
            <pc:sldMk cId="959120869" sldId="310"/>
            <ac:spMk id="4" creationId="{00000000-0000-0000-0000-000000000000}"/>
          </ac:spMkLst>
        </pc:spChg>
      </pc:sldChg>
      <pc:sldChg chg="modSp add mod modAnim">
        <pc:chgData name="Bob Brown" userId="de4355ee-7296-4195-ba97-c8dead83c87d" providerId="ADAL" clId="{9232FDF4-6A86-401D-A40A-B659795B1BA0}" dt="2023-04-23T20:19:13.285" v="1145"/>
        <pc:sldMkLst>
          <pc:docMk/>
          <pc:sldMk cId="2611548640" sldId="311"/>
        </pc:sldMkLst>
        <pc:spChg chg="mod">
          <ac:chgData name="Bob Brown" userId="de4355ee-7296-4195-ba97-c8dead83c87d" providerId="ADAL" clId="{9232FDF4-6A86-401D-A40A-B659795B1BA0}" dt="2023-04-23T17:55:55.276" v="524" actId="122"/>
          <ac:spMkLst>
            <pc:docMk/>
            <pc:sldMk cId="2611548640" sldId="311"/>
            <ac:spMk id="2" creationId="{00000000-0000-0000-0000-000000000000}"/>
          </ac:spMkLst>
        </pc:spChg>
        <pc:spChg chg="mod">
          <ac:chgData name="Bob Brown" userId="de4355ee-7296-4195-ba97-c8dead83c87d" providerId="ADAL" clId="{9232FDF4-6A86-401D-A40A-B659795B1BA0}" dt="2023-04-23T17:56:00.513" v="526" actId="6549"/>
          <ac:spMkLst>
            <pc:docMk/>
            <pc:sldMk cId="2611548640" sldId="311"/>
            <ac:spMk id="3" creationId="{00000000-0000-0000-0000-000000000000}"/>
          </ac:spMkLst>
        </pc:spChg>
        <pc:spChg chg="mod">
          <ac:chgData name="Bob Brown" userId="de4355ee-7296-4195-ba97-c8dead83c87d" providerId="ADAL" clId="{9232FDF4-6A86-401D-A40A-B659795B1BA0}" dt="2023-04-23T17:40:24.862" v="444" actId="2711"/>
          <ac:spMkLst>
            <pc:docMk/>
            <pc:sldMk cId="2611548640" sldId="311"/>
            <ac:spMk id="4" creationId="{00000000-0000-0000-0000-000000000000}"/>
          </ac:spMkLst>
        </pc:spChg>
      </pc:sldChg>
      <pc:sldChg chg="modSp add mod modAnim">
        <pc:chgData name="Bob Brown" userId="de4355ee-7296-4195-ba97-c8dead83c87d" providerId="ADAL" clId="{9232FDF4-6A86-401D-A40A-B659795B1BA0}" dt="2023-04-25T20:25:10.432" v="1445"/>
        <pc:sldMkLst>
          <pc:docMk/>
          <pc:sldMk cId="1601614113" sldId="312"/>
        </pc:sldMkLst>
        <pc:spChg chg="mod">
          <ac:chgData name="Bob Brown" userId="de4355ee-7296-4195-ba97-c8dead83c87d" providerId="ADAL" clId="{9232FDF4-6A86-401D-A40A-B659795B1BA0}" dt="2023-04-23T17:40:31.304" v="445" actId="2711"/>
          <ac:spMkLst>
            <pc:docMk/>
            <pc:sldMk cId="1601614113" sldId="312"/>
            <ac:spMk id="4" creationId="{00000000-0000-0000-0000-000000000000}"/>
          </ac:spMkLst>
        </pc:spChg>
        <pc:spChg chg="mod">
          <ac:chgData name="Bob Brown" userId="de4355ee-7296-4195-ba97-c8dead83c87d" providerId="ADAL" clId="{9232FDF4-6A86-401D-A40A-B659795B1BA0}" dt="2023-04-23T17:56:46.527" v="529" actId="122"/>
          <ac:spMkLst>
            <pc:docMk/>
            <pc:sldMk cId="1601614113" sldId="312"/>
            <ac:spMk id="32770" creationId="{00000000-0000-0000-0000-000000000000}"/>
          </ac:spMkLst>
        </pc:spChg>
        <pc:spChg chg="mod">
          <ac:chgData name="Bob Brown" userId="de4355ee-7296-4195-ba97-c8dead83c87d" providerId="ADAL" clId="{9232FDF4-6A86-401D-A40A-B659795B1BA0}" dt="2023-04-25T20:24:52.975" v="1442" actId="20577"/>
          <ac:spMkLst>
            <pc:docMk/>
            <pc:sldMk cId="1601614113" sldId="312"/>
            <ac:spMk id="32771" creationId="{00000000-0000-0000-0000-000000000000}"/>
          </ac:spMkLst>
        </pc:spChg>
      </pc:sldChg>
      <pc:sldChg chg="modSp add mod modAnim">
        <pc:chgData name="Bob Brown" userId="de4355ee-7296-4195-ba97-c8dead83c87d" providerId="ADAL" clId="{9232FDF4-6A86-401D-A40A-B659795B1BA0}" dt="2023-04-23T20:20:28.671" v="1156"/>
        <pc:sldMkLst>
          <pc:docMk/>
          <pc:sldMk cId="2401512195" sldId="313"/>
        </pc:sldMkLst>
        <pc:spChg chg="mod">
          <ac:chgData name="Bob Brown" userId="de4355ee-7296-4195-ba97-c8dead83c87d" providerId="ADAL" clId="{9232FDF4-6A86-401D-A40A-B659795B1BA0}" dt="2023-04-23T17:33:14.462" v="401" actId="2711"/>
          <ac:spMkLst>
            <pc:docMk/>
            <pc:sldMk cId="2401512195" sldId="313"/>
            <ac:spMk id="4" creationId="{00000000-0000-0000-0000-000000000000}"/>
          </ac:spMkLst>
        </pc:spChg>
        <pc:spChg chg="mod">
          <ac:chgData name="Bob Brown" userId="de4355ee-7296-4195-ba97-c8dead83c87d" providerId="ADAL" clId="{9232FDF4-6A86-401D-A40A-B659795B1BA0}" dt="2023-04-23T17:57:05.086" v="532" actId="122"/>
          <ac:spMkLst>
            <pc:docMk/>
            <pc:sldMk cId="2401512195" sldId="313"/>
            <ac:spMk id="33794" creationId="{00000000-0000-0000-0000-000000000000}"/>
          </ac:spMkLst>
        </pc:spChg>
        <pc:spChg chg="mod">
          <ac:chgData name="Bob Brown" userId="de4355ee-7296-4195-ba97-c8dead83c87d" providerId="ADAL" clId="{9232FDF4-6A86-401D-A40A-B659795B1BA0}" dt="2023-04-23T20:20:10.878" v="1154" actId="255"/>
          <ac:spMkLst>
            <pc:docMk/>
            <pc:sldMk cId="2401512195" sldId="313"/>
            <ac:spMk id="33795" creationId="{00000000-0000-0000-0000-000000000000}"/>
          </ac:spMkLst>
        </pc:spChg>
      </pc:sldChg>
      <pc:sldChg chg="modSp add del">
        <pc:chgData name="Bob Brown" userId="de4355ee-7296-4195-ba97-c8dead83c87d" providerId="ADAL" clId="{9232FDF4-6A86-401D-A40A-B659795B1BA0}" dt="2023-04-23T17:23:53.536" v="346" actId="47"/>
        <pc:sldMkLst>
          <pc:docMk/>
          <pc:sldMk cId="1861876370" sldId="314"/>
        </pc:sldMkLst>
        <pc:spChg chg="mod">
          <ac:chgData name="Bob Brown" userId="de4355ee-7296-4195-ba97-c8dead83c87d" providerId="ADAL" clId="{9232FDF4-6A86-401D-A40A-B659795B1BA0}" dt="2023-04-23T17:14:30.245" v="302"/>
          <ac:spMkLst>
            <pc:docMk/>
            <pc:sldMk cId="1861876370" sldId="314"/>
            <ac:spMk id="4" creationId="{00000000-0000-0000-0000-000000000000}"/>
          </ac:spMkLst>
        </pc:spChg>
      </pc:sldChg>
      <pc:sldChg chg="modSp add del">
        <pc:chgData name="Bob Brown" userId="de4355ee-7296-4195-ba97-c8dead83c87d" providerId="ADAL" clId="{9232FDF4-6A86-401D-A40A-B659795B1BA0}" dt="2023-04-23T17:23:53.832" v="347" actId="47"/>
        <pc:sldMkLst>
          <pc:docMk/>
          <pc:sldMk cId="3753071094" sldId="315"/>
        </pc:sldMkLst>
        <pc:spChg chg="mod">
          <ac:chgData name="Bob Brown" userId="de4355ee-7296-4195-ba97-c8dead83c87d" providerId="ADAL" clId="{9232FDF4-6A86-401D-A40A-B659795B1BA0}" dt="2023-04-23T17:14:30.245" v="302"/>
          <ac:spMkLst>
            <pc:docMk/>
            <pc:sldMk cId="3753071094" sldId="315"/>
            <ac:spMk id="3" creationId="{00000000-0000-0000-0000-000000000000}"/>
          </ac:spMkLst>
        </pc:spChg>
      </pc:sldChg>
      <pc:sldChg chg="delSp modSp add mod modAnim">
        <pc:chgData name="Bob Brown" userId="de4355ee-7296-4195-ba97-c8dead83c87d" providerId="ADAL" clId="{9232FDF4-6A86-401D-A40A-B659795B1BA0}" dt="2023-04-25T20:25:26.015" v="1447" actId="20577"/>
        <pc:sldMkLst>
          <pc:docMk/>
          <pc:sldMk cId="3462324506" sldId="316"/>
        </pc:sldMkLst>
        <pc:spChg chg="del">
          <ac:chgData name="Bob Brown" userId="de4355ee-7296-4195-ba97-c8dead83c87d" providerId="ADAL" clId="{9232FDF4-6A86-401D-A40A-B659795B1BA0}" dt="2023-04-23T17:23:47.572" v="345" actId="478"/>
          <ac:spMkLst>
            <pc:docMk/>
            <pc:sldMk cId="3462324506" sldId="316"/>
            <ac:spMk id="4" creationId="{00000000-0000-0000-0000-000000000000}"/>
          </ac:spMkLst>
        </pc:spChg>
        <pc:spChg chg="mod">
          <ac:chgData name="Bob Brown" userId="de4355ee-7296-4195-ba97-c8dead83c87d" providerId="ADAL" clId="{9232FDF4-6A86-401D-A40A-B659795B1BA0}" dt="2023-04-23T17:40:44.833" v="446" actId="2711"/>
          <ac:spMkLst>
            <pc:docMk/>
            <pc:sldMk cId="3462324506" sldId="316"/>
            <ac:spMk id="5" creationId="{00000000-0000-0000-0000-000000000000}"/>
          </ac:spMkLst>
        </pc:spChg>
        <pc:spChg chg="mod">
          <ac:chgData name="Bob Brown" userId="de4355ee-7296-4195-ba97-c8dead83c87d" providerId="ADAL" clId="{9232FDF4-6A86-401D-A40A-B659795B1BA0}" dt="2023-04-23T17:57:14.817" v="535" actId="255"/>
          <ac:spMkLst>
            <pc:docMk/>
            <pc:sldMk cId="3462324506" sldId="316"/>
            <ac:spMk id="34818" creationId="{00000000-0000-0000-0000-000000000000}"/>
          </ac:spMkLst>
        </pc:spChg>
        <pc:spChg chg="mod">
          <ac:chgData name="Bob Brown" userId="de4355ee-7296-4195-ba97-c8dead83c87d" providerId="ADAL" clId="{9232FDF4-6A86-401D-A40A-B659795B1BA0}" dt="2023-04-25T20:25:26.015" v="1447" actId="20577"/>
          <ac:spMkLst>
            <pc:docMk/>
            <pc:sldMk cId="3462324506" sldId="316"/>
            <ac:spMk id="34819" creationId="{00000000-0000-0000-0000-000000000000}"/>
          </ac:spMkLst>
        </pc:spChg>
      </pc:sldChg>
      <pc:sldChg chg="modSp add mod modAnim">
        <pc:chgData name="Bob Brown" userId="de4355ee-7296-4195-ba97-c8dead83c87d" providerId="ADAL" clId="{9232FDF4-6A86-401D-A40A-B659795B1BA0}" dt="2023-04-23T20:22:44.110" v="1187"/>
        <pc:sldMkLst>
          <pc:docMk/>
          <pc:sldMk cId="1163927581" sldId="317"/>
        </pc:sldMkLst>
        <pc:spChg chg="mod">
          <ac:chgData name="Bob Brown" userId="de4355ee-7296-4195-ba97-c8dead83c87d" providerId="ADAL" clId="{9232FDF4-6A86-401D-A40A-B659795B1BA0}" dt="2023-04-23T17:40:52.730" v="447" actId="2711"/>
          <ac:spMkLst>
            <pc:docMk/>
            <pc:sldMk cId="1163927581" sldId="317"/>
            <ac:spMk id="4" creationId="{00000000-0000-0000-0000-000000000000}"/>
          </ac:spMkLst>
        </pc:spChg>
        <pc:spChg chg="mod">
          <ac:chgData name="Bob Brown" userId="de4355ee-7296-4195-ba97-c8dead83c87d" providerId="ADAL" clId="{9232FDF4-6A86-401D-A40A-B659795B1BA0}" dt="2023-04-23T17:57:24.355" v="538" actId="255"/>
          <ac:spMkLst>
            <pc:docMk/>
            <pc:sldMk cId="1163927581" sldId="317"/>
            <ac:spMk id="35842" creationId="{00000000-0000-0000-0000-000000000000}"/>
          </ac:spMkLst>
        </pc:spChg>
        <pc:spChg chg="mod">
          <ac:chgData name="Bob Brown" userId="de4355ee-7296-4195-ba97-c8dead83c87d" providerId="ADAL" clId="{9232FDF4-6A86-401D-A40A-B659795B1BA0}" dt="2023-04-23T20:22:21.410" v="1182" actId="20577"/>
          <ac:spMkLst>
            <pc:docMk/>
            <pc:sldMk cId="1163927581" sldId="317"/>
            <ac:spMk id="35843" creationId="{00000000-0000-0000-0000-000000000000}"/>
          </ac:spMkLst>
        </pc:spChg>
      </pc:sldChg>
      <pc:sldChg chg="addSp delSp modSp add mod modAnim modNotesTx">
        <pc:chgData name="Bob Brown" userId="de4355ee-7296-4195-ba97-c8dead83c87d" providerId="ADAL" clId="{9232FDF4-6A86-401D-A40A-B659795B1BA0}" dt="2023-04-23T21:21:02.069" v="1300" actId="1076"/>
        <pc:sldMkLst>
          <pc:docMk/>
          <pc:sldMk cId="2040601307" sldId="318"/>
        </pc:sldMkLst>
        <pc:spChg chg="add mod">
          <ac:chgData name="Bob Brown" userId="de4355ee-7296-4195-ba97-c8dead83c87d" providerId="ADAL" clId="{9232FDF4-6A86-401D-A40A-B659795B1BA0}" dt="2023-04-23T21:21:02.069" v="1300" actId="1076"/>
          <ac:spMkLst>
            <pc:docMk/>
            <pc:sldMk cId="2040601307" sldId="318"/>
            <ac:spMk id="4" creationId="{D3720623-DDCC-8305-9254-99782E015024}"/>
          </ac:spMkLst>
        </pc:spChg>
        <pc:spChg chg="mod">
          <ac:chgData name="Bob Brown" userId="de4355ee-7296-4195-ba97-c8dead83c87d" providerId="ADAL" clId="{9232FDF4-6A86-401D-A40A-B659795B1BA0}" dt="2023-04-23T17:41:01.560" v="448" actId="2711"/>
          <ac:spMkLst>
            <pc:docMk/>
            <pc:sldMk cId="2040601307" sldId="318"/>
            <ac:spMk id="5" creationId="{00000000-0000-0000-0000-000000000000}"/>
          </ac:spMkLst>
        </pc:spChg>
        <pc:spChg chg="mod">
          <ac:chgData name="Bob Brown" userId="de4355ee-7296-4195-ba97-c8dead83c87d" providerId="ADAL" clId="{9232FDF4-6A86-401D-A40A-B659795B1BA0}" dt="2023-04-23T17:57:43.828" v="542" actId="14100"/>
          <ac:spMkLst>
            <pc:docMk/>
            <pc:sldMk cId="2040601307" sldId="318"/>
            <ac:spMk id="36866" creationId="{00000000-0000-0000-0000-000000000000}"/>
          </ac:spMkLst>
        </pc:spChg>
        <pc:spChg chg="mod">
          <ac:chgData name="Bob Brown" userId="de4355ee-7296-4195-ba97-c8dead83c87d" providerId="ADAL" clId="{9232FDF4-6A86-401D-A40A-B659795B1BA0}" dt="2023-04-23T21:17:30.037" v="1257" actId="20577"/>
          <ac:spMkLst>
            <pc:docMk/>
            <pc:sldMk cId="2040601307" sldId="318"/>
            <ac:spMk id="36867" creationId="{00000000-0000-0000-0000-000000000000}"/>
          </ac:spMkLst>
        </pc:spChg>
        <pc:picChg chg="add mod">
          <ac:chgData name="Bob Brown" userId="de4355ee-7296-4195-ba97-c8dead83c87d" providerId="ADAL" clId="{9232FDF4-6A86-401D-A40A-B659795B1BA0}" dt="2023-04-23T21:15:23.099" v="1236" actId="1076"/>
          <ac:picMkLst>
            <pc:docMk/>
            <pc:sldMk cId="2040601307" sldId="318"/>
            <ac:picMk id="3" creationId="{D4B35854-BD04-5E9E-248B-1FF00C2C3008}"/>
          </ac:picMkLst>
        </pc:picChg>
        <pc:picChg chg="add del mod">
          <ac:chgData name="Bob Brown" userId="de4355ee-7296-4195-ba97-c8dead83c87d" providerId="ADAL" clId="{9232FDF4-6A86-401D-A40A-B659795B1BA0}" dt="2023-04-23T21:02:48.542" v="1226" actId="478"/>
          <ac:picMkLst>
            <pc:docMk/>
            <pc:sldMk cId="2040601307" sldId="318"/>
            <ac:picMk id="36868" creationId="{00000000-0000-0000-0000-000000000000}"/>
          </ac:picMkLst>
        </pc:picChg>
      </pc:sldChg>
      <pc:sldChg chg="modSp add mod modAnim">
        <pc:chgData name="Bob Brown" userId="de4355ee-7296-4195-ba97-c8dead83c87d" providerId="ADAL" clId="{9232FDF4-6A86-401D-A40A-B659795B1BA0}" dt="2023-04-25T20:25:52.167" v="1451" actId="6549"/>
        <pc:sldMkLst>
          <pc:docMk/>
          <pc:sldMk cId="4163278149" sldId="319"/>
        </pc:sldMkLst>
        <pc:spChg chg="mod">
          <ac:chgData name="Bob Brown" userId="de4355ee-7296-4195-ba97-c8dead83c87d" providerId="ADAL" clId="{9232FDF4-6A86-401D-A40A-B659795B1BA0}" dt="2023-04-23T17:34:06.077" v="410" actId="2711"/>
          <ac:spMkLst>
            <pc:docMk/>
            <pc:sldMk cId="4163278149" sldId="319"/>
            <ac:spMk id="5" creationId="{00000000-0000-0000-0000-000000000000}"/>
          </ac:spMkLst>
        </pc:spChg>
        <pc:spChg chg="mod">
          <ac:chgData name="Bob Brown" userId="de4355ee-7296-4195-ba97-c8dead83c87d" providerId="ADAL" clId="{9232FDF4-6A86-401D-A40A-B659795B1BA0}" dt="2023-04-23T17:57:54.618" v="545" actId="255"/>
          <ac:spMkLst>
            <pc:docMk/>
            <pc:sldMk cId="4163278149" sldId="319"/>
            <ac:spMk id="37890" creationId="{00000000-0000-0000-0000-000000000000}"/>
          </ac:spMkLst>
        </pc:spChg>
        <pc:spChg chg="mod">
          <ac:chgData name="Bob Brown" userId="de4355ee-7296-4195-ba97-c8dead83c87d" providerId="ADAL" clId="{9232FDF4-6A86-401D-A40A-B659795B1BA0}" dt="2023-04-25T20:25:52.167" v="1451" actId="6549"/>
          <ac:spMkLst>
            <pc:docMk/>
            <pc:sldMk cId="4163278149" sldId="319"/>
            <ac:spMk id="37891" creationId="{00000000-0000-0000-0000-000000000000}"/>
          </ac:spMkLst>
        </pc:spChg>
        <pc:picChg chg="mod">
          <ac:chgData name="Bob Brown" userId="de4355ee-7296-4195-ba97-c8dead83c87d" providerId="ADAL" clId="{9232FDF4-6A86-401D-A40A-B659795B1BA0}" dt="2023-04-23T22:02:40.219" v="1426" actId="1076"/>
          <ac:picMkLst>
            <pc:docMk/>
            <pc:sldMk cId="4163278149" sldId="319"/>
            <ac:picMk id="37892" creationId="{00000000-0000-0000-0000-000000000000}"/>
          </ac:picMkLst>
        </pc:picChg>
      </pc:sldChg>
      <pc:sldChg chg="modSp add del mod">
        <pc:chgData name="Bob Brown" userId="de4355ee-7296-4195-ba97-c8dead83c87d" providerId="ADAL" clId="{9232FDF4-6A86-401D-A40A-B659795B1BA0}" dt="2023-04-23T21:47:56.746" v="1384" actId="47"/>
        <pc:sldMkLst>
          <pc:docMk/>
          <pc:sldMk cId="259751347" sldId="320"/>
        </pc:sldMkLst>
        <pc:spChg chg="mod">
          <ac:chgData name="Bob Brown" userId="de4355ee-7296-4195-ba97-c8dead83c87d" providerId="ADAL" clId="{9232FDF4-6A86-401D-A40A-B659795B1BA0}" dt="2023-04-23T17:58:12.091" v="549" actId="255"/>
          <ac:spMkLst>
            <pc:docMk/>
            <pc:sldMk cId="259751347" sldId="320"/>
            <ac:spMk id="2" creationId="{00000000-0000-0000-0000-000000000000}"/>
          </ac:spMkLst>
        </pc:spChg>
        <pc:spChg chg="mod">
          <ac:chgData name="Bob Brown" userId="de4355ee-7296-4195-ba97-c8dead83c87d" providerId="ADAL" clId="{9232FDF4-6A86-401D-A40A-B659795B1BA0}" dt="2023-04-23T17:34:57.500" v="416" actId="2711"/>
          <ac:spMkLst>
            <pc:docMk/>
            <pc:sldMk cId="259751347" sldId="320"/>
            <ac:spMk id="4" creationId="{00000000-0000-0000-0000-000000000000}"/>
          </ac:spMkLst>
        </pc:spChg>
        <pc:picChg chg="mod">
          <ac:chgData name="Bob Brown" userId="de4355ee-7296-4195-ba97-c8dead83c87d" providerId="ADAL" clId="{9232FDF4-6A86-401D-A40A-B659795B1BA0}" dt="2023-04-23T17:24:10.672" v="348" actId="1076"/>
          <ac:picMkLst>
            <pc:docMk/>
            <pc:sldMk cId="259751347" sldId="320"/>
            <ac:picMk id="28674" creationId="{00000000-0000-0000-0000-000000000000}"/>
          </ac:picMkLst>
        </pc:picChg>
      </pc:sldChg>
      <pc:sldChg chg="modSp add del mod">
        <pc:chgData name="Bob Brown" userId="de4355ee-7296-4195-ba97-c8dead83c87d" providerId="ADAL" clId="{9232FDF4-6A86-401D-A40A-B659795B1BA0}" dt="2023-04-23T21:48:04.236" v="1385" actId="47"/>
        <pc:sldMkLst>
          <pc:docMk/>
          <pc:sldMk cId="1599207616" sldId="321"/>
        </pc:sldMkLst>
        <pc:spChg chg="mod">
          <ac:chgData name="Bob Brown" userId="de4355ee-7296-4195-ba97-c8dead83c87d" providerId="ADAL" clId="{9232FDF4-6A86-401D-A40A-B659795B1BA0}" dt="2023-04-23T17:58:24.228" v="552" actId="255"/>
          <ac:spMkLst>
            <pc:docMk/>
            <pc:sldMk cId="1599207616" sldId="321"/>
            <ac:spMk id="2" creationId="{00000000-0000-0000-0000-000000000000}"/>
          </ac:spMkLst>
        </pc:spChg>
        <pc:spChg chg="mod">
          <ac:chgData name="Bob Brown" userId="de4355ee-7296-4195-ba97-c8dead83c87d" providerId="ADAL" clId="{9232FDF4-6A86-401D-A40A-B659795B1BA0}" dt="2023-04-23T17:34:47.749" v="415" actId="2711"/>
          <ac:spMkLst>
            <pc:docMk/>
            <pc:sldMk cId="1599207616" sldId="321"/>
            <ac:spMk id="3" creationId="{00000000-0000-0000-0000-000000000000}"/>
          </ac:spMkLst>
        </pc:spChg>
      </pc:sldChg>
      <pc:sldChg chg="addSp delSp modSp add mod modAnim">
        <pc:chgData name="Bob Brown" userId="de4355ee-7296-4195-ba97-c8dead83c87d" providerId="ADAL" clId="{9232FDF4-6A86-401D-A40A-B659795B1BA0}" dt="2023-04-23T22:02:20.024" v="1425"/>
        <pc:sldMkLst>
          <pc:docMk/>
          <pc:sldMk cId="1900287309" sldId="322"/>
        </pc:sldMkLst>
        <pc:spChg chg="mod">
          <ac:chgData name="Bob Brown" userId="de4355ee-7296-4195-ba97-c8dead83c87d" providerId="ADAL" clId="{9232FDF4-6A86-401D-A40A-B659795B1BA0}" dt="2023-04-23T17:35:11.667" v="419" actId="2711"/>
          <ac:spMkLst>
            <pc:docMk/>
            <pc:sldMk cId="1900287309" sldId="322"/>
            <ac:spMk id="6" creationId="{00000000-0000-0000-0000-000000000000}"/>
          </ac:spMkLst>
        </pc:spChg>
        <pc:spChg chg="mod">
          <ac:chgData name="Bob Brown" userId="de4355ee-7296-4195-ba97-c8dead83c87d" providerId="ADAL" clId="{9232FDF4-6A86-401D-A40A-B659795B1BA0}" dt="2023-04-23T17:58:38.175" v="555" actId="255"/>
          <ac:spMkLst>
            <pc:docMk/>
            <pc:sldMk cId="1900287309" sldId="322"/>
            <ac:spMk id="39938" creationId="{00000000-0000-0000-0000-000000000000}"/>
          </ac:spMkLst>
        </pc:spChg>
        <pc:spChg chg="mod">
          <ac:chgData name="Bob Brown" userId="de4355ee-7296-4195-ba97-c8dead83c87d" providerId="ADAL" clId="{9232FDF4-6A86-401D-A40A-B659795B1BA0}" dt="2023-04-23T22:02:11.332" v="1423" actId="20577"/>
          <ac:spMkLst>
            <pc:docMk/>
            <pc:sldMk cId="1900287309" sldId="322"/>
            <ac:spMk id="39939" creationId="{00000000-0000-0000-0000-000000000000}"/>
          </ac:spMkLst>
        </pc:spChg>
        <pc:picChg chg="add mod">
          <ac:chgData name="Bob Brown" userId="de4355ee-7296-4195-ba97-c8dead83c87d" providerId="ADAL" clId="{9232FDF4-6A86-401D-A40A-B659795B1BA0}" dt="2023-04-23T22:01:56.890" v="1420" actId="1076"/>
          <ac:picMkLst>
            <pc:docMk/>
            <pc:sldMk cId="1900287309" sldId="322"/>
            <ac:picMk id="3" creationId="{4BF620BD-3CCB-D0B7-41B3-0A875D6A1A16}"/>
          </ac:picMkLst>
        </pc:picChg>
        <pc:picChg chg="del mod">
          <ac:chgData name="Bob Brown" userId="de4355ee-7296-4195-ba97-c8dead83c87d" providerId="ADAL" clId="{9232FDF4-6A86-401D-A40A-B659795B1BA0}" dt="2023-04-23T22:01:29.064" v="1413" actId="478"/>
          <ac:picMkLst>
            <pc:docMk/>
            <pc:sldMk cId="1900287309" sldId="322"/>
            <ac:picMk id="39940" creationId="{00000000-0000-0000-0000-000000000000}"/>
          </ac:picMkLst>
        </pc:picChg>
      </pc:sldChg>
      <pc:sldChg chg="modSp add mod modAnim">
        <pc:chgData name="Bob Brown" userId="de4355ee-7296-4195-ba97-c8dead83c87d" providerId="ADAL" clId="{9232FDF4-6A86-401D-A40A-B659795B1BA0}" dt="2023-04-23T21:48:22.905" v="1387" actId="21"/>
        <pc:sldMkLst>
          <pc:docMk/>
          <pc:sldMk cId="644601550" sldId="323"/>
        </pc:sldMkLst>
        <pc:spChg chg="mod">
          <ac:chgData name="Bob Brown" userId="de4355ee-7296-4195-ba97-c8dead83c87d" providerId="ADAL" clId="{9232FDF4-6A86-401D-A40A-B659795B1BA0}" dt="2023-04-23T17:35:23.085" v="422" actId="2711"/>
          <ac:spMkLst>
            <pc:docMk/>
            <pc:sldMk cId="644601550" sldId="323"/>
            <ac:spMk id="4" creationId="{00000000-0000-0000-0000-000000000000}"/>
          </ac:spMkLst>
        </pc:spChg>
        <pc:spChg chg="mod">
          <ac:chgData name="Bob Brown" userId="de4355ee-7296-4195-ba97-c8dead83c87d" providerId="ADAL" clId="{9232FDF4-6A86-401D-A40A-B659795B1BA0}" dt="2023-04-23T17:58:49.670" v="558" actId="255"/>
          <ac:spMkLst>
            <pc:docMk/>
            <pc:sldMk cId="644601550" sldId="323"/>
            <ac:spMk id="40962" creationId="{00000000-0000-0000-0000-000000000000}"/>
          </ac:spMkLst>
        </pc:spChg>
        <pc:spChg chg="mod">
          <ac:chgData name="Bob Brown" userId="de4355ee-7296-4195-ba97-c8dead83c87d" providerId="ADAL" clId="{9232FDF4-6A86-401D-A40A-B659795B1BA0}" dt="2023-04-23T21:48:22.905" v="1387" actId="21"/>
          <ac:spMkLst>
            <pc:docMk/>
            <pc:sldMk cId="644601550" sldId="323"/>
            <ac:spMk id="40963" creationId="{00000000-0000-0000-0000-000000000000}"/>
          </ac:spMkLst>
        </pc:spChg>
      </pc:sldChg>
      <pc:sldChg chg="modSp add mod modAnim">
        <pc:chgData name="Bob Brown" userId="de4355ee-7296-4195-ba97-c8dead83c87d" providerId="ADAL" clId="{9232FDF4-6A86-401D-A40A-B659795B1BA0}" dt="2023-04-23T21:46:30.339" v="1375"/>
        <pc:sldMkLst>
          <pc:docMk/>
          <pc:sldMk cId="878681609" sldId="324"/>
        </pc:sldMkLst>
        <pc:spChg chg="mod">
          <ac:chgData name="Bob Brown" userId="de4355ee-7296-4195-ba97-c8dead83c87d" providerId="ADAL" clId="{9232FDF4-6A86-401D-A40A-B659795B1BA0}" dt="2023-04-23T17:35:39.184" v="425" actId="2711"/>
          <ac:spMkLst>
            <pc:docMk/>
            <pc:sldMk cId="878681609" sldId="324"/>
            <ac:spMk id="4" creationId="{00000000-0000-0000-0000-000000000000}"/>
          </ac:spMkLst>
        </pc:spChg>
        <pc:spChg chg="mod">
          <ac:chgData name="Bob Brown" userId="de4355ee-7296-4195-ba97-c8dead83c87d" providerId="ADAL" clId="{9232FDF4-6A86-401D-A40A-B659795B1BA0}" dt="2023-04-23T17:59:00.839" v="561" actId="255"/>
          <ac:spMkLst>
            <pc:docMk/>
            <pc:sldMk cId="878681609" sldId="324"/>
            <ac:spMk id="41986" creationId="{00000000-0000-0000-0000-000000000000}"/>
          </ac:spMkLst>
        </pc:spChg>
        <pc:spChg chg="mod">
          <ac:chgData name="Bob Brown" userId="de4355ee-7296-4195-ba97-c8dead83c87d" providerId="ADAL" clId="{9232FDF4-6A86-401D-A40A-B659795B1BA0}" dt="2023-04-23T21:46:04.978" v="1370" actId="255"/>
          <ac:spMkLst>
            <pc:docMk/>
            <pc:sldMk cId="878681609" sldId="324"/>
            <ac:spMk id="41987" creationId="{00000000-0000-0000-0000-000000000000}"/>
          </ac:spMkLst>
        </pc:spChg>
      </pc:sldChg>
      <pc:sldChg chg="modSp add mod modAnim">
        <pc:chgData name="Bob Brown" userId="de4355ee-7296-4195-ba97-c8dead83c87d" providerId="ADAL" clId="{9232FDF4-6A86-401D-A40A-B659795B1BA0}" dt="2023-04-23T21:47:27.561" v="1381" actId="21"/>
        <pc:sldMkLst>
          <pc:docMk/>
          <pc:sldMk cId="300938993" sldId="325"/>
        </pc:sldMkLst>
        <pc:spChg chg="mod">
          <ac:chgData name="Bob Brown" userId="de4355ee-7296-4195-ba97-c8dead83c87d" providerId="ADAL" clId="{9232FDF4-6A86-401D-A40A-B659795B1BA0}" dt="2023-04-23T17:37:31.688" v="428" actId="2711"/>
          <ac:spMkLst>
            <pc:docMk/>
            <pc:sldMk cId="300938993" sldId="325"/>
            <ac:spMk id="4" creationId="{00000000-0000-0000-0000-000000000000}"/>
          </ac:spMkLst>
        </pc:spChg>
        <pc:spChg chg="mod">
          <ac:chgData name="Bob Brown" userId="de4355ee-7296-4195-ba97-c8dead83c87d" providerId="ADAL" clId="{9232FDF4-6A86-401D-A40A-B659795B1BA0}" dt="2023-04-23T17:59:18.440" v="564" actId="255"/>
          <ac:spMkLst>
            <pc:docMk/>
            <pc:sldMk cId="300938993" sldId="325"/>
            <ac:spMk id="43010" creationId="{00000000-0000-0000-0000-000000000000}"/>
          </ac:spMkLst>
        </pc:spChg>
        <pc:spChg chg="mod">
          <ac:chgData name="Bob Brown" userId="de4355ee-7296-4195-ba97-c8dead83c87d" providerId="ADAL" clId="{9232FDF4-6A86-401D-A40A-B659795B1BA0}" dt="2023-04-23T21:47:27.561" v="1381" actId="21"/>
          <ac:spMkLst>
            <pc:docMk/>
            <pc:sldMk cId="300938993" sldId="325"/>
            <ac:spMk id="43011" creationId="{00000000-0000-0000-0000-000000000000}"/>
          </ac:spMkLst>
        </pc:spChg>
      </pc:sldChg>
      <pc:sldChg chg="modSp add mod modAnim">
        <pc:chgData name="Bob Brown" userId="de4355ee-7296-4195-ba97-c8dead83c87d" providerId="ADAL" clId="{9232FDF4-6A86-401D-A40A-B659795B1BA0}" dt="2023-04-23T21:50:23.396" v="1410"/>
        <pc:sldMkLst>
          <pc:docMk/>
          <pc:sldMk cId="487460009" sldId="326"/>
        </pc:sldMkLst>
        <pc:spChg chg="mod">
          <ac:chgData name="Bob Brown" userId="de4355ee-7296-4195-ba97-c8dead83c87d" providerId="ADAL" clId="{9232FDF4-6A86-401D-A40A-B659795B1BA0}" dt="2023-04-23T17:59:34.545" v="568" actId="27636"/>
          <ac:spMkLst>
            <pc:docMk/>
            <pc:sldMk cId="487460009" sldId="326"/>
            <ac:spMk id="2" creationId="{00000000-0000-0000-0000-000000000000}"/>
          </ac:spMkLst>
        </pc:spChg>
        <pc:spChg chg="mod">
          <ac:chgData name="Bob Brown" userId="de4355ee-7296-4195-ba97-c8dead83c87d" providerId="ADAL" clId="{9232FDF4-6A86-401D-A40A-B659795B1BA0}" dt="2023-04-23T21:49:49.253" v="1404" actId="255"/>
          <ac:spMkLst>
            <pc:docMk/>
            <pc:sldMk cId="487460009" sldId="326"/>
            <ac:spMk id="3" creationId="{00000000-0000-0000-0000-000000000000}"/>
          </ac:spMkLst>
        </pc:spChg>
        <pc:spChg chg="mod">
          <ac:chgData name="Bob Brown" userId="de4355ee-7296-4195-ba97-c8dead83c87d" providerId="ADAL" clId="{9232FDF4-6A86-401D-A40A-B659795B1BA0}" dt="2023-04-23T17:41:16.051" v="449" actId="2711"/>
          <ac:spMkLst>
            <pc:docMk/>
            <pc:sldMk cId="487460009" sldId="326"/>
            <ac:spMk id="4" creationId="{00000000-0000-0000-0000-000000000000}"/>
          </ac:spMkLst>
        </pc:spChg>
      </pc:sldChg>
      <pc:sldChg chg="modSp new mod modAnim">
        <pc:chgData name="Bob Brown" userId="de4355ee-7296-4195-ba97-c8dead83c87d" providerId="ADAL" clId="{9232FDF4-6A86-401D-A40A-B659795B1BA0}" dt="2023-04-23T20:00:58.232" v="1058"/>
        <pc:sldMkLst>
          <pc:docMk/>
          <pc:sldMk cId="3369334906" sldId="327"/>
        </pc:sldMkLst>
        <pc:spChg chg="mod">
          <ac:chgData name="Bob Brown" userId="de4355ee-7296-4195-ba97-c8dead83c87d" providerId="ADAL" clId="{9232FDF4-6A86-401D-A40A-B659795B1BA0}" dt="2023-04-23T19:40:42.387" v="755" actId="27636"/>
          <ac:spMkLst>
            <pc:docMk/>
            <pc:sldMk cId="3369334906" sldId="327"/>
            <ac:spMk id="2" creationId="{63AEEED7-B047-4669-AA51-366321E990B8}"/>
          </ac:spMkLst>
        </pc:spChg>
        <pc:spChg chg="mod">
          <ac:chgData name="Bob Brown" userId="de4355ee-7296-4195-ba97-c8dead83c87d" providerId="ADAL" clId="{9232FDF4-6A86-401D-A40A-B659795B1BA0}" dt="2023-04-23T20:00:46.454" v="1056" actId="113"/>
          <ac:spMkLst>
            <pc:docMk/>
            <pc:sldMk cId="3369334906" sldId="327"/>
            <ac:spMk id="3" creationId="{E6209AE5-FDC6-DC81-3442-6B559B6FE55D}"/>
          </ac:spMkLst>
        </pc:spChg>
      </pc:sldChg>
      <pc:sldChg chg="addSp delSp modSp new mod modClrScheme chgLayout">
        <pc:chgData name="Bob Brown" userId="de4355ee-7296-4195-ba97-c8dead83c87d" providerId="ADAL" clId="{9232FDF4-6A86-401D-A40A-B659795B1BA0}" dt="2023-04-23T21:44:51.206" v="1366" actId="1076"/>
        <pc:sldMkLst>
          <pc:docMk/>
          <pc:sldMk cId="507309272" sldId="328"/>
        </pc:sldMkLst>
        <pc:spChg chg="mod ord">
          <ac:chgData name="Bob Brown" userId="de4355ee-7296-4195-ba97-c8dead83c87d" providerId="ADAL" clId="{9232FDF4-6A86-401D-A40A-B659795B1BA0}" dt="2023-04-23T21:43:48.805" v="1356" actId="700"/>
          <ac:spMkLst>
            <pc:docMk/>
            <pc:sldMk cId="507309272" sldId="328"/>
            <ac:spMk id="2" creationId="{0543DB6A-BD4D-10D6-2BBE-8D892CDA25B6}"/>
          </ac:spMkLst>
        </pc:spChg>
        <pc:spChg chg="del">
          <ac:chgData name="Bob Brown" userId="de4355ee-7296-4195-ba97-c8dead83c87d" providerId="ADAL" clId="{9232FDF4-6A86-401D-A40A-B659795B1BA0}" dt="2023-04-23T21:43:48.805" v="1356" actId="700"/>
          <ac:spMkLst>
            <pc:docMk/>
            <pc:sldMk cId="507309272" sldId="328"/>
            <ac:spMk id="3" creationId="{8BD33049-04AA-48AE-8250-8FD6742D1D34}"/>
          </ac:spMkLst>
        </pc:spChg>
        <pc:picChg chg="add del mod">
          <ac:chgData name="Bob Brown" userId="de4355ee-7296-4195-ba97-c8dead83c87d" providerId="ADAL" clId="{9232FDF4-6A86-401D-A40A-B659795B1BA0}" dt="2023-04-23T21:44:32.237" v="1361" actId="478"/>
          <ac:picMkLst>
            <pc:docMk/>
            <pc:sldMk cId="507309272" sldId="328"/>
            <ac:picMk id="5" creationId="{C36F3B63-E233-A3B5-E71A-25E98835016A}"/>
          </ac:picMkLst>
        </pc:picChg>
        <pc:picChg chg="add mod">
          <ac:chgData name="Bob Brown" userId="de4355ee-7296-4195-ba97-c8dead83c87d" providerId="ADAL" clId="{9232FDF4-6A86-401D-A40A-B659795B1BA0}" dt="2023-04-23T21:44:51.206" v="1366" actId="1076"/>
          <ac:picMkLst>
            <pc:docMk/>
            <pc:sldMk cId="507309272" sldId="328"/>
            <ac:picMk id="7" creationId="{84241DE3-79B4-AC5A-0C96-053960A58198}"/>
          </ac:picMkLst>
        </pc:picChg>
      </pc:sldChg>
      <pc:sldMasterChg chg="addSp modTransition modSldLayout">
        <pc:chgData name="Bob Brown" userId="de4355ee-7296-4195-ba97-c8dead83c87d" providerId="ADAL" clId="{9232FDF4-6A86-401D-A40A-B659795B1BA0}" dt="2023-04-23T17:07:16.550" v="290"/>
        <pc:sldMasterMkLst>
          <pc:docMk/>
          <pc:sldMasterMk cId="1524182639" sldId="2147483696"/>
        </pc:sldMasterMkLst>
        <pc:picChg chg="add">
          <ac:chgData name="Bob Brown" userId="de4355ee-7296-4195-ba97-c8dead83c87d" providerId="ADAL" clId="{9232FDF4-6A86-401D-A40A-B659795B1BA0}" dt="2023-04-23T17:07:16.550" v="290"/>
          <ac:picMkLst>
            <pc:docMk/>
            <pc:sldMasterMk cId="1524182639" sldId="2147483696"/>
            <ac:picMk id="5" creationId="{8FBDEF7B-5D8C-E6AF-5B8F-0924AB8A4016}"/>
          </ac:picMkLst>
        </pc:picChg>
        <pc:picChg chg="add">
          <ac:chgData name="Bob Brown" userId="de4355ee-7296-4195-ba97-c8dead83c87d" providerId="ADAL" clId="{9232FDF4-6A86-401D-A40A-B659795B1BA0}" dt="2023-04-23T17:07:16.550" v="290"/>
          <ac:picMkLst>
            <pc:docMk/>
            <pc:sldMasterMk cId="1524182639" sldId="2147483696"/>
            <ac:picMk id="7" creationId="{0A5D732D-4CCA-9E13-242D-3768FC772A4D}"/>
          </ac:picMkLst>
        </pc:picChg>
        <pc:sldLayoutChg chg="addSp modTransition">
          <pc:chgData name="Bob Brown" userId="de4355ee-7296-4195-ba97-c8dead83c87d" providerId="ADAL" clId="{9232FDF4-6A86-401D-A40A-B659795B1BA0}" dt="2023-04-23T17:07:16.550" v="290"/>
          <pc:sldLayoutMkLst>
            <pc:docMk/>
            <pc:sldMasterMk cId="1524182639" sldId="2147483696"/>
            <pc:sldLayoutMk cId="3718973383" sldId="2147483697"/>
          </pc:sldLayoutMkLst>
          <pc:spChg chg="add">
            <ac:chgData name="Bob Brown" userId="de4355ee-7296-4195-ba97-c8dead83c87d" providerId="ADAL" clId="{9232FDF4-6A86-401D-A40A-B659795B1BA0}" dt="2023-04-23T17:07:16.550" v="290"/>
            <ac:spMkLst>
              <pc:docMk/>
              <pc:sldMasterMk cId="1524182639" sldId="2147483696"/>
              <pc:sldLayoutMk cId="3718973383" sldId="2147483697"/>
              <ac:spMk id="4" creationId="{75B8FFB8-4761-33AA-AD49-B1428ABF064D}"/>
            </ac:spMkLst>
          </pc:spChg>
          <pc:picChg chg="add">
            <ac:chgData name="Bob Brown" userId="de4355ee-7296-4195-ba97-c8dead83c87d" providerId="ADAL" clId="{9232FDF4-6A86-401D-A40A-B659795B1BA0}" dt="2023-04-23T17:07:16.550" v="290"/>
            <ac:picMkLst>
              <pc:docMk/>
              <pc:sldMasterMk cId="1524182639" sldId="2147483696"/>
              <pc:sldLayoutMk cId="3718973383" sldId="2147483697"/>
              <ac:picMk id="6" creationId="{3BE1FF31-FA43-5483-14C7-EFD5C085595C}"/>
            </ac:picMkLst>
          </pc:picChg>
        </pc:sldLayoutChg>
        <pc:sldLayoutChg chg="modTransition">
          <pc:chgData name="Bob Brown" userId="de4355ee-7296-4195-ba97-c8dead83c87d" providerId="ADAL" clId="{9232FDF4-6A86-401D-A40A-B659795B1BA0}" dt="2023-04-23T17:07:16.550" v="290"/>
          <pc:sldLayoutMkLst>
            <pc:docMk/>
            <pc:sldMasterMk cId="1524182639" sldId="2147483696"/>
            <pc:sldLayoutMk cId="3283245592" sldId="2147483698"/>
          </pc:sldLayoutMkLst>
        </pc:sldLayoutChg>
        <pc:sldLayoutChg chg="modTransition">
          <pc:chgData name="Bob Brown" userId="de4355ee-7296-4195-ba97-c8dead83c87d" providerId="ADAL" clId="{9232FDF4-6A86-401D-A40A-B659795B1BA0}" dt="2023-04-23T17:07:16.550" v="290"/>
          <pc:sldLayoutMkLst>
            <pc:docMk/>
            <pc:sldMasterMk cId="1524182639" sldId="2147483696"/>
            <pc:sldLayoutMk cId="1591959639" sldId="2147483699"/>
          </pc:sldLayoutMkLst>
        </pc:sldLayoutChg>
        <pc:sldLayoutChg chg="modTransition">
          <pc:chgData name="Bob Brown" userId="de4355ee-7296-4195-ba97-c8dead83c87d" providerId="ADAL" clId="{9232FDF4-6A86-401D-A40A-B659795B1BA0}" dt="2023-04-23T17:07:16.550" v="290"/>
          <pc:sldLayoutMkLst>
            <pc:docMk/>
            <pc:sldMasterMk cId="1524182639" sldId="2147483696"/>
            <pc:sldLayoutMk cId="1869769869" sldId="2147483700"/>
          </pc:sldLayoutMkLst>
        </pc:sldLayoutChg>
        <pc:sldLayoutChg chg="modTransition">
          <pc:chgData name="Bob Brown" userId="de4355ee-7296-4195-ba97-c8dead83c87d" providerId="ADAL" clId="{9232FDF4-6A86-401D-A40A-B659795B1BA0}" dt="2023-04-23T17:07:16.550" v="290"/>
          <pc:sldLayoutMkLst>
            <pc:docMk/>
            <pc:sldMasterMk cId="1524182639" sldId="2147483696"/>
            <pc:sldLayoutMk cId="3690904850" sldId="2147483701"/>
          </pc:sldLayoutMkLst>
        </pc:sldLayoutChg>
        <pc:sldLayoutChg chg="modTransition">
          <pc:chgData name="Bob Brown" userId="de4355ee-7296-4195-ba97-c8dead83c87d" providerId="ADAL" clId="{9232FDF4-6A86-401D-A40A-B659795B1BA0}" dt="2023-04-23T17:07:16.550" v="290"/>
          <pc:sldLayoutMkLst>
            <pc:docMk/>
            <pc:sldMasterMk cId="1524182639" sldId="2147483696"/>
            <pc:sldLayoutMk cId="2078655243" sldId="2147483702"/>
          </pc:sldLayoutMkLst>
        </pc:sldLayoutChg>
        <pc:sldLayoutChg chg="addSp modTransition">
          <pc:chgData name="Bob Brown" userId="de4355ee-7296-4195-ba97-c8dead83c87d" providerId="ADAL" clId="{9232FDF4-6A86-401D-A40A-B659795B1BA0}" dt="2023-04-23T17:07:16.550" v="290"/>
          <pc:sldLayoutMkLst>
            <pc:docMk/>
            <pc:sldMasterMk cId="1524182639" sldId="2147483696"/>
            <pc:sldLayoutMk cId="1474495248" sldId="2147483703"/>
          </pc:sldLayoutMkLst>
          <pc:spChg chg="add">
            <ac:chgData name="Bob Brown" userId="de4355ee-7296-4195-ba97-c8dead83c87d" providerId="ADAL" clId="{9232FDF4-6A86-401D-A40A-B659795B1BA0}" dt="2023-04-23T17:07:16.550" v="290"/>
            <ac:spMkLst>
              <pc:docMk/>
              <pc:sldMasterMk cId="1524182639" sldId="2147483696"/>
              <pc:sldLayoutMk cId="1474495248" sldId="2147483703"/>
              <ac:spMk id="5" creationId="{C8D4FF62-A69A-F800-FEAE-7F3889574D50}"/>
            </ac:spMkLst>
          </pc:spChg>
        </pc:sldLayoutChg>
        <pc:sldLayoutChg chg="modTransition">
          <pc:chgData name="Bob Brown" userId="de4355ee-7296-4195-ba97-c8dead83c87d" providerId="ADAL" clId="{9232FDF4-6A86-401D-A40A-B659795B1BA0}" dt="2023-04-23T17:07:16.550" v="290"/>
          <pc:sldLayoutMkLst>
            <pc:docMk/>
            <pc:sldMasterMk cId="1524182639" sldId="2147483696"/>
            <pc:sldLayoutMk cId="3972001175" sldId="2147483704"/>
          </pc:sldLayoutMkLst>
        </pc:sldLayoutChg>
        <pc:sldLayoutChg chg="modTransition">
          <pc:chgData name="Bob Brown" userId="de4355ee-7296-4195-ba97-c8dead83c87d" providerId="ADAL" clId="{9232FDF4-6A86-401D-A40A-B659795B1BA0}" dt="2023-04-23T17:07:16.550" v="290"/>
          <pc:sldLayoutMkLst>
            <pc:docMk/>
            <pc:sldMasterMk cId="1524182639" sldId="2147483696"/>
            <pc:sldLayoutMk cId="3600670272" sldId="2147483705"/>
          </pc:sldLayoutMkLst>
        </pc:sldLayoutChg>
        <pc:sldLayoutChg chg="modTransition">
          <pc:chgData name="Bob Brown" userId="de4355ee-7296-4195-ba97-c8dead83c87d" providerId="ADAL" clId="{9232FDF4-6A86-401D-A40A-B659795B1BA0}" dt="2023-04-23T17:07:16.550" v="290"/>
          <pc:sldLayoutMkLst>
            <pc:docMk/>
            <pc:sldMasterMk cId="1524182639" sldId="2147483696"/>
            <pc:sldLayoutMk cId="3852572022" sldId="2147483706"/>
          </pc:sldLayoutMkLst>
        </pc:sldLayoutChg>
        <pc:sldLayoutChg chg="modTransition">
          <pc:chgData name="Bob Brown" userId="de4355ee-7296-4195-ba97-c8dead83c87d" providerId="ADAL" clId="{9232FDF4-6A86-401D-A40A-B659795B1BA0}" dt="2023-04-23T17:07:16.550" v="290"/>
          <pc:sldLayoutMkLst>
            <pc:docMk/>
            <pc:sldMasterMk cId="1524182639" sldId="2147483696"/>
            <pc:sldLayoutMk cId="3909031546" sldId="2147483707"/>
          </pc:sldLayoutMkLst>
        </pc:sldLayoutChg>
      </pc:sldMasterChg>
      <pc:sldMasterChg chg="addSp modTransition modSldLayout">
        <pc:chgData name="Bob Brown" userId="de4355ee-7296-4195-ba97-c8dead83c87d" providerId="ADAL" clId="{9232FDF4-6A86-401D-A40A-B659795B1BA0}" dt="2023-04-23T17:07:41.839" v="291"/>
        <pc:sldMasterMkLst>
          <pc:docMk/>
          <pc:sldMasterMk cId="3864976568" sldId="2147483708"/>
        </pc:sldMasterMkLst>
        <pc:picChg chg="add">
          <ac:chgData name="Bob Brown" userId="de4355ee-7296-4195-ba97-c8dead83c87d" providerId="ADAL" clId="{9232FDF4-6A86-401D-A40A-B659795B1BA0}" dt="2023-04-23T17:07:41.839" v="291"/>
          <ac:picMkLst>
            <pc:docMk/>
            <pc:sldMasterMk cId="3864976568" sldId="2147483708"/>
            <ac:picMk id="5" creationId="{F7671CA3-E1B1-4F28-C0BF-3F6BD90D8EFF}"/>
          </ac:picMkLst>
        </pc:picChg>
        <pc:picChg chg="add">
          <ac:chgData name="Bob Brown" userId="de4355ee-7296-4195-ba97-c8dead83c87d" providerId="ADAL" clId="{9232FDF4-6A86-401D-A40A-B659795B1BA0}" dt="2023-04-23T17:07:41.839" v="291"/>
          <ac:picMkLst>
            <pc:docMk/>
            <pc:sldMasterMk cId="3864976568" sldId="2147483708"/>
            <ac:picMk id="7" creationId="{34CF0C8A-0262-4699-832A-5E1559F0ACF8}"/>
          </ac:picMkLst>
        </pc:picChg>
        <pc:sldLayoutChg chg="addSp modTransition">
          <pc:chgData name="Bob Brown" userId="de4355ee-7296-4195-ba97-c8dead83c87d" providerId="ADAL" clId="{9232FDF4-6A86-401D-A40A-B659795B1BA0}" dt="2023-04-23T17:07:41.839" v="291"/>
          <pc:sldLayoutMkLst>
            <pc:docMk/>
            <pc:sldMasterMk cId="3864976568" sldId="2147483708"/>
            <pc:sldLayoutMk cId="3154519222" sldId="2147483709"/>
          </pc:sldLayoutMkLst>
          <pc:spChg chg="add">
            <ac:chgData name="Bob Brown" userId="de4355ee-7296-4195-ba97-c8dead83c87d" providerId="ADAL" clId="{9232FDF4-6A86-401D-A40A-B659795B1BA0}" dt="2023-04-23T17:07:41.839" v="291"/>
            <ac:spMkLst>
              <pc:docMk/>
              <pc:sldMasterMk cId="3864976568" sldId="2147483708"/>
              <pc:sldLayoutMk cId="3154519222" sldId="2147483709"/>
              <ac:spMk id="4" creationId="{3922B9C8-67B4-6A9C-927A-A01779882880}"/>
            </ac:spMkLst>
          </pc:spChg>
          <pc:picChg chg="add">
            <ac:chgData name="Bob Brown" userId="de4355ee-7296-4195-ba97-c8dead83c87d" providerId="ADAL" clId="{9232FDF4-6A86-401D-A40A-B659795B1BA0}" dt="2023-04-23T17:07:41.839" v="291"/>
            <ac:picMkLst>
              <pc:docMk/>
              <pc:sldMasterMk cId="3864976568" sldId="2147483708"/>
              <pc:sldLayoutMk cId="3154519222" sldId="2147483709"/>
              <ac:picMk id="6" creationId="{814954A0-A9C6-BD30-762D-6F5CC408DDE8}"/>
            </ac:picMkLst>
          </pc:picChg>
        </pc:sldLayoutChg>
        <pc:sldLayoutChg chg="modTransition">
          <pc:chgData name="Bob Brown" userId="de4355ee-7296-4195-ba97-c8dead83c87d" providerId="ADAL" clId="{9232FDF4-6A86-401D-A40A-B659795B1BA0}" dt="2023-04-23T17:07:41.839" v="291"/>
          <pc:sldLayoutMkLst>
            <pc:docMk/>
            <pc:sldMasterMk cId="3864976568" sldId="2147483708"/>
            <pc:sldLayoutMk cId="2955955693" sldId="2147483710"/>
          </pc:sldLayoutMkLst>
        </pc:sldLayoutChg>
        <pc:sldLayoutChg chg="modTransition">
          <pc:chgData name="Bob Brown" userId="de4355ee-7296-4195-ba97-c8dead83c87d" providerId="ADAL" clId="{9232FDF4-6A86-401D-A40A-B659795B1BA0}" dt="2023-04-23T17:07:41.839" v="291"/>
          <pc:sldLayoutMkLst>
            <pc:docMk/>
            <pc:sldMasterMk cId="3864976568" sldId="2147483708"/>
            <pc:sldLayoutMk cId="280055953" sldId="2147483711"/>
          </pc:sldLayoutMkLst>
        </pc:sldLayoutChg>
        <pc:sldLayoutChg chg="modTransition">
          <pc:chgData name="Bob Brown" userId="de4355ee-7296-4195-ba97-c8dead83c87d" providerId="ADAL" clId="{9232FDF4-6A86-401D-A40A-B659795B1BA0}" dt="2023-04-23T17:07:41.839" v="291"/>
          <pc:sldLayoutMkLst>
            <pc:docMk/>
            <pc:sldMasterMk cId="3864976568" sldId="2147483708"/>
            <pc:sldLayoutMk cId="2296652019" sldId="2147483712"/>
          </pc:sldLayoutMkLst>
        </pc:sldLayoutChg>
        <pc:sldLayoutChg chg="modTransition">
          <pc:chgData name="Bob Brown" userId="de4355ee-7296-4195-ba97-c8dead83c87d" providerId="ADAL" clId="{9232FDF4-6A86-401D-A40A-B659795B1BA0}" dt="2023-04-23T17:07:41.839" v="291"/>
          <pc:sldLayoutMkLst>
            <pc:docMk/>
            <pc:sldMasterMk cId="3864976568" sldId="2147483708"/>
            <pc:sldLayoutMk cId="3318742645" sldId="2147483713"/>
          </pc:sldLayoutMkLst>
        </pc:sldLayoutChg>
        <pc:sldLayoutChg chg="modTransition">
          <pc:chgData name="Bob Brown" userId="de4355ee-7296-4195-ba97-c8dead83c87d" providerId="ADAL" clId="{9232FDF4-6A86-401D-A40A-B659795B1BA0}" dt="2023-04-23T17:07:41.839" v="291"/>
          <pc:sldLayoutMkLst>
            <pc:docMk/>
            <pc:sldMasterMk cId="3864976568" sldId="2147483708"/>
            <pc:sldLayoutMk cId="580469824" sldId="2147483714"/>
          </pc:sldLayoutMkLst>
        </pc:sldLayoutChg>
        <pc:sldLayoutChg chg="addSp modTransition">
          <pc:chgData name="Bob Brown" userId="de4355ee-7296-4195-ba97-c8dead83c87d" providerId="ADAL" clId="{9232FDF4-6A86-401D-A40A-B659795B1BA0}" dt="2023-04-23T17:07:41.839" v="291"/>
          <pc:sldLayoutMkLst>
            <pc:docMk/>
            <pc:sldMasterMk cId="3864976568" sldId="2147483708"/>
            <pc:sldLayoutMk cId="3364041422" sldId="2147483715"/>
          </pc:sldLayoutMkLst>
          <pc:spChg chg="add">
            <ac:chgData name="Bob Brown" userId="de4355ee-7296-4195-ba97-c8dead83c87d" providerId="ADAL" clId="{9232FDF4-6A86-401D-A40A-B659795B1BA0}" dt="2023-04-23T17:07:41.839" v="291"/>
            <ac:spMkLst>
              <pc:docMk/>
              <pc:sldMasterMk cId="3864976568" sldId="2147483708"/>
              <pc:sldLayoutMk cId="3364041422" sldId="2147483715"/>
              <ac:spMk id="5" creationId="{9DA6CC7B-0D7E-2AF7-C9DD-E1A761D591DB}"/>
            </ac:spMkLst>
          </pc:spChg>
        </pc:sldLayoutChg>
        <pc:sldLayoutChg chg="modTransition">
          <pc:chgData name="Bob Brown" userId="de4355ee-7296-4195-ba97-c8dead83c87d" providerId="ADAL" clId="{9232FDF4-6A86-401D-A40A-B659795B1BA0}" dt="2023-04-23T17:07:41.839" v="291"/>
          <pc:sldLayoutMkLst>
            <pc:docMk/>
            <pc:sldMasterMk cId="3864976568" sldId="2147483708"/>
            <pc:sldLayoutMk cId="325494821" sldId="2147483716"/>
          </pc:sldLayoutMkLst>
        </pc:sldLayoutChg>
        <pc:sldLayoutChg chg="modTransition">
          <pc:chgData name="Bob Brown" userId="de4355ee-7296-4195-ba97-c8dead83c87d" providerId="ADAL" clId="{9232FDF4-6A86-401D-A40A-B659795B1BA0}" dt="2023-04-23T17:07:41.839" v="291"/>
          <pc:sldLayoutMkLst>
            <pc:docMk/>
            <pc:sldMasterMk cId="3864976568" sldId="2147483708"/>
            <pc:sldLayoutMk cId="2468952929" sldId="2147483717"/>
          </pc:sldLayoutMkLst>
        </pc:sldLayoutChg>
        <pc:sldLayoutChg chg="modTransition">
          <pc:chgData name="Bob Brown" userId="de4355ee-7296-4195-ba97-c8dead83c87d" providerId="ADAL" clId="{9232FDF4-6A86-401D-A40A-B659795B1BA0}" dt="2023-04-23T17:07:41.839" v="291"/>
          <pc:sldLayoutMkLst>
            <pc:docMk/>
            <pc:sldMasterMk cId="3864976568" sldId="2147483708"/>
            <pc:sldLayoutMk cId="1166626751" sldId="2147483718"/>
          </pc:sldLayoutMkLst>
        </pc:sldLayoutChg>
        <pc:sldLayoutChg chg="modTransition">
          <pc:chgData name="Bob Brown" userId="de4355ee-7296-4195-ba97-c8dead83c87d" providerId="ADAL" clId="{9232FDF4-6A86-401D-A40A-B659795B1BA0}" dt="2023-04-23T17:07:41.839" v="291"/>
          <pc:sldLayoutMkLst>
            <pc:docMk/>
            <pc:sldMasterMk cId="3864976568" sldId="2147483708"/>
            <pc:sldLayoutMk cId="2097729818" sldId="2147483719"/>
          </pc:sldLayoutMkLst>
        </pc:sldLayoutChg>
      </pc:sldMasterChg>
      <pc:sldMasterChg chg="addSp modTransition modSldLayout">
        <pc:chgData name="Bob Brown" userId="de4355ee-7296-4195-ba97-c8dead83c87d" providerId="ADAL" clId="{9232FDF4-6A86-401D-A40A-B659795B1BA0}" dt="2023-04-23T17:14:30.245" v="302"/>
        <pc:sldMasterMkLst>
          <pc:docMk/>
          <pc:sldMasterMk cId="2935917905" sldId="2147483720"/>
        </pc:sldMasterMkLst>
        <pc:picChg chg="add">
          <ac:chgData name="Bob Brown" userId="de4355ee-7296-4195-ba97-c8dead83c87d" providerId="ADAL" clId="{9232FDF4-6A86-401D-A40A-B659795B1BA0}" dt="2023-04-23T17:14:17.909" v="295"/>
          <ac:picMkLst>
            <pc:docMk/>
            <pc:sldMasterMk cId="2935917905" sldId="2147483720"/>
            <ac:picMk id="10" creationId="{24B4CC55-D6B7-BBBF-1E92-46C14E64EEA9}"/>
          </ac:picMkLst>
        </pc:picChg>
        <pc:picChg chg="add">
          <ac:chgData name="Bob Brown" userId="de4355ee-7296-4195-ba97-c8dead83c87d" providerId="ADAL" clId="{9232FDF4-6A86-401D-A40A-B659795B1BA0}" dt="2023-04-23T17:14:17.909" v="295"/>
          <ac:picMkLst>
            <pc:docMk/>
            <pc:sldMasterMk cId="2935917905" sldId="2147483720"/>
            <ac:picMk id="11" creationId="{D739463D-6BE7-AF1E-A877-3AC1CC34FE29}"/>
          </ac:picMkLst>
        </pc:picChg>
        <pc:sldLayoutChg chg="addSp modTransition">
          <pc:chgData name="Bob Brown" userId="de4355ee-7296-4195-ba97-c8dead83c87d" providerId="ADAL" clId="{9232FDF4-6A86-401D-A40A-B659795B1BA0}" dt="2023-04-23T17:14:30.245" v="302"/>
          <pc:sldLayoutMkLst>
            <pc:docMk/>
            <pc:sldMasterMk cId="2935917905" sldId="2147483720"/>
            <pc:sldLayoutMk cId="4279852186" sldId="2147483721"/>
          </pc:sldLayoutMkLst>
          <pc:spChg chg="add">
            <ac:chgData name="Bob Brown" userId="de4355ee-7296-4195-ba97-c8dead83c87d" providerId="ADAL" clId="{9232FDF4-6A86-401D-A40A-B659795B1BA0}" dt="2023-04-23T17:14:17.909" v="295"/>
            <ac:spMkLst>
              <pc:docMk/>
              <pc:sldMasterMk cId="2935917905" sldId="2147483720"/>
              <pc:sldLayoutMk cId="4279852186" sldId="2147483721"/>
              <ac:spMk id="5" creationId="{2293E930-87FB-CBD4-4381-F329DFAFD3C8}"/>
            </ac:spMkLst>
          </pc:spChg>
          <pc:picChg chg="add">
            <ac:chgData name="Bob Brown" userId="de4355ee-7296-4195-ba97-c8dead83c87d" providerId="ADAL" clId="{9232FDF4-6A86-401D-A40A-B659795B1BA0}" dt="2023-04-23T17:14:17.909" v="295"/>
            <ac:picMkLst>
              <pc:docMk/>
              <pc:sldMasterMk cId="2935917905" sldId="2147483720"/>
              <pc:sldLayoutMk cId="4279852186" sldId="2147483721"/>
              <ac:picMk id="7" creationId="{46086EF7-54E5-5525-CCF8-46E6C0B25A5E}"/>
            </ac:picMkLst>
          </pc:picChg>
        </pc:sldLayoutChg>
        <pc:sldLayoutChg chg="modTransition">
          <pc:chgData name="Bob Brown" userId="de4355ee-7296-4195-ba97-c8dead83c87d" providerId="ADAL" clId="{9232FDF4-6A86-401D-A40A-B659795B1BA0}" dt="2023-04-23T17:14:30.245" v="302"/>
          <pc:sldLayoutMkLst>
            <pc:docMk/>
            <pc:sldMasterMk cId="2935917905" sldId="2147483720"/>
            <pc:sldLayoutMk cId="4135900380" sldId="2147483722"/>
          </pc:sldLayoutMkLst>
        </pc:sldLayoutChg>
        <pc:sldLayoutChg chg="modTransition">
          <pc:chgData name="Bob Brown" userId="de4355ee-7296-4195-ba97-c8dead83c87d" providerId="ADAL" clId="{9232FDF4-6A86-401D-A40A-B659795B1BA0}" dt="2023-04-23T17:14:30.245" v="302"/>
          <pc:sldLayoutMkLst>
            <pc:docMk/>
            <pc:sldMasterMk cId="2935917905" sldId="2147483720"/>
            <pc:sldLayoutMk cId="1408738016" sldId="2147483723"/>
          </pc:sldLayoutMkLst>
        </pc:sldLayoutChg>
        <pc:sldLayoutChg chg="modTransition">
          <pc:chgData name="Bob Brown" userId="de4355ee-7296-4195-ba97-c8dead83c87d" providerId="ADAL" clId="{9232FDF4-6A86-401D-A40A-B659795B1BA0}" dt="2023-04-23T17:14:30.245" v="302"/>
          <pc:sldLayoutMkLst>
            <pc:docMk/>
            <pc:sldMasterMk cId="2935917905" sldId="2147483720"/>
            <pc:sldLayoutMk cId="1360621282" sldId="2147483724"/>
          </pc:sldLayoutMkLst>
        </pc:sldLayoutChg>
        <pc:sldLayoutChg chg="modTransition">
          <pc:chgData name="Bob Brown" userId="de4355ee-7296-4195-ba97-c8dead83c87d" providerId="ADAL" clId="{9232FDF4-6A86-401D-A40A-B659795B1BA0}" dt="2023-04-23T17:14:30.245" v="302"/>
          <pc:sldLayoutMkLst>
            <pc:docMk/>
            <pc:sldMasterMk cId="2935917905" sldId="2147483720"/>
            <pc:sldLayoutMk cId="2759179938" sldId="2147483725"/>
          </pc:sldLayoutMkLst>
        </pc:sldLayoutChg>
        <pc:sldLayoutChg chg="modTransition">
          <pc:chgData name="Bob Brown" userId="de4355ee-7296-4195-ba97-c8dead83c87d" providerId="ADAL" clId="{9232FDF4-6A86-401D-A40A-B659795B1BA0}" dt="2023-04-23T17:14:30.245" v="302"/>
          <pc:sldLayoutMkLst>
            <pc:docMk/>
            <pc:sldMasterMk cId="2935917905" sldId="2147483720"/>
            <pc:sldLayoutMk cId="507256758" sldId="2147483726"/>
          </pc:sldLayoutMkLst>
        </pc:sldLayoutChg>
        <pc:sldLayoutChg chg="addSp modTransition">
          <pc:chgData name="Bob Brown" userId="de4355ee-7296-4195-ba97-c8dead83c87d" providerId="ADAL" clId="{9232FDF4-6A86-401D-A40A-B659795B1BA0}" dt="2023-04-23T17:14:30.245" v="302"/>
          <pc:sldLayoutMkLst>
            <pc:docMk/>
            <pc:sldMasterMk cId="2935917905" sldId="2147483720"/>
            <pc:sldLayoutMk cId="4087660194" sldId="2147483727"/>
          </pc:sldLayoutMkLst>
          <pc:spChg chg="add">
            <ac:chgData name="Bob Brown" userId="de4355ee-7296-4195-ba97-c8dead83c87d" providerId="ADAL" clId="{9232FDF4-6A86-401D-A40A-B659795B1BA0}" dt="2023-04-23T17:14:17.909" v="295"/>
            <ac:spMkLst>
              <pc:docMk/>
              <pc:sldMasterMk cId="2935917905" sldId="2147483720"/>
              <pc:sldLayoutMk cId="4087660194" sldId="2147483727"/>
              <ac:spMk id="5" creationId="{76C88A30-574E-CF34-75F9-488DC694CE5B}"/>
            </ac:spMkLst>
          </pc:spChg>
        </pc:sldLayoutChg>
        <pc:sldLayoutChg chg="modTransition">
          <pc:chgData name="Bob Brown" userId="de4355ee-7296-4195-ba97-c8dead83c87d" providerId="ADAL" clId="{9232FDF4-6A86-401D-A40A-B659795B1BA0}" dt="2023-04-23T17:14:30.245" v="302"/>
          <pc:sldLayoutMkLst>
            <pc:docMk/>
            <pc:sldMasterMk cId="2935917905" sldId="2147483720"/>
            <pc:sldLayoutMk cId="2659251718" sldId="2147483728"/>
          </pc:sldLayoutMkLst>
        </pc:sldLayoutChg>
        <pc:sldLayoutChg chg="modTransition">
          <pc:chgData name="Bob Brown" userId="de4355ee-7296-4195-ba97-c8dead83c87d" providerId="ADAL" clId="{9232FDF4-6A86-401D-A40A-B659795B1BA0}" dt="2023-04-23T17:14:30.245" v="302"/>
          <pc:sldLayoutMkLst>
            <pc:docMk/>
            <pc:sldMasterMk cId="2935917905" sldId="2147483720"/>
            <pc:sldLayoutMk cId="2521760060" sldId="2147483729"/>
          </pc:sldLayoutMkLst>
        </pc:sldLayoutChg>
        <pc:sldLayoutChg chg="modTransition">
          <pc:chgData name="Bob Brown" userId="de4355ee-7296-4195-ba97-c8dead83c87d" providerId="ADAL" clId="{9232FDF4-6A86-401D-A40A-B659795B1BA0}" dt="2023-04-23T17:14:30.245" v="302"/>
          <pc:sldLayoutMkLst>
            <pc:docMk/>
            <pc:sldMasterMk cId="2935917905" sldId="2147483720"/>
            <pc:sldLayoutMk cId="253829375" sldId="2147483730"/>
          </pc:sldLayoutMkLst>
        </pc:sldLayoutChg>
        <pc:sldLayoutChg chg="modTransition">
          <pc:chgData name="Bob Brown" userId="de4355ee-7296-4195-ba97-c8dead83c87d" providerId="ADAL" clId="{9232FDF4-6A86-401D-A40A-B659795B1BA0}" dt="2023-04-23T17:14:30.245" v="302"/>
          <pc:sldLayoutMkLst>
            <pc:docMk/>
            <pc:sldMasterMk cId="2935917905" sldId="2147483720"/>
            <pc:sldLayoutMk cId="4029244709" sldId="2147483731"/>
          </pc:sldLayoutMkLst>
        </pc:sldLayoutChg>
      </pc:sldMasterChg>
    </pc:docChg>
  </pc:docChgLst>
  <pc:docChgLst>
    <pc:chgData name="Donald Privitera" userId="S::dprivit2@kennesaw.edu::b19266b5-85bb-4cd7-abc7-9d22c2c9327d" providerId="AD" clId="Web-{10D53E3F-E379-4974-D1FB-0B39425F98F4}"/>
    <pc:docChg chg="modSld">
      <pc:chgData name="Donald Privitera" userId="S::dprivit2@kennesaw.edu::b19266b5-85bb-4cd7-abc7-9d22c2c9327d" providerId="AD" clId="Web-{10D53E3F-E379-4974-D1FB-0B39425F98F4}" dt="2023-05-13T21:15:46.104" v="122"/>
      <pc:docMkLst>
        <pc:docMk/>
      </pc:docMkLst>
      <pc:sldChg chg="modSp">
        <pc:chgData name="Donald Privitera" userId="S::dprivit2@kennesaw.edu::b19266b5-85bb-4cd7-abc7-9d22c2c9327d" providerId="AD" clId="Web-{10D53E3F-E379-4974-D1FB-0B39425F98F4}" dt="2023-05-13T21:07:39.311" v="0"/>
        <pc:sldMkLst>
          <pc:docMk/>
          <pc:sldMk cId="3095576246" sldId="256"/>
        </pc:sldMkLst>
        <pc:grpChg chg="mod">
          <ac:chgData name="Donald Privitera" userId="S::dprivit2@kennesaw.edu::b19266b5-85bb-4cd7-abc7-9d22c2c9327d" providerId="AD" clId="Web-{10D53E3F-E379-4974-D1FB-0B39425F98F4}" dt="2023-05-13T21:07:39.311" v="0"/>
          <ac:grpSpMkLst>
            <pc:docMk/>
            <pc:sldMk cId="3095576246" sldId="256"/>
            <ac:grpSpMk id="4" creationId="{70D8C064-1CA3-4C25-7F82-CD093C8EE46A}"/>
          </ac:grpSpMkLst>
        </pc:grpChg>
      </pc:sldChg>
      <pc:sldChg chg="modSp">
        <pc:chgData name="Donald Privitera" userId="S::dprivit2@kennesaw.edu::b19266b5-85bb-4cd7-abc7-9d22c2c9327d" providerId="AD" clId="Web-{10D53E3F-E379-4974-D1FB-0B39425F98F4}" dt="2023-05-13T21:10:40.550" v="50"/>
        <pc:sldMkLst>
          <pc:docMk/>
          <pc:sldMk cId="586135129" sldId="301"/>
        </pc:sldMkLst>
        <pc:spChg chg="mod">
          <ac:chgData name="Donald Privitera" userId="S::dprivit2@kennesaw.edu::b19266b5-85bb-4cd7-abc7-9d22c2c9327d" providerId="AD" clId="Web-{10D53E3F-E379-4974-D1FB-0B39425F98F4}" dt="2023-05-13T21:10:36.628" v="49"/>
          <ac:spMkLst>
            <pc:docMk/>
            <pc:sldMk cId="586135129" sldId="301"/>
            <ac:spMk id="1030" creationId="{00000000-0000-0000-0000-000000000000}"/>
          </ac:spMkLst>
        </pc:spChg>
        <pc:graphicFrameChg chg="mod">
          <ac:chgData name="Donald Privitera" userId="S::dprivit2@kennesaw.edu::b19266b5-85bb-4cd7-abc7-9d22c2c9327d" providerId="AD" clId="Web-{10D53E3F-E379-4974-D1FB-0B39425F98F4}" dt="2023-05-13T21:10:40.550" v="50"/>
          <ac:graphicFrameMkLst>
            <pc:docMk/>
            <pc:sldMk cId="586135129" sldId="301"/>
            <ac:graphicFrameMk id="1026" creationId="{00000000-0000-0000-0000-000000000000}"/>
          </ac:graphicFrameMkLst>
        </pc:graphicFrameChg>
      </pc:sldChg>
      <pc:sldChg chg="modSp">
        <pc:chgData name="Donald Privitera" userId="S::dprivit2@kennesaw.edu::b19266b5-85bb-4cd7-abc7-9d22c2c9327d" providerId="AD" clId="Web-{10D53E3F-E379-4974-D1FB-0B39425F98F4}" dt="2023-05-13T21:12:42.537" v="73"/>
        <pc:sldMkLst>
          <pc:docMk/>
          <pc:sldMk cId="2040601307" sldId="318"/>
        </pc:sldMkLst>
        <pc:picChg chg="mod">
          <ac:chgData name="Donald Privitera" userId="S::dprivit2@kennesaw.edu::b19266b5-85bb-4cd7-abc7-9d22c2c9327d" providerId="AD" clId="Web-{10D53E3F-E379-4974-D1FB-0B39425F98F4}" dt="2023-05-13T21:12:42.537" v="73"/>
          <ac:picMkLst>
            <pc:docMk/>
            <pc:sldMk cId="2040601307" sldId="318"/>
            <ac:picMk id="3" creationId="{D4B35854-BD04-5E9E-248B-1FF00C2C3008}"/>
          </ac:picMkLst>
        </pc:picChg>
      </pc:sldChg>
      <pc:sldChg chg="delSp modSp">
        <pc:chgData name="Donald Privitera" userId="S::dprivit2@kennesaw.edu::b19266b5-85bb-4cd7-abc7-9d22c2c9327d" providerId="AD" clId="Web-{10D53E3F-E379-4974-D1FB-0B39425F98F4}" dt="2023-05-13T21:15:46.104" v="122"/>
        <pc:sldMkLst>
          <pc:docMk/>
          <pc:sldMk cId="1900287309" sldId="322"/>
        </pc:sldMkLst>
        <pc:spChg chg="del">
          <ac:chgData name="Donald Privitera" userId="S::dprivit2@kennesaw.edu::b19266b5-85bb-4cd7-abc7-9d22c2c9327d" providerId="AD" clId="Web-{10D53E3F-E379-4974-D1FB-0B39425F98F4}" dt="2023-05-13T21:10:50.222" v="51"/>
          <ac:spMkLst>
            <pc:docMk/>
            <pc:sldMk cId="1900287309" sldId="322"/>
            <ac:spMk id="5" creationId="{00000000-0000-0000-0000-000000000000}"/>
          </ac:spMkLst>
        </pc:spChg>
        <pc:picChg chg="mod">
          <ac:chgData name="Donald Privitera" userId="S::dprivit2@kennesaw.edu::b19266b5-85bb-4cd7-abc7-9d22c2c9327d" providerId="AD" clId="Web-{10D53E3F-E379-4974-D1FB-0B39425F98F4}" dt="2023-05-13T21:15:46.104" v="122"/>
          <ac:picMkLst>
            <pc:docMk/>
            <pc:sldMk cId="1900287309" sldId="322"/>
            <ac:picMk id="3" creationId="{4BF620BD-3CCB-D0B7-41B3-0A875D6A1A16}"/>
          </ac:picMkLst>
        </pc:picChg>
      </pc:sldChg>
      <pc:sldChg chg="modSp">
        <pc:chgData name="Donald Privitera" userId="S::dprivit2@kennesaw.edu::b19266b5-85bb-4cd7-abc7-9d22c2c9327d" providerId="AD" clId="Web-{10D53E3F-E379-4974-D1FB-0B39425F98F4}" dt="2023-05-13T21:10:26.237" v="48"/>
        <pc:sldMkLst>
          <pc:docMk/>
          <pc:sldMk cId="507309272" sldId="328"/>
        </pc:sldMkLst>
        <pc:picChg chg="mod">
          <ac:chgData name="Donald Privitera" userId="S::dprivit2@kennesaw.edu::b19266b5-85bb-4cd7-abc7-9d22c2c9327d" providerId="AD" clId="Web-{10D53E3F-E379-4974-D1FB-0B39425F98F4}" dt="2023-05-13T21:10:26.237" v="48"/>
          <ac:picMkLst>
            <pc:docMk/>
            <pc:sldMk cId="507309272" sldId="328"/>
            <ac:picMk id="7" creationId="{84241DE3-79B4-AC5A-0C96-053960A5819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6A3E9-1F2E-44D2-AB83-6F65B5D534F9}" type="datetimeFigureOut">
              <a:rPr lang="en-US" smtClean="0"/>
              <a:t>5/13/2023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D3157-401B-4565-9F04-8EF92DC08471}" type="slidenum">
              <a:rPr lang="en-US" smtClean="0"/>
              <a:t>‹#›</a:t>
            </a:fld>
            <a:endParaRPr lang="en-US"/>
          </a:p>
        </p:txBody>
      </p:sp>
    </p:spTree>
    <p:extLst>
      <p:ext uri="{BB962C8B-B14F-4D97-AF65-F5344CB8AC3E}">
        <p14:creationId xmlns:p14="http://schemas.microsoft.com/office/powerpoint/2010/main" val="98380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bob.brown@gmail.co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Information_assuranc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en.wikipedia.org/wiki/Rubik's_Cube" TargetMode="External"/><Relationship Id="rId4" Type="http://schemas.openxmlformats.org/officeDocument/2006/relationships/hyperlink" Target="http://en.wikipedia.org/wiki/Dimens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DD3157-401B-4565-9F04-8EF92DC08471}" type="slidenum">
              <a:rPr lang="en-US" smtClean="0"/>
              <a:t>1</a:t>
            </a:fld>
            <a:endParaRPr lang="en-US"/>
          </a:p>
        </p:txBody>
      </p:sp>
    </p:spTree>
    <p:extLst>
      <p:ext uri="{BB962C8B-B14F-4D97-AF65-F5344CB8AC3E}">
        <p14:creationId xmlns:p14="http://schemas.microsoft.com/office/powerpoint/2010/main" val="3974404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59F54C9-B4AC-49D5-9E30-79F6E5952FC9}" type="slidenum">
              <a:rPr lang="en-US"/>
              <a:pPr/>
              <a:t>20</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74725" y="4560888"/>
            <a:ext cx="5365750" cy="4319587"/>
          </a:xfrm>
          <a:noFill/>
          <a:ln/>
        </p:spPr>
        <p:txBody>
          <a:bodyPr/>
          <a:lstStyle/>
          <a:p>
            <a:pPr eaLnBrk="1" hangingPunct="1"/>
            <a:r>
              <a:rPr lang="en-US" b="1"/>
              <a:t>Threat Identification</a:t>
            </a:r>
          </a:p>
          <a:p>
            <a:pPr eaLnBrk="1" hangingPunct="1"/>
            <a:r>
              <a:rPr lang="en-US"/>
              <a:t>Each of these threats identified has the potential to attack any of the assets protected. </a:t>
            </a:r>
          </a:p>
          <a:p>
            <a:pPr eaLnBrk="1" hangingPunct="1"/>
            <a:r>
              <a:rPr lang="en-US"/>
              <a:t>If we assume every threat can and will attack every information asset, this will quickly become more complex and overwhelm the ability to plan. </a:t>
            </a:r>
          </a:p>
          <a:p>
            <a:pPr eaLnBrk="1" hangingPunct="1"/>
            <a:r>
              <a:rPr lang="en-US"/>
              <a:t>To make this part of the process manageable, each step in the threat identification and vulnerability identification process is managed separately, and then coordinated at the end of the process.</a:t>
            </a:r>
          </a:p>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585177F-F2C2-4E19-B050-6EE4CC05094F}" type="slidenum">
              <a:rPr lang="en-US"/>
              <a:pPr/>
              <a:t>21</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74725" y="4560888"/>
            <a:ext cx="5365750" cy="4319587"/>
          </a:xfrm>
          <a:noFill/>
          <a:ln/>
        </p:spPr>
        <p:txBody>
          <a:bodyPr/>
          <a:lstStyle/>
          <a:p>
            <a:pPr eaLnBrk="1" hangingPunct="1"/>
            <a:r>
              <a:rPr lang="en-US" b="1"/>
              <a:t>Vulnerability Identification</a:t>
            </a:r>
          </a:p>
          <a:p>
            <a:pPr eaLnBrk="1" hangingPunct="1"/>
            <a:r>
              <a:rPr lang="en-US"/>
              <a:t>We now face the challenge of reviewing each information asset for each threat it faces and creating a list of the vulnerabilities that remain viable risks to the organizations.  </a:t>
            </a:r>
          </a:p>
          <a:p>
            <a:pPr eaLnBrk="1" hangingPunct="1"/>
            <a:r>
              <a:rPr lang="en-US"/>
              <a:t>Vulnerabilities are specific avenues that threat agents can exploit to attack an information asset. </a:t>
            </a:r>
          </a:p>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With risks classified, it is possible to design policies, technical controls, and</a:t>
            </a:r>
          </a:p>
          <a:p>
            <a:r>
              <a:rPr lang="en-US" dirty="0">
                <a:effectLst/>
                <a:latin typeface="Times New Roman" panose="02020603050405020304" pitchFamily="18" charset="0"/>
              </a:rPr>
              <a:t>people controls like procedures to reduce the risks. The figure provides guidance on which controls to design and implement first. Clearly, one should address those risks with both a high probability of occurrence and a high cost if the threat is realized. </a:t>
            </a:r>
          </a:p>
          <a:p>
            <a:endParaRPr lang="en-US" dirty="0">
              <a:effectLst/>
              <a:latin typeface="Times New Roman" panose="02020603050405020304" pitchFamily="18" charset="0"/>
            </a:endParaRPr>
          </a:p>
          <a:p>
            <a:r>
              <a:rPr lang="en-US" dirty="0">
                <a:effectLst/>
                <a:latin typeface="Times New Roman" panose="02020603050405020304" pitchFamily="18" charset="0"/>
              </a:rPr>
              <a:t>However, the figure does not account for the cost of controls. It may be advantageous to implement some less important controls early in the process if they are easy and cheap. It may also be necessary to forego some controls entirely if their cost or technical complexity exceeds what the  organization can support. Such an analysis is called a cost-</a:t>
            </a:r>
            <a:r>
              <a:rPr lang="en-US" dirty="0" err="1">
                <a:effectLst/>
                <a:latin typeface="Times New Roman" panose="02020603050405020304" pitchFamily="18" charset="0"/>
              </a:rPr>
              <a:t>benefitanalysis.Cost</a:t>
            </a:r>
            <a:r>
              <a:rPr lang="en-US" dirty="0">
                <a:effectLst/>
                <a:latin typeface="Times New Roman" panose="02020603050405020304" pitchFamily="18" charset="0"/>
              </a:rPr>
              <a:t>-benefit analysis compares the financial benefit of adding a control (itself determined by risk of loss) with the cost of proposed controls</a:t>
            </a:r>
            <a:endParaRPr lang="en-US" dirty="0"/>
          </a:p>
        </p:txBody>
      </p:sp>
      <p:sp>
        <p:nvSpPr>
          <p:cNvPr id="4" name="Slide Number Placeholder 3"/>
          <p:cNvSpPr>
            <a:spLocks noGrp="1"/>
          </p:cNvSpPr>
          <p:nvPr>
            <p:ph type="sldNum" sz="quarter" idx="5"/>
          </p:nvPr>
        </p:nvSpPr>
        <p:spPr/>
        <p:txBody>
          <a:bodyPr/>
          <a:lstStyle/>
          <a:p>
            <a:fld id="{16DD3157-401B-4565-9F04-8EF92DC08471}" type="slidenum">
              <a:rPr lang="en-US" smtClean="0"/>
              <a:t>22</a:t>
            </a:fld>
            <a:endParaRPr lang="en-US"/>
          </a:p>
        </p:txBody>
      </p:sp>
    </p:spTree>
    <p:extLst>
      <p:ext uri="{BB962C8B-B14F-4D97-AF65-F5344CB8AC3E}">
        <p14:creationId xmlns:p14="http://schemas.microsoft.com/office/powerpoint/2010/main" val="3484148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a:bodyPr>
          <a:lstStyle/>
          <a:p>
            <a:r>
              <a:rPr lang="en-US" dirty="0"/>
              <a:t>We’re supposed to be talking about identification and authentication today, and we need some definitions in order to do that.</a:t>
            </a:r>
          </a:p>
          <a:p>
            <a:r>
              <a:rPr lang="en-US" dirty="0"/>
              <a:t>The first definition is that of principle, and that is a unique entity like maybe a person, so I could be a principle, so could you. An identity specifies a principal. So I have a number of identities. Triple-0 48096 is my banner identity. “bbrown’ is my email identity. Robert L. Brown is my legal identity, and so on. All of those things specify me and they’re used for different purposes. </a:t>
            </a:r>
          </a:p>
          <a:p>
            <a:r>
              <a:rPr lang="en-US" dirty="0"/>
              <a:t>Authentication is the binding of that representation of identity to some internal system. </a:t>
            </a:r>
          </a:p>
          <a:p>
            <a:r>
              <a:rPr lang="en-US" dirty="0"/>
              <a:t>And to make that a little shorter, identification asks who you are and authentication says prove it. </a:t>
            </a:r>
          </a:p>
          <a:p>
            <a:pPr defTabSz="878098">
              <a:defRPr/>
            </a:pPr>
            <a:r>
              <a:rPr lang="en-US" dirty="0"/>
              <a:t>All of the access decisions and all of the resource allocation decisions that a system makes depend on correct binding of identity. So if you can get access to my banner password--please don’t. If you can, you could go post grades for yourself, ‘cause I can post grades for you. Right? If an incorrect binding takes place, then all the rest of security having to do with access and resource allocation fails. And there are some bad problems with that but let me finish the slide first. To repeat, identification asks the question, who are you. And for a number of the systems around here, I am “</a:t>
            </a:r>
            <a:r>
              <a:rPr lang="en-US" dirty="0" err="1"/>
              <a:t>bbrown</a:t>
            </a:r>
            <a:r>
              <a:rPr lang="en-US" dirty="0"/>
              <a:t>” so that’s what I type in. Authentication is the challenge that says prove it, and I type a password like </a:t>
            </a:r>
            <a:r>
              <a:rPr lang="en-US" dirty="0" err="1"/>
              <a:t>xyzzy</a:t>
            </a:r>
            <a:r>
              <a:rPr lang="en-US" dirty="0"/>
              <a:t>. That is not my password. It has never been and it never will be. It is the mnemonic for vector multiplication in three dimensions, also a fake password from the Adventure game from long ago.</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24</a:t>
            </a:fld>
            <a:endParaRPr lang="en-US"/>
          </a:p>
        </p:txBody>
      </p:sp>
    </p:spTree>
    <p:extLst>
      <p:ext uri="{BB962C8B-B14F-4D97-AF65-F5344CB8AC3E}">
        <p14:creationId xmlns:p14="http://schemas.microsoft.com/office/powerpoint/2010/main" val="250137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a:bodyPr>
          <a:lstStyle/>
          <a:p>
            <a:pPr defTabSz="878098">
              <a:defRPr/>
            </a:pPr>
            <a:r>
              <a:rPr lang="en-US" dirty="0"/>
              <a:t>So I can authenticate that is, I can do the ‘prove it’ part in one or more of three factors: something I know, something I have and something that I am. So something I know might be a password. Something I have might be a Smartcard, as the one I use to unlock the door, or even a metal key. If I’m the only one who’s supposed to have the key to my car, then this key authenticates me to the car as somebody who should be allowed to drive it. Even though the car is not as smart as some computers, it’s an authenticator. The third factor is something you are. My state-issue laptop has a fingerprint reader on it which I have never bothered to setup because the laptop spends most of its life closed in a docking station and the fingerprint reader’s inside, which makes it useless. But fingerprints something I am, some biometric identification, retinal scan, hand geometry. Put your hand on a sensor. Different people’s hand geometries are all different. I can use two or more of those authenticators, and that’s called Multi-Factor Authentication. Some, but not all of the card readers that work the door locks in this building have keypads on them. And I might be given a personal identifying number and the Smartcard. What that buys me, and that’s something I have, the Smartcard and something I know, the number. What that buys us in terms of security is, if I lose the wallet containing the Smartcard, as things stand right now, anybody can get into any room I’m allowed to get into, just by waving the wallet in front of the reader. If we were using Two Factor identification, Smartcard and identifying number, then the loss of my wallet, or the Smartcard, really, does not compromise security of these rooms all by itself. I’ve still lost my wallet but people can’t use it to get into the classrooms to which I have access. That’s Multi-Factor Authentication.</a:t>
            </a:r>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25</a:t>
            </a:fld>
            <a:endParaRPr lang="en-US"/>
          </a:p>
        </p:txBody>
      </p:sp>
    </p:spTree>
    <p:extLst>
      <p:ext uri="{BB962C8B-B14F-4D97-AF65-F5344CB8AC3E}">
        <p14:creationId xmlns:p14="http://schemas.microsoft.com/office/powerpoint/2010/main" val="946486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a:bodyPr>
          <a:lstStyle/>
          <a:p>
            <a:pPr defTabSz="878098">
              <a:defRPr/>
            </a:pPr>
            <a:r>
              <a:rPr lang="en-US" dirty="0"/>
              <a:t>Okay, so we use identity, this is, who are you? And then, prove it. So we’ve authenticated that identity. For accountability, for knowing who did what, and for access control. Who’s allowed to do what. </a:t>
            </a:r>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26</a:t>
            </a:fld>
            <a:endParaRPr lang="en-US"/>
          </a:p>
        </p:txBody>
      </p:sp>
    </p:spTree>
    <p:extLst>
      <p:ext uri="{BB962C8B-B14F-4D97-AF65-F5344CB8AC3E}">
        <p14:creationId xmlns:p14="http://schemas.microsoft.com/office/powerpoint/2010/main" val="1419004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a:bodyPr>
          <a:lstStyle/>
          <a:p>
            <a:pPr defTabSz="878098">
              <a:defRPr/>
            </a:pPr>
            <a:r>
              <a:rPr lang="en-US" dirty="0"/>
              <a:t>Okay, so if we want to identify users, like me, the exact representation depends on the system. Often, and for both UNIX and Windows, there’s going to be a username, like </a:t>
            </a:r>
            <a:r>
              <a:rPr lang="en-US" dirty="0" err="1"/>
              <a:t>BBrown</a:t>
            </a:r>
            <a:r>
              <a:rPr lang="en-US" dirty="0"/>
              <a:t>. For Windows in the active directory arena, there’s going to be a domain name there too. There’s going to be a domain name too. The example on the slide is UNIX, there’s a log-in name like </a:t>
            </a:r>
            <a:r>
              <a:rPr lang="en-US" dirty="0" err="1"/>
              <a:t>BBrown</a:t>
            </a:r>
            <a:r>
              <a:rPr lang="en-US" dirty="0"/>
              <a:t> and that gets mapped during the log-in process to a user identification number, and integer number that the internal system is going to use to identify </a:t>
            </a:r>
            <a:r>
              <a:rPr lang="en-US" dirty="0" err="1"/>
              <a:t>BBrown</a:t>
            </a:r>
            <a:r>
              <a:rPr lang="en-US" dirty="0"/>
              <a:t>. So the log-in name and the UID both identify the same principle.</a:t>
            </a:r>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27</a:t>
            </a:fld>
            <a:endParaRPr lang="en-US"/>
          </a:p>
        </p:txBody>
      </p:sp>
    </p:spTree>
    <p:extLst>
      <p:ext uri="{BB962C8B-B14F-4D97-AF65-F5344CB8AC3E}">
        <p14:creationId xmlns:p14="http://schemas.microsoft.com/office/powerpoint/2010/main" val="3061503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a:bodyPr>
          <a:lstStyle/>
          <a:p>
            <a:pPr defTabSz="878098">
              <a:defRPr/>
            </a:pPr>
            <a:r>
              <a:rPr lang="en-US" dirty="0"/>
              <a:t>Also in UNIX we have this idea of groups. A group is nothing more than a set of users. I can have membership in several groups. There’s a default group that’s assigned when I log in but I can change groups. </a:t>
            </a:r>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28</a:t>
            </a:fld>
            <a:endParaRPr lang="en-US"/>
          </a:p>
        </p:txBody>
      </p:sp>
    </p:spTree>
    <p:extLst>
      <p:ext uri="{BB962C8B-B14F-4D97-AF65-F5344CB8AC3E}">
        <p14:creationId xmlns:p14="http://schemas.microsoft.com/office/powerpoint/2010/main" val="1590838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503D249-8181-4871-B22E-8B2D3935D9B3}" type="slidenum">
              <a:rPr lang="en-US">
                <a:solidFill>
                  <a:srgbClr val="000000"/>
                </a:solidFill>
              </a:rPr>
              <a:pPr/>
              <a:t>29</a:t>
            </a:fld>
            <a:endParaRPr lang="en-US">
              <a:solidFill>
                <a:srgbClr val="000000"/>
              </a:solidFill>
            </a:endParaRPr>
          </a:p>
        </p:txBody>
      </p:sp>
      <p:sp>
        <p:nvSpPr>
          <p:cNvPr id="56323" name="Rectangle 2"/>
          <p:cNvSpPr>
            <a:spLocks noGrp="1" noRot="1" noChangeAspect="1" noChangeArrowheads="1" noTextEdit="1"/>
          </p:cNvSpPr>
          <p:nvPr>
            <p:ph type="sldImg"/>
          </p:nvPr>
        </p:nvSpPr>
        <p:spPr>
          <a:xfrm>
            <a:off x="1196975" y="693738"/>
            <a:ext cx="4616450" cy="3462337"/>
          </a:xfrm>
          <a:ln/>
        </p:spPr>
      </p:sp>
      <p:sp>
        <p:nvSpPr>
          <p:cNvPr id="56324" name="Rectangle 3"/>
          <p:cNvSpPr>
            <a:spLocks noGrp="1" noChangeArrowheads="1"/>
          </p:cNvSpPr>
          <p:nvPr>
            <p:ph type="body" idx="1"/>
          </p:nvPr>
        </p:nvSpPr>
        <p:spPr>
          <a:noFill/>
          <a:ln/>
        </p:spPr>
        <p:txBody>
          <a:bodyPr/>
          <a:lstStyle/>
          <a:p>
            <a:r>
              <a:rPr lang="en-US" dirty="0">
                <a:latin typeface="Times" pitchFamily="18" charset="0"/>
              </a:rPr>
              <a:t>The front line of defense against intruders is the password system. Virtually all multiuser systems require that a user provide not only a name or identifier (ID) but also a password. The system compares the password to a previously stored password for that user ID, maintained in a system password file. The password serves to authenticate the ID of the individual logging on to the system. In turn, the ID determines whether the user is authorized to gain access to a system, the privileges accorded to the user, and is used to determine discretionary access controls. </a:t>
            </a:r>
          </a:p>
        </p:txBody>
      </p:sp>
    </p:spTree>
    <p:extLst>
      <p:ext uri="{BB962C8B-B14F-4D97-AF65-F5344CB8AC3E}">
        <p14:creationId xmlns:p14="http://schemas.microsoft.com/office/powerpoint/2010/main" val="1907683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a:bodyPr>
          <a:lstStyle/>
          <a:p>
            <a:pPr defTabSz="878098">
              <a:defRPr/>
            </a:pPr>
            <a:r>
              <a:rPr lang="en-US" dirty="0"/>
              <a:t>Okay, password:  sequence of characters. Sometimes limited to eight. Sometimes limited to something else. Four digits for your bank number. All the money you have in the bank is protected by four digits. Happily college teachers don’t have money in the bank so that isn’t a real big problem for us. In addition to those memorized sequences of characters, we might end up with some randomly generated sequences of characters, or we might use sequences of words, which provides an opportunity for much stronger authentication. I can remember “open says me,” and the alternate spelling of says much better than I can remember eight random characters much more. So don’t use any of these as passwords. I might also use an algorithm. The computer provides me with a number and I know that the algorithm is multiply the number by two, add one to it and type that back in. And I’m going to get a different number the next time. Although someone who could intercept the exchange between me and the computer could soon figure out the simple algorithm like that one.</a:t>
            </a:r>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30</a:t>
            </a:fld>
            <a:endParaRPr lang="en-US"/>
          </a:p>
        </p:txBody>
      </p:sp>
    </p:spTree>
    <p:extLst>
      <p:ext uri="{BB962C8B-B14F-4D97-AF65-F5344CB8AC3E}">
        <p14:creationId xmlns:p14="http://schemas.microsoft.com/office/powerpoint/2010/main" val="1757280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people call “what sort of attacks” a threat profile.</a:t>
            </a:r>
          </a:p>
        </p:txBody>
      </p:sp>
      <p:sp>
        <p:nvSpPr>
          <p:cNvPr id="4" name="Slide Number Placeholder 3"/>
          <p:cNvSpPr>
            <a:spLocks noGrp="1"/>
          </p:cNvSpPr>
          <p:nvPr>
            <p:ph type="sldNum" sz="quarter" idx="10"/>
          </p:nvPr>
        </p:nvSpPr>
        <p:spPr/>
        <p:txBody>
          <a:bodyPr/>
          <a:lstStyle/>
          <a:p>
            <a:pPr>
              <a:defRPr/>
            </a:pPr>
            <a:fld id="{AA263040-508D-4903-903D-B5301CE76C17}" type="slidenum">
              <a:rPr lang="en-US" smtClean="0"/>
              <a:pPr>
                <a:defRPr/>
              </a:pPr>
              <a:t>4</a:t>
            </a:fld>
            <a:endParaRPr lang="en-US"/>
          </a:p>
        </p:txBody>
      </p:sp>
    </p:spTree>
    <p:extLst>
      <p:ext uri="{BB962C8B-B14F-4D97-AF65-F5344CB8AC3E}">
        <p14:creationId xmlns:p14="http://schemas.microsoft.com/office/powerpoint/2010/main" val="2118389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fontScale="92500" lnSpcReduction="20000"/>
          </a:bodyPr>
          <a:lstStyle/>
          <a:p>
            <a:pPr defTabSz="878098">
              <a:defRPr/>
            </a:pPr>
            <a:r>
              <a:rPr lang="en-US" dirty="0"/>
              <a:t>Okay, so how do I store passwords? Storing them as clear text is bad. Some people who worked with Yahoo - Yahoo Voice is the thing that used to be associated content before Yahoo bought them out, have a system that stored passwords in plain text. And somebody hacked into it and all of the associated content, Yahoo Voice’s passwords are posted on file sharing sites. Now here’s the really bad news about that. Yahoo Voices used an email id as the identifier because email ids are pretty good identifiers because they’re unique. There’s only one  </a:t>
            </a:r>
            <a:r>
              <a:rPr lang="en-US" u="sng" dirty="0">
                <a:hlinkClick r:id="rId3"/>
              </a:rPr>
              <a:t>bob.brown@gmail.com</a:t>
            </a:r>
            <a:r>
              <a:rPr lang="en-US" dirty="0"/>
              <a:t> and that would be me. If you use the same password for Yahoo Voices as you use for </a:t>
            </a:r>
            <a:r>
              <a:rPr lang="en-US" dirty="0" err="1"/>
              <a:t>bob.brown</a:t>
            </a:r>
            <a:r>
              <a:rPr lang="en-US" dirty="0"/>
              <a:t> @</a:t>
            </a:r>
            <a:r>
              <a:rPr lang="en-US" dirty="0" err="1"/>
              <a:t>gmail.com</a:t>
            </a:r>
            <a:r>
              <a:rPr lang="en-US" dirty="0"/>
              <a:t> now the bad guys are going to have both your email account name and password to it. Oops!</a:t>
            </a:r>
          </a:p>
          <a:p>
            <a:r>
              <a:rPr lang="en-US" dirty="0"/>
              <a:t>So we don’t store passwords as clear text. If I were going to use a cipher like a symmetric key cryptography system then I’ve got to have the key available because I can’t decipher, decode the passwords without the key and so encrypting in ciphering the password file is no better than storing it as plain text. Because if I can hack in and get the file I can get the key too. Has to be accessible. The way passwords get stored these days is as a one-way cryptographic hash. Remember the considerations for cryptographic hash? One of them was it was easy to compute, but one of them was given the hash of a message, h of m deriving the message, m from the hash code is intractable. And so, that’s what we do. We do a one-way hash so that you can never get the plain text password back given that hash code. </a:t>
            </a:r>
          </a:p>
          <a:p>
            <a:r>
              <a:rPr lang="en-US" dirty="0"/>
              <a:t>So how do I check the passwords?</a:t>
            </a:r>
          </a:p>
          <a:p>
            <a:r>
              <a:rPr lang="en-US" dirty="0"/>
              <a:t>I run the password that’s typed in to the same hash algorithm and compared what was stored with what I got. If they’re equal, unless there’s been a collision in the hash algorithm. If they’re equal then we believe that the person who’s doing the typing knows the password.</a:t>
            </a:r>
          </a:p>
          <a:p>
            <a:r>
              <a:rPr lang="en-US" dirty="0"/>
              <a:t>Student: But if you have say, a hundred thousand users then there’s you know, a collision between two users passwords that’s not such a big deal.</a:t>
            </a:r>
          </a:p>
          <a:p>
            <a:r>
              <a:rPr lang="en-US" dirty="0"/>
              <a:t>Not such a big deal, if you get lucky.</a:t>
            </a:r>
          </a:p>
          <a:p>
            <a:r>
              <a:rPr lang="en-US" dirty="0"/>
              <a:t>The adversary doesn’t happen to try the collided password with each of the users. ‘Cause it’s going to work for both of them. One password is going to unlock two accounts even though the two users think they have different passwords.</a:t>
            </a:r>
          </a:p>
          <a:p>
            <a:pPr defTabSz="878098">
              <a:defRPr/>
            </a:pPr>
            <a:endParaRPr lang="en-US" dirty="0"/>
          </a:p>
          <a:p>
            <a:pPr defTabSz="878098">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31</a:t>
            </a:fld>
            <a:endParaRPr lang="en-US"/>
          </a:p>
        </p:txBody>
      </p:sp>
    </p:spTree>
    <p:extLst>
      <p:ext uri="{BB962C8B-B14F-4D97-AF65-F5344CB8AC3E}">
        <p14:creationId xmlns:p14="http://schemas.microsoft.com/office/powerpoint/2010/main" val="2226442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a:bodyPr>
          <a:lstStyle/>
          <a:p>
            <a:pPr defTabSz="878098">
              <a:defRPr/>
            </a:pPr>
            <a:r>
              <a:rPr lang="en-US" dirty="0"/>
              <a:t>What the bad guys, the adversaries want to do is download at least the user id file and maybe the hashed passwords and then they want to pound on it with computing at their leisure. And there’s some awesome password cracking mechanisms made out of multiple instances of GPU cards so we’re doing the fast parallel processing that you get out of that graphics processor. Then you stick 16 of these right in a chassis and end up running some large number, 128 cracking operations in parallel, every very small fraction of a second. Scary stuff going on. Passwords are on their way out for that reason. Am I brave enough to predict on the way out when? No. But passwords are not safe. Even good passwords are not safe. The attacker still has to guess the password. But if the attacker has the hash code then I can try as many passwords as I want to until I get one that produces the same hash code. And it doesn’t make any difference whether it produces it because I’ve correctly guessed the hash code, or because there’s a hash collision. As long as I get the right hash code I have a password that’ll work. Do you believe that? It’s true, unhappily. So we want to use hash functions that are collision-resistant. </a:t>
            </a:r>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32</a:t>
            </a:fld>
            <a:endParaRPr lang="en-US"/>
          </a:p>
        </p:txBody>
      </p:sp>
    </p:spTree>
    <p:extLst>
      <p:ext uri="{BB962C8B-B14F-4D97-AF65-F5344CB8AC3E}">
        <p14:creationId xmlns:p14="http://schemas.microsoft.com/office/powerpoint/2010/main" val="2812929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fontScale="92500" lnSpcReduction="10000"/>
          </a:bodyPr>
          <a:lstStyle/>
          <a:p>
            <a:r>
              <a:rPr lang="en-US" dirty="0"/>
              <a:t>We express the strength of a password as bits of entropy, how much potential randomness is there. Actually, the slide says it better, log2 of possible values if the password is selected randomly given some alphabet and some length. An example is the automatic teller machine personal identifying number on a bank, typically four digits. Our alphabet is the decimal digits. There are ten of them. About 3.3 bits per digit. Where that comes from is log</a:t>
            </a:r>
            <a:r>
              <a:rPr lang="en-US" baseline="-25000" dirty="0"/>
              <a:t>2</a:t>
            </a:r>
            <a:r>
              <a:rPr lang="en-US" dirty="0"/>
              <a:t>10. You can type that into Google, and it’ll tell you the answer, right. You can guesstimate it yourself because 3 bits of entropy would give you 8 values. 2</a:t>
            </a:r>
            <a:r>
              <a:rPr lang="en-US" baseline="30000" dirty="0"/>
              <a:t>3 </a:t>
            </a:r>
            <a:r>
              <a:rPr lang="en-US" dirty="0"/>
              <a:t>is 8. Four bits would give you 16. It’s somewhere between 3 and 4, and it’s closer to 3 than 4. You can estimate that stuff without being able to take log</a:t>
            </a:r>
            <a:r>
              <a:rPr lang="en-US" baseline="-25000" dirty="0"/>
              <a:t>2</a:t>
            </a:r>
            <a:r>
              <a:rPr lang="en-US" dirty="0"/>
              <a:t>10 in your head and without typing it into Google or into your calculator. Four digits in that personal identifying number, so about 13¼ bits of entropy all together. That means that it would take about 5,000 tries to guess a random personal identifying number. 5,000 is about half of 2</a:t>
            </a:r>
            <a:r>
              <a:rPr lang="en-US" baseline="30000" dirty="0"/>
              <a:t>13.24</a:t>
            </a:r>
            <a:r>
              <a:rPr lang="en-US" dirty="0"/>
              <a:t>.</a:t>
            </a:r>
          </a:p>
          <a:p>
            <a:r>
              <a:rPr lang="en-US" dirty="0"/>
              <a:t>There’s another way of thinking about that. There are 10,000 combinations of four digits. On the average, you’d have to try half of them. If you just started at 0000, 0001, on the average you’re going to hit it by the time you’ve gone halfway through.</a:t>
            </a:r>
          </a:p>
          <a:p>
            <a:r>
              <a:rPr lang="en-US" dirty="0"/>
              <a:t>If the PIN is chosen randomly. If I decided—and I didn’t, so just don’t even think about it. If I decided to use my birth year as my personal identifying number. Everybody knows that I’m 60–</a:t>
            </a:r>
            <a:r>
              <a:rPr lang="en-US" i="1" dirty="0"/>
              <a:t>harrummmph</a:t>
            </a:r>
            <a:r>
              <a:rPr lang="en-US" dirty="0"/>
              <a:t> years old. It would take you far fewer tries because of the thing that I just told you which you already knew. Ten guesses is going to be enough. There’s only ten possible birth years for somebody who is 60-</a:t>
            </a:r>
            <a:r>
              <a:rPr lang="en-US" i="1" dirty="0"/>
              <a:t>harrummph</a:t>
            </a:r>
            <a:r>
              <a:rPr lang="en-US" dirty="0"/>
              <a:t> in 2013. Do you see the importance of randomness even for something like that personal identifying number? If there’s some kind of pattern, all this business about bits of entropy business is blown right out the window. Do not use your birth year, your street address, the last four digits of your Social Security Number, or any other four-digit number that’s already something else. Make one up!</a:t>
            </a:r>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35</a:t>
            </a:fld>
            <a:endParaRPr lang="en-US"/>
          </a:p>
        </p:txBody>
      </p:sp>
    </p:spTree>
    <p:extLst>
      <p:ext uri="{BB962C8B-B14F-4D97-AF65-F5344CB8AC3E}">
        <p14:creationId xmlns:p14="http://schemas.microsoft.com/office/powerpoint/2010/main" val="3645971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a:bodyPr>
          <a:lstStyle/>
          <a:p>
            <a:r>
              <a:rPr lang="en-US" i="1" dirty="0"/>
              <a:t>Alphanumeric passwords</a:t>
            </a:r>
            <a:r>
              <a:rPr lang="en-US" dirty="0"/>
              <a:t>, letters and numbers. If we’re going to do a case-insensitive password, then there are 36 symbols—26 letters, 10 digits. About 5.17 bits of randomness. 2</a:t>
            </a:r>
            <a:r>
              <a:rPr lang="en-US" baseline="30000" dirty="0"/>
              <a:t>5 </a:t>
            </a:r>
            <a:r>
              <a:rPr lang="en-US" dirty="0"/>
              <a:t>is 32. A little bit more than that. Five and a little bit of change. If you actually take log(2</a:t>
            </a:r>
            <a:r>
              <a:rPr lang="en-US" baseline="30000" dirty="0"/>
              <a:t>36</a:t>
            </a:r>
            <a:r>
              <a:rPr lang="en-US" dirty="0"/>
              <a:t>), you get 5.17.</a:t>
            </a:r>
          </a:p>
          <a:p>
            <a:r>
              <a:rPr lang="en-US" dirty="0"/>
              <a:t>If I make it case-sensitive, I have increased the number of symbols to 62. There are 52 upper and lower-case letters and 10 digits. Notice what happened to my random, my bits of entropy. Only from 5.1 to 5.9. Making the password case-sensitive added less than 1 bit of entropy. If I had an eight-character password, then I have about 47.6 bits of entropy, 5.95 x 8.</a:t>
            </a:r>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36</a:t>
            </a:fld>
            <a:endParaRPr lang="en-US"/>
          </a:p>
        </p:txBody>
      </p:sp>
    </p:spTree>
    <p:extLst>
      <p:ext uri="{BB962C8B-B14F-4D97-AF65-F5344CB8AC3E}">
        <p14:creationId xmlns:p14="http://schemas.microsoft.com/office/powerpoint/2010/main" val="3025788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a:bodyPr>
          <a:lstStyle/>
          <a:p>
            <a:pPr defTabSz="878098">
              <a:defRPr/>
            </a:pPr>
            <a:r>
              <a:rPr lang="en-US" dirty="0"/>
              <a:t>Here’s the example that ought to get everybody’s attention. If you follow the link that’s on the slide, you will find the list of 500 most common passwords. You should look at that list.. If your password is on this list, change it today. You only have about 9 bits of entropy. 2</a:t>
            </a:r>
            <a:r>
              <a:rPr lang="en-US" baseline="30000" dirty="0"/>
              <a:t>9 </a:t>
            </a:r>
            <a:r>
              <a:rPr lang="en-US" dirty="0"/>
              <a:t>is 512. If I’m searching sequentially through all of the passwords on that list of 500 most common, on the average I go about halfway through it. On the average, I’ll make 256 tries before I guess your password if it’s on that list. If I can test at 1,000 a second, I do that in a quarter of a second. I can really test in billions per second if I do something with some GPU cards. I can essentially guess a password out of that list in time that is so close to zero, we can’t even bother measuring it.</a:t>
            </a:r>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37</a:t>
            </a:fld>
            <a:endParaRPr lang="en-US"/>
          </a:p>
        </p:txBody>
      </p:sp>
    </p:spTree>
    <p:extLst>
      <p:ext uri="{BB962C8B-B14F-4D97-AF65-F5344CB8AC3E}">
        <p14:creationId xmlns:p14="http://schemas.microsoft.com/office/powerpoint/2010/main" val="335843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EB52A9E-8F1C-443A-990D-AC4605844655}" type="slidenum">
              <a:rPr lang="en-US">
                <a:solidFill>
                  <a:srgbClr val="000000"/>
                </a:solidFill>
              </a:rPr>
              <a:pPr/>
              <a:t>38</a:t>
            </a:fld>
            <a:endParaRPr lang="en-US">
              <a:solidFill>
                <a:srgbClr val="000000"/>
              </a:solidFill>
            </a:endParaRPr>
          </a:p>
        </p:txBody>
      </p:sp>
      <p:sp>
        <p:nvSpPr>
          <p:cNvPr id="61443" name="Rectangle 2"/>
          <p:cNvSpPr>
            <a:spLocks noGrp="1" noRot="1" noChangeAspect="1" noChangeArrowheads="1" noTextEdit="1"/>
          </p:cNvSpPr>
          <p:nvPr>
            <p:ph type="sldImg"/>
          </p:nvPr>
        </p:nvSpPr>
        <p:spPr>
          <a:xfrm>
            <a:off x="1196975" y="693738"/>
            <a:ext cx="4616450" cy="3462337"/>
          </a:xfrm>
          <a:ln/>
        </p:spPr>
      </p:sp>
      <p:sp>
        <p:nvSpPr>
          <p:cNvPr id="61444" name="Rectangle 3"/>
          <p:cNvSpPr>
            <a:spLocks noGrp="1" noChangeArrowheads="1"/>
          </p:cNvSpPr>
          <p:nvPr>
            <p:ph type="body" idx="1"/>
          </p:nvPr>
        </p:nvSpPr>
        <p:spPr>
          <a:noFill/>
          <a:ln/>
        </p:spPr>
        <p:txBody>
          <a:bodyPr/>
          <a:lstStyle/>
          <a:p>
            <a:pPr defTabSz="878098">
              <a:defRPr/>
            </a:pPr>
            <a:r>
              <a:rPr lang="en-US" dirty="0"/>
              <a:t>Anderson’s formula: We want to pick the probability of guessing a password within a specified time. We’re going to set </a:t>
            </a:r>
            <a:r>
              <a:rPr lang="en-US" i="1" dirty="0"/>
              <a:t>G</a:t>
            </a:r>
            <a:r>
              <a:rPr lang="en-US" dirty="0"/>
              <a:t> to the number of guesses in one time unit. </a:t>
            </a:r>
            <a:r>
              <a:rPr lang="en-US" i="1" dirty="0"/>
              <a:t>T</a:t>
            </a:r>
            <a:r>
              <a:rPr lang="en-US" dirty="0"/>
              <a:t> to that specified time. Let us say that I wanted—just as an example, and I’m not going to try to work this one out. Let us say that we want to be able to have a probability of 50% or less guessing the password in 100 years on a computer that can make a million guesses per second. That’s how we’re filling this in. Probability, 50%. Some period of time, 100 years. Some number of guesses per second. I can make that be 1 million or even 1 billion. The number of possible passwords is the cardinality of the alphabet. The size of the password within its alphabet. Let us say an eight-character password with all 95 printable characters allowed. That would be 8</a:t>
            </a:r>
            <a:r>
              <a:rPr lang="en-US" baseline="30000" dirty="0"/>
              <a:t>95 </a:t>
            </a:r>
            <a:r>
              <a:rPr lang="en-US" dirty="0"/>
              <a:t>power, unless it’s 95</a:t>
            </a:r>
            <a:r>
              <a:rPr lang="en-US" baseline="30000" dirty="0"/>
              <a:t>8 </a:t>
            </a:r>
            <a:r>
              <a:rPr lang="en-US" dirty="0"/>
              <a:t>power. I can take time times number of guess per second divided by </a:t>
            </a:r>
            <a:r>
              <a:rPr lang="en-US" i="1" dirty="0"/>
              <a:t>N</a:t>
            </a:r>
            <a:r>
              <a:rPr lang="en-US" dirty="0"/>
              <a:t>, the number of possible passwords. That’s going to give me </a:t>
            </a:r>
            <a:r>
              <a:rPr lang="en-US" i="1" dirty="0"/>
              <a:t>P</a:t>
            </a:r>
            <a:r>
              <a:rPr lang="en-US" dirty="0"/>
              <a:t>.</a:t>
            </a:r>
          </a:p>
          <a:p>
            <a:endParaRPr lang="en-US" dirty="0"/>
          </a:p>
          <a:p>
            <a:r>
              <a:rPr lang="en-US" dirty="0"/>
              <a:t>Ross Anderson, </a:t>
            </a:r>
            <a:r>
              <a:rPr lang="en-US" i="1" dirty="0"/>
              <a:t>Security Engineering</a:t>
            </a:r>
          </a:p>
          <a:p>
            <a:endParaRPr lang="en-US" dirty="0"/>
          </a:p>
          <a:p>
            <a:r>
              <a:rPr lang="en-US" dirty="0"/>
              <a:t>|</a:t>
            </a:r>
            <a:r>
              <a:rPr lang="en-US" i="1" dirty="0"/>
              <a:t>X</a:t>
            </a:r>
            <a:r>
              <a:rPr lang="en-US" dirty="0"/>
              <a:t>| means the cardinality of the set </a:t>
            </a:r>
            <a:r>
              <a:rPr lang="en-US" i="1" dirty="0"/>
              <a:t>X</a:t>
            </a:r>
            <a:r>
              <a:rPr lang="en-US" dirty="0"/>
              <a:t>.   In this example, A is the set of all possible values that could be used to prove identity.</a:t>
            </a:r>
            <a:r>
              <a:rPr lang="en-US" baseline="0" dirty="0"/>
              <a:t>  </a:t>
            </a:r>
            <a:r>
              <a:rPr lang="en-US" dirty="0"/>
              <a:t>This one addresses finding computationally secure passwords.  Anderson’s formula applies </a:t>
            </a:r>
            <a:r>
              <a:rPr lang="en-US" dirty="0" err="1"/>
              <a:t>iff</a:t>
            </a:r>
            <a:r>
              <a:rPr lang="en-US" dirty="0"/>
              <a:t> the passwords are random.</a:t>
            </a:r>
          </a:p>
        </p:txBody>
      </p:sp>
    </p:spTree>
    <p:extLst>
      <p:ext uri="{BB962C8B-B14F-4D97-AF65-F5344CB8AC3E}">
        <p14:creationId xmlns:p14="http://schemas.microsoft.com/office/powerpoint/2010/main" val="3073902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E6658CB-7C21-48B4-B11A-A51A6F45EC5F}" type="slidenum">
              <a:rPr lang="en-US">
                <a:solidFill>
                  <a:srgbClr val="000000"/>
                </a:solidFill>
              </a:rPr>
              <a:pPr/>
              <a:t>39</a:t>
            </a:fld>
            <a:endParaRPr lang="en-US">
              <a:solidFill>
                <a:srgbClr val="000000"/>
              </a:solidFill>
            </a:endParaRPr>
          </a:p>
        </p:txBody>
      </p:sp>
      <p:sp>
        <p:nvSpPr>
          <p:cNvPr id="62467" name="Rectangle 2"/>
          <p:cNvSpPr>
            <a:spLocks noGrp="1" noRot="1" noChangeAspect="1" noChangeArrowheads="1" noTextEdit="1"/>
          </p:cNvSpPr>
          <p:nvPr>
            <p:ph type="sldImg"/>
          </p:nvPr>
        </p:nvSpPr>
        <p:spPr>
          <a:xfrm>
            <a:off x="1196975" y="693738"/>
            <a:ext cx="4616450" cy="3462337"/>
          </a:xfrm>
          <a:ln/>
        </p:spPr>
      </p:sp>
      <p:sp>
        <p:nvSpPr>
          <p:cNvPr id="62468" name="Rectangle 3"/>
          <p:cNvSpPr>
            <a:spLocks noGrp="1" noChangeArrowheads="1"/>
          </p:cNvSpPr>
          <p:nvPr>
            <p:ph type="body" idx="1"/>
          </p:nvPr>
        </p:nvSpPr>
        <p:spPr>
          <a:noFill/>
          <a:ln/>
        </p:spPr>
        <p:txBody>
          <a:bodyPr/>
          <a:lstStyle/>
          <a:p>
            <a:r>
              <a:rPr lang="en-US" dirty="0"/>
              <a:t>94 characters is the printable ASCII set.</a:t>
            </a:r>
          </a:p>
          <a:p>
            <a:r>
              <a:rPr lang="en-US" dirty="0"/>
              <a:t>Six characters gets you 6.9 x</a:t>
            </a:r>
            <a:r>
              <a:rPr lang="en-US" baseline="0" dirty="0"/>
              <a:t> 10</a:t>
            </a:r>
            <a:r>
              <a:rPr lang="en-US" baseline="30000" dirty="0"/>
              <a:t>11</a:t>
            </a:r>
            <a:r>
              <a:rPr lang="en-US" baseline="0" dirty="0"/>
              <a:t> combinations.</a:t>
            </a:r>
          </a:p>
          <a:p>
            <a:r>
              <a:rPr lang="en-US" dirty="0"/>
              <a:t>Suppose that I have a 94-character alphabet. Printable characters except </a:t>
            </a:r>
            <a:r>
              <a:rPr lang="en-US" i="1" dirty="0"/>
              <a:t>space</a:t>
            </a:r>
            <a:r>
              <a:rPr lang="en-US" dirty="0"/>
              <a:t> maybe. I can test 10</a:t>
            </a:r>
            <a:r>
              <a:rPr lang="en-US" baseline="30000" dirty="0"/>
              <a:t>4</a:t>
            </a:r>
            <a:r>
              <a:rPr lang="en-US" dirty="0"/>
              <a:t> guesses per second. I want the probability of success in this case to be less than half within a year. The question then is what is the minimum password length I have to have given those parameters? What has happened here is that we’ve </a:t>
            </a:r>
            <a:r>
              <a:rPr lang="en-US" dirty="0" err="1"/>
              <a:t>refactored</a:t>
            </a:r>
            <a:r>
              <a:rPr lang="en-US" dirty="0"/>
              <a:t> this thing to get </a:t>
            </a:r>
            <a:r>
              <a:rPr lang="en-US" i="1" dirty="0"/>
              <a:t>N</a:t>
            </a:r>
            <a:r>
              <a:rPr lang="en-US" dirty="0"/>
              <a:t> on the left. </a:t>
            </a:r>
            <a:r>
              <a:rPr lang="en-US" i="1" dirty="0"/>
              <a:t>N</a:t>
            </a:r>
            <a:r>
              <a:rPr lang="en-US" dirty="0"/>
              <a:t> has got to be greater than or equal to time times number of guesses divided by probability. We’re doing time in seconds because we have guesses per second. 365 days times 24 hour times 60 minutes times 60 seconds gives us our time, times 10</a:t>
            </a:r>
            <a:r>
              <a:rPr lang="en-US" baseline="30000" dirty="0"/>
              <a:t>4</a:t>
            </a:r>
            <a:r>
              <a:rPr lang="en-US" dirty="0"/>
              <a:t> guesses per second divided by 0.5. That gives us 6.3x10</a:t>
            </a:r>
            <a:r>
              <a:rPr lang="en-US" baseline="30000" dirty="0"/>
              <a:t>11</a:t>
            </a:r>
            <a:r>
              <a:rPr lang="en-US" dirty="0"/>
              <a:t>. I need to choose </a:t>
            </a:r>
            <a:r>
              <a:rPr lang="en-US" i="1" dirty="0"/>
              <a:t>s</a:t>
            </a:r>
            <a:r>
              <a:rPr lang="en-US" dirty="0"/>
              <a:t>, the password length, such that the sum of 94</a:t>
            </a:r>
            <a:r>
              <a:rPr lang="en-US" baseline="30000" dirty="0"/>
              <a:t>i</a:t>
            </a:r>
            <a:r>
              <a:rPr lang="en-US" dirty="0"/>
              <a:t> from 0 to </a:t>
            </a:r>
            <a:r>
              <a:rPr lang="en-US" i="1" dirty="0"/>
              <a:t>s</a:t>
            </a:r>
            <a:r>
              <a:rPr lang="en-US" dirty="0"/>
              <a:t>, the length, is greater than or equal to </a:t>
            </a:r>
            <a:r>
              <a:rPr lang="en-US" i="1" dirty="0"/>
              <a:t>N</a:t>
            </a:r>
            <a:r>
              <a:rPr lang="en-US" dirty="0"/>
              <a:t>.</a:t>
            </a:r>
          </a:p>
          <a:p>
            <a:r>
              <a:rPr lang="en-US" dirty="0"/>
              <a:t>Do I need to do that again? Yes.</a:t>
            </a:r>
          </a:p>
          <a:p>
            <a:r>
              <a:rPr lang="en-US" dirty="0"/>
              <a:t>If I have a one-character password, that is 94</a:t>
            </a:r>
            <a:r>
              <a:rPr lang="en-US" baseline="30000" dirty="0"/>
              <a:t>1</a:t>
            </a:r>
            <a:r>
              <a:rPr lang="en-US" dirty="0"/>
              <a:t>. Plus two-character password, 94</a:t>
            </a:r>
            <a:r>
              <a:rPr lang="en-US" baseline="30000" dirty="0"/>
              <a:t>2</a:t>
            </a:r>
            <a:r>
              <a:rPr lang="en-US" dirty="0"/>
              <a:t>. Three-character password, 94</a:t>
            </a:r>
            <a:r>
              <a:rPr lang="en-US" baseline="30000" dirty="0"/>
              <a:t>3</a:t>
            </a:r>
            <a:r>
              <a:rPr lang="en-US" dirty="0"/>
              <a:t>. All the way up to </a:t>
            </a:r>
            <a:r>
              <a:rPr lang="en-US" i="1" dirty="0"/>
              <a:t>s,</a:t>
            </a:r>
            <a:r>
              <a:rPr lang="en-US" dirty="0"/>
              <a:t> whatever it will be. I’m going to set </a:t>
            </a:r>
            <a:r>
              <a:rPr lang="en-US" i="1" dirty="0"/>
              <a:t>s</a:t>
            </a:r>
            <a:r>
              <a:rPr lang="en-US" dirty="0"/>
              <a:t> such that this comes out to be greater than or equal to 6.3x10</a:t>
            </a:r>
            <a:r>
              <a:rPr lang="en-US" baseline="30000" dirty="0"/>
              <a:t>11</a:t>
            </a:r>
            <a:r>
              <a:rPr lang="en-US" dirty="0"/>
              <a:t>, namely 6.9 x</a:t>
            </a:r>
            <a:r>
              <a:rPr lang="en-US" baseline="0" dirty="0"/>
              <a:t> 10</a:t>
            </a:r>
            <a:r>
              <a:rPr lang="en-US" baseline="30000" dirty="0"/>
              <a:t>11</a:t>
            </a:r>
            <a:r>
              <a:rPr lang="en-US" baseline="0" dirty="0"/>
              <a:t> combinations.</a:t>
            </a:r>
          </a:p>
          <a:p>
            <a:r>
              <a:rPr lang="en-US" dirty="0"/>
              <a:t>[Student asking a question.]</a:t>
            </a:r>
          </a:p>
          <a:p>
            <a:r>
              <a:rPr lang="en-US" dirty="0"/>
              <a:t>10</a:t>
            </a:r>
            <a:r>
              <a:rPr lang="en-US" baseline="30000" dirty="0"/>
              <a:t>4</a:t>
            </a:r>
            <a:r>
              <a:rPr lang="en-US" dirty="0"/>
              <a:t>, so 10,000 guesses per second. I can make this 10</a:t>
            </a:r>
            <a:r>
              <a:rPr lang="en-US" baseline="30000" dirty="0"/>
              <a:t>8</a:t>
            </a:r>
            <a:r>
              <a:rPr lang="en-US" dirty="0"/>
              <a:t> and go through there and plug the formulas some more. It’ll work for any number of guesses per second you like. What’s going to happen is that the password gets longer and longer.</a:t>
            </a:r>
          </a:p>
          <a:p>
            <a:pPr defTabSz="878098">
              <a:defRPr/>
            </a:pPr>
            <a:r>
              <a:rPr lang="en-US" dirty="0"/>
              <a:t>I guess the good news—and none of this is on the slide. I say that for the benefit of the people who are trying to do this by remote control. I guess the good news is that there are a number of programs. Password Safe is one of them that will memorize your passwords for you and let you use truly long and random passwords. You have one master password that opens your password safe. It is never used anywhere else. Password Safe or one of the other, </a:t>
            </a:r>
            <a:r>
              <a:rPr lang="en-US" dirty="0" err="1"/>
              <a:t>KeyPass</a:t>
            </a:r>
            <a:r>
              <a:rPr lang="en-US" dirty="0"/>
              <a:t>, </a:t>
            </a:r>
            <a:r>
              <a:rPr lang="en-US" dirty="0" err="1"/>
              <a:t>LastPass</a:t>
            </a:r>
            <a:r>
              <a:rPr lang="en-US" dirty="0"/>
              <a:t>—there are several of them—will store your password file for you and fill passwords in on the Web for you. I have not experimented with any one of these things, although I’m going to mess around with the Password Safe one. There are others. The reason that I have picked Password Safe is that it was designed by Bruce </a:t>
            </a:r>
            <a:r>
              <a:rPr lang="en-US" dirty="0" err="1"/>
              <a:t>Schneier</a:t>
            </a:r>
            <a:r>
              <a:rPr lang="en-US" dirty="0"/>
              <a:t>, who is a pretty well-known cryptographer. I have a fair amount of confidence that it works. Unlike some of the others, it does not require a network connection. Nothing is stored anyplace else. If you lose your hard drive, you’re toast. So you need to be backing that stuff up. That’s where we’re ending until somebody gets a better way of doing two-factor authentication.</a:t>
            </a:r>
          </a:p>
          <a:p>
            <a:endParaRPr lang="en-US" dirty="0"/>
          </a:p>
          <a:p>
            <a:endParaRPr lang="en-US" dirty="0"/>
          </a:p>
          <a:p>
            <a:endParaRPr lang="en-US" dirty="0"/>
          </a:p>
        </p:txBody>
      </p:sp>
    </p:spTree>
    <p:extLst>
      <p:ext uri="{BB962C8B-B14F-4D97-AF65-F5344CB8AC3E}">
        <p14:creationId xmlns:p14="http://schemas.microsoft.com/office/powerpoint/2010/main" val="1771820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CA383A0-952F-442D-8256-D8EA64D7BAC5}" type="slidenum">
              <a:rPr lang="en-US">
                <a:solidFill>
                  <a:srgbClr val="000000"/>
                </a:solidFill>
              </a:rPr>
              <a:pPr/>
              <a:t>40</a:t>
            </a:fld>
            <a:endParaRPr lang="en-US">
              <a:solidFill>
                <a:srgbClr val="000000"/>
              </a:solidFill>
            </a:endParaRPr>
          </a:p>
        </p:txBody>
      </p:sp>
      <p:sp>
        <p:nvSpPr>
          <p:cNvPr id="63491" name="Rectangle 2"/>
          <p:cNvSpPr>
            <a:spLocks noGrp="1" noRot="1" noChangeAspect="1" noChangeArrowheads="1" noTextEdit="1"/>
          </p:cNvSpPr>
          <p:nvPr>
            <p:ph type="sldImg"/>
          </p:nvPr>
        </p:nvSpPr>
        <p:spPr>
          <a:xfrm>
            <a:off x="1196975" y="693738"/>
            <a:ext cx="4616450" cy="3462337"/>
          </a:xfrm>
          <a:ln/>
        </p:spPr>
      </p:sp>
      <p:sp>
        <p:nvSpPr>
          <p:cNvPr id="63492" name="Rectangle 3"/>
          <p:cNvSpPr>
            <a:spLocks noGrp="1" noChangeArrowheads="1"/>
          </p:cNvSpPr>
          <p:nvPr>
            <p:ph type="body" idx="1"/>
          </p:nvPr>
        </p:nvSpPr>
        <p:spPr>
          <a:noFill/>
          <a:ln/>
        </p:spPr>
        <p:txBody>
          <a:bodyPr/>
          <a:lstStyle/>
          <a:p>
            <a:r>
              <a:rPr lang="en-US" dirty="0"/>
              <a:t>Users pick short, bad, guessable passwords. If you say, “Go pick a password,” you’re toast. Your textbook says in one study, 3% of passwords from a password file were three characters or less. I start with </a:t>
            </a:r>
            <a:r>
              <a:rPr lang="en-US" i="1" dirty="0" err="1"/>
              <a:t>aaa</a:t>
            </a:r>
            <a:r>
              <a:rPr lang="en-US" dirty="0"/>
              <a:t> and trudge through until I am done. I can do all of them much faster than I can get a cup of coffee. I can make my system reject choices that are too short, but then we have to go back to how long does the password have to be? And how long does it have to be requires some assumptions about guesses per second and how long the password has to withstand that kind of an attack.</a:t>
            </a:r>
          </a:p>
          <a:p>
            <a:r>
              <a:rPr lang="en-US" dirty="0"/>
              <a:t>People pick guessable passwords. Another researcher got a list of 14,000 passwords off of a system and, using the list of likely passwords, guessed a quarter of them. </a:t>
            </a:r>
          </a:p>
          <a:p>
            <a:r>
              <a:rPr lang="en-US" dirty="0"/>
              <a:t>One study of nearly 14,000 encrypted password, was tested, with results, which the author rightly characterizes as frightening, shown in Table 3.2 in the text, where nearly one-fourth of the passwords were guessed. The test involved about 3 million words. Using the fastest Thinking Machines implementation listed earlier, the time to encrypt all these words for all possible salt values is under an hour. Keep in mind that such a thorough search could produce a success rate of about 25%, whereas even a single hit may be enough to gain a wide range of privileges on a system. </a:t>
            </a:r>
          </a:p>
        </p:txBody>
      </p:sp>
    </p:spTree>
    <p:extLst>
      <p:ext uri="{BB962C8B-B14F-4D97-AF65-F5344CB8AC3E}">
        <p14:creationId xmlns:p14="http://schemas.microsoft.com/office/powerpoint/2010/main" val="3753407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a:bodyPr>
          <a:lstStyle/>
          <a:p>
            <a:r>
              <a:rPr lang="en-US" dirty="0"/>
              <a:t>People will choose </a:t>
            </a:r>
            <a:r>
              <a:rPr lang="en-US" i="1" dirty="0" err="1"/>
              <a:t>amex</a:t>
            </a:r>
            <a:r>
              <a:rPr lang="en-US" dirty="0"/>
              <a:t> for their American Express account password. Please don’t do that. It’s easy to remember. People will use dictionary words or they will permute a dictionary word, capitalize things weirdly, use this “elite-speak” stuff where we substitute digits for letters that look the same, use conjugations or declensions of verbs. Short words, digits only, letters only. </a:t>
            </a:r>
            <a:r>
              <a:rPr lang="en-US" i="1" dirty="0"/>
              <a:t>12345678</a:t>
            </a:r>
            <a:r>
              <a:rPr lang="en-US" dirty="0"/>
              <a:t> is about number 8 or 10 on the list of most common passwords.</a:t>
            </a:r>
          </a:p>
          <a:p>
            <a:r>
              <a:rPr lang="en-US" dirty="0"/>
              <a:t>License plate numbers, acronyms, Social Security Numbers, personal characteristics. I think I told about hacking into my co-worker Tracy’s computer with the name of her dog. I bet you she hasn’t done that in a long time.</a:t>
            </a:r>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41</a:t>
            </a:fld>
            <a:endParaRPr lang="en-US"/>
          </a:p>
        </p:txBody>
      </p:sp>
    </p:spTree>
    <p:extLst>
      <p:ext uri="{BB962C8B-B14F-4D97-AF65-F5344CB8AC3E}">
        <p14:creationId xmlns:p14="http://schemas.microsoft.com/office/powerpoint/2010/main" val="1095399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a:bodyPr>
          <a:lstStyle/>
          <a:p>
            <a:r>
              <a:rPr lang="en-US" dirty="0"/>
              <a:t>We can, when someone is setting or changing a password— Many of you have taken Web Development, and you had to change your password. The server griped at you if you entered a dictionary word or a password that was too short or any one of a number of other combinations. We can run a program that checks passwords as they are being set up and reject those that are bad, except we need a suitable definition of bad. </a:t>
            </a:r>
            <a:r>
              <a:rPr lang="en-US" i="1" dirty="0"/>
              <a:t>Password+</a:t>
            </a:r>
            <a:r>
              <a:rPr lang="en-US" dirty="0"/>
              <a:t> is one of those things. I think we mention its name on the next slide. A password checker needs to be able to do pattern matching. We can do that with regular expression. Execute subprograms like a spell-checker. If I check the spelling of a word, I instantly know whether or not it’s a dictionary word. If it’s spelled right, it’s a dictionary word. We would like such a checker to be easy to set up.</a:t>
            </a:r>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42</a:t>
            </a:fld>
            <a:endParaRPr lang="en-US"/>
          </a:p>
        </p:txBody>
      </p:sp>
    </p:spTree>
    <p:extLst>
      <p:ext uri="{BB962C8B-B14F-4D97-AF65-F5344CB8AC3E}">
        <p14:creationId xmlns:p14="http://schemas.microsoft.com/office/powerpoint/2010/main" val="2872162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7969CC4A-4748-426F-87C3-482C8DCC9148}" type="slidenum">
              <a:rPr lang="en-US" smtClean="0"/>
              <a:pPr/>
              <a:t>6</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en-US"/>
              <a:t>A written security policy document is fundamental to define acceptable behavior, expected practices, and responsibilities. Without written policies, users and administrators are left to decide important security-related issues for themselves. The policy document also provides valuable support for IT staff and lower-level managers in convincing higher-level managers of the need for a particular expenditure or commitment of resources.</a:t>
            </a:r>
          </a:p>
          <a:p>
            <a:pPr eaLnBrk="1" hangingPunct="1"/>
            <a:r>
              <a:rPr lang="en-US"/>
              <a:t>A security policy plays four important roles:</a:t>
            </a:r>
          </a:p>
          <a:p>
            <a:pPr eaLnBrk="1" hangingPunct="1"/>
            <a:r>
              <a:rPr lang="en-US" b="1"/>
              <a:t>1. </a:t>
            </a:r>
            <a:r>
              <a:rPr lang="en-US"/>
              <a:t>makes clear what is being protected and why. </a:t>
            </a:r>
          </a:p>
          <a:p>
            <a:pPr eaLnBrk="1" hangingPunct="1"/>
            <a:r>
              <a:rPr lang="en-US" b="1"/>
              <a:t>2. </a:t>
            </a:r>
            <a:r>
              <a:rPr lang="en-US"/>
              <a:t>articulates the security procedures, controls, and standards used in the organization. </a:t>
            </a:r>
          </a:p>
          <a:p>
            <a:pPr eaLnBrk="1" hangingPunct="1"/>
            <a:r>
              <a:rPr lang="en-US" b="1"/>
              <a:t>3. </a:t>
            </a:r>
            <a:r>
              <a:rPr lang="en-US"/>
              <a:t>clearly states the responsibility for that protection.</a:t>
            </a:r>
          </a:p>
          <a:p>
            <a:pPr eaLnBrk="1" hangingPunct="1"/>
            <a:r>
              <a:rPr lang="en-US" b="1"/>
              <a:t>4. </a:t>
            </a:r>
            <a:r>
              <a:rPr lang="en-US"/>
              <a:t>provides basis on which to interpret and resolve any later conflicts that may arise.</a:t>
            </a:r>
          </a:p>
          <a:p>
            <a:pPr eaLnBrk="1" hangingPunct="1"/>
            <a:r>
              <a:rPr lang="en-US"/>
              <a:t>To fulfill these roles, the security policy must reflect security decisions made by executive management. Hence, decision makers must:</a:t>
            </a:r>
          </a:p>
          <a:p>
            <a:pPr eaLnBrk="1" hangingPunct="1"/>
            <a:r>
              <a:rPr lang="en-US" b="1"/>
              <a:t>1. </a:t>
            </a:r>
            <a:r>
              <a:rPr lang="en-US"/>
              <a:t>Identify sensitive information and critical systems.</a:t>
            </a:r>
          </a:p>
          <a:p>
            <a:pPr eaLnBrk="1" hangingPunct="1"/>
            <a:r>
              <a:rPr lang="en-US" b="1"/>
              <a:t>2. </a:t>
            </a:r>
            <a:r>
              <a:rPr lang="en-US"/>
              <a:t>Incorporate local / national laws; contractual obligations, relevant ethical standards.</a:t>
            </a:r>
          </a:p>
          <a:p>
            <a:pPr eaLnBrk="1" hangingPunct="1"/>
            <a:r>
              <a:rPr lang="en-US" b="1"/>
              <a:t>3. </a:t>
            </a:r>
            <a:r>
              <a:rPr lang="en-US"/>
              <a:t>Define institutional security goals and objectives.</a:t>
            </a:r>
          </a:p>
          <a:p>
            <a:pPr eaLnBrk="1" hangingPunct="1"/>
            <a:r>
              <a:rPr lang="en-US" b="1"/>
              <a:t>4. </a:t>
            </a:r>
            <a:r>
              <a:rPr lang="en-US"/>
              <a:t>Set a course for accomplishing these goals and objectives</a:t>
            </a:r>
          </a:p>
          <a:p>
            <a:pPr eaLnBrk="1" hangingPunct="1"/>
            <a:r>
              <a:rPr lang="en-US" b="1"/>
              <a:t>5. </a:t>
            </a:r>
            <a:r>
              <a:rPr lang="en-US"/>
              <a:t>Ensure have necessary mechanisms for accomplishing the goals and objectives.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a:bodyPr>
          <a:lstStyle/>
          <a:p>
            <a:pPr defTabSz="878098">
              <a:defRPr/>
            </a:pPr>
            <a:r>
              <a:rPr lang="en-US" dirty="0"/>
              <a:t>The Security Nazis—and we have some of them around here—set up rules for passwords. I happen to have an account with IBM Corporation as part of my employment with the state of Georgia. The folks downtown have said, “You’ve got to change your IBM password every 30 days. It has to be these number of things.” Guess what. I change it every 30 days by adding 1 to a number that is embedded in the middle of it. If you can find one of my IBM passwords, you can find all of them. You really probably need to find two to detect the pattern. If you found two of them, you can find them all. That password Nazi business made things much worse rather than more secure.</a:t>
            </a:r>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43</a:t>
            </a:fld>
            <a:endParaRPr lang="en-US"/>
          </a:p>
        </p:txBody>
      </p:sp>
    </p:spTree>
    <p:extLst>
      <p:ext uri="{BB962C8B-B14F-4D97-AF65-F5344CB8AC3E}">
        <p14:creationId xmlns:p14="http://schemas.microsoft.com/office/powerpoint/2010/main" val="2905996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a:bodyPr>
          <a:lstStyle/>
          <a:p>
            <a:pPr defTabSz="878098">
              <a:defRPr/>
            </a:pPr>
            <a:r>
              <a:rPr lang="en-US" dirty="0"/>
              <a:t>Suppose we say you’ve got to have at least one capital letter, one small letter, one digit, and one punctuation mark. We can prove, by looking at bits of entropy, that such a password is less secure than a random password chosen from the same alphabet. The random password, eight characters out of 94 </a:t>
            </a:r>
            <a:r>
              <a:rPr lang="en-US" dirty="0" err="1"/>
              <a:t>printables</a:t>
            </a:r>
            <a:r>
              <a:rPr lang="en-US" dirty="0"/>
              <a:t>, about 6½ bits of entropy per character, so 52 bits for an eight-character password. If I’m going to have one capital, one small, one digit, and one punctuation, suddenly I’ve constrained the alphabet. One capital letter gets me 4.7 bits of entropy. One small letter, another 4.7. A digit, 3.32. We saw that earlier in the day. Punctuation, there’s a fair amount of punctuation marks. A little more than 5. The remaining four are unrestricted. I’ve constrained four of the eight characters in that password. The adversary doesn’t know which four but knows that four of them are constrained. Instead of 52 bits of entropy, I have 44 bits of entropy. The unrestricted password is 256 times more secure than the one that the password Nazis make you use if the unconstrained password is truly random. That’s the deal. If the unconstrained password is </a:t>
            </a:r>
            <a:r>
              <a:rPr lang="en-US" i="1" dirty="0"/>
              <a:t>password</a:t>
            </a:r>
            <a:r>
              <a:rPr lang="en-US" dirty="0"/>
              <a:t>, then all bets are off. We’re doomed.</a:t>
            </a:r>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44</a:t>
            </a:fld>
            <a:endParaRPr lang="en-US"/>
          </a:p>
        </p:txBody>
      </p:sp>
    </p:spTree>
    <p:extLst>
      <p:ext uri="{BB962C8B-B14F-4D97-AF65-F5344CB8AC3E}">
        <p14:creationId xmlns:p14="http://schemas.microsoft.com/office/powerpoint/2010/main" val="1279501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fontScale="55000" lnSpcReduction="20000"/>
          </a:bodyPr>
          <a:lstStyle/>
          <a:p>
            <a:pPr defTabSz="878098">
              <a:defRPr/>
            </a:pPr>
            <a:r>
              <a:rPr lang="en-US" dirty="0"/>
              <a:t>Password aging. A password expires after some time. I don’t like that. The reason that you would want to change your password is you have some belief that it has been compromised. As long I don’t have any belief that my password has been compromised, why would I change a good password? Especially if I’m going to have to change it very frequently like every 30 days. I’m going to build something that has a pattern in it because that’s the only way that I can deal with it. If I build something that has a pattern in it, it’s not random anymore.</a:t>
            </a:r>
          </a:p>
          <a:p>
            <a:pPr defTabSz="878098">
              <a:defRPr/>
            </a:pPr>
            <a:r>
              <a:rPr lang="en-US" dirty="0"/>
              <a:t>From a system viewpoint, if we want to force user not to reuse passwords, we can record the previous ones and make sure that they’re not just doing A-B-A-B-A-B. The author talks about blocking changes for some period of time. It’s a bad, bad idea. Here’s the thought. If I allow people to change their passwords anytime they want to, they’ll change it to something long and horrible and then immediately change it back, which people might really do. If I have blocked password changes and the password really does become compromised, then the system is toast! Even if the user is warned, “Your password has been compromised,” before anything bad happens, they’ll sit there and say, “So? I can’t change it. Changes are blocked. What do you want me to do?” If that happens to be your bank account, that’s kind of bad news. What that means is you need a better class of bank.</a:t>
            </a:r>
          </a:p>
          <a:p>
            <a:pPr defTabSz="878098">
              <a:defRPr/>
            </a:pPr>
            <a:r>
              <a:rPr lang="en-US" dirty="0"/>
              <a:t>If one is going to age passwords, give them some time to think about it and warn of the expiration many days in advance. I think aging passwords is a bad idea. Change passwords if they’re compromised; otherwise, leave them alone.</a:t>
            </a:r>
          </a:p>
          <a:p>
            <a:pPr defTabSz="878098">
              <a:defRPr/>
            </a:pPr>
            <a:endParaRPr lang="en-US" dirty="0"/>
          </a:p>
          <a:p>
            <a:pPr defTabSz="878098">
              <a:defRPr/>
            </a:pPr>
            <a:endParaRPr lang="en-US" dirty="0"/>
          </a:p>
          <a:p>
            <a:pPr marL="0" marR="0" indent="0" algn="l" defTabSz="878098" rtl="0" eaLnBrk="0" fontAlgn="base" latinLnBrk="0" hangingPunct="0">
              <a:lnSpc>
                <a:spcPct val="100000"/>
              </a:lnSpc>
              <a:spcBef>
                <a:spcPct val="30000"/>
              </a:spcBef>
              <a:spcAft>
                <a:spcPct val="0"/>
              </a:spcAft>
              <a:buClrTx/>
              <a:buSzTx/>
              <a:buFontTx/>
              <a:buNone/>
              <a:tabLst/>
              <a:defRPr/>
            </a:pPr>
            <a:r>
              <a:rPr lang="en-US"/>
              <a:t>From Cliff Stoll’s book…</a:t>
            </a:r>
          </a:p>
          <a:p>
            <a:pPr defTabSz="878098">
              <a:defRPr/>
            </a:pPr>
            <a:endParaRPr lang="en-US" dirty="0"/>
          </a:p>
          <a:p>
            <a:pPr defTabSz="878098">
              <a:defRPr/>
            </a:pPr>
            <a:endParaRPr lang="en-US" dirty="0"/>
          </a:p>
          <a:p>
            <a:pPr defTabSz="878098">
              <a:defRPr/>
            </a:pPr>
            <a:r>
              <a:rPr lang="en-US" dirty="0"/>
              <a:t>I have a PDF version of the book (as well as my hard copy) so I will used chapters rather then page numbers:</a:t>
            </a:r>
            <a:br>
              <a:rPr lang="en-US" dirty="0"/>
            </a:br>
            <a:br>
              <a:rPr lang="en-US" dirty="0"/>
            </a:br>
            <a:r>
              <a:rPr lang="en-US" dirty="0"/>
              <a:t>"From the mail file of an engineer:</a:t>
            </a:r>
            <a:br>
              <a:rPr lang="en-US" dirty="0"/>
            </a:br>
            <a:r>
              <a:rPr lang="en-US" dirty="0"/>
              <a:t>"Hi, Ed!</a:t>
            </a:r>
            <a:br>
              <a:rPr lang="en-US" dirty="0"/>
            </a:br>
            <a:r>
              <a:rPr lang="en-US" dirty="0"/>
              <a:t>I'll be on vacation for the next couple weeks. If you need to get any of my data, just log into my account on the Vax computer.</a:t>
            </a:r>
            <a:br>
              <a:rPr lang="en-US" dirty="0"/>
            </a:br>
            <a:r>
              <a:rPr lang="en-US" dirty="0"/>
              <a:t>Account name Is Wilson, password Is Maryanne (that's my wife's name). Have fun!"</a:t>
            </a:r>
            <a:br>
              <a:rPr lang="en-US" dirty="0"/>
            </a:br>
            <a:r>
              <a:rPr lang="en-US" dirty="0"/>
              <a:t>The hacker had fun, even if Ed didn't." - Chapter 4</a:t>
            </a:r>
            <a:br>
              <a:rPr lang="en-US" dirty="0"/>
            </a:br>
            <a:br>
              <a:rPr lang="en-US" dirty="0"/>
            </a:br>
            <a:br>
              <a:rPr lang="en-US" dirty="0"/>
            </a:br>
            <a:r>
              <a:rPr lang="en-US" dirty="0"/>
              <a:t>"In a physicist's area, he found one: an old file that described the way to get into a Cray supercomputer at Lawrence Livermore Labs.</a:t>
            </a:r>
            <a:br>
              <a:rPr lang="en-US" dirty="0"/>
            </a:br>
            <a:br>
              <a:rPr lang="en-US" dirty="0"/>
            </a:br>
            <a:r>
              <a:rPr lang="en-US" dirty="0"/>
              <a:t>To keep people from guessing passwords into their supercomputer, Livermore also used random computer-generated passwords, like </a:t>
            </a:r>
            <a:r>
              <a:rPr lang="en-US" dirty="0" err="1"/>
              <a:t>agnitfom</a:t>
            </a:r>
            <a:r>
              <a:rPr lang="en-US" dirty="0"/>
              <a:t> or </a:t>
            </a:r>
            <a:r>
              <a:rPr lang="en-US" dirty="0" err="1"/>
              <a:t>ngagk</a:t>
            </a:r>
            <a:r>
              <a:rPr lang="en-US" dirty="0"/>
              <a:t>. Naturally, nobody can remember these passwords. Result? Some people save their passwords in computer</a:t>
            </a:r>
            <a:br>
              <a:rPr lang="en-US" dirty="0"/>
            </a:br>
            <a:r>
              <a:rPr lang="en-US" dirty="0"/>
              <a:t>files. What good is a combination lock when the combination's scribbled on the</a:t>
            </a:r>
            <a:br>
              <a:rPr lang="en-US" dirty="0"/>
            </a:br>
            <a:r>
              <a:rPr lang="en-US" dirty="0"/>
              <a:t>wall?" </a:t>
            </a:r>
            <a:br>
              <a:rPr lang="en-US" dirty="0"/>
            </a:br>
            <a:br>
              <a:rPr lang="en-US" dirty="0"/>
            </a:br>
            <a:r>
              <a:rPr lang="en-US" dirty="0"/>
              <a:t>[...]</a:t>
            </a:r>
            <a:br>
              <a:rPr lang="en-US" dirty="0"/>
            </a:br>
            <a:br>
              <a:rPr lang="en-US" dirty="0"/>
            </a:br>
            <a:r>
              <a:rPr lang="en-US" dirty="0"/>
              <a:t>"That's him," I said. "The hacker found the password a couple hours ago. Got</a:t>
            </a:r>
            <a:br>
              <a:rPr lang="en-US" dirty="0"/>
            </a:br>
            <a:r>
              <a:rPr lang="en-US" dirty="0"/>
              <a:t>the password from a command file here in Berkeley."</a:t>
            </a:r>
            <a:br>
              <a:rPr lang="en-US" dirty="0"/>
            </a:br>
            <a:r>
              <a:rPr lang="en-US" dirty="0"/>
              <a:t>"I'll kill that account. Cromwell can use our system, when he learns to keep his passwords secret." She saw the problem as ignorant users, not unfriendly systems that forced people to use bizarre passwords like </a:t>
            </a:r>
            <a:r>
              <a:rPr lang="en-US" dirty="0" err="1"/>
              <a:t>agnitfom</a:t>
            </a:r>
            <a:r>
              <a:rPr lang="en-US" dirty="0"/>
              <a:t>."- Chapter 16</a:t>
            </a:r>
            <a:br>
              <a:rPr lang="en-US" dirty="0"/>
            </a:br>
            <a:br>
              <a:rPr lang="en-US" dirty="0"/>
            </a:br>
            <a:r>
              <a:rPr lang="en-US" dirty="0"/>
              <a:t>Hope that helps. </a:t>
            </a:r>
          </a:p>
          <a:p>
            <a:pPr defTabSz="878098">
              <a:defRPr/>
            </a:pPr>
            <a:endParaRPr lang="en-US" dirty="0"/>
          </a:p>
          <a:p>
            <a:pPr defTabSz="878098">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45</a:t>
            </a:fld>
            <a:endParaRPr lang="en-US"/>
          </a:p>
        </p:txBody>
      </p:sp>
    </p:spTree>
    <p:extLst>
      <p:ext uri="{BB962C8B-B14F-4D97-AF65-F5344CB8AC3E}">
        <p14:creationId xmlns:p14="http://schemas.microsoft.com/office/powerpoint/2010/main" val="2730396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a:bodyPr>
          <a:lstStyle/>
          <a:p>
            <a:r>
              <a:rPr lang="en-US" dirty="0"/>
              <a:t>A one-time password is one that can be used exactly once, and it is invalidated. You can do that with an electronic token that generates a pseudo-random sequence. You can do it with a pad of paper with passwords on it. I cross this one off after I use it and cross that one off and cross that one off. Use the first one that’s not crossed off. Of course you could mess up. </a:t>
            </a:r>
            <a:r>
              <a:rPr lang="en-US" dirty="0" err="1"/>
              <a:t>Resynchronizing</a:t>
            </a:r>
            <a:r>
              <a:rPr lang="en-US" dirty="0"/>
              <a:t> is not going to be easy.</a:t>
            </a:r>
          </a:p>
          <a:p>
            <a:pPr defTabSz="878098">
              <a:defRPr/>
            </a:pPr>
            <a:r>
              <a:rPr lang="en-US" dirty="0"/>
              <a:t>Challenge response. We send a number and do some kind of computation on that number, possibly by looking up a password in position </a:t>
            </a:r>
            <a:r>
              <a:rPr lang="en-US" i="1" dirty="0"/>
              <a:t>n</a:t>
            </a:r>
            <a:r>
              <a:rPr lang="en-US" dirty="0"/>
              <a:t> in the list. There are some problems with one-time passwords. One of them is synchronization of user and system. Generating good random passwords is not easy. Using </a:t>
            </a:r>
            <a:r>
              <a:rPr lang="en-US" i="1" dirty="0" err="1"/>
              <a:t>math.rand</a:t>
            </a:r>
            <a:r>
              <a:rPr lang="en-US" dirty="0"/>
              <a:t> isn’t going to make it. The bad guys can use </a:t>
            </a:r>
            <a:r>
              <a:rPr lang="en-US" i="1" dirty="0" err="1"/>
              <a:t>math.rand</a:t>
            </a:r>
            <a:r>
              <a:rPr lang="en-US" dirty="0"/>
              <a:t> too. Distributing passwords is a problem.</a:t>
            </a:r>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46</a:t>
            </a:fld>
            <a:endParaRPr lang="en-US"/>
          </a:p>
        </p:txBody>
      </p:sp>
    </p:spTree>
    <p:extLst>
      <p:ext uri="{BB962C8B-B14F-4D97-AF65-F5344CB8AC3E}">
        <p14:creationId xmlns:p14="http://schemas.microsoft.com/office/powerpoint/2010/main" val="363249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a:bodyPr>
          <a:lstStyle/>
          <a:p>
            <a:r>
              <a:rPr lang="en-US" dirty="0"/>
              <a:t>There is a gadget called a </a:t>
            </a:r>
            <a:r>
              <a:rPr lang="en-US" dirty="0" err="1"/>
              <a:t>YubiKey</a:t>
            </a:r>
            <a:r>
              <a:rPr lang="en-US" dirty="0"/>
              <a:t>. That is USB thingy that’s about that long and apparently made out of titanium or something because it’ll go on your key ring. That will generate a series of one-time random passwords. I’ve ordered one of these things to mess with it. It looks like it’s good for some. </a:t>
            </a:r>
          </a:p>
          <a:p>
            <a:r>
              <a:rPr lang="en-US" dirty="0"/>
              <a:t>I can use token-based authentication. That’s the </a:t>
            </a:r>
            <a:r>
              <a:rPr lang="en-US" dirty="0" err="1"/>
              <a:t>YubiKey</a:t>
            </a:r>
            <a:r>
              <a:rPr lang="en-US" dirty="0"/>
              <a:t> thingy. I can use something that is computational, in this case, a USB key with a chip on board that can do computations. It can do </a:t>
            </a:r>
            <a:r>
              <a:rPr lang="en-US" dirty="0" err="1"/>
              <a:t>encipherment</a:t>
            </a:r>
            <a:r>
              <a:rPr lang="en-US" dirty="0"/>
              <a:t> or maybe run the challenge through a hash code. I can use a magnetic stripe card for a password. This is something you have. Or a memory card or a smartcard. The difference between the two is the smartcard has computational capability. The memory card does not. The RFID that I use to open this door is a memory card, no computation. It provides the same number every time I swipe it at the door.</a:t>
            </a:r>
          </a:p>
          <a:p>
            <a:r>
              <a:rPr lang="en-US" dirty="0"/>
              <a:t>We talked about the RSA Secure ID sometime fairly recently. This is the gadget that produces a new pseudo-random number in the window every 90 seconds or so. The computer knows what number is expected because it knows the same pseudo-random sequence. The user enters the number from the hardware-based token and a fixed password. We’ve got two-factor authentication. Something you know, that fixed password. Something you have, the token which provides the pseudo-random number.</a:t>
            </a:r>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47</a:t>
            </a:fld>
            <a:endParaRPr lang="en-US"/>
          </a:p>
        </p:txBody>
      </p:sp>
    </p:spTree>
    <p:extLst>
      <p:ext uri="{BB962C8B-B14F-4D97-AF65-F5344CB8AC3E}">
        <p14:creationId xmlns:p14="http://schemas.microsoft.com/office/powerpoint/2010/main" val="2354522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40F3592-9007-42AE-B7E1-A1C3B63D3F9C}" type="slidenum">
              <a:rPr lang="en-US">
                <a:solidFill>
                  <a:srgbClr val="000000"/>
                </a:solidFill>
              </a:rPr>
              <a:pPr/>
              <a:t>48</a:t>
            </a:fld>
            <a:endParaRPr lang="en-US">
              <a:solidFill>
                <a:srgbClr val="000000"/>
              </a:solidFill>
            </a:endParaRPr>
          </a:p>
        </p:txBody>
      </p:sp>
      <p:sp>
        <p:nvSpPr>
          <p:cNvPr id="64515" name="Rectangle 2"/>
          <p:cNvSpPr>
            <a:spLocks noGrp="1" noRot="1" noChangeAspect="1" noChangeArrowheads="1" noTextEdit="1"/>
          </p:cNvSpPr>
          <p:nvPr>
            <p:ph type="sldImg"/>
          </p:nvPr>
        </p:nvSpPr>
        <p:spPr>
          <a:xfrm>
            <a:off x="1196975" y="693738"/>
            <a:ext cx="4616450" cy="3462337"/>
          </a:xfrm>
          <a:ln/>
        </p:spPr>
      </p:sp>
      <p:sp>
        <p:nvSpPr>
          <p:cNvPr id="64516" name="Rectangle 3"/>
          <p:cNvSpPr>
            <a:spLocks noGrp="1" noChangeArrowheads="1"/>
          </p:cNvSpPr>
          <p:nvPr>
            <p:ph type="body" idx="1"/>
          </p:nvPr>
        </p:nvSpPr>
        <p:spPr>
          <a:noFill/>
          <a:ln/>
        </p:spPr>
        <p:txBody>
          <a:bodyPr/>
          <a:lstStyle/>
          <a:p>
            <a:pPr defTabSz="878098">
              <a:defRPr/>
            </a:pPr>
            <a:r>
              <a:rPr lang="en-US" dirty="0"/>
              <a:t>A smartcard is credit-card shaped but has a processor, memory, and I/O and is typically powered by induction. There’s no battery on there. There is an electric field in the reader that induces current into the smartcard enough to power it while it is being used.</a:t>
            </a:r>
          </a:p>
          <a:p>
            <a:r>
              <a:rPr lang="en-US" dirty="0"/>
              <a:t>Memory cards can store but not process data. The most common such card is the bank card with a magnetic stripe on the back. A magnetic stripe can store only a simple security code, which can be read (and unfortunately reprogrammed) by an inexpensive card reader. There are also memory cards that include an internal electronic memory. Memory cards can be used alone for physical access, such as a hotel room. For computer user authentication, such cards are typically used with some form of password or personal identification number (PIN). A typical application is an automatic teller machine (ATM). The memory card, when combined with a PIN or password, provides significantly greater security than a password alone. An adversary must gain physical possession of the card (or be able to duplicate it) plus must gain knowledge of the PIN. Among the potential drawbacks are the following [NIST95]: </a:t>
            </a:r>
          </a:p>
          <a:p>
            <a:r>
              <a:rPr lang="en-US" dirty="0"/>
              <a:t>• Requires special reader: This increases the cost of using the token and creates the requirement to maintain the security of the reader’s hardware and software. </a:t>
            </a:r>
          </a:p>
          <a:p>
            <a:r>
              <a:rPr lang="en-US" dirty="0"/>
              <a:t>• Token loss: A lost token temporarily prevents its owner from gaining system access. Thus there is an administrative cost in replacing the lost token. In addition, if the token is found, stolen, or forged, then an adversary now need only determine the PIN to gain unauthorized access. </a:t>
            </a:r>
          </a:p>
          <a:p>
            <a:r>
              <a:rPr lang="en-US" dirty="0"/>
              <a:t>• User dissatisfaction: Although users may have no difficulty in accepting the use of a memory card for ATM access, its use for computer access may be deemed inconvenient. </a:t>
            </a:r>
          </a:p>
        </p:txBody>
      </p:sp>
    </p:spTree>
    <p:extLst>
      <p:ext uri="{BB962C8B-B14F-4D97-AF65-F5344CB8AC3E}">
        <p14:creationId xmlns:p14="http://schemas.microsoft.com/office/powerpoint/2010/main" val="1770313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37E9B73-54BA-400F-BFD6-2F451736B571}" type="slidenum">
              <a:rPr lang="en-US">
                <a:solidFill>
                  <a:srgbClr val="000000"/>
                </a:solidFill>
              </a:rPr>
              <a:pPr/>
              <a:t>49</a:t>
            </a:fld>
            <a:endParaRPr lang="en-US">
              <a:solidFill>
                <a:srgbClr val="000000"/>
              </a:solidFill>
            </a:endParaRPr>
          </a:p>
        </p:txBody>
      </p:sp>
      <p:sp>
        <p:nvSpPr>
          <p:cNvPr id="65539" name="Rectangle 2"/>
          <p:cNvSpPr>
            <a:spLocks noGrp="1" noRot="1" noChangeAspect="1" noChangeArrowheads="1" noTextEdit="1"/>
          </p:cNvSpPr>
          <p:nvPr>
            <p:ph type="sldImg"/>
          </p:nvPr>
        </p:nvSpPr>
        <p:spPr>
          <a:xfrm>
            <a:off x="1196975" y="693738"/>
            <a:ext cx="4616450" cy="3462337"/>
          </a:xfrm>
          <a:ln/>
        </p:spPr>
      </p:sp>
      <p:sp>
        <p:nvSpPr>
          <p:cNvPr id="65540" name="Rectangle 3"/>
          <p:cNvSpPr>
            <a:spLocks noGrp="1" noChangeArrowheads="1"/>
          </p:cNvSpPr>
          <p:nvPr>
            <p:ph type="body" idx="1"/>
          </p:nvPr>
        </p:nvSpPr>
        <p:spPr>
          <a:noFill/>
          <a:ln/>
        </p:spPr>
        <p:txBody>
          <a:bodyPr/>
          <a:lstStyle/>
          <a:p>
            <a:r>
              <a:rPr lang="en-US" dirty="0"/>
              <a:t>For user authentication to computer, the most important category of smart token is the smart card, which has the appearance of a credit card, has an electronic interface, and may use any of the possible authentication protocols (static, dynamic password, challenge-response; see text). A smart card contains within it an entire microprocessor, including processor, memory, and I/O ports, as shown in Figure 3.4 from the text. Some versions incorporate a special co-processing circuit for cryptographic operation to speed the task of encoding and decoding messages or generating digital signatures to validate the information transferred. In some cards, the I/O ports are directly accessible by a compatible reader by means of exposed electrical contacts. Other cards rely instead on an embedded antenna for wireless communication with the reader. A typical smart card includes three types of memory. Read-only memory (ROM) stores data that does not change during the card’s life, such as the card number and the cardholder’s name. Electrically erasable programmable ROM (EEPROM) holds application data and programs, such as the protocols that the card can execute. It also holds data that may vary with time. Random access memory (RAM) holds temporary data generated when applications are executed. Figure 3.5 in the text illustrates a typical interaction between a smart card and a reader or computer system. An alternative to the smart card is a small, inexpensive flash memory device known as a USB dongle. It has the same functionality as a smart card, but connects to the existing USB port on a computer, hence it does not need a specific card reader.</a:t>
            </a:r>
          </a:p>
          <a:p>
            <a:endParaRPr lang="en-US" dirty="0"/>
          </a:p>
          <a:p>
            <a:r>
              <a:rPr lang="en-US" dirty="0"/>
              <a:t>Image: </a:t>
            </a:r>
            <a:r>
              <a:rPr lang="en-US" dirty="0" err="1"/>
              <a:t>publicdomainvectors</a:t>
            </a:r>
            <a:r>
              <a:rPr lang="en-US" dirty="0"/>
              <a:t>: https://publicdomainvectors.org/en/free-clipart/Credit-Card-Vector-Template/3631.html</a:t>
            </a:r>
          </a:p>
        </p:txBody>
      </p:sp>
    </p:spTree>
    <p:extLst>
      <p:ext uri="{BB962C8B-B14F-4D97-AF65-F5344CB8AC3E}">
        <p14:creationId xmlns:p14="http://schemas.microsoft.com/office/powerpoint/2010/main" val="2713773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21CE36A-1852-49C1-8ECE-D3F77978A185}" type="slidenum">
              <a:rPr lang="en-US">
                <a:solidFill>
                  <a:srgbClr val="000000"/>
                </a:solidFill>
              </a:rPr>
              <a:pPr/>
              <a:t>50</a:t>
            </a:fld>
            <a:endParaRPr lang="en-US">
              <a:solidFill>
                <a:srgbClr val="000000"/>
              </a:solidFill>
            </a:endParaRPr>
          </a:p>
        </p:txBody>
      </p:sp>
      <p:sp>
        <p:nvSpPr>
          <p:cNvPr id="66563" name="Rectangle 2"/>
          <p:cNvSpPr>
            <a:spLocks noGrp="1" noRot="1" noChangeAspect="1" noChangeArrowheads="1" noTextEdit="1"/>
          </p:cNvSpPr>
          <p:nvPr>
            <p:ph type="sldImg"/>
          </p:nvPr>
        </p:nvSpPr>
        <p:spPr>
          <a:xfrm>
            <a:off x="1196975" y="693738"/>
            <a:ext cx="4616450" cy="3462337"/>
          </a:xfrm>
          <a:ln/>
        </p:spPr>
      </p:sp>
      <p:sp>
        <p:nvSpPr>
          <p:cNvPr id="66564" name="Rectangle 3"/>
          <p:cNvSpPr>
            <a:spLocks noGrp="1" noChangeArrowheads="1"/>
          </p:cNvSpPr>
          <p:nvPr>
            <p:ph type="body" idx="1"/>
          </p:nvPr>
        </p:nvSpPr>
        <p:spPr>
          <a:noFill/>
          <a:ln/>
        </p:spPr>
        <p:txBody>
          <a:bodyPr/>
          <a:lstStyle/>
          <a:p>
            <a:r>
              <a:rPr lang="en-US" dirty="0"/>
              <a:t>Biometrics. Remember those three factors were something you know like a password; something you have like a USB key or even a metal key; something you are, some characteristic of your biology, your iris geometry. </a:t>
            </a:r>
          </a:p>
          <a:p>
            <a:pPr defTabSz="878098">
              <a:defRPr/>
            </a:pPr>
            <a:r>
              <a:rPr lang="en-US" dirty="0"/>
              <a:t>Accuracy and cost. Voice recognition, fairly cheap but not at all accurate. Facial recognition is a hard, hard problem. Signature recognition. The cost is going up, but the accuracy is still sitting down there near zero. Hand geometry. In the middle, fingerprint and retina print. Middle in cost for both of those and middle accuracy. High accuracy and high cost, the image of one’s iris. If you look into your eyes and see what they look like. Some problems with those, and I think it must be on the next slide is people are going to get reactions like mine. “Not with my eye you don’t. Not with that laser, thank you very much.”</a:t>
            </a:r>
          </a:p>
          <a:p>
            <a:r>
              <a:rPr lang="en-US" dirty="0"/>
              <a:t>A biometric authentication system attempts to authenticate an individual based on unique physical </a:t>
            </a:r>
            <a:r>
              <a:rPr lang="en-US" dirty="0" err="1"/>
              <a:t>characteristics.These</a:t>
            </a:r>
            <a:r>
              <a:rPr lang="en-US" dirty="0"/>
              <a:t> include static characteristics, such as fingerprints, hand geometry, facial characteristics, and retinal and iris patterns; and dynamic characteristics, such as voiceprint and signature. Compared to passwords and tokens, biometric authentication is both technically complex and expensive, and have yet to mature as a standard tool for user authentication to computer systems. Figure 3.6 from the text gives a rough indication of the relative cost and accuracy of the most common biometric measures: </a:t>
            </a:r>
          </a:p>
          <a:p>
            <a:r>
              <a:rPr lang="en-US" dirty="0"/>
              <a:t>• Facial characteristics: define characteristics based on relative location and shape of key facial features, such as eyes, eyebrows, nose, lips, and chin shape. </a:t>
            </a:r>
          </a:p>
          <a:p>
            <a:r>
              <a:rPr lang="en-US" dirty="0"/>
              <a:t>• Fingerprints: the pattern of ridges and furrows on the surface of the fingertip, believed to be unique across the entire human population. Automated fingerprint systems extract a number of features to use as a surrogate for the full pattern. </a:t>
            </a:r>
          </a:p>
          <a:p>
            <a:r>
              <a:rPr lang="en-US" dirty="0"/>
              <a:t>• Hand geometry: identify features of hand,: e.g. shape, lengths &amp; widths of fingers. </a:t>
            </a:r>
          </a:p>
          <a:p>
            <a:r>
              <a:rPr lang="en-US" dirty="0"/>
              <a:t>• Retinal pattern: formed by veins beneath the retinal surface is unique and therefore suitable for identification. Uses a digital image of the retinal pattern by projecting a low-intensity beam of visual or infrared light into the eye. </a:t>
            </a:r>
          </a:p>
          <a:p>
            <a:r>
              <a:rPr lang="en-US" dirty="0"/>
              <a:t>• Iris: Another unique physical characteristic is the detailed structure of the iris. </a:t>
            </a:r>
          </a:p>
          <a:p>
            <a:r>
              <a:rPr lang="en-US" dirty="0"/>
              <a:t>• Signature: each individual has a unique style of handwriting, especially in signatures. </a:t>
            </a:r>
          </a:p>
          <a:p>
            <a:r>
              <a:rPr lang="en-US" dirty="0"/>
              <a:t>• Voice: patterns are more closely tied to physical and anatomical characteristics of the speaker, but still have a variation from sample to sample over time from the same speaker, complicating the biometric recognition task. </a:t>
            </a:r>
          </a:p>
        </p:txBody>
      </p:sp>
    </p:spTree>
    <p:extLst>
      <p:ext uri="{BB962C8B-B14F-4D97-AF65-F5344CB8AC3E}">
        <p14:creationId xmlns:p14="http://schemas.microsoft.com/office/powerpoint/2010/main" val="4279221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1CC82DC-7BDB-408B-8501-62BACBAC5DF0}" type="slidenum">
              <a:rPr lang="en-US">
                <a:solidFill>
                  <a:srgbClr val="000000"/>
                </a:solidFill>
              </a:rPr>
              <a:pPr/>
              <a:t>51</a:t>
            </a:fld>
            <a:endParaRPr lang="en-US">
              <a:solidFill>
                <a:srgbClr val="000000"/>
              </a:solidFill>
            </a:endParaRPr>
          </a:p>
        </p:txBody>
      </p:sp>
      <p:sp>
        <p:nvSpPr>
          <p:cNvPr id="68611" name="Rectangle 2"/>
          <p:cNvSpPr>
            <a:spLocks noGrp="1" noRot="1" noChangeAspect="1" noChangeArrowheads="1" noTextEdit="1"/>
          </p:cNvSpPr>
          <p:nvPr>
            <p:ph type="sldImg"/>
          </p:nvPr>
        </p:nvSpPr>
        <p:spPr>
          <a:xfrm>
            <a:off x="1196975" y="693738"/>
            <a:ext cx="4616450" cy="3462337"/>
          </a:xfrm>
          <a:ln/>
        </p:spPr>
      </p:sp>
      <p:sp>
        <p:nvSpPr>
          <p:cNvPr id="68612" name="Rectangle 3"/>
          <p:cNvSpPr>
            <a:spLocks noGrp="1" noChangeArrowheads="1"/>
          </p:cNvSpPr>
          <p:nvPr>
            <p:ph type="body" idx="1"/>
          </p:nvPr>
        </p:nvSpPr>
        <p:spPr>
          <a:noFill/>
          <a:ln/>
        </p:spPr>
        <p:txBody>
          <a:bodyPr/>
          <a:lstStyle/>
          <a:p>
            <a:pPr defTabSz="878098">
              <a:defRPr/>
            </a:pPr>
            <a:r>
              <a:rPr lang="en-US" dirty="0"/>
              <a:t>Another picture from the textbook. The point here is that there is some overlap. Impostor profile on the left hump of this camel-looking graph. Genuine user on the right hump. And some overlap. In the blue area, we have a false negative. It’s the legit user, but the system decides they are not legit. In the grey area, we have the false positive. It’s an impostor, but the system lets the impostor in. Don’t have perfect checking here.</a:t>
            </a:r>
          </a:p>
          <a:p>
            <a:endParaRPr lang="en-US" dirty="0"/>
          </a:p>
          <a:p>
            <a:r>
              <a:rPr lang="en-US" dirty="0"/>
              <a:t>In any biometric scheme, some physical characteristic of the individual is mapped into a digital representation. For each individual, a single digital representation, or template, is stored in the computer. When the user is to be authenticated, the system compares the stored template to the presented template. Given the complexities of physical characteristics, we cannot expect that there will be an exact match between the two templates. Rather, the system uses an algorithm to generate a matching score (typically a single number) that quantifies the similarity between the input and the stored template. Figure 3.8 illustrates the dilemma posed to the system. If a single user is tested by the system numerous times, the matching score swill vary, with a probability density function typically forming a bell curve, as shown. On average, any other individual should have a much lower matching score but again will exhibit a bell-shaped probability density function .The difficulty is that the range of matching scores produced by two individuals, one genuine and one an imposter, compared to a given reference template, are likely to overlap. In Figure 3.8 a threshold value is selected so that if the presented value is s&gt;=t then a match is assumed, and for s&lt; t, a mismatch is assumed. The shaded part to the right of t indicates a range of values for which a false match is possible, and the shaded part to the left indicates a range of values for which a false </a:t>
            </a:r>
            <a:r>
              <a:rPr lang="en-US" dirty="0" err="1"/>
              <a:t>nonmatch</a:t>
            </a:r>
            <a:r>
              <a:rPr lang="en-US" dirty="0"/>
              <a:t> is possible. The area of each shaded part represents to probability of a false match or </a:t>
            </a:r>
            <a:r>
              <a:rPr lang="en-US" dirty="0" err="1"/>
              <a:t>nonmatch</a:t>
            </a:r>
            <a:r>
              <a:rPr lang="en-US" dirty="0"/>
              <a:t>, respectively. By moving the threshold, left or right, the probabilities can be altered, but note that an decrease in false match rate necessarily results in an increase in false </a:t>
            </a:r>
            <a:r>
              <a:rPr lang="en-US" dirty="0" err="1"/>
              <a:t>nonmatch</a:t>
            </a:r>
            <a:r>
              <a:rPr lang="en-US" dirty="0"/>
              <a:t> rate, and vice versa. </a:t>
            </a:r>
          </a:p>
        </p:txBody>
      </p:sp>
    </p:spTree>
    <p:extLst>
      <p:ext uri="{BB962C8B-B14F-4D97-AF65-F5344CB8AC3E}">
        <p14:creationId xmlns:p14="http://schemas.microsoft.com/office/powerpoint/2010/main" val="7394571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a:bodyPr>
          <a:lstStyle/>
          <a:p>
            <a:r>
              <a:rPr lang="en-US" dirty="0"/>
              <a:t>Everybody is all hot to do biometric authentication and maybe even biometric identification. First off, the technology is getting better but isn’t really ready for prime time. Then there are assumptions. One of them is that the measurement device is accurate in the environment in which it’s used. Do you believe that fingerprint readers will get grime on them if enough people use them?</a:t>
            </a:r>
          </a:p>
          <a:p>
            <a:r>
              <a:rPr lang="en-US" dirty="0"/>
              <a:t>The Denver airport a few years ago was going to be completely automated baggage handling, untouched by human hands. Sure as shooting, they could crush those suitcases without anybody ever touching them because they fell out of the train cars and then got run over. The underlying problem, or a worse problem -- I can make bigger sides on the little baggage train cars. The cars barcodes and reflective tape on the side. The barcode identifies the car. The computer says, “Ah, this is car 1234. It needs to go over to gate A7.” The barcodes got dirty because it’s dirty down in the train tunnels under the airport. All of a sudden they weren’t readable anymore. The same thing can happen in this case.</a:t>
            </a:r>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52</a:t>
            </a:fld>
            <a:endParaRPr lang="en-US"/>
          </a:p>
        </p:txBody>
      </p:sp>
    </p:spTree>
    <p:extLst>
      <p:ext uri="{BB962C8B-B14F-4D97-AF65-F5344CB8AC3E}">
        <p14:creationId xmlns:p14="http://schemas.microsoft.com/office/powerpoint/2010/main" val="255606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68D4150-01EC-4E97-A8B6-5A41B70BAE2F}" type="slidenum">
              <a:rPr lang="en-US"/>
              <a:pPr/>
              <a:t>7</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74725" y="4560888"/>
            <a:ext cx="5365750" cy="4319587"/>
          </a:xfrm>
          <a:noFill/>
          <a:ln/>
        </p:spPr>
        <p:txBody>
          <a:bodyPr/>
          <a:lstStyle/>
          <a:p>
            <a:pPr eaLnBrk="1" hangingPunct="1"/>
            <a:r>
              <a:rPr lang="en-US"/>
              <a:t>Policy: may be expressed in</a:t>
            </a:r>
          </a:p>
          <a:p>
            <a:pPr eaLnBrk="1" hangingPunct="1">
              <a:buFontTx/>
              <a:buChar char="•"/>
            </a:pPr>
            <a:r>
              <a:rPr lang="en-US"/>
              <a:t>natural language, which is usually imprecise but easy to understand;</a:t>
            </a:r>
          </a:p>
          <a:p>
            <a:pPr eaLnBrk="1" hangingPunct="1">
              <a:buFontTx/>
              <a:buChar char="•"/>
            </a:pPr>
            <a:r>
              <a:rPr lang="en-US"/>
              <a:t>mathematics, which is usually precise but hard to understand;</a:t>
            </a:r>
          </a:p>
          <a:p>
            <a:pPr eaLnBrk="1" hangingPunct="1">
              <a:buFontTx/>
              <a:buChar char="•"/>
            </a:pPr>
            <a:r>
              <a:rPr lang="en-US"/>
              <a:t>policy languages, which look like some form of programming language and try to balance precision with ease of understanding</a:t>
            </a:r>
          </a:p>
          <a:p>
            <a:pPr eaLnBrk="1" hangingPunct="1"/>
            <a:r>
              <a:rPr lang="en-US"/>
              <a:t>Mechanisms: may be</a:t>
            </a:r>
          </a:p>
          <a:p>
            <a:pPr eaLnBrk="1" hangingPunct="1">
              <a:buFontTx/>
              <a:buChar char="•"/>
            </a:pPr>
            <a:r>
              <a:rPr lang="en-US"/>
              <a:t>technical, in which controls in the computer enforce the policy; for example, the requirement that a user supply a password to authenticate herself before using the computer</a:t>
            </a:r>
          </a:p>
          <a:p>
            <a:pPr eaLnBrk="1" hangingPunct="1">
              <a:buFontTx/>
              <a:buChar char="•"/>
            </a:pPr>
            <a:r>
              <a:rPr lang="en-US"/>
              <a:t>procedural, in which  controls outside the system enforce the policy; for example, firing someone for ringing in a disk containing a game program obtained from an untrusted source</a:t>
            </a:r>
          </a:p>
          <a:p>
            <a:pPr eaLnBrk="1" hangingPunct="1"/>
            <a:r>
              <a:rPr lang="en-US"/>
              <a:t>The composition problem requires checking for inconsistencies among policies. If, for example, one policy allows students and faculty access to all data, and the other allows only faculty access to all the data, then they must be resolved (e.g., partition the data so that students and faculty can access some data, and only faculty access the other data).</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fontScale="92500" lnSpcReduction="20000"/>
          </a:bodyPr>
          <a:lstStyle/>
          <a:p>
            <a:r>
              <a:rPr lang="en-US" dirty="0"/>
              <a:t>We also have to worry about all of those things we talked about when we were talking about passwords and key exchanges. Transmission from the reader to the </a:t>
            </a:r>
            <a:r>
              <a:rPr lang="en-US" dirty="0" err="1"/>
              <a:t>validator</a:t>
            </a:r>
            <a:r>
              <a:rPr lang="en-US" dirty="0"/>
              <a:t> is tamper-proof and correct. Correct transmission is not hard these days. We have error-checking codes and things like that. Tamper-proof transmission, that’s a lot harder. Can I tap the wire coming out of that reader and, when the dean waves his card at it, capture that and play it back into the wire later or into a different wire? I can open this door, but he can open doors I can’t. I bet I could.</a:t>
            </a:r>
          </a:p>
          <a:p>
            <a:r>
              <a:rPr lang="en-US" dirty="0"/>
              <a:t>Student: I read an article a while back that says that -- I don’t remember who it was or what it was, but they found a way to get biometric data from the database that it was stored in and take that and recreate the fingerprints on it.</a:t>
            </a:r>
          </a:p>
          <a:p>
            <a:r>
              <a:rPr lang="en-US" dirty="0"/>
              <a:t>Professor: Oh yeah!</a:t>
            </a:r>
          </a:p>
          <a:p>
            <a:r>
              <a:rPr lang="en-US" dirty="0"/>
              <a:t>Student: They’re going to be able to just use that to not only to make it into that one place, but they can get into all of the places like you just said by just taking the data from where it was stored.</a:t>
            </a:r>
          </a:p>
          <a:p>
            <a:r>
              <a:rPr lang="en-US" dirty="0"/>
              <a:t>Professor: Right! If I can construct a mathematical model of my fingerprint and inject it into a biometric system that’s trying to read my fingerprint, I can go anyplace my finger, his finger will let me. Of course there’s also the story about the mafias who needed to get into the fingerprint protected area. The guy whose finger it was would not cooperate with them at all, so they took it with him. Left him there, just took his finger.</a:t>
            </a:r>
          </a:p>
          <a:p>
            <a:r>
              <a:rPr lang="en-US" dirty="0"/>
              <a:t>[Can’t hear student.]</a:t>
            </a:r>
          </a:p>
          <a:p>
            <a:r>
              <a:rPr lang="en-US" dirty="0"/>
              <a:t>A piece of Scotch tape has fooled fingerprint readers. This stuff all sounds slick. It sounds very cool. It is not usually, mostly ready for primetime.</a:t>
            </a:r>
          </a:p>
          <a:p>
            <a:r>
              <a:rPr lang="en-US" dirty="0"/>
              <a:t>We talked about acceptance already. “Not with my eyes you don’t. Not with that laser.” Cost. Normal variability. Recognition speed might not be as good as one wants. Then we have forgery. “I’ll just take your finger with me. We don’t need you.” You take the finger right along or take the Scotch tape or whatever.</a:t>
            </a:r>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53</a:t>
            </a:fld>
            <a:endParaRPr lang="en-US"/>
          </a:p>
        </p:txBody>
      </p:sp>
    </p:spTree>
    <p:extLst>
      <p:ext uri="{BB962C8B-B14F-4D97-AF65-F5344CB8AC3E}">
        <p14:creationId xmlns:p14="http://schemas.microsoft.com/office/powerpoint/2010/main" val="3715544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lnSpcReduction="10000"/>
          </a:bodyPr>
          <a:lstStyle/>
          <a:p>
            <a:r>
              <a:rPr lang="en-US" dirty="0"/>
              <a:t>I have already said this once. Systems designers confuse identification and authentication. Identification is </a:t>
            </a:r>
            <a:r>
              <a:rPr lang="en-US" i="1" dirty="0"/>
              <a:t>Who are you?</a:t>
            </a:r>
            <a:r>
              <a:rPr lang="en-US" dirty="0"/>
              <a:t> and authentication is </a:t>
            </a:r>
            <a:r>
              <a:rPr lang="en-US" i="1" dirty="0"/>
              <a:t>Prove it.</a:t>
            </a:r>
            <a:r>
              <a:rPr lang="en-US" dirty="0"/>
              <a:t> The thing that chaps my buns is people like credit card companies want me to give my Social Security Number to prove who I am. Does that happen to you? If it hasn’t, it will. How many people have my Social Security Number? A lot. Let’s think about it. All of my financial paperwork goes through, first, the IT office. There are three or four people in there. Then the dean’s office, we’re up to six. Then over to payroll and finances, a dozen people who work there. Right around here, 18 or 20 people have access to it. A whole bunch of people in my bank. A whole bunch of people at American Express, who’s my credit card company. Everybody in the HR and payroll offices where I have worked before because I had this Social Security Number a long time. It’s a pretty good bet that there are hundreds of people who legitimately know my Social Security Number. It’s a dandy identifier. At least in theory, there’s only one of it, and it belongs to me. It is a terrible authenticator because there are hundreds of people besides me who know it. When I ask you about the difference between identifiers and authenticators, you’re going to remember that.</a:t>
            </a:r>
          </a:p>
          <a:p>
            <a:r>
              <a:rPr lang="en-US" dirty="0"/>
              <a:t>I’ve already talked about the difference between biometric authentication—which, while not ready for primetime, works fairly well—and identification. If you think that biometric identification ought to be pretty easy, I want you to think about— Who watches crime shows on TV? “Well Inspector, we have a partial fingerprint here. We’ll send it to the FBI.” But they probably won’t be able to do anything with it. Identification is hard.</a:t>
            </a:r>
          </a:p>
          <a:p>
            <a:endParaRPr lang="en-US" dirty="0"/>
          </a:p>
        </p:txBody>
      </p:sp>
      <p:sp>
        <p:nvSpPr>
          <p:cNvPr id="4" name="Slide Number Placeholder 3"/>
          <p:cNvSpPr>
            <a:spLocks noGrp="1"/>
          </p:cNvSpPr>
          <p:nvPr>
            <p:ph type="sldNum" sz="quarter" idx="10"/>
          </p:nvPr>
        </p:nvSpPr>
        <p:spPr/>
        <p:txBody>
          <a:bodyPr/>
          <a:lstStyle/>
          <a:p>
            <a:pPr>
              <a:defRPr/>
            </a:pPr>
            <a:fld id="{BA701B85-440D-4F42-9FBB-F9666FFAED69}" type="slidenum">
              <a:rPr lang="en-US" smtClean="0"/>
              <a:pPr>
                <a:defRPr/>
              </a:pPr>
              <a:t>55</a:t>
            </a:fld>
            <a:endParaRPr lang="en-US"/>
          </a:p>
        </p:txBody>
      </p:sp>
    </p:spTree>
    <p:extLst>
      <p:ext uri="{BB962C8B-B14F-4D97-AF65-F5344CB8AC3E}">
        <p14:creationId xmlns:p14="http://schemas.microsoft.com/office/powerpoint/2010/main" val="321987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BB85E82-1603-4EC9-8881-DD113D7AFCC5}" type="slidenum">
              <a:rPr lang="en-US"/>
              <a:pPr/>
              <a:t>8</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74725" y="4560888"/>
            <a:ext cx="5365750" cy="4319587"/>
          </a:xfrm>
          <a:noFill/>
          <a:ln/>
        </p:spPr>
        <p:txBody>
          <a:bodyPr/>
          <a:lstStyle/>
          <a:p>
            <a:pPr eaLnBrk="1" hangingPunct="1"/>
            <a:r>
              <a:rPr lang="en-US"/>
              <a:t>Confidentiality: a good example is cryptography, which traditionally is used to protect secret messages. But cryptography is traditionally used to protect data, not resources. Resources are protected by limiting information, for example by using firewalls or address translation mechanisms.</a:t>
            </a:r>
          </a:p>
          <a:p>
            <a:pPr eaLnBrk="1" hangingPunct="1"/>
            <a:endParaRPr lang="en-US"/>
          </a:p>
          <a:p>
            <a:pPr eaLnBrk="1" hangingPunct="1"/>
            <a:r>
              <a:rPr lang="en-US"/>
              <a:t>Integrity: a good example here is that of an interrupted database transaction, leaving the database in an inconsistent state (this foreshadows the Clark-Wilson model). Trustworthiness of both data and origin affects integrity, as noted in the book’s example. That integrity is tied to trustworthiness makes it much harder to quantify than confidentiality. Cryptography provides mechanisms for detecting violations of integrity, but not preventing them (e.g., a digital signature can be used to determine if data has changed). </a:t>
            </a:r>
          </a:p>
          <a:p>
            <a:pPr eaLnBrk="1" hangingPunct="1"/>
            <a:endParaRPr lang="en-US"/>
          </a:p>
          <a:p>
            <a:pPr eaLnBrk="1" hangingPunct="1"/>
            <a:r>
              <a:rPr lang="en-US"/>
              <a:t>Availability: this is usually defined in terms of “quality of service,” in which authorized users are expected to receive a specific level of service (stated in terms of a metric). Denial of service attacks are attempts to block availability.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2EE113E-0582-46CF-B1AB-C105B1B2D3D6}" type="slidenum">
              <a:rPr lang="en-US"/>
              <a:pPr/>
              <a:t>9</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74725" y="4560888"/>
            <a:ext cx="5365750" cy="4319587"/>
          </a:xfrm>
          <a:noFill/>
          <a:ln/>
        </p:spPr>
        <p:txBody>
          <a:bodyPr/>
          <a:lstStyle/>
          <a:p>
            <a:pPr eaLnBrk="1" hangingPunct="1"/>
            <a:r>
              <a:rPr lang="en-US" altLang="en-US" dirty="0"/>
              <a:t>This graphic informs the fundamental approach of the chapter and can be used to illustrate the intersection of information states (x-axis), key properties of C.I.A. (y-axis) and the three primary means to implement (policy, education and technology).</a:t>
            </a:r>
          </a:p>
          <a:p>
            <a:pPr eaLnBrk="1" hangingPunct="1"/>
            <a:endParaRPr lang="en-US" altLang="en-US" dirty="0"/>
          </a:p>
          <a:p>
            <a:r>
              <a:rPr lang="en-US" dirty="0"/>
              <a:t>In 1991, John </a:t>
            </a:r>
            <a:r>
              <a:rPr lang="en-US" dirty="0" err="1"/>
              <a:t>McCumber</a:t>
            </a:r>
            <a:r>
              <a:rPr lang="en-US" dirty="0"/>
              <a:t> created a model framework for establishing and evaluating information security (</a:t>
            </a:r>
            <a:r>
              <a:rPr lang="en-US" dirty="0">
                <a:hlinkClick r:id="rId3" tooltip="Information assurance"/>
              </a:rPr>
              <a:t>information assurance</a:t>
            </a:r>
            <a:r>
              <a:rPr lang="en-US" dirty="0"/>
              <a:t>) programs, now known as </a:t>
            </a:r>
            <a:r>
              <a:rPr lang="en-US" b="1" dirty="0"/>
              <a:t>The </a:t>
            </a:r>
            <a:r>
              <a:rPr lang="en-US" b="1" dirty="0" err="1"/>
              <a:t>McCumber</a:t>
            </a:r>
            <a:r>
              <a:rPr lang="en-US" b="1" dirty="0"/>
              <a:t> Cube</a:t>
            </a:r>
            <a:r>
              <a:rPr lang="en-US" dirty="0"/>
              <a:t>. This security model is depicted as a </a:t>
            </a:r>
            <a:r>
              <a:rPr lang="en-US" dirty="0">
                <a:hlinkClick r:id="rId4" tooltip="Dimension"/>
              </a:rPr>
              <a:t>three dimensional</a:t>
            </a:r>
            <a:r>
              <a:rPr lang="en-US" dirty="0"/>
              <a:t> </a:t>
            </a:r>
            <a:r>
              <a:rPr lang="en-US" dirty="0">
                <a:hlinkClick r:id="rId5" tooltip="Rubik's Cube"/>
              </a:rPr>
              <a:t>Rubik's Cube</a:t>
            </a:r>
            <a:r>
              <a:rPr lang="en-US" dirty="0"/>
              <a:t>-like grid.</a:t>
            </a:r>
          </a:p>
          <a:p>
            <a:r>
              <a:rPr lang="en-US" dirty="0"/>
              <a:t>The concept of this model is that, in developing </a:t>
            </a:r>
            <a:r>
              <a:rPr lang="en-US" dirty="0">
                <a:hlinkClick r:id="rId3" tooltip="Information assurance"/>
              </a:rPr>
              <a:t>information assurance</a:t>
            </a:r>
            <a:r>
              <a:rPr lang="en-US" dirty="0"/>
              <a:t> systems, organizations must consider the interconnectedness of all the different factors that impact them. To devise a robust </a:t>
            </a:r>
            <a:r>
              <a:rPr lang="en-US" dirty="0">
                <a:hlinkClick r:id="rId3" tooltip="Information assurance"/>
              </a:rPr>
              <a:t>information assurance</a:t>
            </a:r>
            <a:r>
              <a:rPr lang="en-US" dirty="0"/>
              <a:t> program, one must consider not only the security goals of the program (see below), but also how these goals relate specifically to the various states in which information can reside in a system and the full range of available security safeguards that must be considered in the design. The </a:t>
            </a:r>
            <a:r>
              <a:rPr lang="en-US" dirty="0" err="1"/>
              <a:t>McCumber</a:t>
            </a:r>
            <a:r>
              <a:rPr lang="en-US" dirty="0"/>
              <a:t> model helps one to remember to consider all important design aspects without becoming too focused on any one in particular (i.e., relying exclusively on technical controls at the expense of requisite policies and end-user training).</a:t>
            </a:r>
          </a:p>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EF2CFF0-11D0-4FAD-AE63-7217E77F072F}" type="slidenum">
              <a:rPr lang="en-US"/>
              <a:pPr/>
              <a:t>15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74725" y="4560888"/>
            <a:ext cx="5365750" cy="4319587"/>
          </a:xfrm>
          <a:noFill/>
          <a:ln/>
        </p:spPr>
        <p:txBody>
          <a:bodyPr/>
          <a:lstStyle/>
          <a:p>
            <a:pPr eaLnBrk="1" hangingPunct="1"/>
            <a:r>
              <a:rPr lang="en-US"/>
              <a:t>Prevention is ideal, because then there are no successful attacks.</a:t>
            </a:r>
          </a:p>
          <a:p>
            <a:pPr eaLnBrk="1" hangingPunct="1"/>
            <a:r>
              <a:rPr lang="en-US"/>
              <a:t>Detection occurs after someone violates the policy. The mechanism determines that a violation of the policy has occurred (or is underway), and reports it. The system (or system security officer) must then respond appropriately.</a:t>
            </a:r>
          </a:p>
          <a:p>
            <a:pPr eaLnBrk="1" hangingPunct="1"/>
            <a:r>
              <a:rPr lang="en-US"/>
              <a:t>Recovery means that the system continues to function correctly, possibly after a period during which it fails to function correctly. If the system functions correctly always, but possibly with degraded services, it is said to be intrusion tolerant. This is very difficult to do correctly; usually, recovery means that the attack is stopped, the system fixed (which may involve shutting down the system for some time, or making it unavailable to all users except the system security officers), and then the system resumes correct operations.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AA92856-85A9-4610-9903-72EA9A95B532}" type="slidenum">
              <a:rPr lang="en-US"/>
              <a:pPr/>
              <a:t>17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74725" y="4560888"/>
            <a:ext cx="5365750" cy="4319587"/>
          </a:xfrm>
          <a:noFill/>
          <a:ln/>
        </p:spPr>
        <p:txBody>
          <a:bodyPr/>
          <a:lstStyle/>
          <a:p>
            <a:pPr eaLnBrk="1" hangingPunct="1"/>
            <a:r>
              <a:rPr lang="en-US" b="1" dirty="0">
                <a:cs typeface="Times New Roman" pitchFamily="18" charset="0"/>
              </a:rPr>
              <a:t>Introduction</a:t>
            </a:r>
            <a:endParaRPr lang="en-US" b="1" dirty="0">
              <a:cs typeface="Arial" charset="0"/>
            </a:endParaRPr>
          </a:p>
          <a:p>
            <a:pPr eaLnBrk="1" hangingPunct="1"/>
            <a:r>
              <a:rPr lang="en-US" dirty="0">
                <a:cs typeface="Times New Roman" pitchFamily="18" charset="0"/>
              </a:rPr>
              <a:t>The Security Systems Development Life Cycle (or </a:t>
            </a:r>
            <a:r>
              <a:rPr lang="en-US" dirty="0" err="1">
                <a:cs typeface="Times New Roman" pitchFamily="18" charset="0"/>
              </a:rPr>
              <a:t>SecSDLC</a:t>
            </a:r>
            <a:r>
              <a:rPr lang="en-US" dirty="0">
                <a:cs typeface="Times New Roman" pitchFamily="18" charset="0"/>
              </a:rPr>
              <a:t>) is a process framework or methodology that can be used in a flexible fashion to assist organizations in deploying information security initiatives. </a:t>
            </a:r>
          </a:p>
          <a:p>
            <a:pPr eaLnBrk="1" hangingPunct="1"/>
            <a:r>
              <a:rPr lang="en-US" b="1" dirty="0">
                <a:cs typeface="Times New Roman" pitchFamily="18" charset="0"/>
              </a:rPr>
              <a:t>Risk identification</a:t>
            </a:r>
            <a:r>
              <a:rPr lang="en-US" dirty="0">
                <a:cs typeface="Times New Roman" pitchFamily="18" charset="0"/>
              </a:rPr>
              <a:t> is the formal process of examining and documenting the current information technology security situation.</a:t>
            </a:r>
          </a:p>
          <a:p>
            <a:pPr eaLnBrk="1" hangingPunct="1"/>
            <a:r>
              <a:rPr lang="en-US" dirty="0">
                <a:cs typeface="Times New Roman" pitchFamily="18" charset="0"/>
              </a:rPr>
              <a:t>Risk identification is conducted within the larger process of identifying and justifying risk controls, known as </a:t>
            </a:r>
            <a:r>
              <a:rPr lang="en-US" b="1" dirty="0">
                <a:cs typeface="Times New Roman" pitchFamily="18" charset="0"/>
              </a:rPr>
              <a:t>risk management</a:t>
            </a:r>
            <a:r>
              <a:rPr lang="en-US" dirty="0">
                <a:cs typeface="Times New Roman" pitchFamily="18" charset="0"/>
              </a:rPr>
              <a:t>.  </a:t>
            </a:r>
          </a:p>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895E404-AB2F-456C-9722-C0F1924E40E9}" type="slidenum">
              <a:rPr lang="en-US"/>
              <a:pPr/>
              <a:t>19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74725" y="4560888"/>
            <a:ext cx="5365750" cy="4319587"/>
          </a:xfrm>
          <a:noFill/>
          <a:ln/>
        </p:spPr>
        <p:txBody>
          <a:bodyPr/>
          <a:lstStyle/>
          <a:p>
            <a:pPr eaLnBrk="1" hangingPunct="1"/>
            <a:r>
              <a:rPr lang="en-US" b="1" dirty="0"/>
              <a:t>Asset Identification and Valuation</a:t>
            </a:r>
          </a:p>
          <a:p>
            <a:pPr eaLnBrk="1" hangingPunct="1"/>
            <a:r>
              <a:rPr lang="en-US" dirty="0">
                <a:cs typeface="Times New Roman" pitchFamily="18" charset="0"/>
              </a:rPr>
              <a:t>This iterative process begins with the identification of assets, including all of the elements of an organization’s system: people, procedures, data and information, software, hardware and networking elements. </a:t>
            </a:r>
          </a:p>
          <a:p>
            <a:pPr eaLnBrk="1" hangingPunct="1"/>
            <a:r>
              <a:rPr lang="en-US" dirty="0">
                <a:cs typeface="Times New Roman" pitchFamily="18" charset="0"/>
              </a:rPr>
              <a:t>Then, we classify and categorize the assets adding details as we dig deeper into the analysis.</a:t>
            </a:r>
            <a:r>
              <a:rPr lang="en-US" dirty="0"/>
              <a:t> </a:t>
            </a:r>
          </a:p>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a:extLst>
              <a:ext uri="{FF2B5EF4-FFF2-40B4-BE49-F238E27FC236}">
                <a16:creationId xmlns:a16="http://schemas.microsoft.com/office/drawing/2014/main" id="{3922B9C8-67B4-6A9C-927A-A01779882880}"/>
              </a:ext>
            </a:extLst>
          </p:cNvPr>
          <p:cNvSpPr txBox="1">
            <a:spLocks noChangeArrowheads="1"/>
          </p:cNvSpPr>
          <p:nvPr userDrawn="1"/>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6"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814954A0-A9C6-BD30-762D-6F5CC408DDE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51922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16662675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20977298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vl1pPr>
            <a:lvl2pPr marL="742950" indent="-285750">
              <a:buFont typeface="Arial" panose="020B0604020202020204" pitchFamily="34" charset="0"/>
              <a:buChar char="•"/>
              <a:defRPr/>
            </a:lvl2pPr>
            <a:lvl3pP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dirty="0"/>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295595569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28005595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22966520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F84E965-46E8-4BEE-8F61-3DE6077E0876}" type="datetimeFigureOut">
              <a:rPr lang="en-US" smtClean="0"/>
              <a:t>5/13/2023</a:t>
            </a:fld>
            <a:endParaRPr lang="en-US"/>
          </a:p>
        </p:txBody>
      </p:sp>
      <p:sp>
        <p:nvSpPr>
          <p:cNvPr id="9" name="Slide Number Placeholder 8"/>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31874264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84E965-46E8-4BEE-8F61-3DE6077E0876}" type="datetimeFigureOut">
              <a:rPr lang="en-US" smtClean="0"/>
              <a:t>5/13/2023</a:t>
            </a:fld>
            <a:endParaRPr lang="en-US"/>
          </a:p>
        </p:txBody>
      </p:sp>
      <p:sp>
        <p:nvSpPr>
          <p:cNvPr id="5" name="Slide Number Placeholder 4"/>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5804698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4E965-46E8-4BEE-8F61-3DE6077E0876}" type="datetimeFigureOut">
              <a:rPr lang="en-US" smtClean="0"/>
              <a:t>5/13/2023</a:t>
            </a:fld>
            <a:endParaRPr lang="en-US"/>
          </a:p>
        </p:txBody>
      </p:sp>
      <p:sp>
        <p:nvSpPr>
          <p:cNvPr id="4" name="Slide Number Placeholder 3"/>
          <p:cNvSpPr>
            <a:spLocks noGrp="1"/>
          </p:cNvSpPr>
          <p:nvPr>
            <p:ph type="sldNum" sz="quarter" idx="12"/>
          </p:nvPr>
        </p:nvSpPr>
        <p:spPr/>
        <p:txBody>
          <a:bodyPr/>
          <a:lstStyle/>
          <a:p>
            <a:fld id="{3687BEAF-6B68-46DD-A874-7A95F0DB4145}" type="slidenum">
              <a:rPr lang="en-US" smtClean="0"/>
              <a:t>‹#›</a:t>
            </a:fld>
            <a:endParaRPr lang="en-US"/>
          </a:p>
        </p:txBody>
      </p:sp>
      <p:sp>
        <p:nvSpPr>
          <p:cNvPr id="3" name="Rectangle 2"/>
          <p:cNvSpPr/>
          <p:nvPr/>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DA6CC7B-0D7E-2AF7-C9DD-E1A761D591DB}"/>
              </a:ext>
            </a:extLst>
          </p:cNvPr>
          <p:cNvSpPr/>
          <p:nvPr userDrawn="1"/>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404142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2549482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246895292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p:nvPicPr>
        <p:blipFill>
          <a:blip r:embed="rId13"/>
          <a:stretch>
            <a:fillRect/>
          </a:stretch>
        </p:blipFill>
        <p:spPr>
          <a:xfrm>
            <a:off x="0" y="-1"/>
            <a:ext cx="9144000" cy="152195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fld id="{8F84E965-46E8-4BEE-8F61-3DE6077E0876}" type="datetimeFigureOut">
              <a:rPr lang="en-US" smtClean="0"/>
              <a:pPr/>
              <a:t>5/13/2023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pic>
        <p:nvPicPr>
          <p:cNvPr id="5" name="Picture 4">
            <a:extLst>
              <a:ext uri="{FF2B5EF4-FFF2-40B4-BE49-F238E27FC236}">
                <a16:creationId xmlns:a16="http://schemas.microsoft.com/office/drawing/2014/main" id="{F7671CA3-E1B1-4F28-C0BF-3F6BD90D8EFF}"/>
              </a:ext>
            </a:extLst>
          </p:cNvPr>
          <p:cNvPicPr>
            <a:picLocks noChangeAspect="1"/>
          </p:cNvPicPr>
          <p:nvPr userDrawn="1"/>
        </p:nvPicPr>
        <p:blipFill>
          <a:blip r:embed="rId13"/>
          <a:stretch>
            <a:fillRect/>
          </a:stretch>
        </p:blipFill>
        <p:spPr>
          <a:xfrm>
            <a:off x="0" y="-1"/>
            <a:ext cx="9189720" cy="1529561"/>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34CF0C8A-0262-4699-832A-5E1559F0ACF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38649765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whatsmypass.com/the-top-500-worst-passwords-of-all-tim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8153400" cy="1470025"/>
          </a:xfrm>
        </p:spPr>
        <p:txBody>
          <a:bodyPr>
            <a:normAutofit fontScale="90000"/>
          </a:bodyPr>
          <a:lstStyle/>
          <a:p>
            <a:r>
              <a:rPr lang="en-US" dirty="0"/>
              <a:t>IT 3123</a:t>
            </a:r>
            <a:br>
              <a:rPr lang="en-US" dirty="0"/>
            </a:br>
            <a:r>
              <a:rPr lang="en-US" dirty="0"/>
              <a:t>Hardware and Software Concepts</a:t>
            </a:r>
          </a:p>
        </p:txBody>
      </p:sp>
      <p:sp>
        <p:nvSpPr>
          <p:cNvPr id="3" name="Subtitle 2"/>
          <p:cNvSpPr>
            <a:spLocks noGrp="1"/>
          </p:cNvSpPr>
          <p:nvPr>
            <p:ph type="subTitle" idx="1"/>
          </p:nvPr>
        </p:nvSpPr>
        <p:spPr/>
        <p:txBody>
          <a:bodyPr/>
          <a:lstStyle/>
          <a:p>
            <a:r>
              <a:rPr lang="en-US" dirty="0"/>
              <a:t>Computer Security Concepts</a:t>
            </a:r>
          </a:p>
        </p:txBody>
      </p:sp>
      <p:grpSp>
        <p:nvGrpSpPr>
          <p:cNvPr id="4" name="Group 5">
            <a:extLst>
              <a:ext uri="{FF2B5EF4-FFF2-40B4-BE49-F238E27FC236}">
                <a16:creationId xmlns:a16="http://schemas.microsoft.com/office/drawing/2014/main" id="{70D8C064-1CA3-4C25-7F82-CD093C8EE46A}"/>
              </a:ext>
              <a:ext uri="{C183D7F6-B498-43B3-948B-1728B52AA6E4}">
                <adec:decorative xmlns:adec="http://schemas.microsoft.com/office/drawing/2017/decorative" val="1"/>
              </a:ext>
            </a:extLst>
          </p:cNvPr>
          <p:cNvGrpSpPr>
            <a:grpSpLocks/>
          </p:cNvGrpSpPr>
          <p:nvPr/>
        </p:nvGrpSpPr>
        <p:grpSpPr bwMode="auto">
          <a:xfrm>
            <a:off x="228600" y="6152495"/>
            <a:ext cx="3352800" cy="690265"/>
            <a:chOff x="417" y="2785"/>
            <a:chExt cx="1934" cy="371"/>
          </a:xfrm>
          <a:solidFill>
            <a:schemeClr val="bg1"/>
          </a:solidFill>
        </p:grpSpPr>
        <p:pic>
          <p:nvPicPr>
            <p:cNvPr id="5" name="Picture 6" descr="microphone">
              <a:extLst>
                <a:ext uri="{FF2B5EF4-FFF2-40B4-BE49-F238E27FC236}">
                  <a16:creationId xmlns:a16="http://schemas.microsoft.com/office/drawing/2014/main" id="{5B09BBA7-A518-A9A6-AFAB-B2D4D680549C}"/>
                </a:ext>
              </a:extLst>
            </p:cNvPr>
            <p:cNvPicPr>
              <a:picLocks noChangeAspect="1" noChangeArrowheads="1"/>
            </p:cNvPicPr>
            <p:nvPr/>
          </p:nvPicPr>
          <p:blipFill>
            <a:blip r:embed="rId3" cstate="print"/>
            <a:srcRect/>
            <a:stretch>
              <a:fillRect/>
            </a:stretch>
          </p:blipFill>
          <p:spPr bwMode="auto">
            <a:xfrm>
              <a:off x="417" y="2785"/>
              <a:ext cx="303" cy="328"/>
            </a:xfrm>
            <a:prstGeom prst="rect">
              <a:avLst/>
            </a:prstGeom>
            <a:grpFill/>
            <a:ln w="9525">
              <a:noFill/>
              <a:miter lim="800000"/>
              <a:headEnd/>
              <a:tailEnd/>
            </a:ln>
          </p:spPr>
        </p:pic>
        <p:sp>
          <p:nvSpPr>
            <p:cNvPr id="6" name="Text Box 7">
              <a:extLst>
                <a:ext uri="{FF2B5EF4-FFF2-40B4-BE49-F238E27FC236}">
                  <a16:creationId xmlns:a16="http://schemas.microsoft.com/office/drawing/2014/main" id="{926A3F88-712A-3F66-2F5A-39B8024332F9}"/>
                </a:ext>
              </a:extLst>
            </p:cNvPr>
            <p:cNvSpPr txBox="1">
              <a:spLocks noChangeArrowheads="1"/>
            </p:cNvSpPr>
            <p:nvPr/>
          </p:nvSpPr>
          <p:spPr bwMode="auto">
            <a:xfrm>
              <a:off x="683" y="2785"/>
              <a:ext cx="1668" cy="371"/>
            </a:xfrm>
            <a:prstGeom prst="rect">
              <a:avLst/>
            </a:prstGeom>
            <a:grpFill/>
            <a:ln w="9525" algn="ctr">
              <a:noFill/>
              <a:miter lim="800000"/>
              <a:headEnd/>
              <a:tailEnd/>
            </a:ln>
          </p:spPr>
          <p:txBody>
            <a:bodyPr lIns="74706" tIns="37353" rIns="74706" bIns="37353">
              <a:spAutoFit/>
            </a:bodyPr>
            <a:lstStyle/>
            <a:p>
              <a:pPr defTabSz="1194812">
                <a:spcBef>
                  <a:spcPct val="50000"/>
                </a:spcBef>
              </a:pPr>
              <a:r>
                <a:rPr lang="en-US" sz="2000" dirty="0">
                  <a:latin typeface="Comic Sans MS" pitchFamily="66" charset="0"/>
                </a:rPr>
                <a:t>Notice: This session is being recorded.</a:t>
              </a:r>
            </a:p>
          </p:txBody>
        </p:sp>
      </p:grpSp>
    </p:spTree>
    <p:extLst>
      <p:ext uri="{BB962C8B-B14F-4D97-AF65-F5344CB8AC3E}">
        <p14:creationId xmlns:p14="http://schemas.microsoft.com/office/powerpoint/2010/main" val="3095576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Assets to be Protected</a:t>
            </a:r>
          </a:p>
        </p:txBody>
      </p:sp>
      <p:sp>
        <p:nvSpPr>
          <p:cNvPr id="35843" name="Rectangle 3"/>
          <p:cNvSpPr>
            <a:spLocks noGrp="1" noChangeArrowheads="1"/>
          </p:cNvSpPr>
          <p:nvPr>
            <p:ph idx="1"/>
          </p:nvPr>
        </p:nvSpPr>
        <p:spPr/>
        <p:txBody>
          <a:bodyPr/>
          <a:lstStyle/>
          <a:p>
            <a:r>
              <a:rPr lang="en-US" dirty="0"/>
              <a:t>Hardware</a:t>
            </a:r>
          </a:p>
          <a:p>
            <a:r>
              <a:rPr lang="en-US" dirty="0"/>
              <a:t>Software</a:t>
            </a:r>
          </a:p>
          <a:p>
            <a:r>
              <a:rPr lang="en-US" dirty="0"/>
              <a:t>Data</a:t>
            </a:r>
          </a:p>
          <a:p>
            <a:r>
              <a:rPr lang="en-US" dirty="0"/>
              <a:t>Infrastructure (including communications facilities)</a:t>
            </a:r>
          </a:p>
          <a:p>
            <a:r>
              <a:rPr lang="en-US" dirty="0"/>
              <a:t>People</a:t>
            </a:r>
          </a:p>
        </p:txBody>
      </p:sp>
      <p:sp>
        <p:nvSpPr>
          <p:cNvPr id="2" name="Slide Number Placeholder 1"/>
          <p:cNvSpPr>
            <a:spLocks noGrp="1"/>
          </p:cNvSpPr>
          <p:nvPr>
            <p:ph type="sldNum" sz="quarter" idx="12"/>
          </p:nvPr>
        </p:nvSpPr>
        <p:spPr/>
        <p:txBody>
          <a:bodyPr/>
          <a:lstStyle/>
          <a:p>
            <a:fld id="{F866578B-4DEA-4433-8074-C0E1D584D2A6}" type="slidenum">
              <a:rPr lang="en-US" smtClean="0"/>
              <a:pPr/>
              <a:t>10</a:t>
            </a:fld>
            <a:endParaRPr lang="en-US"/>
          </a:p>
        </p:txBody>
      </p:sp>
    </p:spTree>
    <p:extLst>
      <p:ext uri="{BB962C8B-B14F-4D97-AF65-F5344CB8AC3E}">
        <p14:creationId xmlns:p14="http://schemas.microsoft.com/office/powerpoint/2010/main" val="263477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fade">
                                      <p:cBhvr>
                                        <p:cTn id="7" dur="500"/>
                                        <p:tgtEl>
                                          <p:spTgt spid="358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fade">
                                      <p:cBhvr>
                                        <p:cTn id="12" dur="500"/>
                                        <p:tgtEl>
                                          <p:spTgt spid="35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animEffect transition="in" filter="fade">
                                      <p:cBhvr>
                                        <p:cTn id="17" dur="500"/>
                                        <p:tgtEl>
                                          <p:spTgt spid="358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3">
                                            <p:txEl>
                                              <p:pRg st="4" end="4"/>
                                            </p:txEl>
                                          </p:spTgt>
                                        </p:tgtEl>
                                        <p:attrNameLst>
                                          <p:attrName>style.visibility</p:attrName>
                                        </p:attrNameLst>
                                      </p:cBhvr>
                                      <p:to>
                                        <p:strVal val="visible"/>
                                      </p:to>
                                    </p:set>
                                    <p:animEffect transition="in" filter="fade">
                                      <p:cBhvr>
                                        <p:cTn id="22" dur="5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The Attacker’s Triad: DAD</a:t>
            </a:r>
          </a:p>
        </p:txBody>
      </p:sp>
      <p:sp>
        <p:nvSpPr>
          <p:cNvPr id="36867" name="Rectangle 3"/>
          <p:cNvSpPr>
            <a:spLocks noGrp="1" noChangeArrowheads="1"/>
          </p:cNvSpPr>
          <p:nvPr>
            <p:ph idx="1"/>
          </p:nvPr>
        </p:nvSpPr>
        <p:spPr>
          <a:xfrm>
            <a:off x="609600" y="1600200"/>
            <a:ext cx="7848600" cy="4572000"/>
          </a:xfrm>
        </p:spPr>
        <p:txBody>
          <a:bodyPr>
            <a:normAutofit fontScale="92500" lnSpcReduction="10000"/>
          </a:bodyPr>
          <a:lstStyle/>
          <a:p>
            <a:r>
              <a:rPr lang="en-US" dirty="0"/>
              <a:t>Disclosure: compromises confidentiality</a:t>
            </a:r>
          </a:p>
          <a:p>
            <a:pPr lvl="1"/>
            <a:r>
              <a:rPr lang="en-US" dirty="0"/>
              <a:t>Outside attackers</a:t>
            </a:r>
          </a:p>
          <a:p>
            <a:pPr lvl="1"/>
            <a:r>
              <a:rPr lang="en-US" dirty="0"/>
              <a:t>Insiders</a:t>
            </a:r>
          </a:p>
          <a:p>
            <a:pPr lvl="1"/>
            <a:r>
              <a:rPr lang="en-US" dirty="0"/>
              <a:t>Programming or other errors</a:t>
            </a:r>
          </a:p>
          <a:p>
            <a:r>
              <a:rPr lang="en-US" dirty="0"/>
              <a:t>Alteration: compromises integrity</a:t>
            </a:r>
          </a:p>
          <a:p>
            <a:pPr lvl="1"/>
            <a:r>
              <a:rPr lang="en-US" dirty="0"/>
              <a:t>Accidental or malicious alteration</a:t>
            </a:r>
          </a:p>
          <a:p>
            <a:pPr lvl="1"/>
            <a:r>
              <a:rPr lang="en-US" dirty="0"/>
              <a:t>Programming or equipment failure</a:t>
            </a:r>
          </a:p>
          <a:p>
            <a:r>
              <a:rPr lang="en-US" dirty="0"/>
              <a:t>Denial: compromises availability</a:t>
            </a:r>
          </a:p>
          <a:p>
            <a:pPr lvl="1"/>
            <a:r>
              <a:rPr lang="en-US" dirty="0"/>
              <a:t>Deliberate attacks</a:t>
            </a:r>
          </a:p>
          <a:p>
            <a:pPr lvl="1"/>
            <a:r>
              <a:rPr lang="en-US" dirty="0"/>
              <a:t>Failures of systems or environment </a:t>
            </a:r>
          </a:p>
        </p:txBody>
      </p:sp>
      <p:sp>
        <p:nvSpPr>
          <p:cNvPr id="2" name="Slide Number Placeholder 1"/>
          <p:cNvSpPr>
            <a:spLocks noGrp="1"/>
          </p:cNvSpPr>
          <p:nvPr>
            <p:ph type="sldNum" sz="quarter" idx="12"/>
          </p:nvPr>
        </p:nvSpPr>
        <p:spPr/>
        <p:txBody>
          <a:bodyPr/>
          <a:lstStyle/>
          <a:p>
            <a:fld id="{F866578B-4DEA-4433-8074-C0E1D584D2A6}" type="slidenum">
              <a:rPr lang="en-US" smtClean="0"/>
              <a:pPr/>
              <a:t>11</a:t>
            </a:fld>
            <a:endParaRPr lang="en-US"/>
          </a:p>
        </p:txBody>
      </p:sp>
    </p:spTree>
    <p:extLst>
      <p:ext uri="{BB962C8B-B14F-4D97-AF65-F5344CB8AC3E}">
        <p14:creationId xmlns:p14="http://schemas.microsoft.com/office/powerpoint/2010/main" val="54921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4" end="4"/>
                                            </p:txEl>
                                          </p:spTgt>
                                        </p:tgtEl>
                                        <p:attrNameLst>
                                          <p:attrName>style.visibility</p:attrName>
                                        </p:attrNameLst>
                                      </p:cBhvr>
                                      <p:to>
                                        <p:strVal val="visible"/>
                                      </p:to>
                                    </p:set>
                                    <p:animEffect transition="in" filter="fade">
                                      <p:cBhvr>
                                        <p:cTn id="7" dur="500"/>
                                        <p:tgtEl>
                                          <p:spTgt spid="3686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867">
                                            <p:txEl>
                                              <p:pRg st="5" end="5"/>
                                            </p:txEl>
                                          </p:spTgt>
                                        </p:tgtEl>
                                        <p:attrNameLst>
                                          <p:attrName>style.visibility</p:attrName>
                                        </p:attrNameLst>
                                      </p:cBhvr>
                                      <p:to>
                                        <p:strVal val="visible"/>
                                      </p:to>
                                    </p:set>
                                    <p:animEffect transition="in" filter="fade">
                                      <p:cBhvr>
                                        <p:cTn id="10" dur="500"/>
                                        <p:tgtEl>
                                          <p:spTgt spid="36867">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6867">
                                            <p:txEl>
                                              <p:pRg st="6" end="6"/>
                                            </p:txEl>
                                          </p:spTgt>
                                        </p:tgtEl>
                                        <p:attrNameLst>
                                          <p:attrName>style.visibility</p:attrName>
                                        </p:attrNameLst>
                                      </p:cBhvr>
                                      <p:to>
                                        <p:strVal val="visible"/>
                                      </p:to>
                                    </p:set>
                                    <p:animEffect transition="in" filter="fade">
                                      <p:cBhvr>
                                        <p:cTn id="13" dur="500"/>
                                        <p:tgtEl>
                                          <p:spTgt spid="36867">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867">
                                            <p:txEl>
                                              <p:pRg st="7" end="7"/>
                                            </p:txEl>
                                          </p:spTgt>
                                        </p:tgtEl>
                                        <p:attrNameLst>
                                          <p:attrName>style.visibility</p:attrName>
                                        </p:attrNameLst>
                                      </p:cBhvr>
                                      <p:to>
                                        <p:strVal val="visible"/>
                                      </p:to>
                                    </p:set>
                                    <p:animEffect transition="in" filter="fade">
                                      <p:cBhvr>
                                        <p:cTn id="18" dur="500"/>
                                        <p:tgtEl>
                                          <p:spTgt spid="36867">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6867">
                                            <p:txEl>
                                              <p:pRg st="8" end="8"/>
                                            </p:txEl>
                                          </p:spTgt>
                                        </p:tgtEl>
                                        <p:attrNameLst>
                                          <p:attrName>style.visibility</p:attrName>
                                        </p:attrNameLst>
                                      </p:cBhvr>
                                      <p:to>
                                        <p:strVal val="visible"/>
                                      </p:to>
                                    </p:set>
                                    <p:animEffect transition="in" filter="fade">
                                      <p:cBhvr>
                                        <p:cTn id="21" dur="500"/>
                                        <p:tgtEl>
                                          <p:spTgt spid="36867">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6867">
                                            <p:txEl>
                                              <p:pRg st="9" end="9"/>
                                            </p:txEl>
                                          </p:spTgt>
                                        </p:tgtEl>
                                        <p:attrNameLst>
                                          <p:attrName>style.visibility</p:attrName>
                                        </p:attrNameLst>
                                      </p:cBhvr>
                                      <p:to>
                                        <p:strVal val="visible"/>
                                      </p:to>
                                    </p:set>
                                    <p:animEffect transition="in" filter="fade">
                                      <p:cBhvr>
                                        <p:cTn id="24" dur="500"/>
                                        <p:tgtEl>
                                          <p:spTgt spid="368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a:t>Who Are These Attackers Anyway?</a:t>
            </a:r>
          </a:p>
        </p:txBody>
      </p:sp>
      <p:sp>
        <p:nvSpPr>
          <p:cNvPr id="38915" name="Rectangle 3"/>
          <p:cNvSpPr>
            <a:spLocks noGrp="1" noChangeArrowheads="1"/>
          </p:cNvSpPr>
          <p:nvPr>
            <p:ph idx="1"/>
          </p:nvPr>
        </p:nvSpPr>
        <p:spPr/>
        <p:txBody>
          <a:bodyPr/>
          <a:lstStyle/>
          <a:p>
            <a:r>
              <a:rPr lang="en-US" dirty="0"/>
              <a:t>Intelligence agencies (including U.S.)</a:t>
            </a:r>
          </a:p>
          <a:p>
            <a:r>
              <a:rPr lang="en-US" dirty="0"/>
              <a:t>Criminals</a:t>
            </a:r>
          </a:p>
          <a:p>
            <a:r>
              <a:rPr lang="en-US" dirty="0"/>
              <a:t>Misguided or malicious insiders</a:t>
            </a:r>
          </a:p>
          <a:p>
            <a:r>
              <a:rPr lang="en-US" dirty="0"/>
              <a:t>Corporate spies</a:t>
            </a:r>
          </a:p>
          <a:p>
            <a:r>
              <a:rPr lang="en-US" dirty="0"/>
              <a:t>Vandals</a:t>
            </a:r>
          </a:p>
          <a:p>
            <a:r>
              <a:rPr lang="en-US" dirty="0"/>
              <a:t>Poorly-socialized adolescents</a:t>
            </a:r>
          </a:p>
          <a:p>
            <a:r>
              <a:rPr lang="en-US" dirty="0"/>
              <a:t>Others…</a:t>
            </a:r>
          </a:p>
        </p:txBody>
      </p:sp>
      <p:sp>
        <p:nvSpPr>
          <p:cNvPr id="2" name="Slide Number Placeholder 1"/>
          <p:cNvSpPr>
            <a:spLocks noGrp="1"/>
          </p:cNvSpPr>
          <p:nvPr>
            <p:ph type="sldNum" sz="quarter" idx="12"/>
          </p:nvPr>
        </p:nvSpPr>
        <p:spPr/>
        <p:txBody>
          <a:bodyPr/>
          <a:lstStyle/>
          <a:p>
            <a:fld id="{F866578B-4DEA-4433-8074-C0E1D584D2A6}" type="slidenum">
              <a:rPr lang="en-US" smtClean="0"/>
              <a:pPr/>
              <a:t>12</a:t>
            </a:fld>
            <a:endParaRPr lang="en-US"/>
          </a:p>
        </p:txBody>
      </p:sp>
    </p:spTree>
    <p:extLst>
      <p:ext uri="{BB962C8B-B14F-4D97-AF65-F5344CB8AC3E}">
        <p14:creationId xmlns:p14="http://schemas.microsoft.com/office/powerpoint/2010/main" val="236744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fade">
                                      <p:cBhvr>
                                        <p:cTn id="7" dur="500"/>
                                        <p:tgtEl>
                                          <p:spTgt spid="389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fade">
                                      <p:cBhvr>
                                        <p:cTn id="12" dur="500"/>
                                        <p:tgtEl>
                                          <p:spTgt spid="389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Effect transition="in" filter="fade">
                                      <p:cBhvr>
                                        <p:cTn id="17" dur="500"/>
                                        <p:tgtEl>
                                          <p:spTgt spid="389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915">
                                            <p:txEl>
                                              <p:pRg st="4" end="4"/>
                                            </p:txEl>
                                          </p:spTgt>
                                        </p:tgtEl>
                                        <p:attrNameLst>
                                          <p:attrName>style.visibility</p:attrName>
                                        </p:attrNameLst>
                                      </p:cBhvr>
                                      <p:to>
                                        <p:strVal val="visible"/>
                                      </p:to>
                                    </p:set>
                                    <p:animEffect transition="in" filter="fade">
                                      <p:cBhvr>
                                        <p:cTn id="22" dur="500"/>
                                        <p:tgtEl>
                                          <p:spTgt spid="389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animEffect transition="in" filter="fade">
                                      <p:cBhvr>
                                        <p:cTn id="27" dur="500"/>
                                        <p:tgtEl>
                                          <p:spTgt spid="3891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915">
                                            <p:txEl>
                                              <p:pRg st="6" end="6"/>
                                            </p:txEl>
                                          </p:spTgt>
                                        </p:tgtEl>
                                        <p:attrNameLst>
                                          <p:attrName>style.visibility</p:attrName>
                                        </p:attrNameLst>
                                      </p:cBhvr>
                                      <p:to>
                                        <p:strVal val="visible"/>
                                      </p:to>
                                    </p:set>
                                    <p:animEffect transition="in" filter="fade">
                                      <p:cBhvr>
                                        <p:cTn id="32" dur="500"/>
                                        <p:tgtEl>
                                          <p:spTgt spid="389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Where Are They?</a:t>
            </a:r>
          </a:p>
        </p:txBody>
      </p:sp>
      <p:sp>
        <p:nvSpPr>
          <p:cNvPr id="39939" name="Rectangle 3"/>
          <p:cNvSpPr>
            <a:spLocks noGrp="1" noChangeArrowheads="1"/>
          </p:cNvSpPr>
          <p:nvPr>
            <p:ph idx="1"/>
          </p:nvPr>
        </p:nvSpPr>
        <p:spPr/>
        <p:txBody>
          <a:bodyPr>
            <a:normAutofit lnSpcReduction="10000"/>
          </a:bodyPr>
          <a:lstStyle/>
          <a:p>
            <a:r>
              <a:rPr lang="en-US" dirty="0"/>
              <a:t>Outsiders</a:t>
            </a:r>
          </a:p>
          <a:p>
            <a:pPr lvl="1"/>
            <a:r>
              <a:rPr lang="en-US" dirty="0"/>
              <a:t>Network-based attacks</a:t>
            </a:r>
          </a:p>
          <a:p>
            <a:pPr lvl="1"/>
            <a:r>
              <a:rPr lang="en-US" dirty="0"/>
              <a:t>Physical attacks</a:t>
            </a:r>
          </a:p>
          <a:p>
            <a:r>
              <a:rPr lang="en-US" dirty="0"/>
              <a:t>Malicious insiders</a:t>
            </a:r>
          </a:p>
          <a:p>
            <a:pPr lvl="1"/>
            <a:r>
              <a:rPr lang="en-US" dirty="0"/>
              <a:t>May have authorized access to systems they attack</a:t>
            </a:r>
          </a:p>
          <a:p>
            <a:pPr lvl="1"/>
            <a:r>
              <a:rPr lang="en-US" dirty="0"/>
              <a:t>May be in positions of trust</a:t>
            </a:r>
          </a:p>
          <a:p>
            <a:r>
              <a:rPr lang="en-US" dirty="0"/>
              <a:t>Other insiders: Non-malicious mistakes made by those with authorized access.</a:t>
            </a:r>
          </a:p>
        </p:txBody>
      </p:sp>
      <p:sp>
        <p:nvSpPr>
          <p:cNvPr id="2" name="Slide Number Placeholder 1"/>
          <p:cNvSpPr>
            <a:spLocks noGrp="1"/>
          </p:cNvSpPr>
          <p:nvPr>
            <p:ph type="sldNum" sz="quarter" idx="12"/>
          </p:nvPr>
        </p:nvSpPr>
        <p:spPr/>
        <p:txBody>
          <a:bodyPr/>
          <a:lstStyle/>
          <a:p>
            <a:fld id="{F866578B-4DEA-4433-8074-C0E1D584D2A6}" type="slidenum">
              <a:rPr lang="en-US" smtClean="0"/>
              <a:pPr/>
              <a:t>13</a:t>
            </a:fld>
            <a:endParaRPr lang="en-US"/>
          </a:p>
        </p:txBody>
      </p:sp>
    </p:spTree>
    <p:extLst>
      <p:ext uri="{BB962C8B-B14F-4D97-AF65-F5344CB8AC3E}">
        <p14:creationId xmlns:p14="http://schemas.microsoft.com/office/powerpoint/2010/main" val="146375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animEffect transition="in" filter="fade">
                                      <p:cBhvr>
                                        <p:cTn id="7" dur="500"/>
                                        <p:tgtEl>
                                          <p:spTgt spid="39939">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939">
                                            <p:txEl>
                                              <p:pRg st="4" end="4"/>
                                            </p:txEl>
                                          </p:spTgt>
                                        </p:tgtEl>
                                        <p:attrNameLst>
                                          <p:attrName>style.visibility</p:attrName>
                                        </p:attrNameLst>
                                      </p:cBhvr>
                                      <p:to>
                                        <p:strVal val="visible"/>
                                      </p:to>
                                    </p:set>
                                    <p:animEffect transition="in" filter="fade">
                                      <p:cBhvr>
                                        <p:cTn id="10" dur="500"/>
                                        <p:tgtEl>
                                          <p:spTgt spid="39939">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9939">
                                            <p:txEl>
                                              <p:pRg st="5" end="5"/>
                                            </p:txEl>
                                          </p:spTgt>
                                        </p:tgtEl>
                                        <p:attrNameLst>
                                          <p:attrName>style.visibility</p:attrName>
                                        </p:attrNameLst>
                                      </p:cBhvr>
                                      <p:to>
                                        <p:strVal val="visible"/>
                                      </p:to>
                                    </p:set>
                                    <p:animEffect transition="in" filter="fade">
                                      <p:cBhvr>
                                        <p:cTn id="13" dur="500"/>
                                        <p:tgtEl>
                                          <p:spTgt spid="39939">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9939">
                                            <p:txEl>
                                              <p:pRg st="6" end="6"/>
                                            </p:txEl>
                                          </p:spTgt>
                                        </p:tgtEl>
                                        <p:attrNameLst>
                                          <p:attrName>style.visibility</p:attrName>
                                        </p:attrNameLst>
                                      </p:cBhvr>
                                      <p:to>
                                        <p:strVal val="visible"/>
                                      </p:to>
                                    </p:set>
                                    <p:animEffect transition="in" filter="fade">
                                      <p:cBhvr>
                                        <p:cTn id="18" dur="500"/>
                                        <p:tgtEl>
                                          <p:spTgt spid="399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Vulnerabilities, Threats, Risks</a:t>
            </a:r>
          </a:p>
        </p:txBody>
      </p:sp>
      <p:sp>
        <p:nvSpPr>
          <p:cNvPr id="40963" name="Rectangle 3"/>
          <p:cNvSpPr>
            <a:spLocks noGrp="1" noChangeArrowheads="1"/>
          </p:cNvSpPr>
          <p:nvPr>
            <p:ph idx="1"/>
          </p:nvPr>
        </p:nvSpPr>
        <p:spPr>
          <a:xfrm>
            <a:off x="457200" y="1676400"/>
            <a:ext cx="8229600" cy="4344988"/>
          </a:xfrm>
        </p:spPr>
        <p:txBody>
          <a:bodyPr>
            <a:normAutofit lnSpcReduction="10000"/>
          </a:bodyPr>
          <a:lstStyle/>
          <a:p>
            <a:pPr>
              <a:spcBef>
                <a:spcPts val="600"/>
              </a:spcBef>
            </a:pPr>
            <a:r>
              <a:rPr lang="en-US" b="1" dirty="0"/>
              <a:t>Vulnerability:</a:t>
            </a:r>
            <a:r>
              <a:rPr lang="en-US" dirty="0"/>
              <a:t> a weakness that could allow a system to enter a state not permitted by policy.</a:t>
            </a:r>
          </a:p>
          <a:p>
            <a:pPr>
              <a:spcBef>
                <a:spcPts val="600"/>
              </a:spcBef>
            </a:pPr>
            <a:r>
              <a:rPr lang="en-US" b="1" dirty="0"/>
              <a:t>Exploit:</a:t>
            </a:r>
            <a:r>
              <a:rPr lang="en-US" dirty="0"/>
              <a:t> </a:t>
            </a:r>
            <a:r>
              <a:rPr lang="en-US" i="1" dirty="0"/>
              <a:t>(n)</a:t>
            </a:r>
            <a:r>
              <a:rPr lang="en-US" dirty="0"/>
              <a:t> a mechanism for taking advantage of a vulnerability.</a:t>
            </a:r>
          </a:p>
          <a:p>
            <a:pPr>
              <a:spcBef>
                <a:spcPts val="600"/>
              </a:spcBef>
            </a:pPr>
            <a:r>
              <a:rPr lang="en-US" b="1" dirty="0"/>
              <a:t>Threat:</a:t>
            </a:r>
            <a:r>
              <a:rPr lang="en-US" dirty="0"/>
              <a:t> a circumstance that could allow a vulnerability to be taken advantage of.</a:t>
            </a:r>
          </a:p>
          <a:p>
            <a:pPr>
              <a:spcBef>
                <a:spcPts val="600"/>
              </a:spcBef>
            </a:pPr>
            <a:r>
              <a:rPr lang="en-US" b="1" dirty="0"/>
              <a:t>Risk:</a:t>
            </a:r>
            <a:r>
              <a:rPr lang="en-US" dirty="0"/>
              <a:t> the circumstance that both a threat and a corresponding vulnerability exist.  Risk is the </a:t>
            </a:r>
            <a:r>
              <a:rPr lang="en-US" i="1" dirty="0"/>
              <a:t>probability</a:t>
            </a:r>
            <a:r>
              <a:rPr lang="en-US" dirty="0"/>
              <a:t> of the threat being realized.</a:t>
            </a:r>
          </a:p>
        </p:txBody>
      </p:sp>
      <p:sp>
        <p:nvSpPr>
          <p:cNvPr id="2" name="Slide Number Placeholder 1"/>
          <p:cNvSpPr>
            <a:spLocks noGrp="1"/>
          </p:cNvSpPr>
          <p:nvPr>
            <p:ph type="sldNum" sz="quarter" idx="12"/>
          </p:nvPr>
        </p:nvSpPr>
        <p:spPr/>
        <p:txBody>
          <a:bodyPr/>
          <a:lstStyle/>
          <a:p>
            <a:fld id="{F866578B-4DEA-4433-8074-C0E1D584D2A6}" type="slidenum">
              <a:rPr lang="en-US" smtClean="0"/>
              <a:pPr/>
              <a:t>14</a:t>
            </a:fld>
            <a:endParaRPr lang="en-US"/>
          </a:p>
        </p:txBody>
      </p:sp>
    </p:spTree>
    <p:extLst>
      <p:ext uri="{BB962C8B-B14F-4D97-AF65-F5344CB8AC3E}">
        <p14:creationId xmlns:p14="http://schemas.microsoft.com/office/powerpoint/2010/main" val="185101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fade">
                                      <p:cBhvr>
                                        <p:cTn id="7" dur="500"/>
                                        <p:tgtEl>
                                          <p:spTgt spid="409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fade">
                                      <p:cBhvr>
                                        <p:cTn id="12" dur="500"/>
                                        <p:tgtEl>
                                          <p:spTgt spid="409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animEffect transition="in" filter="fade">
                                      <p:cBhvr>
                                        <p:cTn id="17"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Goals of Information Security</a:t>
            </a:r>
          </a:p>
        </p:txBody>
      </p:sp>
      <p:sp>
        <p:nvSpPr>
          <p:cNvPr id="41987" name="Rectangle 3"/>
          <p:cNvSpPr>
            <a:spLocks noGrp="1" noChangeArrowheads="1"/>
          </p:cNvSpPr>
          <p:nvPr>
            <p:ph idx="1"/>
          </p:nvPr>
        </p:nvSpPr>
        <p:spPr/>
        <p:txBody>
          <a:bodyPr/>
          <a:lstStyle/>
          <a:p>
            <a:pPr>
              <a:lnSpc>
                <a:spcPct val="90000"/>
              </a:lnSpc>
            </a:pPr>
            <a:r>
              <a:rPr lang="en-US" b="1" dirty="0"/>
              <a:t>Prevention </a:t>
            </a:r>
            <a:r>
              <a:rPr lang="en-US" dirty="0"/>
              <a:t>Prevent attackers from violating security policy.</a:t>
            </a:r>
          </a:p>
          <a:p>
            <a:pPr>
              <a:lnSpc>
                <a:spcPct val="90000"/>
              </a:lnSpc>
            </a:pPr>
            <a:r>
              <a:rPr lang="en-US" b="1" dirty="0"/>
              <a:t>Detection </a:t>
            </a:r>
            <a:r>
              <a:rPr lang="en-US" dirty="0"/>
              <a:t>Detect attackers’ violation of security policy.</a:t>
            </a:r>
          </a:p>
          <a:p>
            <a:pPr>
              <a:lnSpc>
                <a:spcPct val="90000"/>
              </a:lnSpc>
            </a:pPr>
            <a:r>
              <a:rPr lang="en-US" b="1" dirty="0"/>
              <a:t>Response and Recovery</a:t>
            </a:r>
          </a:p>
          <a:p>
            <a:pPr lvl="1">
              <a:lnSpc>
                <a:spcPct val="90000"/>
              </a:lnSpc>
              <a:spcBef>
                <a:spcPts val="600"/>
              </a:spcBef>
            </a:pPr>
            <a:r>
              <a:rPr lang="en-US" sz="2700" dirty="0"/>
              <a:t>Stop attack, assess and repair damage.</a:t>
            </a:r>
          </a:p>
          <a:p>
            <a:pPr lvl="1">
              <a:lnSpc>
                <a:spcPct val="90000"/>
              </a:lnSpc>
              <a:spcBef>
                <a:spcPts val="600"/>
              </a:spcBef>
            </a:pPr>
            <a:r>
              <a:rPr lang="en-US" sz="2700" dirty="0"/>
              <a:t>Continue to function correctly even if attack succeeds.</a:t>
            </a:r>
          </a:p>
          <a:p>
            <a:pPr lvl="1">
              <a:lnSpc>
                <a:spcPct val="90000"/>
              </a:lnSpc>
              <a:spcBef>
                <a:spcPts val="600"/>
              </a:spcBef>
            </a:pPr>
            <a:r>
              <a:rPr lang="en-US" sz="2700" dirty="0"/>
              <a:t>Return system to a state consistent with policy.</a:t>
            </a:r>
          </a:p>
        </p:txBody>
      </p:sp>
      <p:sp>
        <p:nvSpPr>
          <p:cNvPr id="2" name="Slide Number Placeholder 1"/>
          <p:cNvSpPr>
            <a:spLocks noGrp="1"/>
          </p:cNvSpPr>
          <p:nvPr>
            <p:ph type="sldNum" sz="quarter" idx="12"/>
          </p:nvPr>
        </p:nvSpPr>
        <p:spPr/>
        <p:txBody>
          <a:bodyPr/>
          <a:lstStyle/>
          <a:p>
            <a:fld id="{F866578B-4DEA-4433-8074-C0E1D584D2A6}" type="slidenum">
              <a:rPr lang="en-US" smtClean="0"/>
              <a:pPr/>
              <a:t>15</a:t>
            </a:fld>
            <a:endParaRPr lang="en-US"/>
          </a:p>
        </p:txBody>
      </p:sp>
    </p:spTree>
    <p:extLst>
      <p:ext uri="{BB962C8B-B14F-4D97-AF65-F5344CB8AC3E}">
        <p14:creationId xmlns:p14="http://schemas.microsoft.com/office/powerpoint/2010/main" val="248175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fade">
                                      <p:cBhvr>
                                        <p:cTn id="7" dur="500"/>
                                        <p:tgtEl>
                                          <p:spTgt spid="419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animEffect transition="in" filter="fade">
                                      <p:cBhvr>
                                        <p:cTn id="12" dur="500"/>
                                        <p:tgtEl>
                                          <p:spTgt spid="4198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animEffect transition="in" filter="fade">
                                      <p:cBhvr>
                                        <p:cTn id="15" dur="500"/>
                                        <p:tgtEl>
                                          <p:spTgt spid="4198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1987">
                                            <p:txEl>
                                              <p:pRg st="4" end="4"/>
                                            </p:txEl>
                                          </p:spTgt>
                                        </p:tgtEl>
                                        <p:attrNameLst>
                                          <p:attrName>style.visibility</p:attrName>
                                        </p:attrNameLst>
                                      </p:cBhvr>
                                      <p:to>
                                        <p:strVal val="visible"/>
                                      </p:to>
                                    </p:set>
                                    <p:animEffect transition="in" filter="fade">
                                      <p:cBhvr>
                                        <p:cTn id="18" dur="500"/>
                                        <p:tgtEl>
                                          <p:spTgt spid="4198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1987">
                                            <p:txEl>
                                              <p:pRg st="5" end="5"/>
                                            </p:txEl>
                                          </p:spTgt>
                                        </p:tgtEl>
                                        <p:attrNameLst>
                                          <p:attrName>style.visibility</p:attrName>
                                        </p:attrNameLst>
                                      </p:cBhvr>
                                      <p:to>
                                        <p:strVal val="visible"/>
                                      </p:to>
                                    </p:set>
                                    <p:animEffect transition="in" filter="fade">
                                      <p:cBhvr>
                                        <p:cTn id="21" dur="500"/>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Computers and Networks</a:t>
            </a:r>
          </a:p>
        </p:txBody>
      </p:sp>
      <p:sp>
        <p:nvSpPr>
          <p:cNvPr id="45059" name="Rectangle 3"/>
          <p:cNvSpPr>
            <a:spLocks noGrp="1" noChangeArrowheads="1"/>
          </p:cNvSpPr>
          <p:nvPr>
            <p:ph idx="1"/>
          </p:nvPr>
        </p:nvSpPr>
        <p:spPr/>
        <p:txBody>
          <a:bodyPr/>
          <a:lstStyle/>
          <a:p>
            <a:r>
              <a:rPr lang="en-US" dirty="0"/>
              <a:t>Previously, computer systems could be secured by locking them up.</a:t>
            </a:r>
          </a:p>
          <a:p>
            <a:r>
              <a:rPr lang="en-US" dirty="0"/>
              <a:t>Most computers are now connected to networks, and to the Internet.</a:t>
            </a:r>
          </a:p>
          <a:p>
            <a:r>
              <a:rPr lang="en-US" dirty="0"/>
              <a:t>So, threats can be physically remote.</a:t>
            </a:r>
          </a:p>
        </p:txBody>
      </p:sp>
      <p:sp>
        <p:nvSpPr>
          <p:cNvPr id="2" name="Slide Number Placeholder 1"/>
          <p:cNvSpPr>
            <a:spLocks noGrp="1"/>
          </p:cNvSpPr>
          <p:nvPr>
            <p:ph type="sldNum" sz="quarter" idx="12"/>
          </p:nvPr>
        </p:nvSpPr>
        <p:spPr/>
        <p:txBody>
          <a:bodyPr/>
          <a:lstStyle/>
          <a:p>
            <a:fld id="{F866578B-4DEA-4433-8074-C0E1D584D2A6}" type="slidenum">
              <a:rPr lang="en-US" smtClean="0"/>
              <a:pPr/>
              <a:t>16</a:t>
            </a:fld>
            <a:endParaRPr lang="en-US"/>
          </a:p>
        </p:txBody>
      </p:sp>
    </p:spTree>
    <p:extLst>
      <p:ext uri="{BB962C8B-B14F-4D97-AF65-F5344CB8AC3E}">
        <p14:creationId xmlns:p14="http://schemas.microsoft.com/office/powerpoint/2010/main" val="56134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fade">
                                      <p:cBhvr>
                                        <p:cTn id="7" dur="500"/>
                                        <p:tgtEl>
                                          <p:spTgt spid="450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59">
                                            <p:txEl>
                                              <p:pRg st="2" end="2"/>
                                            </p:txEl>
                                          </p:spTgt>
                                        </p:tgtEl>
                                        <p:attrNameLst>
                                          <p:attrName>style.visibility</p:attrName>
                                        </p:attrNameLst>
                                      </p:cBhvr>
                                      <p:to>
                                        <p:strVal val="visible"/>
                                      </p:to>
                                    </p:set>
                                    <p:animEffect transition="in" filter="fade">
                                      <p:cBhvr>
                                        <p:cTn id="12" dur="5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Risk Management</a:t>
            </a:r>
          </a:p>
        </p:txBody>
      </p:sp>
      <p:sp>
        <p:nvSpPr>
          <p:cNvPr id="48131" name="Rectangle 3"/>
          <p:cNvSpPr>
            <a:spLocks noGrp="1" noChangeArrowheads="1"/>
          </p:cNvSpPr>
          <p:nvPr>
            <p:ph idx="1"/>
          </p:nvPr>
        </p:nvSpPr>
        <p:spPr/>
        <p:txBody>
          <a:bodyPr/>
          <a:lstStyle/>
          <a:p>
            <a:pPr>
              <a:spcBef>
                <a:spcPts val="1200"/>
              </a:spcBef>
            </a:pPr>
            <a:r>
              <a:rPr lang="en-US" dirty="0"/>
              <a:t>Risk management: process of </a:t>
            </a:r>
            <a:r>
              <a:rPr lang="en-US" b="1" dirty="0"/>
              <a:t>identifying</a:t>
            </a:r>
            <a:r>
              <a:rPr lang="en-US" dirty="0"/>
              <a:t> and </a:t>
            </a:r>
            <a:r>
              <a:rPr lang="en-US" b="1" dirty="0"/>
              <a:t>controlling</a:t>
            </a:r>
            <a:r>
              <a:rPr lang="en-US" dirty="0"/>
              <a:t> risks facing an organization.</a:t>
            </a:r>
          </a:p>
          <a:p>
            <a:pPr>
              <a:spcBef>
                <a:spcPts val="1200"/>
              </a:spcBef>
            </a:pPr>
            <a:r>
              <a:rPr lang="en-US" dirty="0"/>
              <a:t>Risk identification: process of examining an organization’s current information technology security situation.</a:t>
            </a:r>
          </a:p>
          <a:p>
            <a:pPr>
              <a:spcBef>
                <a:spcPts val="1200"/>
              </a:spcBef>
            </a:pPr>
            <a:r>
              <a:rPr lang="en-US" dirty="0"/>
              <a:t>Risk control: applying controls to reduce risks to an organizations data and information systems.</a:t>
            </a:r>
          </a:p>
        </p:txBody>
      </p:sp>
      <p:sp>
        <p:nvSpPr>
          <p:cNvPr id="2" name="Slide Number Placeholder 1"/>
          <p:cNvSpPr>
            <a:spLocks noGrp="1"/>
          </p:cNvSpPr>
          <p:nvPr>
            <p:ph type="sldNum" sz="quarter" idx="12"/>
          </p:nvPr>
        </p:nvSpPr>
        <p:spPr/>
        <p:txBody>
          <a:bodyPr/>
          <a:lstStyle/>
          <a:p>
            <a:fld id="{F866578B-4DEA-4433-8074-C0E1D584D2A6}" type="slidenum">
              <a:rPr lang="en-US" smtClean="0"/>
              <a:pPr/>
              <a:t>17</a:t>
            </a:fld>
            <a:endParaRPr lang="en-US"/>
          </a:p>
        </p:txBody>
      </p:sp>
    </p:spTree>
    <p:extLst>
      <p:ext uri="{BB962C8B-B14F-4D97-AF65-F5344CB8AC3E}">
        <p14:creationId xmlns:p14="http://schemas.microsoft.com/office/powerpoint/2010/main" val="213358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Information Risk</a:t>
            </a:r>
          </a:p>
        </p:txBody>
      </p:sp>
      <p:sp>
        <p:nvSpPr>
          <p:cNvPr id="49155" name="Rectangle 3"/>
          <p:cNvSpPr>
            <a:spLocks noGrp="1" noChangeArrowheads="1"/>
          </p:cNvSpPr>
          <p:nvPr>
            <p:ph idx="1"/>
          </p:nvPr>
        </p:nvSpPr>
        <p:spPr/>
        <p:txBody>
          <a:bodyPr/>
          <a:lstStyle/>
          <a:p>
            <a:r>
              <a:rPr lang="en-US" dirty="0"/>
              <a:t>Use of information technology creates risk to</a:t>
            </a:r>
          </a:p>
          <a:p>
            <a:pPr lvl="1"/>
            <a:r>
              <a:rPr lang="en-US" dirty="0"/>
              <a:t>Confidentiality</a:t>
            </a:r>
          </a:p>
          <a:p>
            <a:pPr lvl="1"/>
            <a:r>
              <a:rPr lang="en-US" dirty="0"/>
              <a:t>Integrity</a:t>
            </a:r>
          </a:p>
          <a:p>
            <a:pPr lvl="1"/>
            <a:r>
              <a:rPr lang="en-US" dirty="0"/>
              <a:t>Availability</a:t>
            </a:r>
          </a:p>
          <a:p>
            <a:pPr>
              <a:buFontTx/>
              <a:buNone/>
            </a:pPr>
            <a:r>
              <a:rPr lang="en-US" dirty="0"/>
              <a:t>   of information assets</a:t>
            </a:r>
          </a:p>
          <a:p>
            <a:r>
              <a:rPr lang="en-US" dirty="0"/>
              <a:t>Risk may be direct (to the asset itself)</a:t>
            </a:r>
          </a:p>
          <a:p>
            <a:r>
              <a:rPr lang="en-US" dirty="0"/>
              <a:t>Or indirect (business interruption, damage to reputation, legal liability, etc.)</a:t>
            </a:r>
          </a:p>
          <a:p>
            <a:pPr lvl="1"/>
            <a:endParaRPr lang="en-US" dirty="0"/>
          </a:p>
        </p:txBody>
      </p:sp>
      <p:sp>
        <p:nvSpPr>
          <p:cNvPr id="2" name="Slide Number Placeholder 1"/>
          <p:cNvSpPr>
            <a:spLocks noGrp="1"/>
          </p:cNvSpPr>
          <p:nvPr>
            <p:ph type="sldNum" sz="quarter" idx="12"/>
          </p:nvPr>
        </p:nvSpPr>
        <p:spPr/>
        <p:txBody>
          <a:bodyPr/>
          <a:lstStyle/>
          <a:p>
            <a:fld id="{F866578B-4DEA-4433-8074-C0E1D584D2A6}" type="slidenum">
              <a:rPr lang="en-US" smtClean="0"/>
              <a:pPr/>
              <a:t>18</a:t>
            </a:fld>
            <a:endParaRPr lang="en-US"/>
          </a:p>
        </p:txBody>
      </p:sp>
    </p:spTree>
    <p:extLst>
      <p:ext uri="{BB962C8B-B14F-4D97-AF65-F5344CB8AC3E}">
        <p14:creationId xmlns:p14="http://schemas.microsoft.com/office/powerpoint/2010/main" val="134826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55">
                                            <p:txEl>
                                              <p:pRg st="5" end="5"/>
                                            </p:txEl>
                                          </p:spTgt>
                                        </p:tgtEl>
                                        <p:attrNameLst>
                                          <p:attrName>style.visibility</p:attrName>
                                        </p:attrNameLst>
                                      </p:cBhvr>
                                      <p:to>
                                        <p:strVal val="visible"/>
                                      </p:to>
                                    </p:set>
                                    <p:animEffect transition="in" filter="fade">
                                      <p:cBhvr>
                                        <p:cTn id="7" dur="500"/>
                                        <p:tgtEl>
                                          <p:spTgt spid="4915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55">
                                            <p:txEl>
                                              <p:pRg st="6" end="6"/>
                                            </p:txEl>
                                          </p:spTgt>
                                        </p:tgtEl>
                                        <p:attrNameLst>
                                          <p:attrName>style.visibility</p:attrName>
                                        </p:attrNameLst>
                                      </p:cBhvr>
                                      <p:to>
                                        <p:strVal val="visible"/>
                                      </p:to>
                                    </p:set>
                                    <p:animEffect transition="in" filter="fade">
                                      <p:cBhvr>
                                        <p:cTn id="12" dur="500"/>
                                        <p:tgtEl>
                                          <p:spTgt spid="491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a:t>Asset Identification and Valuation</a:t>
            </a:r>
          </a:p>
        </p:txBody>
      </p:sp>
      <p:sp>
        <p:nvSpPr>
          <p:cNvPr id="50179" name="Rectangle 3"/>
          <p:cNvSpPr>
            <a:spLocks noGrp="1" noChangeArrowheads="1"/>
          </p:cNvSpPr>
          <p:nvPr>
            <p:ph idx="1"/>
          </p:nvPr>
        </p:nvSpPr>
        <p:spPr>
          <a:xfrm>
            <a:off x="685800" y="1752600"/>
            <a:ext cx="7772400" cy="4344988"/>
          </a:xfrm>
        </p:spPr>
        <p:txBody>
          <a:bodyPr>
            <a:normAutofit/>
          </a:bodyPr>
          <a:lstStyle/>
          <a:p>
            <a:pPr>
              <a:spcBef>
                <a:spcPts val="600"/>
              </a:spcBef>
            </a:pPr>
            <a:r>
              <a:rPr lang="en-US" dirty="0"/>
              <a:t>Iterative process; begins with identification of assets, including all elements of an organization’s system. (people, procedures, data and information, software, hardware, networking equipment, documentation)</a:t>
            </a:r>
          </a:p>
          <a:p>
            <a:pPr>
              <a:spcBef>
                <a:spcPts val="600"/>
              </a:spcBef>
            </a:pPr>
            <a:r>
              <a:rPr lang="en-US" dirty="0"/>
              <a:t>Assets are then classified and categorized.</a:t>
            </a:r>
          </a:p>
        </p:txBody>
      </p:sp>
      <p:sp>
        <p:nvSpPr>
          <p:cNvPr id="2" name="Slide Number Placeholder 1"/>
          <p:cNvSpPr>
            <a:spLocks noGrp="1"/>
          </p:cNvSpPr>
          <p:nvPr>
            <p:ph type="sldNum" sz="quarter" idx="12"/>
          </p:nvPr>
        </p:nvSpPr>
        <p:spPr/>
        <p:txBody>
          <a:bodyPr/>
          <a:lstStyle/>
          <a:p>
            <a:fld id="{F866578B-4DEA-4433-8074-C0E1D584D2A6}" type="slidenum">
              <a:rPr lang="en-US" smtClean="0"/>
              <a:pPr/>
              <a:t>19</a:t>
            </a:fld>
            <a:endParaRPr lang="en-US"/>
          </a:p>
        </p:txBody>
      </p:sp>
    </p:spTree>
    <p:extLst>
      <p:ext uri="{BB962C8B-B14F-4D97-AF65-F5344CB8AC3E}">
        <p14:creationId xmlns:p14="http://schemas.microsoft.com/office/powerpoint/2010/main" val="32064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fade">
                                      <p:cBhvr>
                                        <p:cTn id="7" dur="500"/>
                                        <p:tgtEl>
                                          <p:spTgt spid="50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DA61-8FD3-DB64-BC46-1FE1724ABFAB}"/>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55758971-3B7C-1034-E386-301900D41312}"/>
              </a:ext>
            </a:extLst>
          </p:cNvPr>
          <p:cNvSpPr>
            <a:spLocks noGrp="1"/>
          </p:cNvSpPr>
          <p:nvPr>
            <p:ph idx="1"/>
          </p:nvPr>
        </p:nvSpPr>
        <p:spPr/>
        <p:txBody>
          <a:bodyPr/>
          <a:lstStyle/>
          <a:p>
            <a:r>
              <a:rPr lang="en-US" dirty="0"/>
              <a:t>Course evaluations are open.</a:t>
            </a:r>
          </a:p>
          <a:p>
            <a:r>
              <a:rPr lang="en-US" dirty="0"/>
              <a:t>Quiz 7 due tonight.</a:t>
            </a:r>
          </a:p>
          <a:p>
            <a:r>
              <a:rPr lang="en-US" dirty="0"/>
              <a:t>Optional assignment due Wednesday.</a:t>
            </a:r>
          </a:p>
          <a:p>
            <a:r>
              <a:rPr lang="en-US" dirty="0"/>
              <a:t>Quiz 8 will be released on Friday, due Monday, May 1. Read Chapter 7 of the textbook </a:t>
            </a:r>
            <a:r>
              <a:rPr lang="en-US"/>
              <a:t>before attempting the quiz!</a:t>
            </a:r>
            <a:endParaRPr lang="en-US" dirty="0"/>
          </a:p>
          <a:p>
            <a:r>
              <a:rPr lang="en-US" dirty="0"/>
              <a:t>Review on Monday, May 1; will cover only material since exam 2.</a:t>
            </a:r>
          </a:p>
          <a:p>
            <a:endParaRPr lang="en-US" dirty="0"/>
          </a:p>
        </p:txBody>
      </p:sp>
    </p:spTree>
    <p:extLst>
      <p:ext uri="{BB962C8B-B14F-4D97-AF65-F5344CB8AC3E}">
        <p14:creationId xmlns:p14="http://schemas.microsoft.com/office/powerpoint/2010/main" val="1769104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Threat Identification</a:t>
            </a:r>
          </a:p>
        </p:txBody>
      </p:sp>
      <p:sp>
        <p:nvSpPr>
          <p:cNvPr id="51203" name="Rectangle 3"/>
          <p:cNvSpPr>
            <a:spLocks noGrp="1" noChangeArrowheads="1"/>
          </p:cNvSpPr>
          <p:nvPr>
            <p:ph idx="1"/>
          </p:nvPr>
        </p:nvSpPr>
        <p:spPr>
          <a:xfrm>
            <a:off x="609600" y="1600200"/>
            <a:ext cx="8001000" cy="4572000"/>
          </a:xfrm>
        </p:spPr>
        <p:txBody>
          <a:bodyPr>
            <a:normAutofit/>
          </a:bodyPr>
          <a:lstStyle/>
          <a:p>
            <a:pPr>
              <a:spcBef>
                <a:spcPct val="50000"/>
              </a:spcBef>
            </a:pPr>
            <a:r>
              <a:rPr lang="en-US" dirty="0"/>
              <a:t>Realistic threats need investigation; unimportant threats are set aside.</a:t>
            </a:r>
          </a:p>
          <a:p>
            <a:pPr>
              <a:spcBef>
                <a:spcPct val="50000"/>
              </a:spcBef>
            </a:pPr>
            <a:r>
              <a:rPr lang="en-US" dirty="0"/>
              <a:t>Threat assessment:</a:t>
            </a:r>
          </a:p>
          <a:p>
            <a:pPr lvl="1">
              <a:spcBef>
                <a:spcPts val="600"/>
              </a:spcBef>
            </a:pPr>
            <a:r>
              <a:rPr lang="en-US" sz="2600" dirty="0"/>
              <a:t>Which threats present danger to assets? </a:t>
            </a:r>
          </a:p>
          <a:p>
            <a:pPr lvl="1">
              <a:spcBef>
                <a:spcPts val="600"/>
              </a:spcBef>
            </a:pPr>
            <a:r>
              <a:rPr lang="en-US" sz="2600" dirty="0"/>
              <a:t>Which threats represent the most danger to information?</a:t>
            </a:r>
          </a:p>
          <a:p>
            <a:pPr lvl="1">
              <a:spcBef>
                <a:spcPts val="600"/>
              </a:spcBef>
            </a:pPr>
            <a:r>
              <a:rPr lang="en-US" sz="2600" dirty="0"/>
              <a:t>How much would it cost to recover from attack?</a:t>
            </a:r>
          </a:p>
          <a:p>
            <a:pPr lvl="1">
              <a:spcBef>
                <a:spcPts val="600"/>
              </a:spcBef>
            </a:pPr>
            <a:r>
              <a:rPr lang="en-US" sz="2600" dirty="0"/>
              <a:t>Which threat requires greatest expenditure to prevent?</a:t>
            </a:r>
          </a:p>
        </p:txBody>
      </p:sp>
      <p:sp>
        <p:nvSpPr>
          <p:cNvPr id="2" name="Slide Number Placeholder 1"/>
          <p:cNvSpPr>
            <a:spLocks noGrp="1"/>
          </p:cNvSpPr>
          <p:nvPr>
            <p:ph type="sldNum" sz="quarter" idx="12"/>
          </p:nvPr>
        </p:nvSpPr>
        <p:spPr/>
        <p:txBody>
          <a:bodyPr/>
          <a:lstStyle/>
          <a:p>
            <a:fld id="{F866578B-4DEA-4433-8074-C0E1D584D2A6}" type="slidenum">
              <a:rPr lang="en-US" smtClean="0"/>
              <a:pPr/>
              <a:t>20</a:t>
            </a:fld>
            <a:endParaRPr lang="en-US"/>
          </a:p>
        </p:txBody>
      </p:sp>
    </p:spTree>
    <p:extLst>
      <p:ext uri="{BB962C8B-B14F-4D97-AF65-F5344CB8AC3E}">
        <p14:creationId xmlns:p14="http://schemas.microsoft.com/office/powerpoint/2010/main" val="334561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fade">
                                      <p:cBhvr>
                                        <p:cTn id="7" dur="500"/>
                                        <p:tgtEl>
                                          <p:spTgt spid="512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fade">
                                      <p:cBhvr>
                                        <p:cTn id="12" dur="500"/>
                                        <p:tgtEl>
                                          <p:spTgt spid="512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animEffect transition="in" filter="fade">
                                      <p:cBhvr>
                                        <p:cTn id="17" dur="500"/>
                                        <p:tgtEl>
                                          <p:spTgt spid="512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03">
                                            <p:txEl>
                                              <p:pRg st="4" end="4"/>
                                            </p:txEl>
                                          </p:spTgt>
                                        </p:tgtEl>
                                        <p:attrNameLst>
                                          <p:attrName>style.visibility</p:attrName>
                                        </p:attrNameLst>
                                      </p:cBhvr>
                                      <p:to>
                                        <p:strVal val="visible"/>
                                      </p:to>
                                    </p:set>
                                    <p:animEffect transition="in" filter="fade">
                                      <p:cBhvr>
                                        <p:cTn id="22" dur="500"/>
                                        <p:tgtEl>
                                          <p:spTgt spid="512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03">
                                            <p:txEl>
                                              <p:pRg st="5" end="5"/>
                                            </p:txEl>
                                          </p:spTgt>
                                        </p:tgtEl>
                                        <p:attrNameLst>
                                          <p:attrName>style.visibility</p:attrName>
                                        </p:attrNameLst>
                                      </p:cBhvr>
                                      <p:to>
                                        <p:strVal val="visible"/>
                                      </p:to>
                                    </p:set>
                                    <p:animEffect transition="in" filter="fade">
                                      <p:cBhvr>
                                        <p:cTn id="27" dur="500"/>
                                        <p:tgtEl>
                                          <p:spTgt spid="51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Vulnerability Identification</a:t>
            </a:r>
          </a:p>
        </p:txBody>
      </p:sp>
      <p:sp>
        <p:nvSpPr>
          <p:cNvPr id="52227" name="Rectangle 3"/>
          <p:cNvSpPr>
            <a:spLocks noGrp="1" noChangeArrowheads="1"/>
          </p:cNvSpPr>
          <p:nvPr>
            <p:ph idx="1"/>
          </p:nvPr>
        </p:nvSpPr>
        <p:spPr/>
        <p:txBody>
          <a:bodyPr/>
          <a:lstStyle/>
          <a:p>
            <a:pPr>
              <a:spcBef>
                <a:spcPct val="50000"/>
              </a:spcBef>
            </a:pPr>
            <a:r>
              <a:rPr lang="en-US" dirty="0"/>
              <a:t>Specific avenues (weaknesses) threat agents can exploit to attack an information asset are called vulnerabilities.</a:t>
            </a:r>
          </a:p>
          <a:p>
            <a:pPr>
              <a:spcBef>
                <a:spcPct val="50000"/>
              </a:spcBef>
            </a:pPr>
            <a:r>
              <a:rPr lang="en-US" dirty="0"/>
              <a:t>Examine how each threat could be perpetrated and list organization’s assets and vulnerabilities.</a:t>
            </a:r>
          </a:p>
        </p:txBody>
      </p:sp>
      <p:sp>
        <p:nvSpPr>
          <p:cNvPr id="2" name="Slide Number Placeholder 1"/>
          <p:cNvSpPr>
            <a:spLocks noGrp="1"/>
          </p:cNvSpPr>
          <p:nvPr>
            <p:ph type="sldNum" sz="quarter" idx="12"/>
          </p:nvPr>
        </p:nvSpPr>
        <p:spPr/>
        <p:txBody>
          <a:bodyPr/>
          <a:lstStyle/>
          <a:p>
            <a:fld id="{F866578B-4DEA-4433-8074-C0E1D584D2A6}" type="slidenum">
              <a:rPr lang="en-US" smtClean="0"/>
              <a:pPr/>
              <a:t>21</a:t>
            </a:fld>
            <a:endParaRPr lang="en-US" dirty="0"/>
          </a:p>
        </p:txBody>
      </p:sp>
    </p:spTree>
    <p:extLst>
      <p:ext uri="{BB962C8B-B14F-4D97-AF65-F5344CB8AC3E}">
        <p14:creationId xmlns:p14="http://schemas.microsoft.com/office/powerpoint/2010/main" val="276346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fade">
                                      <p:cBhvr>
                                        <p:cTn id="7" dur="500"/>
                                        <p:tgtEl>
                                          <p:spTgt spid="52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AA1B83-A585-742F-0E0A-17AB32156D02}"/>
              </a:ext>
            </a:extLst>
          </p:cNvPr>
          <p:cNvSpPr>
            <a:spLocks noGrp="1"/>
          </p:cNvSpPr>
          <p:nvPr>
            <p:ph type="title"/>
          </p:nvPr>
        </p:nvSpPr>
        <p:spPr/>
        <p:txBody>
          <a:bodyPr/>
          <a:lstStyle/>
          <a:p>
            <a:r>
              <a:rPr lang="en-US" dirty="0"/>
              <a:t>Risk Management</a:t>
            </a:r>
          </a:p>
        </p:txBody>
      </p:sp>
      <p:pic>
        <p:nvPicPr>
          <p:cNvPr id="6" name="Picture 5" descr="The image is a four-quadrant chart.  The vertical axis is labeled &quot;Cost / Consequence of Failure&quot; and runs from low at the bottom to high at the top.  The horizantal axis is labeled &quot;Probability of failure&quot; and runs from low at the left to high at the right.  The upper right quadrant is labeled &quot;Most important.&quot;  The lower left quadrant is labeled &quot;Less important.&quot;  The remaining two quadrants are labeled &quot;important.&quot;&#10;">
            <a:extLst>
              <a:ext uri="{FF2B5EF4-FFF2-40B4-BE49-F238E27FC236}">
                <a16:creationId xmlns:a16="http://schemas.microsoft.com/office/drawing/2014/main" id="{3D613E99-B4EC-2DCE-1DF2-5751E896F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905000"/>
            <a:ext cx="6277357" cy="3459910"/>
          </a:xfrm>
          <a:prstGeom prst="rect">
            <a:avLst/>
          </a:prstGeom>
        </p:spPr>
      </p:pic>
    </p:spTree>
    <p:extLst>
      <p:ext uri="{BB962C8B-B14F-4D97-AF65-F5344CB8AC3E}">
        <p14:creationId xmlns:p14="http://schemas.microsoft.com/office/powerpoint/2010/main" val="73257164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Security Trends</a:t>
            </a:r>
          </a:p>
        </p:txBody>
      </p:sp>
      <p:sp>
        <p:nvSpPr>
          <p:cNvPr id="53251" name="Rectangle 3"/>
          <p:cNvSpPr>
            <a:spLocks noGrp="1" noChangeArrowheads="1"/>
          </p:cNvSpPr>
          <p:nvPr>
            <p:ph idx="1"/>
          </p:nvPr>
        </p:nvSpPr>
        <p:spPr/>
        <p:txBody>
          <a:bodyPr/>
          <a:lstStyle/>
          <a:p>
            <a:r>
              <a:rPr lang="en-US" dirty="0"/>
              <a:t>Vulnerabilities up.</a:t>
            </a:r>
          </a:p>
          <a:p>
            <a:r>
              <a:rPr lang="en-US" dirty="0"/>
              <a:t>Incidents up.</a:t>
            </a:r>
          </a:p>
          <a:p>
            <a:r>
              <a:rPr lang="en-US" dirty="0"/>
              <a:t>Losses up.</a:t>
            </a:r>
          </a:p>
          <a:p>
            <a:pPr lvl="1"/>
            <a:r>
              <a:rPr lang="en-US" dirty="0"/>
              <a:t>Virus contamination.</a:t>
            </a:r>
          </a:p>
          <a:p>
            <a:pPr lvl="1"/>
            <a:r>
              <a:rPr lang="en-US" dirty="0"/>
              <a:t>Data disclosure.</a:t>
            </a:r>
          </a:p>
          <a:p>
            <a:pPr lvl="1"/>
            <a:r>
              <a:rPr lang="en-US" dirty="0"/>
              <a:t>Hardware theft.</a:t>
            </a:r>
          </a:p>
          <a:p>
            <a:r>
              <a:rPr lang="en-US" dirty="0"/>
              <a:t>Attacks becoming more sophisticated (and knowledge needed by attackers decreasing.)</a:t>
            </a:r>
          </a:p>
        </p:txBody>
      </p:sp>
      <p:sp>
        <p:nvSpPr>
          <p:cNvPr id="2" name="Slide Number Placeholder 1"/>
          <p:cNvSpPr>
            <a:spLocks noGrp="1"/>
          </p:cNvSpPr>
          <p:nvPr>
            <p:ph type="sldNum" sz="quarter" idx="12"/>
          </p:nvPr>
        </p:nvSpPr>
        <p:spPr/>
        <p:txBody>
          <a:bodyPr/>
          <a:lstStyle/>
          <a:p>
            <a:fld id="{F866578B-4DEA-4433-8074-C0E1D584D2A6}" type="slidenum">
              <a:rPr lang="en-US" smtClean="0"/>
              <a:pPr/>
              <a:t>23</a:t>
            </a:fld>
            <a:endParaRPr lang="en-US"/>
          </a:p>
        </p:txBody>
      </p:sp>
    </p:spTree>
    <p:extLst>
      <p:ext uri="{BB962C8B-B14F-4D97-AF65-F5344CB8AC3E}">
        <p14:creationId xmlns:p14="http://schemas.microsoft.com/office/powerpoint/2010/main" val="209049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Effect transition="in" filter="fade">
                                      <p:cBhvr>
                                        <p:cTn id="7" dur="500"/>
                                        <p:tgtEl>
                                          <p:spTgt spid="532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fade">
                                      <p:cBhvr>
                                        <p:cTn id="12" dur="500"/>
                                        <p:tgtEl>
                                          <p:spTgt spid="5325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animEffect transition="in" filter="fade">
                                      <p:cBhvr>
                                        <p:cTn id="15" dur="500"/>
                                        <p:tgtEl>
                                          <p:spTgt spid="53251">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3251">
                                            <p:txEl>
                                              <p:pRg st="4" end="4"/>
                                            </p:txEl>
                                          </p:spTgt>
                                        </p:tgtEl>
                                        <p:attrNameLst>
                                          <p:attrName>style.visibility</p:attrName>
                                        </p:attrNameLst>
                                      </p:cBhvr>
                                      <p:to>
                                        <p:strVal val="visible"/>
                                      </p:to>
                                    </p:set>
                                    <p:animEffect transition="in" filter="fade">
                                      <p:cBhvr>
                                        <p:cTn id="18" dur="500"/>
                                        <p:tgtEl>
                                          <p:spTgt spid="53251">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3251">
                                            <p:txEl>
                                              <p:pRg st="5" end="5"/>
                                            </p:txEl>
                                          </p:spTgt>
                                        </p:tgtEl>
                                        <p:attrNameLst>
                                          <p:attrName>style.visibility</p:attrName>
                                        </p:attrNameLst>
                                      </p:cBhvr>
                                      <p:to>
                                        <p:strVal val="visible"/>
                                      </p:to>
                                    </p:set>
                                    <p:animEffect transition="in" filter="fade">
                                      <p:cBhvr>
                                        <p:cTn id="21" dur="500"/>
                                        <p:tgtEl>
                                          <p:spTgt spid="53251">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3251">
                                            <p:txEl>
                                              <p:pRg st="6" end="6"/>
                                            </p:txEl>
                                          </p:spTgt>
                                        </p:tgtEl>
                                        <p:attrNameLst>
                                          <p:attrName>style.visibility</p:attrName>
                                        </p:attrNameLst>
                                      </p:cBhvr>
                                      <p:to>
                                        <p:strVal val="visible"/>
                                      </p:to>
                                    </p:set>
                                    <p:animEffect transition="in" filter="fade">
                                      <p:cBhvr>
                                        <p:cTn id="26" dur="500"/>
                                        <p:tgtEl>
                                          <p:spTgt spid="532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Identity</a:t>
            </a:r>
          </a:p>
        </p:txBody>
      </p:sp>
      <p:sp>
        <p:nvSpPr>
          <p:cNvPr id="6147" name="Rectangle 3"/>
          <p:cNvSpPr>
            <a:spLocks noGrp="1" noChangeArrowheads="1"/>
          </p:cNvSpPr>
          <p:nvPr>
            <p:ph idx="1"/>
          </p:nvPr>
        </p:nvSpPr>
        <p:spPr>
          <a:xfrm>
            <a:off x="609600" y="1642869"/>
            <a:ext cx="8229600" cy="4848602"/>
          </a:xfrm>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r>
              <a:rPr lang="en-US" sz="3000" i="1" dirty="0">
                <a:latin typeface="Source Serif Pro" panose="02040603050405020204" pitchFamily="18" charset="0"/>
              </a:rPr>
              <a:t>Principal</a:t>
            </a:r>
            <a:r>
              <a:rPr lang="en-US" sz="3000" dirty="0">
                <a:latin typeface="Source Serif Pro" panose="02040603050405020204" pitchFamily="18" charset="0"/>
              </a:rPr>
              <a:t>: a unique entity, perhaps a person.</a:t>
            </a:r>
          </a:p>
          <a:p>
            <a:r>
              <a:rPr lang="en-US" sz="3000" i="1" dirty="0">
                <a:latin typeface="Source Serif Pro" panose="02040603050405020204" pitchFamily="18" charset="0"/>
              </a:rPr>
              <a:t>Identity</a:t>
            </a:r>
            <a:r>
              <a:rPr lang="en-US" sz="3000" dirty="0">
                <a:latin typeface="Source Serif Pro" panose="02040603050405020204" pitchFamily="18" charset="0"/>
              </a:rPr>
              <a:t>: specifies a principal.</a:t>
            </a:r>
          </a:p>
          <a:p>
            <a:r>
              <a:rPr lang="en-US" sz="3000" i="1" dirty="0">
                <a:latin typeface="Source Serif Pro" panose="02040603050405020204" pitchFamily="18" charset="0"/>
              </a:rPr>
              <a:t>Authentication</a:t>
            </a:r>
            <a:r>
              <a:rPr lang="en-US" sz="3000" dirty="0">
                <a:latin typeface="Source Serif Pro" panose="02040603050405020204" pitchFamily="18" charset="0"/>
              </a:rPr>
              <a:t>: binding of a principal to a representation of identity internal to the system; all access, resource allocation decisions assume binding is correct.</a:t>
            </a:r>
          </a:p>
          <a:p>
            <a:r>
              <a:rPr lang="en-US" sz="3000" dirty="0">
                <a:latin typeface="Source Serif Pro" panose="02040603050405020204" pitchFamily="18" charset="0"/>
              </a:rPr>
              <a:t>Identification:  </a:t>
            </a:r>
            <a:r>
              <a:rPr lang="en-US" sz="3000" i="1" dirty="0">
                <a:latin typeface="Source Serif Pro" panose="02040603050405020204" pitchFamily="18" charset="0"/>
              </a:rPr>
              <a:t>“Who are you?” </a:t>
            </a:r>
            <a:r>
              <a:rPr lang="en-US" sz="3000" dirty="0">
                <a:latin typeface="Source Serif Pro" panose="02040603050405020204" pitchFamily="18" charset="0"/>
              </a:rPr>
              <a:t>[bbrown]</a:t>
            </a:r>
            <a:endParaRPr lang="en-US" sz="3000" i="1" dirty="0">
              <a:latin typeface="Source Serif Pro" panose="02040603050405020204" pitchFamily="18" charset="0"/>
            </a:endParaRPr>
          </a:p>
          <a:p>
            <a:r>
              <a:rPr lang="en-US" sz="3000" dirty="0">
                <a:latin typeface="Source Serif Pro" panose="02040603050405020204" pitchFamily="18" charset="0"/>
              </a:rPr>
              <a:t>Authentication: </a:t>
            </a:r>
            <a:r>
              <a:rPr lang="en-US" sz="3000" i="1" dirty="0">
                <a:latin typeface="Source Serif Pro" panose="02040603050405020204" pitchFamily="18" charset="0"/>
              </a:rPr>
              <a:t>“Prove it!”	 </a:t>
            </a:r>
            <a:r>
              <a:rPr lang="en-US" sz="3000" dirty="0">
                <a:latin typeface="Source Serif Pro" panose="02040603050405020204" pitchFamily="18" charset="0"/>
              </a:rPr>
              <a:t>[xyzzy]</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24</a:t>
            </a:fld>
            <a:endParaRPr lang="en-US" sz="1400" dirty="0">
              <a:latin typeface="+mj-lt"/>
            </a:endParaRPr>
          </a:p>
        </p:txBody>
      </p:sp>
    </p:spTree>
    <p:extLst>
      <p:ext uri="{BB962C8B-B14F-4D97-AF65-F5344CB8AC3E}">
        <p14:creationId xmlns:p14="http://schemas.microsoft.com/office/powerpoint/2010/main" val="12347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500"/>
                                        <p:tgtEl>
                                          <p:spTgt spid="61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5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fade">
                                      <p:cBhvr>
                                        <p:cTn id="17" dur="500"/>
                                        <p:tgtEl>
                                          <p:spTgt spid="61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fade">
                                      <p:cBhvr>
                                        <p:cTn id="22"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Authenticating Identity</a:t>
            </a:r>
          </a:p>
        </p:txBody>
      </p:sp>
      <p:sp>
        <p:nvSpPr>
          <p:cNvPr id="7171" name="Rectangle 3"/>
          <p:cNvSpPr>
            <a:spLocks noGrp="1" noChangeArrowheads="1"/>
          </p:cNvSpPr>
          <p:nvPr>
            <p:ph idx="1"/>
          </p:nvPr>
        </p:nvSpPr>
        <p:spPr/>
        <p:txBody>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buFontTx/>
              <a:buNone/>
            </a:pPr>
            <a:r>
              <a:rPr lang="en-US" dirty="0">
                <a:latin typeface="Source Serif Pro" panose="02040603050405020204" pitchFamily="18" charset="0"/>
              </a:rPr>
              <a:t>One or more of the following </a:t>
            </a:r>
            <a:r>
              <a:rPr lang="en-US" i="1" dirty="0">
                <a:latin typeface="Source Serif Pro" panose="02040603050405020204" pitchFamily="18" charset="0"/>
              </a:rPr>
              <a:t>factors</a:t>
            </a:r>
          </a:p>
          <a:p>
            <a:pPr lvl="1"/>
            <a:r>
              <a:rPr lang="en-US" dirty="0">
                <a:latin typeface="Source Serif Pro" panose="02040603050405020204" pitchFamily="18" charset="0"/>
              </a:rPr>
              <a:t>Something you </a:t>
            </a:r>
            <a:r>
              <a:rPr lang="en-US" b="1" dirty="0">
                <a:latin typeface="Source Serif Pro" panose="02040603050405020204" pitchFamily="18" charset="0"/>
              </a:rPr>
              <a:t>know</a:t>
            </a:r>
            <a:r>
              <a:rPr lang="en-US" dirty="0">
                <a:latin typeface="Source Serif Pro" panose="02040603050405020204" pitchFamily="18" charset="0"/>
              </a:rPr>
              <a:t> (</a:t>
            </a:r>
            <a:r>
              <a:rPr lang="en-US" i="1" dirty="0">
                <a:latin typeface="Source Serif Pro" panose="02040603050405020204" pitchFamily="18" charset="0"/>
              </a:rPr>
              <a:t>e.g.</a:t>
            </a:r>
            <a:r>
              <a:rPr lang="en-US" dirty="0">
                <a:latin typeface="Source Serif Pro" panose="02040603050405020204" pitchFamily="18" charset="0"/>
              </a:rPr>
              <a:t> password)</a:t>
            </a:r>
          </a:p>
          <a:p>
            <a:pPr lvl="1"/>
            <a:r>
              <a:rPr lang="en-US" dirty="0">
                <a:latin typeface="Source Serif Pro" panose="02040603050405020204" pitchFamily="18" charset="0"/>
              </a:rPr>
              <a:t>Something you </a:t>
            </a:r>
            <a:r>
              <a:rPr lang="en-US" b="1" dirty="0">
                <a:latin typeface="Source Serif Pro" panose="02040603050405020204" pitchFamily="18" charset="0"/>
              </a:rPr>
              <a:t>have</a:t>
            </a:r>
            <a:r>
              <a:rPr lang="en-US" dirty="0">
                <a:latin typeface="Source Serif Pro" panose="02040603050405020204" pitchFamily="18" charset="0"/>
              </a:rPr>
              <a:t> (</a:t>
            </a:r>
            <a:r>
              <a:rPr lang="en-US" i="1" dirty="0">
                <a:latin typeface="Source Serif Pro" panose="02040603050405020204" pitchFamily="18" charset="0"/>
              </a:rPr>
              <a:t>e.g.</a:t>
            </a:r>
            <a:r>
              <a:rPr lang="en-US" dirty="0">
                <a:latin typeface="Source Serif Pro" panose="02040603050405020204" pitchFamily="18" charset="0"/>
              </a:rPr>
              <a:t> badge, smart card)</a:t>
            </a:r>
          </a:p>
          <a:p>
            <a:pPr lvl="1"/>
            <a:r>
              <a:rPr lang="en-US" dirty="0">
                <a:latin typeface="Source Serif Pro" panose="02040603050405020204" pitchFamily="18" charset="0"/>
              </a:rPr>
              <a:t>Something you </a:t>
            </a:r>
            <a:r>
              <a:rPr lang="en-US" b="1" dirty="0">
                <a:latin typeface="Source Serif Pro" panose="02040603050405020204" pitchFamily="18" charset="0"/>
              </a:rPr>
              <a:t>are</a:t>
            </a:r>
            <a:r>
              <a:rPr lang="en-US" dirty="0">
                <a:latin typeface="Source Serif Pro" panose="02040603050405020204" pitchFamily="18" charset="0"/>
              </a:rPr>
              <a:t> (</a:t>
            </a:r>
            <a:r>
              <a:rPr lang="en-US" i="1" dirty="0">
                <a:latin typeface="Source Serif Pro" panose="02040603050405020204" pitchFamily="18" charset="0"/>
              </a:rPr>
              <a:t>e.g.</a:t>
            </a:r>
            <a:r>
              <a:rPr lang="en-US" dirty="0">
                <a:latin typeface="Source Serif Pro" panose="02040603050405020204" pitchFamily="18" charset="0"/>
              </a:rPr>
              <a:t> fingerprints, retinal characteristics)</a:t>
            </a:r>
          </a:p>
          <a:p>
            <a:pPr>
              <a:buFontTx/>
              <a:buNone/>
            </a:pPr>
            <a:r>
              <a:rPr lang="en-US" i="1" dirty="0">
                <a:latin typeface="Source Serif Pro" panose="02040603050405020204" pitchFamily="18" charset="0"/>
              </a:rPr>
              <a:t>Multi-factor authentication: </a:t>
            </a:r>
            <a:r>
              <a:rPr lang="en-US" dirty="0">
                <a:latin typeface="Source Serif Pro" panose="02040603050405020204" pitchFamily="18" charset="0"/>
              </a:rPr>
              <a:t>Two or more authenticators, </a:t>
            </a:r>
            <a:r>
              <a:rPr lang="en-US" i="1" dirty="0">
                <a:latin typeface="Source Serif Pro" panose="02040603050405020204" pitchFamily="18" charset="0"/>
              </a:rPr>
              <a:t>e.g.</a:t>
            </a:r>
            <a:r>
              <a:rPr lang="en-US" dirty="0">
                <a:latin typeface="Source Serif Pro" panose="02040603050405020204" pitchFamily="18" charset="0"/>
              </a:rPr>
              <a:t> something you know and something you have, such as password and smart-card.</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25</a:t>
            </a:fld>
            <a:endParaRPr lang="en-US" sz="1400" dirty="0">
              <a:latin typeface="+mj-lt"/>
            </a:endParaRPr>
          </a:p>
        </p:txBody>
      </p:sp>
    </p:spTree>
    <p:extLst>
      <p:ext uri="{BB962C8B-B14F-4D97-AF65-F5344CB8AC3E}">
        <p14:creationId xmlns:p14="http://schemas.microsoft.com/office/powerpoint/2010/main" val="342012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fade">
                                      <p:cBhvr>
                                        <p:cTn id="17" dur="500"/>
                                        <p:tgtEl>
                                          <p:spTgt spid="71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fade">
                                      <p:cBhvr>
                                        <p:cTn id="22"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Uses of Identity</a:t>
            </a:r>
          </a:p>
        </p:txBody>
      </p:sp>
      <p:sp>
        <p:nvSpPr>
          <p:cNvPr id="8195" name="Rectangle 3"/>
          <p:cNvSpPr>
            <a:spLocks noGrp="1" noChangeArrowheads="1"/>
          </p:cNvSpPr>
          <p:nvPr>
            <p:ph idx="1"/>
          </p:nvPr>
        </p:nvSpPr>
        <p:spPr/>
        <p:txBody>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r>
              <a:rPr lang="en-US" dirty="0">
                <a:latin typeface="Source Serif Pro" panose="02040603050405020204" pitchFamily="18" charset="0"/>
              </a:rPr>
              <a:t>Access control</a:t>
            </a:r>
          </a:p>
          <a:p>
            <a:r>
              <a:rPr lang="en-US" dirty="0">
                <a:latin typeface="Source Serif Pro" panose="02040603050405020204" pitchFamily="18" charset="0"/>
              </a:rPr>
              <a:t>Accountability</a:t>
            </a:r>
          </a:p>
          <a:p>
            <a:endParaRPr lang="en-US" dirty="0">
              <a:latin typeface="Source Serif Pro" panose="02040603050405020204" pitchFamily="18" charset="0"/>
            </a:endParaRP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26</a:t>
            </a:fld>
            <a:endParaRPr lang="en-US" sz="1400" dirty="0">
              <a:latin typeface="+mj-lt"/>
            </a:endParaRPr>
          </a:p>
        </p:txBody>
      </p:sp>
    </p:spTree>
    <p:extLst>
      <p:ext uri="{BB962C8B-B14F-4D97-AF65-F5344CB8AC3E}">
        <p14:creationId xmlns:p14="http://schemas.microsoft.com/office/powerpoint/2010/main" val="3285593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Users</a:t>
            </a:r>
          </a:p>
        </p:txBody>
      </p:sp>
      <p:sp>
        <p:nvSpPr>
          <p:cNvPr id="12291" name="Rectangle 3"/>
          <p:cNvSpPr>
            <a:spLocks noGrp="1" noChangeArrowheads="1"/>
          </p:cNvSpPr>
          <p:nvPr>
            <p:ph idx="1"/>
          </p:nvPr>
        </p:nvSpPr>
        <p:spPr/>
        <p:txBody>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nSpc>
                <a:spcPct val="90000"/>
              </a:lnSpc>
            </a:pPr>
            <a:r>
              <a:rPr lang="en-US" sz="3000" dirty="0">
                <a:latin typeface="Source Serif Pro" panose="02040603050405020204" pitchFamily="18" charset="0"/>
              </a:rPr>
              <a:t>Exact representation tied to system.</a:t>
            </a:r>
          </a:p>
          <a:p>
            <a:pPr>
              <a:lnSpc>
                <a:spcPct val="90000"/>
              </a:lnSpc>
            </a:pPr>
            <a:r>
              <a:rPr lang="en-US" sz="3000" dirty="0">
                <a:latin typeface="Source Serif Pro" panose="02040603050405020204" pitchFamily="18" charset="0"/>
              </a:rPr>
              <a:t>Example: Unix systems, login name, used to log in to system. Logging usually uses this name.</a:t>
            </a:r>
          </a:p>
          <a:p>
            <a:pPr>
              <a:lnSpc>
                <a:spcPct val="90000"/>
              </a:lnSpc>
            </a:pPr>
            <a:r>
              <a:rPr lang="en-US" sz="3000" dirty="0">
                <a:latin typeface="Source Serif Pro" panose="02040603050405020204" pitchFamily="18" charset="0"/>
              </a:rPr>
              <a:t>User identification number (UID): unique integer assigned to user. Kernel uses UID to identify users.</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27</a:t>
            </a:fld>
            <a:endParaRPr lang="en-US" sz="1400" dirty="0">
              <a:latin typeface="+mj-lt"/>
            </a:endParaRPr>
          </a:p>
        </p:txBody>
      </p:sp>
    </p:spTree>
    <p:extLst>
      <p:ext uri="{BB962C8B-B14F-4D97-AF65-F5344CB8AC3E}">
        <p14:creationId xmlns:p14="http://schemas.microsoft.com/office/powerpoint/2010/main" val="154240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500"/>
                                        <p:tgtEl>
                                          <p:spTgt spid="122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fade">
                                      <p:cBhvr>
                                        <p:cTn id="12"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Groups</a:t>
            </a:r>
          </a:p>
        </p:txBody>
      </p:sp>
      <p:sp>
        <p:nvSpPr>
          <p:cNvPr id="14339" name="Rectangle 3"/>
          <p:cNvSpPr>
            <a:spLocks noGrp="1" noChangeArrowheads="1"/>
          </p:cNvSpPr>
          <p:nvPr>
            <p:ph idx="1"/>
          </p:nvPr>
        </p:nvSpPr>
        <p:spPr>
          <a:xfrm>
            <a:off x="457200" y="1600200"/>
            <a:ext cx="8382000" cy="4525963"/>
          </a:xfrm>
        </p:spPr>
        <p:txBody>
          <a:bodyPr>
            <a:no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nSpc>
                <a:spcPct val="90000"/>
              </a:lnSpc>
              <a:spcBef>
                <a:spcPts val="600"/>
              </a:spcBef>
            </a:pPr>
            <a:r>
              <a:rPr lang="en-US" sz="3000" dirty="0">
                <a:latin typeface="Source Serif Pro" panose="02040603050405020204" pitchFamily="18" charset="0"/>
              </a:rPr>
              <a:t>Used to share access privileges</a:t>
            </a:r>
          </a:p>
          <a:p>
            <a:pPr>
              <a:lnSpc>
                <a:spcPct val="90000"/>
              </a:lnSpc>
              <a:spcBef>
                <a:spcPts val="600"/>
              </a:spcBef>
            </a:pPr>
            <a:r>
              <a:rPr lang="en-US" sz="3000" dirty="0">
                <a:latin typeface="Source Serif Pro" panose="02040603050405020204" pitchFamily="18" charset="0"/>
              </a:rPr>
              <a:t>First model: alias for set of principals</a:t>
            </a:r>
          </a:p>
          <a:p>
            <a:pPr lvl="1">
              <a:lnSpc>
                <a:spcPct val="90000"/>
              </a:lnSpc>
              <a:spcBef>
                <a:spcPts val="600"/>
              </a:spcBef>
            </a:pPr>
            <a:r>
              <a:rPr lang="en-US" sz="2600" dirty="0">
                <a:latin typeface="Source Serif Pro" panose="02040603050405020204" pitchFamily="18" charset="0"/>
              </a:rPr>
              <a:t>Processes assigned to groups.</a:t>
            </a:r>
          </a:p>
          <a:p>
            <a:pPr lvl="1">
              <a:lnSpc>
                <a:spcPct val="90000"/>
              </a:lnSpc>
              <a:spcBef>
                <a:spcPts val="600"/>
              </a:spcBef>
            </a:pPr>
            <a:r>
              <a:rPr lang="en-US" sz="2600" dirty="0">
                <a:latin typeface="Source Serif Pro" panose="02040603050405020204" pitchFamily="18" charset="0"/>
              </a:rPr>
              <a:t>Processes stay in those groups for their lifetime.</a:t>
            </a:r>
          </a:p>
          <a:p>
            <a:pPr>
              <a:lnSpc>
                <a:spcPct val="90000"/>
              </a:lnSpc>
              <a:spcBef>
                <a:spcPts val="600"/>
              </a:spcBef>
            </a:pPr>
            <a:r>
              <a:rPr lang="en-US" sz="3000" dirty="0">
                <a:latin typeface="Source Serif Pro" panose="02040603050405020204" pitchFamily="18" charset="0"/>
              </a:rPr>
              <a:t>Second model: principals can change groups.</a:t>
            </a:r>
          </a:p>
          <a:p>
            <a:pPr lvl="1">
              <a:lnSpc>
                <a:spcPct val="90000"/>
              </a:lnSpc>
              <a:spcBef>
                <a:spcPts val="600"/>
              </a:spcBef>
            </a:pPr>
            <a:r>
              <a:rPr lang="en-US" sz="2600" dirty="0">
                <a:latin typeface="Source Serif Pro" panose="02040603050405020204" pitchFamily="18" charset="0"/>
              </a:rPr>
              <a:t>Rights due to old group discarded; rights due to new group added.</a:t>
            </a:r>
          </a:p>
          <a:p>
            <a:pPr lvl="1">
              <a:lnSpc>
                <a:spcPct val="90000"/>
              </a:lnSpc>
              <a:spcBef>
                <a:spcPts val="600"/>
              </a:spcBef>
            </a:pPr>
            <a:r>
              <a:rPr lang="en-US" sz="2600" dirty="0">
                <a:latin typeface="Source Serif Pro" panose="02040603050405020204" pitchFamily="18" charset="0"/>
              </a:rPr>
              <a:t>This is a way to implement role-based access control; a role is a group membership tied to function.</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28</a:t>
            </a:fld>
            <a:endParaRPr lang="en-US" sz="1400" dirty="0">
              <a:latin typeface="+mj-lt"/>
            </a:endParaRPr>
          </a:p>
        </p:txBody>
      </p:sp>
    </p:spTree>
    <p:extLst>
      <p:ext uri="{BB962C8B-B14F-4D97-AF65-F5344CB8AC3E}">
        <p14:creationId xmlns:p14="http://schemas.microsoft.com/office/powerpoint/2010/main" val="62966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animEffect transition="in" filter="fade">
                                      <p:cBhvr>
                                        <p:cTn id="7" dur="500"/>
                                        <p:tgtEl>
                                          <p:spTgt spid="1433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9">
                                            <p:txEl>
                                              <p:pRg st="5" end="5"/>
                                            </p:txEl>
                                          </p:spTgt>
                                        </p:tgtEl>
                                        <p:attrNameLst>
                                          <p:attrName>style.visibility</p:attrName>
                                        </p:attrNameLst>
                                      </p:cBhvr>
                                      <p:to>
                                        <p:strVal val="visible"/>
                                      </p:to>
                                    </p:set>
                                    <p:animEffect transition="in" filter="fade">
                                      <p:cBhvr>
                                        <p:cTn id="10" dur="500"/>
                                        <p:tgtEl>
                                          <p:spTgt spid="14339">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339">
                                            <p:txEl>
                                              <p:pRg st="6" end="6"/>
                                            </p:txEl>
                                          </p:spTgt>
                                        </p:tgtEl>
                                        <p:attrNameLst>
                                          <p:attrName>style.visibility</p:attrName>
                                        </p:attrNameLst>
                                      </p:cBhvr>
                                      <p:to>
                                        <p:strVal val="visible"/>
                                      </p:to>
                                    </p:set>
                                    <p:animEffect transition="in" filter="fade">
                                      <p:cBhvr>
                                        <p:cTn id="13"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Password </a:t>
            </a:r>
            <a:r>
              <a:rPr kumimoji="1" lang="en-GB" sz="4000" dirty="0">
                <a:latin typeface="+mj-lt"/>
              </a:rPr>
              <a:t>Authentication</a:t>
            </a:r>
            <a:endParaRPr lang="en-US" sz="4000" dirty="0">
              <a:latin typeface="+mj-lt"/>
            </a:endParaRPr>
          </a:p>
        </p:txBody>
      </p:sp>
      <p:sp>
        <p:nvSpPr>
          <p:cNvPr id="15363" name="Rectangle 3"/>
          <p:cNvSpPr>
            <a:spLocks noGrp="1" noChangeArrowheads="1"/>
          </p:cNvSpPr>
          <p:nvPr>
            <p:ph idx="1"/>
          </p:nvPr>
        </p:nvSpPr>
        <p:spPr/>
        <p:txBody>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r>
              <a:rPr lang="en-US" dirty="0">
                <a:latin typeface="Source Serif Pro" panose="02040603050405020204" pitchFamily="18" charset="0"/>
              </a:rPr>
              <a:t>Widely used user authentication method</a:t>
            </a:r>
          </a:p>
          <a:p>
            <a:pPr lvl="1"/>
            <a:r>
              <a:rPr lang="en-US" dirty="0">
                <a:latin typeface="Source Serif Pro" panose="02040603050405020204" pitchFamily="18" charset="0"/>
              </a:rPr>
              <a:t>user provides name/login and password.</a:t>
            </a:r>
          </a:p>
          <a:p>
            <a:pPr lvl="1"/>
            <a:r>
              <a:rPr lang="en-US" dirty="0">
                <a:latin typeface="Source Serif Pro" panose="02040603050405020204" pitchFamily="18" charset="0"/>
              </a:rPr>
              <a:t>system compares password with that saved for specified login.</a:t>
            </a:r>
          </a:p>
          <a:p>
            <a:r>
              <a:rPr lang="en-US" dirty="0">
                <a:latin typeface="Source Serif Pro" panose="02040603050405020204" pitchFamily="18" charset="0"/>
              </a:rPr>
              <a:t>Authenticates ID of user requesting access and:</a:t>
            </a:r>
          </a:p>
          <a:p>
            <a:pPr lvl="1"/>
            <a:r>
              <a:rPr lang="en-US" dirty="0">
                <a:latin typeface="Source Serif Pro" panose="02040603050405020204" pitchFamily="18" charset="0"/>
              </a:rPr>
              <a:t>that the user is authorized to access system.</a:t>
            </a:r>
          </a:p>
          <a:p>
            <a:pPr lvl="1"/>
            <a:r>
              <a:rPr lang="en-US" dirty="0">
                <a:latin typeface="Source Serif Pro" panose="02040603050405020204" pitchFamily="18" charset="0"/>
              </a:rPr>
              <a:t>determines the user’s privileges, based on claimed identity.</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29</a:t>
            </a:fld>
            <a:endParaRPr lang="en-US" sz="1400" dirty="0">
              <a:latin typeface="+mj-lt"/>
            </a:endParaRPr>
          </a:p>
        </p:txBody>
      </p:sp>
    </p:spTree>
    <p:extLst>
      <p:ext uri="{BB962C8B-B14F-4D97-AF65-F5344CB8AC3E}">
        <p14:creationId xmlns:p14="http://schemas.microsoft.com/office/powerpoint/2010/main" val="149361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animEffect transition="in" filter="fade">
                                      <p:cBhvr>
                                        <p:cTn id="7" dur="500"/>
                                        <p:tgtEl>
                                          <p:spTgt spid="1536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3">
                                            <p:txEl>
                                              <p:pRg st="4" end="4"/>
                                            </p:txEl>
                                          </p:spTgt>
                                        </p:tgtEl>
                                        <p:attrNameLst>
                                          <p:attrName>style.visibility</p:attrName>
                                        </p:attrNameLst>
                                      </p:cBhvr>
                                      <p:to>
                                        <p:strVal val="visible"/>
                                      </p:to>
                                    </p:set>
                                    <p:animEffect transition="in" filter="fade">
                                      <p:cBhvr>
                                        <p:cTn id="10" dur="500"/>
                                        <p:tgtEl>
                                          <p:spTgt spid="1536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363">
                                            <p:txEl>
                                              <p:pRg st="5" end="5"/>
                                            </p:txEl>
                                          </p:spTgt>
                                        </p:tgtEl>
                                        <p:attrNameLst>
                                          <p:attrName>style.visibility</p:attrName>
                                        </p:attrNameLst>
                                      </p:cBhvr>
                                      <p:to>
                                        <p:strVal val="visible"/>
                                      </p:to>
                                    </p:set>
                                    <p:animEffect transition="in" filter="fade">
                                      <p:cBhvr>
                                        <p:cTn id="13"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What Does “Secure” Mean?</a:t>
            </a:r>
          </a:p>
        </p:txBody>
      </p:sp>
      <p:sp>
        <p:nvSpPr>
          <p:cNvPr id="22531" name="Rectangle 3"/>
          <p:cNvSpPr>
            <a:spLocks noGrp="1" noChangeArrowheads="1"/>
          </p:cNvSpPr>
          <p:nvPr>
            <p:ph idx="1"/>
          </p:nvPr>
        </p:nvSpPr>
        <p:spPr/>
        <p:txBody>
          <a:bodyPr/>
          <a:lstStyle/>
          <a:p>
            <a:r>
              <a:rPr lang="en-US" dirty="0"/>
              <a:t>A system that does what it is intended to do and </a:t>
            </a:r>
            <a:r>
              <a:rPr lang="en-US" b="1" i="1" dirty="0"/>
              <a:t>nothing else. </a:t>
            </a:r>
            <a:r>
              <a:rPr lang="en-US" sz="2400" i="1" dirty="0"/>
              <a:t>– Charles </a:t>
            </a:r>
            <a:r>
              <a:rPr lang="en-US" sz="2400" i="1" dirty="0" err="1"/>
              <a:t>Pfleeger</a:t>
            </a:r>
            <a:br>
              <a:rPr lang="en-US" sz="2400" i="1" dirty="0"/>
            </a:br>
            <a:endParaRPr lang="en-US" sz="2400" b="1" i="1" dirty="0"/>
          </a:p>
          <a:p>
            <a:r>
              <a:rPr lang="en-US" dirty="0"/>
              <a:t>“A computer is secure if you can depend on it and its software to behave as you expect.”</a:t>
            </a:r>
            <a:br>
              <a:rPr lang="en-US" dirty="0"/>
            </a:br>
            <a:r>
              <a:rPr lang="en-US" dirty="0"/>
              <a:t>			</a:t>
            </a:r>
            <a:r>
              <a:rPr lang="en-US" sz="2400" i="1" dirty="0"/>
              <a:t>– </a:t>
            </a:r>
            <a:r>
              <a:rPr lang="en-US" sz="2400" i="1" dirty="0" err="1"/>
              <a:t>Garfinkle</a:t>
            </a:r>
            <a:r>
              <a:rPr lang="en-US" sz="2400" i="1" dirty="0"/>
              <a:t> and </a:t>
            </a:r>
            <a:r>
              <a:rPr lang="en-US" sz="2400" i="1" dirty="0" err="1"/>
              <a:t>Spafford</a:t>
            </a:r>
            <a:endParaRPr lang="en-US" sz="2400" i="1" dirty="0"/>
          </a:p>
        </p:txBody>
      </p:sp>
      <p:sp>
        <p:nvSpPr>
          <p:cNvPr id="2" name="Slide Number Placeholder 1"/>
          <p:cNvSpPr>
            <a:spLocks noGrp="1"/>
          </p:cNvSpPr>
          <p:nvPr>
            <p:ph type="sldNum" sz="quarter" idx="12"/>
          </p:nvPr>
        </p:nvSpPr>
        <p:spPr/>
        <p:txBody>
          <a:bodyPr/>
          <a:lstStyle/>
          <a:p>
            <a:fld id="{F866578B-4DEA-4433-8074-C0E1D584D2A6}" type="slidenum">
              <a:rPr lang="en-US" smtClean="0"/>
              <a:pPr/>
              <a:t>3</a:t>
            </a:fld>
            <a:endParaRPr lang="en-US"/>
          </a:p>
        </p:txBody>
      </p:sp>
    </p:spTree>
    <p:extLst>
      <p:ext uri="{BB962C8B-B14F-4D97-AF65-F5344CB8AC3E}">
        <p14:creationId xmlns:p14="http://schemas.microsoft.com/office/powerpoint/2010/main" val="28532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fade">
                                      <p:cBhvr>
                                        <p:cTn id="7"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Passwords</a:t>
            </a:r>
          </a:p>
        </p:txBody>
      </p:sp>
      <p:sp>
        <p:nvSpPr>
          <p:cNvPr id="16387" name="Rectangle 3"/>
          <p:cNvSpPr>
            <a:spLocks noGrp="1" noChangeArrowheads="1"/>
          </p:cNvSpPr>
          <p:nvPr>
            <p:ph idx="1"/>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r>
              <a:rPr lang="en-US" sz="3000" dirty="0">
                <a:latin typeface="Source Serif Pro" panose="02040603050405020204" pitchFamily="18" charset="0"/>
              </a:rPr>
              <a:t>Sequence of characters:</a:t>
            </a:r>
          </a:p>
          <a:p>
            <a:pPr lvl="1"/>
            <a:r>
              <a:rPr lang="en-US" sz="3000" dirty="0">
                <a:latin typeface="Source Serif Pro" panose="02040603050405020204" pitchFamily="18" charset="0"/>
              </a:rPr>
              <a:t>Examples: 10 digits, a string of letters, </a:t>
            </a:r>
            <a:r>
              <a:rPr lang="en-US" sz="3000" i="1" dirty="0">
                <a:latin typeface="Source Serif Pro" panose="02040603050405020204" pitchFamily="18" charset="0"/>
              </a:rPr>
              <a:t>etc</a:t>
            </a:r>
            <a:r>
              <a:rPr lang="en-US" sz="3000" dirty="0">
                <a:latin typeface="Source Serif Pro" panose="02040603050405020204" pitchFamily="18" charset="0"/>
              </a:rPr>
              <a:t>.</a:t>
            </a:r>
          </a:p>
          <a:p>
            <a:pPr lvl="1"/>
            <a:r>
              <a:rPr lang="en-US" sz="3000" dirty="0">
                <a:latin typeface="Source Serif Pro" panose="02040603050405020204" pitchFamily="18" charset="0"/>
              </a:rPr>
              <a:t>Generated randomly, by user, by computer with user input.</a:t>
            </a:r>
          </a:p>
          <a:p>
            <a:r>
              <a:rPr lang="en-US" sz="3000" dirty="0">
                <a:latin typeface="Source Serif Pro" panose="02040603050405020204" pitchFamily="18" charset="0"/>
              </a:rPr>
              <a:t>Sequence of words: Examples: pass-phrases </a:t>
            </a:r>
            <a:r>
              <a:rPr lang="en-US" sz="3000" i="1" dirty="0">
                <a:latin typeface="Source Serif Pro" panose="02040603050405020204" pitchFamily="18" charset="0"/>
              </a:rPr>
              <a:t>“open sez me!”</a:t>
            </a:r>
          </a:p>
          <a:p>
            <a:r>
              <a:rPr lang="en-US" sz="3000" dirty="0">
                <a:latin typeface="Source Serif Pro" panose="02040603050405020204" pitchFamily="18" charset="0"/>
              </a:rPr>
              <a:t>Algorithms: Examples: challenge-response, one-time passwords.</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30</a:t>
            </a:fld>
            <a:endParaRPr lang="en-US" sz="1400" dirty="0">
              <a:latin typeface="+mj-lt"/>
            </a:endParaRPr>
          </a:p>
        </p:txBody>
      </p:sp>
    </p:spTree>
    <p:extLst>
      <p:ext uri="{BB962C8B-B14F-4D97-AF65-F5344CB8AC3E}">
        <p14:creationId xmlns:p14="http://schemas.microsoft.com/office/powerpoint/2010/main" val="381134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fade">
                                      <p:cBhvr>
                                        <p:cTn id="10" dur="500"/>
                                        <p:tgtEl>
                                          <p:spTgt spid="1638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fade">
                                      <p:cBhvr>
                                        <p:cTn id="13" dur="500"/>
                                        <p:tgtEl>
                                          <p:spTgt spid="1638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387">
                                            <p:txEl>
                                              <p:pRg st="3" end="3"/>
                                            </p:txEl>
                                          </p:spTgt>
                                        </p:tgtEl>
                                        <p:attrNameLst>
                                          <p:attrName>style.visibility</p:attrName>
                                        </p:attrNameLst>
                                      </p:cBhvr>
                                      <p:to>
                                        <p:strVal val="visible"/>
                                      </p:to>
                                    </p:set>
                                    <p:animEffect transition="in" filter="fade">
                                      <p:cBhvr>
                                        <p:cTn id="18" dur="500"/>
                                        <p:tgtEl>
                                          <p:spTgt spid="1638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Effect transition="in" filter="fade">
                                      <p:cBhvr>
                                        <p:cTn id="23"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3600" dirty="0">
                <a:latin typeface="+mj-lt"/>
              </a:rPr>
              <a:t>Problem: Storage of Passwords</a:t>
            </a:r>
          </a:p>
        </p:txBody>
      </p:sp>
      <p:sp>
        <p:nvSpPr>
          <p:cNvPr id="17411" name="Rectangle 3"/>
          <p:cNvSpPr>
            <a:spLocks noGrp="1" noChangeArrowheads="1"/>
          </p:cNvSpPr>
          <p:nvPr>
            <p:ph idx="1"/>
          </p:nvPr>
        </p:nvSpPr>
        <p:spPr/>
        <p:txBody>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r>
              <a:rPr lang="en-US" sz="3000" dirty="0">
                <a:latin typeface="Source Serif Pro" panose="02040603050405020204" pitchFamily="18" charset="0"/>
              </a:rPr>
              <a:t>Store as clear text.</a:t>
            </a:r>
          </a:p>
          <a:p>
            <a:pPr lvl="1"/>
            <a:r>
              <a:rPr lang="en-US" sz="2344" dirty="0">
                <a:latin typeface="Source Serif Pro" panose="02040603050405020204" pitchFamily="18" charset="0"/>
              </a:rPr>
              <a:t>If the password file is compromised, </a:t>
            </a:r>
            <a:r>
              <a:rPr lang="en-US" sz="2344" i="1" dirty="0">
                <a:latin typeface="Source Serif Pro" panose="02040603050405020204" pitchFamily="18" charset="0"/>
              </a:rPr>
              <a:t>all</a:t>
            </a:r>
            <a:r>
              <a:rPr lang="en-US" sz="2344" dirty="0">
                <a:latin typeface="Source Serif Pro" panose="02040603050405020204" pitchFamily="18" charset="0"/>
              </a:rPr>
              <a:t> passwords are revealed.</a:t>
            </a:r>
          </a:p>
          <a:p>
            <a:r>
              <a:rPr lang="en-US" sz="3000" dirty="0">
                <a:latin typeface="Source Serif Pro" panose="02040603050405020204" pitchFamily="18" charset="0"/>
              </a:rPr>
              <a:t>Encrypt file?</a:t>
            </a:r>
          </a:p>
          <a:p>
            <a:pPr lvl="1"/>
            <a:r>
              <a:rPr lang="en-US" sz="2344" dirty="0">
                <a:latin typeface="Source Serif Pro" panose="02040603050405020204" pitchFamily="18" charset="0"/>
              </a:rPr>
              <a:t>Need to have decipherment, encryption keys in memory.</a:t>
            </a:r>
          </a:p>
          <a:p>
            <a:pPr lvl="1"/>
            <a:r>
              <a:rPr lang="en-US" sz="2344" dirty="0">
                <a:latin typeface="Source Serif Pro" panose="02040603050405020204" pitchFamily="18" charset="0"/>
              </a:rPr>
              <a:t>Reduces to previous problem.</a:t>
            </a:r>
          </a:p>
          <a:p>
            <a:r>
              <a:rPr lang="en-US" sz="3000" dirty="0">
                <a:latin typeface="Source Serif Pro" panose="02040603050405020204" pitchFamily="18" charset="0"/>
              </a:rPr>
              <a:t>Store one-way hash of password.</a:t>
            </a:r>
          </a:p>
          <a:p>
            <a:pPr lvl="1"/>
            <a:r>
              <a:rPr lang="en-US" sz="2344" dirty="0">
                <a:latin typeface="Source Serif Pro" panose="02040603050405020204" pitchFamily="18" charset="0"/>
              </a:rPr>
              <a:t>If file is compromised, attacker must still guess passwords or invert the hash (Note: automated “guessing” can be an exhaustive search.)</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31</a:t>
            </a:fld>
            <a:endParaRPr lang="en-US" sz="1400" dirty="0">
              <a:latin typeface="+mj-lt"/>
            </a:endParaRPr>
          </a:p>
        </p:txBody>
      </p:sp>
    </p:spTree>
    <p:extLst>
      <p:ext uri="{BB962C8B-B14F-4D97-AF65-F5344CB8AC3E}">
        <p14:creationId xmlns:p14="http://schemas.microsoft.com/office/powerpoint/2010/main" val="23835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animEffect transition="in" filter="fade">
                                      <p:cBhvr>
                                        <p:cTn id="7" dur="500"/>
                                        <p:tgtEl>
                                          <p:spTgt spid="1741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11">
                                            <p:txEl>
                                              <p:pRg st="3" end="3"/>
                                            </p:txEl>
                                          </p:spTgt>
                                        </p:tgtEl>
                                        <p:attrNameLst>
                                          <p:attrName>style.visibility</p:attrName>
                                        </p:attrNameLst>
                                      </p:cBhvr>
                                      <p:to>
                                        <p:strVal val="visible"/>
                                      </p:to>
                                    </p:set>
                                    <p:animEffect transition="in" filter="fade">
                                      <p:cBhvr>
                                        <p:cTn id="10" dur="500"/>
                                        <p:tgtEl>
                                          <p:spTgt spid="1741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411">
                                            <p:txEl>
                                              <p:pRg st="4" end="4"/>
                                            </p:txEl>
                                          </p:spTgt>
                                        </p:tgtEl>
                                        <p:attrNameLst>
                                          <p:attrName>style.visibility</p:attrName>
                                        </p:attrNameLst>
                                      </p:cBhvr>
                                      <p:to>
                                        <p:strVal val="visible"/>
                                      </p:to>
                                    </p:set>
                                    <p:animEffect transition="in" filter="fade">
                                      <p:cBhvr>
                                        <p:cTn id="13" dur="500"/>
                                        <p:tgtEl>
                                          <p:spTgt spid="17411">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411">
                                            <p:txEl>
                                              <p:pRg st="5" end="5"/>
                                            </p:txEl>
                                          </p:spTgt>
                                        </p:tgtEl>
                                        <p:attrNameLst>
                                          <p:attrName>style.visibility</p:attrName>
                                        </p:attrNameLst>
                                      </p:cBhvr>
                                      <p:to>
                                        <p:strVal val="visible"/>
                                      </p:to>
                                    </p:set>
                                    <p:animEffect transition="in" filter="fade">
                                      <p:cBhvr>
                                        <p:cTn id="18" dur="500"/>
                                        <p:tgtEl>
                                          <p:spTgt spid="17411">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7411">
                                            <p:txEl>
                                              <p:pRg st="6" end="6"/>
                                            </p:txEl>
                                          </p:spTgt>
                                        </p:tgtEl>
                                        <p:attrNameLst>
                                          <p:attrName>style.visibility</p:attrName>
                                        </p:attrNameLst>
                                      </p:cBhvr>
                                      <p:to>
                                        <p:strVal val="visible"/>
                                      </p:to>
                                    </p:set>
                                    <p:animEffect transition="in" filter="fade">
                                      <p:cBhvr>
                                        <p:cTn id="21"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Dictionary Attack</a:t>
            </a:r>
          </a:p>
        </p:txBody>
      </p:sp>
      <p:sp>
        <p:nvSpPr>
          <p:cNvPr id="3" name="Content Placeholder 2"/>
          <p:cNvSpPr>
            <a:spLocks noGrp="1"/>
          </p:cNvSpPr>
          <p:nvPr>
            <p:ph idx="1"/>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r>
              <a:rPr lang="en-US" sz="3000" dirty="0">
                <a:latin typeface="Source Serif Pro" panose="02040603050405020204" pitchFamily="18" charset="0"/>
              </a:rPr>
              <a:t>An attacker compromises the (hashed) password file.</a:t>
            </a:r>
          </a:p>
          <a:p>
            <a:r>
              <a:rPr lang="en-US" sz="3000" dirty="0">
                <a:latin typeface="Source Serif Pro" panose="02040603050405020204" pitchFamily="18" charset="0"/>
              </a:rPr>
              <a:t>The hash algorithm is known, so the attacker hashes every word in a large dictionary.</a:t>
            </a:r>
          </a:p>
          <a:p>
            <a:r>
              <a:rPr lang="en-US" sz="3000" dirty="0">
                <a:latin typeface="Source Serif Pro" panose="02040603050405020204" pitchFamily="18" charset="0"/>
              </a:rPr>
              <a:t>If a hash in the password file matches a hash in the dictionary file, the corresponding dictionary word is the password.  </a:t>
            </a:r>
            <a:r>
              <a:rPr lang="en-US" sz="3000" i="1" dirty="0">
                <a:latin typeface="Source Serif Pro" panose="02040603050405020204" pitchFamily="18" charset="0"/>
              </a:rPr>
              <a:t>Oops.</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32</a:t>
            </a:fld>
            <a:endParaRPr lang="en-US" sz="1400" dirty="0">
              <a:latin typeface="+mj-lt"/>
            </a:endParaRPr>
          </a:p>
        </p:txBody>
      </p:sp>
    </p:spTree>
    <p:extLst>
      <p:ext uri="{BB962C8B-B14F-4D97-AF65-F5344CB8AC3E}">
        <p14:creationId xmlns:p14="http://schemas.microsoft.com/office/powerpoint/2010/main" val="184365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EEED7-B047-4669-AA51-366321E990B8}"/>
              </a:ext>
            </a:extLst>
          </p:cNvPr>
          <p:cNvSpPr>
            <a:spLocks noGrp="1"/>
          </p:cNvSpPr>
          <p:nvPr>
            <p:ph type="title"/>
          </p:nvPr>
        </p:nvSpPr>
        <p:spPr/>
        <p:txBody>
          <a:bodyPr>
            <a:normAutofit fontScale="90000"/>
          </a:bodyPr>
          <a:lstStyle/>
          <a:p>
            <a:r>
              <a:rPr lang="en-US" dirty="0"/>
              <a:t>Salt: Foiling Dictionary Attacks</a:t>
            </a:r>
          </a:p>
        </p:txBody>
      </p:sp>
      <p:sp>
        <p:nvSpPr>
          <p:cNvPr id="3" name="Content Placeholder 2">
            <a:extLst>
              <a:ext uri="{FF2B5EF4-FFF2-40B4-BE49-F238E27FC236}">
                <a16:creationId xmlns:a16="http://schemas.microsoft.com/office/drawing/2014/main" id="{E6209AE5-FDC6-DC81-3442-6B559B6FE55D}"/>
              </a:ext>
            </a:extLst>
          </p:cNvPr>
          <p:cNvSpPr>
            <a:spLocks noGrp="1"/>
          </p:cNvSpPr>
          <p:nvPr>
            <p:ph idx="1"/>
          </p:nvPr>
        </p:nvSpPr>
        <p:spPr/>
        <p:txBody>
          <a:bodyPr/>
          <a:lstStyle/>
          <a:p>
            <a:r>
              <a:rPr lang="en-US" dirty="0"/>
              <a:t>A random value called the </a:t>
            </a:r>
            <a:r>
              <a:rPr lang="en-US" b="1" dirty="0"/>
              <a:t>salt</a:t>
            </a:r>
            <a:r>
              <a:rPr lang="en-US" dirty="0"/>
              <a:t>, different for each user, is concatenated with the password before hashing.</a:t>
            </a:r>
          </a:p>
          <a:p>
            <a:r>
              <a:rPr lang="en-US" dirty="0"/>
              <a:t>The attacker can presumably get the salts because they must be stored with the hashed passwords.</a:t>
            </a:r>
          </a:p>
          <a:p>
            <a:r>
              <a:rPr lang="en-US" dirty="0"/>
              <a:t>But the attacker must now hash each dictionary word with each salt; much more work!</a:t>
            </a:r>
          </a:p>
        </p:txBody>
      </p:sp>
    </p:spTree>
    <p:extLst>
      <p:ext uri="{BB962C8B-B14F-4D97-AF65-F5344CB8AC3E}">
        <p14:creationId xmlns:p14="http://schemas.microsoft.com/office/powerpoint/2010/main" val="3369334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DB6A-BD4D-10D6-2BBE-8D892CDA25B6}"/>
              </a:ext>
            </a:extLst>
          </p:cNvPr>
          <p:cNvSpPr>
            <a:spLocks noGrp="1"/>
          </p:cNvSpPr>
          <p:nvPr>
            <p:ph type="title"/>
          </p:nvPr>
        </p:nvSpPr>
        <p:spPr/>
        <p:txBody>
          <a:bodyPr/>
          <a:lstStyle/>
          <a:p>
            <a:r>
              <a:rPr lang="en-US" dirty="0"/>
              <a:t>Using Salted Passwords</a:t>
            </a:r>
          </a:p>
        </p:txBody>
      </p:sp>
      <p:pic>
        <p:nvPicPr>
          <p:cNvPr id="7" name="Picture 6" descr="A diagram showing storing and verifying passwords where passwords are hashed with the addition of a salt and stored along with the salt.  When verified the password is hashed with the salt and computed hash is compared with the stored hash.">
            <a:extLst>
              <a:ext uri="{FF2B5EF4-FFF2-40B4-BE49-F238E27FC236}">
                <a16:creationId xmlns:a16="http://schemas.microsoft.com/office/drawing/2014/main" id="{84241DE3-79B4-AC5A-0C96-053960A581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6800" y="1676400"/>
            <a:ext cx="7391399" cy="4404975"/>
          </a:xfrm>
          <a:prstGeom prst="rect">
            <a:avLst/>
          </a:prstGeom>
        </p:spPr>
      </p:pic>
    </p:spTree>
    <p:extLst>
      <p:ext uri="{BB962C8B-B14F-4D97-AF65-F5344CB8AC3E}">
        <p14:creationId xmlns:p14="http://schemas.microsoft.com/office/powerpoint/2010/main" val="50730927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Strength of a Password</a:t>
            </a:r>
          </a:p>
        </p:txBody>
      </p:sp>
      <p:sp>
        <p:nvSpPr>
          <p:cNvPr id="3" name="Content Placeholder 2"/>
          <p:cNvSpPr>
            <a:spLocks noGrp="1"/>
          </p:cNvSpPr>
          <p:nvPr>
            <p:ph idx="1"/>
          </p:nvPr>
        </p:nvSpPr>
        <p:spPr>
          <a:xfrm>
            <a:off x="762000" y="1642869"/>
            <a:ext cx="8077200" cy="4456026"/>
          </a:xfrm>
        </p:spPr>
        <p:txBody>
          <a:bodyPr>
            <a:normAutofit fontScale="92500" lnSpcReduction="10000"/>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nSpc>
                <a:spcPct val="110000"/>
              </a:lnSpc>
              <a:spcBef>
                <a:spcPts val="600"/>
              </a:spcBef>
            </a:pPr>
            <a:r>
              <a:rPr lang="en-US" sz="3200" dirty="0">
                <a:latin typeface="Source Serif Pro" panose="02040603050405020204" pitchFamily="18" charset="0"/>
              </a:rPr>
              <a:t>Expressed as “bits of entropy,” log</a:t>
            </a:r>
            <a:r>
              <a:rPr lang="en-US" sz="3200" baseline="-25000" dirty="0">
                <a:latin typeface="Source Serif Pro" panose="02040603050405020204" pitchFamily="18" charset="0"/>
              </a:rPr>
              <a:t>2</a:t>
            </a:r>
            <a:r>
              <a:rPr lang="en-US" sz="3200" dirty="0">
                <a:latin typeface="Source Serif Pro" panose="02040603050405020204" pitchFamily="18" charset="0"/>
              </a:rPr>
              <a:t> of number of possible values if the password is selected randomly.</a:t>
            </a:r>
          </a:p>
          <a:p>
            <a:pPr>
              <a:lnSpc>
                <a:spcPct val="110000"/>
              </a:lnSpc>
              <a:spcBef>
                <a:spcPts val="600"/>
              </a:spcBef>
            </a:pPr>
            <a:r>
              <a:rPr lang="en-US" sz="3200" dirty="0">
                <a:latin typeface="Source Serif Pro" panose="02040603050405020204" pitchFamily="18" charset="0"/>
              </a:rPr>
              <a:t>Example: A bank ATM PIN</a:t>
            </a:r>
          </a:p>
          <a:p>
            <a:pPr lvl="1">
              <a:lnSpc>
                <a:spcPct val="110000"/>
              </a:lnSpc>
              <a:spcBef>
                <a:spcPts val="600"/>
              </a:spcBef>
            </a:pPr>
            <a:r>
              <a:rPr lang="en-US" sz="2600" dirty="0">
                <a:latin typeface="Source Serif Pro" panose="02040603050405020204" pitchFamily="18" charset="0"/>
              </a:rPr>
              <a:t>10 symbols, so 3.32 bits (roughly) per digit.</a:t>
            </a:r>
          </a:p>
          <a:p>
            <a:pPr lvl="1">
              <a:lnSpc>
                <a:spcPct val="110000"/>
              </a:lnSpc>
              <a:spcBef>
                <a:spcPts val="600"/>
              </a:spcBef>
            </a:pPr>
            <a:r>
              <a:rPr lang="en-US" sz="2600" dirty="0">
                <a:latin typeface="Source Serif Pro" panose="02040603050405020204" pitchFamily="18" charset="0"/>
              </a:rPr>
              <a:t>Four digits, so 3.32 </a:t>
            </a:r>
            <a:r>
              <a:rPr lang="en-US" sz="2600" dirty="0">
                <a:latin typeface="Source Serif Pro" panose="02040603050405020204" pitchFamily="18" charset="0"/>
                <a:sym typeface="Symbol"/>
              </a:rPr>
              <a:t></a:t>
            </a:r>
            <a:r>
              <a:rPr lang="en-US" sz="2600" dirty="0">
                <a:latin typeface="Source Serif Pro" panose="02040603050405020204" pitchFamily="18" charset="0"/>
              </a:rPr>
              <a:t> 4 = 13.28 bits</a:t>
            </a:r>
          </a:p>
          <a:p>
            <a:pPr lvl="1">
              <a:lnSpc>
                <a:spcPct val="110000"/>
              </a:lnSpc>
              <a:spcBef>
                <a:spcPts val="600"/>
              </a:spcBef>
            </a:pPr>
            <a:r>
              <a:rPr lang="en-US" sz="2600" dirty="0">
                <a:latin typeface="Source Serif Pro" panose="02040603050405020204" pitchFamily="18" charset="0"/>
              </a:rPr>
              <a:t>About 2</a:t>
            </a:r>
            <a:r>
              <a:rPr lang="en-US" sz="2600" baseline="30000" dirty="0">
                <a:latin typeface="Source Serif Pro" panose="02040603050405020204" pitchFamily="18" charset="0"/>
              </a:rPr>
              <a:t>12.28</a:t>
            </a:r>
            <a:r>
              <a:rPr lang="en-US" sz="2600" dirty="0">
                <a:latin typeface="Source Serif Pro" panose="02040603050405020204" pitchFamily="18" charset="0"/>
              </a:rPr>
              <a:t> or about 5,000 tries to guess a random PIN</a:t>
            </a:r>
          </a:p>
          <a:p>
            <a:pPr lvl="1">
              <a:lnSpc>
                <a:spcPct val="110000"/>
              </a:lnSpc>
              <a:spcBef>
                <a:spcPts val="600"/>
              </a:spcBef>
            </a:pPr>
            <a:r>
              <a:rPr lang="en-US" sz="2600" i="1" dirty="0">
                <a:latin typeface="Source Serif Pro" panose="02040603050405020204" pitchFamily="18" charset="0"/>
              </a:rPr>
              <a:t>Only</a:t>
            </a:r>
            <a:r>
              <a:rPr lang="en-US" sz="2600" dirty="0">
                <a:latin typeface="Source Serif Pro" panose="02040603050405020204" pitchFamily="18" charset="0"/>
              </a:rPr>
              <a:t> if the PIN is chosen randomly.  (If I used my birth year, ten guesses would likely be enough.)</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35</a:t>
            </a:fld>
            <a:endParaRPr lang="en-US" sz="1400" dirty="0">
              <a:latin typeface="+mj-lt"/>
            </a:endParaRPr>
          </a:p>
        </p:txBody>
      </p:sp>
    </p:spTree>
    <p:extLst>
      <p:ext uri="{BB962C8B-B14F-4D97-AF65-F5344CB8AC3E}">
        <p14:creationId xmlns:p14="http://schemas.microsoft.com/office/powerpoint/2010/main" val="120816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3600" dirty="0">
                <a:latin typeface="+mj-lt"/>
              </a:rPr>
              <a:t>Another Example</a:t>
            </a:r>
          </a:p>
        </p:txBody>
      </p:sp>
      <p:sp>
        <p:nvSpPr>
          <p:cNvPr id="3" name="Content Placeholder 2"/>
          <p:cNvSpPr>
            <a:spLocks noGrp="1"/>
          </p:cNvSpPr>
          <p:nvPr>
            <p:ph idx="1"/>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marL="0" indent="0">
              <a:buNone/>
            </a:pPr>
            <a:r>
              <a:rPr lang="en-US" sz="3000" dirty="0">
                <a:latin typeface="Source Serif Pro" panose="02040603050405020204" pitchFamily="18" charset="0"/>
              </a:rPr>
              <a:t>Alphanumeric passwords (letters and numbers)</a:t>
            </a:r>
          </a:p>
          <a:p>
            <a:r>
              <a:rPr lang="en-US" sz="3000" dirty="0">
                <a:latin typeface="Source Serif Pro" panose="02040603050405020204" pitchFamily="18" charset="0"/>
              </a:rPr>
              <a:t>If case-insensitive, there are 36 symbols and 5.17 bits of randomness each.</a:t>
            </a:r>
          </a:p>
          <a:p>
            <a:r>
              <a:rPr lang="en-US" sz="3000" dirty="0">
                <a:latin typeface="Source Serif Pro" panose="02040603050405020204" pitchFamily="18" charset="0"/>
              </a:rPr>
              <a:t>Make it case-sensitive: There are 62 symbols and 5.95 bits.  Adding case-sensitivity increased entropy by less than one bit!</a:t>
            </a:r>
          </a:p>
          <a:p>
            <a:r>
              <a:rPr lang="en-US" sz="3000" dirty="0">
                <a:latin typeface="Source Serif Pro" panose="02040603050405020204" pitchFamily="18" charset="0"/>
              </a:rPr>
              <a:t>Eight-character password: 5.95 × 8 = 47.6 bits.</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36</a:t>
            </a:fld>
            <a:endParaRPr lang="en-US" sz="1400" dirty="0">
              <a:latin typeface="+mj-lt"/>
            </a:endParaRPr>
          </a:p>
        </p:txBody>
      </p:sp>
    </p:spTree>
    <p:extLst>
      <p:ext uri="{BB962C8B-B14F-4D97-AF65-F5344CB8AC3E}">
        <p14:creationId xmlns:p14="http://schemas.microsoft.com/office/powerpoint/2010/main" val="424543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Yet Another Example</a:t>
            </a:r>
          </a:p>
        </p:txBody>
      </p:sp>
      <p:sp>
        <p:nvSpPr>
          <p:cNvPr id="3" name="Content Placeholder 2"/>
          <p:cNvSpPr>
            <a:spLocks noGrp="1"/>
          </p:cNvSpPr>
          <p:nvPr>
            <p:ph idx="1"/>
          </p:nvPr>
        </p:nvSpPr>
        <p:spPr/>
        <p:txBody>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r>
              <a:rPr lang="en-US" dirty="0">
                <a:latin typeface="Source Serif Pro" panose="02040603050405020204" pitchFamily="18" charset="0"/>
              </a:rPr>
              <a:t>Assume a password from the list of 500 most common passwords:</a:t>
            </a:r>
            <a:br>
              <a:rPr lang="en-US" dirty="0">
                <a:latin typeface="Source Serif Pro" panose="02040603050405020204" pitchFamily="18" charset="0"/>
              </a:rPr>
            </a:br>
            <a:r>
              <a:rPr lang="en-US" sz="2813" dirty="0">
                <a:latin typeface="Source Serif Pro" panose="02040603050405020204" pitchFamily="18" charset="0"/>
                <a:hlinkClick r:id="rId3"/>
              </a:rPr>
              <a:t>http://www.whatsmypass.com/the-top-500-worst-passwords-of-all-time</a:t>
            </a:r>
            <a:endParaRPr lang="en-US" sz="2813" dirty="0">
              <a:latin typeface="Source Serif Pro" panose="02040603050405020204" pitchFamily="18" charset="0"/>
            </a:endParaRPr>
          </a:p>
          <a:p>
            <a:r>
              <a:rPr lang="en-US" dirty="0">
                <a:latin typeface="Source Serif Pro" panose="02040603050405020204" pitchFamily="18" charset="0"/>
              </a:rPr>
              <a:t>About 9 bits of entropy.  (2</a:t>
            </a:r>
            <a:r>
              <a:rPr lang="en-US" baseline="30000" dirty="0">
                <a:latin typeface="Source Serif Pro" panose="02040603050405020204" pitchFamily="18" charset="0"/>
              </a:rPr>
              <a:t>9</a:t>
            </a:r>
            <a:r>
              <a:rPr lang="en-US" dirty="0">
                <a:latin typeface="Source Serif Pro" panose="02040603050405020204" pitchFamily="18" charset="0"/>
              </a:rPr>
              <a:t> = 512)</a:t>
            </a:r>
          </a:p>
          <a:p>
            <a:r>
              <a:rPr lang="en-US" dirty="0">
                <a:latin typeface="Source Serif Pro" panose="02040603050405020204" pitchFamily="18" charset="0"/>
              </a:rPr>
              <a:t>So, about 256 searches</a:t>
            </a:r>
          </a:p>
          <a:p>
            <a:r>
              <a:rPr lang="en-US" dirty="0">
                <a:latin typeface="Source Serif Pro" panose="02040603050405020204" pitchFamily="18" charset="0"/>
              </a:rPr>
              <a:t>¼ second at 1,000 per second!</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37</a:t>
            </a:fld>
            <a:endParaRPr lang="en-US" sz="1400" dirty="0">
              <a:latin typeface="+mj-lt"/>
            </a:endParaRPr>
          </a:p>
        </p:txBody>
      </p:sp>
    </p:spTree>
    <p:extLst>
      <p:ext uri="{BB962C8B-B14F-4D97-AF65-F5344CB8AC3E}">
        <p14:creationId xmlns:p14="http://schemas.microsoft.com/office/powerpoint/2010/main" val="94831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Strength of a Password</a:t>
            </a:r>
          </a:p>
        </p:txBody>
      </p:sp>
      <p:sp>
        <p:nvSpPr>
          <p:cNvPr id="24579" name="Rectangle 3"/>
          <p:cNvSpPr>
            <a:spLocks noGrp="1" noChangeArrowheads="1"/>
          </p:cNvSpPr>
          <p:nvPr>
            <p:ph idx="1"/>
          </p:nvPr>
        </p:nvSpPr>
        <p:spPr/>
        <p:txBody>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buFontTx/>
              <a:buNone/>
            </a:pPr>
            <a:r>
              <a:rPr lang="en-US" dirty="0">
                <a:latin typeface="Source Serif Pro" panose="02040603050405020204" pitchFamily="18" charset="0"/>
              </a:rPr>
              <a:t>Anderson’s formula:</a:t>
            </a:r>
          </a:p>
          <a:p>
            <a:r>
              <a:rPr lang="en-US" i="1" dirty="0">
                <a:latin typeface="Source Serif Pro" panose="02040603050405020204" pitchFamily="18" charset="0"/>
              </a:rPr>
              <a:t>P</a:t>
            </a:r>
            <a:r>
              <a:rPr lang="en-US" dirty="0">
                <a:latin typeface="Source Serif Pro" panose="02040603050405020204" pitchFamily="18" charset="0"/>
              </a:rPr>
              <a:t> probability of guessing a password in specified period of time.</a:t>
            </a:r>
          </a:p>
          <a:p>
            <a:r>
              <a:rPr lang="en-US" i="1" dirty="0">
                <a:latin typeface="Source Serif Pro" panose="02040603050405020204" pitchFamily="18" charset="0"/>
              </a:rPr>
              <a:t>G</a:t>
            </a:r>
            <a:r>
              <a:rPr lang="en-US" dirty="0">
                <a:latin typeface="Source Serif Pro" panose="02040603050405020204" pitchFamily="18" charset="0"/>
              </a:rPr>
              <a:t> number of guesses tested in one time unit.</a:t>
            </a:r>
          </a:p>
          <a:p>
            <a:r>
              <a:rPr lang="en-US" i="1" dirty="0">
                <a:latin typeface="Source Serif Pro" panose="02040603050405020204" pitchFamily="18" charset="0"/>
              </a:rPr>
              <a:t>T</a:t>
            </a:r>
            <a:r>
              <a:rPr lang="en-US" dirty="0">
                <a:latin typeface="Source Serif Pro" panose="02040603050405020204" pitchFamily="18" charset="0"/>
              </a:rPr>
              <a:t> number of time units.</a:t>
            </a:r>
          </a:p>
          <a:p>
            <a:r>
              <a:rPr lang="en-US" i="1" dirty="0">
                <a:latin typeface="Source Serif Pro" panose="02040603050405020204" pitchFamily="18" charset="0"/>
              </a:rPr>
              <a:t>N</a:t>
            </a:r>
            <a:r>
              <a:rPr lang="en-US" dirty="0">
                <a:latin typeface="Source Serif Pro" panose="02040603050405020204" pitchFamily="18" charset="0"/>
              </a:rPr>
              <a:t> number of possible passwords (</a:t>
            </a:r>
            <a:r>
              <a:rPr lang="en-US" b="1" dirty="0">
                <a:latin typeface="Source Serif Pro" panose="02040603050405020204" pitchFamily="18" charset="0"/>
              </a:rPr>
              <a:t>|</a:t>
            </a:r>
            <a:r>
              <a:rPr lang="en-US" i="1" dirty="0">
                <a:latin typeface="Source Serif Pro" panose="02040603050405020204" pitchFamily="18" charset="0"/>
              </a:rPr>
              <a:t>A</a:t>
            </a:r>
            <a:r>
              <a:rPr lang="en-US" b="1" dirty="0">
                <a:latin typeface="Source Serif Pro" panose="02040603050405020204" pitchFamily="18" charset="0"/>
              </a:rPr>
              <a:t>|</a:t>
            </a:r>
            <a:r>
              <a:rPr lang="en-US" dirty="0">
                <a:latin typeface="Source Serif Pro" panose="02040603050405020204" pitchFamily="18" charset="0"/>
              </a:rPr>
              <a:t>)</a:t>
            </a:r>
            <a:br>
              <a:rPr lang="en-US" dirty="0">
                <a:latin typeface="Source Serif Pro" panose="02040603050405020204" pitchFamily="18" charset="0"/>
              </a:rPr>
            </a:br>
            <a:r>
              <a:rPr lang="en-US" dirty="0">
                <a:latin typeface="Source Serif Pro" panose="02040603050405020204" pitchFamily="18" charset="0"/>
              </a:rPr>
              <a:t>This is really the bits of entropy.</a:t>
            </a:r>
          </a:p>
          <a:p>
            <a:r>
              <a:rPr lang="en-US" dirty="0">
                <a:latin typeface="Source Serif Pro" panose="02040603050405020204" pitchFamily="18" charset="0"/>
              </a:rPr>
              <a:t>Then </a:t>
            </a:r>
            <a:r>
              <a:rPr lang="en-US" i="1" dirty="0">
                <a:latin typeface="Source Serif Pro" panose="02040603050405020204" pitchFamily="18" charset="0"/>
              </a:rPr>
              <a:t>P</a:t>
            </a:r>
            <a:r>
              <a:rPr lang="en-US" dirty="0">
                <a:latin typeface="Source Serif Pro" panose="02040603050405020204" pitchFamily="18" charset="0"/>
              </a:rPr>
              <a:t> ≥ </a:t>
            </a:r>
            <a:r>
              <a:rPr lang="en-US" i="1" dirty="0">
                <a:latin typeface="Source Serif Pro" panose="02040603050405020204" pitchFamily="18" charset="0"/>
              </a:rPr>
              <a:t>TG</a:t>
            </a:r>
            <a:r>
              <a:rPr lang="en-US" dirty="0">
                <a:latin typeface="Source Serif Pro" panose="02040603050405020204" pitchFamily="18" charset="0"/>
              </a:rPr>
              <a:t>/</a:t>
            </a:r>
            <a:r>
              <a:rPr lang="en-US" i="1" dirty="0">
                <a:latin typeface="Source Serif Pro" panose="02040603050405020204" pitchFamily="18" charset="0"/>
              </a:rPr>
              <a:t>N.</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38</a:t>
            </a:fld>
            <a:endParaRPr lang="en-US" sz="1400" dirty="0">
              <a:latin typeface="+mj-lt"/>
            </a:endParaRPr>
          </a:p>
        </p:txBody>
      </p:sp>
    </p:spTree>
    <p:extLst>
      <p:ext uri="{BB962C8B-B14F-4D97-AF65-F5344CB8AC3E}">
        <p14:creationId xmlns:p14="http://schemas.microsoft.com/office/powerpoint/2010/main" val="80818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fade">
                                      <p:cBhvr>
                                        <p:cTn id="7" dur="500"/>
                                        <p:tgtEl>
                                          <p:spTgt spid="245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fade">
                                      <p:cBhvr>
                                        <p:cTn id="12" dur="500"/>
                                        <p:tgtEl>
                                          <p:spTgt spid="24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fade">
                                      <p:cBhvr>
                                        <p:cTn id="17" dur="500"/>
                                        <p:tgtEl>
                                          <p:spTgt spid="245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fade">
                                      <p:cBhvr>
                                        <p:cTn id="22" dur="500"/>
                                        <p:tgtEl>
                                          <p:spTgt spid="245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fade">
                                      <p:cBhvr>
                                        <p:cTn id="27"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Example</a:t>
            </a:r>
          </a:p>
        </p:txBody>
      </p:sp>
      <p:sp>
        <p:nvSpPr>
          <p:cNvPr id="1028" name="Rectangle 3"/>
          <p:cNvSpPr>
            <a:spLocks noGrp="1" noChangeArrowheads="1"/>
          </p:cNvSpPr>
          <p:nvPr>
            <p:ph idx="1"/>
          </p:nvPr>
        </p:nvSpPr>
        <p:spPr>
          <a:xfrm>
            <a:off x="821125" y="1642869"/>
            <a:ext cx="7618967" cy="4627197"/>
          </a:xfrm>
        </p:spPr>
        <p:txBody>
          <a:bodyPr>
            <a:normAutofit fontScale="92500"/>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nSpc>
                <a:spcPct val="90000"/>
              </a:lnSpc>
            </a:pPr>
            <a:r>
              <a:rPr lang="en-US" sz="3200" dirty="0">
                <a:latin typeface="Source Serif Pro" panose="02040603050405020204" pitchFamily="18" charset="0"/>
              </a:rPr>
              <a:t>Goal</a:t>
            </a:r>
          </a:p>
          <a:p>
            <a:pPr lvl="1">
              <a:lnSpc>
                <a:spcPct val="90000"/>
              </a:lnSpc>
            </a:pPr>
            <a:r>
              <a:rPr lang="en-US" sz="2696" dirty="0">
                <a:latin typeface="Source Serif Pro" panose="02040603050405020204" pitchFamily="18" charset="0"/>
              </a:rPr>
              <a:t>Passwords drawn from a 94-character alphabet</a:t>
            </a:r>
          </a:p>
          <a:p>
            <a:pPr lvl="1">
              <a:lnSpc>
                <a:spcPct val="90000"/>
              </a:lnSpc>
            </a:pPr>
            <a:r>
              <a:rPr lang="en-US" sz="2696" dirty="0">
                <a:latin typeface="Source Serif Pro" panose="02040603050405020204" pitchFamily="18" charset="0"/>
              </a:rPr>
              <a:t>Can test 10</a:t>
            </a:r>
            <a:r>
              <a:rPr lang="en-US" sz="2696" baseline="30000" dirty="0">
                <a:latin typeface="Source Serif Pro" panose="02040603050405020204" pitchFamily="18" charset="0"/>
              </a:rPr>
              <a:t>9</a:t>
            </a:r>
            <a:r>
              <a:rPr lang="en-US" sz="2696" dirty="0">
                <a:latin typeface="Source Serif Pro" panose="02040603050405020204" pitchFamily="18" charset="0"/>
              </a:rPr>
              <a:t> guesses per second</a:t>
            </a:r>
          </a:p>
          <a:p>
            <a:pPr lvl="1">
              <a:lnSpc>
                <a:spcPct val="90000"/>
              </a:lnSpc>
            </a:pPr>
            <a:r>
              <a:rPr lang="en-US" sz="2696" dirty="0">
                <a:latin typeface="Source Serif Pro" panose="02040603050405020204" pitchFamily="18" charset="0"/>
              </a:rPr>
              <a:t>Probability of success to be </a:t>
            </a:r>
            <a:r>
              <a:rPr lang="en-US" sz="2696" dirty="0">
                <a:latin typeface="Source Serif Pro" panose="02040603050405020204" pitchFamily="18" charset="0"/>
                <a:sym typeface="Symbol" pitchFamily="18" charset="2"/>
              </a:rPr>
              <a:t></a:t>
            </a:r>
            <a:r>
              <a:rPr lang="en-US" sz="2696" dirty="0">
                <a:latin typeface="Source Serif Pro" panose="02040603050405020204" pitchFamily="18" charset="0"/>
              </a:rPr>
              <a:t> 0.5 over a 365-day period</a:t>
            </a:r>
          </a:p>
          <a:p>
            <a:pPr lvl="1">
              <a:lnSpc>
                <a:spcPct val="90000"/>
              </a:lnSpc>
            </a:pPr>
            <a:r>
              <a:rPr lang="en-US" sz="2696" dirty="0">
                <a:latin typeface="Source Serif Pro" panose="02040603050405020204" pitchFamily="18" charset="0"/>
              </a:rPr>
              <a:t>What is minimum password length required?</a:t>
            </a:r>
          </a:p>
          <a:p>
            <a:pPr>
              <a:lnSpc>
                <a:spcPct val="90000"/>
              </a:lnSpc>
            </a:pPr>
            <a:r>
              <a:rPr lang="en-US" sz="3200" dirty="0">
                <a:latin typeface="Source Serif Pro" panose="02040603050405020204" pitchFamily="18" charset="0"/>
              </a:rPr>
              <a:t>Solution</a:t>
            </a:r>
          </a:p>
          <a:p>
            <a:pPr lvl="1">
              <a:lnSpc>
                <a:spcPct val="90000"/>
              </a:lnSpc>
            </a:pPr>
            <a:r>
              <a:rPr lang="en-US" sz="2900" i="1" dirty="0">
                <a:latin typeface="Source Serif Pro" panose="02040603050405020204" pitchFamily="18" charset="0"/>
              </a:rPr>
              <a:t>N</a:t>
            </a:r>
            <a:r>
              <a:rPr lang="en-US" sz="2900" dirty="0">
                <a:latin typeface="Source Serif Pro" panose="02040603050405020204" pitchFamily="18" charset="0"/>
              </a:rPr>
              <a:t> ≥ </a:t>
            </a:r>
            <a:r>
              <a:rPr lang="en-US" sz="2900" i="1" dirty="0">
                <a:latin typeface="Source Serif Pro" panose="02040603050405020204" pitchFamily="18" charset="0"/>
              </a:rPr>
              <a:t>TG</a:t>
            </a:r>
            <a:r>
              <a:rPr lang="en-US" sz="2900" dirty="0">
                <a:latin typeface="Source Serif Pro" panose="02040603050405020204" pitchFamily="18" charset="0"/>
              </a:rPr>
              <a:t>/</a:t>
            </a:r>
            <a:r>
              <a:rPr lang="en-US" sz="2900" i="1" dirty="0">
                <a:latin typeface="Source Serif Pro" panose="02040603050405020204" pitchFamily="18" charset="0"/>
              </a:rPr>
              <a:t>P</a:t>
            </a:r>
            <a:r>
              <a:rPr lang="en-US" sz="2900" dirty="0">
                <a:latin typeface="Source Serif Pro" panose="02040603050405020204" pitchFamily="18" charset="0"/>
              </a:rPr>
              <a:t> = (365</a:t>
            </a:r>
            <a:r>
              <a:rPr lang="en-US" sz="2900" dirty="0">
                <a:latin typeface="Source Serif Pro" panose="02040603050405020204" pitchFamily="18" charset="0"/>
                <a:sym typeface="Symbol" pitchFamily="18" charset="2"/>
              </a:rPr>
              <a:t></a:t>
            </a:r>
            <a:r>
              <a:rPr lang="en-US" sz="2900" dirty="0">
                <a:latin typeface="Source Serif Pro" panose="02040603050405020204" pitchFamily="18" charset="0"/>
              </a:rPr>
              <a:t>24</a:t>
            </a:r>
            <a:r>
              <a:rPr lang="en-US" sz="2900" dirty="0">
                <a:latin typeface="Source Serif Pro" panose="02040603050405020204" pitchFamily="18" charset="0"/>
                <a:sym typeface="Symbol" pitchFamily="18" charset="2"/>
              </a:rPr>
              <a:t></a:t>
            </a:r>
            <a:r>
              <a:rPr lang="en-US" sz="2900" dirty="0">
                <a:latin typeface="Source Serif Pro" panose="02040603050405020204" pitchFamily="18" charset="0"/>
              </a:rPr>
              <a:t>60</a:t>
            </a:r>
            <a:r>
              <a:rPr lang="en-US" sz="2900" dirty="0">
                <a:latin typeface="Source Serif Pro" panose="02040603050405020204" pitchFamily="18" charset="0"/>
                <a:sym typeface="Symbol" pitchFamily="18" charset="2"/>
              </a:rPr>
              <a:t></a:t>
            </a:r>
            <a:r>
              <a:rPr lang="en-US" sz="2900" dirty="0">
                <a:latin typeface="Source Serif Pro" panose="02040603050405020204" pitchFamily="18" charset="0"/>
              </a:rPr>
              <a:t>60)</a:t>
            </a:r>
            <a:r>
              <a:rPr lang="en-US" sz="2900" dirty="0">
                <a:latin typeface="Source Serif Pro" panose="02040603050405020204" pitchFamily="18" charset="0"/>
                <a:sym typeface="Symbol" pitchFamily="18" charset="2"/>
              </a:rPr>
              <a:t></a:t>
            </a:r>
            <a:r>
              <a:rPr lang="en-US" sz="2900" dirty="0">
                <a:latin typeface="Source Serif Pro" panose="02040603050405020204" pitchFamily="18" charset="0"/>
              </a:rPr>
              <a:t>10</a:t>
            </a:r>
            <a:r>
              <a:rPr lang="en-US" sz="2900" baseline="30000" dirty="0">
                <a:latin typeface="Source Serif Pro" panose="02040603050405020204" pitchFamily="18" charset="0"/>
              </a:rPr>
              <a:t>9</a:t>
            </a:r>
            <a:r>
              <a:rPr lang="en-US" sz="2900" dirty="0">
                <a:latin typeface="Source Serif Pro" panose="02040603050405020204" pitchFamily="18" charset="0"/>
              </a:rPr>
              <a:t>/0.5 = 6.31</a:t>
            </a:r>
            <a:r>
              <a:rPr lang="en-US" sz="2900" dirty="0">
                <a:latin typeface="Source Serif Pro" panose="02040603050405020204" pitchFamily="18" charset="0"/>
                <a:sym typeface="Symbol" pitchFamily="18" charset="2"/>
              </a:rPr>
              <a:t></a:t>
            </a:r>
            <a:r>
              <a:rPr lang="en-US" sz="2900" dirty="0">
                <a:latin typeface="Source Serif Pro" panose="02040603050405020204" pitchFamily="18" charset="0"/>
              </a:rPr>
              <a:t>10</a:t>
            </a:r>
            <a:r>
              <a:rPr lang="en-US" sz="2900" baseline="30000" dirty="0">
                <a:latin typeface="Source Serif Pro" panose="02040603050405020204" pitchFamily="18" charset="0"/>
              </a:rPr>
              <a:t>16</a:t>
            </a:r>
            <a:endParaRPr lang="en-US" sz="2900" dirty="0">
              <a:latin typeface="Source Serif Pro" panose="02040603050405020204" pitchFamily="18" charset="0"/>
            </a:endParaRPr>
          </a:p>
          <a:p>
            <a:pPr lvl="1">
              <a:lnSpc>
                <a:spcPct val="110000"/>
              </a:lnSpc>
            </a:pPr>
            <a:r>
              <a:rPr lang="en-US" sz="2900" dirty="0">
                <a:latin typeface="Source Serif Pro" panose="02040603050405020204" pitchFamily="18" charset="0"/>
              </a:rPr>
              <a:t>Choose </a:t>
            </a:r>
            <a:r>
              <a:rPr lang="en-US" sz="2900" i="1" dirty="0">
                <a:latin typeface="Source Serif Pro" panose="02040603050405020204" pitchFamily="18" charset="0"/>
              </a:rPr>
              <a:t>s</a:t>
            </a:r>
            <a:r>
              <a:rPr lang="en-US" sz="2900" dirty="0">
                <a:latin typeface="Source Serif Pro" panose="02040603050405020204" pitchFamily="18" charset="0"/>
              </a:rPr>
              <a:t> such that       94</a:t>
            </a:r>
            <a:r>
              <a:rPr lang="en-US" sz="2900" i="1" baseline="30000" dirty="0">
                <a:latin typeface="Source Serif Pro" panose="02040603050405020204" pitchFamily="18" charset="0"/>
              </a:rPr>
              <a:t>i</a:t>
            </a:r>
            <a:r>
              <a:rPr lang="en-US" sz="2900" dirty="0">
                <a:latin typeface="Source Serif Pro" panose="02040603050405020204" pitchFamily="18" charset="0"/>
              </a:rPr>
              <a:t> ≥ </a:t>
            </a:r>
            <a:r>
              <a:rPr lang="en-US" sz="2900" i="1" dirty="0">
                <a:latin typeface="Source Serif Pro" panose="02040603050405020204" pitchFamily="18" charset="0"/>
              </a:rPr>
              <a:t>N</a:t>
            </a:r>
            <a:endParaRPr lang="en-US" sz="2900" dirty="0">
              <a:latin typeface="Source Serif Pro" panose="02040603050405020204" pitchFamily="18" charset="0"/>
            </a:endParaRPr>
          </a:p>
          <a:p>
            <a:pPr lvl="1">
              <a:lnSpc>
                <a:spcPct val="90000"/>
              </a:lnSpc>
            </a:pPr>
            <a:r>
              <a:rPr lang="en-US" sz="2900" dirty="0">
                <a:latin typeface="Source Serif Pro" panose="02040603050405020204" pitchFamily="18" charset="0"/>
              </a:rPr>
              <a:t>So </a:t>
            </a:r>
            <a:r>
              <a:rPr lang="en-US" sz="2900" i="1" dirty="0">
                <a:latin typeface="Source Serif Pro" panose="02040603050405020204" pitchFamily="18" charset="0"/>
              </a:rPr>
              <a:t>s</a:t>
            </a:r>
            <a:r>
              <a:rPr lang="en-US" sz="2900" dirty="0">
                <a:latin typeface="Source Serif Pro" panose="02040603050405020204" pitchFamily="18" charset="0"/>
              </a:rPr>
              <a:t> ≥ 9, meaning passwords must be at least 9 characters long. But </a:t>
            </a:r>
            <a:r>
              <a:rPr lang="en-US" sz="2900" i="1" dirty="0">
                <a:latin typeface="Source Serif Pro" panose="02040603050405020204" pitchFamily="18" charset="0"/>
              </a:rPr>
              <a:t>only</a:t>
            </a:r>
            <a:r>
              <a:rPr lang="en-US" sz="2900" dirty="0">
                <a:latin typeface="Source Serif Pro" panose="02040603050405020204" pitchFamily="18" charset="0"/>
              </a:rPr>
              <a:t> if they’re random!</a:t>
            </a:r>
          </a:p>
        </p:txBody>
      </p:sp>
      <p:sp>
        <p:nvSpPr>
          <p:cNvPr id="7" name="Slide Number Placeholder 6"/>
          <p:cNvSpPr>
            <a:spLocks noGrp="1"/>
          </p:cNvSpPr>
          <p:nvPr>
            <p:ph type="sldNum" sz="quarter" idx="12"/>
          </p:nvPr>
        </p:nvSpPr>
        <p:spPr>
          <a:xfrm>
            <a:off x="6804664" y="6286811"/>
            <a:ext cx="1763805" cy="457696"/>
          </a:xfrm>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39</a:t>
            </a:fld>
            <a:endParaRPr lang="en-US" sz="1400" dirty="0">
              <a:latin typeface="+mj-lt"/>
            </a:endParaRPr>
          </a:p>
        </p:txBody>
      </p:sp>
      <p:sp>
        <p:nvSpPr>
          <p:cNvPr id="1030" name="Rectangle 5">
            <a:extLst>
              <a:ext uri="{C183D7F6-B498-43B3-948B-1728B52AA6E4}">
                <adec:decorative xmlns:adec="http://schemas.microsoft.com/office/drawing/2017/decorative" val="1"/>
              </a:ext>
            </a:extLst>
          </p:cNvPr>
          <p:cNvSpPr>
            <a:spLocks noChangeArrowheads="1"/>
          </p:cNvSpPr>
          <p:nvPr/>
        </p:nvSpPr>
        <p:spPr bwMode="auto">
          <a:xfrm>
            <a:off x="339242" y="-311014"/>
            <a:ext cx="8465518" cy="622030"/>
          </a:xfrm>
          <a:prstGeom prst="rect">
            <a:avLst/>
          </a:prstGeom>
          <a:noFill/>
          <a:ln w="9525" algn="ctr">
            <a:noFill/>
            <a:miter lim="800000"/>
            <a:headEnd/>
            <a:tailEnd/>
          </a:ln>
        </p:spPr>
        <p:txBody>
          <a:bodyPr wrap="square" anchor="ctr">
            <a:sp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endParaRPr lang="en-US" sz="3442" dirty="0">
              <a:solidFill>
                <a:srgbClr val="000000"/>
              </a:solidFill>
              <a:latin typeface="Source Serif Pro" panose="02040603050405020204" pitchFamily="18" charset="0"/>
            </a:endParaRPr>
          </a:p>
        </p:txBody>
      </p:sp>
      <p:graphicFrame>
        <p:nvGraphicFramePr>
          <p:cNvPr id="1026" name="Objec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61088608"/>
              </p:ext>
            </p:extLst>
          </p:nvPr>
        </p:nvGraphicFramePr>
        <p:xfrm>
          <a:off x="4419600" y="4724400"/>
          <a:ext cx="533979" cy="839109"/>
        </p:xfrm>
        <a:graphic>
          <a:graphicData uri="http://schemas.openxmlformats.org/presentationml/2006/ole">
            <mc:AlternateContent xmlns:mc="http://schemas.openxmlformats.org/markup-compatibility/2006">
              <mc:Choice xmlns:v="urn:schemas-microsoft-com:vml" Requires="v">
                <p:oleObj name="Equation" r:id="rId3" imgW="291973" imgH="431613" progId="Equation.3">
                  <p:embed/>
                </p:oleObj>
              </mc:Choice>
              <mc:Fallback>
                <p:oleObj name="Equation" r:id="rId3" imgW="291973" imgH="431613" progId="Equation.3">
                  <p:embed/>
                  <p:pic>
                    <p:nvPicPr>
                      <p:cNvPr id="102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724400"/>
                        <a:ext cx="533979" cy="8391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8613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fade">
                                      <p:cBhvr>
                                        <p:cTn id="7" dur="500"/>
                                        <p:tgtEl>
                                          <p:spTgt spid="102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xEl>
                                              <p:pRg st="1" end="1"/>
                                            </p:txEl>
                                          </p:spTgt>
                                        </p:tgtEl>
                                        <p:attrNameLst>
                                          <p:attrName>style.visibility</p:attrName>
                                        </p:attrNameLst>
                                      </p:cBhvr>
                                      <p:to>
                                        <p:strVal val="visible"/>
                                      </p:to>
                                    </p:set>
                                    <p:animEffect transition="in" filter="fade">
                                      <p:cBhvr>
                                        <p:cTn id="10" dur="500"/>
                                        <p:tgtEl>
                                          <p:spTgt spid="102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animEffect transition="in" filter="fade">
                                      <p:cBhvr>
                                        <p:cTn id="13" dur="500"/>
                                        <p:tgtEl>
                                          <p:spTgt spid="102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8">
                                            <p:txEl>
                                              <p:pRg st="3" end="3"/>
                                            </p:txEl>
                                          </p:spTgt>
                                        </p:tgtEl>
                                        <p:attrNameLst>
                                          <p:attrName>style.visibility</p:attrName>
                                        </p:attrNameLst>
                                      </p:cBhvr>
                                      <p:to>
                                        <p:strVal val="visible"/>
                                      </p:to>
                                    </p:set>
                                    <p:animEffect transition="in" filter="fade">
                                      <p:cBhvr>
                                        <p:cTn id="16" dur="500"/>
                                        <p:tgtEl>
                                          <p:spTgt spid="102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8">
                                            <p:txEl>
                                              <p:pRg st="4" end="4"/>
                                            </p:txEl>
                                          </p:spTgt>
                                        </p:tgtEl>
                                        <p:attrNameLst>
                                          <p:attrName>style.visibility</p:attrName>
                                        </p:attrNameLst>
                                      </p:cBhvr>
                                      <p:to>
                                        <p:strVal val="visible"/>
                                      </p:to>
                                    </p:set>
                                    <p:animEffect transition="in" filter="fade">
                                      <p:cBhvr>
                                        <p:cTn id="19" dur="500"/>
                                        <p:tgtEl>
                                          <p:spTgt spid="102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8">
                                            <p:txEl>
                                              <p:pRg st="5" end="5"/>
                                            </p:txEl>
                                          </p:spTgt>
                                        </p:tgtEl>
                                        <p:attrNameLst>
                                          <p:attrName>style.visibility</p:attrName>
                                        </p:attrNameLst>
                                      </p:cBhvr>
                                      <p:to>
                                        <p:strVal val="visible"/>
                                      </p:to>
                                    </p:set>
                                    <p:animEffect transition="in" filter="fade">
                                      <p:cBhvr>
                                        <p:cTn id="24" dur="500"/>
                                        <p:tgtEl>
                                          <p:spTgt spid="102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8">
                                            <p:txEl>
                                              <p:pRg st="6" end="6"/>
                                            </p:txEl>
                                          </p:spTgt>
                                        </p:tgtEl>
                                        <p:attrNameLst>
                                          <p:attrName>style.visibility</p:attrName>
                                        </p:attrNameLst>
                                      </p:cBhvr>
                                      <p:to>
                                        <p:strVal val="visible"/>
                                      </p:to>
                                    </p:set>
                                    <p:animEffect transition="in" filter="fade">
                                      <p:cBhvr>
                                        <p:cTn id="29" dur="500"/>
                                        <p:tgtEl>
                                          <p:spTgt spid="1028">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8">
                                            <p:txEl>
                                              <p:pRg st="7" end="7"/>
                                            </p:txEl>
                                          </p:spTgt>
                                        </p:tgtEl>
                                        <p:attrNameLst>
                                          <p:attrName>style.visibility</p:attrName>
                                        </p:attrNameLst>
                                      </p:cBhvr>
                                      <p:to>
                                        <p:strVal val="visible"/>
                                      </p:to>
                                    </p:set>
                                    <p:animEffect transition="in" filter="fade">
                                      <p:cBhvr>
                                        <p:cTn id="34" dur="500"/>
                                        <p:tgtEl>
                                          <p:spTgt spid="1028">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8">
                                            <p:txEl>
                                              <p:pRg st="8" end="8"/>
                                            </p:txEl>
                                          </p:spTgt>
                                        </p:tgtEl>
                                        <p:attrNameLst>
                                          <p:attrName>style.visibility</p:attrName>
                                        </p:attrNameLst>
                                      </p:cBhvr>
                                      <p:to>
                                        <p:strVal val="visible"/>
                                      </p:to>
                                    </p:set>
                                    <p:animEffect transition="in" filter="fade">
                                      <p:cBhvr>
                                        <p:cTn id="42" dur="500"/>
                                        <p:tgtEl>
                                          <p:spTgt spid="102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About Security</a:t>
            </a:r>
          </a:p>
        </p:txBody>
      </p:sp>
      <p:sp>
        <p:nvSpPr>
          <p:cNvPr id="3" name="Slide Number Placeholder 2"/>
          <p:cNvSpPr>
            <a:spLocks noGrp="1"/>
          </p:cNvSpPr>
          <p:nvPr>
            <p:ph type="sldNum" sz="quarter" idx="12"/>
          </p:nvPr>
        </p:nvSpPr>
        <p:spPr/>
        <p:txBody>
          <a:bodyPr/>
          <a:lstStyle/>
          <a:p>
            <a:fld id="{F866578B-4DEA-4433-8074-C0E1D584D2A6}" type="slidenum">
              <a:rPr lang="en-US" smtClean="0"/>
              <a:pPr/>
              <a:t>4</a:t>
            </a:fld>
            <a:endParaRPr lang="en-US"/>
          </a:p>
        </p:txBody>
      </p:sp>
      <p:sp>
        <p:nvSpPr>
          <p:cNvPr id="4" name="TextBox 3"/>
          <p:cNvSpPr txBox="1"/>
          <p:nvPr/>
        </p:nvSpPr>
        <p:spPr>
          <a:xfrm>
            <a:off x="838200" y="1632502"/>
            <a:ext cx="7696200" cy="3539430"/>
          </a:xfrm>
          <a:prstGeom prst="rect">
            <a:avLst/>
          </a:prstGeom>
          <a:noFill/>
        </p:spPr>
        <p:txBody>
          <a:bodyPr wrap="square" rtlCol="0">
            <a:spAutoFit/>
          </a:bodyPr>
          <a:lstStyle/>
          <a:p>
            <a:pPr algn="l"/>
            <a:r>
              <a:rPr lang="en-US" sz="3200" b="0" dirty="0"/>
              <a:t>[Do not fall into] the classic security misapprehension error: the idea that either you’re “secure” or you’re not. </a:t>
            </a:r>
          </a:p>
          <a:p>
            <a:pPr algn="l"/>
            <a:r>
              <a:rPr lang="en-US" sz="3200" b="0" dirty="0"/>
              <a:t> </a:t>
            </a:r>
          </a:p>
          <a:p>
            <a:pPr algn="l"/>
            <a:r>
              <a:rPr lang="en-US" sz="3200" b="0" dirty="0"/>
              <a:t>The real question, as we all know, should be, “against what sort of attacks am I vulnerable?”</a:t>
            </a:r>
          </a:p>
        </p:txBody>
      </p:sp>
      <p:sp>
        <p:nvSpPr>
          <p:cNvPr id="5" name="TextBox 4"/>
          <p:cNvSpPr txBox="1"/>
          <p:nvPr/>
        </p:nvSpPr>
        <p:spPr>
          <a:xfrm>
            <a:off x="3581400" y="5071643"/>
            <a:ext cx="4495800" cy="461665"/>
          </a:xfrm>
          <a:prstGeom prst="rect">
            <a:avLst/>
          </a:prstGeom>
          <a:noFill/>
        </p:spPr>
        <p:txBody>
          <a:bodyPr wrap="square" rtlCol="0">
            <a:spAutoFit/>
          </a:bodyPr>
          <a:lstStyle/>
          <a:p>
            <a:pPr algn="r"/>
            <a:r>
              <a:rPr lang="en-US" sz="2400" b="0" i="1" dirty="0"/>
              <a:t>–Curt Sampson</a:t>
            </a:r>
          </a:p>
        </p:txBody>
      </p:sp>
    </p:spTree>
    <p:extLst>
      <p:ext uri="{BB962C8B-B14F-4D97-AF65-F5344CB8AC3E}">
        <p14:creationId xmlns:p14="http://schemas.microsoft.com/office/powerpoint/2010/main" val="229184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Users Make Bad Choices</a:t>
            </a:r>
          </a:p>
        </p:txBody>
      </p:sp>
      <p:sp>
        <p:nvSpPr>
          <p:cNvPr id="27651" name="Rectangle 3"/>
          <p:cNvSpPr>
            <a:spLocks noGrp="1" noChangeArrowheads="1"/>
          </p:cNvSpPr>
          <p:nvPr>
            <p:ph idx="1"/>
          </p:nvPr>
        </p:nvSpPr>
        <p:spPr/>
        <p:txBody>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nSpc>
                <a:spcPct val="90000"/>
              </a:lnSpc>
            </a:pPr>
            <a:r>
              <a:rPr lang="en-US" dirty="0">
                <a:latin typeface="Source Serif Pro" panose="02040603050405020204" pitchFamily="18" charset="0"/>
              </a:rPr>
              <a:t>Users may pick short passwords</a:t>
            </a:r>
          </a:p>
          <a:p>
            <a:pPr lvl="1">
              <a:lnSpc>
                <a:spcPct val="90000"/>
              </a:lnSpc>
            </a:pPr>
            <a:r>
              <a:rPr lang="en-US" dirty="0">
                <a:latin typeface="Source Serif Pro" panose="02040603050405020204" pitchFamily="18" charset="0"/>
              </a:rPr>
              <a:t>In one study, 3% were three characters or less, easily guessed</a:t>
            </a:r>
          </a:p>
          <a:p>
            <a:pPr lvl="1">
              <a:lnSpc>
                <a:spcPct val="90000"/>
              </a:lnSpc>
            </a:pPr>
            <a:r>
              <a:rPr lang="en-US" dirty="0">
                <a:latin typeface="Source Serif Pro" panose="02040603050405020204" pitchFamily="18" charset="0"/>
              </a:rPr>
              <a:t>System can reject choices that are too short</a:t>
            </a:r>
          </a:p>
          <a:p>
            <a:pPr>
              <a:lnSpc>
                <a:spcPct val="90000"/>
              </a:lnSpc>
            </a:pPr>
            <a:r>
              <a:rPr lang="en-US" dirty="0">
                <a:latin typeface="Source Serif Pro" panose="02040603050405020204" pitchFamily="18" charset="0"/>
              </a:rPr>
              <a:t>Users may pick guessable passwords</a:t>
            </a:r>
          </a:p>
          <a:p>
            <a:pPr lvl="1">
              <a:lnSpc>
                <a:spcPct val="90000"/>
              </a:lnSpc>
            </a:pPr>
            <a:r>
              <a:rPr lang="en-US" dirty="0">
                <a:latin typeface="Source Serif Pro" panose="02040603050405020204" pitchFamily="18" charset="0"/>
              </a:rPr>
              <a:t>So, crackers use lists of likely passwords</a:t>
            </a:r>
          </a:p>
          <a:p>
            <a:pPr lvl="1">
              <a:lnSpc>
                <a:spcPct val="90000"/>
              </a:lnSpc>
            </a:pPr>
            <a:r>
              <a:rPr lang="en-US" dirty="0">
                <a:latin typeface="Source Serif Pro" panose="02040603050405020204" pitchFamily="18" charset="0"/>
              </a:rPr>
              <a:t>One study of 14000 encrypted passwords guessed nearly 1/4 of them</a:t>
            </a:r>
          </a:p>
          <a:p>
            <a:pPr lvl="1">
              <a:lnSpc>
                <a:spcPct val="90000"/>
              </a:lnSpc>
            </a:pPr>
            <a:r>
              <a:rPr lang="en-US" dirty="0">
                <a:latin typeface="Source Serif Pro" panose="02040603050405020204" pitchFamily="18" charset="0"/>
              </a:rPr>
              <a:t>It would take about 1 hour on fastest systems to compute all variants, and only need 1 break!</a:t>
            </a:r>
          </a:p>
        </p:txBody>
      </p:sp>
      <p:sp>
        <p:nvSpPr>
          <p:cNvPr id="5" name="Slide Number Placeholder 4"/>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40</a:t>
            </a:fld>
            <a:endParaRPr lang="en-US" sz="1400" dirty="0">
              <a:latin typeface="+mj-lt"/>
            </a:endParaRPr>
          </a:p>
        </p:txBody>
      </p:sp>
    </p:spTree>
    <p:extLst>
      <p:ext uri="{BB962C8B-B14F-4D97-AF65-F5344CB8AC3E}">
        <p14:creationId xmlns:p14="http://schemas.microsoft.com/office/powerpoint/2010/main" val="37142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animEffect transition="in" filter="fade">
                                      <p:cBhvr>
                                        <p:cTn id="7" dur="500"/>
                                        <p:tgtEl>
                                          <p:spTgt spid="2765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4" end="4"/>
                                            </p:txEl>
                                          </p:spTgt>
                                        </p:tgtEl>
                                        <p:attrNameLst>
                                          <p:attrName>style.visibility</p:attrName>
                                        </p:attrNameLst>
                                      </p:cBhvr>
                                      <p:to>
                                        <p:strVal val="visible"/>
                                      </p:to>
                                    </p:set>
                                    <p:animEffect transition="in" filter="fade">
                                      <p:cBhvr>
                                        <p:cTn id="12" dur="500"/>
                                        <p:tgtEl>
                                          <p:spTgt spid="2765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animEffect transition="in" filter="fade">
                                      <p:cBhvr>
                                        <p:cTn id="17" dur="500"/>
                                        <p:tgtEl>
                                          <p:spTgt spid="2765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51">
                                            <p:txEl>
                                              <p:pRg st="6" end="6"/>
                                            </p:txEl>
                                          </p:spTgt>
                                        </p:tgtEl>
                                        <p:attrNameLst>
                                          <p:attrName>style.visibility</p:attrName>
                                        </p:attrNameLst>
                                      </p:cBhvr>
                                      <p:to>
                                        <p:strVal val="visible"/>
                                      </p:to>
                                    </p:set>
                                    <p:animEffect transition="in" filter="fade">
                                      <p:cBhvr>
                                        <p:cTn id="22" dur="5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User Selection</a:t>
            </a:r>
          </a:p>
        </p:txBody>
      </p:sp>
      <p:sp>
        <p:nvSpPr>
          <p:cNvPr id="28675" name="Rectangle 3"/>
          <p:cNvSpPr>
            <a:spLocks noGrp="1" noChangeArrowheads="1"/>
          </p:cNvSpPr>
          <p:nvPr>
            <p:ph idx="1"/>
          </p:nvPr>
        </p:nvSpPr>
        <p:spPr/>
        <p:txBody>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nSpc>
                <a:spcPct val="90000"/>
              </a:lnSpc>
              <a:buFontTx/>
              <a:buNone/>
            </a:pPr>
            <a:r>
              <a:rPr lang="en-US" sz="3164" dirty="0">
                <a:latin typeface="Source Serif Pro" panose="02040603050405020204" pitchFamily="18" charset="0"/>
              </a:rPr>
              <a:t>People pick easy to guess passwords:</a:t>
            </a:r>
          </a:p>
          <a:p>
            <a:pPr>
              <a:lnSpc>
                <a:spcPct val="90000"/>
              </a:lnSpc>
            </a:pPr>
            <a:r>
              <a:rPr lang="en-US" sz="2800" dirty="0">
                <a:latin typeface="Source Serif Pro" panose="02040603050405020204" pitchFamily="18" charset="0"/>
              </a:rPr>
              <a:t>Based on account names, user names, computer names, place names.</a:t>
            </a:r>
          </a:p>
          <a:p>
            <a:pPr>
              <a:lnSpc>
                <a:spcPct val="90000"/>
              </a:lnSpc>
            </a:pPr>
            <a:r>
              <a:rPr lang="en-US" sz="2800" dirty="0">
                <a:latin typeface="Source Serif Pro" panose="02040603050405020204" pitchFamily="18" charset="0"/>
              </a:rPr>
              <a:t>Dictionary words (also reversed, odd capitalizations, control characters, “elite-speak”, conjugations or declensions.)</a:t>
            </a:r>
          </a:p>
          <a:p>
            <a:pPr>
              <a:lnSpc>
                <a:spcPct val="90000"/>
              </a:lnSpc>
            </a:pPr>
            <a:r>
              <a:rPr lang="en-US" sz="2800" dirty="0">
                <a:latin typeface="Source Serif Pro" panose="02040603050405020204" pitchFamily="18" charset="0"/>
              </a:rPr>
              <a:t>Too short, digits only, letters only.</a:t>
            </a:r>
          </a:p>
          <a:p>
            <a:pPr>
              <a:lnSpc>
                <a:spcPct val="90000"/>
              </a:lnSpc>
            </a:pPr>
            <a:r>
              <a:rPr lang="en-US" sz="2800" dirty="0">
                <a:latin typeface="Source Serif Pro" panose="02040603050405020204" pitchFamily="18" charset="0"/>
              </a:rPr>
              <a:t>License plates, acronyms, social security numbers.</a:t>
            </a:r>
          </a:p>
          <a:p>
            <a:pPr>
              <a:lnSpc>
                <a:spcPct val="90000"/>
              </a:lnSpc>
            </a:pPr>
            <a:r>
              <a:rPr lang="en-US" sz="2800" dirty="0">
                <a:latin typeface="Source Serif Pro" panose="02040603050405020204" pitchFamily="18" charset="0"/>
              </a:rPr>
              <a:t>Personal characteristics or foibles (pet names, nicknames, job characteristics, </a:t>
            </a:r>
            <a:r>
              <a:rPr lang="en-US" sz="2800" i="1" dirty="0">
                <a:latin typeface="Source Serif Pro" panose="02040603050405020204" pitchFamily="18" charset="0"/>
              </a:rPr>
              <a:t>etc</a:t>
            </a:r>
            <a:r>
              <a:rPr lang="en-US" sz="2800" dirty="0">
                <a:latin typeface="Source Serif Pro" panose="02040603050405020204" pitchFamily="18" charset="0"/>
              </a:rPr>
              <a:t>.)</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41</a:t>
            </a:fld>
            <a:endParaRPr lang="en-US" sz="1400" dirty="0">
              <a:latin typeface="+mj-lt"/>
            </a:endParaRPr>
          </a:p>
        </p:txBody>
      </p:sp>
    </p:spTree>
    <p:extLst>
      <p:ext uri="{BB962C8B-B14F-4D97-AF65-F5344CB8AC3E}">
        <p14:creationId xmlns:p14="http://schemas.microsoft.com/office/powerpoint/2010/main" val="382708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animEffect transition="in" filter="fade">
                                      <p:cBhvr>
                                        <p:cTn id="7" dur="500"/>
                                        <p:tgtEl>
                                          <p:spTgt spid="286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3" end="3"/>
                                            </p:txEl>
                                          </p:spTgt>
                                        </p:tgtEl>
                                        <p:attrNameLst>
                                          <p:attrName>style.visibility</p:attrName>
                                        </p:attrNameLst>
                                      </p:cBhvr>
                                      <p:to>
                                        <p:strVal val="visible"/>
                                      </p:to>
                                    </p:set>
                                    <p:animEffect transition="in" filter="fade">
                                      <p:cBhvr>
                                        <p:cTn id="12" dur="500"/>
                                        <p:tgtEl>
                                          <p:spTgt spid="2867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animEffect transition="in" filter="fade">
                                      <p:cBhvr>
                                        <p:cTn id="17" dur="500"/>
                                        <p:tgtEl>
                                          <p:spTgt spid="2867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75">
                                            <p:txEl>
                                              <p:pRg st="5" end="5"/>
                                            </p:txEl>
                                          </p:spTgt>
                                        </p:tgtEl>
                                        <p:attrNameLst>
                                          <p:attrName>style.visibility</p:attrName>
                                        </p:attrNameLst>
                                      </p:cBhvr>
                                      <p:to>
                                        <p:strVal val="visible"/>
                                      </p:to>
                                    </p:set>
                                    <p:animEffect transition="in" filter="fade">
                                      <p:cBhvr>
                                        <p:cTn id="22"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Proactive Password Checking</a:t>
            </a:r>
          </a:p>
        </p:txBody>
      </p:sp>
      <p:sp>
        <p:nvSpPr>
          <p:cNvPr id="30723" name="Rectangle 3"/>
          <p:cNvSpPr>
            <a:spLocks noGrp="1" noChangeArrowheads="1"/>
          </p:cNvSpPr>
          <p:nvPr>
            <p:ph idx="1"/>
          </p:nvPr>
        </p:nvSpPr>
        <p:spPr/>
        <p:txBody>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buFontTx/>
              <a:buNone/>
            </a:pPr>
            <a:r>
              <a:rPr lang="en-US" dirty="0">
                <a:latin typeface="Source Serif Pro" panose="02040603050405020204" pitchFamily="18" charset="0"/>
              </a:rPr>
              <a:t>Analyze proposed password for “goodness”</a:t>
            </a:r>
          </a:p>
          <a:p>
            <a:r>
              <a:rPr lang="en-US" sz="2800" dirty="0">
                <a:latin typeface="Source Serif Pro" panose="02040603050405020204" pitchFamily="18" charset="0"/>
              </a:rPr>
              <a:t>Always invoked</a:t>
            </a:r>
          </a:p>
          <a:p>
            <a:r>
              <a:rPr lang="en-US" sz="2800" dirty="0">
                <a:latin typeface="Source Serif Pro" panose="02040603050405020204" pitchFamily="18" charset="0"/>
              </a:rPr>
              <a:t>Can detect, reject bad passwords for an appropriate definition of “bad.”</a:t>
            </a:r>
          </a:p>
          <a:p>
            <a:r>
              <a:rPr lang="en-US" sz="2800" dirty="0">
                <a:latin typeface="Source Serif Pro" panose="02040603050405020204" pitchFamily="18" charset="0"/>
              </a:rPr>
              <a:t>Discriminate on per-user, per-site basis.</a:t>
            </a:r>
          </a:p>
          <a:p>
            <a:r>
              <a:rPr lang="en-US" sz="2800" dirty="0">
                <a:latin typeface="Source Serif Pro" panose="02040603050405020204" pitchFamily="18" charset="0"/>
              </a:rPr>
              <a:t>Needs to do pattern matching  on words.</a:t>
            </a:r>
          </a:p>
          <a:p>
            <a:r>
              <a:rPr lang="en-US" sz="2800" dirty="0">
                <a:latin typeface="Source Serif Pro" panose="02040603050405020204" pitchFamily="18" charset="0"/>
              </a:rPr>
              <a:t>Needs to execute subprograms and use results, a spell checker, for example.</a:t>
            </a:r>
          </a:p>
          <a:p>
            <a:r>
              <a:rPr lang="en-US" sz="2800" dirty="0">
                <a:latin typeface="Source Serif Pro" panose="02040603050405020204" pitchFamily="18" charset="0"/>
              </a:rPr>
              <a:t>Easy to set up and integrate into password selection system.</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42</a:t>
            </a:fld>
            <a:endParaRPr lang="en-US" sz="1400" dirty="0">
              <a:latin typeface="+mj-lt"/>
            </a:endParaRPr>
          </a:p>
        </p:txBody>
      </p:sp>
    </p:spTree>
    <p:extLst>
      <p:ext uri="{BB962C8B-B14F-4D97-AF65-F5344CB8AC3E}">
        <p14:creationId xmlns:p14="http://schemas.microsoft.com/office/powerpoint/2010/main" val="91717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animEffect transition="in" filter="fade">
                                      <p:cBhvr>
                                        <p:cTn id="7" dur="500"/>
                                        <p:tgtEl>
                                          <p:spTgt spid="307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3" end="3"/>
                                            </p:txEl>
                                          </p:spTgt>
                                        </p:tgtEl>
                                        <p:attrNameLst>
                                          <p:attrName>style.visibility</p:attrName>
                                        </p:attrNameLst>
                                      </p:cBhvr>
                                      <p:to>
                                        <p:strVal val="visible"/>
                                      </p:to>
                                    </p:set>
                                    <p:animEffect transition="in" filter="fade">
                                      <p:cBhvr>
                                        <p:cTn id="12" dur="500"/>
                                        <p:tgtEl>
                                          <p:spTgt spid="3072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animEffect transition="in" filter="fade">
                                      <p:cBhvr>
                                        <p:cTn id="17" dur="500"/>
                                        <p:tgtEl>
                                          <p:spTgt spid="307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23">
                                            <p:txEl>
                                              <p:pRg st="5" end="5"/>
                                            </p:txEl>
                                          </p:spTgt>
                                        </p:tgtEl>
                                        <p:attrNameLst>
                                          <p:attrName>style.visibility</p:attrName>
                                        </p:attrNameLst>
                                      </p:cBhvr>
                                      <p:to>
                                        <p:strVal val="visible"/>
                                      </p:to>
                                    </p:set>
                                    <p:animEffect transition="in" filter="fade">
                                      <p:cBhvr>
                                        <p:cTn id="22" dur="500"/>
                                        <p:tgtEl>
                                          <p:spTgt spid="3072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23">
                                            <p:txEl>
                                              <p:pRg st="6" end="6"/>
                                            </p:txEl>
                                          </p:spTgt>
                                        </p:tgtEl>
                                        <p:attrNameLst>
                                          <p:attrName>style.visibility</p:attrName>
                                        </p:attrNameLst>
                                      </p:cBhvr>
                                      <p:to>
                                        <p:strVal val="visible"/>
                                      </p:to>
                                    </p:set>
                                    <p:animEffect transition="in" filter="fade">
                                      <p:cBhvr>
                                        <p:cTn id="27"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About “Forcing” Compliance</a:t>
            </a:r>
          </a:p>
        </p:txBody>
      </p:sp>
      <p:sp>
        <p:nvSpPr>
          <p:cNvPr id="3" name="Content Placeholder 2"/>
          <p:cNvSpPr>
            <a:spLocks noGrp="1"/>
          </p:cNvSpPr>
          <p:nvPr>
            <p:ph idx="1"/>
          </p:nvPr>
        </p:nvSpPr>
        <p:spPr/>
        <p:txBody>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r>
              <a:rPr lang="en-US" dirty="0">
                <a:latin typeface="Source Serif Pro" panose="02040603050405020204" pitchFamily="18" charset="0"/>
              </a:rPr>
              <a:t>“Your password must be eight characters and must have at least one capital letter, one small letter, one digit, and one punctuation mark.”  </a:t>
            </a:r>
            <a:r>
              <a:rPr lang="en-US" i="1" dirty="0">
                <a:latin typeface="Source Serif Pro" panose="02040603050405020204" pitchFamily="18" charset="0"/>
              </a:rPr>
              <a:t>– The Security Nazis </a:t>
            </a:r>
          </a:p>
          <a:p>
            <a:r>
              <a:rPr lang="en-US" dirty="0">
                <a:latin typeface="Source Serif Pro" panose="02040603050405020204" pitchFamily="18" charset="0"/>
              </a:rPr>
              <a:t>That is </a:t>
            </a:r>
            <a:r>
              <a:rPr lang="en-US" i="1" dirty="0">
                <a:latin typeface="Source Serif Pro" panose="02040603050405020204" pitchFamily="18" charset="0"/>
              </a:rPr>
              <a:t>less</a:t>
            </a:r>
            <a:r>
              <a:rPr lang="en-US" dirty="0">
                <a:latin typeface="Source Serif Pro" panose="02040603050405020204" pitchFamily="18" charset="0"/>
              </a:rPr>
              <a:t> secure than a </a:t>
            </a:r>
            <a:r>
              <a:rPr lang="en-US" i="1" dirty="0">
                <a:latin typeface="Source Serif Pro" panose="02040603050405020204" pitchFamily="18" charset="0"/>
              </a:rPr>
              <a:t>random</a:t>
            </a:r>
            <a:r>
              <a:rPr lang="en-US" dirty="0">
                <a:latin typeface="Source Serif Pro" panose="02040603050405020204" pitchFamily="18" charset="0"/>
              </a:rPr>
              <a:t> password from the 94 printable characters.</a:t>
            </a:r>
          </a:p>
          <a:p>
            <a:r>
              <a:rPr lang="en-US" dirty="0">
                <a:latin typeface="Source Serif Pro" panose="02040603050405020204" pitchFamily="18" charset="0"/>
              </a:rPr>
              <a:t>Random password: about 6.55 bits of entropy per character, 52.4 bits for an 8-character password.</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43</a:t>
            </a:fld>
            <a:endParaRPr lang="en-US" sz="1400" dirty="0">
              <a:latin typeface="+mj-lt"/>
            </a:endParaRPr>
          </a:p>
        </p:txBody>
      </p:sp>
    </p:spTree>
    <p:extLst>
      <p:ext uri="{BB962C8B-B14F-4D97-AF65-F5344CB8AC3E}">
        <p14:creationId xmlns:p14="http://schemas.microsoft.com/office/powerpoint/2010/main" val="95912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That Restricted Password</a:t>
            </a:r>
          </a:p>
        </p:txBody>
      </p:sp>
      <p:sp>
        <p:nvSpPr>
          <p:cNvPr id="3" name="Content Placeholder 2"/>
          <p:cNvSpPr>
            <a:spLocks noGrp="1"/>
          </p:cNvSpPr>
          <p:nvPr>
            <p:ph idx="1"/>
          </p:nvPr>
        </p:nvSpPr>
        <p:spPr/>
        <p:txBody>
          <a:bodyPr>
            <a:normAutofit lnSpcReduction="10000"/>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r>
              <a:rPr lang="en-US" dirty="0">
                <a:latin typeface="Source Serif Pro" panose="02040603050405020204" pitchFamily="18" charset="0"/>
              </a:rPr>
              <a:t>One capital letter			  4.70 bits</a:t>
            </a:r>
          </a:p>
          <a:p>
            <a:r>
              <a:rPr lang="en-US" dirty="0">
                <a:latin typeface="Source Serif Pro" panose="02040603050405020204" pitchFamily="18" charset="0"/>
              </a:rPr>
              <a:t>One small letter			  4.70</a:t>
            </a:r>
          </a:p>
          <a:p>
            <a:r>
              <a:rPr lang="en-US" dirty="0">
                <a:latin typeface="Source Serif Pro" panose="02040603050405020204" pitchFamily="18" charset="0"/>
              </a:rPr>
              <a:t>One digit			 	  3.32</a:t>
            </a:r>
          </a:p>
          <a:p>
            <a:r>
              <a:rPr lang="en-US" dirty="0">
                <a:latin typeface="Source Serif Pro" panose="02040603050405020204" pitchFamily="18" charset="0"/>
              </a:rPr>
              <a:t>One punctuation			  5.05</a:t>
            </a:r>
          </a:p>
          <a:p>
            <a:r>
              <a:rPr lang="en-US" dirty="0">
                <a:latin typeface="Source Serif Pro" panose="02040603050405020204" pitchFamily="18" charset="0"/>
              </a:rPr>
              <a:t>Four unrestricted			23.62</a:t>
            </a:r>
          </a:p>
          <a:p>
            <a:r>
              <a:rPr lang="en-US" dirty="0">
                <a:latin typeface="Source Serif Pro" panose="02040603050405020204" pitchFamily="18" charset="0"/>
              </a:rPr>
              <a:t>  Total					43.97 bits</a:t>
            </a:r>
          </a:p>
          <a:p>
            <a:r>
              <a:rPr lang="en-US" dirty="0">
                <a:latin typeface="Source Serif Pro" panose="02040603050405020204" pitchFamily="18" charset="0"/>
              </a:rPr>
              <a:t>The unrestricted password, </a:t>
            </a:r>
            <a:r>
              <a:rPr lang="en-US" i="1" dirty="0">
                <a:latin typeface="Source Serif Pro" panose="02040603050405020204" pitchFamily="18" charset="0"/>
              </a:rPr>
              <a:t>if selected randomly,</a:t>
            </a:r>
            <a:r>
              <a:rPr lang="en-US" dirty="0">
                <a:latin typeface="Source Serif Pro" panose="02040603050405020204" pitchFamily="18" charset="0"/>
              </a:rPr>
              <a:t> is over 256 times more secure than the forced password.</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44</a:t>
            </a:fld>
            <a:endParaRPr lang="en-US" sz="1400" dirty="0">
              <a:latin typeface="+mj-lt"/>
            </a:endParaRPr>
          </a:p>
        </p:txBody>
      </p:sp>
    </p:spTree>
    <p:extLst>
      <p:ext uri="{BB962C8B-B14F-4D97-AF65-F5344CB8AC3E}">
        <p14:creationId xmlns:p14="http://schemas.microsoft.com/office/powerpoint/2010/main" val="261154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Password Aging</a:t>
            </a:r>
          </a:p>
        </p:txBody>
      </p:sp>
      <p:sp>
        <p:nvSpPr>
          <p:cNvPr id="32771" name="Rectangle 3"/>
          <p:cNvSpPr>
            <a:spLocks noGrp="1" noChangeArrowheads="1"/>
          </p:cNvSpPr>
          <p:nvPr>
            <p:ph idx="1"/>
          </p:nvPr>
        </p:nvSpPr>
        <p:spPr>
          <a:xfrm>
            <a:off x="808100" y="1734760"/>
            <a:ext cx="7527799" cy="4848602"/>
          </a:xfrm>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nSpc>
                <a:spcPct val="90000"/>
              </a:lnSpc>
            </a:pPr>
            <a:r>
              <a:rPr lang="en-US" sz="3000" dirty="0">
                <a:latin typeface="Source Serif Pro" panose="02040603050405020204" pitchFamily="18" charset="0"/>
              </a:rPr>
              <a:t>Forcing users to change passwords after some time has expired.</a:t>
            </a:r>
          </a:p>
          <a:p>
            <a:pPr>
              <a:lnSpc>
                <a:spcPct val="90000"/>
              </a:lnSpc>
            </a:pPr>
            <a:r>
              <a:rPr lang="en-US" sz="3000" dirty="0">
                <a:latin typeface="Source Serif Pro" panose="02040603050405020204" pitchFamily="18" charset="0"/>
              </a:rPr>
              <a:t>Give users time to think of good passwords.</a:t>
            </a:r>
          </a:p>
          <a:p>
            <a:pPr>
              <a:lnSpc>
                <a:spcPct val="90000"/>
              </a:lnSpc>
            </a:pPr>
            <a:r>
              <a:rPr lang="en-US" sz="3000" dirty="0">
                <a:latin typeface="Source Serif Pro" panose="02040603050405020204" pitchFamily="18" charset="0"/>
              </a:rPr>
              <a:t>Don’t force them to change before they can log in.</a:t>
            </a:r>
          </a:p>
          <a:p>
            <a:pPr>
              <a:lnSpc>
                <a:spcPct val="90000"/>
              </a:lnSpc>
            </a:pPr>
            <a:r>
              <a:rPr lang="en-US" sz="3000" dirty="0">
                <a:latin typeface="Source Serif Pro" panose="02040603050405020204" pitchFamily="18" charset="0"/>
              </a:rPr>
              <a:t>Warn them of expiration many days in advance.</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45</a:t>
            </a:fld>
            <a:endParaRPr lang="en-US" sz="1400" dirty="0">
              <a:latin typeface="+mj-lt"/>
            </a:endParaRPr>
          </a:p>
        </p:txBody>
      </p:sp>
    </p:spTree>
    <p:extLst>
      <p:ext uri="{BB962C8B-B14F-4D97-AF65-F5344CB8AC3E}">
        <p14:creationId xmlns:p14="http://schemas.microsoft.com/office/powerpoint/2010/main" val="160161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500"/>
                                        <p:tgtEl>
                                          <p:spTgt spid="327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fade">
                                      <p:cBhvr>
                                        <p:cTn id="12" dur="500"/>
                                        <p:tgtEl>
                                          <p:spTgt spid="327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animEffect transition="in" filter="fade">
                                      <p:cBhvr>
                                        <p:cTn id="17"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One-Time Passwords</a:t>
            </a:r>
          </a:p>
        </p:txBody>
      </p:sp>
      <p:sp>
        <p:nvSpPr>
          <p:cNvPr id="33795" name="Rectangle 3"/>
          <p:cNvSpPr>
            <a:spLocks noGrp="1" noChangeArrowheads="1"/>
          </p:cNvSpPr>
          <p:nvPr>
            <p:ph idx="1"/>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r>
              <a:rPr lang="en-US" sz="2800" dirty="0">
                <a:latin typeface="Source Serif Pro" panose="02040603050405020204" pitchFamily="18" charset="0"/>
              </a:rPr>
              <a:t>Password that can be used exactly </a:t>
            </a:r>
            <a:r>
              <a:rPr lang="en-US" sz="2800" i="1" dirty="0">
                <a:latin typeface="Source Serif Pro" panose="02040603050405020204" pitchFamily="18" charset="0"/>
              </a:rPr>
              <a:t>once</a:t>
            </a:r>
            <a:endParaRPr lang="en-US" sz="2800" dirty="0">
              <a:latin typeface="Source Serif Pro" panose="02040603050405020204" pitchFamily="18" charset="0"/>
            </a:endParaRPr>
          </a:p>
          <a:p>
            <a:pPr lvl="1"/>
            <a:r>
              <a:rPr lang="en-US" sz="2800" dirty="0">
                <a:latin typeface="Source Serif Pro" panose="02040603050405020204" pitchFamily="18" charset="0"/>
              </a:rPr>
              <a:t>After use, it is immediately invalidated</a:t>
            </a:r>
          </a:p>
          <a:p>
            <a:r>
              <a:rPr lang="en-US" sz="2800" dirty="0">
                <a:latin typeface="Source Serif Pro" panose="02040603050405020204" pitchFamily="18" charset="0"/>
              </a:rPr>
              <a:t>Challenge-response mechanism</a:t>
            </a:r>
          </a:p>
          <a:p>
            <a:pPr lvl="1"/>
            <a:r>
              <a:rPr lang="en-US" sz="2800" dirty="0">
                <a:latin typeface="Source Serif Pro" panose="02040603050405020204" pitchFamily="18" charset="0"/>
              </a:rPr>
              <a:t>Challenge is number of authentications; response is password for that particular number</a:t>
            </a:r>
          </a:p>
          <a:p>
            <a:r>
              <a:rPr lang="en-US" sz="2800" dirty="0">
                <a:latin typeface="Source Serif Pro" panose="02040603050405020204" pitchFamily="18" charset="0"/>
              </a:rPr>
              <a:t>Problems</a:t>
            </a:r>
          </a:p>
          <a:p>
            <a:pPr lvl="1"/>
            <a:r>
              <a:rPr lang="en-US" sz="2800" dirty="0">
                <a:latin typeface="Source Serif Pro" panose="02040603050405020204" pitchFamily="18" charset="0"/>
              </a:rPr>
              <a:t>Synchronization of user, system</a:t>
            </a:r>
          </a:p>
          <a:p>
            <a:pPr lvl="1"/>
            <a:r>
              <a:rPr lang="en-US" sz="2800" dirty="0">
                <a:latin typeface="Source Serif Pro" panose="02040603050405020204" pitchFamily="18" charset="0"/>
              </a:rPr>
              <a:t>Generation of good random passwords</a:t>
            </a:r>
          </a:p>
          <a:p>
            <a:pPr lvl="1"/>
            <a:r>
              <a:rPr lang="en-US" sz="2800" dirty="0">
                <a:latin typeface="Source Serif Pro" panose="02040603050405020204" pitchFamily="18" charset="0"/>
              </a:rPr>
              <a:t>Password distribution problem</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46</a:t>
            </a:fld>
            <a:endParaRPr lang="en-US" sz="1400" dirty="0">
              <a:latin typeface="+mj-lt"/>
            </a:endParaRPr>
          </a:p>
        </p:txBody>
      </p:sp>
    </p:spTree>
    <p:extLst>
      <p:ext uri="{BB962C8B-B14F-4D97-AF65-F5344CB8AC3E}">
        <p14:creationId xmlns:p14="http://schemas.microsoft.com/office/powerpoint/2010/main" val="240151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animEffect transition="in" filter="fade">
                                      <p:cBhvr>
                                        <p:cTn id="7" dur="500"/>
                                        <p:tgtEl>
                                          <p:spTgt spid="3379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795">
                                            <p:txEl>
                                              <p:pRg st="3" end="3"/>
                                            </p:txEl>
                                          </p:spTgt>
                                        </p:tgtEl>
                                        <p:attrNameLst>
                                          <p:attrName>style.visibility</p:attrName>
                                        </p:attrNameLst>
                                      </p:cBhvr>
                                      <p:to>
                                        <p:strVal val="visible"/>
                                      </p:to>
                                    </p:set>
                                    <p:animEffect transition="in" filter="fade">
                                      <p:cBhvr>
                                        <p:cTn id="10" dur="500"/>
                                        <p:tgtEl>
                                          <p:spTgt spid="3379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animEffect transition="in" filter="fade">
                                      <p:cBhvr>
                                        <p:cTn id="15" dur="500"/>
                                        <p:tgtEl>
                                          <p:spTgt spid="3379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3795">
                                            <p:txEl>
                                              <p:pRg st="5" end="5"/>
                                            </p:txEl>
                                          </p:spTgt>
                                        </p:tgtEl>
                                        <p:attrNameLst>
                                          <p:attrName>style.visibility</p:attrName>
                                        </p:attrNameLst>
                                      </p:cBhvr>
                                      <p:to>
                                        <p:strVal val="visible"/>
                                      </p:to>
                                    </p:set>
                                    <p:animEffect transition="in" filter="fade">
                                      <p:cBhvr>
                                        <p:cTn id="18" dur="500"/>
                                        <p:tgtEl>
                                          <p:spTgt spid="33795">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3795">
                                            <p:txEl>
                                              <p:pRg st="6" end="6"/>
                                            </p:txEl>
                                          </p:spTgt>
                                        </p:tgtEl>
                                        <p:attrNameLst>
                                          <p:attrName>style.visibility</p:attrName>
                                        </p:attrNameLst>
                                      </p:cBhvr>
                                      <p:to>
                                        <p:strVal val="visible"/>
                                      </p:to>
                                    </p:set>
                                    <p:animEffect transition="in" filter="fade">
                                      <p:cBhvr>
                                        <p:cTn id="21" dur="500"/>
                                        <p:tgtEl>
                                          <p:spTgt spid="33795">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3795">
                                            <p:txEl>
                                              <p:pRg st="7" end="7"/>
                                            </p:txEl>
                                          </p:spTgt>
                                        </p:tgtEl>
                                        <p:attrNameLst>
                                          <p:attrName>style.visibility</p:attrName>
                                        </p:attrNameLst>
                                      </p:cBhvr>
                                      <p:to>
                                        <p:strVal val="visible"/>
                                      </p:to>
                                    </p:set>
                                    <p:animEffect transition="in" filter="fade">
                                      <p:cBhvr>
                                        <p:cTn id="24" dur="500"/>
                                        <p:tgtEl>
                                          <p:spTgt spid="337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Hardware Support</a:t>
            </a:r>
          </a:p>
        </p:txBody>
      </p:sp>
      <p:sp>
        <p:nvSpPr>
          <p:cNvPr id="34819" name="Rectangle 3"/>
          <p:cNvSpPr>
            <a:spLocks noGrp="1" noChangeArrowheads="1"/>
          </p:cNvSpPr>
          <p:nvPr>
            <p:ph idx="1"/>
          </p:nvPr>
        </p:nvSpPr>
        <p:spPr/>
        <p:txBody>
          <a:bodyPr>
            <a:normAutofit fontScale="92500" lnSpcReduction="10000"/>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r>
              <a:rPr lang="en-US" dirty="0">
                <a:latin typeface="Source Serif Pro" panose="02040603050405020204" pitchFamily="18" charset="0"/>
              </a:rPr>
              <a:t>Token-based</a:t>
            </a:r>
          </a:p>
          <a:p>
            <a:pPr lvl="1"/>
            <a:r>
              <a:rPr lang="en-US" dirty="0">
                <a:latin typeface="Source Serif Pro" panose="02040603050405020204" pitchFamily="18" charset="0"/>
              </a:rPr>
              <a:t>Used to compute response to challenge</a:t>
            </a:r>
          </a:p>
          <a:p>
            <a:pPr lvl="2"/>
            <a:r>
              <a:rPr lang="en-US" dirty="0">
                <a:latin typeface="Source Serif Pro" panose="02040603050405020204" pitchFamily="18" charset="0"/>
              </a:rPr>
              <a:t>May encipher or hash challenge</a:t>
            </a:r>
          </a:p>
          <a:p>
            <a:pPr lvl="2"/>
            <a:r>
              <a:rPr lang="en-US" dirty="0">
                <a:latin typeface="Source Serif Pro" panose="02040603050405020204" pitchFamily="18" charset="0"/>
              </a:rPr>
              <a:t>May require PIN from user</a:t>
            </a:r>
          </a:p>
          <a:p>
            <a:pPr lvl="1"/>
            <a:r>
              <a:rPr lang="en-US" dirty="0">
                <a:latin typeface="Source Serif Pro" panose="02040603050405020204" pitchFamily="18" charset="0"/>
              </a:rPr>
              <a:t>magnetic stripe card</a:t>
            </a:r>
          </a:p>
          <a:p>
            <a:pPr lvl="1"/>
            <a:r>
              <a:rPr lang="en-US" dirty="0">
                <a:latin typeface="Source Serif Pro" panose="02040603050405020204" pitchFamily="18" charset="0"/>
              </a:rPr>
              <a:t>memory card</a:t>
            </a:r>
          </a:p>
          <a:p>
            <a:pPr lvl="1"/>
            <a:r>
              <a:rPr lang="en-US" dirty="0">
                <a:latin typeface="Source Serif Pro" panose="02040603050405020204" pitchFamily="18" charset="0"/>
              </a:rPr>
              <a:t>smartcard</a:t>
            </a:r>
          </a:p>
          <a:p>
            <a:r>
              <a:rPr lang="en-US" dirty="0">
                <a:latin typeface="Source Serif Pro" panose="02040603050405020204" pitchFamily="18" charset="0"/>
              </a:rPr>
              <a:t>Temporally-based</a:t>
            </a:r>
          </a:p>
          <a:p>
            <a:pPr lvl="1"/>
            <a:r>
              <a:rPr lang="en-US" dirty="0">
                <a:latin typeface="Source Serif Pro" panose="02040603050405020204" pitchFamily="18" charset="0"/>
              </a:rPr>
              <a:t>Every minute (or so) different number shown; computer knows what number to expect when.</a:t>
            </a:r>
          </a:p>
          <a:p>
            <a:pPr lvl="1"/>
            <a:r>
              <a:rPr lang="en-US" dirty="0">
                <a:latin typeface="Source Serif Pro" panose="02040603050405020204" pitchFamily="18" charset="0"/>
              </a:rPr>
              <a:t>User enters number and fixed password.</a:t>
            </a:r>
          </a:p>
        </p:txBody>
      </p:sp>
      <p:sp>
        <p:nvSpPr>
          <p:cNvPr id="5" name="Slide Number Placeholder 4"/>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47</a:t>
            </a:fld>
            <a:endParaRPr lang="en-US" sz="1400" dirty="0">
              <a:latin typeface="+mj-lt"/>
            </a:endParaRPr>
          </a:p>
        </p:txBody>
      </p:sp>
    </p:spTree>
    <p:extLst>
      <p:ext uri="{BB962C8B-B14F-4D97-AF65-F5344CB8AC3E}">
        <p14:creationId xmlns:p14="http://schemas.microsoft.com/office/powerpoint/2010/main" val="346232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fade">
                                      <p:cBhvr>
                                        <p:cTn id="10" dur="500"/>
                                        <p:tgtEl>
                                          <p:spTgt spid="3481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Effect transition="in" filter="fade">
                                      <p:cBhvr>
                                        <p:cTn id="13" dur="500"/>
                                        <p:tgtEl>
                                          <p:spTgt spid="3481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4819">
                                            <p:txEl>
                                              <p:pRg st="3" end="3"/>
                                            </p:txEl>
                                          </p:spTgt>
                                        </p:tgtEl>
                                        <p:attrNameLst>
                                          <p:attrName>style.visibility</p:attrName>
                                        </p:attrNameLst>
                                      </p:cBhvr>
                                      <p:to>
                                        <p:strVal val="visible"/>
                                      </p:to>
                                    </p:set>
                                    <p:animEffect transition="in" filter="fade">
                                      <p:cBhvr>
                                        <p:cTn id="16" dur="500"/>
                                        <p:tgtEl>
                                          <p:spTgt spid="348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819">
                                            <p:txEl>
                                              <p:pRg st="4" end="4"/>
                                            </p:txEl>
                                          </p:spTgt>
                                        </p:tgtEl>
                                        <p:attrNameLst>
                                          <p:attrName>style.visibility</p:attrName>
                                        </p:attrNameLst>
                                      </p:cBhvr>
                                      <p:to>
                                        <p:strVal val="visible"/>
                                      </p:to>
                                    </p:set>
                                    <p:animEffect transition="in" filter="fade">
                                      <p:cBhvr>
                                        <p:cTn id="21" dur="500"/>
                                        <p:tgtEl>
                                          <p:spTgt spid="3481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4819">
                                            <p:txEl>
                                              <p:pRg st="5" end="5"/>
                                            </p:txEl>
                                          </p:spTgt>
                                        </p:tgtEl>
                                        <p:attrNameLst>
                                          <p:attrName>style.visibility</p:attrName>
                                        </p:attrNameLst>
                                      </p:cBhvr>
                                      <p:to>
                                        <p:strVal val="visible"/>
                                      </p:to>
                                    </p:set>
                                    <p:animEffect transition="in" filter="fade">
                                      <p:cBhvr>
                                        <p:cTn id="24" dur="500"/>
                                        <p:tgtEl>
                                          <p:spTgt spid="3481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4819">
                                            <p:txEl>
                                              <p:pRg st="6" end="6"/>
                                            </p:txEl>
                                          </p:spTgt>
                                        </p:tgtEl>
                                        <p:attrNameLst>
                                          <p:attrName>style.visibility</p:attrName>
                                        </p:attrNameLst>
                                      </p:cBhvr>
                                      <p:to>
                                        <p:strVal val="visible"/>
                                      </p:to>
                                    </p:set>
                                    <p:animEffect transition="in" filter="fade">
                                      <p:cBhvr>
                                        <p:cTn id="27" dur="500"/>
                                        <p:tgtEl>
                                          <p:spTgt spid="3481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819">
                                            <p:txEl>
                                              <p:pRg st="7" end="7"/>
                                            </p:txEl>
                                          </p:spTgt>
                                        </p:tgtEl>
                                        <p:attrNameLst>
                                          <p:attrName>style.visibility</p:attrName>
                                        </p:attrNameLst>
                                      </p:cBhvr>
                                      <p:to>
                                        <p:strVal val="visible"/>
                                      </p:to>
                                    </p:set>
                                    <p:animEffect transition="in" filter="fade">
                                      <p:cBhvr>
                                        <p:cTn id="32" dur="500"/>
                                        <p:tgtEl>
                                          <p:spTgt spid="34819">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4819">
                                            <p:txEl>
                                              <p:pRg st="8" end="8"/>
                                            </p:txEl>
                                          </p:spTgt>
                                        </p:tgtEl>
                                        <p:attrNameLst>
                                          <p:attrName>style.visibility</p:attrName>
                                        </p:attrNameLst>
                                      </p:cBhvr>
                                      <p:to>
                                        <p:strVal val="visible"/>
                                      </p:to>
                                    </p:set>
                                    <p:animEffect transition="in" filter="fade">
                                      <p:cBhvr>
                                        <p:cTn id="35" dur="500"/>
                                        <p:tgtEl>
                                          <p:spTgt spid="34819">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4819">
                                            <p:txEl>
                                              <p:pRg st="9" end="9"/>
                                            </p:txEl>
                                          </p:spTgt>
                                        </p:tgtEl>
                                        <p:attrNameLst>
                                          <p:attrName>style.visibility</p:attrName>
                                        </p:attrNameLst>
                                      </p:cBhvr>
                                      <p:to>
                                        <p:strVal val="visible"/>
                                      </p:to>
                                    </p:set>
                                    <p:animEffect transition="in" filter="fade">
                                      <p:cBhvr>
                                        <p:cTn id="40" dur="500"/>
                                        <p:tgtEl>
                                          <p:spTgt spid="348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Memory Card</a:t>
            </a:r>
          </a:p>
        </p:txBody>
      </p:sp>
      <p:sp>
        <p:nvSpPr>
          <p:cNvPr id="35843" name="Rectangle 3"/>
          <p:cNvSpPr>
            <a:spLocks noGrp="1" noChangeArrowheads="1"/>
          </p:cNvSpPr>
          <p:nvPr>
            <p:ph idx="1"/>
          </p:nvPr>
        </p:nvSpPr>
        <p:spPr>
          <a:xfrm>
            <a:off x="762516" y="1692398"/>
            <a:ext cx="7618967" cy="5029077"/>
          </a:xfrm>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nSpc>
                <a:spcPct val="90000"/>
              </a:lnSpc>
            </a:pPr>
            <a:r>
              <a:rPr lang="en-US" sz="3000" dirty="0">
                <a:latin typeface="Source Serif Pro" panose="02040603050405020204" pitchFamily="18" charset="0"/>
              </a:rPr>
              <a:t>Stores but does not process data.</a:t>
            </a:r>
          </a:p>
          <a:p>
            <a:pPr>
              <a:lnSpc>
                <a:spcPct val="90000"/>
              </a:lnSpc>
            </a:pPr>
            <a:r>
              <a:rPr lang="en-US" sz="3000" dirty="0">
                <a:latin typeface="Source Serif Pro" panose="02040603050405020204" pitchFamily="18" charset="0"/>
              </a:rPr>
              <a:t>Magnetic stripe card, </a:t>
            </a:r>
            <a:r>
              <a:rPr lang="en-US" sz="3000" i="1" dirty="0">
                <a:latin typeface="Source Serif Pro" panose="02040603050405020204" pitchFamily="18" charset="0"/>
              </a:rPr>
              <a:t>e.g.</a:t>
            </a:r>
            <a:r>
              <a:rPr lang="en-US" sz="3000" dirty="0">
                <a:latin typeface="Source Serif Pro" panose="02040603050405020204" pitchFamily="18" charset="0"/>
              </a:rPr>
              <a:t> bank card.</a:t>
            </a:r>
          </a:p>
          <a:p>
            <a:pPr>
              <a:lnSpc>
                <a:spcPct val="90000"/>
              </a:lnSpc>
            </a:pPr>
            <a:r>
              <a:rPr lang="en-US" sz="3000" dirty="0">
                <a:latin typeface="Source Serif Pro" panose="02040603050405020204" pitchFamily="18" charset="0"/>
              </a:rPr>
              <a:t>Electronic memory card.</a:t>
            </a:r>
          </a:p>
          <a:p>
            <a:pPr>
              <a:lnSpc>
                <a:spcPct val="90000"/>
              </a:lnSpc>
            </a:pPr>
            <a:r>
              <a:rPr lang="en-US" sz="3000" dirty="0">
                <a:latin typeface="Source Serif Pro" panose="02040603050405020204" pitchFamily="18" charset="0"/>
              </a:rPr>
              <a:t>Used alone for physical access.</a:t>
            </a:r>
          </a:p>
          <a:p>
            <a:pPr>
              <a:lnSpc>
                <a:spcPct val="90000"/>
              </a:lnSpc>
            </a:pPr>
            <a:r>
              <a:rPr lang="en-US" sz="3000" dirty="0">
                <a:latin typeface="Source Serif Pro" panose="02040603050405020204" pitchFamily="18" charset="0"/>
              </a:rPr>
              <a:t>With password/PIN for computer use.</a:t>
            </a:r>
          </a:p>
          <a:p>
            <a:pPr>
              <a:lnSpc>
                <a:spcPct val="90000"/>
              </a:lnSpc>
            </a:pPr>
            <a:r>
              <a:rPr lang="en-US" sz="3000" dirty="0">
                <a:latin typeface="Source Serif Pro" panose="02040603050405020204" pitchFamily="18" charset="0"/>
              </a:rPr>
              <a:t>Drawbacks of memory cards include:</a:t>
            </a:r>
          </a:p>
          <a:p>
            <a:pPr lvl="1">
              <a:lnSpc>
                <a:spcPct val="90000"/>
              </a:lnSpc>
            </a:pPr>
            <a:r>
              <a:rPr lang="en-US" sz="3000" dirty="0">
                <a:latin typeface="Source Serif Pro" panose="02040603050405020204" pitchFamily="18" charset="0"/>
              </a:rPr>
              <a:t>need special reader.</a:t>
            </a:r>
          </a:p>
          <a:p>
            <a:pPr lvl="1">
              <a:lnSpc>
                <a:spcPct val="90000"/>
              </a:lnSpc>
            </a:pPr>
            <a:r>
              <a:rPr lang="en-US" sz="3000" dirty="0">
                <a:latin typeface="Source Serif Pro" panose="02040603050405020204" pitchFamily="18" charset="0"/>
              </a:rPr>
              <a:t>loss of token issues.</a:t>
            </a:r>
          </a:p>
          <a:p>
            <a:pPr lvl="1">
              <a:lnSpc>
                <a:spcPct val="90000"/>
              </a:lnSpc>
            </a:pPr>
            <a:r>
              <a:rPr lang="en-US" sz="3000" dirty="0">
                <a:latin typeface="Source Serif Pro" panose="02040603050405020204" pitchFamily="18" charset="0"/>
              </a:rPr>
              <a:t>user dissatisfaction.</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48</a:t>
            </a:fld>
            <a:endParaRPr lang="en-US" sz="1400" dirty="0">
              <a:latin typeface="+mj-lt"/>
            </a:endParaRPr>
          </a:p>
        </p:txBody>
      </p:sp>
    </p:spTree>
    <p:extLst>
      <p:ext uri="{BB962C8B-B14F-4D97-AF65-F5344CB8AC3E}">
        <p14:creationId xmlns:p14="http://schemas.microsoft.com/office/powerpoint/2010/main" val="116392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fade">
                                      <p:cBhvr>
                                        <p:cTn id="7" dur="500"/>
                                        <p:tgtEl>
                                          <p:spTgt spid="358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fade">
                                      <p:cBhvr>
                                        <p:cTn id="12" dur="500"/>
                                        <p:tgtEl>
                                          <p:spTgt spid="35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animEffect transition="in" filter="fade">
                                      <p:cBhvr>
                                        <p:cTn id="17" dur="500"/>
                                        <p:tgtEl>
                                          <p:spTgt spid="358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3">
                                            <p:txEl>
                                              <p:pRg st="4" end="4"/>
                                            </p:txEl>
                                          </p:spTgt>
                                        </p:tgtEl>
                                        <p:attrNameLst>
                                          <p:attrName>style.visibility</p:attrName>
                                        </p:attrNameLst>
                                      </p:cBhvr>
                                      <p:to>
                                        <p:strVal val="visible"/>
                                      </p:to>
                                    </p:set>
                                    <p:animEffect transition="in" filter="fade">
                                      <p:cBhvr>
                                        <p:cTn id="22" dur="500"/>
                                        <p:tgtEl>
                                          <p:spTgt spid="358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animEffect transition="in" filter="fade">
                                      <p:cBhvr>
                                        <p:cTn id="27" dur="500"/>
                                        <p:tgtEl>
                                          <p:spTgt spid="3584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843">
                                            <p:txEl>
                                              <p:pRg st="6" end="6"/>
                                            </p:txEl>
                                          </p:spTgt>
                                        </p:tgtEl>
                                        <p:attrNameLst>
                                          <p:attrName>style.visibility</p:attrName>
                                        </p:attrNameLst>
                                      </p:cBhvr>
                                      <p:to>
                                        <p:strVal val="visible"/>
                                      </p:to>
                                    </p:set>
                                    <p:animEffect transition="in" filter="fade">
                                      <p:cBhvr>
                                        <p:cTn id="30" dur="500"/>
                                        <p:tgtEl>
                                          <p:spTgt spid="3584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5843">
                                            <p:txEl>
                                              <p:pRg st="7" end="7"/>
                                            </p:txEl>
                                          </p:spTgt>
                                        </p:tgtEl>
                                        <p:attrNameLst>
                                          <p:attrName>style.visibility</p:attrName>
                                        </p:attrNameLst>
                                      </p:cBhvr>
                                      <p:to>
                                        <p:strVal val="visible"/>
                                      </p:to>
                                    </p:set>
                                    <p:animEffect transition="in" filter="fade">
                                      <p:cBhvr>
                                        <p:cTn id="33" dur="500"/>
                                        <p:tgtEl>
                                          <p:spTgt spid="3584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5843">
                                            <p:txEl>
                                              <p:pRg st="8" end="8"/>
                                            </p:txEl>
                                          </p:spTgt>
                                        </p:tgtEl>
                                        <p:attrNameLst>
                                          <p:attrName>style.visibility</p:attrName>
                                        </p:attrNameLst>
                                      </p:cBhvr>
                                      <p:to>
                                        <p:strVal val="visible"/>
                                      </p:to>
                                    </p:set>
                                    <p:animEffect transition="in" filter="fade">
                                      <p:cBhvr>
                                        <p:cTn id="36" dur="500"/>
                                        <p:tgtEl>
                                          <p:spTgt spid="35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73691" y="304800"/>
            <a:ext cx="7170573" cy="945493"/>
          </a:xfrm>
        </p:spPr>
        <p:txBody>
          <a:bodyPr>
            <a:no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Smartcard</a:t>
            </a:r>
          </a:p>
        </p:txBody>
      </p:sp>
      <p:sp>
        <p:nvSpPr>
          <p:cNvPr id="36867" name="Rectangle 3"/>
          <p:cNvSpPr>
            <a:spLocks noGrp="1" noChangeArrowheads="1"/>
          </p:cNvSpPr>
          <p:nvPr>
            <p:ph idx="1"/>
          </p:nvPr>
        </p:nvSpPr>
        <p:spPr>
          <a:xfrm>
            <a:off x="533400" y="1578098"/>
            <a:ext cx="7467600" cy="4454165"/>
          </a:xfrm>
        </p:spPr>
        <p:txBody>
          <a:bodyPr>
            <a:no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r>
              <a:rPr lang="en-US" sz="3000" dirty="0">
                <a:latin typeface="Source Serif Pro" panose="02040603050405020204" pitchFamily="18" charset="0"/>
              </a:rPr>
              <a:t>Credit-card like. </a:t>
            </a:r>
          </a:p>
          <a:p>
            <a:r>
              <a:rPr lang="en-US" sz="3000" dirty="0">
                <a:latin typeface="Source Serif Pro" panose="02040603050405020204" pitchFamily="18" charset="0"/>
              </a:rPr>
              <a:t>Has own processor, memory, I/O ports.</a:t>
            </a:r>
          </a:p>
          <a:p>
            <a:pPr lvl="1"/>
            <a:r>
              <a:rPr lang="en-US" sz="3000" dirty="0">
                <a:latin typeface="Source Serif Pro" panose="02040603050405020204" pitchFamily="18" charset="0"/>
              </a:rPr>
              <a:t>Wired or wireless access by reader.</a:t>
            </a:r>
          </a:p>
          <a:p>
            <a:pPr lvl="1"/>
            <a:r>
              <a:rPr lang="en-US" sz="3000" dirty="0">
                <a:latin typeface="Source Serif Pro" panose="02040603050405020204" pitchFamily="18" charset="0"/>
              </a:rPr>
              <a:t>May have crypto </a:t>
            </a:r>
            <a:br>
              <a:rPr lang="en-US" sz="3000" dirty="0">
                <a:latin typeface="Source Serif Pro" panose="02040603050405020204" pitchFamily="18" charset="0"/>
              </a:rPr>
            </a:br>
            <a:r>
              <a:rPr lang="en-US" sz="3000" dirty="0">
                <a:latin typeface="Source Serif Pro" panose="02040603050405020204" pitchFamily="18" charset="0"/>
              </a:rPr>
              <a:t>co-processor.</a:t>
            </a:r>
          </a:p>
          <a:p>
            <a:pPr lvl="1"/>
            <a:r>
              <a:rPr lang="en-US" sz="3000" dirty="0">
                <a:latin typeface="Source Serif Pro" panose="02040603050405020204" pitchFamily="18" charset="0"/>
              </a:rPr>
              <a:t>ROM, EEPROM, </a:t>
            </a:r>
            <a:br>
              <a:rPr lang="en-US" sz="3000" dirty="0">
                <a:latin typeface="Source Serif Pro" panose="02040603050405020204" pitchFamily="18" charset="0"/>
              </a:rPr>
            </a:br>
            <a:r>
              <a:rPr lang="en-US" sz="3000" dirty="0">
                <a:latin typeface="Source Serif Pro" panose="02040603050405020204" pitchFamily="18" charset="0"/>
              </a:rPr>
              <a:t>RAM memory.</a:t>
            </a:r>
          </a:p>
          <a:p>
            <a:r>
              <a:rPr lang="en-US" sz="3000" dirty="0">
                <a:latin typeface="Source Serif Pro" panose="02040603050405020204" pitchFamily="18" charset="0"/>
              </a:rPr>
              <a:t>Executes protocol to</a:t>
            </a:r>
            <a:br>
              <a:rPr lang="en-US" sz="3000" dirty="0">
                <a:latin typeface="Source Serif Pro" panose="02040603050405020204" pitchFamily="18" charset="0"/>
              </a:rPr>
            </a:br>
            <a:r>
              <a:rPr lang="en-US" sz="3000" dirty="0">
                <a:latin typeface="Source Serif Pro" panose="02040603050405020204" pitchFamily="18" charset="0"/>
              </a:rPr>
              <a:t> authenticate with </a:t>
            </a:r>
            <a:br>
              <a:rPr lang="en-US" sz="3000" dirty="0">
                <a:latin typeface="Source Serif Pro" panose="02040603050405020204" pitchFamily="18" charset="0"/>
              </a:rPr>
            </a:br>
            <a:r>
              <a:rPr lang="en-US" sz="3000" dirty="0">
                <a:latin typeface="Source Serif Pro" panose="02040603050405020204" pitchFamily="18" charset="0"/>
              </a:rPr>
              <a:t>reader/computer.</a:t>
            </a:r>
          </a:p>
        </p:txBody>
      </p:sp>
      <p:sp>
        <p:nvSpPr>
          <p:cNvPr id="5" name="Slide Number Placeholder 4"/>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49</a:t>
            </a:fld>
            <a:endParaRPr lang="en-US" sz="1400" dirty="0">
              <a:latin typeface="+mj-lt"/>
            </a:endParaRPr>
          </a:p>
        </p:txBody>
      </p:sp>
      <p:pic>
        <p:nvPicPr>
          <p:cNvPr id="3" name="Picture 2" descr="A diagram of a smartcard showing contacts connected to an embedded processor with CPU, ROM, RAM, and Crypto units.  A proximity antenna surrounds the card.">
            <a:extLst>
              <a:ext uri="{FF2B5EF4-FFF2-40B4-BE49-F238E27FC236}">
                <a16:creationId xmlns:a16="http://schemas.microsoft.com/office/drawing/2014/main" id="{D4B35854-BD04-5E9E-248B-1FF00C2C3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048000"/>
            <a:ext cx="4419600" cy="2784348"/>
          </a:xfrm>
          <a:prstGeom prst="rect">
            <a:avLst/>
          </a:prstGeom>
        </p:spPr>
      </p:pic>
      <p:sp>
        <p:nvSpPr>
          <p:cNvPr id="4" name="TextBox 3">
            <a:extLst>
              <a:ext uri="{FF2B5EF4-FFF2-40B4-BE49-F238E27FC236}">
                <a16:creationId xmlns:a16="http://schemas.microsoft.com/office/drawing/2014/main" id="{D3720623-DDCC-8305-9254-99782E015024}"/>
              </a:ext>
            </a:extLst>
          </p:cNvPr>
          <p:cNvSpPr txBox="1"/>
          <p:nvPr/>
        </p:nvSpPr>
        <p:spPr>
          <a:xfrm>
            <a:off x="4648200" y="5940460"/>
            <a:ext cx="4343400" cy="307777"/>
          </a:xfrm>
          <a:prstGeom prst="rect">
            <a:avLst/>
          </a:prstGeom>
          <a:noFill/>
        </p:spPr>
        <p:txBody>
          <a:bodyPr wrap="square" rtlCol="0">
            <a:spAutoFit/>
          </a:bodyPr>
          <a:lstStyle/>
          <a:p>
            <a:r>
              <a:rPr lang="en-US" sz="1400" i="1" dirty="0"/>
              <a:t>Smart card base image by </a:t>
            </a:r>
            <a:r>
              <a:rPr lang="en-US" sz="1400" i="1" dirty="0" err="1"/>
              <a:t>Aurélien</a:t>
            </a:r>
            <a:r>
              <a:rPr lang="en-US" sz="1400" i="1" dirty="0"/>
              <a:t> </a:t>
            </a:r>
            <a:r>
              <a:rPr lang="en-US" sz="1400" i="1" dirty="0" err="1"/>
              <a:t>Greuet</a:t>
            </a:r>
            <a:r>
              <a:rPr lang="en-US" sz="1400" i="1" dirty="0"/>
              <a:t>. CC-BY-SA</a:t>
            </a:r>
          </a:p>
        </p:txBody>
      </p:sp>
    </p:spTree>
    <p:extLst>
      <p:ext uri="{BB962C8B-B14F-4D97-AF65-F5344CB8AC3E}">
        <p14:creationId xmlns:p14="http://schemas.microsoft.com/office/powerpoint/2010/main" val="204060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fade">
                                      <p:cBhvr>
                                        <p:cTn id="7" dur="500"/>
                                        <p:tgtEl>
                                          <p:spTgt spid="368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fade">
                                      <p:cBhvr>
                                        <p:cTn id="12" dur="500"/>
                                        <p:tgtEl>
                                          <p:spTgt spid="368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67">
                                            <p:txEl>
                                              <p:pRg st="3" end="3"/>
                                            </p:txEl>
                                          </p:spTgt>
                                        </p:tgtEl>
                                        <p:attrNameLst>
                                          <p:attrName>style.visibility</p:attrName>
                                        </p:attrNameLst>
                                      </p:cBhvr>
                                      <p:to>
                                        <p:strVal val="visible"/>
                                      </p:to>
                                    </p:set>
                                    <p:animEffect transition="in" filter="fade">
                                      <p:cBhvr>
                                        <p:cTn id="17" dur="500"/>
                                        <p:tgtEl>
                                          <p:spTgt spid="368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867">
                                            <p:txEl>
                                              <p:pRg st="4" end="4"/>
                                            </p:txEl>
                                          </p:spTgt>
                                        </p:tgtEl>
                                        <p:attrNameLst>
                                          <p:attrName>style.visibility</p:attrName>
                                        </p:attrNameLst>
                                      </p:cBhvr>
                                      <p:to>
                                        <p:strVal val="visible"/>
                                      </p:to>
                                    </p:set>
                                    <p:animEffect transition="in" filter="fade">
                                      <p:cBhvr>
                                        <p:cTn id="22" dur="500"/>
                                        <p:tgtEl>
                                          <p:spTgt spid="3686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animEffect transition="in" filter="fade">
                                      <p:cBhvr>
                                        <p:cTn id="27"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Specifying Security</a:t>
            </a:r>
          </a:p>
        </p:txBody>
      </p:sp>
      <p:sp>
        <p:nvSpPr>
          <p:cNvPr id="23555" name="Rectangle 3"/>
          <p:cNvSpPr>
            <a:spLocks noGrp="1" noChangeArrowheads="1"/>
          </p:cNvSpPr>
          <p:nvPr>
            <p:ph idx="1"/>
          </p:nvPr>
        </p:nvSpPr>
        <p:spPr/>
        <p:txBody>
          <a:bodyPr>
            <a:normAutofit/>
          </a:bodyPr>
          <a:lstStyle/>
          <a:p>
            <a:r>
              <a:rPr lang="en-US" sz="2900" dirty="0"/>
              <a:t>Security is specified by </a:t>
            </a:r>
            <a:r>
              <a:rPr lang="en-US" sz="2900" b="1" i="1" dirty="0"/>
              <a:t>policy.</a:t>
            </a:r>
          </a:p>
          <a:p>
            <a:r>
              <a:rPr lang="en-US" sz="2900" dirty="0"/>
              <a:t>Policies are organizational laws; they state what must happen, what may happen, and what must not happen.</a:t>
            </a:r>
          </a:p>
          <a:p>
            <a:r>
              <a:rPr lang="en-US" sz="2900" dirty="0"/>
              <a:t>A system the behavior of which does not violate organizational policies is, by definition, secure. </a:t>
            </a:r>
          </a:p>
          <a:p>
            <a:r>
              <a:rPr lang="en-US" sz="2900" dirty="0"/>
              <a:t>So, effective security is impossible in the absence of policy.</a:t>
            </a:r>
          </a:p>
        </p:txBody>
      </p:sp>
      <p:sp>
        <p:nvSpPr>
          <p:cNvPr id="2" name="Slide Number Placeholder 1"/>
          <p:cNvSpPr>
            <a:spLocks noGrp="1"/>
          </p:cNvSpPr>
          <p:nvPr>
            <p:ph type="sldNum" sz="quarter" idx="12"/>
          </p:nvPr>
        </p:nvSpPr>
        <p:spPr/>
        <p:txBody>
          <a:bodyPr/>
          <a:lstStyle/>
          <a:p>
            <a:fld id="{F866578B-4DEA-4433-8074-C0E1D584D2A6}" type="slidenum">
              <a:rPr lang="en-US" smtClean="0"/>
              <a:pPr/>
              <a:t>5</a:t>
            </a:fld>
            <a:endParaRPr lang="en-US"/>
          </a:p>
        </p:txBody>
      </p:sp>
    </p:spTree>
    <p:extLst>
      <p:ext uri="{BB962C8B-B14F-4D97-AF65-F5344CB8AC3E}">
        <p14:creationId xmlns:p14="http://schemas.microsoft.com/office/powerpoint/2010/main" val="163738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500"/>
                                        <p:tgtEl>
                                          <p:spTgt spid="235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fade">
                                      <p:cBhvr>
                                        <p:cTn id="12" dur="500"/>
                                        <p:tgtEl>
                                          <p:spTgt spid="23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fade">
                                      <p:cBhvr>
                                        <p:cTn id="17"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Biometric Authentication </a:t>
            </a:r>
          </a:p>
        </p:txBody>
      </p:sp>
      <p:sp>
        <p:nvSpPr>
          <p:cNvPr id="37891" name="Rectangle 3"/>
          <p:cNvSpPr>
            <a:spLocks noGrp="1" noChangeArrowheads="1"/>
          </p:cNvSpPr>
          <p:nvPr>
            <p:ph idx="1"/>
          </p:nvPr>
        </p:nvSpPr>
        <p:spPr>
          <a:xfrm>
            <a:off x="924385" y="1642869"/>
            <a:ext cx="7196621" cy="4148331"/>
          </a:xfrm>
        </p:spPr>
        <p:txBody>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r>
              <a:rPr lang="en-US" dirty="0">
                <a:latin typeface="Source Serif Pro" panose="02040603050405020204" pitchFamily="18" charset="0"/>
              </a:rPr>
              <a:t>Authenticate user based on one of their physical characteristics.</a:t>
            </a:r>
          </a:p>
          <a:p>
            <a:r>
              <a:rPr lang="en-US" dirty="0">
                <a:latin typeface="Source Serif Pro" panose="02040603050405020204" pitchFamily="18" charset="0"/>
              </a:rPr>
              <a:t>Fingerprint and facial geometry most common.</a:t>
            </a:r>
          </a:p>
          <a:p>
            <a:r>
              <a:rPr lang="en-US" dirty="0">
                <a:latin typeface="Source Serif Pro" panose="02040603050405020204" pitchFamily="18" charset="0"/>
              </a:rPr>
              <a:t>Also, hand geometry, retina, and iris.</a:t>
            </a:r>
          </a:p>
          <a:p>
            <a:r>
              <a:rPr lang="en-US" dirty="0">
                <a:latin typeface="Source Serif Pro" panose="02040603050405020204" pitchFamily="18" charset="0"/>
              </a:rPr>
              <a:t>Static (image) and dynamic (motion) signature recognition.</a:t>
            </a:r>
          </a:p>
          <a:p>
            <a:endParaRPr lang="en-US" dirty="0">
              <a:latin typeface="Source Serif Pro" panose="02040603050405020204" pitchFamily="18" charset="0"/>
            </a:endParaRPr>
          </a:p>
        </p:txBody>
      </p:sp>
      <p:sp>
        <p:nvSpPr>
          <p:cNvPr id="5" name="Slide Number Placeholder 4"/>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50</a:t>
            </a:fld>
            <a:endParaRPr lang="en-US" sz="1400" dirty="0">
              <a:latin typeface="+mj-lt"/>
            </a:endParaRPr>
          </a:p>
        </p:txBody>
      </p:sp>
    </p:spTree>
    <p:extLst>
      <p:ext uri="{BB962C8B-B14F-4D97-AF65-F5344CB8AC3E}">
        <p14:creationId xmlns:p14="http://schemas.microsoft.com/office/powerpoint/2010/main" val="416327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Effect transition="in" filter="fade">
                                      <p:cBhvr>
                                        <p:cTn id="7" dur="500"/>
                                        <p:tgtEl>
                                          <p:spTgt spid="378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fade">
                                      <p:cBhvr>
                                        <p:cTn id="12" dur="500"/>
                                        <p:tgtEl>
                                          <p:spTgt spid="378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animEffect transition="in" filter="fade">
                                      <p:cBhvr>
                                        <p:cTn id="17"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Biometric Accuracy</a:t>
            </a:r>
          </a:p>
        </p:txBody>
      </p:sp>
      <p:sp>
        <p:nvSpPr>
          <p:cNvPr id="39939" name="Rectangle 3"/>
          <p:cNvSpPr>
            <a:spLocks noGrp="1" noChangeArrowheads="1"/>
          </p:cNvSpPr>
          <p:nvPr>
            <p:ph idx="1"/>
          </p:nvPr>
        </p:nvSpPr>
        <p:spPr>
          <a:xfrm>
            <a:off x="685804" y="1553563"/>
            <a:ext cx="7810103" cy="1447511"/>
          </a:xfrm>
        </p:spPr>
        <p:txBody>
          <a:bodyPr>
            <a:no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r>
              <a:rPr lang="en-US" sz="3000" dirty="0">
                <a:latin typeface="Source Serif Pro" panose="02040603050405020204" pitchFamily="18" charset="0"/>
              </a:rPr>
              <a:t>Multiple tries never get identical templates.</a:t>
            </a:r>
          </a:p>
          <a:p>
            <a:r>
              <a:rPr lang="en-US" sz="3000" dirty="0">
                <a:latin typeface="Source Serif Pro" panose="02040603050405020204" pitchFamily="18" charset="0"/>
              </a:rPr>
              <a:t>So, there are problems of false match / false non-match.</a:t>
            </a:r>
          </a:p>
        </p:txBody>
      </p:sp>
      <p:sp>
        <p:nvSpPr>
          <p:cNvPr id="6" name="Slide Number Placeholder 5"/>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51</a:t>
            </a:fld>
            <a:endParaRPr lang="en-US" sz="1400" dirty="0">
              <a:latin typeface="+mj-lt"/>
            </a:endParaRPr>
          </a:p>
        </p:txBody>
      </p:sp>
      <p:pic>
        <p:nvPicPr>
          <p:cNvPr id="3" name="Picture 2" descr="A graph showing 2 normal curves overlapping with the first one representing a genuine user and the second an imposter separated by a decision threshold with false positives on one side of the decision threshold and false negatives on the other side under the curve where each normal curve intersects the other.">
            <a:extLst>
              <a:ext uri="{FF2B5EF4-FFF2-40B4-BE49-F238E27FC236}">
                <a16:creationId xmlns:a16="http://schemas.microsoft.com/office/drawing/2014/main" id="{4BF620BD-3CCB-D0B7-41B3-0A875D6A1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905" y="3460130"/>
            <a:ext cx="4533899" cy="3078782"/>
          </a:xfrm>
          <a:prstGeom prst="rect">
            <a:avLst/>
          </a:prstGeom>
        </p:spPr>
      </p:pic>
    </p:spTree>
    <p:extLst>
      <p:ext uri="{BB962C8B-B14F-4D97-AF65-F5344CB8AC3E}">
        <p14:creationId xmlns:p14="http://schemas.microsoft.com/office/powerpoint/2010/main" val="190028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fade">
                                      <p:cBhvr>
                                        <p:cTn id="7" dur="500"/>
                                        <p:tgtEl>
                                          <p:spTgt spid="399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Assumptions</a:t>
            </a:r>
          </a:p>
        </p:txBody>
      </p:sp>
      <p:sp>
        <p:nvSpPr>
          <p:cNvPr id="40963" name="Rectangle 3"/>
          <p:cNvSpPr>
            <a:spLocks noGrp="1" noChangeArrowheads="1"/>
          </p:cNvSpPr>
          <p:nvPr>
            <p:ph idx="1"/>
          </p:nvPr>
        </p:nvSpPr>
        <p:spPr/>
        <p:txBody>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nSpc>
                <a:spcPct val="90000"/>
              </a:lnSpc>
              <a:spcBef>
                <a:spcPts val="600"/>
              </a:spcBef>
            </a:pPr>
            <a:r>
              <a:rPr lang="en-US" sz="3200" dirty="0">
                <a:latin typeface="Source Serif Pro" panose="02040603050405020204" pitchFamily="18" charset="0"/>
              </a:rPr>
              <a:t>Assumes biometric device accurate </a:t>
            </a:r>
            <a:r>
              <a:rPr lang="en-US" sz="3200" i="1" dirty="0">
                <a:latin typeface="Source Serif Pro" panose="02040603050405020204" pitchFamily="18" charset="0"/>
              </a:rPr>
              <a:t>in the environment in which it is used!</a:t>
            </a:r>
          </a:p>
          <a:p>
            <a:pPr>
              <a:lnSpc>
                <a:spcPct val="90000"/>
              </a:lnSpc>
              <a:spcBef>
                <a:spcPts val="600"/>
              </a:spcBef>
            </a:pPr>
            <a:r>
              <a:rPr lang="en-US" sz="3200" dirty="0">
                <a:latin typeface="Source Serif Pro" panose="02040603050405020204" pitchFamily="18" charset="0"/>
              </a:rPr>
              <a:t>Assumes transmission of data to validator is both tamperproof and correct.</a:t>
            </a:r>
          </a:p>
          <a:p>
            <a:pPr>
              <a:lnSpc>
                <a:spcPct val="90000"/>
              </a:lnSpc>
              <a:spcBef>
                <a:spcPts val="600"/>
              </a:spcBef>
            </a:pPr>
            <a:endParaRPr lang="en-US" sz="3200" dirty="0">
              <a:latin typeface="Source Serif Pro" panose="02040603050405020204" pitchFamily="18" charset="0"/>
            </a:endParaRPr>
          </a:p>
          <a:p>
            <a:pPr>
              <a:lnSpc>
                <a:spcPct val="90000"/>
              </a:lnSpc>
              <a:buFontTx/>
              <a:buNone/>
            </a:pPr>
            <a:endParaRPr lang="en-US" dirty="0">
              <a:latin typeface="Source Serif Pro" panose="02040603050405020204" pitchFamily="18" charset="0"/>
            </a:endParaRP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52</a:t>
            </a:fld>
            <a:endParaRPr lang="en-US" sz="1400" dirty="0">
              <a:latin typeface="+mj-lt"/>
            </a:endParaRPr>
          </a:p>
        </p:txBody>
      </p:sp>
    </p:spTree>
    <p:extLst>
      <p:ext uri="{BB962C8B-B14F-4D97-AF65-F5344CB8AC3E}">
        <p14:creationId xmlns:p14="http://schemas.microsoft.com/office/powerpoint/2010/main" val="64460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fade">
                                      <p:cBhvr>
                                        <p:cTn id="7"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Other Problems</a:t>
            </a:r>
          </a:p>
        </p:txBody>
      </p:sp>
      <p:sp>
        <p:nvSpPr>
          <p:cNvPr id="41987" name="Rectangle 3"/>
          <p:cNvSpPr>
            <a:spLocks noGrp="1" noChangeArrowheads="1"/>
          </p:cNvSpPr>
          <p:nvPr>
            <p:ph idx="1"/>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r>
              <a:rPr lang="en-US" sz="3000" dirty="0">
                <a:latin typeface="Source Serif Pro" panose="02040603050405020204" pitchFamily="18" charset="0"/>
              </a:rPr>
              <a:t>Acceptance of biometrics.</a:t>
            </a:r>
          </a:p>
          <a:p>
            <a:r>
              <a:rPr lang="en-US" sz="3000" dirty="0">
                <a:latin typeface="Source Serif Pro" panose="02040603050405020204" pitchFamily="18" charset="0"/>
              </a:rPr>
              <a:t>Cost.</a:t>
            </a:r>
          </a:p>
          <a:p>
            <a:r>
              <a:rPr lang="en-US" sz="3000" dirty="0">
                <a:latin typeface="Source Serif Pro" panose="02040603050405020204" pitchFamily="18" charset="0"/>
              </a:rPr>
              <a:t>Normal variability.</a:t>
            </a:r>
          </a:p>
          <a:p>
            <a:r>
              <a:rPr lang="en-US" sz="3000" dirty="0">
                <a:latin typeface="Source Serif Pro" panose="02040603050405020204" pitchFamily="18" charset="0"/>
              </a:rPr>
              <a:t>Single point of failure.</a:t>
            </a:r>
          </a:p>
          <a:p>
            <a:r>
              <a:rPr lang="en-US" sz="3000" dirty="0">
                <a:latin typeface="Source Serif Pro" panose="02040603050405020204" pitchFamily="18" charset="0"/>
              </a:rPr>
              <a:t>Recognition speed.</a:t>
            </a:r>
          </a:p>
          <a:p>
            <a:r>
              <a:rPr lang="en-US" sz="3000" dirty="0">
                <a:latin typeface="Source Serif Pro" panose="02040603050405020204" pitchFamily="18" charset="0"/>
              </a:rPr>
              <a:t>Possibility of forgery.</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53</a:t>
            </a:fld>
            <a:endParaRPr lang="en-US" sz="1400" dirty="0">
              <a:latin typeface="+mj-lt"/>
            </a:endParaRPr>
          </a:p>
        </p:txBody>
      </p:sp>
    </p:spTree>
    <p:extLst>
      <p:ext uri="{BB962C8B-B14F-4D97-AF65-F5344CB8AC3E}">
        <p14:creationId xmlns:p14="http://schemas.microsoft.com/office/powerpoint/2010/main" val="87868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fade">
                                      <p:cBhvr>
                                        <p:cTn id="7" dur="500"/>
                                        <p:tgtEl>
                                          <p:spTgt spid="419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1987">
                                            <p:txEl>
                                              <p:pRg st="3" end="3"/>
                                            </p:txEl>
                                          </p:spTgt>
                                        </p:tgtEl>
                                        <p:attrNameLst>
                                          <p:attrName>style.visibility</p:attrName>
                                        </p:attrNameLst>
                                      </p:cBhvr>
                                      <p:to>
                                        <p:strVal val="visible"/>
                                      </p:to>
                                    </p:set>
                                    <p:animEffect transition="in" filter="fade">
                                      <p:cBhvr>
                                        <p:cTn id="16" dur="500"/>
                                        <p:tgtEl>
                                          <p:spTgt spid="4198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987">
                                            <p:txEl>
                                              <p:pRg st="4" end="4"/>
                                            </p:txEl>
                                          </p:spTgt>
                                        </p:tgtEl>
                                        <p:attrNameLst>
                                          <p:attrName>style.visibility</p:attrName>
                                        </p:attrNameLst>
                                      </p:cBhvr>
                                      <p:to>
                                        <p:strVal val="visible"/>
                                      </p:to>
                                    </p:set>
                                    <p:animEffect transition="in" filter="fade">
                                      <p:cBhvr>
                                        <p:cTn id="21" dur="500"/>
                                        <p:tgtEl>
                                          <p:spTgt spid="4198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987">
                                            <p:txEl>
                                              <p:pRg st="5" end="5"/>
                                            </p:txEl>
                                          </p:spTgt>
                                        </p:tgtEl>
                                        <p:attrNameLst>
                                          <p:attrName>style.visibility</p:attrName>
                                        </p:attrNameLst>
                                      </p:cBhvr>
                                      <p:to>
                                        <p:strVal val="visible"/>
                                      </p:to>
                                    </p:set>
                                    <p:animEffect transition="in" filter="fade">
                                      <p:cBhvr>
                                        <p:cTn id="26" dur="500"/>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2916-CF9C-F5A0-4B91-42180E18BDBF}"/>
              </a:ext>
            </a:extLst>
          </p:cNvPr>
          <p:cNvSpPr>
            <a:spLocks noGrp="1"/>
          </p:cNvSpPr>
          <p:nvPr>
            <p:ph type="title"/>
          </p:nvPr>
        </p:nvSpPr>
        <p:spPr/>
        <p:txBody>
          <a:bodyPr>
            <a:normAutofit fontScale="90000"/>
          </a:bodyPr>
          <a:lstStyle/>
          <a:p>
            <a:r>
              <a:rPr lang="en-US" dirty="0"/>
              <a:t>Identification vs. Authentication</a:t>
            </a:r>
          </a:p>
        </p:txBody>
      </p:sp>
      <p:sp>
        <p:nvSpPr>
          <p:cNvPr id="3" name="Content Placeholder 2">
            <a:extLst>
              <a:ext uri="{FF2B5EF4-FFF2-40B4-BE49-F238E27FC236}">
                <a16:creationId xmlns:a16="http://schemas.microsoft.com/office/drawing/2014/main" id="{8B1C48BE-CDFB-008B-17DA-0D8CBE3A0BF1}"/>
              </a:ext>
            </a:extLst>
          </p:cNvPr>
          <p:cNvSpPr>
            <a:spLocks noGrp="1"/>
          </p:cNvSpPr>
          <p:nvPr>
            <p:ph idx="1"/>
          </p:nvPr>
        </p:nvSpPr>
        <p:spPr/>
        <p:txBody>
          <a:bodyPr/>
          <a:lstStyle/>
          <a:p>
            <a:r>
              <a:rPr lang="en-US" dirty="0"/>
              <a:t>Does this fingerprint belong to John Doe?</a:t>
            </a:r>
          </a:p>
          <a:p>
            <a:r>
              <a:rPr lang="en-US" dirty="0"/>
              <a:t>To whom does this fingerprint belong?</a:t>
            </a:r>
          </a:p>
          <a:p>
            <a:r>
              <a:rPr lang="en-US" dirty="0"/>
              <a:t>Two </a:t>
            </a:r>
            <a:r>
              <a:rPr lang="en-US" i="1" dirty="0"/>
              <a:t>very</a:t>
            </a:r>
            <a:r>
              <a:rPr lang="en-US" dirty="0"/>
              <a:t> different questions.</a:t>
            </a:r>
          </a:p>
          <a:p>
            <a:r>
              <a:rPr lang="en-US" dirty="0"/>
              <a:t>The second is much harder. Do not conflate the two.</a:t>
            </a:r>
          </a:p>
        </p:txBody>
      </p:sp>
    </p:spTree>
    <p:extLst>
      <p:ext uri="{BB962C8B-B14F-4D97-AF65-F5344CB8AC3E}">
        <p14:creationId xmlns:p14="http://schemas.microsoft.com/office/powerpoint/2010/main" val="1133133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3600" dirty="0">
                <a:latin typeface="+mj-lt"/>
              </a:rPr>
              <a:t>Identification and Authentication</a:t>
            </a:r>
          </a:p>
        </p:txBody>
      </p:sp>
      <p:sp>
        <p:nvSpPr>
          <p:cNvPr id="43011" name="Rectangle 3"/>
          <p:cNvSpPr>
            <a:spLocks noGrp="1" noChangeArrowheads="1"/>
          </p:cNvSpPr>
          <p:nvPr>
            <p:ph idx="1"/>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r>
              <a:rPr lang="en-US" sz="3000" dirty="0">
                <a:latin typeface="Source Serif Pro" panose="02040603050405020204" pitchFamily="18" charset="0"/>
              </a:rPr>
              <a:t>It is not uncommon for system designers to confuse these very different concepts.</a:t>
            </a:r>
          </a:p>
          <a:p>
            <a:r>
              <a:rPr lang="en-US" sz="3000" dirty="0">
                <a:latin typeface="Source Serif Pro" panose="02040603050405020204" pitchFamily="18" charset="0"/>
              </a:rPr>
              <a:t>Example: consider the Social Security Number as identifier and authenticator.</a:t>
            </a:r>
          </a:p>
          <a:p>
            <a:pPr lvl="1"/>
            <a:r>
              <a:rPr lang="en-US" sz="3000" dirty="0">
                <a:latin typeface="Source Serif Pro" panose="02040603050405020204" pitchFamily="18" charset="0"/>
              </a:rPr>
              <a:t>It’s a pretty good identifier.</a:t>
            </a:r>
          </a:p>
          <a:p>
            <a:pPr lvl="1"/>
            <a:r>
              <a:rPr lang="en-US" sz="3000" dirty="0">
                <a:latin typeface="Source Serif Pro" panose="02040603050405020204" pitchFamily="18" charset="0"/>
              </a:rPr>
              <a:t>Is it a good authenticator?</a:t>
            </a:r>
          </a:p>
          <a:p>
            <a:pPr lvl="1"/>
            <a:r>
              <a:rPr lang="en-US" sz="3000" dirty="0">
                <a:latin typeface="Source Serif Pro" panose="02040603050405020204" pitchFamily="18" charset="0"/>
              </a:rPr>
              <a:t>OK… </a:t>
            </a:r>
            <a:r>
              <a:rPr lang="en-US" sz="3000" i="1" dirty="0">
                <a:latin typeface="Source Serif Pro" panose="02040603050405020204" pitchFamily="18" charset="0"/>
              </a:rPr>
              <a:t>what were they </a:t>
            </a:r>
            <a:r>
              <a:rPr lang="en-US" sz="3000" b="1" dirty="0">
                <a:latin typeface="Source Serif Pro" panose="02040603050405020204" pitchFamily="18" charset="0"/>
              </a:rPr>
              <a:t>thinking</a:t>
            </a:r>
            <a:r>
              <a:rPr lang="en-US" sz="3000" i="1" dirty="0">
                <a:latin typeface="Source Serif Pro" panose="02040603050405020204" pitchFamily="18" charset="0"/>
              </a:rPr>
              <a:t> of?</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55</a:t>
            </a:fld>
            <a:endParaRPr lang="en-US" sz="1400" dirty="0">
              <a:latin typeface="+mj-lt"/>
            </a:endParaRPr>
          </a:p>
        </p:txBody>
      </p:sp>
    </p:spTree>
    <p:extLst>
      <p:ext uri="{BB962C8B-B14F-4D97-AF65-F5344CB8AC3E}">
        <p14:creationId xmlns:p14="http://schemas.microsoft.com/office/powerpoint/2010/main" val="30093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Effect transition="in" filter="fade">
                                      <p:cBhvr>
                                        <p:cTn id="7" dur="500"/>
                                        <p:tgtEl>
                                          <p:spTgt spid="430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fade">
                                      <p:cBhvr>
                                        <p:cTn id="12" dur="500"/>
                                        <p:tgtEl>
                                          <p:spTgt spid="430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011">
                                            <p:txEl>
                                              <p:pRg st="3" end="3"/>
                                            </p:txEl>
                                          </p:spTgt>
                                        </p:tgtEl>
                                        <p:attrNameLst>
                                          <p:attrName>style.visibility</p:attrName>
                                        </p:attrNameLst>
                                      </p:cBhvr>
                                      <p:to>
                                        <p:strVal val="visible"/>
                                      </p:to>
                                    </p:set>
                                    <p:animEffect transition="in" filter="fade">
                                      <p:cBhvr>
                                        <p:cTn id="17" dur="500"/>
                                        <p:tgtEl>
                                          <p:spTgt spid="430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011">
                                            <p:txEl>
                                              <p:pRg st="4" end="4"/>
                                            </p:txEl>
                                          </p:spTgt>
                                        </p:tgtEl>
                                        <p:attrNameLst>
                                          <p:attrName>style.visibility</p:attrName>
                                        </p:attrNameLst>
                                      </p:cBhvr>
                                      <p:to>
                                        <p:strVal val="visible"/>
                                      </p:to>
                                    </p:set>
                                    <p:animEffect transition="in" filter="fade">
                                      <p:cBhvr>
                                        <p:cTn id="22"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“Knowledge-Based Authentication”</a:t>
            </a:r>
          </a:p>
        </p:txBody>
      </p:sp>
      <p:sp>
        <p:nvSpPr>
          <p:cNvPr id="3" name="Content Placeholder 2"/>
          <p:cNvSpPr>
            <a:spLocks noGrp="1"/>
          </p:cNvSpPr>
          <p:nvPr>
            <p:ph idx="1"/>
          </p:nvPr>
        </p:nvSpPr>
        <p:spPr>
          <a:xfrm>
            <a:off x="642511" y="1600201"/>
            <a:ext cx="8042243" cy="4525963"/>
          </a:xfrm>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r>
              <a:rPr lang="en-US" sz="3000" dirty="0">
                <a:latin typeface="Source Serif Pro" panose="02040603050405020204" pitchFamily="18" charset="0"/>
              </a:rPr>
              <a:t>A thoroughly bogus idea!</a:t>
            </a:r>
          </a:p>
          <a:p>
            <a:r>
              <a:rPr lang="en-US" sz="3000" dirty="0">
                <a:latin typeface="Source Serif Pro" panose="02040603050405020204" pitchFamily="18" charset="0"/>
              </a:rPr>
              <a:t>Premise: Only you will know things like:</a:t>
            </a:r>
          </a:p>
          <a:p>
            <a:pPr lvl="1"/>
            <a:r>
              <a:rPr lang="en-US" sz="3000" dirty="0">
                <a:latin typeface="Source Serif Pro" panose="02040603050405020204" pitchFamily="18" charset="0"/>
              </a:rPr>
              <a:t>Your former address</a:t>
            </a:r>
          </a:p>
          <a:p>
            <a:pPr lvl="1"/>
            <a:r>
              <a:rPr lang="en-US" sz="3000" dirty="0">
                <a:latin typeface="Source Serif Pro" panose="02040603050405020204" pitchFamily="18" charset="0"/>
              </a:rPr>
              <a:t>Your mother’s maiden name</a:t>
            </a:r>
          </a:p>
          <a:p>
            <a:pPr lvl="1"/>
            <a:r>
              <a:rPr lang="en-US" sz="3000" dirty="0">
                <a:latin typeface="Source Serif Pro" panose="02040603050405020204" pitchFamily="18" charset="0"/>
              </a:rPr>
              <a:t>Your Social Security Number.</a:t>
            </a:r>
          </a:p>
          <a:p>
            <a:r>
              <a:rPr lang="en-US" sz="3000" dirty="0">
                <a:latin typeface="Source Serif Pro" panose="02040603050405020204" pitchFamily="18" charset="0"/>
              </a:rPr>
              <a:t>All of these can be researched.</a:t>
            </a:r>
          </a:p>
          <a:p>
            <a:r>
              <a:rPr lang="en-US" sz="3000" b="1" dirty="0">
                <a:latin typeface="Source Serif Pro" panose="02040603050405020204" pitchFamily="18" charset="0"/>
              </a:rPr>
              <a:t>Authenticators should never be researchable! </a:t>
            </a:r>
          </a:p>
        </p:txBody>
      </p:sp>
      <p:sp>
        <p:nvSpPr>
          <p:cNvPr id="4" name="Slide Number Placeholder 3"/>
          <p:cNvSpPr>
            <a:spLocks noGrp="1"/>
          </p:cNvSpPr>
          <p:nvPr>
            <p:ph type="sldNum" sz="quarter" idx="12"/>
          </p:nvPr>
        </p:nvSpPr>
        <p:spPr/>
        <p:txBody>
          <a:bodyPr/>
          <a:lstStyle>
            <a:defPPr>
              <a:defRPr lang="en-US"/>
            </a:defPPr>
            <a:lvl1pPr algn="l" rtl="0" eaLnBrk="0" fontAlgn="base" hangingPunct="0">
              <a:spcBef>
                <a:spcPct val="0"/>
              </a:spcBef>
              <a:spcAft>
                <a:spcPct val="0"/>
              </a:spcAft>
              <a:defRPr sz="3442" kern="1200">
                <a:solidFill>
                  <a:schemeClr val="tx1"/>
                </a:solidFill>
                <a:latin typeface="Times New Roman" pitchFamily="18" charset="0"/>
                <a:ea typeface="+mn-ea"/>
                <a:cs typeface="+mn-cs"/>
              </a:defRPr>
            </a:lvl1pPr>
            <a:lvl2pPr marL="655759" algn="l" rtl="0" eaLnBrk="0" fontAlgn="base" hangingPunct="0">
              <a:spcBef>
                <a:spcPct val="0"/>
              </a:spcBef>
              <a:spcAft>
                <a:spcPct val="0"/>
              </a:spcAft>
              <a:defRPr sz="3442" kern="1200">
                <a:solidFill>
                  <a:schemeClr val="tx1"/>
                </a:solidFill>
                <a:latin typeface="Times New Roman" pitchFamily="18" charset="0"/>
                <a:ea typeface="+mn-ea"/>
                <a:cs typeface="+mn-cs"/>
              </a:defRPr>
            </a:lvl2pPr>
            <a:lvl3pPr marL="1311518" algn="l" rtl="0" eaLnBrk="0" fontAlgn="base" hangingPunct="0">
              <a:spcBef>
                <a:spcPct val="0"/>
              </a:spcBef>
              <a:spcAft>
                <a:spcPct val="0"/>
              </a:spcAft>
              <a:defRPr sz="3442" kern="1200">
                <a:solidFill>
                  <a:schemeClr val="tx1"/>
                </a:solidFill>
                <a:latin typeface="Times New Roman" pitchFamily="18" charset="0"/>
                <a:ea typeface="+mn-ea"/>
                <a:cs typeface="+mn-cs"/>
              </a:defRPr>
            </a:lvl3pPr>
            <a:lvl4pPr marL="1967277" algn="l" rtl="0" eaLnBrk="0" fontAlgn="base" hangingPunct="0">
              <a:spcBef>
                <a:spcPct val="0"/>
              </a:spcBef>
              <a:spcAft>
                <a:spcPct val="0"/>
              </a:spcAft>
              <a:defRPr sz="3442" kern="1200">
                <a:solidFill>
                  <a:schemeClr val="tx1"/>
                </a:solidFill>
                <a:latin typeface="Times New Roman" pitchFamily="18" charset="0"/>
                <a:ea typeface="+mn-ea"/>
                <a:cs typeface="+mn-cs"/>
              </a:defRPr>
            </a:lvl4pPr>
            <a:lvl5pPr marL="2623036" algn="l" rtl="0" eaLnBrk="0" fontAlgn="base" hangingPunct="0">
              <a:spcBef>
                <a:spcPct val="0"/>
              </a:spcBef>
              <a:spcAft>
                <a:spcPct val="0"/>
              </a:spcAft>
              <a:defRPr sz="3442" kern="1200">
                <a:solidFill>
                  <a:schemeClr val="tx1"/>
                </a:solidFill>
                <a:latin typeface="Times New Roman" pitchFamily="18" charset="0"/>
                <a:ea typeface="+mn-ea"/>
                <a:cs typeface="+mn-cs"/>
              </a:defRPr>
            </a:lvl5pPr>
            <a:lvl6pPr marL="3278795" algn="l" defTabSz="1311518" rtl="0" eaLnBrk="1" latinLnBrk="0" hangingPunct="1">
              <a:defRPr sz="3442" kern="1200">
                <a:solidFill>
                  <a:schemeClr val="tx1"/>
                </a:solidFill>
                <a:latin typeface="Times New Roman" pitchFamily="18" charset="0"/>
                <a:ea typeface="+mn-ea"/>
                <a:cs typeface="+mn-cs"/>
              </a:defRPr>
            </a:lvl6pPr>
            <a:lvl7pPr marL="3934554" algn="l" defTabSz="1311518" rtl="0" eaLnBrk="1" latinLnBrk="0" hangingPunct="1">
              <a:defRPr sz="3442" kern="1200">
                <a:solidFill>
                  <a:schemeClr val="tx1"/>
                </a:solidFill>
                <a:latin typeface="Times New Roman" pitchFamily="18" charset="0"/>
                <a:ea typeface="+mn-ea"/>
                <a:cs typeface="+mn-cs"/>
              </a:defRPr>
            </a:lvl7pPr>
            <a:lvl8pPr marL="4590314" algn="l" defTabSz="1311518" rtl="0" eaLnBrk="1" latinLnBrk="0" hangingPunct="1">
              <a:defRPr sz="3442" kern="1200">
                <a:solidFill>
                  <a:schemeClr val="tx1"/>
                </a:solidFill>
                <a:latin typeface="Times New Roman" pitchFamily="18" charset="0"/>
                <a:ea typeface="+mn-ea"/>
                <a:cs typeface="+mn-cs"/>
              </a:defRPr>
            </a:lvl8pPr>
            <a:lvl9pPr marL="5246072" algn="l" defTabSz="1311518" rtl="0" eaLnBrk="1" latinLnBrk="0" hangingPunct="1">
              <a:defRPr sz="3442" kern="1200">
                <a:solidFill>
                  <a:schemeClr val="tx1"/>
                </a:solidFill>
                <a:latin typeface="Times New Roman" pitchFamily="18" charset="0"/>
                <a:ea typeface="+mn-ea"/>
                <a:cs typeface="+mn-cs"/>
              </a:defRPr>
            </a:lvl9pPr>
          </a:lstStyle>
          <a:p>
            <a:pPr algn="r">
              <a:defRPr/>
            </a:pPr>
            <a:fld id="{10C49E6D-AD3C-4795-A74E-318078446730}" type="slidenum">
              <a:rPr lang="en-US" sz="1400" smtClean="0">
                <a:latin typeface="+mj-lt"/>
              </a:rPr>
              <a:pPr algn="r">
                <a:defRPr/>
              </a:pPr>
              <a:t>56</a:t>
            </a:fld>
            <a:endParaRPr lang="en-US" sz="1400" dirty="0">
              <a:latin typeface="+mj-lt"/>
            </a:endParaRPr>
          </a:p>
        </p:txBody>
      </p:sp>
    </p:spTree>
    <p:extLst>
      <p:ext uri="{BB962C8B-B14F-4D97-AF65-F5344CB8AC3E}">
        <p14:creationId xmlns:p14="http://schemas.microsoft.com/office/powerpoint/2010/main" val="48746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B3A2-5A38-7C15-FBFB-C97EDDAD3F6B}"/>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35F1441B-E3D1-A9ED-D994-65141A6718F6}"/>
              </a:ex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3657600" y="2057400"/>
            <a:ext cx="1622425" cy="3933825"/>
          </a:xfrm>
          <a:prstGeom prst="rect">
            <a:avLst/>
          </a:prstGeom>
          <a:noFill/>
          <a:ln w="9525">
            <a:noFill/>
            <a:miter lim="800000"/>
            <a:headEnd/>
            <a:tailEnd/>
          </a:ln>
        </p:spPr>
      </p:pic>
    </p:spTree>
    <p:extLst>
      <p:ext uri="{BB962C8B-B14F-4D97-AF65-F5344CB8AC3E}">
        <p14:creationId xmlns:p14="http://schemas.microsoft.com/office/powerpoint/2010/main" val="10964750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04800" y="152400"/>
            <a:ext cx="8534400" cy="1139825"/>
          </a:xfrm>
        </p:spPr>
        <p:txBody>
          <a:bodyPr/>
          <a:lstStyle/>
          <a:p>
            <a:r>
              <a:rPr lang="en-US"/>
              <a:t>Organizational Security Policy</a:t>
            </a:r>
          </a:p>
        </p:txBody>
      </p:sp>
      <p:sp>
        <p:nvSpPr>
          <p:cNvPr id="78851" name="Rectangle 3"/>
          <p:cNvSpPr>
            <a:spLocks noGrp="1" noChangeArrowheads="1"/>
          </p:cNvSpPr>
          <p:nvPr>
            <p:ph idx="1"/>
          </p:nvPr>
        </p:nvSpPr>
        <p:spPr>
          <a:xfrm>
            <a:off x="533400" y="1600200"/>
            <a:ext cx="8153400" cy="4876800"/>
          </a:xfrm>
        </p:spPr>
        <p:txBody>
          <a:bodyPr>
            <a:normAutofit/>
          </a:bodyPr>
          <a:lstStyle/>
          <a:p>
            <a:pPr>
              <a:spcBef>
                <a:spcPct val="0"/>
              </a:spcBef>
            </a:pPr>
            <a:r>
              <a:rPr lang="en-US" sz="3200" dirty="0"/>
              <a:t>Every organization needs a written security policy document…</a:t>
            </a:r>
          </a:p>
          <a:p>
            <a:pPr>
              <a:spcBef>
                <a:spcPct val="0"/>
              </a:spcBef>
            </a:pPr>
            <a:r>
              <a:rPr lang="en-US" sz="3200" dirty="0"/>
              <a:t>…to define acceptable behavior, expected practices, and responsibilities.</a:t>
            </a:r>
          </a:p>
          <a:p>
            <a:pPr lvl="1">
              <a:spcBef>
                <a:spcPct val="0"/>
              </a:spcBef>
            </a:pPr>
            <a:r>
              <a:rPr lang="en-US" sz="3200" dirty="0"/>
              <a:t>makes clear what is protected and why.</a:t>
            </a:r>
          </a:p>
          <a:p>
            <a:pPr lvl="1">
              <a:spcBef>
                <a:spcPct val="0"/>
              </a:spcBef>
            </a:pPr>
            <a:r>
              <a:rPr lang="en-US" sz="3200" dirty="0"/>
              <a:t>articulates security procedures / controls.</a:t>
            </a:r>
          </a:p>
          <a:p>
            <a:pPr lvl="1">
              <a:spcBef>
                <a:spcPct val="0"/>
              </a:spcBef>
            </a:pPr>
            <a:r>
              <a:rPr lang="en-US" sz="3200" dirty="0"/>
              <a:t>states responsibility for protection.</a:t>
            </a:r>
          </a:p>
          <a:p>
            <a:pPr lvl="1">
              <a:spcBef>
                <a:spcPct val="0"/>
              </a:spcBef>
            </a:pPr>
            <a:r>
              <a:rPr lang="en-US" sz="3200" dirty="0"/>
              <a:t>provides a basis to resolve conflicts. </a:t>
            </a:r>
          </a:p>
        </p:txBody>
      </p:sp>
      <p:sp>
        <p:nvSpPr>
          <p:cNvPr id="2" name="Slide Number Placeholder 1"/>
          <p:cNvSpPr>
            <a:spLocks noGrp="1"/>
          </p:cNvSpPr>
          <p:nvPr>
            <p:ph type="sldNum" sz="quarter" idx="12"/>
          </p:nvPr>
        </p:nvSpPr>
        <p:spPr/>
        <p:txBody>
          <a:bodyPr/>
          <a:lstStyle/>
          <a:p>
            <a:fld id="{F866578B-4DEA-4433-8074-C0E1D584D2A6}" type="slidenum">
              <a:rPr lang="en-US" smtClean="0"/>
              <a:pPr/>
              <a:t>6</a:t>
            </a:fld>
            <a:endParaRPr lang="en-US"/>
          </a:p>
        </p:txBody>
      </p:sp>
    </p:spTree>
    <p:extLst>
      <p:ext uri="{BB962C8B-B14F-4D97-AF65-F5344CB8AC3E}">
        <p14:creationId xmlns:p14="http://schemas.microsoft.com/office/powerpoint/2010/main" val="209317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animEffect transition="in" filter="fade">
                                      <p:cBhvr>
                                        <p:cTn id="7" dur="500"/>
                                        <p:tgtEl>
                                          <p:spTgt spid="788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851">
                                            <p:txEl>
                                              <p:pRg st="2" end="2"/>
                                            </p:txEl>
                                          </p:spTgt>
                                        </p:tgtEl>
                                        <p:attrNameLst>
                                          <p:attrName>style.visibility</p:attrName>
                                        </p:attrNameLst>
                                      </p:cBhvr>
                                      <p:to>
                                        <p:strVal val="visible"/>
                                      </p:to>
                                    </p:set>
                                    <p:animEffect transition="in" filter="fade">
                                      <p:cBhvr>
                                        <p:cTn id="12" dur="500"/>
                                        <p:tgtEl>
                                          <p:spTgt spid="788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851">
                                            <p:txEl>
                                              <p:pRg st="3" end="3"/>
                                            </p:txEl>
                                          </p:spTgt>
                                        </p:tgtEl>
                                        <p:attrNameLst>
                                          <p:attrName>style.visibility</p:attrName>
                                        </p:attrNameLst>
                                      </p:cBhvr>
                                      <p:to>
                                        <p:strVal val="visible"/>
                                      </p:to>
                                    </p:set>
                                    <p:animEffect transition="in" filter="fade">
                                      <p:cBhvr>
                                        <p:cTn id="17" dur="500"/>
                                        <p:tgtEl>
                                          <p:spTgt spid="788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851">
                                            <p:txEl>
                                              <p:pRg st="4" end="4"/>
                                            </p:txEl>
                                          </p:spTgt>
                                        </p:tgtEl>
                                        <p:attrNameLst>
                                          <p:attrName>style.visibility</p:attrName>
                                        </p:attrNameLst>
                                      </p:cBhvr>
                                      <p:to>
                                        <p:strVal val="visible"/>
                                      </p:to>
                                    </p:set>
                                    <p:animEffect transition="in" filter="fade">
                                      <p:cBhvr>
                                        <p:cTn id="22" dur="500"/>
                                        <p:tgtEl>
                                          <p:spTgt spid="788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8851">
                                            <p:txEl>
                                              <p:pRg st="5" end="5"/>
                                            </p:txEl>
                                          </p:spTgt>
                                        </p:tgtEl>
                                        <p:attrNameLst>
                                          <p:attrName>style.visibility</p:attrName>
                                        </p:attrNameLst>
                                      </p:cBhvr>
                                      <p:to>
                                        <p:strVal val="visible"/>
                                      </p:to>
                                    </p:set>
                                    <p:animEffect transition="in" filter="fade">
                                      <p:cBhvr>
                                        <p:cTn id="27" dur="500"/>
                                        <p:tgtEl>
                                          <p:spTgt spid="788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Policies and Controls</a:t>
            </a:r>
          </a:p>
        </p:txBody>
      </p:sp>
      <p:sp>
        <p:nvSpPr>
          <p:cNvPr id="24579" name="Rectangle 3"/>
          <p:cNvSpPr>
            <a:spLocks noGrp="1" noChangeArrowheads="1"/>
          </p:cNvSpPr>
          <p:nvPr>
            <p:ph idx="1"/>
          </p:nvPr>
        </p:nvSpPr>
        <p:spPr/>
        <p:txBody>
          <a:bodyPr/>
          <a:lstStyle/>
          <a:p>
            <a:r>
              <a:rPr lang="en-US" sz="3300" dirty="0"/>
              <a:t>Policy says what is, and is not, allowed</a:t>
            </a:r>
          </a:p>
          <a:p>
            <a:pPr lvl="1"/>
            <a:r>
              <a:rPr lang="en-US" dirty="0"/>
              <a:t>What </a:t>
            </a:r>
            <a:r>
              <a:rPr lang="en-US" i="1" dirty="0"/>
              <a:t>must</a:t>
            </a:r>
            <a:r>
              <a:rPr lang="en-US" dirty="0"/>
              <a:t> happen, what </a:t>
            </a:r>
            <a:r>
              <a:rPr lang="en-US" i="1" dirty="0"/>
              <a:t>may</a:t>
            </a:r>
            <a:r>
              <a:rPr lang="en-US" dirty="0"/>
              <a:t> happen, what </a:t>
            </a:r>
            <a:r>
              <a:rPr lang="en-US" i="1" dirty="0"/>
              <a:t>must not</a:t>
            </a:r>
            <a:r>
              <a:rPr lang="en-US" dirty="0"/>
              <a:t> happen.</a:t>
            </a:r>
          </a:p>
          <a:p>
            <a:pPr lvl="1"/>
            <a:r>
              <a:rPr lang="en-US" dirty="0"/>
              <a:t>This defines “security” for the site/system/</a:t>
            </a:r>
            <a:r>
              <a:rPr lang="en-US" i="1" dirty="0"/>
              <a:t>etc</a:t>
            </a:r>
            <a:r>
              <a:rPr lang="en-US" dirty="0"/>
              <a:t>.</a:t>
            </a:r>
          </a:p>
          <a:p>
            <a:r>
              <a:rPr lang="en-US" sz="3300" dirty="0"/>
              <a:t>Controls enforce policies.</a:t>
            </a:r>
          </a:p>
          <a:p>
            <a:r>
              <a:rPr lang="en-US" sz="3300" dirty="0"/>
              <a:t>Application of controls in the absence of supporting policy could be </a:t>
            </a:r>
            <a:r>
              <a:rPr lang="en-US" sz="3300" b="1" i="1" dirty="0"/>
              <a:t>detrimental</a:t>
            </a:r>
            <a:r>
              <a:rPr lang="en-US" sz="3300" dirty="0"/>
              <a:t> to security!</a:t>
            </a:r>
          </a:p>
        </p:txBody>
      </p:sp>
      <p:sp>
        <p:nvSpPr>
          <p:cNvPr id="2" name="Slide Number Placeholder 1"/>
          <p:cNvSpPr>
            <a:spLocks noGrp="1"/>
          </p:cNvSpPr>
          <p:nvPr>
            <p:ph type="sldNum" sz="quarter" idx="12"/>
          </p:nvPr>
        </p:nvSpPr>
        <p:spPr/>
        <p:txBody>
          <a:bodyPr/>
          <a:lstStyle/>
          <a:p>
            <a:fld id="{F866578B-4DEA-4433-8074-C0E1D584D2A6}" type="slidenum">
              <a:rPr lang="en-US" smtClean="0"/>
              <a:pPr/>
              <a:t>7</a:t>
            </a:fld>
            <a:endParaRPr lang="en-US"/>
          </a:p>
        </p:txBody>
      </p:sp>
    </p:spTree>
    <p:extLst>
      <p:ext uri="{BB962C8B-B14F-4D97-AF65-F5344CB8AC3E}">
        <p14:creationId xmlns:p14="http://schemas.microsoft.com/office/powerpoint/2010/main" val="400790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fade">
                                      <p:cBhvr>
                                        <p:cTn id="7" dur="500"/>
                                        <p:tgtEl>
                                          <p:spTgt spid="245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3" end="3"/>
                                            </p:txEl>
                                          </p:spTgt>
                                        </p:tgtEl>
                                        <p:attrNameLst>
                                          <p:attrName>style.visibility</p:attrName>
                                        </p:attrNameLst>
                                      </p:cBhvr>
                                      <p:to>
                                        <p:strVal val="visible"/>
                                      </p:to>
                                    </p:set>
                                    <p:animEffect transition="in" filter="fade">
                                      <p:cBhvr>
                                        <p:cTn id="12" dur="500"/>
                                        <p:tgtEl>
                                          <p:spTgt spid="245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animEffect transition="in" filter="fade">
                                      <p:cBhvr>
                                        <p:cTn id="1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dirty="0"/>
              <a:t>Properties of Information Security</a:t>
            </a:r>
          </a:p>
        </p:txBody>
      </p:sp>
      <p:sp>
        <p:nvSpPr>
          <p:cNvPr id="28675" name="Rectangle 3"/>
          <p:cNvSpPr>
            <a:spLocks noGrp="1" noChangeArrowheads="1"/>
          </p:cNvSpPr>
          <p:nvPr>
            <p:ph idx="1"/>
          </p:nvPr>
        </p:nvSpPr>
        <p:spPr/>
        <p:txBody>
          <a:bodyPr>
            <a:normAutofit lnSpcReduction="10000"/>
          </a:bodyPr>
          <a:lstStyle/>
          <a:p>
            <a:r>
              <a:rPr lang="en-US" b="1" dirty="0"/>
              <a:t>Confidentiality</a:t>
            </a:r>
          </a:p>
          <a:p>
            <a:pPr lvl="1"/>
            <a:r>
              <a:rPr lang="en-US" dirty="0"/>
              <a:t>Keeping data and resources hidden from unauthorized personnel</a:t>
            </a:r>
          </a:p>
          <a:p>
            <a:r>
              <a:rPr lang="en-US" b="1" dirty="0"/>
              <a:t>Integrity</a:t>
            </a:r>
          </a:p>
          <a:p>
            <a:pPr lvl="1"/>
            <a:r>
              <a:rPr lang="en-US" dirty="0"/>
              <a:t>Data integrity (integrity)</a:t>
            </a:r>
          </a:p>
          <a:p>
            <a:pPr lvl="1"/>
            <a:r>
              <a:rPr lang="en-US" dirty="0"/>
              <a:t>Origin integrity (authentication)</a:t>
            </a:r>
          </a:p>
          <a:p>
            <a:r>
              <a:rPr lang="en-US" b="1" dirty="0"/>
              <a:t>Availability</a:t>
            </a:r>
          </a:p>
          <a:p>
            <a:pPr lvl="1"/>
            <a:r>
              <a:rPr lang="en-US" dirty="0"/>
              <a:t>Enabling access to data and resources when and where they are needed.</a:t>
            </a:r>
          </a:p>
        </p:txBody>
      </p:sp>
      <p:sp>
        <p:nvSpPr>
          <p:cNvPr id="2" name="Slide Number Placeholder 1"/>
          <p:cNvSpPr>
            <a:spLocks noGrp="1"/>
          </p:cNvSpPr>
          <p:nvPr>
            <p:ph type="sldNum" sz="quarter" idx="12"/>
          </p:nvPr>
        </p:nvSpPr>
        <p:spPr/>
        <p:txBody>
          <a:bodyPr/>
          <a:lstStyle/>
          <a:p>
            <a:fld id="{F866578B-4DEA-4433-8074-C0E1D584D2A6}" type="slidenum">
              <a:rPr lang="en-US" smtClean="0"/>
              <a:pPr/>
              <a:t>8</a:t>
            </a:fld>
            <a:endParaRPr lang="en-US"/>
          </a:p>
        </p:txBody>
      </p:sp>
    </p:spTree>
    <p:extLst>
      <p:ext uri="{BB962C8B-B14F-4D97-AF65-F5344CB8AC3E}">
        <p14:creationId xmlns:p14="http://schemas.microsoft.com/office/powerpoint/2010/main" val="150829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animEffect transition="in" filter="fade">
                                      <p:cBhvr>
                                        <p:cTn id="7" dur="500"/>
                                        <p:tgtEl>
                                          <p:spTgt spid="2867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675">
                                            <p:txEl>
                                              <p:pRg st="3" end="3"/>
                                            </p:txEl>
                                          </p:spTgt>
                                        </p:tgtEl>
                                        <p:attrNameLst>
                                          <p:attrName>style.visibility</p:attrName>
                                        </p:attrNameLst>
                                      </p:cBhvr>
                                      <p:to>
                                        <p:strVal val="visible"/>
                                      </p:to>
                                    </p:set>
                                    <p:animEffect transition="in" filter="fade">
                                      <p:cBhvr>
                                        <p:cTn id="10" dur="500"/>
                                        <p:tgtEl>
                                          <p:spTgt spid="2867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animEffect transition="in" filter="fade">
                                      <p:cBhvr>
                                        <p:cTn id="13" dur="500"/>
                                        <p:tgtEl>
                                          <p:spTgt spid="2867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675">
                                            <p:txEl>
                                              <p:pRg st="5" end="5"/>
                                            </p:txEl>
                                          </p:spTgt>
                                        </p:tgtEl>
                                        <p:attrNameLst>
                                          <p:attrName>style.visibility</p:attrName>
                                        </p:attrNameLst>
                                      </p:cBhvr>
                                      <p:to>
                                        <p:strVal val="visible"/>
                                      </p:to>
                                    </p:set>
                                    <p:animEffect transition="in" filter="fade">
                                      <p:cBhvr>
                                        <p:cTn id="18" dur="500"/>
                                        <p:tgtEl>
                                          <p:spTgt spid="28675">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animEffect transition="in" filter="fade">
                                      <p:cBhvr>
                                        <p:cTn id="21" dur="500"/>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1034256" y="5638800"/>
            <a:ext cx="7086600" cy="307762"/>
          </a:xfrm>
          <a:prstGeom prst="rect">
            <a:avLst/>
          </a:prstGeom>
          <a:noFill/>
          <a:ln w="9525" algn="ctr">
            <a:noFill/>
            <a:miter lim="800000"/>
            <a:headEnd/>
            <a:tailEnd/>
          </a:ln>
        </p:spPr>
        <p:txBody>
          <a:bodyPr lIns="91425" tIns="45713" rIns="91425" bIns="45713">
            <a:spAutoFit/>
          </a:bodyPr>
          <a:lstStyle/>
          <a:p>
            <a:pPr defTabSz="1195388">
              <a:spcBef>
                <a:spcPct val="50000"/>
              </a:spcBef>
            </a:pPr>
            <a:r>
              <a:rPr lang="en-US" sz="1400" i="1" dirty="0"/>
              <a:t>National Security Telecommunications and Information Systems Security Committee</a:t>
            </a:r>
          </a:p>
        </p:txBody>
      </p:sp>
      <p:sp>
        <p:nvSpPr>
          <p:cNvPr id="3" name="Title 2"/>
          <p:cNvSpPr>
            <a:spLocks noGrp="1"/>
          </p:cNvSpPr>
          <p:nvPr>
            <p:ph type="title"/>
          </p:nvPr>
        </p:nvSpPr>
        <p:spPr>
          <a:xfrm>
            <a:off x="228600" y="457200"/>
            <a:ext cx="8686801" cy="960438"/>
          </a:xfrm>
        </p:spPr>
        <p:txBody>
          <a:bodyPr>
            <a:normAutofit fontScale="90000"/>
          </a:bodyPr>
          <a:lstStyle/>
          <a:p>
            <a:r>
              <a:rPr lang="en-US" dirty="0"/>
              <a:t>What Else?  The </a:t>
            </a:r>
            <a:r>
              <a:rPr lang="en-US" dirty="0" err="1"/>
              <a:t>McCumber</a:t>
            </a:r>
            <a:r>
              <a:rPr lang="en-US" dirty="0"/>
              <a:t> Security Model</a:t>
            </a:r>
            <a:br>
              <a:rPr lang="en-US" dirty="0"/>
            </a:br>
            <a:endParaRPr lang="en-US" dirty="0"/>
          </a:p>
        </p:txBody>
      </p:sp>
      <p:sp>
        <p:nvSpPr>
          <p:cNvPr id="2" name="Slide Number Placeholder 1"/>
          <p:cNvSpPr>
            <a:spLocks noGrp="1"/>
          </p:cNvSpPr>
          <p:nvPr>
            <p:ph type="sldNum" sz="quarter" idx="12"/>
          </p:nvPr>
        </p:nvSpPr>
        <p:spPr/>
        <p:txBody>
          <a:bodyPr/>
          <a:lstStyle/>
          <a:p>
            <a:fld id="{F866578B-4DEA-4433-8074-C0E1D584D2A6}" type="slidenum">
              <a:rPr lang="en-US" smtClean="0"/>
              <a:pPr/>
              <a:t>9</a:t>
            </a:fld>
            <a:endParaRPr lang="en-US"/>
          </a:p>
        </p:txBody>
      </p:sp>
      <p:pic>
        <p:nvPicPr>
          <p:cNvPr id="5" name="Picture 4" descr="The McCumber Model is a cube drawn in 3D with three visible faces.  The top face is labeled with the properties: confidentiality, integrity, and availability.  The left face is labeled with the three states of information: transmission, storage, and processing.  The right face is labeled with the three controls, arranged vertically: policy, technology, and people.">
            <a:extLst>
              <a:ext uri="{FF2B5EF4-FFF2-40B4-BE49-F238E27FC236}">
                <a16:creationId xmlns:a16="http://schemas.microsoft.com/office/drawing/2014/main" id="{2E9327C9-8BF0-147A-19D1-C9AA6FAD5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942662"/>
            <a:ext cx="4668203" cy="3366569"/>
          </a:xfrm>
          <a:prstGeom prst="rect">
            <a:avLst/>
          </a:prstGeom>
        </p:spPr>
      </p:pic>
    </p:spTree>
    <p:extLst>
      <p:ext uri="{BB962C8B-B14F-4D97-AF65-F5344CB8AC3E}">
        <p14:creationId xmlns:p14="http://schemas.microsoft.com/office/powerpoint/2010/main" val="968038459"/>
      </p:ext>
    </p:extLst>
  </p:cSld>
  <p:clrMapOvr>
    <a:masterClrMapping/>
  </p:clrMapOvr>
</p:sld>
</file>

<file path=ppt/theme/theme1.xml><?xml version="1.0" encoding="utf-8"?>
<a:theme xmlns:a="http://schemas.openxmlformats.org/drawingml/2006/main" name="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ksu_4x3</Template>
  <TotalTime>411</TotalTime>
  <Words>12180</Words>
  <Application>Microsoft Office PowerPoint</Application>
  <PresentationFormat>On-screen Show (4:3)</PresentationFormat>
  <Paragraphs>573</Paragraphs>
  <Slides>57</Slides>
  <Notes>41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ksu_22_4x3</vt:lpstr>
      <vt:lpstr>IT 3123 Hardware and Software Concepts</vt:lpstr>
      <vt:lpstr>Announcements</vt:lpstr>
      <vt:lpstr>What Does “Secure” Mean?</vt:lpstr>
      <vt:lpstr>Thinking About Security</vt:lpstr>
      <vt:lpstr>Specifying Security</vt:lpstr>
      <vt:lpstr>Organizational Security Policy</vt:lpstr>
      <vt:lpstr>Policies and Controls</vt:lpstr>
      <vt:lpstr>Properties of Information Security</vt:lpstr>
      <vt:lpstr>What Else?  The McCumber Security Model </vt:lpstr>
      <vt:lpstr>Assets to be Protected</vt:lpstr>
      <vt:lpstr>The Attacker’s Triad: DAD</vt:lpstr>
      <vt:lpstr>Who Are These Attackers Anyway?</vt:lpstr>
      <vt:lpstr>Where Are They?</vt:lpstr>
      <vt:lpstr>Vulnerabilities, Threats, Risks</vt:lpstr>
      <vt:lpstr>Goals of Information Security</vt:lpstr>
      <vt:lpstr>Computers and Networks</vt:lpstr>
      <vt:lpstr>Risk Management</vt:lpstr>
      <vt:lpstr>Information Risk</vt:lpstr>
      <vt:lpstr>Asset Identification and Valuation</vt:lpstr>
      <vt:lpstr>Threat Identification</vt:lpstr>
      <vt:lpstr>Vulnerability Identification</vt:lpstr>
      <vt:lpstr>Risk Management</vt:lpstr>
      <vt:lpstr>Security Trends</vt:lpstr>
      <vt:lpstr>Identity</vt:lpstr>
      <vt:lpstr>Authenticating Identity</vt:lpstr>
      <vt:lpstr>Uses of Identity</vt:lpstr>
      <vt:lpstr>Users</vt:lpstr>
      <vt:lpstr>Groups</vt:lpstr>
      <vt:lpstr>Password Authentication</vt:lpstr>
      <vt:lpstr>Passwords</vt:lpstr>
      <vt:lpstr>Problem: Storage of Passwords</vt:lpstr>
      <vt:lpstr>Dictionary Attack</vt:lpstr>
      <vt:lpstr>Salt: Foiling Dictionary Attacks</vt:lpstr>
      <vt:lpstr>Using Salted Passwords</vt:lpstr>
      <vt:lpstr>Strength of a Password</vt:lpstr>
      <vt:lpstr>Another Example</vt:lpstr>
      <vt:lpstr>Yet Another Example</vt:lpstr>
      <vt:lpstr>Strength of a Password</vt:lpstr>
      <vt:lpstr>Example</vt:lpstr>
      <vt:lpstr>Users Make Bad Choices</vt:lpstr>
      <vt:lpstr>User Selection</vt:lpstr>
      <vt:lpstr>Proactive Password Checking</vt:lpstr>
      <vt:lpstr>About “Forcing” Compliance</vt:lpstr>
      <vt:lpstr>That Restricted Password</vt:lpstr>
      <vt:lpstr>Password Aging</vt:lpstr>
      <vt:lpstr>One-Time Passwords</vt:lpstr>
      <vt:lpstr>Hardware Support</vt:lpstr>
      <vt:lpstr>Memory Card</vt:lpstr>
      <vt:lpstr>Smartcard</vt:lpstr>
      <vt:lpstr>Biometric Authentication </vt:lpstr>
      <vt:lpstr>Biometric Accuracy</vt:lpstr>
      <vt:lpstr>Assumptions</vt:lpstr>
      <vt:lpstr>Other Problems</vt:lpstr>
      <vt:lpstr>Identification vs. Authentication</vt:lpstr>
      <vt:lpstr>Identification and Authentication</vt:lpstr>
      <vt:lpstr>“Knowledge-Based Authentication”</vt:lpstr>
      <vt:lpstr>Questions</vt:lpstr>
    </vt:vector>
  </TitlesOfParts>
  <Company>Kennesaw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3123 Hardware and Software Concepts</dc:title>
  <dc:creator>Bob Brown</dc:creator>
  <cp:lastModifiedBy>Bob Brown</cp:lastModifiedBy>
  <cp:revision>57</cp:revision>
  <dcterms:created xsi:type="dcterms:W3CDTF">2022-12-15T18:36:54Z</dcterms:created>
  <dcterms:modified xsi:type="dcterms:W3CDTF">2023-05-13T21:15:48Z</dcterms:modified>
</cp:coreProperties>
</file>