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6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300" r:id="rId32"/>
    <p:sldId id="301" r:id="rId33"/>
    <p:sldId id="302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258" r:id="rId4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omic Sans MS" panose="030F0702030302020204" pitchFamily="66" charset="0"/>
      <p:regular r:id="rId53"/>
      <p:bold r:id="rId54"/>
      <p:italic r:id="rId55"/>
      <p:boldItalic r:id="rId56"/>
    </p:embeddedFont>
    <p:embeddedFont>
      <p:font typeface="Lucida Console" panose="020B0609040504020204" pitchFamily="49" charset="0"/>
      <p:regular r:id="rId57"/>
    </p:embeddedFont>
    <p:embeddedFont>
      <p:font typeface="Montserrat" panose="00000500000000000000" pitchFamily="2" charset="0"/>
      <p:regular r:id="rId58"/>
      <p:bold r:id="rId59"/>
      <p:italic r:id="rId60"/>
      <p:boldItalic r:id="rId61"/>
    </p:embeddedFont>
    <p:embeddedFont>
      <p:font typeface="Source Serif Pro" panose="02040603050405020204" pitchFamily="18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B822F-A7D6-49E9-B42E-204AE1EE706F}" v="811" dt="2023-04-20T14:34:19.415"/>
    <p1510:client id="{7823B5DF-81E8-65B5-6B0E-F1E8BC552119}" v="19" dt="2023-05-13T21:06:5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566" autoAdjust="0"/>
  </p:normalViewPr>
  <p:slideViewPr>
    <p:cSldViewPr>
      <p:cViewPr varScale="1">
        <p:scale>
          <a:sx n="77" d="100"/>
          <a:sy n="77" d="100"/>
        </p:scale>
        <p:origin x="25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5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font" Target="fonts/font16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font" Target="fonts/font14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2.fntdata"/><Relationship Id="rId5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Brown" userId="de4355ee-7296-4195-ba97-c8dead83c87d" providerId="ADAL" clId="{6D5B822F-A7D6-49E9-B42E-204AE1EE706F}"/>
    <pc:docChg chg="undo custSel addSld modSld">
      <pc:chgData name="Bob Brown" userId="de4355ee-7296-4195-ba97-c8dead83c87d" providerId="ADAL" clId="{6D5B822F-A7D6-49E9-B42E-204AE1EE706F}" dt="2023-04-24T13:22:44.118" v="4698" actId="20577"/>
      <pc:docMkLst>
        <pc:docMk/>
      </pc:docMkLst>
      <pc:sldChg chg="modSp mod modNotesTx">
        <pc:chgData name="Bob Brown" userId="de4355ee-7296-4195-ba97-c8dead83c87d" providerId="ADAL" clId="{6D5B822F-A7D6-49E9-B42E-204AE1EE706F}" dt="2023-04-24T13:22:44.118" v="4698" actId="20577"/>
        <pc:sldMkLst>
          <pc:docMk/>
          <pc:sldMk cId="3095576246" sldId="256"/>
        </pc:sldMkLst>
        <pc:spChg chg="mod">
          <ac:chgData name="Bob Brown" userId="de4355ee-7296-4195-ba97-c8dead83c87d" providerId="ADAL" clId="{6D5B822F-A7D6-49E9-B42E-204AE1EE706F}" dt="2023-04-15T11:22:03.217" v="30" actId="20577"/>
          <ac:spMkLst>
            <pc:docMk/>
            <pc:sldMk cId="3095576246" sldId="256"/>
            <ac:spMk id="3" creationId="{00000000-0000-0000-0000-000000000000}"/>
          </ac:spMkLst>
        </pc:spChg>
        <pc:grpChg chg="mod">
          <ac:chgData name="Bob Brown" userId="de4355ee-7296-4195-ba97-c8dead83c87d" providerId="ADAL" clId="{6D5B822F-A7D6-49E9-B42E-204AE1EE706F}" dt="2023-04-18T20:29:39.992" v="4441" actId="1076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modSp add mod modAnim">
        <pc:chgData name="Bob Brown" userId="de4355ee-7296-4195-ba97-c8dead83c87d" providerId="ADAL" clId="{6D5B822F-A7D6-49E9-B42E-204AE1EE706F}" dt="2023-04-18T18:45:45.783" v="153"/>
        <pc:sldMkLst>
          <pc:docMk/>
          <pc:sldMk cId="2175517077" sldId="259"/>
        </pc:sldMkLst>
        <pc:spChg chg="mod">
          <ac:chgData name="Bob Brown" userId="de4355ee-7296-4195-ba97-c8dead83c87d" providerId="ADAL" clId="{6D5B822F-A7D6-49E9-B42E-204AE1EE706F}" dt="2023-04-15T14:45:06.951" v="98" actId="20577"/>
          <ac:spMkLst>
            <pc:docMk/>
            <pc:sldMk cId="2175517077" sldId="259"/>
            <ac:spMk id="3" creationId="{00000000-0000-0000-0000-000000000000}"/>
          </ac:spMkLst>
        </pc:spChg>
      </pc:sldChg>
      <pc:sldChg chg="modSp add mod modAnim modNotesTx">
        <pc:chgData name="Bob Brown" userId="de4355ee-7296-4195-ba97-c8dead83c87d" providerId="ADAL" clId="{6D5B822F-A7D6-49E9-B42E-204AE1EE706F}" dt="2023-04-18T18:47:02.342" v="204"/>
        <pc:sldMkLst>
          <pc:docMk/>
          <pc:sldMk cId="1327647418" sldId="260"/>
        </pc:sldMkLst>
        <pc:spChg chg="mod">
          <ac:chgData name="Bob Brown" userId="de4355ee-7296-4195-ba97-c8dead83c87d" providerId="ADAL" clId="{6D5B822F-A7D6-49E9-B42E-204AE1EE706F}" dt="2023-04-15T11:22:53.172" v="35" actId="27636"/>
          <ac:spMkLst>
            <pc:docMk/>
            <pc:sldMk cId="1327647418" sldId="260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8:46:36.243" v="199" actId="21"/>
          <ac:spMkLst>
            <pc:docMk/>
            <pc:sldMk cId="1327647418" sldId="260"/>
            <ac:spMk id="3" creationId="{00000000-0000-0000-0000-000000000000}"/>
          </ac:spMkLst>
        </pc:spChg>
      </pc:sldChg>
      <pc:sldChg chg="modSp add mod modAnim modNotesTx">
        <pc:chgData name="Bob Brown" userId="de4355ee-7296-4195-ba97-c8dead83c87d" providerId="ADAL" clId="{6D5B822F-A7D6-49E9-B42E-204AE1EE706F}" dt="2023-04-18T18:47:33.889" v="209"/>
        <pc:sldMkLst>
          <pc:docMk/>
          <pc:sldMk cId="3333390018" sldId="261"/>
        </pc:sldMkLst>
        <pc:spChg chg="mod">
          <ac:chgData name="Bob Brown" userId="de4355ee-7296-4195-ba97-c8dead83c87d" providerId="ADAL" clId="{6D5B822F-A7D6-49E9-B42E-204AE1EE706F}" dt="2023-04-15T14:43:56.288" v="96" actId="6549"/>
          <ac:spMkLst>
            <pc:docMk/>
            <pc:sldMk cId="3333390018" sldId="261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8:47:52.539" v="212"/>
        <pc:sldMkLst>
          <pc:docMk/>
          <pc:sldMk cId="1643652514" sldId="262"/>
        </pc:sldMkLst>
        <pc:spChg chg="mod">
          <ac:chgData name="Bob Brown" userId="de4355ee-7296-4195-ba97-c8dead83c87d" providerId="ADAL" clId="{6D5B822F-A7D6-49E9-B42E-204AE1EE706F}" dt="2023-04-15T11:22:55.857" v="40" actId="27636"/>
          <ac:spMkLst>
            <pc:docMk/>
            <pc:sldMk cId="1643652514" sldId="262"/>
            <ac:spMk id="2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8:53:04.087" v="218" actId="255"/>
        <pc:sldMkLst>
          <pc:docMk/>
          <pc:sldMk cId="3892364555" sldId="263"/>
        </pc:sldMkLst>
        <pc:spChg chg="mod">
          <ac:chgData name="Bob Brown" userId="de4355ee-7296-4195-ba97-c8dead83c87d" providerId="ADAL" clId="{6D5B822F-A7D6-49E9-B42E-204AE1EE706F}" dt="2023-04-15T11:22:57.124" v="43" actId="27636"/>
          <ac:spMkLst>
            <pc:docMk/>
            <pc:sldMk cId="3892364555" sldId="263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8:53:04.087" v="218" actId="255"/>
          <ac:spMkLst>
            <pc:docMk/>
            <pc:sldMk cId="3892364555" sldId="263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8:54:09.310" v="223"/>
        <pc:sldMkLst>
          <pc:docMk/>
          <pc:sldMk cId="3012466906" sldId="264"/>
        </pc:sldMkLst>
        <pc:spChg chg="mod">
          <ac:chgData name="Bob Brown" userId="de4355ee-7296-4195-ba97-c8dead83c87d" providerId="ADAL" clId="{6D5B822F-A7D6-49E9-B42E-204AE1EE706F}" dt="2023-04-15T11:22:58.402" v="46" actId="27636"/>
          <ac:spMkLst>
            <pc:docMk/>
            <pc:sldMk cId="3012466906" sldId="264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5T14:46:44.213" v="101" actId="255"/>
          <ac:spMkLst>
            <pc:docMk/>
            <pc:sldMk cId="3012466906" sldId="264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8:54:23.327" v="225"/>
        <pc:sldMkLst>
          <pc:docMk/>
          <pc:sldMk cId="2058207916" sldId="265"/>
        </pc:sldMkLst>
        <pc:spChg chg="mod">
          <ac:chgData name="Bob Brown" userId="de4355ee-7296-4195-ba97-c8dead83c87d" providerId="ADAL" clId="{6D5B822F-A7D6-49E9-B42E-204AE1EE706F}" dt="2023-04-15T11:23:00.277" v="49" actId="27636"/>
          <ac:spMkLst>
            <pc:docMk/>
            <pc:sldMk cId="2058207916" sldId="265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5T14:47:18.877" v="104" actId="20577"/>
          <ac:spMkLst>
            <pc:docMk/>
            <pc:sldMk cId="2058207916" sldId="265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20T14:24:29.246" v="4445" actId="1035"/>
        <pc:sldMkLst>
          <pc:docMk/>
          <pc:sldMk cId="418506282" sldId="266"/>
        </pc:sldMkLst>
        <pc:spChg chg="mod">
          <ac:chgData name="Bob Brown" userId="de4355ee-7296-4195-ba97-c8dead83c87d" providerId="ADAL" clId="{6D5B822F-A7D6-49E9-B42E-204AE1EE706F}" dt="2023-04-15T14:48:03.710" v="111" actId="20577"/>
          <ac:spMkLst>
            <pc:docMk/>
            <pc:sldMk cId="418506282" sldId="266"/>
            <ac:spMk id="15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20T14:24:29.246" v="4445" actId="1035"/>
          <ac:spMkLst>
            <pc:docMk/>
            <pc:sldMk cId="418506282" sldId="266"/>
            <ac:spMk id="17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5T14:47:35.014" v="106" actId="20577"/>
          <ac:spMkLst>
            <pc:docMk/>
            <pc:sldMk cId="418506282" sldId="266"/>
            <ac:spMk id="24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8:55:12.833" v="233"/>
        <pc:sldMkLst>
          <pc:docMk/>
          <pc:sldMk cId="2143639833" sldId="267"/>
        </pc:sldMkLst>
        <pc:spChg chg="mod">
          <ac:chgData name="Bob Brown" userId="de4355ee-7296-4195-ba97-c8dead83c87d" providerId="ADAL" clId="{6D5B822F-A7D6-49E9-B42E-204AE1EE706F}" dt="2023-04-15T11:23:04.865" v="54" actId="27636"/>
          <ac:spMkLst>
            <pc:docMk/>
            <pc:sldMk cId="2143639833" sldId="267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8:55:00.239" v="231" actId="20577"/>
          <ac:spMkLst>
            <pc:docMk/>
            <pc:sldMk cId="2143639833" sldId="267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0:41.101" v="261"/>
        <pc:sldMkLst>
          <pc:docMk/>
          <pc:sldMk cId="1949590292" sldId="268"/>
        </pc:sldMkLst>
        <pc:spChg chg="mod">
          <ac:chgData name="Bob Brown" userId="de4355ee-7296-4195-ba97-c8dead83c87d" providerId="ADAL" clId="{6D5B822F-A7D6-49E9-B42E-204AE1EE706F}" dt="2023-04-18T18:56:13.508" v="245" actId="14100"/>
          <ac:spMkLst>
            <pc:docMk/>
            <pc:sldMk cId="1949590292" sldId="268"/>
            <ac:spMk id="7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8:56:28.294" v="252" actId="1038"/>
          <ac:spMkLst>
            <pc:docMk/>
            <pc:sldMk cId="1949590292" sldId="268"/>
            <ac:spMk id="15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8:56:46.233" v="254" actId="1038"/>
          <ac:spMkLst>
            <pc:docMk/>
            <pc:sldMk cId="1949590292" sldId="268"/>
            <ac:spMk id="17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9:00:27.730" v="260" actId="1036"/>
          <ac:spMkLst>
            <pc:docMk/>
            <pc:sldMk cId="1949590292" sldId="268"/>
            <ac:spMk id="21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8:55:38.320" v="235" actId="14100"/>
          <ac:spMkLst>
            <pc:docMk/>
            <pc:sldMk cId="1949590292" sldId="268"/>
            <ac:spMk id="24" creationId="{00000000-0000-0000-0000-000000000000}"/>
          </ac:spMkLst>
        </pc:spChg>
        <pc:grpChg chg="mod">
          <ac:chgData name="Bob Brown" userId="de4355ee-7296-4195-ba97-c8dead83c87d" providerId="ADAL" clId="{6D5B822F-A7D6-49E9-B42E-204AE1EE706F}" dt="2023-04-18T18:56:28.294" v="252" actId="1038"/>
          <ac:grpSpMkLst>
            <pc:docMk/>
            <pc:sldMk cId="1949590292" sldId="268"/>
            <ac:grpSpMk id="3" creationId="{00000000-0000-0000-0000-000000000000}"/>
          </ac:grpSpMkLst>
        </pc:grpChg>
        <pc:grpChg chg="mod">
          <ac:chgData name="Bob Brown" userId="de4355ee-7296-4195-ba97-c8dead83c87d" providerId="ADAL" clId="{6D5B822F-A7D6-49E9-B42E-204AE1EE706F}" dt="2023-04-18T18:56:28.294" v="252" actId="1038"/>
          <ac:grpSpMkLst>
            <pc:docMk/>
            <pc:sldMk cId="1949590292" sldId="268"/>
            <ac:grpSpMk id="16" creationId="{00000000-0000-0000-0000-000000000000}"/>
          </ac:grpSpMkLst>
        </pc:grpChg>
        <pc:grpChg chg="mod">
          <ac:chgData name="Bob Brown" userId="de4355ee-7296-4195-ba97-c8dead83c87d" providerId="ADAL" clId="{6D5B822F-A7D6-49E9-B42E-204AE1EE706F}" dt="2023-04-18T18:56:28.294" v="252" actId="1038"/>
          <ac:grpSpMkLst>
            <pc:docMk/>
            <pc:sldMk cId="1949590292" sldId="268"/>
            <ac:grpSpMk id="20" creationId="{00000000-0000-0000-0000-000000000000}"/>
          </ac:grpSpMkLst>
        </pc:grpChg>
      </pc:sldChg>
      <pc:sldChg chg="modSp add mod modAnim">
        <pc:chgData name="Bob Brown" userId="de4355ee-7296-4195-ba97-c8dead83c87d" providerId="ADAL" clId="{6D5B822F-A7D6-49E9-B42E-204AE1EE706F}" dt="2023-04-18T19:00:49.279" v="262"/>
        <pc:sldMkLst>
          <pc:docMk/>
          <pc:sldMk cId="4051237761" sldId="269"/>
        </pc:sldMkLst>
        <pc:spChg chg="mod">
          <ac:chgData name="Bob Brown" userId="de4355ee-7296-4195-ba97-c8dead83c87d" providerId="ADAL" clId="{6D5B822F-A7D6-49E9-B42E-204AE1EE706F}" dt="2023-04-15T11:23:08.092" v="59" actId="27636"/>
          <ac:spMkLst>
            <pc:docMk/>
            <pc:sldMk cId="4051237761" sldId="269"/>
            <ac:spMk id="2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1:55.047" v="267"/>
        <pc:sldMkLst>
          <pc:docMk/>
          <pc:sldMk cId="1673884958" sldId="270"/>
        </pc:sldMkLst>
        <pc:spChg chg="mod">
          <ac:chgData name="Bob Brown" userId="de4355ee-7296-4195-ba97-c8dead83c87d" providerId="ADAL" clId="{6D5B822F-A7D6-49E9-B42E-204AE1EE706F}" dt="2023-04-18T19:01:34.785" v="266" actId="6549"/>
          <ac:spMkLst>
            <pc:docMk/>
            <pc:sldMk cId="1673884958" sldId="270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3:57.059" v="282"/>
        <pc:sldMkLst>
          <pc:docMk/>
          <pc:sldMk cId="4235013513" sldId="271"/>
        </pc:sldMkLst>
        <pc:spChg chg="mod">
          <ac:chgData name="Bob Brown" userId="de4355ee-7296-4195-ba97-c8dead83c87d" providerId="ADAL" clId="{6D5B822F-A7D6-49E9-B42E-204AE1EE706F}" dt="2023-04-18T19:03:30.226" v="280" actId="948"/>
          <ac:spMkLst>
            <pc:docMk/>
            <pc:sldMk cId="4235013513" sldId="271"/>
            <ac:spMk id="3" creationId="{00000000-0000-0000-0000-000000000000}"/>
          </ac:spMkLst>
        </pc:spChg>
      </pc:sldChg>
      <pc:sldChg chg="modSp add mod">
        <pc:chgData name="Bob Brown" userId="de4355ee-7296-4195-ba97-c8dead83c87d" providerId="ADAL" clId="{6D5B822F-A7D6-49E9-B42E-204AE1EE706F}" dt="2023-04-15T14:49:19.513" v="115" actId="20577"/>
        <pc:sldMkLst>
          <pc:docMk/>
          <pc:sldMk cId="2850718148" sldId="272"/>
        </pc:sldMkLst>
        <pc:spChg chg="mod">
          <ac:chgData name="Bob Brown" userId="de4355ee-7296-4195-ba97-c8dead83c87d" providerId="ADAL" clId="{6D5B822F-A7D6-49E9-B42E-204AE1EE706F}" dt="2023-04-15T14:49:19.513" v="115" actId="20577"/>
          <ac:spMkLst>
            <pc:docMk/>
            <pc:sldMk cId="2850718148" sldId="272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4:28.668" v="285"/>
        <pc:sldMkLst>
          <pc:docMk/>
          <pc:sldMk cId="504828739" sldId="273"/>
        </pc:sldMkLst>
        <pc:spChg chg="mod">
          <ac:chgData name="Bob Brown" userId="de4355ee-7296-4195-ba97-c8dead83c87d" providerId="ADAL" clId="{6D5B822F-A7D6-49E9-B42E-204AE1EE706F}" dt="2023-04-15T11:23:15.793" v="68" actId="27636"/>
          <ac:spMkLst>
            <pc:docMk/>
            <pc:sldMk cId="504828739" sldId="273"/>
            <ac:spMk id="2" creationId="{00000000-0000-0000-0000-000000000000}"/>
          </ac:spMkLst>
        </pc:spChg>
      </pc:sldChg>
      <pc:sldChg chg="add modAnim">
        <pc:chgData name="Bob Brown" userId="de4355ee-7296-4195-ba97-c8dead83c87d" providerId="ADAL" clId="{6D5B822F-A7D6-49E9-B42E-204AE1EE706F}" dt="2023-04-18T19:04:41.213" v="287"/>
        <pc:sldMkLst>
          <pc:docMk/>
          <pc:sldMk cId="1616304846" sldId="274"/>
        </pc:sldMkLst>
      </pc:sldChg>
      <pc:sldChg chg="add modAnim">
        <pc:chgData name="Bob Brown" userId="de4355ee-7296-4195-ba97-c8dead83c87d" providerId="ADAL" clId="{6D5B822F-A7D6-49E9-B42E-204AE1EE706F}" dt="2023-04-18T19:04:50.662" v="288"/>
        <pc:sldMkLst>
          <pc:docMk/>
          <pc:sldMk cId="3510989371" sldId="275"/>
        </pc:sldMkLst>
      </pc:sldChg>
      <pc:sldChg chg="modSp add mod modAnim">
        <pc:chgData name="Bob Brown" userId="de4355ee-7296-4195-ba97-c8dead83c87d" providerId="ADAL" clId="{6D5B822F-A7D6-49E9-B42E-204AE1EE706F}" dt="2023-04-18T19:05:14.159" v="292"/>
        <pc:sldMkLst>
          <pc:docMk/>
          <pc:sldMk cId="1897840788" sldId="276"/>
        </pc:sldMkLst>
        <pc:spChg chg="mod">
          <ac:chgData name="Bob Brown" userId="de4355ee-7296-4195-ba97-c8dead83c87d" providerId="ADAL" clId="{6D5B822F-A7D6-49E9-B42E-204AE1EE706F}" dt="2023-04-15T14:50:02.756" v="116" actId="948"/>
          <ac:spMkLst>
            <pc:docMk/>
            <pc:sldMk cId="1897840788" sldId="276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6:02.208" v="298" actId="255"/>
        <pc:sldMkLst>
          <pc:docMk/>
          <pc:sldMk cId="1430662646" sldId="277"/>
        </pc:sldMkLst>
        <pc:spChg chg="mod">
          <ac:chgData name="Bob Brown" userId="de4355ee-7296-4195-ba97-c8dead83c87d" providerId="ADAL" clId="{6D5B822F-A7D6-49E9-B42E-204AE1EE706F}" dt="2023-04-18T19:06:02.208" v="298" actId="255"/>
          <ac:spMkLst>
            <pc:docMk/>
            <pc:sldMk cId="1430662646" sldId="277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6:37.099" v="301"/>
        <pc:sldMkLst>
          <pc:docMk/>
          <pc:sldMk cId="1625583783" sldId="278"/>
        </pc:sldMkLst>
        <pc:spChg chg="mod">
          <ac:chgData name="Bob Brown" userId="de4355ee-7296-4195-ba97-c8dead83c87d" providerId="ADAL" clId="{6D5B822F-A7D6-49E9-B42E-204AE1EE706F}" dt="2023-04-15T14:51:34.716" v="132" actId="255"/>
          <ac:spMkLst>
            <pc:docMk/>
            <pc:sldMk cId="1625583783" sldId="278"/>
            <ac:spMk id="3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07:27.162" v="307" actId="255"/>
        <pc:sldMkLst>
          <pc:docMk/>
          <pc:sldMk cId="91677527" sldId="279"/>
        </pc:sldMkLst>
        <pc:spChg chg="mod">
          <ac:chgData name="Bob Brown" userId="de4355ee-7296-4195-ba97-c8dead83c87d" providerId="ADAL" clId="{6D5B822F-A7D6-49E9-B42E-204AE1EE706F}" dt="2023-04-18T19:07:27.162" v="307" actId="255"/>
          <ac:spMkLst>
            <pc:docMk/>
            <pc:sldMk cId="91677527" sldId="279"/>
            <ac:spMk id="3" creationId="{00000000-0000-0000-0000-000000000000}"/>
          </ac:spMkLst>
        </pc:spChg>
      </pc:sldChg>
      <pc:sldChg chg="add modAnim">
        <pc:chgData name="Bob Brown" userId="de4355ee-7296-4195-ba97-c8dead83c87d" providerId="ADAL" clId="{6D5B822F-A7D6-49E9-B42E-204AE1EE706F}" dt="2023-04-18T19:07:51.819" v="308"/>
        <pc:sldMkLst>
          <pc:docMk/>
          <pc:sldMk cId="2619910126" sldId="280"/>
        </pc:sldMkLst>
      </pc:sldChg>
      <pc:sldChg chg="add modAnim">
        <pc:chgData name="Bob Brown" userId="de4355ee-7296-4195-ba97-c8dead83c87d" providerId="ADAL" clId="{6D5B822F-A7D6-49E9-B42E-204AE1EE706F}" dt="2023-04-18T19:08:10.212" v="311"/>
        <pc:sldMkLst>
          <pc:docMk/>
          <pc:sldMk cId="606162526" sldId="281"/>
        </pc:sldMkLst>
      </pc:sldChg>
      <pc:sldChg chg="modSp add mod modAnim">
        <pc:chgData name="Bob Brown" userId="de4355ee-7296-4195-ba97-c8dead83c87d" providerId="ADAL" clId="{6D5B822F-A7D6-49E9-B42E-204AE1EE706F}" dt="2023-04-18T19:08:38.588" v="317"/>
        <pc:sldMkLst>
          <pc:docMk/>
          <pc:sldMk cId="2011517579" sldId="282"/>
        </pc:sldMkLst>
        <pc:spChg chg="mod">
          <ac:chgData name="Bob Brown" userId="de4355ee-7296-4195-ba97-c8dead83c87d" providerId="ADAL" clId="{6D5B822F-A7D6-49E9-B42E-204AE1EE706F}" dt="2023-04-15T14:52:06.069" v="134" actId="255"/>
          <ac:spMkLst>
            <pc:docMk/>
            <pc:sldMk cId="2011517579" sldId="282"/>
            <ac:spMk id="3" creationId="{00000000-0000-0000-0000-000000000000}"/>
          </ac:spMkLst>
        </pc:spChg>
      </pc:sldChg>
      <pc:sldChg chg="add modAnim">
        <pc:chgData name="Bob Brown" userId="de4355ee-7296-4195-ba97-c8dead83c87d" providerId="ADAL" clId="{6D5B822F-A7D6-49E9-B42E-204AE1EE706F}" dt="2023-04-18T19:09:59.815" v="320"/>
        <pc:sldMkLst>
          <pc:docMk/>
          <pc:sldMk cId="1238906288" sldId="283"/>
        </pc:sldMkLst>
      </pc:sldChg>
      <pc:sldChg chg="modSp add mod modAnim">
        <pc:chgData name="Bob Brown" userId="de4355ee-7296-4195-ba97-c8dead83c87d" providerId="ADAL" clId="{6D5B822F-A7D6-49E9-B42E-204AE1EE706F}" dt="2023-04-18T19:10:14.849" v="322"/>
        <pc:sldMkLst>
          <pc:docMk/>
          <pc:sldMk cId="2250185765" sldId="284"/>
        </pc:sldMkLst>
        <pc:spChg chg="mod">
          <ac:chgData name="Bob Brown" userId="de4355ee-7296-4195-ba97-c8dead83c87d" providerId="ADAL" clId="{6D5B822F-A7D6-49E9-B42E-204AE1EE706F}" dt="2023-04-15T11:23:33.994" v="91" actId="27636"/>
          <ac:spMkLst>
            <pc:docMk/>
            <pc:sldMk cId="2250185765" sldId="284"/>
            <ac:spMk id="2" creationId="{00000000-0000-0000-0000-000000000000}"/>
          </ac:spMkLst>
        </pc:spChg>
      </pc:sldChg>
      <pc:sldChg chg="modSp add mod modAnim">
        <pc:chgData name="Bob Brown" userId="de4355ee-7296-4195-ba97-c8dead83c87d" providerId="ADAL" clId="{6D5B822F-A7D6-49E9-B42E-204AE1EE706F}" dt="2023-04-18T19:10:36.353" v="326"/>
        <pc:sldMkLst>
          <pc:docMk/>
          <pc:sldMk cId="2648939426" sldId="285"/>
        </pc:sldMkLst>
        <pc:spChg chg="mod">
          <ac:chgData name="Bob Brown" userId="de4355ee-7296-4195-ba97-c8dead83c87d" providerId="ADAL" clId="{6D5B822F-A7D6-49E9-B42E-204AE1EE706F}" dt="2023-04-15T17:49:49.590" v="149" actId="20577"/>
          <ac:spMkLst>
            <pc:docMk/>
            <pc:sldMk cId="2648939426" sldId="285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5T14:53:11.617" v="140" actId="14100"/>
          <ac:spMkLst>
            <pc:docMk/>
            <pc:sldMk cId="2648939426" sldId="285"/>
            <ac:spMk id="3" creationId="{00000000-0000-0000-0000-000000000000}"/>
          </ac:spMkLst>
        </pc:spChg>
      </pc:sldChg>
      <pc:sldChg chg="modSp add modAnim">
        <pc:chgData name="Bob Brown" userId="de4355ee-7296-4195-ba97-c8dead83c87d" providerId="ADAL" clId="{6D5B822F-A7D6-49E9-B42E-204AE1EE706F}" dt="2023-04-18T19:03:12.626" v="279"/>
        <pc:sldMkLst>
          <pc:docMk/>
          <pc:sldMk cId="4044965063" sldId="286"/>
        </pc:sldMkLst>
        <pc:spChg chg="mod">
          <ac:chgData name="Bob Brown" userId="de4355ee-7296-4195-ba97-c8dead83c87d" providerId="ADAL" clId="{6D5B822F-A7D6-49E9-B42E-204AE1EE706F}" dt="2023-04-18T19:03:02.080" v="278" actId="20577"/>
          <ac:spMkLst>
            <pc:docMk/>
            <pc:sldMk cId="4044965063" sldId="286"/>
            <ac:spMk id="2" creationId="{00000000-0000-0000-0000-000000000000}"/>
          </ac:spMkLst>
        </pc:spChg>
        <pc:spChg chg="mod">
          <ac:chgData name="Bob Brown" userId="de4355ee-7296-4195-ba97-c8dead83c87d" providerId="ADAL" clId="{6D5B822F-A7D6-49E9-B42E-204AE1EE706F}" dt="2023-04-18T19:02:53.938" v="272" actId="6549"/>
          <ac:spMkLst>
            <pc:docMk/>
            <pc:sldMk cId="4044965063" sldId="286"/>
            <ac:spMk id="3" creationId="{00000000-0000-0000-0000-000000000000}"/>
          </ac:spMkLst>
        </pc:spChg>
      </pc:sldChg>
      <pc:sldChg chg="modSp new mod modAnim modNotesTx">
        <pc:chgData name="Bob Brown" userId="de4355ee-7296-4195-ba97-c8dead83c87d" providerId="ADAL" clId="{6D5B822F-A7D6-49E9-B42E-204AE1EE706F}" dt="2023-04-18T19:19:18.401" v="804" actId="20577"/>
        <pc:sldMkLst>
          <pc:docMk/>
          <pc:sldMk cId="2378984748" sldId="287"/>
        </pc:sldMkLst>
        <pc:spChg chg="mod">
          <ac:chgData name="Bob Brown" userId="de4355ee-7296-4195-ba97-c8dead83c87d" providerId="ADAL" clId="{6D5B822F-A7D6-49E9-B42E-204AE1EE706F}" dt="2023-04-18T19:14:41.744" v="345" actId="20577"/>
          <ac:spMkLst>
            <pc:docMk/>
            <pc:sldMk cId="2378984748" sldId="287"/>
            <ac:spMk id="2" creationId="{707F55D0-0F5A-9532-7066-16846610ECD8}"/>
          </ac:spMkLst>
        </pc:spChg>
        <pc:spChg chg="mod">
          <ac:chgData name="Bob Brown" userId="de4355ee-7296-4195-ba97-c8dead83c87d" providerId="ADAL" clId="{6D5B822F-A7D6-49E9-B42E-204AE1EE706F}" dt="2023-04-18T19:19:18.401" v="804" actId="20577"/>
          <ac:spMkLst>
            <pc:docMk/>
            <pc:sldMk cId="2378984748" sldId="287"/>
            <ac:spMk id="3" creationId="{7134EC90-1F8C-2927-9FBC-2052D4EEDF87}"/>
          </ac:spMkLst>
        </pc:spChg>
      </pc:sldChg>
      <pc:sldChg chg="modSp new mod modAnim modNotesTx">
        <pc:chgData name="Bob Brown" userId="de4355ee-7296-4195-ba97-c8dead83c87d" providerId="ADAL" clId="{6D5B822F-A7D6-49E9-B42E-204AE1EE706F}" dt="2023-04-18T19:24:35.948" v="1028" actId="20577"/>
        <pc:sldMkLst>
          <pc:docMk/>
          <pc:sldMk cId="2449190838" sldId="288"/>
        </pc:sldMkLst>
        <pc:spChg chg="mod">
          <ac:chgData name="Bob Brown" userId="de4355ee-7296-4195-ba97-c8dead83c87d" providerId="ADAL" clId="{6D5B822F-A7D6-49E9-B42E-204AE1EE706F}" dt="2023-04-18T19:20:15.732" v="825" actId="20577"/>
          <ac:spMkLst>
            <pc:docMk/>
            <pc:sldMk cId="2449190838" sldId="288"/>
            <ac:spMk id="2" creationId="{12DFD2CF-4BF2-EFC2-67F0-78E3A6B5EB08}"/>
          </ac:spMkLst>
        </pc:spChg>
        <pc:spChg chg="mod">
          <ac:chgData name="Bob Brown" userId="de4355ee-7296-4195-ba97-c8dead83c87d" providerId="ADAL" clId="{6D5B822F-A7D6-49E9-B42E-204AE1EE706F}" dt="2023-04-18T19:24:35.948" v="1028" actId="20577"/>
          <ac:spMkLst>
            <pc:docMk/>
            <pc:sldMk cId="2449190838" sldId="288"/>
            <ac:spMk id="3" creationId="{4504247C-B1AF-4763-4B3C-090CABAF811F}"/>
          </ac:spMkLst>
        </pc:spChg>
      </pc:sldChg>
      <pc:sldChg chg="modSp new mod modAnim">
        <pc:chgData name="Bob Brown" userId="de4355ee-7296-4195-ba97-c8dead83c87d" providerId="ADAL" clId="{6D5B822F-A7D6-49E9-B42E-204AE1EE706F}" dt="2023-04-18T19:28:09.544" v="1358" actId="14100"/>
        <pc:sldMkLst>
          <pc:docMk/>
          <pc:sldMk cId="2637553735" sldId="289"/>
        </pc:sldMkLst>
        <pc:spChg chg="mod">
          <ac:chgData name="Bob Brown" userId="de4355ee-7296-4195-ba97-c8dead83c87d" providerId="ADAL" clId="{6D5B822F-A7D6-49E9-B42E-204AE1EE706F}" dt="2023-04-18T19:25:46.722" v="1042" actId="20577"/>
          <ac:spMkLst>
            <pc:docMk/>
            <pc:sldMk cId="2637553735" sldId="289"/>
            <ac:spMk id="2" creationId="{691AC476-9D2A-1F21-DC7B-9937A778327A}"/>
          </ac:spMkLst>
        </pc:spChg>
        <pc:spChg chg="mod">
          <ac:chgData name="Bob Brown" userId="de4355ee-7296-4195-ba97-c8dead83c87d" providerId="ADAL" clId="{6D5B822F-A7D6-49E9-B42E-204AE1EE706F}" dt="2023-04-18T19:28:09.544" v="1358" actId="14100"/>
          <ac:spMkLst>
            <pc:docMk/>
            <pc:sldMk cId="2637553735" sldId="289"/>
            <ac:spMk id="3" creationId="{C582DEBB-D4B1-F153-0D12-3875165122EF}"/>
          </ac:spMkLst>
        </pc:spChg>
      </pc:sldChg>
      <pc:sldChg chg="modSp new mod modAnim">
        <pc:chgData name="Bob Brown" userId="de4355ee-7296-4195-ba97-c8dead83c87d" providerId="ADAL" clId="{6D5B822F-A7D6-49E9-B42E-204AE1EE706F}" dt="2023-04-18T19:36:18.644" v="1722"/>
        <pc:sldMkLst>
          <pc:docMk/>
          <pc:sldMk cId="3456874574" sldId="290"/>
        </pc:sldMkLst>
        <pc:spChg chg="mod">
          <ac:chgData name="Bob Brown" userId="de4355ee-7296-4195-ba97-c8dead83c87d" providerId="ADAL" clId="{6D5B822F-A7D6-49E9-B42E-204AE1EE706F}" dt="2023-04-18T19:29:27.531" v="1380" actId="20577"/>
          <ac:spMkLst>
            <pc:docMk/>
            <pc:sldMk cId="3456874574" sldId="290"/>
            <ac:spMk id="2" creationId="{57130A24-D8A3-EE12-55DE-3CC64797F99D}"/>
          </ac:spMkLst>
        </pc:spChg>
        <pc:spChg chg="mod">
          <ac:chgData name="Bob Brown" userId="de4355ee-7296-4195-ba97-c8dead83c87d" providerId="ADAL" clId="{6D5B822F-A7D6-49E9-B42E-204AE1EE706F}" dt="2023-04-18T19:35:46.905" v="1720" actId="20577"/>
          <ac:spMkLst>
            <pc:docMk/>
            <pc:sldMk cId="3456874574" sldId="290"/>
            <ac:spMk id="3" creationId="{93AFE68C-FB87-FEFD-65C4-BA3638D8F6FF}"/>
          </ac:spMkLst>
        </pc:spChg>
      </pc:sldChg>
      <pc:sldChg chg="modSp new mod modAnim modNotesTx">
        <pc:chgData name="Bob Brown" userId="de4355ee-7296-4195-ba97-c8dead83c87d" providerId="ADAL" clId="{6D5B822F-A7D6-49E9-B42E-204AE1EE706F}" dt="2023-04-18T19:41:31.654" v="2191" actId="255"/>
        <pc:sldMkLst>
          <pc:docMk/>
          <pc:sldMk cId="1327698793" sldId="291"/>
        </pc:sldMkLst>
        <pc:spChg chg="mod">
          <ac:chgData name="Bob Brown" userId="de4355ee-7296-4195-ba97-c8dead83c87d" providerId="ADAL" clId="{6D5B822F-A7D6-49E9-B42E-204AE1EE706F}" dt="2023-04-18T19:37:21.563" v="1733" actId="20577"/>
          <ac:spMkLst>
            <pc:docMk/>
            <pc:sldMk cId="1327698793" sldId="291"/>
            <ac:spMk id="2" creationId="{CCBCF73A-6005-7892-0B84-722A8F256A56}"/>
          </ac:spMkLst>
        </pc:spChg>
        <pc:spChg chg="mod">
          <ac:chgData name="Bob Brown" userId="de4355ee-7296-4195-ba97-c8dead83c87d" providerId="ADAL" clId="{6D5B822F-A7D6-49E9-B42E-204AE1EE706F}" dt="2023-04-18T19:41:31.654" v="2191" actId="255"/>
          <ac:spMkLst>
            <pc:docMk/>
            <pc:sldMk cId="1327698793" sldId="291"/>
            <ac:spMk id="3" creationId="{1F8E6875-B2CA-72E9-11F5-D28F668AC1AB}"/>
          </ac:spMkLst>
        </pc:spChg>
      </pc:sldChg>
      <pc:sldChg chg="modSp new mod">
        <pc:chgData name="Bob Brown" userId="de4355ee-7296-4195-ba97-c8dead83c87d" providerId="ADAL" clId="{6D5B822F-A7D6-49E9-B42E-204AE1EE706F}" dt="2023-04-18T19:53:02.552" v="2285" actId="313"/>
        <pc:sldMkLst>
          <pc:docMk/>
          <pc:sldMk cId="2465042388" sldId="292"/>
        </pc:sldMkLst>
        <pc:spChg chg="mod">
          <ac:chgData name="Bob Brown" userId="de4355ee-7296-4195-ba97-c8dead83c87d" providerId="ADAL" clId="{6D5B822F-A7D6-49E9-B42E-204AE1EE706F}" dt="2023-04-18T19:51:28.321" v="2211" actId="20577"/>
          <ac:spMkLst>
            <pc:docMk/>
            <pc:sldMk cId="2465042388" sldId="292"/>
            <ac:spMk id="2" creationId="{320F39AD-DC53-8185-3CE3-6CCC59ED07DA}"/>
          </ac:spMkLst>
        </pc:spChg>
        <pc:spChg chg="mod">
          <ac:chgData name="Bob Brown" userId="de4355ee-7296-4195-ba97-c8dead83c87d" providerId="ADAL" clId="{6D5B822F-A7D6-49E9-B42E-204AE1EE706F}" dt="2023-04-18T19:53:02.552" v="2285" actId="313"/>
          <ac:spMkLst>
            <pc:docMk/>
            <pc:sldMk cId="2465042388" sldId="292"/>
            <ac:spMk id="3" creationId="{C296A775-0773-5813-236E-31CC4964B706}"/>
          </ac:spMkLst>
        </pc:spChg>
      </pc:sldChg>
      <pc:sldChg chg="modSp new mod modAnim">
        <pc:chgData name="Bob Brown" userId="de4355ee-7296-4195-ba97-c8dead83c87d" providerId="ADAL" clId="{6D5B822F-A7D6-49E9-B42E-204AE1EE706F}" dt="2023-04-18T19:56:17.875" v="2607"/>
        <pc:sldMkLst>
          <pc:docMk/>
          <pc:sldMk cId="3696760448" sldId="293"/>
        </pc:sldMkLst>
        <pc:spChg chg="mod">
          <ac:chgData name="Bob Brown" userId="de4355ee-7296-4195-ba97-c8dead83c87d" providerId="ADAL" clId="{6D5B822F-A7D6-49E9-B42E-204AE1EE706F}" dt="2023-04-18T19:53:12.107" v="2295" actId="20577"/>
          <ac:spMkLst>
            <pc:docMk/>
            <pc:sldMk cId="3696760448" sldId="293"/>
            <ac:spMk id="2" creationId="{BFA785B1-0717-1C7E-0D02-57CC75BBB3F0}"/>
          </ac:spMkLst>
        </pc:spChg>
        <pc:spChg chg="mod">
          <ac:chgData name="Bob Brown" userId="de4355ee-7296-4195-ba97-c8dead83c87d" providerId="ADAL" clId="{6D5B822F-A7D6-49E9-B42E-204AE1EE706F}" dt="2023-04-18T19:56:05.477" v="2606" actId="113"/>
          <ac:spMkLst>
            <pc:docMk/>
            <pc:sldMk cId="3696760448" sldId="293"/>
            <ac:spMk id="3" creationId="{8029AE3D-846A-D52B-0FF7-ADE14927999E}"/>
          </ac:spMkLst>
        </pc:spChg>
      </pc:sldChg>
      <pc:sldChg chg="modSp new mod modAnim">
        <pc:chgData name="Bob Brown" userId="de4355ee-7296-4195-ba97-c8dead83c87d" providerId="ADAL" clId="{6D5B822F-A7D6-49E9-B42E-204AE1EE706F}" dt="2023-04-18T20:01:46.327" v="2930" actId="20577"/>
        <pc:sldMkLst>
          <pc:docMk/>
          <pc:sldMk cId="3426164737" sldId="294"/>
        </pc:sldMkLst>
        <pc:spChg chg="mod">
          <ac:chgData name="Bob Brown" userId="de4355ee-7296-4195-ba97-c8dead83c87d" providerId="ADAL" clId="{6D5B822F-A7D6-49E9-B42E-204AE1EE706F}" dt="2023-04-18T19:56:29.203" v="2619" actId="20577"/>
          <ac:spMkLst>
            <pc:docMk/>
            <pc:sldMk cId="3426164737" sldId="294"/>
            <ac:spMk id="2" creationId="{08497540-DEC9-FC3D-533D-36CB52433C78}"/>
          </ac:spMkLst>
        </pc:spChg>
        <pc:spChg chg="mod">
          <ac:chgData name="Bob Brown" userId="de4355ee-7296-4195-ba97-c8dead83c87d" providerId="ADAL" clId="{6D5B822F-A7D6-49E9-B42E-204AE1EE706F}" dt="2023-04-18T20:01:46.327" v="2930" actId="20577"/>
          <ac:spMkLst>
            <pc:docMk/>
            <pc:sldMk cId="3426164737" sldId="294"/>
            <ac:spMk id="3" creationId="{0C0B3B50-8418-39B5-74F4-57FF729E1648}"/>
          </ac:spMkLst>
        </pc:spChg>
      </pc:sldChg>
      <pc:sldChg chg="modSp new mod">
        <pc:chgData name="Bob Brown" userId="de4355ee-7296-4195-ba97-c8dead83c87d" providerId="ADAL" clId="{6D5B822F-A7D6-49E9-B42E-204AE1EE706F}" dt="2023-04-18T20:05:02.245" v="3278" actId="20577"/>
        <pc:sldMkLst>
          <pc:docMk/>
          <pc:sldMk cId="1735617794" sldId="295"/>
        </pc:sldMkLst>
        <pc:spChg chg="mod">
          <ac:chgData name="Bob Brown" userId="de4355ee-7296-4195-ba97-c8dead83c87d" providerId="ADAL" clId="{6D5B822F-A7D6-49E9-B42E-204AE1EE706F}" dt="2023-04-18T20:02:35.360" v="2940" actId="20577"/>
          <ac:spMkLst>
            <pc:docMk/>
            <pc:sldMk cId="1735617794" sldId="295"/>
            <ac:spMk id="2" creationId="{F13A0667-EA14-E30A-50FB-C828F66F2C9D}"/>
          </ac:spMkLst>
        </pc:spChg>
        <pc:spChg chg="mod">
          <ac:chgData name="Bob Brown" userId="de4355ee-7296-4195-ba97-c8dead83c87d" providerId="ADAL" clId="{6D5B822F-A7D6-49E9-B42E-204AE1EE706F}" dt="2023-04-18T20:05:02.245" v="3278" actId="20577"/>
          <ac:spMkLst>
            <pc:docMk/>
            <pc:sldMk cId="1735617794" sldId="295"/>
            <ac:spMk id="3" creationId="{26594E1A-932B-1446-A2A4-30441DDD7737}"/>
          </ac:spMkLst>
        </pc:spChg>
      </pc:sldChg>
      <pc:sldChg chg="modSp new mod modAnim">
        <pc:chgData name="Bob Brown" userId="de4355ee-7296-4195-ba97-c8dead83c87d" providerId="ADAL" clId="{6D5B822F-A7D6-49E9-B42E-204AE1EE706F}" dt="2023-04-18T20:08:05.469" v="3614"/>
        <pc:sldMkLst>
          <pc:docMk/>
          <pc:sldMk cId="2118374785" sldId="296"/>
        </pc:sldMkLst>
        <pc:spChg chg="mod">
          <ac:chgData name="Bob Brown" userId="de4355ee-7296-4195-ba97-c8dead83c87d" providerId="ADAL" clId="{6D5B822F-A7D6-49E9-B42E-204AE1EE706F}" dt="2023-04-18T20:05:31.343" v="3289" actId="20577"/>
          <ac:spMkLst>
            <pc:docMk/>
            <pc:sldMk cId="2118374785" sldId="296"/>
            <ac:spMk id="2" creationId="{D06A9FDA-EB7A-79F3-08DE-FECB9F6088DA}"/>
          </ac:spMkLst>
        </pc:spChg>
        <pc:spChg chg="mod">
          <ac:chgData name="Bob Brown" userId="de4355ee-7296-4195-ba97-c8dead83c87d" providerId="ADAL" clId="{6D5B822F-A7D6-49E9-B42E-204AE1EE706F}" dt="2023-04-18T20:07:55.514" v="3613" actId="5793"/>
          <ac:spMkLst>
            <pc:docMk/>
            <pc:sldMk cId="2118374785" sldId="296"/>
            <ac:spMk id="3" creationId="{1477B526-252B-A218-6454-82005FD63EDE}"/>
          </ac:spMkLst>
        </pc:spChg>
      </pc:sldChg>
      <pc:sldChg chg="modSp new mod modAnim">
        <pc:chgData name="Bob Brown" userId="de4355ee-7296-4195-ba97-c8dead83c87d" providerId="ADAL" clId="{6D5B822F-A7D6-49E9-B42E-204AE1EE706F}" dt="2023-04-18T20:09:24.297" v="3804"/>
        <pc:sldMkLst>
          <pc:docMk/>
          <pc:sldMk cId="1621028351" sldId="297"/>
        </pc:sldMkLst>
        <pc:spChg chg="mod">
          <ac:chgData name="Bob Brown" userId="de4355ee-7296-4195-ba97-c8dead83c87d" providerId="ADAL" clId="{6D5B822F-A7D6-49E9-B42E-204AE1EE706F}" dt="2023-04-18T20:08:19.491" v="3633" actId="20577"/>
          <ac:spMkLst>
            <pc:docMk/>
            <pc:sldMk cId="1621028351" sldId="297"/>
            <ac:spMk id="2" creationId="{404DF940-0DDB-404F-3E24-CAC884356F58}"/>
          </ac:spMkLst>
        </pc:spChg>
        <pc:spChg chg="mod">
          <ac:chgData name="Bob Brown" userId="de4355ee-7296-4195-ba97-c8dead83c87d" providerId="ADAL" clId="{6D5B822F-A7D6-49E9-B42E-204AE1EE706F}" dt="2023-04-18T20:09:13.197" v="3802" actId="20577"/>
          <ac:spMkLst>
            <pc:docMk/>
            <pc:sldMk cId="1621028351" sldId="297"/>
            <ac:spMk id="3" creationId="{D2A6CD98-91F3-D791-7801-2E7F845B229B}"/>
          </ac:spMkLst>
        </pc:spChg>
      </pc:sldChg>
      <pc:sldChg chg="addSp modSp new mod modAnim">
        <pc:chgData name="Bob Brown" userId="de4355ee-7296-4195-ba97-c8dead83c87d" providerId="ADAL" clId="{6D5B822F-A7D6-49E9-B42E-204AE1EE706F}" dt="2023-04-18T20:20:03.759" v="4186"/>
        <pc:sldMkLst>
          <pc:docMk/>
          <pc:sldMk cId="2513888075" sldId="298"/>
        </pc:sldMkLst>
        <pc:spChg chg="mod">
          <ac:chgData name="Bob Brown" userId="de4355ee-7296-4195-ba97-c8dead83c87d" providerId="ADAL" clId="{6D5B822F-A7D6-49E9-B42E-204AE1EE706F}" dt="2023-04-18T20:10:26.704" v="3812" actId="20577"/>
          <ac:spMkLst>
            <pc:docMk/>
            <pc:sldMk cId="2513888075" sldId="298"/>
            <ac:spMk id="2" creationId="{C865E7F3-15B3-A5D9-C0DF-2E6BA755D853}"/>
          </ac:spMkLst>
        </pc:spChg>
        <pc:spChg chg="mod">
          <ac:chgData name="Bob Brown" userId="de4355ee-7296-4195-ba97-c8dead83c87d" providerId="ADAL" clId="{6D5B822F-A7D6-49E9-B42E-204AE1EE706F}" dt="2023-04-18T20:17:40.569" v="4125" actId="313"/>
          <ac:spMkLst>
            <pc:docMk/>
            <pc:sldMk cId="2513888075" sldId="298"/>
            <ac:spMk id="3" creationId="{D6CA8D17-BCEB-F52D-8B9B-21D17A9462BB}"/>
          </ac:spMkLst>
        </pc:spChg>
        <pc:spChg chg="add mod">
          <ac:chgData name="Bob Brown" userId="de4355ee-7296-4195-ba97-c8dead83c87d" providerId="ADAL" clId="{6D5B822F-A7D6-49E9-B42E-204AE1EE706F}" dt="2023-04-18T20:19:48.171" v="4184" actId="1076"/>
          <ac:spMkLst>
            <pc:docMk/>
            <pc:sldMk cId="2513888075" sldId="298"/>
            <ac:spMk id="4" creationId="{39487C58-4FD5-B929-240C-9A393C9A9DBB}"/>
          </ac:spMkLst>
        </pc:spChg>
      </pc:sldChg>
      <pc:sldChg chg="modSp new mod modAnim">
        <pc:chgData name="Bob Brown" userId="de4355ee-7296-4195-ba97-c8dead83c87d" providerId="ADAL" clId="{6D5B822F-A7D6-49E9-B42E-204AE1EE706F}" dt="2023-04-18T20:29:12.353" v="4440" actId="255"/>
        <pc:sldMkLst>
          <pc:docMk/>
          <pc:sldMk cId="1282850366" sldId="299"/>
        </pc:sldMkLst>
        <pc:spChg chg="mod">
          <ac:chgData name="Bob Brown" userId="de4355ee-7296-4195-ba97-c8dead83c87d" providerId="ADAL" clId="{6D5B822F-A7D6-49E9-B42E-204AE1EE706F}" dt="2023-04-18T20:21:08.585" v="4219" actId="20577"/>
          <ac:spMkLst>
            <pc:docMk/>
            <pc:sldMk cId="1282850366" sldId="299"/>
            <ac:spMk id="2" creationId="{6AE880F9-1661-EBAE-E09E-315E3C38FC02}"/>
          </ac:spMkLst>
        </pc:spChg>
        <pc:spChg chg="mod">
          <ac:chgData name="Bob Brown" userId="de4355ee-7296-4195-ba97-c8dead83c87d" providerId="ADAL" clId="{6D5B822F-A7D6-49E9-B42E-204AE1EE706F}" dt="2023-04-18T20:29:12.353" v="4440" actId="255"/>
          <ac:spMkLst>
            <pc:docMk/>
            <pc:sldMk cId="1282850366" sldId="299"/>
            <ac:spMk id="3" creationId="{3F6BBCBD-2D78-2CE6-8C2A-70A10E682CC2}"/>
          </ac:spMkLst>
        </pc:spChg>
      </pc:sldChg>
      <pc:sldChg chg="modSp new mod modAnim">
        <pc:chgData name="Bob Brown" userId="de4355ee-7296-4195-ba97-c8dead83c87d" providerId="ADAL" clId="{6D5B822F-A7D6-49E9-B42E-204AE1EE706F}" dt="2023-04-20T14:30:59.291" v="4569" actId="20577"/>
        <pc:sldMkLst>
          <pc:docMk/>
          <pc:sldMk cId="1035264885" sldId="300"/>
        </pc:sldMkLst>
        <pc:spChg chg="mod">
          <ac:chgData name="Bob Brown" userId="de4355ee-7296-4195-ba97-c8dead83c87d" providerId="ADAL" clId="{6D5B822F-A7D6-49E9-B42E-204AE1EE706F}" dt="2023-04-20T14:30:14.322" v="4560" actId="20577"/>
          <ac:spMkLst>
            <pc:docMk/>
            <pc:sldMk cId="1035264885" sldId="300"/>
            <ac:spMk id="2" creationId="{81700D7B-9CFD-39C4-6990-D3D20068A574}"/>
          </ac:spMkLst>
        </pc:spChg>
        <pc:spChg chg="mod">
          <ac:chgData name="Bob Brown" userId="de4355ee-7296-4195-ba97-c8dead83c87d" providerId="ADAL" clId="{6D5B822F-A7D6-49E9-B42E-204AE1EE706F}" dt="2023-04-20T14:30:59.291" v="4569" actId="20577"/>
          <ac:spMkLst>
            <pc:docMk/>
            <pc:sldMk cId="1035264885" sldId="300"/>
            <ac:spMk id="3" creationId="{9C84BEC9-3127-A182-5E6A-E80D7C79A8E6}"/>
          </ac:spMkLst>
        </pc:spChg>
      </pc:sldChg>
      <pc:sldChg chg="modSp new mod">
        <pc:chgData name="Bob Brown" userId="de4355ee-7296-4195-ba97-c8dead83c87d" providerId="ADAL" clId="{6D5B822F-A7D6-49E9-B42E-204AE1EE706F}" dt="2023-04-20T14:33:31.151" v="4600" actId="20577"/>
        <pc:sldMkLst>
          <pc:docMk/>
          <pc:sldMk cId="2484973005" sldId="301"/>
        </pc:sldMkLst>
        <pc:spChg chg="mod">
          <ac:chgData name="Bob Brown" userId="de4355ee-7296-4195-ba97-c8dead83c87d" providerId="ADAL" clId="{6D5B822F-A7D6-49E9-B42E-204AE1EE706F}" dt="2023-04-20T14:33:31.151" v="4600" actId="20577"/>
          <ac:spMkLst>
            <pc:docMk/>
            <pc:sldMk cId="2484973005" sldId="301"/>
            <ac:spMk id="2" creationId="{6FA60B62-19AC-4D46-D504-91E8052D2E5A}"/>
          </ac:spMkLst>
        </pc:spChg>
        <pc:spChg chg="mod">
          <ac:chgData name="Bob Brown" userId="de4355ee-7296-4195-ba97-c8dead83c87d" providerId="ADAL" clId="{6D5B822F-A7D6-49E9-B42E-204AE1EE706F}" dt="2023-04-20T14:33:19.830" v="4592" actId="15"/>
          <ac:spMkLst>
            <pc:docMk/>
            <pc:sldMk cId="2484973005" sldId="301"/>
            <ac:spMk id="3" creationId="{3B6FA3E0-93F1-079D-265A-B855DF97A525}"/>
          </ac:spMkLst>
        </pc:spChg>
      </pc:sldChg>
      <pc:sldChg chg="addSp delSp modSp new mod modClrScheme chgLayout">
        <pc:chgData name="Bob Brown" userId="de4355ee-7296-4195-ba97-c8dead83c87d" providerId="ADAL" clId="{6D5B822F-A7D6-49E9-B42E-204AE1EE706F}" dt="2023-04-20T14:35:16.562" v="4636" actId="1076"/>
        <pc:sldMkLst>
          <pc:docMk/>
          <pc:sldMk cId="1659699880" sldId="302"/>
        </pc:sldMkLst>
        <pc:spChg chg="del mod ord">
          <ac:chgData name="Bob Brown" userId="de4355ee-7296-4195-ba97-c8dead83c87d" providerId="ADAL" clId="{6D5B822F-A7D6-49E9-B42E-204AE1EE706F}" dt="2023-04-20T14:34:17.739" v="4602" actId="700"/>
          <ac:spMkLst>
            <pc:docMk/>
            <pc:sldMk cId="1659699880" sldId="302"/>
            <ac:spMk id="2" creationId="{11BCB756-0996-659A-7463-B42FC107C3F8}"/>
          </ac:spMkLst>
        </pc:spChg>
        <pc:spChg chg="del">
          <ac:chgData name="Bob Brown" userId="de4355ee-7296-4195-ba97-c8dead83c87d" providerId="ADAL" clId="{6D5B822F-A7D6-49E9-B42E-204AE1EE706F}" dt="2023-04-20T14:34:17.739" v="4602" actId="700"/>
          <ac:spMkLst>
            <pc:docMk/>
            <pc:sldMk cId="1659699880" sldId="302"/>
            <ac:spMk id="3" creationId="{B24D377C-6E86-F196-1E9E-46AE02FE5CB6}"/>
          </ac:spMkLst>
        </pc:spChg>
        <pc:spChg chg="add mod ord">
          <ac:chgData name="Bob Brown" userId="de4355ee-7296-4195-ba97-c8dead83c87d" providerId="ADAL" clId="{6D5B822F-A7D6-49E9-B42E-204AE1EE706F}" dt="2023-04-20T14:34:38.477" v="4627" actId="20577"/>
          <ac:spMkLst>
            <pc:docMk/>
            <pc:sldMk cId="1659699880" sldId="302"/>
            <ac:spMk id="4" creationId="{183F22EE-3B1F-3BD9-ACBE-49A167FA6303}"/>
          </ac:spMkLst>
        </pc:spChg>
        <pc:spChg chg="add mod">
          <ac:chgData name="Bob Brown" userId="de4355ee-7296-4195-ba97-c8dead83c87d" providerId="ADAL" clId="{6D5B822F-A7D6-49E9-B42E-204AE1EE706F}" dt="2023-04-20T14:34:24.980" v="4604" actId="1076"/>
          <ac:spMkLst>
            <pc:docMk/>
            <pc:sldMk cId="1659699880" sldId="302"/>
            <ac:spMk id="5" creationId="{40D61288-8AC2-AE8A-3D4F-762F569EA098}"/>
          </ac:spMkLst>
        </pc:spChg>
        <pc:spChg chg="add mod">
          <ac:chgData name="Bob Brown" userId="de4355ee-7296-4195-ba97-c8dead83c87d" providerId="ADAL" clId="{6D5B822F-A7D6-49E9-B42E-204AE1EE706F}" dt="2023-04-20T14:34:24.980" v="4604" actId="1076"/>
          <ac:spMkLst>
            <pc:docMk/>
            <pc:sldMk cId="1659699880" sldId="302"/>
            <ac:spMk id="6" creationId="{CC605379-787F-18E0-05D5-F0D5D7669652}"/>
          </ac:spMkLst>
        </pc:spChg>
        <pc:spChg chg="add mod">
          <ac:chgData name="Bob Brown" userId="de4355ee-7296-4195-ba97-c8dead83c87d" providerId="ADAL" clId="{6D5B822F-A7D6-49E9-B42E-204AE1EE706F}" dt="2023-04-20T14:34:24.980" v="4604" actId="1076"/>
          <ac:spMkLst>
            <pc:docMk/>
            <pc:sldMk cId="1659699880" sldId="302"/>
            <ac:spMk id="7" creationId="{4A031EE4-ACC8-70ED-465C-4252949AD0BE}"/>
          </ac:spMkLst>
        </pc:spChg>
        <pc:spChg chg="add mod">
          <ac:chgData name="Bob Brown" userId="de4355ee-7296-4195-ba97-c8dead83c87d" providerId="ADAL" clId="{6D5B822F-A7D6-49E9-B42E-204AE1EE706F}" dt="2023-04-20T14:34:24.980" v="4604" actId="1076"/>
          <ac:spMkLst>
            <pc:docMk/>
            <pc:sldMk cId="1659699880" sldId="302"/>
            <ac:spMk id="8" creationId="{BDC6DA74-7E15-A7BA-0C9C-2485197E4914}"/>
          </ac:spMkLst>
        </pc:spChg>
        <pc:spChg chg="add mod">
          <ac:chgData name="Bob Brown" userId="de4355ee-7296-4195-ba97-c8dead83c87d" providerId="ADAL" clId="{6D5B822F-A7D6-49E9-B42E-204AE1EE706F}" dt="2023-04-20T14:35:07.819" v="4634" actId="1076"/>
          <ac:spMkLst>
            <pc:docMk/>
            <pc:sldMk cId="1659699880" sldId="302"/>
            <ac:spMk id="9" creationId="{50435B59-AF4F-4D8A-EBA0-3C5629180538}"/>
          </ac:spMkLst>
        </pc:spChg>
        <pc:spChg chg="add mod">
          <ac:chgData name="Bob Brown" userId="de4355ee-7296-4195-ba97-c8dead83c87d" providerId="ADAL" clId="{6D5B822F-A7D6-49E9-B42E-204AE1EE706F}" dt="2023-04-20T14:35:03.721" v="4633" actId="1076"/>
          <ac:spMkLst>
            <pc:docMk/>
            <pc:sldMk cId="1659699880" sldId="302"/>
            <ac:spMk id="10" creationId="{EC3195A6-1579-66E4-E182-D10BA1A90E4B}"/>
          </ac:spMkLst>
        </pc:spChg>
        <pc:spChg chg="add mod">
          <ac:chgData name="Bob Brown" userId="de4355ee-7296-4195-ba97-c8dead83c87d" providerId="ADAL" clId="{6D5B822F-A7D6-49E9-B42E-204AE1EE706F}" dt="2023-04-20T14:35:11.594" v="4635" actId="1076"/>
          <ac:spMkLst>
            <pc:docMk/>
            <pc:sldMk cId="1659699880" sldId="302"/>
            <ac:spMk id="11" creationId="{A812EAD6-D267-D863-F05D-DEC57FE45549}"/>
          </ac:spMkLst>
        </pc:spChg>
        <pc:spChg chg="add mod">
          <ac:chgData name="Bob Brown" userId="de4355ee-7296-4195-ba97-c8dead83c87d" providerId="ADAL" clId="{6D5B822F-A7D6-49E9-B42E-204AE1EE706F}" dt="2023-04-20T14:35:16.562" v="4636" actId="1076"/>
          <ac:spMkLst>
            <pc:docMk/>
            <pc:sldMk cId="1659699880" sldId="302"/>
            <ac:spMk id="12" creationId="{E0905238-24C6-F1EE-1E46-06DB0FC1A7FA}"/>
          </ac:spMkLst>
        </pc:sp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3" creationId="{9C1850E7-E26B-EC6E-468D-09A02B68DAB9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4" creationId="{1F610A08-A1BE-CF85-770E-D1054B62CDF4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5" creationId="{90F38B13-0F4A-85E5-8AA1-94AEA37125EE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6" creationId="{C5E1B72D-F739-84EC-5484-E1A6D02EB552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7" creationId="{AC3EA351-BA47-165F-9B69-C60DBC47069D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8" creationId="{06DA3F01-3F7B-448D-B838-9019138F6B81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19" creationId="{9097CE53-F0D0-F90A-AB8A-85A0B1C43CB1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20" creationId="{46BF51D4-BA11-7B74-32D2-0E3913DFD088}"/>
          </ac:cxnSpMkLst>
        </pc:cxnChg>
        <pc:cxnChg chg="add mod">
          <ac:chgData name="Bob Brown" userId="de4355ee-7296-4195-ba97-c8dead83c87d" providerId="ADAL" clId="{6D5B822F-A7D6-49E9-B42E-204AE1EE706F}" dt="2023-04-20T14:34:24.980" v="4604" actId="1076"/>
          <ac:cxnSpMkLst>
            <pc:docMk/>
            <pc:sldMk cId="1659699880" sldId="302"/>
            <ac:cxnSpMk id="21" creationId="{E1112096-2EE4-BEF8-BD1B-E5178E9106FC}"/>
          </ac:cxnSpMkLst>
        </pc:cxnChg>
      </pc:sldChg>
    </pc:docChg>
  </pc:docChgLst>
  <pc:docChgLst>
    <pc:chgData name="Donald Privitera" userId="S::dprivit2@kennesaw.edu::b19266b5-85bb-4cd7-abc7-9d22c2c9327d" providerId="AD" clId="Web-{7823B5DF-81E8-65B5-6B0E-F1E8BC552119}"/>
    <pc:docChg chg="modSld">
      <pc:chgData name="Donald Privitera" userId="S::dprivit2@kennesaw.edu::b19266b5-85bb-4cd7-abc7-9d22c2c9327d" providerId="AD" clId="Web-{7823B5DF-81E8-65B5-6B0E-F1E8BC552119}" dt="2023-05-13T21:06:54.884" v="18"/>
      <pc:docMkLst>
        <pc:docMk/>
      </pc:docMkLst>
      <pc:sldChg chg="modSp">
        <pc:chgData name="Donald Privitera" userId="S::dprivit2@kennesaw.edu::b19266b5-85bb-4cd7-abc7-9d22c2c9327d" providerId="AD" clId="Web-{7823B5DF-81E8-65B5-6B0E-F1E8BC552119}" dt="2023-05-13T21:04:16.535" v="0"/>
        <pc:sldMkLst>
          <pc:docMk/>
          <pc:sldMk cId="3095576246" sldId="256"/>
        </pc:sldMkLst>
        <pc:grpChg chg="mod">
          <ac:chgData name="Donald Privitera" userId="S::dprivit2@kennesaw.edu::b19266b5-85bb-4cd7-abc7-9d22c2c9327d" providerId="AD" clId="Web-{7823B5DF-81E8-65B5-6B0E-F1E8BC552119}" dt="2023-05-13T21:04:16.535" v="0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modSp">
        <pc:chgData name="Donald Privitera" userId="S::dprivit2@kennesaw.edu::b19266b5-85bb-4cd7-abc7-9d22c2c9327d" providerId="AD" clId="Web-{7823B5DF-81E8-65B5-6B0E-F1E8BC552119}" dt="2023-05-13T21:04:22.972" v="2"/>
        <pc:sldMkLst>
          <pc:docMk/>
          <pc:sldMk cId="418506282" sldId="266"/>
        </pc:sldMkLst>
        <pc:grpChg chg="mod">
          <ac:chgData name="Donald Privitera" userId="S::dprivit2@kennesaw.edu::b19266b5-85bb-4cd7-abc7-9d22c2c9327d" providerId="AD" clId="Web-{7823B5DF-81E8-65B5-6B0E-F1E8BC552119}" dt="2023-05-13T21:04:20.660" v="1"/>
          <ac:grpSpMkLst>
            <pc:docMk/>
            <pc:sldMk cId="418506282" sldId="266"/>
            <ac:grpSpMk id="3" creationId="{00000000-0000-0000-0000-000000000000}"/>
          </ac:grpSpMkLst>
        </pc:grpChg>
        <pc:grpChg chg="mod">
          <ac:chgData name="Donald Privitera" userId="S::dprivit2@kennesaw.edu::b19266b5-85bb-4cd7-abc7-9d22c2c9327d" providerId="AD" clId="Web-{7823B5DF-81E8-65B5-6B0E-F1E8BC552119}" dt="2023-05-13T21:04:22.972" v="2"/>
          <ac:grpSpMkLst>
            <pc:docMk/>
            <pc:sldMk cId="418506282" sldId="266"/>
            <ac:grpSpMk id="20" creationId="{00000000-0000-0000-0000-000000000000}"/>
          </ac:grpSpMkLst>
        </pc:grpChg>
      </pc:sldChg>
      <pc:sldChg chg="modSp">
        <pc:chgData name="Donald Privitera" userId="S::dprivit2@kennesaw.edu::b19266b5-85bb-4cd7-abc7-9d22c2c9327d" providerId="AD" clId="Web-{7823B5DF-81E8-65B5-6B0E-F1E8BC552119}" dt="2023-05-13T21:04:31.285" v="5"/>
        <pc:sldMkLst>
          <pc:docMk/>
          <pc:sldMk cId="1949590292" sldId="268"/>
        </pc:sldMkLst>
        <pc:grpChg chg="mod">
          <ac:chgData name="Donald Privitera" userId="S::dprivit2@kennesaw.edu::b19266b5-85bb-4cd7-abc7-9d22c2c9327d" providerId="AD" clId="Web-{7823B5DF-81E8-65B5-6B0E-F1E8BC552119}" dt="2023-05-13T21:04:25.785" v="3"/>
          <ac:grpSpMkLst>
            <pc:docMk/>
            <pc:sldMk cId="1949590292" sldId="268"/>
            <ac:grpSpMk id="3" creationId="{00000000-0000-0000-0000-000000000000}"/>
          </ac:grpSpMkLst>
        </pc:grpChg>
        <pc:grpChg chg="mod">
          <ac:chgData name="Donald Privitera" userId="S::dprivit2@kennesaw.edu::b19266b5-85bb-4cd7-abc7-9d22c2c9327d" providerId="AD" clId="Web-{7823B5DF-81E8-65B5-6B0E-F1E8BC552119}" dt="2023-05-13T21:04:28.582" v="4"/>
          <ac:grpSpMkLst>
            <pc:docMk/>
            <pc:sldMk cId="1949590292" sldId="268"/>
            <ac:grpSpMk id="16" creationId="{00000000-0000-0000-0000-000000000000}"/>
          </ac:grpSpMkLst>
        </pc:grpChg>
        <pc:grpChg chg="mod">
          <ac:chgData name="Donald Privitera" userId="S::dprivit2@kennesaw.edu::b19266b5-85bb-4cd7-abc7-9d22c2c9327d" providerId="AD" clId="Web-{7823B5DF-81E8-65B5-6B0E-F1E8BC552119}" dt="2023-05-13T21:04:31.285" v="5"/>
          <ac:grpSpMkLst>
            <pc:docMk/>
            <pc:sldMk cId="1949590292" sldId="268"/>
            <ac:grpSpMk id="20" creationId="{00000000-0000-0000-0000-000000000000}"/>
          </ac:grpSpMkLst>
        </pc:grpChg>
      </pc:sldChg>
      <pc:sldChg chg="modSp">
        <pc:chgData name="Donald Privitera" userId="S::dprivit2@kennesaw.edu::b19266b5-85bb-4cd7-abc7-9d22c2c9327d" providerId="AD" clId="Web-{7823B5DF-81E8-65B5-6B0E-F1E8BC552119}" dt="2023-05-13T21:06:54.884" v="18"/>
        <pc:sldMkLst>
          <pc:docMk/>
          <pc:sldMk cId="1659699880" sldId="302"/>
        </pc:sldMkLst>
        <pc:spChg chg="mod">
          <ac:chgData name="Donald Privitera" userId="S::dprivit2@kennesaw.edu::b19266b5-85bb-4cd7-abc7-9d22c2c9327d" providerId="AD" clId="Web-{7823B5DF-81E8-65B5-6B0E-F1E8BC552119}" dt="2023-05-13T21:06:06.945" v="6"/>
          <ac:spMkLst>
            <pc:docMk/>
            <pc:sldMk cId="1659699880" sldId="302"/>
            <ac:spMk id="5" creationId="{40D61288-8AC2-AE8A-3D4F-762F569EA098}"/>
          </ac:spMkLst>
        </pc:spChg>
        <pc:spChg chg="mod">
          <ac:chgData name="Donald Privitera" userId="S::dprivit2@kennesaw.edu::b19266b5-85bb-4cd7-abc7-9d22c2c9327d" providerId="AD" clId="Web-{7823B5DF-81E8-65B5-6B0E-F1E8BC552119}" dt="2023-05-13T21:06:09.508" v="7"/>
          <ac:spMkLst>
            <pc:docMk/>
            <pc:sldMk cId="1659699880" sldId="302"/>
            <ac:spMk id="6" creationId="{CC605379-787F-18E0-05D5-F0D5D7669652}"/>
          </ac:spMkLst>
        </pc:spChg>
        <pc:spChg chg="mod">
          <ac:chgData name="Donald Privitera" userId="S::dprivit2@kennesaw.edu::b19266b5-85bb-4cd7-abc7-9d22c2c9327d" providerId="AD" clId="Web-{7823B5DF-81E8-65B5-6B0E-F1E8BC552119}" dt="2023-05-13T21:06:13.102" v="8"/>
          <ac:spMkLst>
            <pc:docMk/>
            <pc:sldMk cId="1659699880" sldId="302"/>
            <ac:spMk id="7" creationId="{4A031EE4-ACC8-70ED-465C-4252949AD0BE}"/>
          </ac:spMkLst>
        </pc:spChg>
        <pc:spChg chg="mod">
          <ac:chgData name="Donald Privitera" userId="S::dprivit2@kennesaw.edu::b19266b5-85bb-4cd7-abc7-9d22c2c9327d" providerId="AD" clId="Web-{7823B5DF-81E8-65B5-6B0E-F1E8BC552119}" dt="2023-05-13T21:06:17.180" v="9"/>
          <ac:spMkLst>
            <pc:docMk/>
            <pc:sldMk cId="1659699880" sldId="302"/>
            <ac:spMk id="8" creationId="{BDC6DA74-7E15-A7BA-0C9C-2485197E4914}"/>
          </ac:spMkLst>
        </pc:spChg>
        <pc:cxnChg chg="mod">
          <ac:chgData name="Donald Privitera" userId="S::dprivit2@kennesaw.edu::b19266b5-85bb-4cd7-abc7-9d22c2c9327d" providerId="AD" clId="Web-{7823B5DF-81E8-65B5-6B0E-F1E8BC552119}" dt="2023-05-13T21:06:24.836" v="10"/>
          <ac:cxnSpMkLst>
            <pc:docMk/>
            <pc:sldMk cId="1659699880" sldId="302"/>
            <ac:cxnSpMk id="13" creationId="{9C1850E7-E26B-EC6E-468D-09A02B68DAB9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28.196" v="11"/>
          <ac:cxnSpMkLst>
            <pc:docMk/>
            <pc:sldMk cId="1659699880" sldId="302"/>
            <ac:cxnSpMk id="14" creationId="{1F610A08-A1BE-CF85-770E-D1054B62CDF4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31.383" v="12"/>
          <ac:cxnSpMkLst>
            <pc:docMk/>
            <pc:sldMk cId="1659699880" sldId="302"/>
            <ac:cxnSpMk id="15" creationId="{90F38B13-0F4A-85E5-8AA1-94AEA37125EE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34.790" v="13"/>
          <ac:cxnSpMkLst>
            <pc:docMk/>
            <pc:sldMk cId="1659699880" sldId="302"/>
            <ac:cxnSpMk id="16" creationId="{C5E1B72D-F739-84EC-5484-E1A6D02EB552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38.665" v="14"/>
          <ac:cxnSpMkLst>
            <pc:docMk/>
            <pc:sldMk cId="1659699880" sldId="302"/>
            <ac:cxnSpMk id="17" creationId="{AC3EA351-BA47-165F-9B69-C60DBC47069D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41.868" v="15"/>
          <ac:cxnSpMkLst>
            <pc:docMk/>
            <pc:sldMk cId="1659699880" sldId="302"/>
            <ac:cxnSpMk id="18" creationId="{06DA3F01-3F7B-448D-B838-9019138F6B81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45.227" v="16"/>
          <ac:cxnSpMkLst>
            <pc:docMk/>
            <pc:sldMk cId="1659699880" sldId="302"/>
            <ac:cxnSpMk id="19" creationId="{9097CE53-F0D0-F90A-AB8A-85A0B1C43CB1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51.415" v="17"/>
          <ac:cxnSpMkLst>
            <pc:docMk/>
            <pc:sldMk cId="1659699880" sldId="302"/>
            <ac:cxnSpMk id="20" creationId="{46BF51D4-BA11-7B74-32D2-0E3913DFD088}"/>
          </ac:cxnSpMkLst>
        </pc:cxnChg>
        <pc:cxnChg chg="mod">
          <ac:chgData name="Donald Privitera" userId="S::dprivit2@kennesaw.edu::b19266b5-85bb-4cd7-abc7-9d22c2c9327d" providerId="AD" clId="Web-{7823B5DF-81E8-65B5-6B0E-F1E8BC552119}" dt="2023-05-13T21:06:54.884" v="18"/>
          <ac:cxnSpMkLst>
            <pc:docMk/>
            <pc:sldMk cId="1659699880" sldId="302"/>
            <ac:cxnSpMk id="21" creationId="{E1112096-2EE4-BEF8-BD1B-E5178E9106F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4D5-0653-42E7-A817-1722DE307959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D0CC0-7DEC-4669-89B3-BB4AD4EFB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about 15 minutes too short.  Add more SQL </a:t>
            </a:r>
            <a:r>
              <a:rPr lang="en-US"/>
              <a:t>and NoSQL.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0CC0-7DEC-4669-89B3-BB4AD4EFB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6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(But more software complexity)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0CC0-7DEC-4669-89B3-BB4AD4EFB3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5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itchFamily="-107" charset="0"/>
              </a:rPr>
              <a:t>Virtualization refers to a technology that provides an abstraction of the computing</a:t>
            </a:r>
          </a:p>
          <a:p>
            <a:r>
              <a:rPr lang="en-US" sz="1200" dirty="0">
                <a:latin typeface="Arial" pitchFamily="-107" charset="0"/>
              </a:rPr>
              <a:t>resources used by some software, which thus runs in a simulated environment</a:t>
            </a:r>
          </a:p>
          <a:p>
            <a:r>
              <a:rPr lang="en-US" sz="1200" dirty="0">
                <a:latin typeface="Arial" pitchFamily="-107" charset="0"/>
              </a:rPr>
              <a:t>called a virtual machine (VM). There are many types of virtualization; however, in</a:t>
            </a:r>
          </a:p>
          <a:p>
            <a:r>
              <a:rPr lang="en-US" sz="1200" dirty="0">
                <a:latin typeface="Arial" pitchFamily="-107" charset="0"/>
              </a:rPr>
              <a:t>this section we are most interested in full virtualization. This allows multiple full</a:t>
            </a:r>
          </a:p>
          <a:p>
            <a:r>
              <a:rPr lang="en-US" sz="1200" dirty="0">
                <a:latin typeface="Arial" pitchFamily="-107" charset="0"/>
              </a:rPr>
              <a:t>operating system instances to execute on virtual hardware, supported by a hypervisor</a:t>
            </a:r>
          </a:p>
          <a:p>
            <a:r>
              <a:rPr lang="en-US" sz="1200" dirty="0">
                <a:latin typeface="Arial" pitchFamily="-107" charset="0"/>
              </a:rPr>
              <a:t>that manages access to the actual physical hardware resources. Benefits arising</a:t>
            </a:r>
          </a:p>
          <a:p>
            <a:r>
              <a:rPr lang="en-US" sz="1200" dirty="0">
                <a:latin typeface="Arial" pitchFamily="-107" charset="0"/>
              </a:rPr>
              <a:t>from using virtualization include better efficiency in the use of the physical system</a:t>
            </a:r>
          </a:p>
          <a:p>
            <a:r>
              <a:rPr lang="en-US" sz="1200" dirty="0">
                <a:latin typeface="Arial" pitchFamily="-107" charset="0"/>
              </a:rPr>
              <a:t>resources than is typically seen using a single operating system instance. This is particularly</a:t>
            </a:r>
          </a:p>
          <a:p>
            <a:r>
              <a:rPr lang="en-US" sz="1200" dirty="0">
                <a:latin typeface="Arial" pitchFamily="-107" charset="0"/>
              </a:rPr>
              <a:t>evident in the provision of virtualized server systems. </a:t>
            </a:r>
          </a:p>
          <a:p>
            <a:endParaRPr lang="en-US" sz="1200" dirty="0">
              <a:latin typeface="Arial" pitchFamily="-107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1A8EA-4BEA-49D2-8496-4982155B94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3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A7E3-9315-504F-ADB4-77D054D71CB3}" type="slidenum">
              <a:rPr lang="en-AU"/>
              <a:pPr/>
              <a:t>9</a:t>
            </a:fld>
            <a:endParaRPr lang="en-AU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b="0" dirty="0">
                <a:latin typeface="Arial" pitchFamily="-107" charset="0"/>
              </a:rPr>
              <a:t>Hosted virtualization systems are more common in</a:t>
            </a:r>
            <a:r>
              <a:rPr lang="en-US" sz="1300" b="0" baseline="0" dirty="0">
                <a:latin typeface="Arial" pitchFamily="-107" charset="0"/>
              </a:rPr>
              <a:t> </a:t>
            </a:r>
            <a:r>
              <a:rPr lang="en-US" sz="1300" b="0" dirty="0">
                <a:latin typeface="Arial" pitchFamily="-107" charset="0"/>
              </a:rPr>
              <a:t>clients, where they run along side other applications on the host </a:t>
            </a:r>
            <a:r>
              <a:rPr lang="en-US" sz="1300" dirty="0">
                <a:latin typeface="Arial" pitchFamily="-107" charset="0"/>
              </a:rPr>
              <a:t>OS, and are used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to support applications for alternate operating system versions or types. As this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approach adds additional layers with the host OS under, and other host applications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beside, the hypervisor, this may result in increased security concerns.</a:t>
            </a:r>
          </a:p>
          <a:p>
            <a:endParaRPr lang="en-US" sz="1300" dirty="0">
              <a:latin typeface="Arial" pitchFamily="-107" charset="0"/>
            </a:endParaRPr>
          </a:p>
          <a:p>
            <a:r>
              <a:rPr lang="en-US" sz="1300" dirty="0">
                <a:latin typeface="Arial" pitchFamily="-107" charset="0"/>
              </a:rPr>
              <a:t>In virtualized systems, the available hardware resources must be appropriately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shared between the various guest OSs. These include CPU, memory, disk, network,</a:t>
            </a:r>
          </a:p>
          <a:p>
            <a:r>
              <a:rPr lang="en-US" sz="1300" dirty="0">
                <a:latin typeface="Arial" pitchFamily="-107" charset="0"/>
              </a:rPr>
              <a:t>and other attached devices. CPU and memory are generally partitioned between</a:t>
            </a:r>
          </a:p>
          <a:p>
            <a:r>
              <a:rPr lang="en-US" sz="1300" dirty="0">
                <a:latin typeface="Arial" pitchFamily="-107" charset="0"/>
              </a:rPr>
              <a:t>these, and scheduled as required. Disk storage may be partitioned, with each guest</a:t>
            </a:r>
          </a:p>
          <a:p>
            <a:r>
              <a:rPr lang="en-US" sz="1300" dirty="0">
                <a:latin typeface="Arial" pitchFamily="-107" charset="0"/>
              </a:rPr>
              <a:t>having exclusive use of some disk resources. Alternatively, a “virtual disk” may be</a:t>
            </a:r>
          </a:p>
          <a:p>
            <a:r>
              <a:rPr lang="en-US" sz="1300" dirty="0">
                <a:latin typeface="Arial" pitchFamily="-107" charset="0"/>
              </a:rPr>
              <a:t>created for each guest, which appears to it as a physical disk with a full file-system,</a:t>
            </a:r>
          </a:p>
          <a:p>
            <a:r>
              <a:rPr lang="en-US" sz="1300" dirty="0">
                <a:latin typeface="Arial" pitchFamily="-107" charset="0"/>
              </a:rPr>
              <a:t>but is viewed externally as a single “disk image” file on the underlying file-system.</a:t>
            </a:r>
          </a:p>
          <a:p>
            <a:r>
              <a:rPr lang="en-US" sz="1300" dirty="0">
                <a:latin typeface="Arial" pitchFamily="-107" charset="0"/>
              </a:rPr>
              <a:t>Attached devices such as optical disks or USB devices are generally allocated to a</a:t>
            </a:r>
          </a:p>
          <a:p>
            <a:r>
              <a:rPr lang="en-US" sz="1300" dirty="0">
                <a:latin typeface="Arial" pitchFamily="-107" charset="0"/>
              </a:rPr>
              <a:t>single guest OS at a time. Several alternatives exist for providing network access.</a:t>
            </a:r>
          </a:p>
          <a:p>
            <a:r>
              <a:rPr lang="en-US" sz="1300" dirty="0">
                <a:latin typeface="Arial" pitchFamily="-107" charset="0"/>
              </a:rPr>
              <a:t>The guest OS may have direct access to distinct network interface cards on the</a:t>
            </a:r>
          </a:p>
          <a:p>
            <a:r>
              <a:rPr lang="en-US" sz="1300" dirty="0">
                <a:latin typeface="Arial" pitchFamily="-107" charset="0"/>
              </a:rPr>
              <a:t>system; the hypervisor may mediate access to shared interfaces; or the hypervisor</a:t>
            </a:r>
          </a:p>
          <a:p>
            <a:r>
              <a:rPr lang="en-US" sz="1300" dirty="0">
                <a:latin typeface="Arial" pitchFamily="-107" charset="0"/>
              </a:rPr>
              <a:t>may implement virtual network interface cards for each guest, routing traffic</a:t>
            </a:r>
          </a:p>
          <a:p>
            <a:r>
              <a:rPr lang="en-US" sz="1300" dirty="0">
                <a:latin typeface="Arial" pitchFamily="-107" charset="0"/>
              </a:rPr>
              <a:t>between guests as required. This last approach is quite common, and arguably the</a:t>
            </a:r>
          </a:p>
          <a:p>
            <a:r>
              <a:rPr lang="en-US" sz="1300" dirty="0">
                <a:latin typeface="Arial" pitchFamily="-107" charset="0"/>
              </a:rPr>
              <a:t>most efficient since traffic between guests does not need to be relayed via external</a:t>
            </a:r>
          </a:p>
          <a:p>
            <a:r>
              <a:rPr lang="en-US" sz="1300" dirty="0">
                <a:latin typeface="Arial" pitchFamily="-107" charset="0"/>
              </a:rPr>
              <a:t>network links. It does have security consequences in that this traffic is not subject</a:t>
            </a:r>
          </a:p>
          <a:p>
            <a:r>
              <a:rPr lang="en-US" sz="1300" dirty="0">
                <a:latin typeface="Arial" pitchFamily="-107" charset="0"/>
              </a:rPr>
              <a:t>to monitoring by probes attached to networks, such as we discussed in Chapter 9 .</a:t>
            </a:r>
          </a:p>
          <a:p>
            <a:r>
              <a:rPr lang="en-US" sz="1300" dirty="0">
                <a:latin typeface="Arial" pitchFamily="-107" charset="0"/>
              </a:rPr>
              <a:t>Hence alternative, host-based probes would be needed in such a system if such</a:t>
            </a:r>
          </a:p>
          <a:p>
            <a:r>
              <a:rPr lang="en-US" sz="1300" dirty="0">
                <a:latin typeface="Arial" pitchFamily="-107" charset="0"/>
              </a:rPr>
              <a:t>monitoring is required.</a:t>
            </a:r>
            <a:endParaRPr lang="en-US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BA7E3-9315-504F-ADB4-77D054D71CB3}" type="slidenum">
              <a:rPr lang="en-AU"/>
              <a:pPr/>
              <a:t>11</a:t>
            </a:fld>
            <a:endParaRPr lang="en-AU" dirty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Arial" pitchFamily="-107" charset="0"/>
              </a:rPr>
              <a:t>Virtual</a:t>
            </a:r>
            <a:r>
              <a:rPr lang="en-US" sz="1300" baseline="0" dirty="0">
                <a:latin typeface="Arial" pitchFamily="-107" charset="0"/>
              </a:rPr>
              <a:t> systems </a:t>
            </a:r>
            <a:r>
              <a:rPr lang="en-US" sz="1300" dirty="0">
                <a:latin typeface="Arial" pitchFamily="-107" charset="0"/>
              </a:rPr>
              <a:t>may be divided into native virtualization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systems, in which the hypervisor executes directly on the underlying hardware, as</a:t>
            </a:r>
            <a:r>
              <a:rPr lang="en-US" sz="1300" baseline="0" dirty="0">
                <a:latin typeface="Arial" pitchFamily="-107" charset="0"/>
              </a:rPr>
              <a:t> shown</a:t>
            </a:r>
            <a:r>
              <a:rPr lang="en-US" sz="1300" dirty="0">
                <a:latin typeface="Arial" pitchFamily="-107" charset="0"/>
              </a:rPr>
              <a:t>, and hosted virtualization systems, in which the hypervisor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executes as just another application on a host OS that is running on the underlying</a:t>
            </a:r>
          </a:p>
          <a:p>
            <a:r>
              <a:rPr lang="en-US" sz="1300" dirty="0">
                <a:latin typeface="Arial" pitchFamily="-107" charset="0"/>
              </a:rPr>
              <a:t>hardware, as in</a:t>
            </a:r>
            <a:r>
              <a:rPr lang="en-US" sz="1300" baseline="0" dirty="0">
                <a:latin typeface="Arial" pitchFamily="-107" charset="0"/>
              </a:rPr>
              <a:t> the next slide.</a:t>
            </a:r>
            <a:endParaRPr lang="en-US" sz="1300" dirty="0">
              <a:latin typeface="Arial" pitchFamily="-107" charset="0"/>
            </a:endParaRPr>
          </a:p>
          <a:p>
            <a:endParaRPr lang="en-US" sz="1300" dirty="0">
              <a:latin typeface="Arial" pitchFamily="-107" charset="0"/>
            </a:endParaRPr>
          </a:p>
          <a:p>
            <a:r>
              <a:rPr lang="en-US" sz="1300" b="0" dirty="0">
                <a:latin typeface="Arial" pitchFamily="-107" charset="0"/>
              </a:rPr>
              <a:t>Native virtualization systems are typically</a:t>
            </a:r>
            <a:r>
              <a:rPr lang="en-US" sz="1300" b="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seen in servers, with the goal of improving the execution efficiency of the hardware.</a:t>
            </a:r>
          </a:p>
          <a:p>
            <a:r>
              <a:rPr lang="en-US" sz="1300" dirty="0">
                <a:latin typeface="Arial" pitchFamily="-107" charset="0"/>
              </a:rPr>
              <a:t>They are arguably also more secure, as they have fewer additional layers than the</a:t>
            </a:r>
            <a:r>
              <a:rPr lang="en-US" sz="1300" baseline="0" dirty="0">
                <a:latin typeface="Arial" pitchFamily="-107" charset="0"/>
              </a:rPr>
              <a:t> </a:t>
            </a:r>
            <a:r>
              <a:rPr lang="en-US" sz="1300" dirty="0">
                <a:latin typeface="Arial" pitchFamily="-107" charset="0"/>
              </a:rPr>
              <a:t>alternative hosted approach.</a:t>
            </a:r>
          </a:p>
          <a:p>
            <a:endParaRPr lang="en-US" sz="1300" dirty="0">
              <a:latin typeface="Arial" pitchFamily="-107" charset="0"/>
            </a:endParaRPr>
          </a:p>
          <a:p>
            <a:r>
              <a:rPr lang="en-US" sz="1300" dirty="0">
                <a:latin typeface="Arial" pitchFamily="-107" charset="0"/>
              </a:rPr>
              <a:t>The firmware is not visible to application</a:t>
            </a:r>
            <a:r>
              <a:rPr lang="en-US" sz="1300" baseline="0" dirty="0">
                <a:latin typeface="Arial" pitchFamily="-107" charset="0"/>
              </a:rPr>
              <a:t> programs, but is necessary for booting the system, and may include functions used by the operating system or hypervisor.</a:t>
            </a:r>
            <a:endParaRPr lang="en-US" sz="14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trike="noStrike" dirty="0"/>
              <a:t>Microsoft Virtual PC and Microsoft’s Hyper-V are discontinued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1A8EA-4BEA-49D2-8496-4982155B94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8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If, for example, an address field became unsynchronized, it was no longer possible to answer definitively what address should be used for a customer.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0CC0-7DEC-4669-89B3-BB4AD4EFB3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2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of the earliest database management systems was IBM’s</a:t>
            </a:r>
          </a:p>
          <a:p>
            <a:r>
              <a:rPr lang="en-US" dirty="0"/>
              <a:t>Information Management System, IMS. The original IMS design was to produce a bill of materials for a spacecraft. A bill of materials is inherently hierarchical, with the finished product, in this case a spacecraft, at the top of the</a:t>
            </a:r>
          </a:p>
          <a:p>
            <a:r>
              <a:rPr lang="en-US" dirty="0"/>
              <a:t>hierarchy. Below that are the sub-components, sub-sub-components, all the</a:t>
            </a:r>
          </a:p>
          <a:p>
            <a:r>
              <a:rPr lang="en-US" dirty="0"/>
              <a:t>way down to individual nuts, bolts, and other parts. IMS worked very well in</a:t>
            </a:r>
          </a:p>
          <a:p>
            <a:r>
              <a:rPr lang="en-US" dirty="0"/>
              <a:t>hierarchical applications but fit less well in other applications.</a:t>
            </a:r>
          </a:p>
          <a:p>
            <a:endParaRPr lang="en-US" dirty="0"/>
          </a:p>
          <a:p>
            <a:r>
              <a:rPr lang="en-US" dirty="0">
                <a:effectLst/>
                <a:latin typeface="Times New Roman" panose="02020603050405020304" pitchFamily="18" charset="0"/>
              </a:rPr>
              <a:t>A Relational Model of Data for Large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Shared Data Banks” in the Communications of the ACM (Codd, 1970). As a re-</a:t>
            </a:r>
            <a:br>
              <a:rPr lang="en-US" dirty="0"/>
            </a:br>
            <a:r>
              <a:rPr lang="en-US" dirty="0" err="1">
                <a:effectLst/>
                <a:latin typeface="Times New Roman" panose="02020603050405020304" pitchFamily="18" charset="0"/>
              </a:rPr>
              <a:t>sult</a:t>
            </a:r>
            <a:r>
              <a:rPr lang="en-US" dirty="0">
                <a:effectLst/>
                <a:latin typeface="Times New Roman" panose="02020603050405020304" pitchFamily="18" charset="0"/>
              </a:rPr>
              <a:t> of this work, the Association for computing Machinery presented Codd</a:t>
            </a:r>
            <a:br>
              <a:rPr lang="en-US" dirty="0"/>
            </a:br>
            <a:r>
              <a:rPr lang="en-US" dirty="0">
                <a:effectLst/>
                <a:latin typeface="Times New Roman" panose="02020603050405020304" pitchFamily="18" charset="0"/>
              </a:rPr>
              <a:t>with the Turing Award in 1981.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0CC0-7DEC-4669-89B3-BB4AD4EFB3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6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Tanstaafl: There </a:t>
            </a:r>
            <a:r>
              <a:rPr lang="en-US" dirty="0" err="1"/>
              <a:t>ain’t</a:t>
            </a:r>
            <a:r>
              <a:rPr lang="en-US" dirty="0"/>
              <a:t> no such thing as a free lunch. We pay for referential integrity with the cost of a join each time both tables are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6D0CC0-7DEC-4669-89B3-BB4AD4EFB3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8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2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09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32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35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78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49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32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85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3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75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59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89720" cy="15295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IT 3123</a:t>
            </a:r>
            <a:br>
              <a:rPr lang="en-US" dirty="0"/>
            </a:br>
            <a:r>
              <a:rPr lang="en-US" dirty="0"/>
              <a:t>Hardware and Software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Virtualization</a:t>
            </a:r>
            <a:br>
              <a:rPr lang="en-US" dirty="0"/>
            </a:br>
            <a:r>
              <a:rPr lang="en-US" dirty="0"/>
              <a:t>Database Systems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0D8C064-1CA3-4C25-7F82-CD093C8EE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6137464"/>
            <a:ext cx="3352800" cy="690265"/>
            <a:chOff x="417" y="2785"/>
            <a:chExt cx="1934" cy="371"/>
          </a:xfrm>
          <a:solidFill>
            <a:schemeClr val="bg1"/>
          </a:solidFill>
        </p:grpSpPr>
        <p:pic>
          <p:nvPicPr>
            <p:cNvPr id="5" name="Picture 6" descr="microphone">
              <a:extLst>
                <a:ext uri="{FF2B5EF4-FFF2-40B4-BE49-F238E27FC236}">
                  <a16:creationId xmlns:a16="http://schemas.microsoft.com/office/drawing/2014/main" id="{5B09BBA7-A518-A9A6-AFAB-B2D4D6805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" y="2785"/>
              <a:ext cx="303" cy="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926A3F88-712A-3F66-2F5A-39B802433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785"/>
              <a:ext cx="1668" cy="3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74706" tIns="37353" rIns="74706" bIns="37353">
              <a:spAutoFit/>
            </a:bodyPr>
            <a:lstStyle/>
            <a:p>
              <a:pPr defTabSz="1194812"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Notice: This session is being recorded.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5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Type II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449" y="1600200"/>
            <a:ext cx="7849102" cy="434629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most applications are for the underlying OS, they can run without the overhead of virtualization.</a:t>
            </a:r>
          </a:p>
          <a:p>
            <a:r>
              <a:rPr lang="en-US" dirty="0"/>
              <a:t>The same hardware can still support other operating systems and applications that require them.</a:t>
            </a:r>
          </a:p>
          <a:p>
            <a:r>
              <a:rPr lang="en-US" dirty="0"/>
              <a:t>Example: A computer running Windows 11 also needs access to Windows XP, MS-DOS, or Linux applications.</a:t>
            </a:r>
          </a:p>
          <a:p>
            <a:r>
              <a:rPr lang="en-US" dirty="0"/>
              <a:t>Works best when the guest operating systems are lightly or infrequently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3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(Native) Virtualization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1295400"/>
          </a:xfrm>
        </p:spPr>
        <p:txBody>
          <a:bodyPr>
            <a:noAutofit/>
          </a:bodyPr>
          <a:lstStyle/>
          <a:p>
            <a:r>
              <a:rPr lang="en-US" sz="2400" dirty="0"/>
              <a:t>Hypervisor (Virtual Machine Manager) runs as the operating system for the hardware.</a:t>
            </a:r>
          </a:p>
          <a:p>
            <a:r>
              <a:rPr lang="en-US" sz="2400" dirty="0"/>
              <a:t>Simulates (virtualizes) two or more computers, each of which can run its own operating system.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554607"/>
            <a:ext cx="5943600" cy="369332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j-lt"/>
              </a:rPr>
              <a:t>Physical Hardware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167441"/>
            <a:ext cx="5943600" cy="369332"/>
          </a:xfrm>
          <a:prstGeom prst="rect">
            <a:avLst/>
          </a:prstGeom>
          <a:solidFill>
            <a:srgbClr val="D454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+mj-lt"/>
              </a:rPr>
              <a:t>Hypervisor / VMM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9800" y="5371578"/>
            <a:ext cx="1676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Firmware</a:t>
            </a:r>
          </a:p>
        </p:txBody>
      </p: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64360" y="3319551"/>
            <a:ext cx="1676400" cy="1837730"/>
            <a:chOff x="1524000" y="2886670"/>
            <a:chExt cx="1676400" cy="1837730"/>
          </a:xfrm>
        </p:grpSpPr>
        <p:sp>
          <p:nvSpPr>
            <p:cNvPr id="14" name="TextBox 13"/>
            <p:cNvSpPr txBox="1"/>
            <p:nvPr/>
          </p:nvSpPr>
          <p:spPr>
            <a:xfrm>
              <a:off x="1524000" y="2886670"/>
              <a:ext cx="1676400" cy="92333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User Applications and Utilities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3801070"/>
              <a:ext cx="167640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Guest OS</a:t>
              </a:r>
              <a:br>
                <a:rPr lang="en-US" b="0" dirty="0">
                  <a:latin typeface="+mj-lt"/>
                </a:rPr>
              </a:br>
              <a:r>
                <a:rPr lang="en-US" b="0" dirty="0">
                  <a:latin typeface="+mj-lt"/>
                </a:rPr>
                <a:t>(Windows Server)</a:t>
              </a:r>
            </a:p>
          </p:txBody>
        </p:sp>
      </p:grpSp>
      <p:grpSp>
        <p:nvGrpSpPr>
          <p:cNvPr id="16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21760" y="3318321"/>
            <a:ext cx="1676400" cy="1837730"/>
            <a:chOff x="1524000" y="2886670"/>
            <a:chExt cx="1676400" cy="1837730"/>
          </a:xfrm>
        </p:grpSpPr>
        <p:sp>
          <p:nvSpPr>
            <p:cNvPr id="18" name="TextBox 17"/>
            <p:cNvSpPr txBox="1"/>
            <p:nvPr/>
          </p:nvSpPr>
          <p:spPr>
            <a:xfrm>
              <a:off x="1524000" y="2886670"/>
              <a:ext cx="1676400" cy="92333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User Applications and Utilities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0" y="3801070"/>
              <a:ext cx="167640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Guest OS</a:t>
              </a:r>
              <a:br>
                <a:rPr lang="en-US" b="0" dirty="0">
                  <a:latin typeface="+mj-lt"/>
                </a:rPr>
              </a:br>
              <a:r>
                <a:rPr lang="en-US" b="0" dirty="0">
                  <a:latin typeface="+mj-lt"/>
                </a:rPr>
                <a:t>(Windows Server)</a:t>
              </a:r>
            </a:p>
          </p:txBody>
        </p:sp>
      </p:grpSp>
      <p:grpSp>
        <p:nvGrpSpPr>
          <p:cNvPr id="20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2960" y="3318321"/>
            <a:ext cx="1676400" cy="1837730"/>
            <a:chOff x="1524000" y="2886670"/>
            <a:chExt cx="1676400" cy="1837730"/>
          </a:xfrm>
        </p:grpSpPr>
        <p:sp>
          <p:nvSpPr>
            <p:cNvPr id="22" name="TextBox 21"/>
            <p:cNvSpPr txBox="1"/>
            <p:nvPr/>
          </p:nvSpPr>
          <p:spPr>
            <a:xfrm>
              <a:off x="1524000" y="2886670"/>
              <a:ext cx="1676400" cy="92333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User Applications and Utilities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0" y="3801070"/>
              <a:ext cx="167640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Guest OS</a:t>
              </a:r>
              <a:br>
                <a:rPr lang="en-US" b="0" dirty="0">
                  <a:latin typeface="+mj-lt"/>
                </a:rPr>
              </a:br>
              <a:r>
                <a:rPr lang="en-US" b="0" dirty="0">
                  <a:latin typeface="+mj-lt"/>
                </a:rPr>
                <a:t>(Red Hat Linux)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5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Type I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more efficient because one less layer of software is needed.</a:t>
            </a:r>
          </a:p>
          <a:p>
            <a:r>
              <a:rPr lang="en-US" dirty="0"/>
              <a:t>A single hardware platform can support several operating systems, alike or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75" y="1600200"/>
            <a:ext cx="7925302" cy="4346295"/>
          </a:xfrm>
        </p:spPr>
        <p:txBody>
          <a:bodyPr>
            <a:noAutofit/>
          </a:bodyPr>
          <a:lstStyle/>
          <a:p>
            <a:r>
              <a:rPr lang="en-US" dirty="0"/>
              <a:t>Virtual machine: A simulated physical computer, capable of running an operating system and applications.</a:t>
            </a:r>
          </a:p>
          <a:p>
            <a:r>
              <a:rPr lang="en-US" dirty="0"/>
              <a:t>Physical machine: The actual hardware.</a:t>
            </a:r>
          </a:p>
          <a:p>
            <a:pPr>
              <a:spcBef>
                <a:spcPts val="600"/>
              </a:spcBef>
            </a:pPr>
            <a:r>
              <a:rPr lang="en-US" dirty="0"/>
              <a:t>Hypervisor (virtual machine manager): Software that provides the simulation to enable one or more virtual machines.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8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75" y="1600200"/>
            <a:ext cx="7925302" cy="43462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Host operating system: An operating system that runs directly on the hardware and supports a VMM.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Guest operating system: An operating system running on a virtual machine.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Xen: Open-source Type I virtualization.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Citrix: Xen extensions and support.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Oracle VirtualBox.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VMware (several versions).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Almost all have free offerings, mostly Type II.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The free offerings generally omit advanced management features and may have other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0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ESX/</a:t>
            </a:r>
            <a:r>
              <a:rPr lang="en-US" dirty="0" err="1"/>
              <a:t>ESXi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ESX: Bare metal embedded hypervisor for server virtualization in an enterprise data center. Creates VM0 for a Linux based service console for management of hypervisor and other </a:t>
            </a:r>
            <a:r>
              <a:rPr lang="en-US" dirty="0" err="1"/>
              <a:t>VMs</a:t>
            </a:r>
            <a:r>
              <a:rPr lang="en-US" dirty="0"/>
              <a:t>.</a:t>
            </a:r>
          </a:p>
          <a:p>
            <a:r>
              <a:rPr lang="en-US" dirty="0" err="1"/>
              <a:t>vMotion</a:t>
            </a:r>
            <a:r>
              <a:rPr lang="en-US" dirty="0"/>
              <a:t> feature in ESX allows a live VM to move to another host. A copy of memory is sent to the new location and updated until the transfer.</a:t>
            </a:r>
          </a:p>
          <a:p>
            <a:r>
              <a:rPr lang="en-US" dirty="0" err="1"/>
              <a:t>ESXi</a:t>
            </a:r>
            <a:r>
              <a:rPr lang="en-US" dirty="0"/>
              <a:t>: Smaller footprint version of ESX. No service console.</a:t>
            </a:r>
          </a:p>
          <a:p>
            <a:r>
              <a:rPr lang="en-US" dirty="0"/>
              <a:t>Free download. Many features require </a:t>
            </a:r>
            <a:r>
              <a:rPr lang="en-US" dirty="0" err="1"/>
              <a:t>vCenter</a:t>
            </a:r>
            <a:r>
              <a:rPr lang="en-US" dirty="0"/>
              <a:t>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1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Planning: Virtualization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 products available.</a:t>
            </a:r>
          </a:p>
          <a:p>
            <a:r>
              <a:rPr lang="en-US" dirty="0"/>
              <a:t>The best product for an organization will depend on the nature of the organization.</a:t>
            </a:r>
          </a:p>
          <a:p>
            <a:r>
              <a:rPr lang="en-US" dirty="0"/>
              <a:t>Choice of virtualization software will drive other planning decisions.</a:t>
            </a:r>
          </a:p>
          <a:p>
            <a:r>
              <a:rPr lang="en-US" dirty="0"/>
              <a:t>Using multiple, different virtualization platforms multiplies complexity; a possible recipe for disaster.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Are all applications supported in the selected virtual environment?  Which ones are not?</a:t>
            </a:r>
          </a:p>
          <a:p>
            <a:r>
              <a:rPr lang="en-US" dirty="0"/>
              <a:t>Application resources: Some resource-intensive applications and applications that require special hardware may not be good candidates for virtualization.</a:t>
            </a:r>
          </a:p>
          <a:p>
            <a:r>
              <a:rPr lang="en-US" dirty="0"/>
              <a:t>Domain controllers, DNS servers, etc.: Particularly for Type II virtualization, Active Directory domain controllers, DNS servers, etc. may need to be running to start the host operating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0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hardware should have:</a:t>
            </a:r>
          </a:p>
          <a:p>
            <a:pPr lvl="1"/>
            <a:r>
              <a:rPr lang="en-US" dirty="0"/>
              <a:t>Fast, 64-bit CPUs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lot</a:t>
            </a:r>
            <a:r>
              <a:rPr lang="en-US" dirty="0"/>
              <a:t> of memory</a:t>
            </a:r>
          </a:p>
          <a:p>
            <a:pPr lvl="1"/>
            <a:r>
              <a:rPr lang="en-US" dirty="0"/>
              <a:t>Data center grade components.</a:t>
            </a:r>
          </a:p>
          <a:p>
            <a:r>
              <a:rPr lang="en-US" dirty="0"/>
              <a:t>Virtualization may mean retiring and replacing older servers.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8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Multiprogramming?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sz="2700" dirty="0"/>
              <a:t>Modern CPUs are very fast.</a:t>
            </a:r>
          </a:p>
          <a:p>
            <a:pPr>
              <a:spcBef>
                <a:spcPts val="200"/>
              </a:spcBef>
            </a:pPr>
            <a:r>
              <a:rPr lang="en-US" sz="2700" dirty="0"/>
              <a:t>In many server-class settings, the CPU is idle much of the time.</a:t>
            </a:r>
          </a:p>
          <a:p>
            <a:pPr>
              <a:spcBef>
                <a:spcPts val="200"/>
              </a:spcBef>
            </a:pPr>
            <a:r>
              <a:rPr lang="en-US" sz="2700" dirty="0"/>
              <a:t>Sometimes, we can make better use of the CPU by increasing the </a:t>
            </a:r>
            <a:r>
              <a:rPr lang="en-US" sz="2700" i="1" dirty="0"/>
              <a:t>degree of multi-programming</a:t>
            </a:r>
            <a:r>
              <a:rPr lang="en-US" sz="2700" dirty="0"/>
              <a:t> (</a:t>
            </a:r>
            <a:r>
              <a:rPr lang="en-US" sz="2700" i="1" dirty="0"/>
              <a:t>i.e.</a:t>
            </a:r>
            <a:r>
              <a:rPr lang="en-US" sz="2700" dirty="0"/>
              <a:t> running more programs concurrently.)</a:t>
            </a:r>
          </a:p>
          <a:p>
            <a:pPr>
              <a:spcBef>
                <a:spcPts val="200"/>
              </a:spcBef>
            </a:pPr>
            <a:r>
              <a:rPr lang="en-US" sz="2700" dirty="0"/>
              <a:t>Sometimes we need to run different operating systems or more than one copy of an OS.</a:t>
            </a:r>
          </a:p>
          <a:p>
            <a:pPr>
              <a:spcBef>
                <a:spcPts val="200"/>
              </a:spcBef>
            </a:pPr>
            <a:r>
              <a:rPr lang="en-US" sz="2700" dirty="0"/>
              <a:t>That often means multiple computers; causing expense, complexity, and management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1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Capacity planning for data centers is more art than science.</a:t>
            </a:r>
          </a:p>
          <a:p>
            <a:pPr>
              <a:spcBef>
                <a:spcPts val="600"/>
              </a:spcBef>
            </a:pPr>
            <a:r>
              <a:rPr lang="en-US" dirty="0"/>
              <a:t>Running too many guest machines on a single physical machine will result in poor performance.</a:t>
            </a:r>
          </a:p>
          <a:p>
            <a:pPr>
              <a:spcBef>
                <a:spcPts val="600"/>
              </a:spcBef>
            </a:pPr>
            <a:r>
              <a:rPr lang="en-US" dirty="0"/>
              <a:t>Measure resources (CPU time, memory, disk, network throughput) on applications planned for virtualization.</a:t>
            </a:r>
          </a:p>
          <a:p>
            <a:pPr>
              <a:spcBef>
                <a:spcPts val="600"/>
              </a:spcBef>
            </a:pPr>
            <a:r>
              <a:rPr lang="en-US" dirty="0"/>
              <a:t>Don’t forget that hypervisor and host OS (if used) will consume resources.</a:t>
            </a:r>
          </a:p>
          <a:p>
            <a:pPr>
              <a:spcBef>
                <a:spcPts val="600"/>
              </a:spcBef>
            </a:pPr>
            <a:r>
              <a:rPr lang="en-US" dirty="0"/>
              <a:t>Leave some slack.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4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700" dirty="0"/>
              <a:t>Will each physical machine have its own disk storage?  Or will you use a SAN?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Include disk storage in capacity planning.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Don’t forget overhead for hypervisors, host, and guest operating systems.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Don’t forget room for growth, especially if disks are allocated to each physical machine.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The amount of disk space allocated to a </a:t>
            </a:r>
            <a:r>
              <a:rPr lang="en-US" sz="2700" dirty="0" err="1"/>
              <a:t>VM</a:t>
            </a:r>
            <a:r>
              <a:rPr lang="en-US" sz="2700" dirty="0"/>
              <a:t> can be increased if physical space is available.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Know how disks will be backed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6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Hypervisors virtualize network adapters, but…</a:t>
            </a:r>
          </a:p>
          <a:p>
            <a:r>
              <a:rPr lang="en-US" sz="2800" dirty="0"/>
              <a:t>All network traffic outside the physical machine must pass through one or a very few NICs.</a:t>
            </a:r>
          </a:p>
          <a:p>
            <a:r>
              <a:rPr lang="en-US" sz="2800" dirty="0"/>
              <a:t>Be sure network planning is included in capacity planning.</a:t>
            </a:r>
          </a:p>
          <a:p>
            <a:r>
              <a:rPr lang="en-US" sz="2800" dirty="0"/>
              <a:t>Some applications (think credit card processing) should be isolated from non-secure networks; include that in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700" dirty="0"/>
              <a:t>A virtualized environment has many eggs in one basket.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Plan to avoid single points of failure.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Distribute critical servers to different physical machines.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Make contingency plans for physical hardware failure.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If the design includes failover capabilities, plan for testing.</a:t>
            </a:r>
          </a:p>
          <a:p>
            <a:pPr>
              <a:spcBef>
                <a:spcPts val="0"/>
              </a:spcBef>
            </a:pPr>
            <a:r>
              <a:rPr lang="en-US" sz="2700" dirty="0"/>
              <a:t>Include virtualization in business continuity planning.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Hypervisor / VMM security</a:t>
            </a:r>
          </a:p>
          <a:p>
            <a:pPr lvl="1"/>
            <a:r>
              <a:rPr lang="en-US" sz="3100" dirty="0"/>
              <a:t>Secure management functions, especially remote access.</a:t>
            </a:r>
          </a:p>
          <a:p>
            <a:pPr lvl="1"/>
            <a:r>
              <a:rPr lang="en-US" sz="3100" dirty="0"/>
              <a:t>Secure VM image and snapshot data.</a:t>
            </a:r>
          </a:p>
          <a:p>
            <a:pPr lvl="1"/>
            <a:r>
              <a:rPr lang="en-US" sz="3100" dirty="0"/>
              <a:t>Plan for applying hypervisor patches and upgrades.</a:t>
            </a:r>
          </a:p>
          <a:p>
            <a:r>
              <a:rPr lang="en-US" sz="3600" dirty="0"/>
              <a:t>Guest and host OS security</a:t>
            </a:r>
          </a:p>
          <a:p>
            <a:pPr lvl="1"/>
            <a:r>
              <a:rPr lang="en-US" sz="3100" dirty="0"/>
              <a:t>Similar to security without virtualization.</a:t>
            </a:r>
          </a:p>
          <a:p>
            <a:pPr lvl="1"/>
            <a:r>
              <a:rPr lang="en-US" sz="3100" dirty="0"/>
              <a:t>Ensure that the hypervisor keeps guest OSs isolated.</a:t>
            </a:r>
          </a:p>
          <a:p>
            <a:pPr lvl="1"/>
            <a:r>
              <a:rPr lang="en-US" sz="3100" dirty="0"/>
              <a:t>Plan for OS patches and updates.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administrators will need new skills.</a:t>
            </a:r>
          </a:p>
          <a:p>
            <a:r>
              <a:rPr lang="en-US" dirty="0"/>
              <a:t>Errors in the VM environment are especially costly.</a:t>
            </a:r>
          </a:p>
          <a:p>
            <a:r>
              <a:rPr lang="en-US" dirty="0"/>
              <a:t>Formal training will be required.  Budget both time and money.</a:t>
            </a:r>
          </a:p>
          <a:p>
            <a:r>
              <a:rPr lang="en-US" dirty="0"/>
              <a:t>Hardware and software will need to be available for training so that skills do not decline before conversion.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Cost of new hardware.</a:t>
            </a:r>
          </a:p>
          <a:p>
            <a:r>
              <a:rPr lang="en-US" sz="2800" dirty="0"/>
              <a:t>Cost of hypervisor licenses.</a:t>
            </a:r>
          </a:p>
          <a:p>
            <a:r>
              <a:rPr lang="en-US" sz="2800" dirty="0"/>
              <a:t>Cost of host and guest OS licenses.</a:t>
            </a:r>
          </a:p>
          <a:p>
            <a:r>
              <a:rPr lang="en-US" sz="2800" dirty="0"/>
              <a:t>Cost of training (both fees and personnel time.)</a:t>
            </a:r>
          </a:p>
          <a:p>
            <a:r>
              <a:rPr lang="en-US" sz="2800" dirty="0"/>
              <a:t>Will additional system administration be needed?</a:t>
            </a:r>
          </a:p>
          <a:p>
            <a:r>
              <a:rPr lang="en-US" sz="2800" dirty="0"/>
              <a:t>Will additional space be needed.</a:t>
            </a:r>
          </a:p>
          <a:p>
            <a:r>
              <a:rPr lang="en-US" sz="2800" dirty="0"/>
              <a:t>In general, virtualization </a:t>
            </a:r>
            <a:r>
              <a:rPr lang="en-US" sz="2800" i="1" dirty="0"/>
              <a:t>will not </a:t>
            </a:r>
            <a:r>
              <a:rPr lang="en-US" sz="2800" dirty="0"/>
              <a:t>save money.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Planning: Conversion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you convert “servers” or “applications.”</a:t>
            </a:r>
          </a:p>
          <a:p>
            <a:pPr lvl="1"/>
            <a:r>
              <a:rPr lang="en-US" dirty="0"/>
              <a:t>Servers: use P2V (physical to virtual) software.</a:t>
            </a:r>
          </a:p>
          <a:p>
            <a:pPr lvl="1"/>
            <a:r>
              <a:rPr lang="en-US" dirty="0"/>
              <a:t>Applications: Install application on new virtual server, migrate data.</a:t>
            </a:r>
          </a:p>
          <a:p>
            <a:r>
              <a:rPr lang="en-US" dirty="0"/>
              <a:t>When and how will each application be converted? </a:t>
            </a:r>
          </a:p>
          <a:p>
            <a:r>
              <a:rPr lang="en-US" dirty="0"/>
              <a:t>What about conversion downtime?  (Do dry runs and measure!)</a:t>
            </a:r>
          </a:p>
          <a:p>
            <a:r>
              <a:rPr lang="en-US" dirty="0"/>
              <a:t>Plan for DNS, IP changes.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0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 in the Virtual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 everything!  You will need to identify developing problems before they become disasters.</a:t>
            </a:r>
          </a:p>
          <a:p>
            <a:r>
              <a:rPr lang="en-US" dirty="0"/>
              <a:t>Be especially vigilant about disk space and throughput / response time.  Disk full = crash!</a:t>
            </a:r>
          </a:p>
          <a:p>
            <a:r>
              <a:rPr lang="en-US" dirty="0"/>
              <a:t>Beware of “VM sprawl.”  Addition of new virtual machines must be carefully planned.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Virtualizing </a:t>
            </a:r>
            <a:r>
              <a:rPr lang="en-US"/>
              <a:t>Client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09091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Idea: Programs run on servers in a data center.</a:t>
            </a:r>
          </a:p>
          <a:p>
            <a:pPr>
              <a:spcBef>
                <a:spcPts val="600"/>
              </a:spcBef>
            </a:pPr>
            <a:r>
              <a:rPr lang="en-US" dirty="0"/>
              <a:t>The user has only a keyboard and display. </a:t>
            </a:r>
            <a:br>
              <a:rPr lang="en-US" dirty="0"/>
            </a:br>
            <a:r>
              <a:rPr lang="en-US" dirty="0"/>
              <a:t>(Fast networking makes this possible.)</a:t>
            </a:r>
          </a:p>
          <a:p>
            <a:pPr>
              <a:spcBef>
                <a:spcPts val="600"/>
              </a:spcBef>
            </a:pPr>
            <a:r>
              <a:rPr lang="en-US" dirty="0"/>
              <a:t>Servers are maintained by administrators: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Patched and up to date.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Backed up!</a:t>
            </a:r>
          </a:p>
          <a:p>
            <a:pPr>
              <a:spcBef>
                <a:spcPts val="600"/>
              </a:spcBef>
            </a:pPr>
            <a:r>
              <a:rPr lang="en-US" dirty="0"/>
              <a:t>This is the “virtual client” model.</a:t>
            </a:r>
          </a:p>
          <a:p>
            <a:pPr>
              <a:spcBef>
                <a:spcPts val="600"/>
              </a:spcBef>
            </a:pPr>
            <a:r>
              <a:rPr lang="en-US" dirty="0"/>
              <a:t>It is very similar to the 1970s mainframe model!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Computer, More Than One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98" y="1600199"/>
            <a:ext cx="8077702" cy="4498695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What if we could run more than one operating system on a single hardware platform?</a:t>
            </a:r>
          </a:p>
          <a:p>
            <a:pPr>
              <a:spcBef>
                <a:spcPts val="600"/>
              </a:spcBef>
            </a:pPr>
            <a:r>
              <a:rPr lang="en-US" dirty="0"/>
              <a:t>We could run: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Applications that require different operating systems.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Applications that require special OS configurations.</a:t>
            </a:r>
          </a:p>
          <a:p>
            <a:pPr>
              <a:spcBef>
                <a:spcPts val="600"/>
              </a:spcBef>
            </a:pPr>
            <a:r>
              <a:rPr lang="en-US" dirty="0"/>
              <a:t>Reduced hardware requirements, and reduced hardware complexity. </a:t>
            </a:r>
          </a:p>
          <a:p>
            <a:pPr>
              <a:spcBef>
                <a:spcPts val="600"/>
              </a:spcBef>
            </a:pPr>
            <a:r>
              <a:rPr lang="en-US" dirty="0"/>
              <a:t>We keep the CPUs busy.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55D0-0F5A-9532-7066-16846610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to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EC90-1F8C-2927-9FBC-2052D4EED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applications stored information as collections of files.</a:t>
            </a:r>
          </a:p>
          <a:p>
            <a:r>
              <a:rPr lang="en-US" dirty="0"/>
              <a:t>These files often contained duplicative data that could and did become unsynchronized.</a:t>
            </a:r>
          </a:p>
          <a:p>
            <a:r>
              <a:rPr lang="en-US" dirty="0"/>
              <a:t>Programs were closely coupled to file structures.</a:t>
            </a:r>
          </a:p>
          <a:p>
            <a:r>
              <a:rPr lang="en-US" dirty="0"/>
              <a:t>The goal of database management systems  was to decouple data from programs and reduce duplication.</a:t>
            </a:r>
          </a:p>
        </p:txBody>
      </p:sp>
    </p:spTree>
    <p:extLst>
      <p:ext uri="{BB962C8B-B14F-4D97-AF65-F5344CB8AC3E}">
        <p14:creationId xmlns:p14="http://schemas.microsoft.com/office/powerpoint/2010/main" val="2378984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0D7B-9CFD-39C4-6990-D3D20068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4BEC9-3127-A182-5E6A-E80D7C79A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database is an organized, self-defining collection of logically-related data.</a:t>
            </a:r>
          </a:p>
          <a:p>
            <a:r>
              <a:rPr lang="en-US" dirty="0"/>
              <a:t>Organized: structured so that it is easy to store, retrieve and manipulate data.</a:t>
            </a:r>
          </a:p>
          <a:p>
            <a:r>
              <a:rPr lang="en-US" dirty="0"/>
              <a:t>Self-defining: The definitions of the data items are stored along with the data. </a:t>
            </a:r>
          </a:p>
          <a:p>
            <a:r>
              <a:rPr lang="en-US" dirty="0"/>
              <a:t>Logically-related: The data describe a particular domain of discourse.</a:t>
            </a:r>
          </a:p>
          <a:p>
            <a:r>
              <a:rPr lang="en-US" dirty="0"/>
              <a:t>Data: numbers, text, graphics, sound, video.</a:t>
            </a:r>
          </a:p>
        </p:txBody>
      </p:sp>
    </p:spTree>
    <p:extLst>
      <p:ext uri="{BB962C8B-B14F-4D97-AF65-F5344CB8AC3E}">
        <p14:creationId xmlns:p14="http://schemas.microsoft.com/office/powerpoint/2010/main" val="1035264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0B62-19AC-4D46-D504-91E8052D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A3E0-93F1-079D-265A-B855DF97A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provides context and definition; allows databases to be self-defining</a:t>
            </a:r>
          </a:p>
          <a:p>
            <a:pPr lvl="1"/>
            <a:r>
              <a:rPr lang="en-US" dirty="0"/>
              <a:t>Name (of data item)</a:t>
            </a:r>
          </a:p>
          <a:p>
            <a:pPr lvl="1"/>
            <a:r>
              <a:rPr lang="en-US" dirty="0"/>
              <a:t> Datatype</a:t>
            </a:r>
          </a:p>
          <a:p>
            <a:pPr lvl="1"/>
            <a:r>
              <a:rPr lang="en-US" dirty="0"/>
              <a:t> Length</a:t>
            </a:r>
          </a:p>
          <a:p>
            <a:pPr lvl="1"/>
            <a:r>
              <a:rPr lang="en-US" dirty="0"/>
              <a:t> Constraints </a:t>
            </a:r>
          </a:p>
          <a:p>
            <a:pPr lvl="1"/>
            <a:r>
              <a:rPr lang="en-US" dirty="0"/>
              <a:t> 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7300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3F22EE-3B1F-3BD9-ACBE-49A167FA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Database Approach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0D61288-8AC2-AE8A-3D4F-762F569EA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9200" y="2197099"/>
            <a:ext cx="2070101" cy="1231901"/>
          </a:xfrm>
          <a:custGeom>
            <a:avLst/>
            <a:gdLst/>
            <a:ahLst/>
            <a:cxnLst/>
            <a:rect l="0" t="0" r="0" b="0"/>
            <a:pathLst>
              <a:path w="2070101" h="1231901">
                <a:moveTo>
                  <a:pt x="0" y="0"/>
                </a:moveTo>
                <a:lnTo>
                  <a:pt x="2070100" y="0"/>
                </a:lnTo>
                <a:lnTo>
                  <a:pt x="2070100" y="1231900"/>
                </a:lnTo>
                <a:lnTo>
                  <a:pt x="0" y="12319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605379-787F-18E0-05D5-F0D5D766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97500" y="2133599"/>
            <a:ext cx="2070101" cy="1231901"/>
          </a:xfrm>
          <a:custGeom>
            <a:avLst/>
            <a:gdLst/>
            <a:ahLst/>
            <a:cxnLst/>
            <a:rect l="0" t="0" r="0" b="0"/>
            <a:pathLst>
              <a:path w="2070101" h="1231901">
                <a:moveTo>
                  <a:pt x="0" y="0"/>
                </a:moveTo>
                <a:lnTo>
                  <a:pt x="2070100" y="0"/>
                </a:lnTo>
                <a:lnTo>
                  <a:pt x="2070100" y="1231900"/>
                </a:lnTo>
                <a:lnTo>
                  <a:pt x="0" y="12319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A031EE4-ACC8-70ED-465C-4252949AD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3000" y="4356099"/>
            <a:ext cx="2070101" cy="1231901"/>
          </a:xfrm>
          <a:custGeom>
            <a:avLst/>
            <a:gdLst/>
            <a:ahLst/>
            <a:cxnLst/>
            <a:rect l="0" t="0" r="0" b="0"/>
            <a:pathLst>
              <a:path w="2070101" h="1231901">
                <a:moveTo>
                  <a:pt x="0" y="0"/>
                </a:moveTo>
                <a:lnTo>
                  <a:pt x="2070100" y="0"/>
                </a:lnTo>
                <a:lnTo>
                  <a:pt x="2070100" y="1231900"/>
                </a:lnTo>
                <a:lnTo>
                  <a:pt x="0" y="12319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C6DA74-7E15-A7BA-0C9C-2485197E4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5600" y="4406899"/>
            <a:ext cx="2070101" cy="1231901"/>
          </a:xfrm>
          <a:custGeom>
            <a:avLst/>
            <a:gdLst/>
            <a:ahLst/>
            <a:cxnLst/>
            <a:rect l="0" t="0" r="0" b="0"/>
            <a:pathLst>
              <a:path w="2070101" h="1231901">
                <a:moveTo>
                  <a:pt x="0" y="0"/>
                </a:moveTo>
                <a:lnTo>
                  <a:pt x="2070100" y="0"/>
                </a:lnTo>
                <a:lnTo>
                  <a:pt x="2070100" y="1231900"/>
                </a:lnTo>
                <a:lnTo>
                  <a:pt x="0" y="123190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35B59-AF4F-4D8A-EBA0-3C5629180538}"/>
              </a:ext>
            </a:extLst>
          </p:cNvPr>
          <p:cNvSpPr txBox="1"/>
          <p:nvPr/>
        </p:nvSpPr>
        <p:spPr>
          <a:xfrm>
            <a:off x="1250950" y="2567884"/>
            <a:ext cx="1701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imes New Roman - 29"/>
              </a:rPr>
              <a:t>Customer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195A6-1579-66E4-E182-D10BA1A90E4B}"/>
              </a:ext>
            </a:extLst>
          </p:cNvPr>
          <p:cNvSpPr txBox="1"/>
          <p:nvPr/>
        </p:nvSpPr>
        <p:spPr>
          <a:xfrm>
            <a:off x="1428750" y="4708951"/>
            <a:ext cx="1320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imes New Roman - 29"/>
              </a:rPr>
              <a:t>Order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2EAD6-D267-D863-F05D-DEC57FE45549}"/>
              </a:ext>
            </a:extLst>
          </p:cNvPr>
          <p:cNvSpPr txBox="1"/>
          <p:nvPr/>
        </p:nvSpPr>
        <p:spPr>
          <a:xfrm>
            <a:off x="5632450" y="2459037"/>
            <a:ext cx="1600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imes New Roman - 29"/>
              </a:rPr>
              <a:t>Product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05238-24C6-F1EE-1E46-06DB0FC1A7FA}"/>
              </a:ext>
            </a:extLst>
          </p:cNvPr>
          <p:cNvSpPr txBox="1"/>
          <p:nvPr/>
        </p:nvSpPr>
        <p:spPr>
          <a:xfrm>
            <a:off x="5810250" y="4602717"/>
            <a:ext cx="1320800" cy="7386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Times New Roman - 29"/>
              </a:rPr>
              <a:t>Order</a:t>
            </a:r>
          </a:p>
          <a:p>
            <a:pPr algn="ctr"/>
            <a:r>
              <a:rPr lang="en-US" sz="2100" dirty="0">
                <a:solidFill>
                  <a:srgbClr val="000000"/>
                </a:solidFill>
                <a:latin typeface="Times New Roman - 29"/>
              </a:rPr>
              <a:t>Item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C1850E7-E26B-EC6E-468D-09A02B68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101850" y="3422649"/>
            <a:ext cx="0" cy="9144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10A08-A1BE-CF85-770E-D1054B62C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45250" y="3346449"/>
            <a:ext cx="0" cy="10668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38B13-0F4A-85E5-8AA1-94AEA3712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06750" y="4959349"/>
            <a:ext cx="2209800" cy="127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1B72D-F739-84EC-5484-E1A6D02EB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5238750" y="4806949"/>
            <a:ext cx="177800" cy="1651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3EA351-BA47-165F-9B69-C60DBC470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251450" y="4984749"/>
            <a:ext cx="165100" cy="1397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DA3F01-3F7B-448D-B838-9019138F6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254750" y="4222749"/>
            <a:ext cx="190500" cy="1778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97CE53-F0D0-F90A-AB8A-85A0B1C43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45250" y="4222749"/>
            <a:ext cx="152400" cy="1651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BF51D4-BA11-7B74-32D2-0E3913DFD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911350" y="4184649"/>
            <a:ext cx="190500" cy="1651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112096-2EE4-BEF8-BD1B-E5178E91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89150" y="4197349"/>
            <a:ext cx="152400" cy="152400"/>
          </a:xfrm>
          <a:prstGeom prst="line">
            <a:avLst/>
          </a:prstGeom>
          <a:ln w="38100" cap="flat" cmpd="sng" algn="ctr">
            <a:solidFill>
              <a:srgbClr val="400040"/>
            </a:solidFill>
            <a:prstDash val="solid"/>
            <a:miter lim="800000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69988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2CF-4BF2-EFC2-67F0-78E3A6B5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Relational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247C-B1AF-4763-4B3C-090CABAF8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database systems were network model or hierarchical model.</a:t>
            </a:r>
          </a:p>
          <a:p>
            <a:r>
              <a:rPr lang="en-US" dirty="0"/>
              <a:t>E.F. (Ted) Codd proposed the relational model database in 1970.</a:t>
            </a:r>
          </a:p>
          <a:p>
            <a:r>
              <a:rPr lang="en-US" dirty="0"/>
              <a:t>Data are modeled as tables with rows and columns.</a:t>
            </a:r>
          </a:p>
          <a:p>
            <a:r>
              <a:rPr lang="en-US" dirty="0"/>
              <a:t>For each table, one or more columns comprise a primary key and the presence of the primary key makes each row unique.</a:t>
            </a:r>
          </a:p>
        </p:txBody>
      </p:sp>
    </p:spTree>
    <p:extLst>
      <p:ext uri="{BB962C8B-B14F-4D97-AF65-F5344CB8AC3E}">
        <p14:creationId xmlns:p14="http://schemas.microsoft.com/office/powerpoint/2010/main" val="2449190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C476-9D2A-1F21-DC7B-9937A778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DEBB-D4B1-F153-0D12-387516512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 the design stage of a relational database, tables are </a:t>
            </a:r>
            <a:r>
              <a:rPr lang="en-US" i="1" dirty="0"/>
              <a:t>normalized</a:t>
            </a:r>
            <a:r>
              <a:rPr lang="en-US" dirty="0"/>
              <a:t> to remove duplicative data.</a:t>
            </a:r>
          </a:p>
          <a:p>
            <a:r>
              <a:rPr lang="en-US" dirty="0"/>
              <a:t>With most duplicative data removed, problems like the address field conflict cannot occur.</a:t>
            </a:r>
          </a:p>
          <a:p>
            <a:r>
              <a:rPr lang="en-US" dirty="0"/>
              <a:t>Codd and others defined several normal forms to measure normalization.</a:t>
            </a:r>
          </a:p>
          <a:p>
            <a:r>
              <a:rPr lang="en-US" dirty="0"/>
              <a:t>Third normal form is considered a minimum.</a:t>
            </a:r>
          </a:p>
        </p:txBody>
      </p:sp>
    </p:spTree>
    <p:extLst>
      <p:ext uri="{BB962C8B-B14F-4D97-AF65-F5344CB8AC3E}">
        <p14:creationId xmlns:p14="http://schemas.microsoft.com/office/powerpoint/2010/main" val="2637553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30A24-D8A3-EE12-55DE-3CC64797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E68C-FB87-FEFD-65C4-BA3638D8F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relational model allows definition of and enforcement of integrity constraints.</a:t>
            </a:r>
          </a:p>
          <a:p>
            <a:r>
              <a:rPr lang="en-US" dirty="0"/>
              <a:t>A column in one table that is a key into another table is called a </a:t>
            </a:r>
            <a:r>
              <a:rPr lang="en-US" b="1" dirty="0"/>
              <a:t>foreign key</a:t>
            </a:r>
            <a:r>
              <a:rPr lang="en-US" dirty="0"/>
              <a:t>.</a:t>
            </a:r>
          </a:p>
          <a:p>
            <a:r>
              <a:rPr lang="en-US" dirty="0"/>
              <a:t>Example: If an employee table is designed to hold a key to the department table instead of a department name, the employee cannot be assigned to a non-existent department.</a:t>
            </a:r>
          </a:p>
        </p:txBody>
      </p:sp>
    </p:spTree>
    <p:extLst>
      <p:ext uri="{BB962C8B-B14F-4D97-AF65-F5344CB8AC3E}">
        <p14:creationId xmlns:p14="http://schemas.microsoft.com/office/powerpoint/2010/main" val="3456874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F73A-6005-7892-0B84-722A8F25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E6875-B2CA-72E9-11F5-D28F668A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 the previous example, producing a listing of employees with department names requires a </a:t>
            </a:r>
            <a:r>
              <a:rPr lang="en-US" sz="2800" b="1" dirty="0"/>
              <a:t>join</a:t>
            </a:r>
            <a:r>
              <a:rPr lang="en-US" sz="2800" dirty="0"/>
              <a:t> operation on the employee and department tables.</a:t>
            </a:r>
          </a:p>
          <a:p>
            <a:r>
              <a:rPr lang="en-US" sz="2800" dirty="0"/>
              <a:t>Joins are relatively expensive in both CPU time and I/O operations. </a:t>
            </a:r>
            <a:r>
              <a:rPr lang="en-US" sz="2800" cap="small" dirty="0"/>
              <a:t>tanstaafl</a:t>
            </a:r>
            <a:r>
              <a:rPr lang="en-US" sz="2800" dirty="0"/>
              <a:t>.</a:t>
            </a:r>
          </a:p>
          <a:p>
            <a:r>
              <a:rPr lang="en-US" sz="2800" dirty="0"/>
              <a:t>Relational database systems were not widely used until Moore’s Law  increased computing power enough to make them practical</a:t>
            </a:r>
          </a:p>
        </p:txBody>
      </p:sp>
    </p:spTree>
    <p:extLst>
      <p:ext uri="{BB962C8B-B14F-4D97-AF65-F5344CB8AC3E}">
        <p14:creationId xmlns:p14="http://schemas.microsoft.com/office/powerpoint/2010/main" val="13276987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F39AD-DC53-8185-3CE3-6CCC59ED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ACID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A775-0773-5813-236E-31CC4964B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many applications database management systems must have four properties collectively called by the acronym ACID.</a:t>
            </a:r>
          </a:p>
          <a:p>
            <a:r>
              <a:rPr lang="en-US" dirty="0"/>
              <a:t>The properties are:</a:t>
            </a:r>
          </a:p>
          <a:p>
            <a:pPr lvl="1"/>
            <a:r>
              <a:rPr lang="en-US" dirty="0"/>
              <a:t>Atomicity.</a:t>
            </a:r>
          </a:p>
          <a:p>
            <a:pPr lvl="1"/>
            <a:r>
              <a:rPr lang="en-US" dirty="0"/>
              <a:t>Consistency.</a:t>
            </a:r>
          </a:p>
          <a:p>
            <a:pPr lvl="1"/>
            <a:r>
              <a:rPr lang="en-US" dirty="0"/>
              <a:t>Isolation.</a:t>
            </a:r>
          </a:p>
          <a:p>
            <a:pPr lvl="1"/>
            <a:r>
              <a:rPr lang="en-US" dirty="0"/>
              <a:t>Durability.</a:t>
            </a:r>
          </a:p>
        </p:txBody>
      </p:sp>
    </p:spTree>
    <p:extLst>
      <p:ext uri="{BB962C8B-B14F-4D97-AF65-F5344CB8AC3E}">
        <p14:creationId xmlns:p14="http://schemas.microsoft.com/office/powerpoint/2010/main" val="246504238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85B1-0717-1C7E-0D02-57CC75BB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9AE3D-846A-D52B-0FF7-ADE14927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Atomicity</a:t>
            </a:r>
            <a:r>
              <a:rPr lang="en-US" dirty="0"/>
              <a:t> means that a set of database operations grouped as a </a:t>
            </a:r>
            <a:r>
              <a:rPr lang="en-US" b="1" dirty="0"/>
              <a:t>transaction</a:t>
            </a:r>
            <a:r>
              <a:rPr lang="en-US" dirty="0"/>
              <a:t> either succeed or fail as a whole.</a:t>
            </a:r>
          </a:p>
          <a:p>
            <a:r>
              <a:rPr lang="en-US" dirty="0"/>
              <a:t>Example: If sending money using an app, updating the senders account to subtract the money and updating the recipient’s account to add money must both succeed or fail together.</a:t>
            </a:r>
          </a:p>
        </p:txBody>
      </p:sp>
    </p:spTree>
    <p:extLst>
      <p:ext uri="{BB962C8B-B14F-4D97-AF65-F5344CB8AC3E}">
        <p14:creationId xmlns:p14="http://schemas.microsoft.com/office/powerpoint/2010/main" val="369676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700" dirty="0"/>
              <a:t>Early in the course we said that hardware plus operating system constituted a virtual machine…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…Because it exposes services not provided by the hardware alone.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Example: The same hardware with different software could be a Windows or a Linux machine.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What if hardware and software could expose </a:t>
            </a:r>
            <a:r>
              <a:rPr lang="en-US" sz="2700" i="1" dirty="0"/>
              <a:t>more than one </a:t>
            </a:r>
            <a:r>
              <a:rPr lang="en-US" sz="2700" dirty="0"/>
              <a:t>set of services at the same time?</a:t>
            </a:r>
          </a:p>
          <a:p>
            <a:pPr>
              <a:spcBef>
                <a:spcPts val="600"/>
              </a:spcBef>
            </a:pPr>
            <a:r>
              <a:rPr lang="en-US" sz="2700" dirty="0"/>
              <a:t>We get multiple </a:t>
            </a:r>
            <a:r>
              <a:rPr lang="en-US" sz="2700" i="1" dirty="0"/>
              <a:t>virtual machines </a:t>
            </a:r>
            <a:r>
              <a:rPr lang="en-US" sz="2700" dirty="0"/>
              <a:t>on one hardware machine!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39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7540-DEC9-FC3D-533D-36CB5243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3B50-8418-39B5-74F4-57FF729E1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consistency</a:t>
            </a:r>
            <a:r>
              <a:rPr lang="en-US" dirty="0"/>
              <a:t> property requires that every operation leave the database in a state consistent with its design.</a:t>
            </a:r>
          </a:p>
          <a:p>
            <a:r>
              <a:rPr lang="en-US" dirty="0"/>
              <a:t>Example: an employee record can never have a non-existent department number.</a:t>
            </a:r>
          </a:p>
          <a:p>
            <a:r>
              <a:rPr lang="en-US" dirty="0"/>
              <a:t>Consistency also requires that future transactions see the effects of transactions committed in the past.</a:t>
            </a:r>
          </a:p>
        </p:txBody>
      </p:sp>
    </p:spTree>
    <p:extLst>
      <p:ext uri="{BB962C8B-B14F-4D97-AF65-F5344CB8AC3E}">
        <p14:creationId xmlns:p14="http://schemas.microsoft.com/office/powerpoint/2010/main" val="3426164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0667-EA14-E30A-50FB-C828F66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4E1A-932B-1446-A2A4-30441DDD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isolation</a:t>
            </a:r>
            <a:r>
              <a:rPr lang="en-US" dirty="0"/>
              <a:t> property requires that operations within a transaction not be visible to other users of the database until the transaction is committed.</a:t>
            </a:r>
          </a:p>
          <a:p>
            <a:r>
              <a:rPr lang="en-US" dirty="0"/>
              <a:t>Example: in the payment app, no other transaction can see the sender’s reduced balance not the recipients increased balance until that transaction was committed to the database.</a:t>
            </a:r>
          </a:p>
        </p:txBody>
      </p:sp>
    </p:spTree>
    <p:extLst>
      <p:ext uri="{BB962C8B-B14F-4D97-AF65-F5344CB8AC3E}">
        <p14:creationId xmlns:p14="http://schemas.microsoft.com/office/powerpoint/2010/main" val="173561779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A9FDA-EB7A-79F3-08DE-FECB9F608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7B526-252B-A218-6454-82005FD63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durability</a:t>
            </a:r>
            <a:r>
              <a:rPr lang="en-US" dirty="0"/>
              <a:t> property requires that transactions committed to the database be persistent and can be recovered in case of failure.</a:t>
            </a:r>
          </a:p>
          <a:p>
            <a:r>
              <a:rPr lang="en-US" dirty="0"/>
              <a:t>The durability property is implemented by journaling, writing before and after copies of the relevant database pages to a journal file for each transaction that changes the database.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747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F940-0DDB-404F-3E24-CAC88435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6CD98-91F3-D791-7801-2E7F845B2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failed database is first restored from backup.</a:t>
            </a:r>
          </a:p>
          <a:p>
            <a:r>
              <a:rPr lang="en-US" dirty="0"/>
              <a:t>Then the records from the journal file are applied, in order.</a:t>
            </a:r>
          </a:p>
          <a:p>
            <a:r>
              <a:rPr lang="en-US" dirty="0"/>
              <a:t>The database has been recovered to the point of failure.</a:t>
            </a:r>
          </a:p>
        </p:txBody>
      </p:sp>
    </p:spTree>
    <p:extLst>
      <p:ext uri="{BB962C8B-B14F-4D97-AF65-F5344CB8AC3E}">
        <p14:creationId xmlns:p14="http://schemas.microsoft.com/office/powerpoint/2010/main" val="1621028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E7F3-15B3-A5D9-C0DF-2E6BA755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8D17-BCEB-F52D-8B9B-21D17A946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Codd’s design of the relational model included a language for operating on relational databases.</a:t>
            </a:r>
          </a:p>
          <a:p>
            <a:r>
              <a:rPr lang="en-US" dirty="0"/>
              <a:t>Called the Structured Query Language, or SQL, it included operations for:</a:t>
            </a:r>
          </a:p>
          <a:p>
            <a:pPr lvl="1"/>
            <a:r>
              <a:rPr lang="en-US" dirty="0"/>
              <a:t>Defining relational databases.</a:t>
            </a:r>
          </a:p>
          <a:p>
            <a:pPr lvl="1"/>
            <a:r>
              <a:rPr lang="en-US" dirty="0"/>
              <a:t>Updating them.</a:t>
            </a:r>
          </a:p>
          <a:p>
            <a:pPr lvl="1"/>
            <a:r>
              <a:rPr lang="en-US" dirty="0"/>
              <a:t>Retrieving records from them.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87C58-4FD5-B929-240C-9A393C9A9DBB}"/>
              </a:ext>
            </a:extLst>
          </p:cNvPr>
          <p:cNvSpPr txBox="1"/>
          <p:nvPr/>
        </p:nvSpPr>
        <p:spPr>
          <a:xfrm>
            <a:off x="685800" y="5658235"/>
            <a:ext cx="832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Console" panose="020B0609040504020204" pitchFamily="49" charset="0"/>
              </a:rPr>
              <a:t>SELECT FROM EMPLOYEES WHERE TITLE = ‘DARTH’;</a:t>
            </a:r>
          </a:p>
        </p:txBody>
      </p:sp>
    </p:spTree>
    <p:extLst>
      <p:ext uri="{BB962C8B-B14F-4D97-AF65-F5344CB8AC3E}">
        <p14:creationId xmlns:p14="http://schemas.microsoft.com/office/powerpoint/2010/main" val="2513888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880F9-1661-EBAE-E09E-315E3C38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BCBD-2D78-2CE6-8C2A-70A10E682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Relational database management systems do several things very well at the cost of overhead in CPU time and I/O operations.</a:t>
            </a:r>
          </a:p>
          <a:p>
            <a:r>
              <a:rPr lang="en-US" sz="2900" dirty="0"/>
              <a:t>The overhead of the relational model becomes significant with databases of millions of rows.</a:t>
            </a:r>
          </a:p>
          <a:p>
            <a:r>
              <a:rPr lang="en-US" sz="2900" dirty="0"/>
              <a:t>That overhead has prompted development of non-relational databases.</a:t>
            </a:r>
          </a:p>
          <a:p>
            <a:r>
              <a:rPr lang="en-US" sz="2900" dirty="0"/>
              <a:t>Often efficiency comes from </a:t>
            </a:r>
            <a:r>
              <a:rPr lang="en-US" sz="2900" dirty="0" err="1"/>
              <a:t>denormalizing</a:t>
            </a:r>
            <a:r>
              <a:rPr lang="en-US" sz="2900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128285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B3A2-5A38-7C15-FBFB-C97EDDAD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1441B-E3D1-A9ED-D994-65141A671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5740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64750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consolidation; fewer “boxes.”</a:t>
            </a:r>
          </a:p>
          <a:p>
            <a:r>
              <a:rPr lang="en-US" dirty="0"/>
              <a:t>Opportunity for load balancing: one CPU-hungry application, several less-intensive applications.</a:t>
            </a:r>
          </a:p>
          <a:p>
            <a:r>
              <a:rPr lang="en-US" dirty="0"/>
              <a:t>Opportunity for redundancy or failover.</a:t>
            </a:r>
          </a:p>
          <a:p>
            <a:r>
              <a:rPr lang="en-US" dirty="0"/>
              <a:t>Software management tools not available in native operating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5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Disadvantages of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800" dirty="0"/>
              <a:t>Licensing cost: there is another layer of software.</a:t>
            </a:r>
          </a:p>
          <a:p>
            <a:pPr>
              <a:spcBef>
                <a:spcPts val="400"/>
              </a:spcBef>
            </a:pPr>
            <a:r>
              <a:rPr lang="en-US" sz="2800" dirty="0"/>
              <a:t>More software to manage (but less hardware.)</a:t>
            </a:r>
          </a:p>
          <a:p>
            <a:pPr>
              <a:spcBef>
                <a:spcPts val="400"/>
              </a:spcBef>
            </a:pPr>
            <a:r>
              <a:rPr lang="en-US" sz="2800" dirty="0"/>
              <a:t>More training or skills needed for staff.</a:t>
            </a:r>
          </a:p>
          <a:p>
            <a:pPr>
              <a:spcBef>
                <a:spcPts val="400"/>
              </a:spcBef>
            </a:pPr>
            <a:r>
              <a:rPr lang="en-US" sz="2800" dirty="0"/>
              <a:t>Potential for creating a single point of failure.</a:t>
            </a:r>
          </a:p>
          <a:p>
            <a:pPr>
              <a:spcBef>
                <a:spcPts val="400"/>
              </a:spcBef>
            </a:pPr>
            <a:r>
              <a:rPr lang="en-US" sz="2800" dirty="0"/>
              <a:t>Not all applications will run in a virtual environment, </a:t>
            </a:r>
            <a:r>
              <a:rPr lang="en-US" sz="2800" i="1" dirty="0"/>
              <a:t>e.g.,</a:t>
            </a:r>
            <a:r>
              <a:rPr lang="en-US" sz="2800" dirty="0"/>
              <a:t> some versions of Exchange Server.</a:t>
            </a:r>
          </a:p>
          <a:p>
            <a:pPr>
              <a:spcBef>
                <a:spcPts val="400"/>
              </a:spcBef>
            </a:pPr>
            <a:r>
              <a:rPr lang="en-US" sz="2800" dirty="0"/>
              <a:t>More eggs in one basket!  Hardware problems will affect more than a single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36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Other Kinds of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You’ve learned about </a:t>
            </a:r>
            <a:r>
              <a:rPr lang="en-US" sz="2700" i="1" dirty="0"/>
              <a:t>virtual memory</a:t>
            </a:r>
            <a:r>
              <a:rPr lang="en-US" sz="2700" dirty="0"/>
              <a:t>.</a:t>
            </a:r>
          </a:p>
          <a:p>
            <a:r>
              <a:rPr lang="en-US" sz="2700" i="1" dirty="0"/>
              <a:t>Storage virtualization </a:t>
            </a:r>
            <a:r>
              <a:rPr lang="en-US" sz="2700" dirty="0"/>
              <a:t>allows one storage array to serve many CPUs.</a:t>
            </a:r>
          </a:p>
          <a:p>
            <a:r>
              <a:rPr lang="en-US" sz="2700" i="1" dirty="0"/>
              <a:t>Application virtualization </a:t>
            </a:r>
            <a:r>
              <a:rPr lang="en-US" sz="2700" dirty="0"/>
              <a:t>allows applications to run on other than their native operating systems.</a:t>
            </a:r>
          </a:p>
          <a:p>
            <a:pPr>
              <a:spcBef>
                <a:spcPts val="800"/>
              </a:spcBef>
            </a:pPr>
            <a:r>
              <a:rPr lang="en-US" sz="2700" i="1" dirty="0"/>
              <a:t>Virtual networking </a:t>
            </a:r>
            <a:r>
              <a:rPr lang="en-US" sz="2700" dirty="0"/>
              <a:t>allows separation of network traffic without duplicating links.</a:t>
            </a:r>
          </a:p>
          <a:p>
            <a:r>
              <a:rPr lang="en-US" sz="2700" i="1" dirty="0"/>
              <a:t>Virtual private networks </a:t>
            </a:r>
            <a:r>
              <a:rPr lang="en-US" sz="2700" dirty="0"/>
              <a:t>keep traffic on public networks confidential through encryption.</a:t>
            </a:r>
          </a:p>
          <a:p>
            <a:r>
              <a:rPr lang="en-US" sz="2700" dirty="0"/>
              <a:t>Each of these has limitations.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Kinds of Virtual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Type I or Native</a:t>
            </a:r>
          </a:p>
          <a:p>
            <a:pPr lvl="1"/>
            <a:r>
              <a:rPr lang="en-US" dirty="0"/>
              <a:t>The hypervisor (virtual machine manager) runs directly on the hardware.</a:t>
            </a:r>
          </a:p>
          <a:p>
            <a:pPr lvl="1"/>
            <a:r>
              <a:rPr lang="en-US" dirty="0"/>
              <a:t>The hypervisor instantiates two or more virtual machines by abstracting the hardware interfaces.</a:t>
            </a:r>
          </a:p>
          <a:p>
            <a:pPr lvl="1"/>
            <a:r>
              <a:rPr lang="en-US" dirty="0"/>
              <a:t>Used mainly on servers.</a:t>
            </a:r>
          </a:p>
          <a:p>
            <a:r>
              <a:rPr lang="en-US" dirty="0"/>
              <a:t>Type II  or Hosted</a:t>
            </a:r>
          </a:p>
          <a:p>
            <a:pPr lvl="1"/>
            <a:r>
              <a:rPr lang="en-US" dirty="0"/>
              <a:t>The virtual machine manager runs as an application of some other operating system.</a:t>
            </a:r>
          </a:p>
          <a:p>
            <a:pPr lvl="1"/>
            <a:r>
              <a:rPr lang="en-US" dirty="0"/>
              <a:t>Used mostly on clients.</a:t>
            </a:r>
          </a:p>
          <a:p>
            <a:r>
              <a:rPr lang="en-US" dirty="0"/>
              <a:t>We discuss Type II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BA24-E18B-42AC-A34E-360F8A2683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0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II (Hosted) Virtualization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 standard operating system </a:t>
            </a:r>
            <a:br>
              <a:rPr lang="en-US" sz="2800" dirty="0"/>
            </a:br>
            <a:r>
              <a:rPr lang="en-US" sz="2800" dirty="0"/>
              <a:t>provides the hardware </a:t>
            </a:r>
            <a:br>
              <a:rPr lang="en-US" sz="2800" dirty="0"/>
            </a:br>
            <a:r>
              <a:rPr lang="en-US" sz="2800" dirty="0"/>
              <a:t>interface and may run </a:t>
            </a:r>
            <a:br>
              <a:rPr lang="en-US" sz="2800" dirty="0"/>
            </a:br>
            <a:r>
              <a:rPr lang="en-US" sz="2800" dirty="0"/>
              <a:t>other applications.</a:t>
            </a:r>
          </a:p>
          <a:p>
            <a:r>
              <a:rPr lang="en-US" sz="2800" dirty="0"/>
              <a:t>Hypervisor (Virtual </a:t>
            </a:r>
            <a:br>
              <a:rPr lang="en-US" sz="2800" dirty="0"/>
            </a:br>
            <a:r>
              <a:rPr lang="en-US" sz="2800" dirty="0"/>
              <a:t>Machine Manager) runs </a:t>
            </a:r>
            <a:br>
              <a:rPr lang="en-US" sz="2800" dirty="0"/>
            </a:br>
            <a:r>
              <a:rPr lang="en-US" sz="2800" dirty="0"/>
              <a:t>as an </a:t>
            </a:r>
            <a:br>
              <a:rPr lang="en-US" sz="2800" dirty="0"/>
            </a:br>
            <a:r>
              <a:rPr lang="en-US" sz="2800" dirty="0"/>
              <a:t>application </a:t>
            </a:r>
            <a:br>
              <a:rPr lang="en-US" sz="2800" dirty="0"/>
            </a:br>
            <a:r>
              <a:rPr lang="en-US" sz="2800" dirty="0"/>
              <a:t>and virtualizes </a:t>
            </a:r>
            <a:br>
              <a:rPr lang="en-US" sz="2800" dirty="0"/>
            </a:br>
            <a:r>
              <a:rPr lang="en-US" sz="2800" dirty="0"/>
              <a:t>additional </a:t>
            </a:r>
            <a:br>
              <a:rPr lang="en-US" sz="2800" dirty="0"/>
            </a:br>
            <a:r>
              <a:rPr lang="en-US" sz="2800" dirty="0"/>
              <a:t>machines.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37840" y="5214794"/>
            <a:ext cx="5943600" cy="640080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j-lt"/>
              </a:rPr>
              <a:t>Physical Hardware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2920" y="4823876"/>
            <a:ext cx="59436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0" dirty="0">
                <a:latin typeface="+mj-lt"/>
              </a:rPr>
              <a:t>Host OS, </a:t>
            </a:r>
            <a:r>
              <a:rPr lang="en-US" b="0" i="1" dirty="0">
                <a:latin typeface="+mj-lt"/>
              </a:rPr>
              <a:t>e.g.</a:t>
            </a:r>
            <a:r>
              <a:rPr lang="en-US" b="0" dirty="0">
                <a:latin typeface="+mj-lt"/>
              </a:rPr>
              <a:t> Windows, Windows Server or Linux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10120" y="5194716"/>
            <a:ext cx="1676400" cy="4572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Firmware</a:t>
            </a:r>
          </a:p>
        </p:txBody>
      </p:sp>
      <p:grpSp>
        <p:nvGrpSpPr>
          <p:cNvPr id="3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47920" y="2341413"/>
            <a:ext cx="1676400" cy="1837730"/>
            <a:chOff x="1524000" y="2886670"/>
            <a:chExt cx="1676400" cy="1837730"/>
          </a:xfrm>
        </p:grpSpPr>
        <p:sp>
          <p:nvSpPr>
            <p:cNvPr id="14" name="TextBox 13"/>
            <p:cNvSpPr txBox="1"/>
            <p:nvPr/>
          </p:nvSpPr>
          <p:spPr>
            <a:xfrm>
              <a:off x="1524000" y="2886670"/>
              <a:ext cx="1676400" cy="92333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User Applications and Utilities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3801070"/>
              <a:ext cx="167640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Guest OS</a:t>
              </a:r>
              <a:br>
                <a:rPr lang="en-US" b="0" dirty="0">
                  <a:latin typeface="+mj-lt"/>
                </a:rPr>
              </a:br>
              <a:r>
                <a:rPr lang="en-US" b="0" dirty="0">
                  <a:latin typeface="+mj-lt"/>
                </a:rPr>
                <a:t>(Windows Server)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37840" y="3983146"/>
            <a:ext cx="1757680" cy="830997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j-lt"/>
              </a:rPr>
              <a:t>Native OS User Applications and Utilities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95520" y="4179143"/>
            <a:ext cx="4191000" cy="640080"/>
          </a:xfrm>
          <a:prstGeom prst="rect">
            <a:avLst/>
          </a:prstGeom>
          <a:solidFill>
            <a:srgbClr val="D4540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j-lt"/>
              </a:rPr>
              <a:t>Hypervisor / VMM</a:t>
            </a:r>
          </a:p>
        </p:txBody>
      </p:sp>
      <p:grpSp>
        <p:nvGrpSpPr>
          <p:cNvPr id="20" name="Group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85940" y="2331253"/>
            <a:ext cx="1676400" cy="1837730"/>
            <a:chOff x="1524000" y="2886670"/>
            <a:chExt cx="1676400" cy="1837730"/>
          </a:xfrm>
        </p:grpSpPr>
        <p:sp>
          <p:nvSpPr>
            <p:cNvPr id="22" name="TextBox 21"/>
            <p:cNvSpPr txBox="1"/>
            <p:nvPr/>
          </p:nvSpPr>
          <p:spPr>
            <a:xfrm>
              <a:off x="1524000" y="2886670"/>
              <a:ext cx="1676400" cy="92333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User Applications and Utilities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0" y="3801070"/>
              <a:ext cx="1676400" cy="92333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0" dirty="0">
                  <a:latin typeface="+mj-lt"/>
                </a:rPr>
                <a:t>Guest OS</a:t>
              </a:r>
              <a:br>
                <a:rPr lang="en-US" b="0" dirty="0">
                  <a:latin typeface="+mj-lt"/>
                </a:rPr>
              </a:br>
              <a:r>
                <a:rPr lang="en-US" b="0" dirty="0">
                  <a:latin typeface="+mj-lt"/>
                </a:rPr>
                <a:t>(Red Hat Linux)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00_ksu_geo_4x3</Template>
  <TotalTime>326</TotalTime>
  <Words>3327</Words>
  <Application>Microsoft Office PowerPoint</Application>
  <PresentationFormat>On-screen Show (4:3)</PresentationFormat>
  <Paragraphs>345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ksu_22_4x3</vt:lpstr>
      <vt:lpstr>IT 3123 Hardware and Software Concepts</vt:lpstr>
      <vt:lpstr>More Multiprogramming?</vt:lpstr>
      <vt:lpstr>One Computer, More Than One OS?</vt:lpstr>
      <vt:lpstr>Virtual Machines</vt:lpstr>
      <vt:lpstr>Advantages of Virtual Machines</vt:lpstr>
      <vt:lpstr>Disadvantages of Virtual Machines</vt:lpstr>
      <vt:lpstr>Some Other Kinds of Virtualization</vt:lpstr>
      <vt:lpstr>Two Kinds of Virtual Machines</vt:lpstr>
      <vt:lpstr>Type II (Hosted) Virtualization</vt:lpstr>
      <vt:lpstr>Advantages of Type II Virtualization</vt:lpstr>
      <vt:lpstr>Type I (Native) Virtualization</vt:lpstr>
      <vt:lpstr>Advantages of Type I Virtualization</vt:lpstr>
      <vt:lpstr>Terminology</vt:lpstr>
      <vt:lpstr>Terminology (2)</vt:lpstr>
      <vt:lpstr>Virtualization Software</vt:lpstr>
      <vt:lpstr>VMware ESX/ESXi</vt:lpstr>
      <vt:lpstr>Planning: Virtualization Software</vt:lpstr>
      <vt:lpstr>Planning: Applications</vt:lpstr>
      <vt:lpstr>Planning: Hardware</vt:lpstr>
      <vt:lpstr>Planning: Capacity</vt:lpstr>
      <vt:lpstr>Planning: Storage</vt:lpstr>
      <vt:lpstr>Planning: Networking</vt:lpstr>
      <vt:lpstr>Planning: Availability</vt:lpstr>
      <vt:lpstr>Planning: Security</vt:lpstr>
      <vt:lpstr>Planning: Training</vt:lpstr>
      <vt:lpstr>Planning: Budget</vt:lpstr>
      <vt:lpstr>Planning: Conversion</vt:lpstr>
      <vt:lpstr>Operation in the Virtual Environment</vt:lpstr>
      <vt:lpstr>Virtualizing Client Computers</vt:lpstr>
      <vt:lpstr>Files to Databases</vt:lpstr>
      <vt:lpstr>Database Defined</vt:lpstr>
      <vt:lpstr>Metadata</vt:lpstr>
      <vt:lpstr>The Database Approach</vt:lpstr>
      <vt:lpstr>The Relational Model</vt:lpstr>
      <vt:lpstr>Normalization</vt:lpstr>
      <vt:lpstr>Integrity Constraints</vt:lpstr>
      <vt:lpstr>Trade-Offs</vt:lpstr>
      <vt:lpstr>The ACID Properties</vt:lpstr>
      <vt:lpstr>Atomicity</vt:lpstr>
      <vt:lpstr>Consistency</vt:lpstr>
      <vt:lpstr>Isolation</vt:lpstr>
      <vt:lpstr>Durability</vt:lpstr>
      <vt:lpstr>Forward Recovery</vt:lpstr>
      <vt:lpstr>SQL</vt:lpstr>
      <vt:lpstr>NoSQL Databases</vt:lpstr>
      <vt:lpstr>Questions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3123 Hardware and Software Concepts</dc:title>
  <dc:creator>Bob Brown</dc:creator>
  <cp:lastModifiedBy>Bob Brown</cp:lastModifiedBy>
  <cp:revision>13</cp:revision>
  <dcterms:created xsi:type="dcterms:W3CDTF">2022-12-15T18:36:54Z</dcterms:created>
  <dcterms:modified xsi:type="dcterms:W3CDTF">2023-05-13T21:06:57Z</dcterms:modified>
</cp:coreProperties>
</file>