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61"/>
  </p:notesMasterIdLst>
  <p:sldIdLst>
    <p:sldId id="256" r:id="rId2"/>
    <p:sldId id="322" r:id="rId3"/>
    <p:sldId id="263" r:id="rId4"/>
    <p:sldId id="259" r:id="rId5"/>
    <p:sldId id="260" r:id="rId6"/>
    <p:sldId id="261" r:id="rId7"/>
    <p:sldId id="262" r:id="rId8"/>
    <p:sldId id="264" r:id="rId9"/>
    <p:sldId id="265" r:id="rId10"/>
    <p:sldId id="320" r:id="rId11"/>
    <p:sldId id="268" r:id="rId12"/>
    <p:sldId id="272" r:id="rId13"/>
    <p:sldId id="321" r:id="rId14"/>
    <p:sldId id="271" r:id="rId15"/>
    <p:sldId id="273" r:id="rId16"/>
    <p:sldId id="274" r:id="rId17"/>
    <p:sldId id="270" r:id="rId18"/>
    <p:sldId id="275" r:id="rId19"/>
    <p:sldId id="276" r:id="rId20"/>
    <p:sldId id="285" r:id="rId21"/>
    <p:sldId id="287" r:id="rId22"/>
    <p:sldId id="288" r:id="rId23"/>
    <p:sldId id="289" r:id="rId24"/>
    <p:sldId id="290" r:id="rId25"/>
    <p:sldId id="291" r:id="rId26"/>
    <p:sldId id="293" r:id="rId27"/>
    <p:sldId id="294" r:id="rId28"/>
    <p:sldId id="295" r:id="rId29"/>
    <p:sldId id="296" r:id="rId30"/>
    <p:sldId id="298" r:id="rId31"/>
    <p:sldId id="299" r:id="rId32"/>
    <p:sldId id="300" r:id="rId33"/>
    <p:sldId id="302" r:id="rId34"/>
    <p:sldId id="292" r:id="rId35"/>
    <p:sldId id="303" r:id="rId36"/>
    <p:sldId id="304" r:id="rId37"/>
    <p:sldId id="305" r:id="rId38"/>
    <p:sldId id="306" r:id="rId39"/>
    <p:sldId id="308" r:id="rId40"/>
    <p:sldId id="309" r:id="rId41"/>
    <p:sldId id="310" r:id="rId42"/>
    <p:sldId id="311" r:id="rId43"/>
    <p:sldId id="312" r:id="rId44"/>
    <p:sldId id="313" r:id="rId45"/>
    <p:sldId id="314" r:id="rId46"/>
    <p:sldId id="315" r:id="rId47"/>
    <p:sldId id="319" r:id="rId48"/>
    <p:sldId id="316" r:id="rId49"/>
    <p:sldId id="307" r:id="rId50"/>
    <p:sldId id="317" r:id="rId51"/>
    <p:sldId id="278" r:id="rId52"/>
    <p:sldId id="279" r:id="rId53"/>
    <p:sldId id="280" r:id="rId54"/>
    <p:sldId id="281" r:id="rId55"/>
    <p:sldId id="323" r:id="rId56"/>
    <p:sldId id="282" r:id="rId57"/>
    <p:sldId id="283" r:id="rId58"/>
    <p:sldId id="284" r:id="rId59"/>
    <p:sldId id="258" r:id="rId60"/>
  </p:sldIdLst>
  <p:sldSz cx="9144000" cy="6858000" type="screen4x3"/>
  <p:notesSz cx="7010400" cy="9236075"/>
  <p:embeddedFontLst>
    <p:embeddedFont>
      <p:font typeface="Calibri" panose="020F0502020204030204" pitchFamily="34" charset="0"/>
      <p:regular r:id="rId62"/>
      <p:bold r:id="rId63"/>
      <p:italic r:id="rId64"/>
      <p:boldItalic r:id="rId65"/>
    </p:embeddedFont>
    <p:embeddedFont>
      <p:font typeface="Comic Sans MS" panose="030F0702030302020204" pitchFamily="66" charset="0"/>
      <p:regular r:id="rId66"/>
      <p:bold r:id="rId67"/>
      <p:italic r:id="rId68"/>
      <p:boldItalic r:id="rId69"/>
    </p:embeddedFont>
    <p:embeddedFont>
      <p:font typeface="Lucida Console" panose="020B0609040504020204" pitchFamily="49" charset="0"/>
      <p:regular r:id="rId70"/>
    </p:embeddedFont>
    <p:embeddedFont>
      <p:font typeface="Montserrat" panose="00000500000000000000" pitchFamily="2" charset="0"/>
      <p:regular r:id="rId71"/>
      <p:bold r:id="rId72"/>
      <p:italic r:id="rId73"/>
      <p:boldItalic r:id="rId74"/>
    </p:embeddedFont>
    <p:embeddedFont>
      <p:font typeface="Source Serif Pro" panose="02040603050405020204" pitchFamily="18"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62F45-A2DD-F01D-0E0E-944F7B477E35}" v="183" dt="2023-05-13T21:03:33.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381" autoAdjust="0"/>
  </p:normalViewPr>
  <p:slideViewPr>
    <p:cSldViewPr>
      <p:cViewPr varScale="1">
        <p:scale>
          <a:sx n="80" d="100"/>
          <a:sy n="80" d="100"/>
        </p:scale>
        <p:origin x="1686" y="90"/>
      </p:cViewPr>
      <p:guideLst>
        <p:guide orient="horz" pos="2160"/>
        <p:guide pos="2880"/>
      </p:guideLst>
    </p:cSldViewPr>
  </p:slideViewPr>
  <p:notesTextViewPr>
    <p:cViewPr>
      <p:scale>
        <a:sx n="3" d="2"/>
        <a:sy n="3" d="2"/>
      </p:scale>
      <p:origin x="0" y="0"/>
    </p:cViewPr>
  </p:notesTextViewPr>
  <p:sorterViewPr>
    <p:cViewPr>
      <p:scale>
        <a:sx n="100" d="100"/>
        <a:sy n="100" d="100"/>
      </p:scale>
      <p:origin x="0" y="-79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Privitera" userId="S::dprivit2@kennesaw.edu::b19266b5-85bb-4cd7-abc7-9d22c2c9327d" providerId="AD" clId="Web-{1D762F45-A2DD-F01D-0E0E-944F7B477E35}"/>
    <pc:docChg chg="modSld">
      <pc:chgData name="Donald Privitera" userId="S::dprivit2@kennesaw.edu::b19266b5-85bb-4cd7-abc7-9d22c2c9327d" providerId="AD" clId="Web-{1D762F45-A2DD-F01D-0E0E-944F7B477E35}" dt="2023-05-13T21:03:33.471" v="177"/>
      <pc:docMkLst>
        <pc:docMk/>
      </pc:docMkLst>
      <pc:sldChg chg="modSp">
        <pc:chgData name="Donald Privitera" userId="S::dprivit2@kennesaw.edu::b19266b5-85bb-4cd7-abc7-9d22c2c9327d" providerId="AD" clId="Web-{1D762F45-A2DD-F01D-0E0E-944F7B477E35}" dt="2023-05-13T20:53:24.163" v="0"/>
        <pc:sldMkLst>
          <pc:docMk/>
          <pc:sldMk cId="3095576246" sldId="256"/>
        </pc:sldMkLst>
        <pc:grpChg chg="mod">
          <ac:chgData name="Donald Privitera" userId="S::dprivit2@kennesaw.edu::b19266b5-85bb-4cd7-abc7-9d22c2c9327d" providerId="AD" clId="Web-{1D762F45-A2DD-F01D-0E0E-944F7B477E35}" dt="2023-05-13T20:53:24.163" v="0"/>
          <ac:grpSpMkLst>
            <pc:docMk/>
            <pc:sldMk cId="3095576246" sldId="256"/>
            <ac:grpSpMk id="4" creationId="{70D8C064-1CA3-4C25-7F82-CD093C8EE46A}"/>
          </ac:grpSpMkLst>
        </pc:grpChg>
      </pc:sldChg>
      <pc:sldChg chg="modSp">
        <pc:chgData name="Donald Privitera" userId="S::dprivit2@kennesaw.edu::b19266b5-85bb-4cd7-abc7-9d22c2c9327d" providerId="AD" clId="Web-{1D762F45-A2DD-F01D-0E0E-944F7B477E35}" dt="2023-05-13T20:53:41.351" v="6"/>
        <pc:sldMkLst>
          <pc:docMk/>
          <pc:sldMk cId="3034876299" sldId="261"/>
        </pc:sldMkLst>
        <pc:spChg chg="mod">
          <ac:chgData name="Donald Privitera" userId="S::dprivit2@kennesaw.edu::b19266b5-85bb-4cd7-abc7-9d22c2c9327d" providerId="AD" clId="Web-{1D762F45-A2DD-F01D-0E0E-944F7B477E35}" dt="2023-05-13T20:53:41.351" v="6"/>
          <ac:spMkLst>
            <pc:docMk/>
            <pc:sldMk cId="3034876299" sldId="261"/>
            <ac:spMk id="17" creationId="{00000000-0000-0000-0000-000000000000}"/>
          </ac:spMkLst>
        </pc:spChg>
        <pc:spChg chg="mod">
          <ac:chgData name="Donald Privitera" userId="S::dprivit2@kennesaw.edu::b19266b5-85bb-4cd7-abc7-9d22c2c9327d" providerId="AD" clId="Web-{1D762F45-A2DD-F01D-0E0E-944F7B477E35}" dt="2023-05-13T20:53:28.788" v="1"/>
          <ac:spMkLst>
            <pc:docMk/>
            <pc:sldMk cId="3034876299" sldId="261"/>
            <ac:spMk id="6150" creationId="{00000000-0000-0000-0000-000000000000}"/>
          </ac:spMkLst>
        </pc:spChg>
        <pc:spChg chg="mod">
          <ac:chgData name="Donald Privitera" userId="S::dprivit2@kennesaw.edu::b19266b5-85bb-4cd7-abc7-9d22c2c9327d" providerId="AD" clId="Web-{1D762F45-A2DD-F01D-0E0E-944F7B477E35}" dt="2023-05-13T20:53:31.569" v="2"/>
          <ac:spMkLst>
            <pc:docMk/>
            <pc:sldMk cId="3034876299" sldId="261"/>
            <ac:spMk id="6154" creationId="{00000000-0000-0000-0000-000000000000}"/>
          </ac:spMkLst>
        </pc:spChg>
        <pc:spChg chg="mod">
          <ac:chgData name="Donald Privitera" userId="S::dprivit2@kennesaw.edu::b19266b5-85bb-4cd7-abc7-9d22c2c9327d" providerId="AD" clId="Web-{1D762F45-A2DD-F01D-0E0E-944F7B477E35}" dt="2023-05-13T20:53:33.866" v="3"/>
          <ac:spMkLst>
            <pc:docMk/>
            <pc:sldMk cId="3034876299" sldId="261"/>
            <ac:spMk id="6155" creationId="{00000000-0000-0000-0000-000000000000}"/>
          </ac:spMkLst>
        </pc:spChg>
        <pc:spChg chg="mod">
          <ac:chgData name="Donald Privitera" userId="S::dprivit2@kennesaw.edu::b19266b5-85bb-4cd7-abc7-9d22c2c9327d" providerId="AD" clId="Web-{1D762F45-A2DD-F01D-0E0E-944F7B477E35}" dt="2023-05-13T20:53:36.179" v="4"/>
          <ac:spMkLst>
            <pc:docMk/>
            <pc:sldMk cId="3034876299" sldId="261"/>
            <ac:spMk id="6156" creationId="{00000000-0000-0000-0000-000000000000}"/>
          </ac:spMkLst>
        </pc:spChg>
        <pc:spChg chg="mod">
          <ac:chgData name="Donald Privitera" userId="S::dprivit2@kennesaw.edu::b19266b5-85bb-4cd7-abc7-9d22c2c9327d" providerId="AD" clId="Web-{1D762F45-A2DD-F01D-0E0E-944F7B477E35}" dt="2023-05-13T20:53:38.742" v="5"/>
          <ac:spMkLst>
            <pc:docMk/>
            <pc:sldMk cId="3034876299" sldId="261"/>
            <ac:spMk id="6160" creationId="{00000000-0000-0000-0000-000000000000}"/>
          </ac:spMkLst>
        </pc:spChg>
      </pc:sldChg>
      <pc:sldChg chg="delSp">
        <pc:chgData name="Donald Privitera" userId="S::dprivit2@kennesaw.edu::b19266b5-85bb-4cd7-abc7-9d22c2c9327d" providerId="AD" clId="Web-{1D762F45-A2DD-F01D-0E0E-944F7B477E35}" dt="2023-05-13T20:54:23.791" v="33"/>
        <pc:sldMkLst>
          <pc:docMk/>
          <pc:sldMk cId="2536379571" sldId="271"/>
        </pc:sldMkLst>
        <pc:spChg chg="del">
          <ac:chgData name="Donald Privitera" userId="S::dprivit2@kennesaw.edu::b19266b5-85bb-4cd7-abc7-9d22c2c9327d" providerId="AD" clId="Web-{1D762F45-A2DD-F01D-0E0E-944F7B477E35}" dt="2023-05-13T20:54:23.791" v="33"/>
          <ac:spMkLst>
            <pc:docMk/>
            <pc:sldMk cId="2536379571" sldId="271"/>
            <ac:spMk id="20" creationId="{00000000-0000-0000-0000-000000000000}"/>
          </ac:spMkLst>
        </pc:spChg>
      </pc:sldChg>
      <pc:sldChg chg="modSp">
        <pc:chgData name="Donald Privitera" userId="S::dprivit2@kennesaw.edu::b19266b5-85bb-4cd7-abc7-9d22c2c9327d" providerId="AD" clId="Web-{1D762F45-A2DD-F01D-0E0E-944F7B477E35}" dt="2023-05-13T21:01:08.106" v="162"/>
        <pc:sldMkLst>
          <pc:docMk/>
          <pc:sldMk cId="188944310" sldId="272"/>
        </pc:sldMkLst>
        <pc:graphicFrameChg chg="mod modGraphic">
          <ac:chgData name="Donald Privitera" userId="S::dprivit2@kennesaw.edu::b19266b5-85bb-4cd7-abc7-9d22c2c9327d" providerId="AD" clId="Web-{1D762F45-A2DD-F01D-0E0E-944F7B477E35}" dt="2023-05-13T21:01:08.106" v="162"/>
          <ac:graphicFrameMkLst>
            <pc:docMk/>
            <pc:sldMk cId="188944310" sldId="272"/>
            <ac:graphicFrameMk id="2" creationId="{6D6C83C8-776E-1EA9-E7FE-1C6D120E5754}"/>
          </ac:graphicFrameMkLst>
        </pc:graphicFrameChg>
      </pc:sldChg>
      <pc:sldChg chg="modSp">
        <pc:chgData name="Donald Privitera" userId="S::dprivit2@kennesaw.edu::b19266b5-85bb-4cd7-abc7-9d22c2c9327d" providerId="AD" clId="Web-{1D762F45-A2DD-F01D-0E0E-944F7B477E35}" dt="2023-05-13T20:57:45.284" v="95"/>
        <pc:sldMkLst>
          <pc:docMk/>
          <pc:sldMk cId="573348822" sldId="279"/>
        </pc:sldMkLst>
        <pc:cxnChg chg="mod">
          <ac:chgData name="Donald Privitera" userId="S::dprivit2@kennesaw.edu::b19266b5-85bb-4cd7-abc7-9d22c2c9327d" providerId="AD" clId="Web-{1D762F45-A2DD-F01D-0E0E-944F7B477E35}" dt="2023-05-13T20:57:29.752" v="90"/>
          <ac:cxnSpMkLst>
            <pc:docMk/>
            <pc:sldMk cId="573348822" sldId="279"/>
            <ac:cxnSpMk id="6" creationId="{00000000-0000-0000-0000-000000000000}"/>
          </ac:cxnSpMkLst>
        </pc:cxnChg>
        <pc:cxnChg chg="mod">
          <ac:chgData name="Donald Privitera" userId="S::dprivit2@kennesaw.edu::b19266b5-85bb-4cd7-abc7-9d22c2c9327d" providerId="AD" clId="Web-{1D762F45-A2DD-F01D-0E0E-944F7B477E35}" dt="2023-05-13T20:57:32.580" v="91"/>
          <ac:cxnSpMkLst>
            <pc:docMk/>
            <pc:sldMk cId="573348822" sldId="279"/>
            <ac:cxnSpMk id="14" creationId="{00000000-0000-0000-0000-000000000000}"/>
          </ac:cxnSpMkLst>
        </pc:cxnChg>
        <pc:cxnChg chg="mod">
          <ac:chgData name="Donald Privitera" userId="S::dprivit2@kennesaw.edu::b19266b5-85bb-4cd7-abc7-9d22c2c9327d" providerId="AD" clId="Web-{1D762F45-A2DD-F01D-0E0E-944F7B477E35}" dt="2023-05-13T20:57:36.112" v="92"/>
          <ac:cxnSpMkLst>
            <pc:docMk/>
            <pc:sldMk cId="573348822" sldId="279"/>
            <ac:cxnSpMk id="15" creationId="{00000000-0000-0000-0000-000000000000}"/>
          </ac:cxnSpMkLst>
        </pc:cxnChg>
        <pc:cxnChg chg="mod">
          <ac:chgData name="Donald Privitera" userId="S::dprivit2@kennesaw.edu::b19266b5-85bb-4cd7-abc7-9d22c2c9327d" providerId="AD" clId="Web-{1D762F45-A2DD-F01D-0E0E-944F7B477E35}" dt="2023-05-13T20:57:39.190" v="93"/>
          <ac:cxnSpMkLst>
            <pc:docMk/>
            <pc:sldMk cId="573348822" sldId="279"/>
            <ac:cxnSpMk id="17" creationId="{00000000-0000-0000-0000-000000000000}"/>
          </ac:cxnSpMkLst>
        </pc:cxnChg>
        <pc:cxnChg chg="mod">
          <ac:chgData name="Donald Privitera" userId="S::dprivit2@kennesaw.edu::b19266b5-85bb-4cd7-abc7-9d22c2c9327d" providerId="AD" clId="Web-{1D762F45-A2DD-F01D-0E0E-944F7B477E35}" dt="2023-05-13T20:57:42.315" v="94"/>
          <ac:cxnSpMkLst>
            <pc:docMk/>
            <pc:sldMk cId="573348822" sldId="279"/>
            <ac:cxnSpMk id="19" creationId="{00000000-0000-0000-0000-000000000000}"/>
          </ac:cxnSpMkLst>
        </pc:cxnChg>
        <pc:cxnChg chg="mod">
          <ac:chgData name="Donald Privitera" userId="S::dprivit2@kennesaw.edu::b19266b5-85bb-4cd7-abc7-9d22c2c9327d" providerId="AD" clId="Web-{1D762F45-A2DD-F01D-0E0E-944F7B477E35}" dt="2023-05-13T20:57:45.284" v="95"/>
          <ac:cxnSpMkLst>
            <pc:docMk/>
            <pc:sldMk cId="573348822" sldId="279"/>
            <ac:cxnSpMk id="23" creationId="{00000000-0000-0000-0000-000000000000}"/>
          </ac:cxnSpMkLst>
        </pc:cxnChg>
        <pc:cxnChg chg="mod">
          <ac:chgData name="Donald Privitera" userId="S::dprivit2@kennesaw.edu::b19266b5-85bb-4cd7-abc7-9d22c2c9327d" providerId="AD" clId="Web-{1D762F45-A2DD-F01D-0E0E-944F7B477E35}" dt="2023-05-13T20:57:25.721" v="89"/>
          <ac:cxnSpMkLst>
            <pc:docMk/>
            <pc:sldMk cId="573348822" sldId="279"/>
            <ac:cxnSpMk id="28" creationId="{00000000-0000-0000-0000-000000000000}"/>
          </ac:cxnSpMkLst>
        </pc:cxnChg>
      </pc:sldChg>
      <pc:sldChg chg="modSp">
        <pc:chgData name="Donald Privitera" userId="S::dprivit2@kennesaw.edu::b19266b5-85bb-4cd7-abc7-9d22c2c9327d" providerId="AD" clId="Web-{1D762F45-A2DD-F01D-0E0E-944F7B477E35}" dt="2023-05-13T20:59:08.491" v="119"/>
        <pc:sldMkLst>
          <pc:docMk/>
          <pc:sldMk cId="522103900" sldId="280"/>
        </pc:sldMkLst>
        <pc:picChg chg="mod">
          <ac:chgData name="Donald Privitera" userId="S::dprivit2@kennesaw.edu::b19266b5-85bb-4cd7-abc7-9d22c2c9327d" providerId="AD" clId="Web-{1D762F45-A2DD-F01D-0E0E-944F7B477E35}" dt="2023-05-13T20:59:08.491" v="119"/>
          <ac:picMkLst>
            <pc:docMk/>
            <pc:sldMk cId="522103900" sldId="280"/>
            <ac:picMk id="48130" creationId="{00000000-0000-0000-0000-000000000000}"/>
          </ac:picMkLst>
        </pc:picChg>
      </pc:sldChg>
      <pc:sldChg chg="modSp">
        <pc:chgData name="Donald Privitera" userId="S::dprivit2@kennesaw.edu::b19266b5-85bb-4cd7-abc7-9d22c2c9327d" providerId="AD" clId="Web-{1D762F45-A2DD-F01D-0E0E-944F7B477E35}" dt="2023-05-13T21:03:33.471" v="177"/>
        <pc:sldMkLst>
          <pc:docMk/>
          <pc:sldMk cId="3984048731" sldId="308"/>
        </pc:sldMkLst>
        <pc:graphicFrameChg chg="mod">
          <ac:chgData name="Donald Privitera" userId="S::dprivit2@kennesaw.edu::b19266b5-85bb-4cd7-abc7-9d22c2c9327d" providerId="AD" clId="Web-{1D762F45-A2DD-F01D-0E0E-944F7B477E35}" dt="2023-05-13T21:03:33.471" v="177"/>
          <ac:graphicFrameMkLst>
            <pc:docMk/>
            <pc:sldMk cId="3984048731" sldId="308"/>
            <ac:graphicFrameMk id="3" creationId="{9820E0C9-B524-FC53-5358-18D8AEFC0BC3}"/>
          </ac:graphicFrameMkLst>
        </pc:graphicFrameChg>
      </pc:sldChg>
      <pc:sldChg chg="modSp">
        <pc:chgData name="Donald Privitera" userId="S::dprivit2@kennesaw.edu::b19266b5-85bb-4cd7-abc7-9d22c2c9327d" providerId="AD" clId="Web-{1D762F45-A2DD-F01D-0E0E-944F7B477E35}" dt="2023-05-13T20:56:56.610" v="83"/>
        <pc:sldMkLst>
          <pc:docMk/>
          <pc:sldMk cId="1529347571" sldId="313"/>
        </pc:sldMkLst>
        <pc:picChg chg="mod">
          <ac:chgData name="Donald Privitera" userId="S::dprivit2@kennesaw.edu::b19266b5-85bb-4cd7-abc7-9d22c2c9327d" providerId="AD" clId="Web-{1D762F45-A2DD-F01D-0E0E-944F7B477E35}" dt="2023-05-13T20:56:56.610" v="83"/>
          <ac:picMkLst>
            <pc:docMk/>
            <pc:sldMk cId="1529347571" sldId="313"/>
            <ac:picMk id="3" creationId="{C86DDC1B-AC7E-F313-5241-08A1529A1776}"/>
          </ac:picMkLst>
        </pc:picChg>
      </pc:sldChg>
      <pc:sldChg chg="modSp">
        <pc:chgData name="Donald Privitera" userId="S::dprivit2@kennesaw.edu::b19266b5-85bb-4cd7-abc7-9d22c2c9327d" providerId="AD" clId="Web-{1D762F45-A2DD-F01D-0E0E-944F7B477E35}" dt="2023-05-13T20:57:11.704" v="85"/>
        <pc:sldMkLst>
          <pc:docMk/>
          <pc:sldMk cId="2572534607" sldId="315"/>
        </pc:sldMkLst>
        <pc:spChg chg="mod">
          <ac:chgData name="Donald Privitera" userId="S::dprivit2@kennesaw.edu::b19266b5-85bb-4cd7-abc7-9d22c2c9327d" providerId="AD" clId="Web-{1D762F45-A2DD-F01D-0E0E-944F7B477E35}" dt="2023-05-13T20:57:11.704" v="85"/>
          <ac:spMkLst>
            <pc:docMk/>
            <pc:sldMk cId="2572534607" sldId="315"/>
            <ac:spMk id="4" creationId="{D9DEF1EA-7184-4855-BD99-A6D62332519A}"/>
          </ac:spMkLst>
        </pc:spChg>
        <pc:picChg chg="mod">
          <ac:chgData name="Donald Privitera" userId="S::dprivit2@kennesaw.edu::b19266b5-85bb-4cd7-abc7-9d22c2c9327d" providerId="AD" clId="Web-{1D762F45-A2DD-F01D-0E0E-944F7B477E35}" dt="2023-05-13T20:57:09.173" v="84"/>
          <ac:picMkLst>
            <pc:docMk/>
            <pc:sldMk cId="2572534607" sldId="315"/>
            <ac:picMk id="3" creationId="{1895BE32-A792-1AF2-030D-1576E3BAA6CF}"/>
          </ac:picMkLst>
        </pc:picChg>
      </pc:sldChg>
      <pc:sldChg chg="delSp">
        <pc:chgData name="Donald Privitera" userId="S::dprivit2@kennesaw.edu::b19266b5-85bb-4cd7-abc7-9d22c2c9327d" providerId="AD" clId="Web-{1D762F45-A2DD-F01D-0E0E-944F7B477E35}" dt="2023-05-13T20:57:22.033" v="88"/>
        <pc:sldMkLst>
          <pc:docMk/>
          <pc:sldMk cId="375687937" sldId="316"/>
        </pc:sldMkLst>
        <pc:spChg chg="del">
          <ac:chgData name="Donald Privitera" userId="S::dprivit2@kennesaw.edu::b19266b5-85bb-4cd7-abc7-9d22c2c9327d" providerId="AD" clId="Web-{1D762F45-A2DD-F01D-0E0E-944F7B477E35}" dt="2023-05-13T20:57:22.033" v="88"/>
          <ac:spMkLst>
            <pc:docMk/>
            <pc:sldMk cId="375687937" sldId="316"/>
            <ac:spMk id="47111" creationId="{00000000-0000-0000-0000-000000000000}"/>
          </ac:spMkLst>
        </pc:spChg>
      </pc:sldChg>
      <pc:sldChg chg="modSp">
        <pc:chgData name="Donald Privitera" userId="S::dprivit2@kennesaw.edu::b19266b5-85bb-4cd7-abc7-9d22c2c9327d" providerId="AD" clId="Web-{1D762F45-A2DD-F01D-0E0E-944F7B477E35}" dt="2023-05-13T20:57:17.361" v="87"/>
        <pc:sldMkLst>
          <pc:docMk/>
          <pc:sldMk cId="2051415895" sldId="319"/>
        </pc:sldMkLst>
        <pc:picChg chg="mod">
          <ac:chgData name="Donald Privitera" userId="S::dprivit2@kennesaw.edu::b19266b5-85bb-4cd7-abc7-9d22c2c9327d" providerId="AD" clId="Web-{1D762F45-A2DD-F01D-0E0E-944F7B477E35}" dt="2023-05-13T20:57:14.829" v="86"/>
          <ac:picMkLst>
            <pc:docMk/>
            <pc:sldMk cId="2051415895" sldId="319"/>
            <ac:picMk id="3" creationId="{1895BE32-A792-1AF2-030D-1576E3BAA6CF}"/>
          </ac:picMkLst>
        </pc:picChg>
        <pc:cxnChg chg="mod">
          <ac:chgData name="Donald Privitera" userId="S::dprivit2@kennesaw.edu::b19266b5-85bb-4cd7-abc7-9d22c2c9327d" providerId="AD" clId="Web-{1D762F45-A2DD-F01D-0E0E-944F7B477E35}" dt="2023-05-13T20:57:17.361" v="87"/>
          <ac:cxnSpMkLst>
            <pc:docMk/>
            <pc:sldMk cId="2051415895" sldId="319"/>
            <ac:cxnSpMk id="5" creationId="{051D2F2E-DAD9-ED73-825E-531A138C1744}"/>
          </ac:cxnSpMkLst>
        </pc:cxnChg>
      </pc:sldChg>
      <pc:sldChg chg="delSp modSp">
        <pc:chgData name="Donald Privitera" userId="S::dprivit2@kennesaw.edu::b19266b5-85bb-4cd7-abc7-9d22c2c9327d" providerId="AD" clId="Web-{1D762F45-A2DD-F01D-0E0E-944F7B477E35}" dt="2023-05-13T20:54:19.962" v="32"/>
        <pc:sldMkLst>
          <pc:docMk/>
          <pc:sldMk cId="433557737" sldId="321"/>
        </pc:sldMkLst>
        <pc:spChg chg="mod">
          <ac:chgData name="Donald Privitera" userId="S::dprivit2@kennesaw.edu::b19266b5-85bb-4cd7-abc7-9d22c2c9327d" providerId="AD" clId="Web-{1D762F45-A2DD-F01D-0E0E-944F7B477E35}" dt="2023-05-13T20:53:45.117" v="7"/>
          <ac:spMkLst>
            <pc:docMk/>
            <pc:sldMk cId="433557737" sldId="321"/>
            <ac:spMk id="12302" creationId="{00000000-0000-0000-0000-000000000000}"/>
          </ac:spMkLst>
        </pc:spChg>
        <pc:spChg chg="mod">
          <ac:chgData name="Donald Privitera" userId="S::dprivit2@kennesaw.edu::b19266b5-85bb-4cd7-abc7-9d22c2c9327d" providerId="AD" clId="Web-{1D762F45-A2DD-F01D-0E0E-944F7B477E35}" dt="2023-05-13T20:53:47.898" v="8"/>
          <ac:spMkLst>
            <pc:docMk/>
            <pc:sldMk cId="433557737" sldId="321"/>
            <ac:spMk id="12303" creationId="{00000000-0000-0000-0000-000000000000}"/>
          </ac:spMkLst>
        </pc:spChg>
        <pc:spChg chg="del">
          <ac:chgData name="Donald Privitera" userId="S::dprivit2@kennesaw.edu::b19266b5-85bb-4cd7-abc7-9d22c2c9327d" providerId="AD" clId="Web-{1D762F45-A2DD-F01D-0E0E-944F7B477E35}" dt="2023-05-13T20:53:53.680" v="9"/>
          <ac:spMkLst>
            <pc:docMk/>
            <pc:sldMk cId="433557737" sldId="321"/>
            <ac:spMk id="12306" creationId="{00000000-0000-0000-0000-000000000000}"/>
          </ac:spMkLst>
        </pc:spChg>
        <pc:spChg chg="del">
          <ac:chgData name="Donald Privitera" userId="S::dprivit2@kennesaw.edu::b19266b5-85bb-4cd7-abc7-9d22c2c9327d" providerId="AD" clId="Web-{1D762F45-A2DD-F01D-0E0E-944F7B477E35}" dt="2023-05-13T20:53:54.524" v="10"/>
          <ac:spMkLst>
            <pc:docMk/>
            <pc:sldMk cId="433557737" sldId="321"/>
            <ac:spMk id="12307" creationId="{00000000-0000-0000-0000-000000000000}"/>
          </ac:spMkLst>
        </pc:spChg>
        <pc:spChg chg="del">
          <ac:chgData name="Donald Privitera" userId="S::dprivit2@kennesaw.edu::b19266b5-85bb-4cd7-abc7-9d22c2c9327d" providerId="AD" clId="Web-{1D762F45-A2DD-F01D-0E0E-944F7B477E35}" dt="2023-05-13T20:53:55.305" v="11"/>
          <ac:spMkLst>
            <pc:docMk/>
            <pc:sldMk cId="433557737" sldId="321"/>
            <ac:spMk id="12308" creationId="{00000000-0000-0000-0000-000000000000}"/>
          </ac:spMkLst>
        </pc:spChg>
        <pc:spChg chg="del">
          <ac:chgData name="Donald Privitera" userId="S::dprivit2@kennesaw.edu::b19266b5-85bb-4cd7-abc7-9d22c2c9327d" providerId="AD" clId="Web-{1D762F45-A2DD-F01D-0E0E-944F7B477E35}" dt="2023-05-13T20:53:56.149" v="12"/>
          <ac:spMkLst>
            <pc:docMk/>
            <pc:sldMk cId="433557737" sldId="321"/>
            <ac:spMk id="12309" creationId="{00000000-0000-0000-0000-000000000000}"/>
          </ac:spMkLst>
        </pc:spChg>
        <pc:spChg chg="del">
          <ac:chgData name="Donald Privitera" userId="S::dprivit2@kennesaw.edu::b19266b5-85bb-4cd7-abc7-9d22c2c9327d" providerId="AD" clId="Web-{1D762F45-A2DD-F01D-0E0E-944F7B477E35}" dt="2023-05-13T20:53:56.930" v="13"/>
          <ac:spMkLst>
            <pc:docMk/>
            <pc:sldMk cId="433557737" sldId="321"/>
            <ac:spMk id="12310" creationId="{00000000-0000-0000-0000-000000000000}"/>
          </ac:spMkLst>
        </pc:spChg>
        <pc:spChg chg="del">
          <ac:chgData name="Donald Privitera" userId="S::dprivit2@kennesaw.edu::b19266b5-85bb-4cd7-abc7-9d22c2c9327d" providerId="AD" clId="Web-{1D762F45-A2DD-F01D-0E0E-944F7B477E35}" dt="2023-05-13T20:53:57.821" v="14"/>
          <ac:spMkLst>
            <pc:docMk/>
            <pc:sldMk cId="433557737" sldId="321"/>
            <ac:spMk id="12311" creationId="{00000000-0000-0000-0000-000000000000}"/>
          </ac:spMkLst>
        </pc:spChg>
        <pc:spChg chg="del">
          <ac:chgData name="Donald Privitera" userId="S::dprivit2@kennesaw.edu::b19266b5-85bb-4cd7-abc7-9d22c2c9327d" providerId="AD" clId="Web-{1D762F45-A2DD-F01D-0E0E-944F7B477E35}" dt="2023-05-13T20:53:58.649" v="15"/>
          <ac:spMkLst>
            <pc:docMk/>
            <pc:sldMk cId="433557737" sldId="321"/>
            <ac:spMk id="12312" creationId="{00000000-0000-0000-0000-000000000000}"/>
          </ac:spMkLst>
        </pc:spChg>
        <pc:spChg chg="del">
          <ac:chgData name="Donald Privitera" userId="S::dprivit2@kennesaw.edu::b19266b5-85bb-4cd7-abc7-9d22c2c9327d" providerId="AD" clId="Web-{1D762F45-A2DD-F01D-0E0E-944F7B477E35}" dt="2023-05-13T20:53:59.493" v="16"/>
          <ac:spMkLst>
            <pc:docMk/>
            <pc:sldMk cId="433557737" sldId="321"/>
            <ac:spMk id="12313" creationId="{00000000-0000-0000-0000-000000000000}"/>
          </ac:spMkLst>
        </pc:spChg>
        <pc:spChg chg="del">
          <ac:chgData name="Donald Privitera" userId="S::dprivit2@kennesaw.edu::b19266b5-85bb-4cd7-abc7-9d22c2c9327d" providerId="AD" clId="Web-{1D762F45-A2DD-F01D-0E0E-944F7B477E35}" dt="2023-05-13T20:54:06.180" v="17"/>
          <ac:spMkLst>
            <pc:docMk/>
            <pc:sldMk cId="433557737" sldId="321"/>
            <ac:spMk id="12314" creationId="{00000000-0000-0000-0000-000000000000}"/>
          </ac:spMkLst>
        </pc:spChg>
        <pc:spChg chg="del">
          <ac:chgData name="Donald Privitera" userId="S::dprivit2@kennesaw.edu::b19266b5-85bb-4cd7-abc7-9d22c2c9327d" providerId="AD" clId="Web-{1D762F45-A2DD-F01D-0E0E-944F7B477E35}" dt="2023-05-13T20:54:06.977" v="18"/>
          <ac:spMkLst>
            <pc:docMk/>
            <pc:sldMk cId="433557737" sldId="321"/>
            <ac:spMk id="12315" creationId="{00000000-0000-0000-0000-000000000000}"/>
          </ac:spMkLst>
        </pc:spChg>
        <pc:spChg chg="del">
          <ac:chgData name="Donald Privitera" userId="S::dprivit2@kennesaw.edu::b19266b5-85bb-4cd7-abc7-9d22c2c9327d" providerId="AD" clId="Web-{1D762F45-A2DD-F01D-0E0E-944F7B477E35}" dt="2023-05-13T20:54:07.821" v="19"/>
          <ac:spMkLst>
            <pc:docMk/>
            <pc:sldMk cId="433557737" sldId="321"/>
            <ac:spMk id="12316" creationId="{00000000-0000-0000-0000-000000000000}"/>
          </ac:spMkLst>
        </pc:spChg>
        <pc:spChg chg="del">
          <ac:chgData name="Donald Privitera" userId="S::dprivit2@kennesaw.edu::b19266b5-85bb-4cd7-abc7-9d22c2c9327d" providerId="AD" clId="Web-{1D762F45-A2DD-F01D-0E0E-944F7B477E35}" dt="2023-05-13T20:54:08.665" v="20"/>
          <ac:spMkLst>
            <pc:docMk/>
            <pc:sldMk cId="433557737" sldId="321"/>
            <ac:spMk id="12317" creationId="{00000000-0000-0000-0000-000000000000}"/>
          </ac:spMkLst>
        </pc:spChg>
        <pc:spChg chg="del">
          <ac:chgData name="Donald Privitera" userId="S::dprivit2@kennesaw.edu::b19266b5-85bb-4cd7-abc7-9d22c2c9327d" providerId="AD" clId="Web-{1D762F45-A2DD-F01D-0E0E-944F7B477E35}" dt="2023-05-13T20:54:09.634" v="21"/>
          <ac:spMkLst>
            <pc:docMk/>
            <pc:sldMk cId="433557737" sldId="321"/>
            <ac:spMk id="12318" creationId="{00000000-0000-0000-0000-000000000000}"/>
          </ac:spMkLst>
        </pc:spChg>
        <pc:spChg chg="del">
          <ac:chgData name="Donald Privitera" userId="S::dprivit2@kennesaw.edu::b19266b5-85bb-4cd7-abc7-9d22c2c9327d" providerId="AD" clId="Web-{1D762F45-A2DD-F01D-0E0E-944F7B477E35}" dt="2023-05-13T20:54:10.415" v="22"/>
          <ac:spMkLst>
            <pc:docMk/>
            <pc:sldMk cId="433557737" sldId="321"/>
            <ac:spMk id="12319" creationId="{00000000-0000-0000-0000-000000000000}"/>
          </ac:spMkLst>
        </pc:spChg>
        <pc:spChg chg="del">
          <ac:chgData name="Donald Privitera" userId="S::dprivit2@kennesaw.edu::b19266b5-85bb-4cd7-abc7-9d22c2c9327d" providerId="AD" clId="Web-{1D762F45-A2DD-F01D-0E0E-944F7B477E35}" dt="2023-05-13T20:54:11.634" v="23"/>
          <ac:spMkLst>
            <pc:docMk/>
            <pc:sldMk cId="433557737" sldId="321"/>
            <ac:spMk id="12320" creationId="{00000000-0000-0000-0000-000000000000}"/>
          </ac:spMkLst>
        </pc:spChg>
        <pc:spChg chg="del">
          <ac:chgData name="Donald Privitera" userId="S::dprivit2@kennesaw.edu::b19266b5-85bb-4cd7-abc7-9d22c2c9327d" providerId="AD" clId="Web-{1D762F45-A2DD-F01D-0E0E-944F7B477E35}" dt="2023-05-13T20:54:12.665" v="24"/>
          <ac:spMkLst>
            <pc:docMk/>
            <pc:sldMk cId="433557737" sldId="321"/>
            <ac:spMk id="12321" creationId="{00000000-0000-0000-0000-000000000000}"/>
          </ac:spMkLst>
        </pc:spChg>
        <pc:spChg chg="del">
          <ac:chgData name="Donald Privitera" userId="S::dprivit2@kennesaw.edu::b19266b5-85bb-4cd7-abc7-9d22c2c9327d" providerId="AD" clId="Web-{1D762F45-A2DD-F01D-0E0E-944F7B477E35}" dt="2023-05-13T20:54:13.524" v="25"/>
          <ac:spMkLst>
            <pc:docMk/>
            <pc:sldMk cId="433557737" sldId="321"/>
            <ac:spMk id="12322" creationId="{00000000-0000-0000-0000-000000000000}"/>
          </ac:spMkLst>
        </pc:spChg>
        <pc:spChg chg="del">
          <ac:chgData name="Donald Privitera" userId="S::dprivit2@kennesaw.edu::b19266b5-85bb-4cd7-abc7-9d22c2c9327d" providerId="AD" clId="Web-{1D762F45-A2DD-F01D-0E0E-944F7B477E35}" dt="2023-05-13T20:54:14.603" v="26"/>
          <ac:spMkLst>
            <pc:docMk/>
            <pc:sldMk cId="433557737" sldId="321"/>
            <ac:spMk id="12323" creationId="{00000000-0000-0000-0000-000000000000}"/>
          </ac:spMkLst>
        </pc:spChg>
        <pc:spChg chg="del">
          <ac:chgData name="Donald Privitera" userId="S::dprivit2@kennesaw.edu::b19266b5-85bb-4cd7-abc7-9d22c2c9327d" providerId="AD" clId="Web-{1D762F45-A2DD-F01D-0E0E-944F7B477E35}" dt="2023-05-13T20:54:15.540" v="27"/>
          <ac:spMkLst>
            <pc:docMk/>
            <pc:sldMk cId="433557737" sldId="321"/>
            <ac:spMk id="12324" creationId="{00000000-0000-0000-0000-000000000000}"/>
          </ac:spMkLst>
        </pc:spChg>
        <pc:spChg chg="del">
          <ac:chgData name="Donald Privitera" userId="S::dprivit2@kennesaw.edu::b19266b5-85bb-4cd7-abc7-9d22c2c9327d" providerId="AD" clId="Web-{1D762F45-A2DD-F01D-0E0E-944F7B477E35}" dt="2023-05-13T20:54:16.415" v="28"/>
          <ac:spMkLst>
            <pc:docMk/>
            <pc:sldMk cId="433557737" sldId="321"/>
            <ac:spMk id="12325" creationId="{00000000-0000-0000-0000-000000000000}"/>
          </ac:spMkLst>
        </pc:spChg>
        <pc:spChg chg="del">
          <ac:chgData name="Donald Privitera" userId="S::dprivit2@kennesaw.edu::b19266b5-85bb-4cd7-abc7-9d22c2c9327d" providerId="AD" clId="Web-{1D762F45-A2DD-F01D-0E0E-944F7B477E35}" dt="2023-05-13T20:54:17.322" v="29"/>
          <ac:spMkLst>
            <pc:docMk/>
            <pc:sldMk cId="433557737" sldId="321"/>
            <ac:spMk id="12326" creationId="{00000000-0000-0000-0000-000000000000}"/>
          </ac:spMkLst>
        </pc:spChg>
        <pc:spChg chg="del">
          <ac:chgData name="Donald Privitera" userId="S::dprivit2@kennesaw.edu::b19266b5-85bb-4cd7-abc7-9d22c2c9327d" providerId="AD" clId="Web-{1D762F45-A2DD-F01D-0E0E-944F7B477E35}" dt="2023-05-13T20:54:18.212" v="30"/>
          <ac:spMkLst>
            <pc:docMk/>
            <pc:sldMk cId="433557737" sldId="321"/>
            <ac:spMk id="12327" creationId="{00000000-0000-0000-0000-000000000000}"/>
          </ac:spMkLst>
        </pc:spChg>
        <pc:spChg chg="del">
          <ac:chgData name="Donald Privitera" userId="S::dprivit2@kennesaw.edu::b19266b5-85bb-4cd7-abc7-9d22c2c9327d" providerId="AD" clId="Web-{1D762F45-A2DD-F01D-0E0E-944F7B477E35}" dt="2023-05-13T20:54:19.072" v="31"/>
          <ac:spMkLst>
            <pc:docMk/>
            <pc:sldMk cId="433557737" sldId="321"/>
            <ac:spMk id="12328" creationId="{00000000-0000-0000-0000-000000000000}"/>
          </ac:spMkLst>
        </pc:spChg>
        <pc:spChg chg="del">
          <ac:chgData name="Donald Privitera" userId="S::dprivit2@kennesaw.edu::b19266b5-85bb-4cd7-abc7-9d22c2c9327d" providerId="AD" clId="Web-{1D762F45-A2DD-F01D-0E0E-944F7B477E35}" dt="2023-05-13T20:54:19.962" v="32"/>
          <ac:spMkLst>
            <pc:docMk/>
            <pc:sldMk cId="433557737" sldId="321"/>
            <ac:spMk id="12329" creationId="{00000000-0000-0000-0000-000000000000}"/>
          </ac:spMkLst>
        </pc:spChg>
      </pc:sldChg>
    </pc:docChg>
  </pc:docChgLst>
  <pc:docChgLst>
    <pc:chgData name="Bob Brown" userId="de4355ee-7296-4195-ba97-c8dead83c87d" providerId="ADAL" clId="{73429206-3CE8-44AB-925F-7C2EBE4AEEBF}"/>
    <pc:docChg chg="addSld delSld modSld sldOrd">
      <pc:chgData name="Bob Brown" userId="de4355ee-7296-4195-ba97-c8dead83c87d" providerId="ADAL" clId="{73429206-3CE8-44AB-925F-7C2EBE4AEEBF}" dt="2023-05-01T18:25:44.610" v="334" actId="20577"/>
      <pc:docMkLst>
        <pc:docMk/>
      </pc:docMkLst>
      <pc:sldChg chg="modSp mod">
        <pc:chgData name="Bob Brown" userId="de4355ee-7296-4195-ba97-c8dead83c87d" providerId="ADAL" clId="{73429206-3CE8-44AB-925F-7C2EBE4AEEBF}" dt="2023-04-17T19:30:02.844" v="305" actId="1076"/>
        <pc:sldMkLst>
          <pc:docMk/>
          <pc:sldMk cId="3095576246" sldId="256"/>
        </pc:sldMkLst>
        <pc:grpChg chg="mod">
          <ac:chgData name="Bob Brown" userId="de4355ee-7296-4195-ba97-c8dead83c87d" providerId="ADAL" clId="{73429206-3CE8-44AB-925F-7C2EBE4AEEBF}" dt="2023-04-17T19:30:02.844" v="305" actId="1076"/>
          <ac:grpSpMkLst>
            <pc:docMk/>
            <pc:sldMk cId="3095576246" sldId="256"/>
            <ac:grpSpMk id="4" creationId="{70D8C064-1CA3-4C25-7F82-CD093C8EE46A}"/>
          </ac:grpSpMkLst>
        </pc:grpChg>
      </pc:sldChg>
      <pc:sldChg chg="ord">
        <pc:chgData name="Bob Brown" userId="de4355ee-7296-4195-ba97-c8dead83c87d" providerId="ADAL" clId="{73429206-3CE8-44AB-925F-7C2EBE4AEEBF}" dt="2023-04-17T17:09:11.367" v="3"/>
        <pc:sldMkLst>
          <pc:docMk/>
          <pc:sldMk cId="3534085342" sldId="263"/>
        </pc:sldMkLst>
      </pc:sldChg>
      <pc:sldChg chg="modSp mod">
        <pc:chgData name="Bob Brown" userId="de4355ee-7296-4195-ba97-c8dead83c87d" providerId="ADAL" clId="{73429206-3CE8-44AB-925F-7C2EBE4AEEBF}" dt="2023-05-01T18:25:44.610" v="334" actId="20577"/>
        <pc:sldMkLst>
          <pc:docMk/>
          <pc:sldMk cId="2223010537" sldId="285"/>
        </pc:sldMkLst>
        <pc:spChg chg="mod">
          <ac:chgData name="Bob Brown" userId="de4355ee-7296-4195-ba97-c8dead83c87d" providerId="ADAL" clId="{73429206-3CE8-44AB-925F-7C2EBE4AEEBF}" dt="2023-05-01T18:25:44.610" v="334" actId="20577"/>
          <ac:spMkLst>
            <pc:docMk/>
            <pc:sldMk cId="2223010537" sldId="285"/>
            <ac:spMk id="3075" creationId="{00000000-0000-0000-0000-000000000000}"/>
          </ac:spMkLst>
        </pc:spChg>
      </pc:sldChg>
      <pc:sldChg chg="ord">
        <pc:chgData name="Bob Brown" userId="de4355ee-7296-4195-ba97-c8dead83c87d" providerId="ADAL" clId="{73429206-3CE8-44AB-925F-7C2EBE4AEEBF}" dt="2023-04-17T17:16:36.394" v="9"/>
        <pc:sldMkLst>
          <pc:docMk/>
          <pc:sldMk cId="1095525817" sldId="292"/>
        </pc:sldMkLst>
      </pc:sldChg>
      <pc:sldChg chg="del">
        <pc:chgData name="Bob Brown" userId="de4355ee-7296-4195-ba97-c8dead83c87d" providerId="ADAL" clId="{73429206-3CE8-44AB-925F-7C2EBE4AEEBF}" dt="2023-04-17T18:26:09.385" v="262" actId="47"/>
        <pc:sldMkLst>
          <pc:docMk/>
          <pc:sldMk cId="1044991159" sldId="301"/>
        </pc:sldMkLst>
      </pc:sldChg>
      <pc:sldChg chg="modNotesTx">
        <pc:chgData name="Bob Brown" userId="de4355ee-7296-4195-ba97-c8dead83c87d" providerId="ADAL" clId="{73429206-3CE8-44AB-925F-7C2EBE4AEEBF}" dt="2023-04-17T17:49:04.126" v="10" actId="6549"/>
        <pc:sldMkLst>
          <pc:docMk/>
          <pc:sldMk cId="861560801" sldId="304"/>
        </pc:sldMkLst>
      </pc:sldChg>
      <pc:sldChg chg="modSp new mod modAnim">
        <pc:chgData name="Bob Brown" userId="de4355ee-7296-4195-ba97-c8dead83c87d" providerId="ADAL" clId="{73429206-3CE8-44AB-925F-7C2EBE4AEEBF}" dt="2023-04-17T19:10:38.616" v="304"/>
        <pc:sldMkLst>
          <pc:docMk/>
          <pc:sldMk cId="3057831400" sldId="322"/>
        </pc:sldMkLst>
        <pc:spChg chg="mod">
          <ac:chgData name="Bob Brown" userId="de4355ee-7296-4195-ba97-c8dead83c87d" providerId="ADAL" clId="{73429206-3CE8-44AB-925F-7C2EBE4AEEBF}" dt="2023-04-17T18:11:12.046" v="26" actId="20577"/>
          <ac:spMkLst>
            <pc:docMk/>
            <pc:sldMk cId="3057831400" sldId="322"/>
            <ac:spMk id="2" creationId="{5D0EBA5E-AF74-3522-50AE-670E64741573}"/>
          </ac:spMkLst>
        </pc:spChg>
        <pc:spChg chg="mod">
          <ac:chgData name="Bob Brown" userId="de4355ee-7296-4195-ba97-c8dead83c87d" providerId="ADAL" clId="{73429206-3CE8-44AB-925F-7C2EBE4AEEBF}" dt="2023-04-17T19:10:19.807" v="302" actId="20577"/>
          <ac:spMkLst>
            <pc:docMk/>
            <pc:sldMk cId="3057831400" sldId="322"/>
            <ac:spMk id="3" creationId="{3BECD2B9-9AA1-6D15-77BF-40633BAFD9B9}"/>
          </ac:spMkLst>
        </pc:spChg>
      </pc:sldChg>
    </pc:docChg>
  </pc:docChgLst>
  <pc:docChgLst>
    <pc:chgData name="Bob Brown" userId="de4355ee-7296-4195-ba97-c8dead83c87d" providerId="ADAL" clId="{186BBA29-0AA1-4319-806C-BD3676B80233}"/>
    <pc:docChg chg="undo custSel addSld delSld modSld sldOrd addMainMaster delMainMaster modNotesMaster">
      <pc:chgData name="Bob Brown" userId="de4355ee-7296-4195-ba97-c8dead83c87d" providerId="ADAL" clId="{186BBA29-0AA1-4319-806C-BD3676B80233}" dt="2023-04-24T13:22:10.189" v="5132" actId="20577"/>
      <pc:docMkLst>
        <pc:docMk/>
      </pc:docMkLst>
      <pc:sldChg chg="modSp mod modNotesTx">
        <pc:chgData name="Bob Brown" userId="de4355ee-7296-4195-ba97-c8dead83c87d" providerId="ADAL" clId="{186BBA29-0AA1-4319-806C-BD3676B80233}" dt="2023-04-24T13:22:10.189" v="5132" actId="20577"/>
        <pc:sldMkLst>
          <pc:docMk/>
          <pc:sldMk cId="3095576246" sldId="256"/>
        </pc:sldMkLst>
        <pc:spChg chg="mod">
          <ac:chgData name="Bob Brown" userId="de4355ee-7296-4195-ba97-c8dead83c87d" providerId="ADAL" clId="{186BBA29-0AA1-4319-806C-BD3676B80233}" dt="2023-04-14T12:24:19.069" v="4289"/>
          <ac:spMkLst>
            <pc:docMk/>
            <pc:sldMk cId="3095576246" sldId="256"/>
            <ac:spMk id="3" creationId="{00000000-0000-0000-0000-000000000000}"/>
          </ac:spMkLst>
        </pc:spChg>
      </pc:sldChg>
      <pc:sldChg chg="modSp">
        <pc:chgData name="Bob Brown" userId="de4355ee-7296-4195-ba97-c8dead83c87d" providerId="ADAL" clId="{186BBA29-0AA1-4319-806C-BD3676B80233}" dt="2023-04-14T12:24:19.069" v="4289"/>
        <pc:sldMkLst>
          <pc:docMk/>
          <pc:sldMk cId="1096475094" sldId="258"/>
        </pc:sldMkLst>
        <pc:spChg chg="mod">
          <ac:chgData name="Bob Brown" userId="de4355ee-7296-4195-ba97-c8dead83c87d" providerId="ADAL" clId="{186BBA29-0AA1-4319-806C-BD3676B80233}" dt="2023-04-14T12:24:19.069" v="4289"/>
          <ac:spMkLst>
            <pc:docMk/>
            <pc:sldMk cId="1096475094" sldId="258"/>
            <ac:spMk id="2" creationId="{89CCB3A2-5A38-7C15-FBFB-C97EDDAD3F6B}"/>
          </ac:spMkLst>
        </pc:spChg>
      </pc:sldChg>
      <pc:sldChg chg="modSp add mod modNotes">
        <pc:chgData name="Bob Brown" userId="de4355ee-7296-4195-ba97-c8dead83c87d" providerId="ADAL" clId="{186BBA29-0AA1-4319-806C-BD3676B80233}" dt="2023-04-14T12:24:19.069" v="4289"/>
        <pc:sldMkLst>
          <pc:docMk/>
          <pc:sldMk cId="3079267819" sldId="259"/>
        </pc:sldMkLst>
        <pc:spChg chg="mod">
          <ac:chgData name="Bob Brown" userId="de4355ee-7296-4195-ba97-c8dead83c87d" providerId="ADAL" clId="{186BBA29-0AA1-4319-806C-BD3676B80233}" dt="2023-04-14T12:24:19.069" v="4289"/>
          <ac:spMkLst>
            <pc:docMk/>
            <pc:sldMk cId="3079267819" sldId="259"/>
            <ac:spMk id="5" creationId="{00000000-0000-0000-0000-000000000000}"/>
          </ac:spMkLst>
        </pc:spChg>
        <pc:spChg chg="mod">
          <ac:chgData name="Bob Brown" userId="de4355ee-7296-4195-ba97-c8dead83c87d" providerId="ADAL" clId="{186BBA29-0AA1-4319-806C-BD3676B80233}" dt="2023-04-14T12:24:19.069" v="4289"/>
          <ac:spMkLst>
            <pc:docMk/>
            <pc:sldMk cId="3079267819" sldId="259"/>
            <ac:spMk id="4098" creationId="{00000000-0000-0000-0000-000000000000}"/>
          </ac:spMkLst>
        </pc:spChg>
        <pc:spChg chg="mod">
          <ac:chgData name="Bob Brown" userId="de4355ee-7296-4195-ba97-c8dead83c87d" providerId="ADAL" clId="{186BBA29-0AA1-4319-806C-BD3676B80233}" dt="2023-04-14T12:24:19.069" v="4289"/>
          <ac:spMkLst>
            <pc:docMk/>
            <pc:sldMk cId="3079267819" sldId="259"/>
            <ac:spMk id="4099" creationId="{00000000-0000-0000-0000-000000000000}"/>
          </ac:spMkLst>
        </pc:spChg>
      </pc:sldChg>
      <pc:sldChg chg="add del">
        <pc:chgData name="Bob Brown" userId="de4355ee-7296-4195-ba97-c8dead83c87d" providerId="ADAL" clId="{186BBA29-0AA1-4319-806C-BD3676B80233}" dt="2023-04-13T13:39:34.933" v="28" actId="27028"/>
        <pc:sldMkLst>
          <pc:docMk/>
          <pc:sldMk cId="3477097009" sldId="259"/>
        </pc:sldMkLst>
      </pc:sldChg>
      <pc:sldChg chg="modSp add modAnim">
        <pc:chgData name="Bob Brown" userId="de4355ee-7296-4195-ba97-c8dead83c87d" providerId="ADAL" clId="{186BBA29-0AA1-4319-806C-BD3676B80233}" dt="2023-04-14T12:24:19.069" v="4289"/>
        <pc:sldMkLst>
          <pc:docMk/>
          <pc:sldMk cId="2063264723" sldId="260"/>
        </pc:sldMkLst>
        <pc:spChg chg="mod">
          <ac:chgData name="Bob Brown" userId="de4355ee-7296-4195-ba97-c8dead83c87d" providerId="ADAL" clId="{186BBA29-0AA1-4319-806C-BD3676B80233}" dt="2023-04-14T12:24:19.069" v="4289"/>
          <ac:spMkLst>
            <pc:docMk/>
            <pc:sldMk cId="2063264723" sldId="260"/>
            <ac:spMk id="7" creationId="{00000000-0000-0000-0000-000000000000}"/>
          </ac:spMkLst>
        </pc:spChg>
        <pc:spChg chg="mod">
          <ac:chgData name="Bob Brown" userId="de4355ee-7296-4195-ba97-c8dead83c87d" providerId="ADAL" clId="{186BBA29-0AA1-4319-806C-BD3676B80233}" dt="2023-04-14T12:24:19.069" v="4289"/>
          <ac:spMkLst>
            <pc:docMk/>
            <pc:sldMk cId="2063264723" sldId="260"/>
            <ac:spMk id="8194" creationId="{00000000-0000-0000-0000-000000000000}"/>
          </ac:spMkLst>
        </pc:spChg>
        <pc:spChg chg="mod">
          <ac:chgData name="Bob Brown" userId="de4355ee-7296-4195-ba97-c8dead83c87d" providerId="ADAL" clId="{186BBA29-0AA1-4319-806C-BD3676B80233}" dt="2023-04-14T12:24:19.069" v="4289"/>
          <ac:spMkLst>
            <pc:docMk/>
            <pc:sldMk cId="2063264723" sldId="260"/>
            <ac:spMk id="8195" creationId="{00000000-0000-0000-0000-000000000000}"/>
          </ac:spMkLst>
        </pc:spChg>
      </pc:sldChg>
      <pc:sldChg chg="modSp add mod modNotes">
        <pc:chgData name="Bob Brown" userId="de4355ee-7296-4195-ba97-c8dead83c87d" providerId="ADAL" clId="{186BBA29-0AA1-4319-806C-BD3676B80233}" dt="2023-04-14T12:24:19.069" v="4289"/>
        <pc:sldMkLst>
          <pc:docMk/>
          <pc:sldMk cId="3034876299" sldId="261"/>
        </pc:sldMkLst>
        <pc:spChg chg="mod">
          <ac:chgData name="Bob Brown" userId="de4355ee-7296-4195-ba97-c8dead83c87d" providerId="ADAL" clId="{186BBA29-0AA1-4319-806C-BD3676B80233}" dt="2023-04-14T12:24:19.069" v="4289"/>
          <ac:spMkLst>
            <pc:docMk/>
            <pc:sldMk cId="3034876299" sldId="261"/>
            <ac:spMk id="16" creationId="{00000000-0000-0000-0000-000000000000}"/>
          </ac:spMkLst>
        </pc:spChg>
        <pc:spChg chg="mod">
          <ac:chgData name="Bob Brown" userId="de4355ee-7296-4195-ba97-c8dead83c87d" providerId="ADAL" clId="{186BBA29-0AA1-4319-806C-BD3676B80233}" dt="2023-04-14T12:24:19.069" v="4289"/>
          <ac:spMkLst>
            <pc:docMk/>
            <pc:sldMk cId="3034876299" sldId="261"/>
            <ac:spMk id="6153" creationId="{00000000-0000-0000-0000-000000000000}"/>
          </ac:spMkLst>
        </pc:spChg>
        <pc:spChg chg="mod">
          <ac:chgData name="Bob Brown" userId="de4355ee-7296-4195-ba97-c8dead83c87d" providerId="ADAL" clId="{186BBA29-0AA1-4319-806C-BD3676B80233}" dt="2023-04-13T13:46:21.623" v="185" actId="1076"/>
          <ac:spMkLst>
            <pc:docMk/>
            <pc:sldMk cId="3034876299" sldId="261"/>
            <ac:spMk id="6156" creationId="{00000000-0000-0000-0000-000000000000}"/>
          </ac:spMkLst>
        </pc:spChg>
      </pc:sldChg>
      <pc:sldChg chg="modSp add modNotes">
        <pc:chgData name="Bob Brown" userId="de4355ee-7296-4195-ba97-c8dead83c87d" providerId="ADAL" clId="{186BBA29-0AA1-4319-806C-BD3676B80233}" dt="2023-04-14T12:24:19.069" v="4289"/>
        <pc:sldMkLst>
          <pc:docMk/>
          <pc:sldMk cId="2766038694" sldId="262"/>
        </pc:sldMkLst>
        <pc:spChg chg="mod">
          <ac:chgData name="Bob Brown" userId="de4355ee-7296-4195-ba97-c8dead83c87d" providerId="ADAL" clId="{186BBA29-0AA1-4319-806C-BD3676B80233}" dt="2023-04-14T12:24:19.069" v="4289"/>
          <ac:spMkLst>
            <pc:docMk/>
            <pc:sldMk cId="2766038694" sldId="262"/>
            <ac:spMk id="5" creationId="{00000000-0000-0000-0000-000000000000}"/>
          </ac:spMkLst>
        </pc:spChg>
        <pc:spChg chg="mod">
          <ac:chgData name="Bob Brown" userId="de4355ee-7296-4195-ba97-c8dead83c87d" providerId="ADAL" clId="{186BBA29-0AA1-4319-806C-BD3676B80233}" dt="2023-04-14T12:24:19.069" v="4289"/>
          <ac:spMkLst>
            <pc:docMk/>
            <pc:sldMk cId="2766038694" sldId="262"/>
            <ac:spMk id="7170" creationId="{00000000-0000-0000-0000-000000000000}"/>
          </ac:spMkLst>
        </pc:spChg>
        <pc:spChg chg="mod">
          <ac:chgData name="Bob Brown" userId="de4355ee-7296-4195-ba97-c8dead83c87d" providerId="ADAL" clId="{186BBA29-0AA1-4319-806C-BD3676B80233}" dt="2023-04-14T12:24:19.069" v="4289"/>
          <ac:spMkLst>
            <pc:docMk/>
            <pc:sldMk cId="2766038694" sldId="262"/>
            <ac:spMk id="7171" creationId="{00000000-0000-0000-0000-000000000000}"/>
          </ac:spMkLst>
        </pc:spChg>
      </pc:sldChg>
      <pc:sldChg chg="modSp add mod modAnim modNotes modNotesTx">
        <pc:chgData name="Bob Brown" userId="de4355ee-7296-4195-ba97-c8dead83c87d" providerId="ADAL" clId="{186BBA29-0AA1-4319-806C-BD3676B80233}" dt="2023-04-14T12:24:19.069" v="4289"/>
        <pc:sldMkLst>
          <pc:docMk/>
          <pc:sldMk cId="3534085342" sldId="263"/>
        </pc:sldMkLst>
        <pc:spChg chg="mod">
          <ac:chgData name="Bob Brown" userId="de4355ee-7296-4195-ba97-c8dead83c87d" providerId="ADAL" clId="{186BBA29-0AA1-4319-806C-BD3676B80233}" dt="2023-04-14T12:24:19.069" v="4289"/>
          <ac:spMkLst>
            <pc:docMk/>
            <pc:sldMk cId="3534085342" sldId="263"/>
            <ac:spMk id="12" creationId="{00000000-0000-0000-0000-000000000000}"/>
          </ac:spMkLst>
        </pc:spChg>
        <pc:spChg chg="mod">
          <ac:chgData name="Bob Brown" userId="de4355ee-7296-4195-ba97-c8dead83c87d" providerId="ADAL" clId="{186BBA29-0AA1-4319-806C-BD3676B80233}" dt="2023-04-14T12:24:19.069" v="4289"/>
          <ac:spMkLst>
            <pc:docMk/>
            <pc:sldMk cId="3534085342" sldId="263"/>
            <ac:spMk id="10242" creationId="{00000000-0000-0000-0000-000000000000}"/>
          </ac:spMkLst>
        </pc:spChg>
        <pc:spChg chg="mod">
          <ac:chgData name="Bob Brown" userId="de4355ee-7296-4195-ba97-c8dead83c87d" providerId="ADAL" clId="{186BBA29-0AA1-4319-806C-BD3676B80233}" dt="2023-04-13T13:57:29.303" v="640" actId="20577"/>
          <ac:spMkLst>
            <pc:docMk/>
            <pc:sldMk cId="3534085342" sldId="263"/>
            <ac:spMk id="10243" creationId="{00000000-0000-0000-0000-000000000000}"/>
          </ac:spMkLst>
        </pc:spChg>
      </pc:sldChg>
      <pc:sldChg chg="modSp add modAnim modNotes">
        <pc:chgData name="Bob Brown" userId="de4355ee-7296-4195-ba97-c8dead83c87d" providerId="ADAL" clId="{186BBA29-0AA1-4319-806C-BD3676B80233}" dt="2023-04-14T12:24:19.069" v="4289"/>
        <pc:sldMkLst>
          <pc:docMk/>
          <pc:sldMk cId="1954548276" sldId="264"/>
        </pc:sldMkLst>
        <pc:spChg chg="mod">
          <ac:chgData name="Bob Brown" userId="de4355ee-7296-4195-ba97-c8dead83c87d" providerId="ADAL" clId="{186BBA29-0AA1-4319-806C-BD3676B80233}" dt="2023-04-14T12:24:19.069" v="4289"/>
          <ac:spMkLst>
            <pc:docMk/>
            <pc:sldMk cId="1954548276" sldId="264"/>
            <ac:spMk id="19" creationId="{00000000-0000-0000-0000-000000000000}"/>
          </ac:spMkLst>
        </pc:spChg>
        <pc:spChg chg="mod">
          <ac:chgData name="Bob Brown" userId="de4355ee-7296-4195-ba97-c8dead83c87d" providerId="ADAL" clId="{186BBA29-0AA1-4319-806C-BD3676B80233}" dt="2023-04-14T12:24:19.069" v="4289"/>
          <ac:spMkLst>
            <pc:docMk/>
            <pc:sldMk cId="1954548276" sldId="264"/>
            <ac:spMk id="8194" creationId="{00000000-0000-0000-0000-000000000000}"/>
          </ac:spMkLst>
        </pc:spChg>
        <pc:spChg chg="mod">
          <ac:chgData name="Bob Brown" userId="de4355ee-7296-4195-ba97-c8dead83c87d" providerId="ADAL" clId="{186BBA29-0AA1-4319-806C-BD3676B80233}" dt="2023-04-13T13:58:33.026" v="653" actId="20577"/>
          <ac:spMkLst>
            <pc:docMk/>
            <pc:sldMk cId="1954548276" sldId="264"/>
            <ac:spMk id="8195" creationId="{00000000-0000-0000-0000-000000000000}"/>
          </ac:spMkLst>
        </pc:spChg>
      </pc:sldChg>
      <pc:sldChg chg="modSp add mod modAnim">
        <pc:chgData name="Bob Brown" userId="de4355ee-7296-4195-ba97-c8dead83c87d" providerId="ADAL" clId="{186BBA29-0AA1-4319-806C-BD3676B80233}" dt="2023-04-14T12:24:19.069" v="4289"/>
        <pc:sldMkLst>
          <pc:docMk/>
          <pc:sldMk cId="2052895317" sldId="265"/>
        </pc:sldMkLst>
        <pc:spChg chg="mod">
          <ac:chgData name="Bob Brown" userId="de4355ee-7296-4195-ba97-c8dead83c87d" providerId="ADAL" clId="{186BBA29-0AA1-4319-806C-BD3676B80233}" dt="2023-04-14T12:24:19.069" v="4289"/>
          <ac:spMkLst>
            <pc:docMk/>
            <pc:sldMk cId="2052895317" sldId="265"/>
            <ac:spMk id="9" creationId="{00000000-0000-0000-0000-000000000000}"/>
          </ac:spMkLst>
        </pc:spChg>
        <pc:spChg chg="mod">
          <ac:chgData name="Bob Brown" userId="de4355ee-7296-4195-ba97-c8dead83c87d" providerId="ADAL" clId="{186BBA29-0AA1-4319-806C-BD3676B80233}" dt="2023-04-14T12:24:19.069" v="4289"/>
          <ac:spMkLst>
            <pc:docMk/>
            <pc:sldMk cId="2052895317" sldId="265"/>
            <ac:spMk id="13314" creationId="{00000000-0000-0000-0000-000000000000}"/>
          </ac:spMkLst>
        </pc:spChg>
        <pc:spChg chg="mod">
          <ac:chgData name="Bob Brown" userId="de4355ee-7296-4195-ba97-c8dead83c87d" providerId="ADAL" clId="{186BBA29-0AA1-4319-806C-BD3676B80233}" dt="2023-04-14T12:24:19.069" v="4289"/>
          <ac:spMkLst>
            <pc:docMk/>
            <pc:sldMk cId="2052895317" sldId="265"/>
            <ac:spMk id="13315" creationId="{00000000-0000-0000-0000-000000000000}"/>
          </ac:spMkLst>
        </pc:spChg>
      </pc:sldChg>
      <pc:sldChg chg="modSp add del modAnim">
        <pc:chgData name="Bob Brown" userId="de4355ee-7296-4195-ba97-c8dead83c87d" providerId="ADAL" clId="{186BBA29-0AA1-4319-806C-BD3676B80233}" dt="2023-04-14T12:27:49.683" v="4325" actId="47"/>
        <pc:sldMkLst>
          <pc:docMk/>
          <pc:sldMk cId="2258207109" sldId="266"/>
        </pc:sldMkLst>
        <pc:spChg chg="mod">
          <ac:chgData name="Bob Brown" userId="de4355ee-7296-4195-ba97-c8dead83c87d" providerId="ADAL" clId="{186BBA29-0AA1-4319-806C-BD3676B80233}" dt="2023-04-14T12:24:19.069" v="4289"/>
          <ac:spMkLst>
            <pc:docMk/>
            <pc:sldMk cId="2258207109" sldId="266"/>
            <ac:spMk id="15362" creationId="{00000000-0000-0000-0000-000000000000}"/>
          </ac:spMkLst>
        </pc:spChg>
        <pc:spChg chg="mod">
          <ac:chgData name="Bob Brown" userId="de4355ee-7296-4195-ba97-c8dead83c87d" providerId="ADAL" clId="{186BBA29-0AA1-4319-806C-BD3676B80233}" dt="2023-04-13T13:59:23.562" v="662" actId="20577"/>
          <ac:spMkLst>
            <pc:docMk/>
            <pc:sldMk cId="2258207109" sldId="266"/>
            <ac:spMk id="15363" creationId="{00000000-0000-0000-0000-000000000000}"/>
          </ac:spMkLst>
        </pc:spChg>
      </pc:sldChg>
      <pc:sldChg chg="add del">
        <pc:chgData name="Bob Brown" userId="de4355ee-7296-4195-ba97-c8dead83c87d" providerId="ADAL" clId="{186BBA29-0AA1-4319-806C-BD3676B80233}" dt="2023-04-13T14:06:16.389" v="673" actId="47"/>
        <pc:sldMkLst>
          <pc:docMk/>
          <pc:sldMk cId="3751145682" sldId="267"/>
        </pc:sldMkLst>
      </pc:sldChg>
      <pc:sldChg chg="modSp add mod modAnim">
        <pc:chgData name="Bob Brown" userId="de4355ee-7296-4195-ba97-c8dead83c87d" providerId="ADAL" clId="{186BBA29-0AA1-4319-806C-BD3676B80233}" dt="2023-04-14T12:24:19.069" v="4289"/>
        <pc:sldMkLst>
          <pc:docMk/>
          <pc:sldMk cId="1422650570" sldId="268"/>
        </pc:sldMkLst>
        <pc:spChg chg="mod">
          <ac:chgData name="Bob Brown" userId="de4355ee-7296-4195-ba97-c8dead83c87d" providerId="ADAL" clId="{186BBA29-0AA1-4319-806C-BD3676B80233}" dt="2023-04-14T12:24:19.069" v="4289"/>
          <ac:spMkLst>
            <pc:docMk/>
            <pc:sldMk cId="1422650570" sldId="268"/>
            <ac:spMk id="6" creationId="{00000000-0000-0000-0000-000000000000}"/>
          </ac:spMkLst>
        </pc:spChg>
        <pc:spChg chg="mod">
          <ac:chgData name="Bob Brown" userId="de4355ee-7296-4195-ba97-c8dead83c87d" providerId="ADAL" clId="{186BBA29-0AA1-4319-806C-BD3676B80233}" dt="2023-04-14T12:24:19.069" v="4289"/>
          <ac:spMkLst>
            <pc:docMk/>
            <pc:sldMk cId="1422650570" sldId="268"/>
            <ac:spMk id="11266" creationId="{00000000-0000-0000-0000-000000000000}"/>
          </ac:spMkLst>
        </pc:spChg>
        <pc:spChg chg="mod">
          <ac:chgData name="Bob Brown" userId="de4355ee-7296-4195-ba97-c8dead83c87d" providerId="ADAL" clId="{186BBA29-0AA1-4319-806C-BD3676B80233}" dt="2023-04-14T12:24:19.069" v="4289"/>
          <ac:spMkLst>
            <pc:docMk/>
            <pc:sldMk cId="1422650570" sldId="268"/>
            <ac:spMk id="11267" creationId="{00000000-0000-0000-0000-000000000000}"/>
          </ac:spMkLst>
        </pc:spChg>
      </pc:sldChg>
      <pc:sldChg chg="modSp add del">
        <pc:chgData name="Bob Brown" userId="de4355ee-7296-4195-ba97-c8dead83c87d" providerId="ADAL" clId="{186BBA29-0AA1-4319-806C-BD3676B80233}" dt="2023-04-16T17:10:30.322" v="4506" actId="47"/>
        <pc:sldMkLst>
          <pc:docMk/>
          <pc:sldMk cId="3280520766" sldId="269"/>
        </pc:sldMkLst>
        <pc:spChg chg="mod">
          <ac:chgData name="Bob Brown" userId="de4355ee-7296-4195-ba97-c8dead83c87d" providerId="ADAL" clId="{186BBA29-0AA1-4319-806C-BD3676B80233}" dt="2023-04-14T12:24:19.069" v="4289"/>
          <ac:spMkLst>
            <pc:docMk/>
            <pc:sldMk cId="3280520766" sldId="269"/>
            <ac:spMk id="72" creationId="{00000000-0000-0000-0000-000000000000}"/>
          </ac:spMkLst>
        </pc:spChg>
        <pc:spChg chg="mod">
          <ac:chgData name="Bob Brown" userId="de4355ee-7296-4195-ba97-c8dead83c87d" providerId="ADAL" clId="{186BBA29-0AA1-4319-806C-BD3676B80233}" dt="2023-04-14T12:24:19.069" v="4289"/>
          <ac:spMkLst>
            <pc:docMk/>
            <pc:sldMk cId="3280520766" sldId="269"/>
            <ac:spMk id="12290" creationId="{00000000-0000-0000-0000-000000000000}"/>
          </ac:spMkLst>
        </pc:spChg>
      </pc:sldChg>
      <pc:sldChg chg="modSp add mod ord modAnim">
        <pc:chgData name="Bob Brown" userId="de4355ee-7296-4195-ba97-c8dead83c87d" providerId="ADAL" clId="{186BBA29-0AA1-4319-806C-BD3676B80233}" dt="2023-04-16T17:18:19.132" v="4673"/>
        <pc:sldMkLst>
          <pc:docMk/>
          <pc:sldMk cId="3351517357" sldId="270"/>
        </pc:sldMkLst>
        <pc:spChg chg="mod">
          <ac:chgData name="Bob Brown" userId="de4355ee-7296-4195-ba97-c8dead83c87d" providerId="ADAL" clId="{186BBA29-0AA1-4319-806C-BD3676B80233}" dt="2023-04-14T12:24:19.069" v="4289"/>
          <ac:spMkLst>
            <pc:docMk/>
            <pc:sldMk cId="3351517357" sldId="270"/>
            <ac:spMk id="6" creationId="{00000000-0000-0000-0000-000000000000}"/>
          </ac:spMkLst>
        </pc:spChg>
        <pc:spChg chg="mod">
          <ac:chgData name="Bob Brown" userId="de4355ee-7296-4195-ba97-c8dead83c87d" providerId="ADAL" clId="{186BBA29-0AA1-4319-806C-BD3676B80233}" dt="2023-04-14T12:24:19.069" v="4289"/>
          <ac:spMkLst>
            <pc:docMk/>
            <pc:sldMk cId="3351517357" sldId="270"/>
            <ac:spMk id="13314" creationId="{00000000-0000-0000-0000-000000000000}"/>
          </ac:spMkLst>
        </pc:spChg>
        <pc:spChg chg="mod">
          <ac:chgData name="Bob Brown" userId="de4355ee-7296-4195-ba97-c8dead83c87d" providerId="ADAL" clId="{186BBA29-0AA1-4319-806C-BD3676B80233}" dt="2023-04-13T14:08:24.327" v="689" actId="20577"/>
          <ac:spMkLst>
            <pc:docMk/>
            <pc:sldMk cId="3351517357" sldId="270"/>
            <ac:spMk id="13315" creationId="{00000000-0000-0000-0000-000000000000}"/>
          </ac:spMkLst>
        </pc:spChg>
      </pc:sldChg>
      <pc:sldChg chg="modSp add mod modAnim modNotes">
        <pc:chgData name="Bob Brown" userId="de4355ee-7296-4195-ba97-c8dead83c87d" providerId="ADAL" clId="{186BBA29-0AA1-4319-806C-BD3676B80233}" dt="2023-04-16T20:38:30.093" v="4704"/>
        <pc:sldMkLst>
          <pc:docMk/>
          <pc:sldMk cId="2536379571" sldId="271"/>
        </pc:sldMkLst>
        <pc:spChg chg="mod">
          <ac:chgData name="Bob Brown" userId="de4355ee-7296-4195-ba97-c8dead83c87d" providerId="ADAL" clId="{186BBA29-0AA1-4319-806C-BD3676B80233}" dt="2023-04-14T12:24:19.069" v="4289"/>
          <ac:spMkLst>
            <pc:docMk/>
            <pc:sldMk cId="2536379571" sldId="271"/>
            <ac:spMk id="6" creationId="{00000000-0000-0000-0000-000000000000}"/>
          </ac:spMkLst>
        </pc:spChg>
        <pc:spChg chg="mod">
          <ac:chgData name="Bob Brown" userId="de4355ee-7296-4195-ba97-c8dead83c87d" providerId="ADAL" clId="{186BBA29-0AA1-4319-806C-BD3676B80233}" dt="2023-04-14T12:24:19.069" v="4289"/>
          <ac:spMkLst>
            <pc:docMk/>
            <pc:sldMk cId="2536379571" sldId="271"/>
            <ac:spMk id="14338" creationId="{00000000-0000-0000-0000-000000000000}"/>
          </ac:spMkLst>
        </pc:spChg>
        <pc:spChg chg="mod">
          <ac:chgData name="Bob Brown" userId="de4355ee-7296-4195-ba97-c8dead83c87d" providerId="ADAL" clId="{186BBA29-0AA1-4319-806C-BD3676B80233}" dt="2023-04-16T20:38:30.093" v="4704"/>
          <ac:spMkLst>
            <pc:docMk/>
            <pc:sldMk cId="2536379571" sldId="271"/>
            <ac:spMk id="14339" creationId="{00000000-0000-0000-0000-000000000000}"/>
          </ac:spMkLst>
        </pc:spChg>
      </pc:sldChg>
      <pc:sldChg chg="addSp delSp modSp add mod ord modNotes">
        <pc:chgData name="Bob Brown" userId="de4355ee-7296-4195-ba97-c8dead83c87d" providerId="ADAL" clId="{186BBA29-0AA1-4319-806C-BD3676B80233}" dt="2023-04-16T17:18:11.901" v="4669"/>
        <pc:sldMkLst>
          <pc:docMk/>
          <pc:sldMk cId="188944310" sldId="272"/>
        </pc:sldMkLst>
        <pc:spChg chg="mod">
          <ac:chgData name="Bob Brown" userId="de4355ee-7296-4195-ba97-c8dead83c87d" providerId="ADAL" clId="{186BBA29-0AA1-4319-806C-BD3676B80233}" dt="2023-04-14T12:24:19.069" v="4289"/>
          <ac:spMkLst>
            <pc:docMk/>
            <pc:sldMk cId="188944310" sldId="272"/>
            <ac:spMk id="5" creationId="{00000000-0000-0000-0000-000000000000}"/>
          </ac:spMkLst>
        </pc:spChg>
        <pc:spChg chg="mod">
          <ac:chgData name="Bob Brown" userId="de4355ee-7296-4195-ba97-c8dead83c87d" providerId="ADAL" clId="{186BBA29-0AA1-4319-806C-BD3676B80233}" dt="2023-04-14T12:24:19.069" v="4289"/>
          <ac:spMkLst>
            <pc:docMk/>
            <pc:sldMk cId="188944310" sldId="272"/>
            <ac:spMk id="1027" creationId="{00000000-0000-0000-0000-000000000000}"/>
          </ac:spMkLst>
        </pc:spChg>
        <pc:graphicFrameChg chg="add mod modGraphic">
          <ac:chgData name="Bob Brown" userId="de4355ee-7296-4195-ba97-c8dead83c87d" providerId="ADAL" clId="{186BBA29-0AA1-4319-806C-BD3676B80233}" dt="2023-04-16T17:17:25.534" v="4667" actId="20577"/>
          <ac:graphicFrameMkLst>
            <pc:docMk/>
            <pc:sldMk cId="188944310" sldId="272"/>
            <ac:graphicFrameMk id="2" creationId="{6D6C83C8-776E-1EA9-E7FE-1C6D120E5754}"/>
          </ac:graphicFrameMkLst>
        </pc:graphicFrameChg>
        <pc:graphicFrameChg chg="del mod">
          <ac:chgData name="Bob Brown" userId="de4355ee-7296-4195-ba97-c8dead83c87d" providerId="ADAL" clId="{186BBA29-0AA1-4319-806C-BD3676B80233}" dt="2023-04-16T17:11:42.729" v="4509" actId="478"/>
          <ac:graphicFrameMkLst>
            <pc:docMk/>
            <pc:sldMk cId="188944310" sldId="272"/>
            <ac:graphicFrameMk id="1026" creationId="{00000000-0000-0000-0000-000000000000}"/>
          </ac:graphicFrameMkLst>
        </pc:graphicFrameChg>
      </pc:sldChg>
      <pc:sldChg chg="modSp add mod modAnim">
        <pc:chgData name="Bob Brown" userId="de4355ee-7296-4195-ba97-c8dead83c87d" providerId="ADAL" clId="{186BBA29-0AA1-4319-806C-BD3676B80233}" dt="2023-04-16T20:45:30.754" v="4727"/>
        <pc:sldMkLst>
          <pc:docMk/>
          <pc:sldMk cId="41554781" sldId="273"/>
        </pc:sldMkLst>
        <pc:spChg chg="mod">
          <ac:chgData name="Bob Brown" userId="de4355ee-7296-4195-ba97-c8dead83c87d" providerId="ADAL" clId="{186BBA29-0AA1-4319-806C-BD3676B80233}" dt="2023-04-16T20:40:55.378" v="4718" actId="20577"/>
          <ac:spMkLst>
            <pc:docMk/>
            <pc:sldMk cId="41554781" sldId="273"/>
            <ac:spMk id="21506" creationId="{00000000-0000-0000-0000-000000000000}"/>
          </ac:spMkLst>
        </pc:spChg>
        <pc:spChg chg="mod">
          <ac:chgData name="Bob Brown" userId="de4355ee-7296-4195-ba97-c8dead83c87d" providerId="ADAL" clId="{186BBA29-0AA1-4319-806C-BD3676B80233}" dt="2023-04-16T20:45:16.612" v="4726" actId="255"/>
          <ac:spMkLst>
            <pc:docMk/>
            <pc:sldMk cId="41554781" sldId="273"/>
            <ac:spMk id="21507" creationId="{00000000-0000-0000-0000-000000000000}"/>
          </ac:spMkLst>
        </pc:spChg>
      </pc:sldChg>
      <pc:sldChg chg="delSp modSp add mod modAnim modNotes modNotesTx">
        <pc:chgData name="Bob Brown" userId="de4355ee-7296-4195-ba97-c8dead83c87d" providerId="ADAL" clId="{186BBA29-0AA1-4319-806C-BD3676B80233}" dt="2023-04-16T20:41:43.955" v="4720" actId="20577"/>
        <pc:sldMkLst>
          <pc:docMk/>
          <pc:sldMk cId="1336162990" sldId="274"/>
        </pc:sldMkLst>
        <pc:spChg chg="mod">
          <ac:chgData name="Bob Brown" userId="de4355ee-7296-4195-ba97-c8dead83c87d" providerId="ADAL" clId="{186BBA29-0AA1-4319-806C-BD3676B80233}" dt="2023-04-14T12:24:19.069" v="4289"/>
          <ac:spMkLst>
            <pc:docMk/>
            <pc:sldMk cId="1336162990" sldId="274"/>
            <ac:spMk id="7" creationId="{00000000-0000-0000-0000-000000000000}"/>
          </ac:spMkLst>
        </pc:spChg>
        <pc:spChg chg="mod">
          <ac:chgData name="Bob Brown" userId="de4355ee-7296-4195-ba97-c8dead83c87d" providerId="ADAL" clId="{186BBA29-0AA1-4319-806C-BD3676B80233}" dt="2023-04-14T12:24:19.069" v="4289"/>
          <ac:spMkLst>
            <pc:docMk/>
            <pc:sldMk cId="1336162990" sldId="274"/>
            <ac:spMk id="16386" creationId="{00000000-0000-0000-0000-000000000000}"/>
          </ac:spMkLst>
        </pc:spChg>
        <pc:spChg chg="mod">
          <ac:chgData name="Bob Brown" userId="de4355ee-7296-4195-ba97-c8dead83c87d" providerId="ADAL" clId="{186BBA29-0AA1-4319-806C-BD3676B80233}" dt="2023-04-14T13:00:06.230" v="4332" actId="20577"/>
          <ac:spMkLst>
            <pc:docMk/>
            <pc:sldMk cId="1336162990" sldId="274"/>
            <ac:spMk id="16387" creationId="{00000000-0000-0000-0000-000000000000}"/>
          </ac:spMkLst>
        </pc:spChg>
        <pc:picChg chg="del">
          <ac:chgData name="Bob Brown" userId="de4355ee-7296-4195-ba97-c8dead83c87d" providerId="ADAL" clId="{186BBA29-0AA1-4319-806C-BD3676B80233}" dt="2023-04-14T12:59:10.254" v="4326" actId="478"/>
          <ac:picMkLst>
            <pc:docMk/>
            <pc:sldMk cId="1336162990" sldId="274"/>
            <ac:picMk id="16388" creationId="{00000000-0000-0000-0000-000000000000}"/>
          </ac:picMkLst>
        </pc:picChg>
      </pc:sldChg>
      <pc:sldChg chg="modSp add mod modAnim">
        <pc:chgData name="Bob Brown" userId="de4355ee-7296-4195-ba97-c8dead83c87d" providerId="ADAL" clId="{186BBA29-0AA1-4319-806C-BD3676B80233}" dt="2023-04-14T12:24:19.069" v="4289"/>
        <pc:sldMkLst>
          <pc:docMk/>
          <pc:sldMk cId="2873610614" sldId="275"/>
        </pc:sldMkLst>
        <pc:spChg chg="mod">
          <ac:chgData name="Bob Brown" userId="de4355ee-7296-4195-ba97-c8dead83c87d" providerId="ADAL" clId="{186BBA29-0AA1-4319-806C-BD3676B80233}" dt="2023-04-14T12:24:19.069" v="4289"/>
          <ac:spMkLst>
            <pc:docMk/>
            <pc:sldMk cId="2873610614" sldId="275"/>
            <ac:spMk id="2" creationId="{00000000-0000-0000-0000-000000000000}"/>
          </ac:spMkLst>
        </pc:spChg>
        <pc:spChg chg="mod">
          <ac:chgData name="Bob Brown" userId="de4355ee-7296-4195-ba97-c8dead83c87d" providerId="ADAL" clId="{186BBA29-0AA1-4319-806C-BD3676B80233}" dt="2023-04-13T14:11:33.448" v="751" actId="20577"/>
          <ac:spMkLst>
            <pc:docMk/>
            <pc:sldMk cId="2873610614" sldId="275"/>
            <ac:spMk id="3" creationId="{00000000-0000-0000-0000-000000000000}"/>
          </ac:spMkLst>
        </pc:spChg>
        <pc:spChg chg="mod">
          <ac:chgData name="Bob Brown" userId="de4355ee-7296-4195-ba97-c8dead83c87d" providerId="ADAL" clId="{186BBA29-0AA1-4319-806C-BD3676B80233}" dt="2023-04-14T12:24:19.069" v="4289"/>
          <ac:spMkLst>
            <pc:docMk/>
            <pc:sldMk cId="2873610614" sldId="275"/>
            <ac:spMk id="4" creationId="{00000000-0000-0000-0000-000000000000}"/>
          </ac:spMkLst>
        </pc:spChg>
      </pc:sldChg>
      <pc:sldChg chg="modSp add modAnim">
        <pc:chgData name="Bob Brown" userId="de4355ee-7296-4195-ba97-c8dead83c87d" providerId="ADAL" clId="{186BBA29-0AA1-4319-806C-BD3676B80233}" dt="2023-04-14T12:24:19.069" v="4289"/>
        <pc:sldMkLst>
          <pc:docMk/>
          <pc:sldMk cId="1208202425" sldId="276"/>
        </pc:sldMkLst>
        <pc:spChg chg="mod">
          <ac:chgData name="Bob Brown" userId="de4355ee-7296-4195-ba97-c8dead83c87d" providerId="ADAL" clId="{186BBA29-0AA1-4319-806C-BD3676B80233}" dt="2023-04-14T12:24:19.069" v="4289"/>
          <ac:spMkLst>
            <pc:docMk/>
            <pc:sldMk cId="1208202425" sldId="276"/>
            <ac:spMk id="5" creationId="{00000000-0000-0000-0000-000000000000}"/>
          </ac:spMkLst>
        </pc:spChg>
        <pc:spChg chg="mod">
          <ac:chgData name="Bob Brown" userId="de4355ee-7296-4195-ba97-c8dead83c87d" providerId="ADAL" clId="{186BBA29-0AA1-4319-806C-BD3676B80233}" dt="2023-04-14T12:24:19.069" v="4289"/>
          <ac:spMkLst>
            <pc:docMk/>
            <pc:sldMk cId="1208202425" sldId="276"/>
            <ac:spMk id="18434" creationId="{00000000-0000-0000-0000-000000000000}"/>
          </ac:spMkLst>
        </pc:spChg>
        <pc:spChg chg="mod">
          <ac:chgData name="Bob Brown" userId="de4355ee-7296-4195-ba97-c8dead83c87d" providerId="ADAL" clId="{186BBA29-0AA1-4319-806C-BD3676B80233}" dt="2023-04-14T12:24:19.069" v="4289"/>
          <ac:spMkLst>
            <pc:docMk/>
            <pc:sldMk cId="1208202425" sldId="276"/>
            <ac:spMk id="18435" creationId="{00000000-0000-0000-0000-000000000000}"/>
          </ac:spMkLst>
        </pc:spChg>
      </pc:sldChg>
      <pc:sldChg chg="modSp add del mod modAnim">
        <pc:chgData name="Bob Brown" userId="de4355ee-7296-4195-ba97-c8dead83c87d" providerId="ADAL" clId="{186BBA29-0AA1-4319-806C-BD3676B80233}" dt="2023-04-16T21:31:54.872" v="4728" actId="47"/>
        <pc:sldMkLst>
          <pc:docMk/>
          <pc:sldMk cId="1235971789" sldId="277"/>
        </pc:sldMkLst>
        <pc:spChg chg="mod">
          <ac:chgData name="Bob Brown" userId="de4355ee-7296-4195-ba97-c8dead83c87d" providerId="ADAL" clId="{186BBA29-0AA1-4319-806C-BD3676B80233}" dt="2023-04-14T12:24:19.069" v="4289"/>
          <ac:spMkLst>
            <pc:docMk/>
            <pc:sldMk cId="1235971789" sldId="277"/>
            <ac:spMk id="5" creationId="{00000000-0000-0000-0000-000000000000}"/>
          </ac:spMkLst>
        </pc:spChg>
        <pc:spChg chg="mod">
          <ac:chgData name="Bob Brown" userId="de4355ee-7296-4195-ba97-c8dead83c87d" providerId="ADAL" clId="{186BBA29-0AA1-4319-806C-BD3676B80233}" dt="2023-04-14T12:24:19.069" v="4289"/>
          <ac:spMkLst>
            <pc:docMk/>
            <pc:sldMk cId="1235971789" sldId="277"/>
            <ac:spMk id="18434" creationId="{00000000-0000-0000-0000-000000000000}"/>
          </ac:spMkLst>
        </pc:spChg>
        <pc:spChg chg="mod">
          <ac:chgData name="Bob Brown" userId="de4355ee-7296-4195-ba97-c8dead83c87d" providerId="ADAL" clId="{186BBA29-0AA1-4319-806C-BD3676B80233}" dt="2023-04-14T12:24:19.069" v="4289"/>
          <ac:spMkLst>
            <pc:docMk/>
            <pc:sldMk cId="1235971789" sldId="277"/>
            <ac:spMk id="18435" creationId="{00000000-0000-0000-0000-000000000000}"/>
          </ac:spMkLst>
        </pc:spChg>
      </pc:sldChg>
      <pc:sldChg chg="modSp add ord modAnim">
        <pc:chgData name="Bob Brown" userId="de4355ee-7296-4195-ba97-c8dead83c87d" providerId="ADAL" clId="{186BBA29-0AA1-4319-806C-BD3676B80233}" dt="2023-04-19T13:10:24.545" v="4733" actId="6549"/>
        <pc:sldMkLst>
          <pc:docMk/>
          <pc:sldMk cId="1704065646" sldId="278"/>
        </pc:sldMkLst>
        <pc:spChg chg="mod">
          <ac:chgData name="Bob Brown" userId="de4355ee-7296-4195-ba97-c8dead83c87d" providerId="ADAL" clId="{186BBA29-0AA1-4319-806C-BD3676B80233}" dt="2023-04-14T12:24:19.069" v="4289"/>
          <ac:spMkLst>
            <pc:docMk/>
            <pc:sldMk cId="1704065646" sldId="278"/>
            <ac:spMk id="7" creationId="{00000000-0000-0000-0000-000000000000}"/>
          </ac:spMkLst>
        </pc:spChg>
        <pc:spChg chg="mod">
          <ac:chgData name="Bob Brown" userId="de4355ee-7296-4195-ba97-c8dead83c87d" providerId="ADAL" clId="{186BBA29-0AA1-4319-806C-BD3676B80233}" dt="2023-04-14T12:24:19.069" v="4289"/>
          <ac:spMkLst>
            <pc:docMk/>
            <pc:sldMk cId="1704065646" sldId="278"/>
            <ac:spMk id="41986" creationId="{00000000-0000-0000-0000-000000000000}"/>
          </ac:spMkLst>
        </pc:spChg>
        <pc:spChg chg="mod">
          <ac:chgData name="Bob Brown" userId="de4355ee-7296-4195-ba97-c8dead83c87d" providerId="ADAL" clId="{186BBA29-0AA1-4319-806C-BD3676B80233}" dt="2023-04-19T13:10:24.545" v="4733" actId="6549"/>
          <ac:spMkLst>
            <pc:docMk/>
            <pc:sldMk cId="1704065646" sldId="278"/>
            <ac:spMk id="41987" creationId="{00000000-0000-0000-0000-000000000000}"/>
          </ac:spMkLst>
        </pc:spChg>
      </pc:sldChg>
      <pc:sldChg chg="modSp add ord">
        <pc:chgData name="Bob Brown" userId="de4355ee-7296-4195-ba97-c8dead83c87d" providerId="ADAL" clId="{186BBA29-0AA1-4319-806C-BD3676B80233}" dt="2023-04-16T21:34:14.155" v="4730"/>
        <pc:sldMkLst>
          <pc:docMk/>
          <pc:sldMk cId="573348822" sldId="279"/>
        </pc:sldMkLst>
        <pc:spChg chg="mod">
          <ac:chgData name="Bob Brown" userId="de4355ee-7296-4195-ba97-c8dead83c87d" providerId="ADAL" clId="{186BBA29-0AA1-4319-806C-BD3676B80233}" dt="2023-04-14T12:24:19.069" v="4289"/>
          <ac:spMkLst>
            <pc:docMk/>
            <pc:sldMk cId="573348822" sldId="279"/>
            <ac:spMk id="7" creationId="{00000000-0000-0000-0000-000000000000}"/>
          </ac:spMkLst>
        </pc:spChg>
        <pc:spChg chg="mod">
          <ac:chgData name="Bob Brown" userId="de4355ee-7296-4195-ba97-c8dead83c87d" providerId="ADAL" clId="{186BBA29-0AA1-4319-806C-BD3676B80233}" dt="2023-04-14T12:24:19.069" v="4289"/>
          <ac:spMkLst>
            <pc:docMk/>
            <pc:sldMk cId="573348822" sldId="279"/>
            <ac:spMk id="43010" creationId="{00000000-0000-0000-0000-000000000000}"/>
          </ac:spMkLst>
        </pc:spChg>
      </pc:sldChg>
      <pc:sldChg chg="modSp add mod ord modAnim">
        <pc:chgData name="Bob Brown" userId="de4355ee-7296-4195-ba97-c8dead83c87d" providerId="ADAL" clId="{186BBA29-0AA1-4319-806C-BD3676B80233}" dt="2023-04-16T21:34:14.155" v="4730"/>
        <pc:sldMkLst>
          <pc:docMk/>
          <pc:sldMk cId="522103900" sldId="280"/>
        </pc:sldMkLst>
        <pc:spChg chg="mod">
          <ac:chgData name="Bob Brown" userId="de4355ee-7296-4195-ba97-c8dead83c87d" providerId="ADAL" clId="{186BBA29-0AA1-4319-806C-BD3676B80233}" dt="2023-04-13T14:18:43.641" v="833" actId="14100"/>
          <ac:spMkLst>
            <pc:docMk/>
            <pc:sldMk cId="522103900" sldId="280"/>
            <ac:spMk id="5" creationId="{00000000-0000-0000-0000-000000000000}"/>
          </ac:spMkLst>
        </pc:spChg>
        <pc:spChg chg="mod">
          <ac:chgData name="Bob Brown" userId="de4355ee-7296-4195-ba97-c8dead83c87d" providerId="ADAL" clId="{186BBA29-0AA1-4319-806C-BD3676B80233}" dt="2023-04-14T12:24:19.069" v="4289"/>
          <ac:spMkLst>
            <pc:docMk/>
            <pc:sldMk cId="522103900" sldId="280"/>
            <ac:spMk id="19458" creationId="{00000000-0000-0000-0000-000000000000}"/>
          </ac:spMkLst>
        </pc:spChg>
        <pc:spChg chg="mod">
          <ac:chgData name="Bob Brown" userId="de4355ee-7296-4195-ba97-c8dead83c87d" providerId="ADAL" clId="{186BBA29-0AA1-4319-806C-BD3676B80233}" dt="2023-04-13T14:18:32.485" v="832" actId="14100"/>
          <ac:spMkLst>
            <pc:docMk/>
            <pc:sldMk cId="522103900" sldId="280"/>
            <ac:spMk id="19459" creationId="{00000000-0000-0000-0000-000000000000}"/>
          </ac:spMkLst>
        </pc:spChg>
        <pc:picChg chg="mod">
          <ac:chgData name="Bob Brown" userId="de4355ee-7296-4195-ba97-c8dead83c87d" providerId="ADAL" clId="{186BBA29-0AA1-4319-806C-BD3676B80233}" dt="2023-04-13T14:18:28.597" v="831" actId="14100"/>
          <ac:picMkLst>
            <pc:docMk/>
            <pc:sldMk cId="522103900" sldId="280"/>
            <ac:picMk id="48130" creationId="{00000000-0000-0000-0000-000000000000}"/>
          </ac:picMkLst>
        </pc:picChg>
      </pc:sldChg>
      <pc:sldChg chg="modSp add mod ord modAnim">
        <pc:chgData name="Bob Brown" userId="de4355ee-7296-4195-ba97-c8dead83c87d" providerId="ADAL" clId="{186BBA29-0AA1-4319-806C-BD3676B80233}" dt="2023-04-16T21:34:14.155" v="4730"/>
        <pc:sldMkLst>
          <pc:docMk/>
          <pc:sldMk cId="3436189658" sldId="281"/>
        </pc:sldMkLst>
        <pc:spChg chg="mod">
          <ac:chgData name="Bob Brown" userId="de4355ee-7296-4195-ba97-c8dead83c87d" providerId="ADAL" clId="{186BBA29-0AA1-4319-806C-BD3676B80233}" dt="2023-04-14T12:24:19.069" v="4289"/>
          <ac:spMkLst>
            <pc:docMk/>
            <pc:sldMk cId="3436189658" sldId="281"/>
            <ac:spMk id="2" creationId="{00000000-0000-0000-0000-000000000000}"/>
          </ac:spMkLst>
        </pc:spChg>
        <pc:spChg chg="mod">
          <ac:chgData name="Bob Brown" userId="de4355ee-7296-4195-ba97-c8dead83c87d" providerId="ADAL" clId="{186BBA29-0AA1-4319-806C-BD3676B80233}" dt="2023-04-13T14:19:56.720" v="840" actId="14100"/>
          <ac:spMkLst>
            <pc:docMk/>
            <pc:sldMk cId="3436189658" sldId="281"/>
            <ac:spMk id="3" creationId="{00000000-0000-0000-0000-000000000000}"/>
          </ac:spMkLst>
        </pc:spChg>
        <pc:spChg chg="mod">
          <ac:chgData name="Bob Brown" userId="de4355ee-7296-4195-ba97-c8dead83c87d" providerId="ADAL" clId="{186BBA29-0AA1-4319-806C-BD3676B80233}" dt="2023-04-14T12:24:19.069" v="4289"/>
          <ac:spMkLst>
            <pc:docMk/>
            <pc:sldMk cId="3436189658" sldId="281"/>
            <ac:spMk id="4" creationId="{00000000-0000-0000-0000-000000000000}"/>
          </ac:spMkLst>
        </pc:spChg>
      </pc:sldChg>
      <pc:sldChg chg="modSp add mod ord modAnim">
        <pc:chgData name="Bob Brown" userId="de4355ee-7296-4195-ba97-c8dead83c87d" providerId="ADAL" clId="{186BBA29-0AA1-4319-806C-BD3676B80233}" dt="2023-04-16T21:34:14.155" v="4730"/>
        <pc:sldMkLst>
          <pc:docMk/>
          <pc:sldMk cId="1627011304" sldId="282"/>
        </pc:sldMkLst>
        <pc:spChg chg="mod">
          <ac:chgData name="Bob Brown" userId="de4355ee-7296-4195-ba97-c8dead83c87d" providerId="ADAL" clId="{186BBA29-0AA1-4319-806C-BD3676B80233}" dt="2023-04-14T12:24:19.069" v="4289"/>
          <ac:spMkLst>
            <pc:docMk/>
            <pc:sldMk cId="1627011304" sldId="282"/>
            <ac:spMk id="2" creationId="{00000000-0000-0000-0000-000000000000}"/>
          </ac:spMkLst>
        </pc:spChg>
        <pc:spChg chg="mod">
          <ac:chgData name="Bob Brown" userId="de4355ee-7296-4195-ba97-c8dead83c87d" providerId="ADAL" clId="{186BBA29-0AA1-4319-806C-BD3676B80233}" dt="2023-04-14T12:24:19.069" v="4289"/>
          <ac:spMkLst>
            <pc:docMk/>
            <pc:sldMk cId="1627011304" sldId="282"/>
            <ac:spMk id="3" creationId="{00000000-0000-0000-0000-000000000000}"/>
          </ac:spMkLst>
        </pc:spChg>
        <pc:spChg chg="mod">
          <ac:chgData name="Bob Brown" userId="de4355ee-7296-4195-ba97-c8dead83c87d" providerId="ADAL" clId="{186BBA29-0AA1-4319-806C-BD3676B80233}" dt="2023-04-14T12:24:19.069" v="4289"/>
          <ac:spMkLst>
            <pc:docMk/>
            <pc:sldMk cId="1627011304" sldId="282"/>
            <ac:spMk id="4" creationId="{00000000-0000-0000-0000-000000000000}"/>
          </ac:spMkLst>
        </pc:spChg>
      </pc:sldChg>
      <pc:sldChg chg="modSp add ord modAnim">
        <pc:chgData name="Bob Brown" userId="de4355ee-7296-4195-ba97-c8dead83c87d" providerId="ADAL" clId="{186BBA29-0AA1-4319-806C-BD3676B80233}" dt="2023-04-16T21:34:14.155" v="4730"/>
        <pc:sldMkLst>
          <pc:docMk/>
          <pc:sldMk cId="73795172" sldId="283"/>
        </pc:sldMkLst>
        <pc:spChg chg="mod">
          <ac:chgData name="Bob Brown" userId="de4355ee-7296-4195-ba97-c8dead83c87d" providerId="ADAL" clId="{186BBA29-0AA1-4319-806C-BD3676B80233}" dt="2023-04-14T12:24:19.069" v="4289"/>
          <ac:spMkLst>
            <pc:docMk/>
            <pc:sldMk cId="73795172" sldId="283"/>
            <ac:spMk id="2" creationId="{00000000-0000-0000-0000-000000000000}"/>
          </ac:spMkLst>
        </pc:spChg>
        <pc:spChg chg="mod">
          <ac:chgData name="Bob Brown" userId="de4355ee-7296-4195-ba97-c8dead83c87d" providerId="ADAL" clId="{186BBA29-0AA1-4319-806C-BD3676B80233}" dt="2023-04-14T12:24:19.069" v="4289"/>
          <ac:spMkLst>
            <pc:docMk/>
            <pc:sldMk cId="73795172" sldId="283"/>
            <ac:spMk id="4" creationId="{00000000-0000-0000-0000-000000000000}"/>
          </ac:spMkLst>
        </pc:spChg>
      </pc:sldChg>
      <pc:sldChg chg="modSp add mod ord modAnim">
        <pc:chgData name="Bob Brown" userId="de4355ee-7296-4195-ba97-c8dead83c87d" providerId="ADAL" clId="{186BBA29-0AA1-4319-806C-BD3676B80233}" dt="2023-04-16T21:34:14.155" v="4730"/>
        <pc:sldMkLst>
          <pc:docMk/>
          <pc:sldMk cId="3697454011" sldId="284"/>
        </pc:sldMkLst>
        <pc:spChg chg="mod">
          <ac:chgData name="Bob Brown" userId="de4355ee-7296-4195-ba97-c8dead83c87d" providerId="ADAL" clId="{186BBA29-0AA1-4319-806C-BD3676B80233}" dt="2023-04-14T12:24:19.069" v="4289"/>
          <ac:spMkLst>
            <pc:docMk/>
            <pc:sldMk cId="3697454011" sldId="284"/>
            <ac:spMk id="2" creationId="{00000000-0000-0000-0000-000000000000}"/>
          </ac:spMkLst>
        </pc:spChg>
        <pc:spChg chg="mod">
          <ac:chgData name="Bob Brown" userId="de4355ee-7296-4195-ba97-c8dead83c87d" providerId="ADAL" clId="{186BBA29-0AA1-4319-806C-BD3676B80233}" dt="2023-04-14T12:24:19.069" v="4289"/>
          <ac:spMkLst>
            <pc:docMk/>
            <pc:sldMk cId="3697454011" sldId="284"/>
            <ac:spMk id="3" creationId="{00000000-0000-0000-0000-000000000000}"/>
          </ac:spMkLst>
        </pc:spChg>
        <pc:spChg chg="mod">
          <ac:chgData name="Bob Brown" userId="de4355ee-7296-4195-ba97-c8dead83c87d" providerId="ADAL" clId="{186BBA29-0AA1-4319-806C-BD3676B80233}" dt="2023-04-14T12:24:19.069" v="4289"/>
          <ac:spMkLst>
            <pc:docMk/>
            <pc:sldMk cId="3697454011" sldId="284"/>
            <ac:spMk id="4" creationId="{00000000-0000-0000-0000-000000000000}"/>
          </ac:spMkLst>
        </pc:spChg>
      </pc:sldChg>
      <pc:sldChg chg="modSp add">
        <pc:chgData name="Bob Brown" userId="de4355ee-7296-4195-ba97-c8dead83c87d" providerId="ADAL" clId="{186BBA29-0AA1-4319-806C-BD3676B80233}" dt="2023-04-14T12:24:19.069" v="4289"/>
        <pc:sldMkLst>
          <pc:docMk/>
          <pc:sldMk cId="2223010537" sldId="285"/>
        </pc:sldMkLst>
        <pc:spChg chg="mod">
          <ac:chgData name="Bob Brown" userId="de4355ee-7296-4195-ba97-c8dead83c87d" providerId="ADAL" clId="{186BBA29-0AA1-4319-806C-BD3676B80233}" dt="2023-04-14T12:24:19.069" v="4289"/>
          <ac:spMkLst>
            <pc:docMk/>
            <pc:sldMk cId="2223010537" sldId="285"/>
            <ac:spMk id="4" creationId="{00000000-0000-0000-0000-000000000000}"/>
          </ac:spMkLst>
        </pc:spChg>
        <pc:spChg chg="mod">
          <ac:chgData name="Bob Brown" userId="de4355ee-7296-4195-ba97-c8dead83c87d" providerId="ADAL" clId="{186BBA29-0AA1-4319-806C-BD3676B80233}" dt="2023-04-14T12:24:19.069" v="4289"/>
          <ac:spMkLst>
            <pc:docMk/>
            <pc:sldMk cId="2223010537" sldId="285"/>
            <ac:spMk id="3074" creationId="{00000000-0000-0000-0000-000000000000}"/>
          </ac:spMkLst>
        </pc:spChg>
      </pc:sldChg>
      <pc:sldChg chg="modSp add del">
        <pc:chgData name="Bob Brown" userId="de4355ee-7296-4195-ba97-c8dead83c87d" providerId="ADAL" clId="{186BBA29-0AA1-4319-806C-BD3676B80233}" dt="2023-04-16T21:49:21.608" v="4731" actId="47"/>
        <pc:sldMkLst>
          <pc:docMk/>
          <pc:sldMk cId="3338555332" sldId="286"/>
        </pc:sldMkLst>
        <pc:spChg chg="mod">
          <ac:chgData name="Bob Brown" userId="de4355ee-7296-4195-ba97-c8dead83c87d" providerId="ADAL" clId="{186BBA29-0AA1-4319-806C-BD3676B80233}" dt="2023-04-14T12:24:19.069" v="4289"/>
          <ac:spMkLst>
            <pc:docMk/>
            <pc:sldMk cId="3338555332" sldId="286"/>
            <ac:spMk id="4" creationId="{00000000-0000-0000-0000-000000000000}"/>
          </ac:spMkLst>
        </pc:spChg>
        <pc:spChg chg="mod">
          <ac:chgData name="Bob Brown" userId="de4355ee-7296-4195-ba97-c8dead83c87d" providerId="ADAL" clId="{186BBA29-0AA1-4319-806C-BD3676B80233}" dt="2023-04-14T12:24:19.069" v="4289"/>
          <ac:spMkLst>
            <pc:docMk/>
            <pc:sldMk cId="3338555332" sldId="286"/>
            <ac:spMk id="4098" creationId="{00000000-0000-0000-0000-000000000000}"/>
          </ac:spMkLst>
        </pc:spChg>
      </pc:sldChg>
      <pc:sldChg chg="modSp add modAnim">
        <pc:chgData name="Bob Brown" userId="de4355ee-7296-4195-ba97-c8dead83c87d" providerId="ADAL" clId="{186BBA29-0AA1-4319-806C-BD3676B80233}" dt="2023-04-14T12:24:19.069" v="4289"/>
        <pc:sldMkLst>
          <pc:docMk/>
          <pc:sldMk cId="3599828725" sldId="287"/>
        </pc:sldMkLst>
        <pc:spChg chg="mod">
          <ac:chgData name="Bob Brown" userId="de4355ee-7296-4195-ba97-c8dead83c87d" providerId="ADAL" clId="{186BBA29-0AA1-4319-806C-BD3676B80233}" dt="2023-04-14T12:24:19.069" v="4289"/>
          <ac:spMkLst>
            <pc:docMk/>
            <pc:sldMk cId="3599828725" sldId="287"/>
            <ac:spMk id="4" creationId="{00000000-0000-0000-0000-000000000000}"/>
          </ac:spMkLst>
        </pc:spChg>
        <pc:spChg chg="mod">
          <ac:chgData name="Bob Brown" userId="de4355ee-7296-4195-ba97-c8dead83c87d" providerId="ADAL" clId="{186BBA29-0AA1-4319-806C-BD3676B80233}" dt="2023-04-14T12:24:19.069" v="4289"/>
          <ac:spMkLst>
            <pc:docMk/>
            <pc:sldMk cId="3599828725" sldId="287"/>
            <ac:spMk id="8194" creationId="{00000000-0000-0000-0000-000000000000}"/>
          </ac:spMkLst>
        </pc:spChg>
        <pc:spChg chg="mod">
          <ac:chgData name="Bob Brown" userId="de4355ee-7296-4195-ba97-c8dead83c87d" providerId="ADAL" clId="{186BBA29-0AA1-4319-806C-BD3676B80233}" dt="2023-04-14T12:24:19.069" v="4289"/>
          <ac:spMkLst>
            <pc:docMk/>
            <pc:sldMk cId="3599828725" sldId="287"/>
            <ac:spMk id="8195" creationId="{00000000-0000-0000-0000-000000000000}"/>
          </ac:spMkLst>
        </pc:spChg>
      </pc:sldChg>
      <pc:sldChg chg="modSp add mod modAnim">
        <pc:chgData name="Bob Brown" userId="de4355ee-7296-4195-ba97-c8dead83c87d" providerId="ADAL" clId="{186BBA29-0AA1-4319-806C-BD3676B80233}" dt="2023-04-14T12:24:19.069" v="4289"/>
        <pc:sldMkLst>
          <pc:docMk/>
          <pc:sldMk cId="3566814294" sldId="288"/>
        </pc:sldMkLst>
        <pc:spChg chg="mod">
          <ac:chgData name="Bob Brown" userId="de4355ee-7296-4195-ba97-c8dead83c87d" providerId="ADAL" clId="{186BBA29-0AA1-4319-806C-BD3676B80233}" dt="2023-04-14T12:24:19.069" v="4289"/>
          <ac:spMkLst>
            <pc:docMk/>
            <pc:sldMk cId="3566814294" sldId="288"/>
            <ac:spMk id="4" creationId="{00000000-0000-0000-0000-000000000000}"/>
          </ac:spMkLst>
        </pc:spChg>
        <pc:spChg chg="mod">
          <ac:chgData name="Bob Brown" userId="de4355ee-7296-4195-ba97-c8dead83c87d" providerId="ADAL" clId="{186BBA29-0AA1-4319-806C-BD3676B80233}" dt="2023-04-14T12:24:19.069" v="4289"/>
          <ac:spMkLst>
            <pc:docMk/>
            <pc:sldMk cId="3566814294" sldId="288"/>
            <ac:spMk id="9218" creationId="{00000000-0000-0000-0000-000000000000}"/>
          </ac:spMkLst>
        </pc:spChg>
        <pc:spChg chg="mod">
          <ac:chgData name="Bob Brown" userId="de4355ee-7296-4195-ba97-c8dead83c87d" providerId="ADAL" clId="{186BBA29-0AA1-4319-806C-BD3676B80233}" dt="2023-04-14T12:24:19.069" v="4289"/>
          <ac:spMkLst>
            <pc:docMk/>
            <pc:sldMk cId="3566814294" sldId="288"/>
            <ac:spMk id="9219" creationId="{00000000-0000-0000-0000-000000000000}"/>
          </ac:spMkLst>
        </pc:spChg>
      </pc:sldChg>
      <pc:sldChg chg="modSp add mod">
        <pc:chgData name="Bob Brown" userId="de4355ee-7296-4195-ba97-c8dead83c87d" providerId="ADAL" clId="{186BBA29-0AA1-4319-806C-BD3676B80233}" dt="2023-04-14T12:24:19.069" v="4289"/>
        <pc:sldMkLst>
          <pc:docMk/>
          <pc:sldMk cId="2916720363" sldId="289"/>
        </pc:sldMkLst>
        <pc:spChg chg="mod">
          <ac:chgData name="Bob Brown" userId="de4355ee-7296-4195-ba97-c8dead83c87d" providerId="ADAL" clId="{186BBA29-0AA1-4319-806C-BD3676B80233}" dt="2023-04-14T12:24:19.069" v="4289"/>
          <ac:spMkLst>
            <pc:docMk/>
            <pc:sldMk cId="2916720363" sldId="289"/>
            <ac:spMk id="4" creationId="{00000000-0000-0000-0000-000000000000}"/>
          </ac:spMkLst>
        </pc:spChg>
        <pc:spChg chg="mod">
          <ac:chgData name="Bob Brown" userId="de4355ee-7296-4195-ba97-c8dead83c87d" providerId="ADAL" clId="{186BBA29-0AA1-4319-806C-BD3676B80233}" dt="2023-04-14T12:24:19.069" v="4289"/>
          <ac:spMkLst>
            <pc:docMk/>
            <pc:sldMk cId="2916720363" sldId="289"/>
            <ac:spMk id="11266" creationId="{00000000-0000-0000-0000-000000000000}"/>
          </ac:spMkLst>
        </pc:spChg>
        <pc:spChg chg="mod">
          <ac:chgData name="Bob Brown" userId="de4355ee-7296-4195-ba97-c8dead83c87d" providerId="ADAL" clId="{186BBA29-0AA1-4319-806C-BD3676B80233}" dt="2023-04-13T14:24:03.202" v="886" actId="20577"/>
          <ac:spMkLst>
            <pc:docMk/>
            <pc:sldMk cId="2916720363" sldId="289"/>
            <ac:spMk id="11267" creationId="{00000000-0000-0000-0000-000000000000}"/>
          </ac:spMkLst>
        </pc:spChg>
      </pc:sldChg>
      <pc:sldChg chg="modSp add mod modAnim">
        <pc:chgData name="Bob Brown" userId="de4355ee-7296-4195-ba97-c8dead83c87d" providerId="ADAL" clId="{186BBA29-0AA1-4319-806C-BD3676B80233}" dt="2023-04-14T12:24:19.069" v="4289"/>
        <pc:sldMkLst>
          <pc:docMk/>
          <pc:sldMk cId="1098532129" sldId="290"/>
        </pc:sldMkLst>
        <pc:spChg chg="mod">
          <ac:chgData name="Bob Brown" userId="de4355ee-7296-4195-ba97-c8dead83c87d" providerId="ADAL" clId="{186BBA29-0AA1-4319-806C-BD3676B80233}" dt="2023-04-14T12:24:19.069" v="4289"/>
          <ac:spMkLst>
            <pc:docMk/>
            <pc:sldMk cId="1098532129" sldId="290"/>
            <ac:spMk id="4" creationId="{00000000-0000-0000-0000-000000000000}"/>
          </ac:spMkLst>
        </pc:spChg>
        <pc:spChg chg="mod">
          <ac:chgData name="Bob Brown" userId="de4355ee-7296-4195-ba97-c8dead83c87d" providerId="ADAL" clId="{186BBA29-0AA1-4319-806C-BD3676B80233}" dt="2023-04-14T12:24:19.069" v="4289"/>
          <ac:spMkLst>
            <pc:docMk/>
            <pc:sldMk cId="1098532129" sldId="290"/>
            <ac:spMk id="12290" creationId="{00000000-0000-0000-0000-000000000000}"/>
          </ac:spMkLst>
        </pc:spChg>
        <pc:spChg chg="mod">
          <ac:chgData name="Bob Brown" userId="de4355ee-7296-4195-ba97-c8dead83c87d" providerId="ADAL" clId="{186BBA29-0AA1-4319-806C-BD3676B80233}" dt="2023-04-13T14:25:22.779" v="911" actId="14100"/>
          <ac:spMkLst>
            <pc:docMk/>
            <pc:sldMk cId="1098532129" sldId="290"/>
            <ac:spMk id="12291" creationId="{00000000-0000-0000-0000-000000000000}"/>
          </ac:spMkLst>
        </pc:spChg>
      </pc:sldChg>
      <pc:sldChg chg="modSp add mod modAnim">
        <pc:chgData name="Bob Brown" userId="de4355ee-7296-4195-ba97-c8dead83c87d" providerId="ADAL" clId="{186BBA29-0AA1-4319-806C-BD3676B80233}" dt="2023-04-14T12:24:19.069" v="4289"/>
        <pc:sldMkLst>
          <pc:docMk/>
          <pc:sldMk cId="3927891154" sldId="291"/>
        </pc:sldMkLst>
        <pc:spChg chg="mod">
          <ac:chgData name="Bob Brown" userId="de4355ee-7296-4195-ba97-c8dead83c87d" providerId="ADAL" clId="{186BBA29-0AA1-4319-806C-BD3676B80233}" dt="2023-04-14T12:24:19.069" v="4289"/>
          <ac:spMkLst>
            <pc:docMk/>
            <pc:sldMk cId="3927891154" sldId="291"/>
            <ac:spMk id="4" creationId="{00000000-0000-0000-0000-000000000000}"/>
          </ac:spMkLst>
        </pc:spChg>
        <pc:spChg chg="mod">
          <ac:chgData name="Bob Brown" userId="de4355ee-7296-4195-ba97-c8dead83c87d" providerId="ADAL" clId="{186BBA29-0AA1-4319-806C-BD3676B80233}" dt="2023-04-14T12:24:19.069" v="4289"/>
          <ac:spMkLst>
            <pc:docMk/>
            <pc:sldMk cId="3927891154" sldId="291"/>
            <ac:spMk id="13314" creationId="{00000000-0000-0000-0000-000000000000}"/>
          </ac:spMkLst>
        </pc:spChg>
        <pc:spChg chg="mod">
          <ac:chgData name="Bob Brown" userId="de4355ee-7296-4195-ba97-c8dead83c87d" providerId="ADAL" clId="{186BBA29-0AA1-4319-806C-BD3676B80233}" dt="2023-04-14T12:24:19.069" v="4289"/>
          <ac:spMkLst>
            <pc:docMk/>
            <pc:sldMk cId="3927891154" sldId="291"/>
            <ac:spMk id="13315" creationId="{00000000-0000-0000-0000-000000000000}"/>
          </ac:spMkLst>
        </pc:spChg>
      </pc:sldChg>
      <pc:sldChg chg="modSp add mod modAnim">
        <pc:chgData name="Bob Brown" userId="de4355ee-7296-4195-ba97-c8dead83c87d" providerId="ADAL" clId="{186BBA29-0AA1-4319-806C-BD3676B80233}" dt="2023-04-14T12:24:19.069" v="4289"/>
        <pc:sldMkLst>
          <pc:docMk/>
          <pc:sldMk cId="1095525817" sldId="292"/>
        </pc:sldMkLst>
        <pc:spChg chg="mod">
          <ac:chgData name="Bob Brown" userId="de4355ee-7296-4195-ba97-c8dead83c87d" providerId="ADAL" clId="{186BBA29-0AA1-4319-806C-BD3676B80233}" dt="2023-04-14T12:24:19.069" v="4289"/>
          <ac:spMkLst>
            <pc:docMk/>
            <pc:sldMk cId="1095525817" sldId="292"/>
            <ac:spMk id="4" creationId="{00000000-0000-0000-0000-000000000000}"/>
          </ac:spMkLst>
        </pc:spChg>
        <pc:spChg chg="mod">
          <ac:chgData name="Bob Brown" userId="de4355ee-7296-4195-ba97-c8dead83c87d" providerId="ADAL" clId="{186BBA29-0AA1-4319-806C-BD3676B80233}" dt="2023-04-14T12:24:19.069" v="4289"/>
          <ac:spMkLst>
            <pc:docMk/>
            <pc:sldMk cId="1095525817" sldId="292"/>
            <ac:spMk id="14338" creationId="{00000000-0000-0000-0000-000000000000}"/>
          </ac:spMkLst>
        </pc:spChg>
        <pc:spChg chg="mod">
          <ac:chgData name="Bob Brown" userId="de4355ee-7296-4195-ba97-c8dead83c87d" providerId="ADAL" clId="{186BBA29-0AA1-4319-806C-BD3676B80233}" dt="2023-04-14T12:24:19.069" v="4289"/>
          <ac:spMkLst>
            <pc:docMk/>
            <pc:sldMk cId="1095525817" sldId="292"/>
            <ac:spMk id="14339" creationId="{00000000-0000-0000-0000-000000000000}"/>
          </ac:spMkLst>
        </pc:spChg>
      </pc:sldChg>
      <pc:sldChg chg="modSp add">
        <pc:chgData name="Bob Brown" userId="de4355ee-7296-4195-ba97-c8dead83c87d" providerId="ADAL" clId="{186BBA29-0AA1-4319-806C-BD3676B80233}" dt="2023-04-14T12:24:19.069" v="4289"/>
        <pc:sldMkLst>
          <pc:docMk/>
          <pc:sldMk cId="2680571929" sldId="293"/>
        </pc:sldMkLst>
        <pc:spChg chg="mod">
          <ac:chgData name="Bob Brown" userId="de4355ee-7296-4195-ba97-c8dead83c87d" providerId="ADAL" clId="{186BBA29-0AA1-4319-806C-BD3676B80233}" dt="2023-04-14T12:24:19.069" v="4289"/>
          <ac:spMkLst>
            <pc:docMk/>
            <pc:sldMk cId="2680571929" sldId="293"/>
            <ac:spMk id="13" creationId="{00000000-0000-0000-0000-000000000000}"/>
          </ac:spMkLst>
        </pc:spChg>
        <pc:spChg chg="mod">
          <ac:chgData name="Bob Brown" userId="de4355ee-7296-4195-ba97-c8dead83c87d" providerId="ADAL" clId="{186BBA29-0AA1-4319-806C-BD3676B80233}" dt="2023-04-14T12:24:19.069" v="4289"/>
          <ac:spMkLst>
            <pc:docMk/>
            <pc:sldMk cId="2680571929" sldId="293"/>
            <ac:spMk id="15362" creationId="{00000000-0000-0000-0000-000000000000}"/>
          </ac:spMkLst>
        </pc:spChg>
        <pc:spChg chg="mod">
          <ac:chgData name="Bob Brown" userId="de4355ee-7296-4195-ba97-c8dead83c87d" providerId="ADAL" clId="{186BBA29-0AA1-4319-806C-BD3676B80233}" dt="2023-04-14T12:24:19.069" v="4289"/>
          <ac:spMkLst>
            <pc:docMk/>
            <pc:sldMk cId="2680571929" sldId="293"/>
            <ac:spMk id="15363" creationId="{00000000-0000-0000-0000-000000000000}"/>
          </ac:spMkLst>
        </pc:spChg>
      </pc:sldChg>
      <pc:sldChg chg="modSp add mod modAnim">
        <pc:chgData name="Bob Brown" userId="de4355ee-7296-4195-ba97-c8dead83c87d" providerId="ADAL" clId="{186BBA29-0AA1-4319-806C-BD3676B80233}" dt="2023-04-14T12:24:19.069" v="4289"/>
        <pc:sldMkLst>
          <pc:docMk/>
          <pc:sldMk cId="3172488321" sldId="294"/>
        </pc:sldMkLst>
        <pc:spChg chg="mod">
          <ac:chgData name="Bob Brown" userId="de4355ee-7296-4195-ba97-c8dead83c87d" providerId="ADAL" clId="{186BBA29-0AA1-4319-806C-BD3676B80233}" dt="2023-04-14T12:24:19.069" v="4289"/>
          <ac:spMkLst>
            <pc:docMk/>
            <pc:sldMk cId="3172488321" sldId="294"/>
            <ac:spMk id="4" creationId="{00000000-0000-0000-0000-000000000000}"/>
          </ac:spMkLst>
        </pc:spChg>
        <pc:spChg chg="mod">
          <ac:chgData name="Bob Brown" userId="de4355ee-7296-4195-ba97-c8dead83c87d" providerId="ADAL" clId="{186BBA29-0AA1-4319-806C-BD3676B80233}" dt="2023-04-14T12:24:19.069" v="4289"/>
          <ac:spMkLst>
            <pc:docMk/>
            <pc:sldMk cId="3172488321" sldId="294"/>
            <ac:spMk id="16386" creationId="{00000000-0000-0000-0000-000000000000}"/>
          </ac:spMkLst>
        </pc:spChg>
        <pc:spChg chg="mod">
          <ac:chgData name="Bob Brown" userId="de4355ee-7296-4195-ba97-c8dead83c87d" providerId="ADAL" clId="{186BBA29-0AA1-4319-806C-BD3676B80233}" dt="2023-04-13T14:27:47.262" v="986" actId="20577"/>
          <ac:spMkLst>
            <pc:docMk/>
            <pc:sldMk cId="3172488321" sldId="294"/>
            <ac:spMk id="16387" creationId="{00000000-0000-0000-0000-000000000000}"/>
          </ac:spMkLst>
        </pc:spChg>
      </pc:sldChg>
      <pc:sldChg chg="modSp add mod modAnim">
        <pc:chgData name="Bob Brown" userId="de4355ee-7296-4195-ba97-c8dead83c87d" providerId="ADAL" clId="{186BBA29-0AA1-4319-806C-BD3676B80233}" dt="2023-04-14T12:24:19.069" v="4289"/>
        <pc:sldMkLst>
          <pc:docMk/>
          <pc:sldMk cId="467228291" sldId="295"/>
        </pc:sldMkLst>
        <pc:spChg chg="mod">
          <ac:chgData name="Bob Brown" userId="de4355ee-7296-4195-ba97-c8dead83c87d" providerId="ADAL" clId="{186BBA29-0AA1-4319-806C-BD3676B80233}" dt="2023-04-14T12:24:19.069" v="4289"/>
          <ac:spMkLst>
            <pc:docMk/>
            <pc:sldMk cId="467228291" sldId="295"/>
            <ac:spMk id="4" creationId="{00000000-0000-0000-0000-000000000000}"/>
          </ac:spMkLst>
        </pc:spChg>
        <pc:spChg chg="mod">
          <ac:chgData name="Bob Brown" userId="de4355ee-7296-4195-ba97-c8dead83c87d" providerId="ADAL" clId="{186BBA29-0AA1-4319-806C-BD3676B80233}" dt="2023-04-14T12:24:19.069" v="4289"/>
          <ac:spMkLst>
            <pc:docMk/>
            <pc:sldMk cId="467228291" sldId="295"/>
            <ac:spMk id="17410" creationId="{00000000-0000-0000-0000-000000000000}"/>
          </ac:spMkLst>
        </pc:spChg>
        <pc:spChg chg="mod">
          <ac:chgData name="Bob Brown" userId="de4355ee-7296-4195-ba97-c8dead83c87d" providerId="ADAL" clId="{186BBA29-0AA1-4319-806C-BD3676B80233}" dt="2023-04-13T14:28:15.554" v="990" actId="20577"/>
          <ac:spMkLst>
            <pc:docMk/>
            <pc:sldMk cId="467228291" sldId="295"/>
            <ac:spMk id="17411" creationId="{00000000-0000-0000-0000-000000000000}"/>
          </ac:spMkLst>
        </pc:spChg>
      </pc:sldChg>
      <pc:sldChg chg="modSp add mod modAnim">
        <pc:chgData name="Bob Brown" userId="de4355ee-7296-4195-ba97-c8dead83c87d" providerId="ADAL" clId="{186BBA29-0AA1-4319-806C-BD3676B80233}" dt="2023-04-14T12:24:19.069" v="4289"/>
        <pc:sldMkLst>
          <pc:docMk/>
          <pc:sldMk cId="4093607305" sldId="296"/>
        </pc:sldMkLst>
        <pc:spChg chg="mod">
          <ac:chgData name="Bob Brown" userId="de4355ee-7296-4195-ba97-c8dead83c87d" providerId="ADAL" clId="{186BBA29-0AA1-4319-806C-BD3676B80233}" dt="2023-04-14T12:24:19.069" v="4289"/>
          <ac:spMkLst>
            <pc:docMk/>
            <pc:sldMk cId="4093607305" sldId="296"/>
            <ac:spMk id="4" creationId="{00000000-0000-0000-0000-000000000000}"/>
          </ac:spMkLst>
        </pc:spChg>
        <pc:spChg chg="mod">
          <ac:chgData name="Bob Brown" userId="de4355ee-7296-4195-ba97-c8dead83c87d" providerId="ADAL" clId="{186BBA29-0AA1-4319-806C-BD3676B80233}" dt="2023-04-14T12:24:19.069" v="4289"/>
          <ac:spMkLst>
            <pc:docMk/>
            <pc:sldMk cId="4093607305" sldId="296"/>
            <ac:spMk id="18434" creationId="{00000000-0000-0000-0000-000000000000}"/>
          </ac:spMkLst>
        </pc:spChg>
        <pc:spChg chg="mod">
          <ac:chgData name="Bob Brown" userId="de4355ee-7296-4195-ba97-c8dead83c87d" providerId="ADAL" clId="{186BBA29-0AA1-4319-806C-BD3676B80233}" dt="2023-04-14T12:24:19.069" v="4289"/>
          <ac:spMkLst>
            <pc:docMk/>
            <pc:sldMk cId="4093607305" sldId="296"/>
            <ac:spMk id="18435" creationId="{00000000-0000-0000-0000-000000000000}"/>
          </ac:spMkLst>
        </pc:spChg>
      </pc:sldChg>
      <pc:sldChg chg="modSp add del mod modAnim modNotesTx">
        <pc:chgData name="Bob Brown" userId="de4355ee-7296-4195-ba97-c8dead83c87d" providerId="ADAL" clId="{186BBA29-0AA1-4319-806C-BD3676B80233}" dt="2023-04-13T14:35:51.489" v="1445" actId="47"/>
        <pc:sldMkLst>
          <pc:docMk/>
          <pc:sldMk cId="1834785042" sldId="297"/>
        </pc:sldMkLst>
        <pc:spChg chg="mod">
          <ac:chgData name="Bob Brown" userId="de4355ee-7296-4195-ba97-c8dead83c87d" providerId="ADAL" clId="{186BBA29-0AA1-4319-806C-BD3676B80233}" dt="2023-04-13T14:33:04.525" v="1105" actId="20577"/>
          <ac:spMkLst>
            <pc:docMk/>
            <pc:sldMk cId="1834785042" sldId="297"/>
            <ac:spMk id="19459" creationId="{00000000-0000-0000-0000-000000000000}"/>
          </ac:spMkLst>
        </pc:spChg>
      </pc:sldChg>
      <pc:sldChg chg="modSp add mod modAnim modNotesTx">
        <pc:chgData name="Bob Brown" userId="de4355ee-7296-4195-ba97-c8dead83c87d" providerId="ADAL" clId="{186BBA29-0AA1-4319-806C-BD3676B80233}" dt="2023-04-14T12:24:19.069" v="4289"/>
        <pc:sldMkLst>
          <pc:docMk/>
          <pc:sldMk cId="1060974985" sldId="298"/>
        </pc:sldMkLst>
        <pc:spChg chg="mod">
          <ac:chgData name="Bob Brown" userId="de4355ee-7296-4195-ba97-c8dead83c87d" providerId="ADAL" clId="{186BBA29-0AA1-4319-806C-BD3676B80233}" dt="2023-04-14T12:24:19.069" v="4289"/>
          <ac:spMkLst>
            <pc:docMk/>
            <pc:sldMk cId="1060974985" sldId="298"/>
            <ac:spMk id="4" creationId="{00000000-0000-0000-0000-000000000000}"/>
          </ac:spMkLst>
        </pc:spChg>
        <pc:spChg chg="mod">
          <ac:chgData name="Bob Brown" userId="de4355ee-7296-4195-ba97-c8dead83c87d" providerId="ADAL" clId="{186BBA29-0AA1-4319-806C-BD3676B80233}" dt="2023-04-14T12:24:19.069" v="4289"/>
          <ac:spMkLst>
            <pc:docMk/>
            <pc:sldMk cId="1060974985" sldId="298"/>
            <ac:spMk id="20482" creationId="{00000000-0000-0000-0000-000000000000}"/>
          </ac:spMkLst>
        </pc:spChg>
        <pc:spChg chg="mod">
          <ac:chgData name="Bob Brown" userId="de4355ee-7296-4195-ba97-c8dead83c87d" providerId="ADAL" clId="{186BBA29-0AA1-4319-806C-BD3676B80233}" dt="2023-04-13T14:36:13.964" v="1484" actId="313"/>
          <ac:spMkLst>
            <pc:docMk/>
            <pc:sldMk cId="1060974985" sldId="298"/>
            <ac:spMk id="20483" creationId="{00000000-0000-0000-0000-000000000000}"/>
          </ac:spMkLst>
        </pc:spChg>
      </pc:sldChg>
      <pc:sldChg chg="modSp add mod modAnim">
        <pc:chgData name="Bob Brown" userId="de4355ee-7296-4195-ba97-c8dead83c87d" providerId="ADAL" clId="{186BBA29-0AA1-4319-806C-BD3676B80233}" dt="2023-04-14T12:24:19.069" v="4289"/>
        <pc:sldMkLst>
          <pc:docMk/>
          <pc:sldMk cId="3182326881" sldId="299"/>
        </pc:sldMkLst>
        <pc:spChg chg="mod">
          <ac:chgData name="Bob Brown" userId="de4355ee-7296-4195-ba97-c8dead83c87d" providerId="ADAL" clId="{186BBA29-0AA1-4319-806C-BD3676B80233}" dt="2023-04-14T12:24:19.069" v="4289"/>
          <ac:spMkLst>
            <pc:docMk/>
            <pc:sldMk cId="3182326881" sldId="299"/>
            <ac:spMk id="4" creationId="{00000000-0000-0000-0000-000000000000}"/>
          </ac:spMkLst>
        </pc:spChg>
        <pc:spChg chg="mod">
          <ac:chgData name="Bob Brown" userId="de4355ee-7296-4195-ba97-c8dead83c87d" providerId="ADAL" clId="{186BBA29-0AA1-4319-806C-BD3676B80233}" dt="2023-04-14T12:24:19.069" v="4289"/>
          <ac:spMkLst>
            <pc:docMk/>
            <pc:sldMk cId="3182326881" sldId="299"/>
            <ac:spMk id="21506" creationId="{00000000-0000-0000-0000-000000000000}"/>
          </ac:spMkLst>
        </pc:spChg>
        <pc:spChg chg="mod">
          <ac:chgData name="Bob Brown" userId="de4355ee-7296-4195-ba97-c8dead83c87d" providerId="ADAL" clId="{186BBA29-0AA1-4319-806C-BD3676B80233}" dt="2023-04-14T12:24:19.069" v="4289"/>
          <ac:spMkLst>
            <pc:docMk/>
            <pc:sldMk cId="3182326881" sldId="299"/>
            <ac:spMk id="21507" creationId="{00000000-0000-0000-0000-000000000000}"/>
          </ac:spMkLst>
        </pc:spChg>
      </pc:sldChg>
      <pc:sldChg chg="modSp add mod modAnim">
        <pc:chgData name="Bob Brown" userId="de4355ee-7296-4195-ba97-c8dead83c87d" providerId="ADAL" clId="{186BBA29-0AA1-4319-806C-BD3676B80233}" dt="2023-04-14T12:24:19.069" v="4289"/>
        <pc:sldMkLst>
          <pc:docMk/>
          <pc:sldMk cId="194244984" sldId="300"/>
        </pc:sldMkLst>
        <pc:spChg chg="mod">
          <ac:chgData name="Bob Brown" userId="de4355ee-7296-4195-ba97-c8dead83c87d" providerId="ADAL" clId="{186BBA29-0AA1-4319-806C-BD3676B80233}" dt="2023-04-14T12:24:19.069" v="4289"/>
          <ac:spMkLst>
            <pc:docMk/>
            <pc:sldMk cId="194244984" sldId="300"/>
            <ac:spMk id="4" creationId="{00000000-0000-0000-0000-000000000000}"/>
          </ac:spMkLst>
        </pc:spChg>
        <pc:spChg chg="mod">
          <ac:chgData name="Bob Brown" userId="de4355ee-7296-4195-ba97-c8dead83c87d" providerId="ADAL" clId="{186BBA29-0AA1-4319-806C-BD3676B80233}" dt="2023-04-14T12:24:19.069" v="4289"/>
          <ac:spMkLst>
            <pc:docMk/>
            <pc:sldMk cId="194244984" sldId="300"/>
            <ac:spMk id="23554" creationId="{00000000-0000-0000-0000-000000000000}"/>
          </ac:spMkLst>
        </pc:spChg>
        <pc:spChg chg="mod">
          <ac:chgData name="Bob Brown" userId="de4355ee-7296-4195-ba97-c8dead83c87d" providerId="ADAL" clId="{186BBA29-0AA1-4319-806C-BD3676B80233}" dt="2023-04-14T12:24:19.069" v="4289"/>
          <ac:spMkLst>
            <pc:docMk/>
            <pc:sldMk cId="194244984" sldId="300"/>
            <ac:spMk id="23555" creationId="{00000000-0000-0000-0000-000000000000}"/>
          </ac:spMkLst>
        </pc:spChg>
      </pc:sldChg>
      <pc:sldChg chg="modSp add mod modAnim">
        <pc:chgData name="Bob Brown" userId="de4355ee-7296-4195-ba97-c8dead83c87d" providerId="ADAL" clId="{186BBA29-0AA1-4319-806C-BD3676B80233}" dt="2023-04-14T12:24:19.069" v="4289"/>
        <pc:sldMkLst>
          <pc:docMk/>
          <pc:sldMk cId="1044991159" sldId="301"/>
        </pc:sldMkLst>
        <pc:spChg chg="mod">
          <ac:chgData name="Bob Brown" userId="de4355ee-7296-4195-ba97-c8dead83c87d" providerId="ADAL" clId="{186BBA29-0AA1-4319-806C-BD3676B80233}" dt="2023-04-14T12:24:19.069" v="4289"/>
          <ac:spMkLst>
            <pc:docMk/>
            <pc:sldMk cId="1044991159" sldId="301"/>
            <ac:spMk id="31" creationId="{00000000-0000-0000-0000-000000000000}"/>
          </ac:spMkLst>
        </pc:spChg>
        <pc:spChg chg="mod">
          <ac:chgData name="Bob Brown" userId="de4355ee-7296-4195-ba97-c8dead83c87d" providerId="ADAL" clId="{186BBA29-0AA1-4319-806C-BD3676B80233}" dt="2023-04-14T12:24:19.069" v="4289"/>
          <ac:spMkLst>
            <pc:docMk/>
            <pc:sldMk cId="1044991159" sldId="301"/>
            <ac:spMk id="24578" creationId="{00000000-0000-0000-0000-000000000000}"/>
          </ac:spMkLst>
        </pc:spChg>
        <pc:spChg chg="mod">
          <ac:chgData name="Bob Brown" userId="de4355ee-7296-4195-ba97-c8dead83c87d" providerId="ADAL" clId="{186BBA29-0AA1-4319-806C-BD3676B80233}" dt="2023-04-14T12:24:19.069" v="4289"/>
          <ac:spMkLst>
            <pc:docMk/>
            <pc:sldMk cId="1044991159" sldId="301"/>
            <ac:spMk id="24579" creationId="{00000000-0000-0000-0000-000000000000}"/>
          </ac:spMkLst>
        </pc:spChg>
      </pc:sldChg>
      <pc:sldChg chg="modSp add mod modAnim">
        <pc:chgData name="Bob Brown" userId="de4355ee-7296-4195-ba97-c8dead83c87d" providerId="ADAL" clId="{186BBA29-0AA1-4319-806C-BD3676B80233}" dt="2023-04-14T12:24:19.069" v="4289"/>
        <pc:sldMkLst>
          <pc:docMk/>
          <pc:sldMk cId="3101530915" sldId="302"/>
        </pc:sldMkLst>
        <pc:spChg chg="mod">
          <ac:chgData name="Bob Brown" userId="de4355ee-7296-4195-ba97-c8dead83c87d" providerId="ADAL" clId="{186BBA29-0AA1-4319-806C-BD3676B80233}" dt="2023-04-14T12:24:19.069" v="4289"/>
          <ac:spMkLst>
            <pc:docMk/>
            <pc:sldMk cId="3101530915" sldId="302"/>
            <ac:spMk id="4" creationId="{00000000-0000-0000-0000-000000000000}"/>
          </ac:spMkLst>
        </pc:spChg>
        <pc:spChg chg="mod">
          <ac:chgData name="Bob Brown" userId="de4355ee-7296-4195-ba97-c8dead83c87d" providerId="ADAL" clId="{186BBA29-0AA1-4319-806C-BD3676B80233}" dt="2023-04-14T12:24:19.069" v="4289"/>
          <ac:spMkLst>
            <pc:docMk/>
            <pc:sldMk cId="3101530915" sldId="302"/>
            <ac:spMk id="27650" creationId="{00000000-0000-0000-0000-000000000000}"/>
          </ac:spMkLst>
        </pc:spChg>
        <pc:spChg chg="mod">
          <ac:chgData name="Bob Brown" userId="de4355ee-7296-4195-ba97-c8dead83c87d" providerId="ADAL" clId="{186BBA29-0AA1-4319-806C-BD3676B80233}" dt="2023-04-14T12:24:19.069" v="4289"/>
          <ac:spMkLst>
            <pc:docMk/>
            <pc:sldMk cId="3101530915" sldId="302"/>
            <ac:spMk id="27651" creationId="{00000000-0000-0000-0000-000000000000}"/>
          </ac:spMkLst>
        </pc:spChg>
      </pc:sldChg>
      <pc:sldChg chg="modSp add mod modAnim">
        <pc:chgData name="Bob Brown" userId="de4355ee-7296-4195-ba97-c8dead83c87d" providerId="ADAL" clId="{186BBA29-0AA1-4319-806C-BD3676B80233}" dt="2023-04-14T12:24:19.069" v="4289"/>
        <pc:sldMkLst>
          <pc:docMk/>
          <pc:sldMk cId="1936808537" sldId="303"/>
        </pc:sldMkLst>
        <pc:spChg chg="mod">
          <ac:chgData name="Bob Brown" userId="de4355ee-7296-4195-ba97-c8dead83c87d" providerId="ADAL" clId="{186BBA29-0AA1-4319-806C-BD3676B80233}" dt="2023-04-14T12:24:19.069" v="4289"/>
          <ac:spMkLst>
            <pc:docMk/>
            <pc:sldMk cId="1936808537" sldId="303"/>
            <ac:spMk id="4" creationId="{00000000-0000-0000-0000-000000000000}"/>
          </ac:spMkLst>
        </pc:spChg>
        <pc:spChg chg="mod">
          <ac:chgData name="Bob Brown" userId="de4355ee-7296-4195-ba97-c8dead83c87d" providerId="ADAL" clId="{186BBA29-0AA1-4319-806C-BD3676B80233}" dt="2023-04-14T12:24:19.069" v="4289"/>
          <ac:spMkLst>
            <pc:docMk/>
            <pc:sldMk cId="1936808537" sldId="303"/>
            <ac:spMk id="28674" creationId="{00000000-0000-0000-0000-000000000000}"/>
          </ac:spMkLst>
        </pc:spChg>
        <pc:spChg chg="mod">
          <ac:chgData name="Bob Brown" userId="de4355ee-7296-4195-ba97-c8dead83c87d" providerId="ADAL" clId="{186BBA29-0AA1-4319-806C-BD3676B80233}" dt="2023-04-14T12:24:19.069" v="4289"/>
          <ac:spMkLst>
            <pc:docMk/>
            <pc:sldMk cId="1936808537" sldId="303"/>
            <ac:spMk id="28675" creationId="{00000000-0000-0000-0000-000000000000}"/>
          </ac:spMkLst>
        </pc:spChg>
      </pc:sldChg>
      <pc:sldChg chg="addSp delSp modSp add mod">
        <pc:chgData name="Bob Brown" userId="de4355ee-7296-4195-ba97-c8dead83c87d" providerId="ADAL" clId="{186BBA29-0AA1-4319-806C-BD3676B80233}" dt="2023-04-14T12:24:19.069" v="4289"/>
        <pc:sldMkLst>
          <pc:docMk/>
          <pc:sldMk cId="861560801" sldId="304"/>
        </pc:sldMkLst>
        <pc:spChg chg="add mod">
          <ac:chgData name="Bob Brown" userId="de4355ee-7296-4195-ba97-c8dead83c87d" providerId="ADAL" clId="{186BBA29-0AA1-4319-806C-BD3676B80233}" dt="2023-04-13T14:48:24.014" v="1654" actId="1076"/>
          <ac:spMkLst>
            <pc:docMk/>
            <pc:sldMk cId="861560801" sldId="304"/>
            <ac:spMk id="2" creationId="{F48AD744-39FE-2B86-41D7-5090D6A151F7}"/>
          </ac:spMkLst>
        </pc:spChg>
        <pc:spChg chg="mod">
          <ac:chgData name="Bob Brown" userId="de4355ee-7296-4195-ba97-c8dead83c87d" providerId="ADAL" clId="{186BBA29-0AA1-4319-806C-BD3676B80233}" dt="2023-04-14T12:24:19.069" v="4289"/>
          <ac:spMkLst>
            <pc:docMk/>
            <pc:sldMk cId="861560801" sldId="304"/>
            <ac:spMk id="4" creationId="{00000000-0000-0000-0000-000000000000}"/>
          </ac:spMkLst>
        </pc:spChg>
        <pc:grpChg chg="del mod">
          <ac:chgData name="Bob Brown" userId="de4355ee-7296-4195-ba97-c8dead83c87d" providerId="ADAL" clId="{186BBA29-0AA1-4319-806C-BD3676B80233}" dt="2023-04-13T14:46:13.056" v="1605" actId="478"/>
          <ac:grpSpMkLst>
            <pc:docMk/>
            <pc:sldMk cId="861560801" sldId="304"/>
            <ac:grpSpMk id="51" creationId="{00000000-0000-0000-0000-000000000000}"/>
          </ac:grpSpMkLst>
        </pc:grpChg>
        <pc:picChg chg="add mod">
          <ac:chgData name="Bob Brown" userId="de4355ee-7296-4195-ba97-c8dead83c87d" providerId="ADAL" clId="{186BBA29-0AA1-4319-806C-BD3676B80233}" dt="2023-04-13T14:48:15.885" v="1653" actId="1076"/>
          <ac:picMkLst>
            <pc:docMk/>
            <pc:sldMk cId="861560801" sldId="304"/>
            <ac:picMk id="5" creationId="{80B105C6-16A5-A9D2-5AF8-13D975EB1031}"/>
          </ac:picMkLst>
        </pc:picChg>
      </pc:sldChg>
      <pc:sldChg chg="modSp add mod modAnim">
        <pc:chgData name="Bob Brown" userId="de4355ee-7296-4195-ba97-c8dead83c87d" providerId="ADAL" clId="{186BBA29-0AA1-4319-806C-BD3676B80233}" dt="2023-04-14T12:24:19.069" v="4289"/>
        <pc:sldMkLst>
          <pc:docMk/>
          <pc:sldMk cId="2337627982" sldId="305"/>
        </pc:sldMkLst>
        <pc:spChg chg="mod">
          <ac:chgData name="Bob Brown" userId="de4355ee-7296-4195-ba97-c8dead83c87d" providerId="ADAL" clId="{186BBA29-0AA1-4319-806C-BD3676B80233}" dt="2023-04-14T12:24:19.069" v="4289"/>
          <ac:spMkLst>
            <pc:docMk/>
            <pc:sldMk cId="2337627982" sldId="305"/>
            <ac:spMk id="4" creationId="{00000000-0000-0000-0000-000000000000}"/>
          </ac:spMkLst>
        </pc:spChg>
        <pc:spChg chg="mod">
          <ac:chgData name="Bob Brown" userId="de4355ee-7296-4195-ba97-c8dead83c87d" providerId="ADAL" clId="{186BBA29-0AA1-4319-806C-BD3676B80233}" dt="2023-04-14T12:24:19.069" v="4289"/>
          <ac:spMkLst>
            <pc:docMk/>
            <pc:sldMk cId="2337627982" sldId="305"/>
            <ac:spMk id="30722" creationId="{00000000-0000-0000-0000-000000000000}"/>
          </ac:spMkLst>
        </pc:spChg>
        <pc:spChg chg="mod">
          <ac:chgData name="Bob Brown" userId="de4355ee-7296-4195-ba97-c8dead83c87d" providerId="ADAL" clId="{186BBA29-0AA1-4319-806C-BD3676B80233}" dt="2023-04-14T12:24:19.069" v="4289"/>
          <ac:spMkLst>
            <pc:docMk/>
            <pc:sldMk cId="2337627982" sldId="305"/>
            <ac:spMk id="30723" creationId="{00000000-0000-0000-0000-000000000000}"/>
          </ac:spMkLst>
        </pc:spChg>
      </pc:sldChg>
      <pc:sldChg chg="modSp add mod modAnim modNotesTx">
        <pc:chgData name="Bob Brown" userId="de4355ee-7296-4195-ba97-c8dead83c87d" providerId="ADAL" clId="{186BBA29-0AA1-4319-806C-BD3676B80233}" dt="2023-04-14T12:24:19.069" v="4289"/>
        <pc:sldMkLst>
          <pc:docMk/>
          <pc:sldMk cId="4217943821" sldId="306"/>
        </pc:sldMkLst>
        <pc:spChg chg="mod">
          <ac:chgData name="Bob Brown" userId="de4355ee-7296-4195-ba97-c8dead83c87d" providerId="ADAL" clId="{186BBA29-0AA1-4319-806C-BD3676B80233}" dt="2023-04-14T12:24:19.069" v="4289"/>
          <ac:spMkLst>
            <pc:docMk/>
            <pc:sldMk cId="4217943821" sldId="306"/>
            <ac:spMk id="2" creationId="{00000000-0000-0000-0000-000000000000}"/>
          </ac:spMkLst>
        </pc:spChg>
        <pc:spChg chg="mod">
          <ac:chgData name="Bob Brown" userId="de4355ee-7296-4195-ba97-c8dead83c87d" providerId="ADAL" clId="{186BBA29-0AA1-4319-806C-BD3676B80233}" dt="2023-04-14T12:24:19.069" v="4289"/>
          <ac:spMkLst>
            <pc:docMk/>
            <pc:sldMk cId="4217943821" sldId="306"/>
            <ac:spMk id="3" creationId="{00000000-0000-0000-0000-000000000000}"/>
          </ac:spMkLst>
        </pc:spChg>
        <pc:spChg chg="mod">
          <ac:chgData name="Bob Brown" userId="de4355ee-7296-4195-ba97-c8dead83c87d" providerId="ADAL" clId="{186BBA29-0AA1-4319-806C-BD3676B80233}" dt="2023-04-14T12:24:19.069" v="4289"/>
          <ac:spMkLst>
            <pc:docMk/>
            <pc:sldMk cId="4217943821" sldId="306"/>
            <ac:spMk id="4" creationId="{00000000-0000-0000-0000-000000000000}"/>
          </ac:spMkLst>
        </pc:spChg>
      </pc:sldChg>
      <pc:sldChg chg="modSp add mod modAnim">
        <pc:chgData name="Bob Brown" userId="de4355ee-7296-4195-ba97-c8dead83c87d" providerId="ADAL" clId="{186BBA29-0AA1-4319-806C-BD3676B80233}" dt="2023-04-14T12:24:19.069" v="4289"/>
        <pc:sldMkLst>
          <pc:docMk/>
          <pc:sldMk cId="1668380308" sldId="307"/>
        </pc:sldMkLst>
        <pc:spChg chg="mod">
          <ac:chgData name="Bob Brown" userId="de4355ee-7296-4195-ba97-c8dead83c87d" providerId="ADAL" clId="{186BBA29-0AA1-4319-806C-BD3676B80233}" dt="2023-04-14T12:24:19.069" v="4289"/>
          <ac:spMkLst>
            <pc:docMk/>
            <pc:sldMk cId="1668380308" sldId="307"/>
            <ac:spMk id="2" creationId="{00000000-0000-0000-0000-000000000000}"/>
          </ac:spMkLst>
        </pc:spChg>
        <pc:spChg chg="mod">
          <ac:chgData name="Bob Brown" userId="de4355ee-7296-4195-ba97-c8dead83c87d" providerId="ADAL" clId="{186BBA29-0AA1-4319-806C-BD3676B80233}" dt="2023-04-14T12:24:19.069" v="4289"/>
          <ac:spMkLst>
            <pc:docMk/>
            <pc:sldMk cId="1668380308" sldId="307"/>
            <ac:spMk id="3" creationId="{00000000-0000-0000-0000-000000000000}"/>
          </ac:spMkLst>
        </pc:spChg>
        <pc:spChg chg="mod">
          <ac:chgData name="Bob Brown" userId="de4355ee-7296-4195-ba97-c8dead83c87d" providerId="ADAL" clId="{186BBA29-0AA1-4319-806C-BD3676B80233}" dt="2023-04-13T18:17:25.280" v="2691" actId="20577"/>
          <ac:spMkLst>
            <pc:docMk/>
            <pc:sldMk cId="1668380308" sldId="307"/>
            <ac:spMk id="4" creationId="{00000000-0000-0000-0000-000000000000}"/>
          </ac:spMkLst>
        </pc:spChg>
      </pc:sldChg>
      <pc:sldChg chg="addSp delSp modSp add mod modAnim">
        <pc:chgData name="Bob Brown" userId="de4355ee-7296-4195-ba97-c8dead83c87d" providerId="ADAL" clId="{186BBA29-0AA1-4319-806C-BD3676B80233}" dt="2023-04-14T13:09:55.660" v="4466" actId="1038"/>
        <pc:sldMkLst>
          <pc:docMk/>
          <pc:sldMk cId="3984048731" sldId="308"/>
        </pc:sldMkLst>
        <pc:spChg chg="add del mod">
          <ac:chgData name="Bob Brown" userId="de4355ee-7296-4195-ba97-c8dead83c87d" providerId="ADAL" clId="{186BBA29-0AA1-4319-806C-BD3676B80233}" dt="2023-04-14T13:01:03.898" v="4335" actId="478"/>
          <ac:spMkLst>
            <pc:docMk/>
            <pc:sldMk cId="3984048731" sldId="308"/>
            <ac:spMk id="2" creationId="{489ABE64-41D0-F74A-1585-A0C62F683F20}"/>
          </ac:spMkLst>
        </pc:spChg>
        <pc:spChg chg="add mod">
          <ac:chgData name="Bob Brown" userId="de4355ee-7296-4195-ba97-c8dead83c87d" providerId="ADAL" clId="{186BBA29-0AA1-4319-806C-BD3676B80233}" dt="2023-04-14T13:09:55.660" v="4466" actId="1038"/>
          <ac:spMkLst>
            <pc:docMk/>
            <pc:sldMk cId="3984048731" sldId="308"/>
            <ac:spMk id="4" creationId="{F7757BF2-7521-3D4F-7028-D4154F3A7E35}"/>
          </ac:spMkLst>
        </pc:spChg>
        <pc:spChg chg="mod">
          <ac:chgData name="Bob Brown" userId="de4355ee-7296-4195-ba97-c8dead83c87d" providerId="ADAL" clId="{186BBA29-0AA1-4319-806C-BD3676B80233}" dt="2023-04-14T12:24:19.069" v="4289"/>
          <ac:spMkLst>
            <pc:docMk/>
            <pc:sldMk cId="3984048731" sldId="308"/>
            <ac:spMk id="6" creationId="{00000000-0000-0000-0000-000000000000}"/>
          </ac:spMkLst>
        </pc:spChg>
        <pc:spChg chg="mod">
          <ac:chgData name="Bob Brown" userId="de4355ee-7296-4195-ba97-c8dead83c87d" providerId="ADAL" clId="{186BBA29-0AA1-4319-806C-BD3676B80233}" dt="2023-04-14T12:24:19.069" v="4289"/>
          <ac:spMkLst>
            <pc:docMk/>
            <pc:sldMk cId="3984048731" sldId="308"/>
            <ac:spMk id="32770" creationId="{00000000-0000-0000-0000-000000000000}"/>
          </ac:spMkLst>
        </pc:spChg>
        <pc:spChg chg="mod">
          <ac:chgData name="Bob Brown" userId="de4355ee-7296-4195-ba97-c8dead83c87d" providerId="ADAL" clId="{186BBA29-0AA1-4319-806C-BD3676B80233}" dt="2023-04-14T12:24:19.069" v="4289"/>
          <ac:spMkLst>
            <pc:docMk/>
            <pc:sldMk cId="3984048731" sldId="308"/>
            <ac:spMk id="32771" creationId="{00000000-0000-0000-0000-000000000000}"/>
          </ac:spMkLst>
        </pc:spChg>
        <pc:graphicFrameChg chg="add del mod modGraphic">
          <ac:chgData name="Bob Brown" userId="de4355ee-7296-4195-ba97-c8dead83c87d" providerId="ADAL" clId="{186BBA29-0AA1-4319-806C-BD3676B80233}" dt="2023-04-14T13:09:55.660" v="4466" actId="1038"/>
          <ac:graphicFrameMkLst>
            <pc:docMk/>
            <pc:sldMk cId="3984048731" sldId="308"/>
            <ac:graphicFrameMk id="3" creationId="{9820E0C9-B524-FC53-5358-18D8AEFC0BC3}"/>
          </ac:graphicFrameMkLst>
        </pc:graphicFrameChg>
        <pc:picChg chg="del mod">
          <ac:chgData name="Bob Brown" userId="de4355ee-7296-4195-ba97-c8dead83c87d" providerId="ADAL" clId="{186BBA29-0AA1-4319-806C-BD3676B80233}" dt="2023-04-14T13:05:35.459" v="4391" actId="478"/>
          <ac:picMkLst>
            <pc:docMk/>
            <pc:sldMk cId="3984048731" sldId="308"/>
            <ac:picMk id="32772" creationId="{00000000-0000-0000-0000-000000000000}"/>
          </ac:picMkLst>
        </pc:picChg>
      </pc:sldChg>
      <pc:sldChg chg="modSp add mod modAnim">
        <pc:chgData name="Bob Brown" userId="de4355ee-7296-4195-ba97-c8dead83c87d" providerId="ADAL" clId="{186BBA29-0AA1-4319-806C-BD3676B80233}" dt="2023-04-14T12:24:19.069" v="4289"/>
        <pc:sldMkLst>
          <pc:docMk/>
          <pc:sldMk cId="2284310102" sldId="309"/>
        </pc:sldMkLst>
        <pc:spChg chg="mod">
          <ac:chgData name="Bob Brown" userId="de4355ee-7296-4195-ba97-c8dead83c87d" providerId="ADAL" clId="{186BBA29-0AA1-4319-806C-BD3676B80233}" dt="2023-04-14T12:24:19.069" v="4289"/>
          <ac:spMkLst>
            <pc:docMk/>
            <pc:sldMk cId="2284310102" sldId="309"/>
            <ac:spMk id="4" creationId="{00000000-0000-0000-0000-000000000000}"/>
          </ac:spMkLst>
        </pc:spChg>
        <pc:spChg chg="mod">
          <ac:chgData name="Bob Brown" userId="de4355ee-7296-4195-ba97-c8dead83c87d" providerId="ADAL" clId="{186BBA29-0AA1-4319-806C-BD3676B80233}" dt="2023-04-14T12:24:19.069" v="4289"/>
          <ac:spMkLst>
            <pc:docMk/>
            <pc:sldMk cId="2284310102" sldId="309"/>
            <ac:spMk id="35842" creationId="{00000000-0000-0000-0000-000000000000}"/>
          </ac:spMkLst>
        </pc:spChg>
        <pc:spChg chg="mod">
          <ac:chgData name="Bob Brown" userId="de4355ee-7296-4195-ba97-c8dead83c87d" providerId="ADAL" clId="{186BBA29-0AA1-4319-806C-BD3676B80233}" dt="2023-04-14T12:24:19.069" v="4289"/>
          <ac:spMkLst>
            <pc:docMk/>
            <pc:sldMk cId="2284310102" sldId="309"/>
            <ac:spMk id="35843" creationId="{00000000-0000-0000-0000-000000000000}"/>
          </ac:spMkLst>
        </pc:spChg>
      </pc:sldChg>
      <pc:sldChg chg="modSp add mod modAnim">
        <pc:chgData name="Bob Brown" userId="de4355ee-7296-4195-ba97-c8dead83c87d" providerId="ADAL" clId="{186BBA29-0AA1-4319-806C-BD3676B80233}" dt="2023-04-14T12:24:19.069" v="4289"/>
        <pc:sldMkLst>
          <pc:docMk/>
          <pc:sldMk cId="2876560031" sldId="310"/>
        </pc:sldMkLst>
        <pc:spChg chg="mod">
          <ac:chgData name="Bob Brown" userId="de4355ee-7296-4195-ba97-c8dead83c87d" providerId="ADAL" clId="{186BBA29-0AA1-4319-806C-BD3676B80233}" dt="2023-04-14T12:24:19.069" v="4289"/>
          <ac:spMkLst>
            <pc:docMk/>
            <pc:sldMk cId="2876560031" sldId="310"/>
            <ac:spMk id="4" creationId="{00000000-0000-0000-0000-000000000000}"/>
          </ac:spMkLst>
        </pc:spChg>
        <pc:spChg chg="mod">
          <ac:chgData name="Bob Brown" userId="de4355ee-7296-4195-ba97-c8dead83c87d" providerId="ADAL" clId="{186BBA29-0AA1-4319-806C-BD3676B80233}" dt="2023-04-14T12:24:19.069" v="4289"/>
          <ac:spMkLst>
            <pc:docMk/>
            <pc:sldMk cId="2876560031" sldId="310"/>
            <ac:spMk id="36866" creationId="{00000000-0000-0000-0000-000000000000}"/>
          </ac:spMkLst>
        </pc:spChg>
        <pc:spChg chg="mod">
          <ac:chgData name="Bob Brown" userId="de4355ee-7296-4195-ba97-c8dead83c87d" providerId="ADAL" clId="{186BBA29-0AA1-4319-806C-BD3676B80233}" dt="2023-04-14T12:24:19.069" v="4289"/>
          <ac:spMkLst>
            <pc:docMk/>
            <pc:sldMk cId="2876560031" sldId="310"/>
            <ac:spMk id="36867" creationId="{00000000-0000-0000-0000-000000000000}"/>
          </ac:spMkLst>
        </pc:spChg>
      </pc:sldChg>
      <pc:sldChg chg="modSp add mod modAnim">
        <pc:chgData name="Bob Brown" userId="de4355ee-7296-4195-ba97-c8dead83c87d" providerId="ADAL" clId="{186BBA29-0AA1-4319-806C-BD3676B80233}" dt="2023-04-14T12:24:19.069" v="4289"/>
        <pc:sldMkLst>
          <pc:docMk/>
          <pc:sldMk cId="3565329678" sldId="311"/>
        </pc:sldMkLst>
        <pc:spChg chg="mod">
          <ac:chgData name="Bob Brown" userId="de4355ee-7296-4195-ba97-c8dead83c87d" providerId="ADAL" clId="{186BBA29-0AA1-4319-806C-BD3676B80233}" dt="2023-04-14T12:24:19.069" v="4289"/>
          <ac:spMkLst>
            <pc:docMk/>
            <pc:sldMk cId="3565329678" sldId="311"/>
            <ac:spMk id="4" creationId="{00000000-0000-0000-0000-000000000000}"/>
          </ac:spMkLst>
        </pc:spChg>
        <pc:spChg chg="mod">
          <ac:chgData name="Bob Brown" userId="de4355ee-7296-4195-ba97-c8dead83c87d" providerId="ADAL" clId="{186BBA29-0AA1-4319-806C-BD3676B80233}" dt="2023-04-14T12:24:19.069" v="4289"/>
          <ac:spMkLst>
            <pc:docMk/>
            <pc:sldMk cId="3565329678" sldId="311"/>
            <ac:spMk id="37890" creationId="{00000000-0000-0000-0000-000000000000}"/>
          </ac:spMkLst>
        </pc:spChg>
        <pc:spChg chg="mod">
          <ac:chgData name="Bob Brown" userId="de4355ee-7296-4195-ba97-c8dead83c87d" providerId="ADAL" clId="{186BBA29-0AA1-4319-806C-BD3676B80233}" dt="2023-04-14T12:24:19.069" v="4289"/>
          <ac:spMkLst>
            <pc:docMk/>
            <pc:sldMk cId="3565329678" sldId="311"/>
            <ac:spMk id="37891" creationId="{00000000-0000-0000-0000-000000000000}"/>
          </ac:spMkLst>
        </pc:spChg>
      </pc:sldChg>
      <pc:sldChg chg="modSp add mod modAnim">
        <pc:chgData name="Bob Brown" userId="de4355ee-7296-4195-ba97-c8dead83c87d" providerId="ADAL" clId="{186BBA29-0AA1-4319-806C-BD3676B80233}" dt="2023-04-14T12:24:19.069" v="4289"/>
        <pc:sldMkLst>
          <pc:docMk/>
          <pc:sldMk cId="1107375661" sldId="312"/>
        </pc:sldMkLst>
        <pc:spChg chg="mod">
          <ac:chgData name="Bob Brown" userId="de4355ee-7296-4195-ba97-c8dead83c87d" providerId="ADAL" clId="{186BBA29-0AA1-4319-806C-BD3676B80233}" dt="2023-04-14T12:24:19.069" v="4289"/>
          <ac:spMkLst>
            <pc:docMk/>
            <pc:sldMk cId="1107375661" sldId="312"/>
            <ac:spMk id="4" creationId="{00000000-0000-0000-0000-000000000000}"/>
          </ac:spMkLst>
        </pc:spChg>
        <pc:spChg chg="mod">
          <ac:chgData name="Bob Brown" userId="de4355ee-7296-4195-ba97-c8dead83c87d" providerId="ADAL" clId="{186BBA29-0AA1-4319-806C-BD3676B80233}" dt="2023-04-14T12:24:19.069" v="4289"/>
          <ac:spMkLst>
            <pc:docMk/>
            <pc:sldMk cId="1107375661" sldId="312"/>
            <ac:spMk id="38914" creationId="{00000000-0000-0000-0000-000000000000}"/>
          </ac:spMkLst>
        </pc:spChg>
        <pc:spChg chg="mod">
          <ac:chgData name="Bob Brown" userId="de4355ee-7296-4195-ba97-c8dead83c87d" providerId="ADAL" clId="{186BBA29-0AA1-4319-806C-BD3676B80233}" dt="2023-04-14T12:24:19.069" v="4289"/>
          <ac:spMkLst>
            <pc:docMk/>
            <pc:sldMk cId="1107375661" sldId="312"/>
            <ac:spMk id="38915" creationId="{00000000-0000-0000-0000-000000000000}"/>
          </ac:spMkLst>
        </pc:spChg>
      </pc:sldChg>
      <pc:sldChg chg="addSp delSp modSp add mod">
        <pc:chgData name="Bob Brown" userId="de4355ee-7296-4195-ba97-c8dead83c87d" providerId="ADAL" clId="{186BBA29-0AA1-4319-806C-BD3676B80233}" dt="2023-04-14T12:24:19.069" v="4289"/>
        <pc:sldMkLst>
          <pc:docMk/>
          <pc:sldMk cId="1529347571" sldId="313"/>
        </pc:sldMkLst>
        <pc:spChg chg="mod">
          <ac:chgData name="Bob Brown" userId="de4355ee-7296-4195-ba97-c8dead83c87d" providerId="ADAL" clId="{186BBA29-0AA1-4319-806C-BD3676B80233}" dt="2023-04-14T12:24:19.069" v="4289"/>
          <ac:spMkLst>
            <pc:docMk/>
            <pc:sldMk cId="1529347571" sldId="313"/>
            <ac:spMk id="4" creationId="{00000000-0000-0000-0000-000000000000}"/>
          </ac:spMkLst>
        </pc:spChg>
        <pc:spChg chg="mod">
          <ac:chgData name="Bob Brown" userId="de4355ee-7296-4195-ba97-c8dead83c87d" providerId="ADAL" clId="{186BBA29-0AA1-4319-806C-BD3676B80233}" dt="2023-04-14T12:24:19.069" v="4289"/>
          <ac:spMkLst>
            <pc:docMk/>
            <pc:sldMk cId="1529347571" sldId="313"/>
            <ac:spMk id="39938" creationId="{00000000-0000-0000-0000-000000000000}"/>
          </ac:spMkLst>
        </pc:spChg>
        <pc:picChg chg="add mod">
          <ac:chgData name="Bob Brown" userId="de4355ee-7296-4195-ba97-c8dead83c87d" providerId="ADAL" clId="{186BBA29-0AA1-4319-806C-BD3676B80233}" dt="2023-04-13T21:54:11.957" v="3636" actId="14826"/>
          <ac:picMkLst>
            <pc:docMk/>
            <pc:sldMk cId="1529347571" sldId="313"/>
            <ac:picMk id="3" creationId="{C86DDC1B-AC7E-F313-5241-08A1529A1776}"/>
          </ac:picMkLst>
        </pc:picChg>
        <pc:picChg chg="del">
          <ac:chgData name="Bob Brown" userId="de4355ee-7296-4195-ba97-c8dead83c87d" providerId="ADAL" clId="{186BBA29-0AA1-4319-806C-BD3676B80233}" dt="2023-04-13T21:21:42.191" v="3032" actId="478"/>
          <ac:picMkLst>
            <pc:docMk/>
            <pc:sldMk cId="1529347571" sldId="313"/>
            <ac:picMk id="39939" creationId="{00000000-0000-0000-0000-000000000000}"/>
          </ac:picMkLst>
        </pc:picChg>
      </pc:sldChg>
      <pc:sldChg chg="modSp add mod modAnim">
        <pc:chgData name="Bob Brown" userId="de4355ee-7296-4195-ba97-c8dead83c87d" providerId="ADAL" clId="{186BBA29-0AA1-4319-806C-BD3676B80233}" dt="2023-04-14T12:24:19.069" v="4289"/>
        <pc:sldMkLst>
          <pc:docMk/>
          <pc:sldMk cId="2503876244" sldId="314"/>
        </pc:sldMkLst>
        <pc:spChg chg="mod">
          <ac:chgData name="Bob Brown" userId="de4355ee-7296-4195-ba97-c8dead83c87d" providerId="ADAL" clId="{186BBA29-0AA1-4319-806C-BD3676B80233}" dt="2023-04-14T12:24:19.069" v="4289"/>
          <ac:spMkLst>
            <pc:docMk/>
            <pc:sldMk cId="2503876244" sldId="314"/>
            <ac:spMk id="4" creationId="{00000000-0000-0000-0000-000000000000}"/>
          </ac:spMkLst>
        </pc:spChg>
        <pc:spChg chg="mod">
          <ac:chgData name="Bob Brown" userId="de4355ee-7296-4195-ba97-c8dead83c87d" providerId="ADAL" clId="{186BBA29-0AA1-4319-806C-BD3676B80233}" dt="2023-04-14T12:24:19.069" v="4289"/>
          <ac:spMkLst>
            <pc:docMk/>
            <pc:sldMk cId="2503876244" sldId="314"/>
            <ac:spMk id="40962" creationId="{00000000-0000-0000-0000-000000000000}"/>
          </ac:spMkLst>
        </pc:spChg>
        <pc:spChg chg="mod">
          <ac:chgData name="Bob Brown" userId="de4355ee-7296-4195-ba97-c8dead83c87d" providerId="ADAL" clId="{186BBA29-0AA1-4319-806C-BD3676B80233}" dt="2023-04-14T12:24:19.069" v="4289"/>
          <ac:spMkLst>
            <pc:docMk/>
            <pc:sldMk cId="2503876244" sldId="314"/>
            <ac:spMk id="40963" creationId="{00000000-0000-0000-0000-000000000000}"/>
          </ac:spMkLst>
        </pc:spChg>
      </pc:sldChg>
      <pc:sldChg chg="addSp delSp modSp add mod modNotesTx">
        <pc:chgData name="Bob Brown" userId="de4355ee-7296-4195-ba97-c8dead83c87d" providerId="ADAL" clId="{186BBA29-0AA1-4319-806C-BD3676B80233}" dt="2023-04-14T12:24:19.069" v="4289"/>
        <pc:sldMkLst>
          <pc:docMk/>
          <pc:sldMk cId="2572534607" sldId="315"/>
        </pc:sldMkLst>
        <pc:spChg chg="add mod">
          <ac:chgData name="Bob Brown" userId="de4355ee-7296-4195-ba97-c8dead83c87d" providerId="ADAL" clId="{186BBA29-0AA1-4319-806C-BD3676B80233}" dt="2023-04-13T21:28:45.839" v="3116" actId="1035"/>
          <ac:spMkLst>
            <pc:docMk/>
            <pc:sldMk cId="2572534607" sldId="315"/>
            <ac:spMk id="4" creationId="{D9DEF1EA-7184-4855-BD99-A6D62332519A}"/>
          </ac:spMkLst>
        </pc:spChg>
        <pc:spChg chg="mod">
          <ac:chgData name="Bob Brown" userId="de4355ee-7296-4195-ba97-c8dead83c87d" providerId="ADAL" clId="{186BBA29-0AA1-4319-806C-BD3676B80233}" dt="2023-04-14T12:24:19.069" v="4289"/>
          <ac:spMkLst>
            <pc:docMk/>
            <pc:sldMk cId="2572534607" sldId="315"/>
            <ac:spMk id="23" creationId="{00000000-0000-0000-0000-000000000000}"/>
          </ac:spMkLst>
        </pc:spChg>
        <pc:spChg chg="mod">
          <ac:chgData name="Bob Brown" userId="de4355ee-7296-4195-ba97-c8dead83c87d" providerId="ADAL" clId="{186BBA29-0AA1-4319-806C-BD3676B80233}" dt="2023-04-14T12:24:19.069" v="4289"/>
          <ac:spMkLst>
            <pc:docMk/>
            <pc:sldMk cId="2572534607" sldId="315"/>
            <ac:spMk id="43010" creationId="{00000000-0000-0000-0000-000000000000}"/>
          </ac:spMkLst>
        </pc:spChg>
        <pc:spChg chg="del mod">
          <ac:chgData name="Bob Brown" userId="de4355ee-7296-4195-ba97-c8dead83c87d" providerId="ADAL" clId="{186BBA29-0AA1-4319-806C-BD3676B80233}" dt="2023-04-13T21:27:03.084" v="3067" actId="478"/>
          <ac:spMkLst>
            <pc:docMk/>
            <pc:sldMk cId="2572534607" sldId="315"/>
            <ac:spMk id="43012" creationId="{00000000-0000-0000-0000-000000000000}"/>
          </ac:spMkLst>
        </pc:spChg>
        <pc:spChg chg="del mod">
          <ac:chgData name="Bob Brown" userId="de4355ee-7296-4195-ba97-c8dead83c87d" providerId="ADAL" clId="{186BBA29-0AA1-4319-806C-BD3676B80233}" dt="2023-04-13T21:26:59.218" v="3066" actId="478"/>
          <ac:spMkLst>
            <pc:docMk/>
            <pc:sldMk cId="2572534607" sldId="315"/>
            <ac:spMk id="43013" creationId="{00000000-0000-0000-0000-000000000000}"/>
          </ac:spMkLst>
        </pc:spChg>
        <pc:picChg chg="add mod">
          <ac:chgData name="Bob Brown" userId="de4355ee-7296-4195-ba97-c8dead83c87d" providerId="ADAL" clId="{186BBA29-0AA1-4319-806C-BD3676B80233}" dt="2023-04-13T21:49:54.606" v="3634" actId="14826"/>
          <ac:picMkLst>
            <pc:docMk/>
            <pc:sldMk cId="2572534607" sldId="315"/>
            <ac:picMk id="3" creationId="{1895BE32-A792-1AF2-030D-1576E3BAA6CF}"/>
          </ac:picMkLst>
        </pc:picChg>
        <pc:picChg chg="del">
          <ac:chgData name="Bob Brown" userId="de4355ee-7296-4195-ba97-c8dead83c87d" providerId="ADAL" clId="{186BBA29-0AA1-4319-806C-BD3676B80233}" dt="2023-04-13T21:24:16.004" v="3060" actId="478"/>
          <ac:picMkLst>
            <pc:docMk/>
            <pc:sldMk cId="2572534607" sldId="315"/>
            <ac:picMk id="43011" creationId="{00000000-0000-0000-0000-000000000000}"/>
          </ac:picMkLst>
        </pc:picChg>
      </pc:sldChg>
      <pc:sldChg chg="modSp add mod modAnim">
        <pc:chgData name="Bob Brown" userId="de4355ee-7296-4195-ba97-c8dead83c87d" providerId="ADAL" clId="{186BBA29-0AA1-4319-806C-BD3676B80233}" dt="2023-04-14T12:24:19.069" v="4289"/>
        <pc:sldMkLst>
          <pc:docMk/>
          <pc:sldMk cId="375687937" sldId="316"/>
        </pc:sldMkLst>
        <pc:spChg chg="mod">
          <ac:chgData name="Bob Brown" userId="de4355ee-7296-4195-ba97-c8dead83c87d" providerId="ADAL" clId="{186BBA29-0AA1-4319-806C-BD3676B80233}" dt="2023-04-14T12:24:19.069" v="4289"/>
          <ac:spMkLst>
            <pc:docMk/>
            <pc:sldMk cId="375687937" sldId="316"/>
            <ac:spMk id="6" creationId="{00000000-0000-0000-0000-000000000000}"/>
          </ac:spMkLst>
        </pc:spChg>
        <pc:spChg chg="mod">
          <ac:chgData name="Bob Brown" userId="de4355ee-7296-4195-ba97-c8dead83c87d" providerId="ADAL" clId="{186BBA29-0AA1-4319-806C-BD3676B80233}" dt="2023-04-14T12:24:19.069" v="4289"/>
          <ac:spMkLst>
            <pc:docMk/>
            <pc:sldMk cId="375687937" sldId="316"/>
            <ac:spMk id="47106" creationId="{00000000-0000-0000-0000-000000000000}"/>
          </ac:spMkLst>
        </pc:spChg>
        <pc:spChg chg="mod">
          <ac:chgData name="Bob Brown" userId="de4355ee-7296-4195-ba97-c8dead83c87d" providerId="ADAL" clId="{186BBA29-0AA1-4319-806C-BD3676B80233}" dt="2023-04-14T12:24:19.069" v="4289"/>
          <ac:spMkLst>
            <pc:docMk/>
            <pc:sldMk cId="375687937" sldId="316"/>
            <ac:spMk id="47107" creationId="{00000000-0000-0000-0000-000000000000}"/>
          </ac:spMkLst>
        </pc:spChg>
      </pc:sldChg>
      <pc:sldChg chg="modSp new mod">
        <pc:chgData name="Bob Brown" userId="de4355ee-7296-4195-ba97-c8dead83c87d" providerId="ADAL" clId="{186BBA29-0AA1-4319-806C-BD3676B80233}" dt="2023-04-14T12:24:19.069" v="4289"/>
        <pc:sldMkLst>
          <pc:docMk/>
          <pc:sldMk cId="2382377848" sldId="317"/>
        </pc:sldMkLst>
        <pc:spChg chg="mod">
          <ac:chgData name="Bob Brown" userId="de4355ee-7296-4195-ba97-c8dead83c87d" providerId="ADAL" clId="{186BBA29-0AA1-4319-806C-BD3676B80233}" dt="2023-04-14T12:24:19.069" v="4289"/>
          <ac:spMkLst>
            <pc:docMk/>
            <pc:sldMk cId="2382377848" sldId="317"/>
            <ac:spMk id="2" creationId="{0EC23697-CB58-CF0A-042F-A1308E6E8980}"/>
          </ac:spMkLst>
        </pc:spChg>
        <pc:spChg chg="mod">
          <ac:chgData name="Bob Brown" userId="de4355ee-7296-4195-ba97-c8dead83c87d" providerId="ADAL" clId="{186BBA29-0AA1-4319-806C-BD3676B80233}" dt="2023-04-14T12:24:19.069" v="4289"/>
          <ac:spMkLst>
            <pc:docMk/>
            <pc:sldMk cId="2382377848" sldId="317"/>
            <ac:spMk id="3" creationId="{BD21DD1E-0B28-CF70-D40E-52626BB3937E}"/>
          </ac:spMkLst>
        </pc:spChg>
      </pc:sldChg>
      <pc:sldChg chg="modSp add del mod">
        <pc:chgData name="Bob Brown" userId="de4355ee-7296-4195-ba97-c8dead83c87d" providerId="ADAL" clId="{186BBA29-0AA1-4319-806C-BD3676B80233}" dt="2023-04-13T21:42:01.872" v="3633" actId="47"/>
        <pc:sldMkLst>
          <pc:docMk/>
          <pc:sldMk cId="203779704" sldId="318"/>
        </pc:sldMkLst>
        <pc:spChg chg="mod">
          <ac:chgData name="Bob Brown" userId="de4355ee-7296-4195-ba97-c8dead83c87d" providerId="ADAL" clId="{186BBA29-0AA1-4319-806C-BD3676B80233}" dt="2023-04-13T21:26:51.857" v="3065" actId="20577"/>
          <ac:spMkLst>
            <pc:docMk/>
            <pc:sldMk cId="203779704" sldId="318"/>
            <ac:spMk id="43010" creationId="{00000000-0000-0000-0000-000000000000}"/>
          </ac:spMkLst>
        </pc:spChg>
      </pc:sldChg>
      <pc:sldChg chg="addSp delSp modSp add mod modNotesTx">
        <pc:chgData name="Bob Brown" userId="de4355ee-7296-4195-ba97-c8dead83c87d" providerId="ADAL" clId="{186BBA29-0AA1-4319-806C-BD3676B80233}" dt="2023-04-16T22:07:26.651" v="4732" actId="14100"/>
        <pc:sldMkLst>
          <pc:docMk/>
          <pc:sldMk cId="2051415895" sldId="319"/>
        </pc:sldMkLst>
        <pc:spChg chg="del mod">
          <ac:chgData name="Bob Brown" userId="de4355ee-7296-4195-ba97-c8dead83c87d" providerId="ADAL" clId="{186BBA29-0AA1-4319-806C-BD3676B80233}" dt="2023-04-13T21:31:57.374" v="3392" actId="478"/>
          <ac:spMkLst>
            <pc:docMk/>
            <pc:sldMk cId="2051415895" sldId="319"/>
            <ac:spMk id="4" creationId="{D9DEF1EA-7184-4855-BD99-A6D62332519A}"/>
          </ac:spMkLst>
        </pc:spChg>
        <pc:spChg chg="mod">
          <ac:chgData name="Bob Brown" userId="de4355ee-7296-4195-ba97-c8dead83c87d" providerId="ADAL" clId="{186BBA29-0AA1-4319-806C-BD3676B80233}" dt="2023-04-14T12:24:19.069" v="4289"/>
          <ac:spMkLst>
            <pc:docMk/>
            <pc:sldMk cId="2051415895" sldId="319"/>
            <ac:spMk id="23" creationId="{00000000-0000-0000-0000-000000000000}"/>
          </ac:spMkLst>
        </pc:spChg>
        <pc:spChg chg="mod">
          <ac:chgData name="Bob Brown" userId="de4355ee-7296-4195-ba97-c8dead83c87d" providerId="ADAL" clId="{186BBA29-0AA1-4319-806C-BD3676B80233}" dt="2023-04-14T12:24:19.069" v="4289"/>
          <ac:spMkLst>
            <pc:docMk/>
            <pc:sldMk cId="2051415895" sldId="319"/>
            <ac:spMk id="43010" creationId="{00000000-0000-0000-0000-000000000000}"/>
          </ac:spMkLst>
        </pc:spChg>
        <pc:picChg chg="mod">
          <ac:chgData name="Bob Brown" userId="de4355ee-7296-4195-ba97-c8dead83c87d" providerId="ADAL" clId="{186BBA29-0AA1-4319-806C-BD3676B80233}" dt="2023-04-13T21:50:06.097" v="3635" actId="14826"/>
          <ac:picMkLst>
            <pc:docMk/>
            <pc:sldMk cId="2051415895" sldId="319"/>
            <ac:picMk id="3" creationId="{1895BE32-A792-1AF2-030D-1576E3BAA6CF}"/>
          </ac:picMkLst>
        </pc:picChg>
        <pc:cxnChg chg="add mod">
          <ac:chgData name="Bob Brown" userId="de4355ee-7296-4195-ba97-c8dead83c87d" providerId="ADAL" clId="{186BBA29-0AA1-4319-806C-BD3676B80233}" dt="2023-04-16T22:07:26.651" v="4732" actId="14100"/>
          <ac:cxnSpMkLst>
            <pc:docMk/>
            <pc:sldMk cId="2051415895" sldId="319"/>
            <ac:cxnSpMk id="5" creationId="{051D2F2E-DAD9-ED73-825E-531A138C1744}"/>
          </ac:cxnSpMkLst>
        </pc:cxnChg>
      </pc:sldChg>
      <pc:sldChg chg="addSp delSp modSp add mod">
        <pc:chgData name="Bob Brown" userId="de4355ee-7296-4195-ba97-c8dead83c87d" providerId="ADAL" clId="{186BBA29-0AA1-4319-806C-BD3676B80233}" dt="2023-04-16T16:34:58.734" v="4481" actId="14100"/>
        <pc:sldMkLst>
          <pc:docMk/>
          <pc:sldMk cId="3635237581" sldId="320"/>
        </pc:sldMkLst>
        <pc:spChg chg="add del mod">
          <ac:chgData name="Bob Brown" userId="de4355ee-7296-4195-ba97-c8dead83c87d" providerId="ADAL" clId="{186BBA29-0AA1-4319-806C-BD3676B80233}" dt="2023-04-14T12:18:55.652" v="4048" actId="478"/>
          <ac:spMkLst>
            <pc:docMk/>
            <pc:sldMk cId="3635237581" sldId="320"/>
            <ac:spMk id="2" creationId="{29ADB525-1234-C42B-A4BF-ED72B0C39D45}"/>
          </ac:spMkLst>
        </pc:spChg>
        <pc:spChg chg="add mod">
          <ac:chgData name="Bob Brown" userId="de4355ee-7296-4195-ba97-c8dead83c87d" providerId="ADAL" clId="{186BBA29-0AA1-4319-806C-BD3676B80233}" dt="2023-04-16T16:34:02.354" v="4471" actId="164"/>
          <ac:spMkLst>
            <pc:docMk/>
            <pc:sldMk cId="3635237581" sldId="320"/>
            <ac:spMk id="3" creationId="{3C3341E9-EB07-7ECE-DB72-AD668CC63334}"/>
          </ac:spMkLst>
        </pc:spChg>
        <pc:spChg chg="mod">
          <ac:chgData name="Bob Brown" userId="de4355ee-7296-4195-ba97-c8dead83c87d" providerId="ADAL" clId="{186BBA29-0AA1-4319-806C-BD3676B80233}" dt="2023-04-14T12:24:19.069" v="4289"/>
          <ac:spMkLst>
            <pc:docMk/>
            <pc:sldMk cId="3635237581" sldId="320"/>
            <ac:spMk id="15362" creationId="{00000000-0000-0000-0000-000000000000}"/>
          </ac:spMkLst>
        </pc:spChg>
        <pc:spChg chg="mod">
          <ac:chgData name="Bob Brown" userId="de4355ee-7296-4195-ba97-c8dead83c87d" providerId="ADAL" clId="{186BBA29-0AA1-4319-806C-BD3676B80233}" dt="2023-04-16T16:34:58.734" v="4481" actId="14100"/>
          <ac:spMkLst>
            <pc:docMk/>
            <pc:sldMk cId="3635237581" sldId="320"/>
            <ac:spMk id="15363" creationId="{00000000-0000-0000-0000-000000000000}"/>
          </ac:spMkLst>
        </pc:spChg>
        <pc:grpChg chg="add del mod">
          <ac:chgData name="Bob Brown" userId="de4355ee-7296-4195-ba97-c8dead83c87d" providerId="ADAL" clId="{186BBA29-0AA1-4319-806C-BD3676B80233}" dt="2023-04-16T16:34:52.385" v="4480" actId="478"/>
          <ac:grpSpMkLst>
            <pc:docMk/>
            <pc:sldMk cId="3635237581" sldId="320"/>
            <ac:grpSpMk id="2" creationId="{C3D0CA05-566E-F5A3-982C-21F8B5BE9BF4}"/>
          </ac:grpSpMkLst>
        </pc:grpChg>
        <pc:picChg chg="add mod">
          <ac:chgData name="Bob Brown" userId="de4355ee-7296-4195-ba97-c8dead83c87d" providerId="ADAL" clId="{186BBA29-0AA1-4319-806C-BD3676B80233}" dt="2023-04-16T16:34:43.693" v="4479" actId="1076"/>
          <ac:picMkLst>
            <pc:docMk/>
            <pc:sldMk cId="3635237581" sldId="320"/>
            <ac:picMk id="6" creationId="{05801093-3802-8856-94A6-51A0718A6CA5}"/>
          </ac:picMkLst>
        </pc:picChg>
        <pc:picChg chg="del mod">
          <ac:chgData name="Bob Brown" userId="de4355ee-7296-4195-ba97-c8dead83c87d" providerId="ADAL" clId="{186BBA29-0AA1-4319-806C-BD3676B80233}" dt="2023-04-14T12:22:17.101" v="4278" actId="478"/>
          <ac:picMkLst>
            <pc:docMk/>
            <pc:sldMk cId="3635237581" sldId="320"/>
            <ac:picMk id="15364" creationId="{00000000-0000-0000-0000-000000000000}"/>
          </ac:picMkLst>
        </pc:picChg>
        <pc:cxnChg chg="add mod">
          <ac:chgData name="Bob Brown" userId="de4355ee-7296-4195-ba97-c8dead83c87d" providerId="ADAL" clId="{186BBA29-0AA1-4319-806C-BD3676B80233}" dt="2023-04-16T16:34:02.354" v="4471" actId="164"/>
          <ac:cxnSpMkLst>
            <pc:docMk/>
            <pc:sldMk cId="3635237581" sldId="320"/>
            <ac:cxnSpMk id="5" creationId="{6FF7769B-E254-81DE-9F3F-FB2B190815A5}"/>
          </ac:cxnSpMkLst>
        </pc:cxnChg>
        <pc:cxnChg chg="add mod">
          <ac:chgData name="Bob Brown" userId="de4355ee-7296-4195-ba97-c8dead83c87d" providerId="ADAL" clId="{186BBA29-0AA1-4319-806C-BD3676B80233}" dt="2023-04-16T16:34:02.354" v="4471" actId="164"/>
          <ac:cxnSpMkLst>
            <pc:docMk/>
            <pc:sldMk cId="3635237581" sldId="320"/>
            <ac:cxnSpMk id="7" creationId="{218DD8F2-4C8E-E42D-D3F2-74F92E6A7D4D}"/>
          </ac:cxnSpMkLst>
        </pc:cxnChg>
        <pc:cxnChg chg="add mod">
          <ac:chgData name="Bob Brown" userId="de4355ee-7296-4195-ba97-c8dead83c87d" providerId="ADAL" clId="{186BBA29-0AA1-4319-806C-BD3676B80233}" dt="2023-04-16T16:34:02.354" v="4471" actId="164"/>
          <ac:cxnSpMkLst>
            <pc:docMk/>
            <pc:sldMk cId="3635237581" sldId="320"/>
            <ac:cxnSpMk id="9" creationId="{D5CF46AD-5B29-DBB4-EE49-97FB4B4FD9B3}"/>
          </ac:cxnSpMkLst>
        </pc:cxnChg>
        <pc:cxnChg chg="add mod">
          <ac:chgData name="Bob Brown" userId="de4355ee-7296-4195-ba97-c8dead83c87d" providerId="ADAL" clId="{186BBA29-0AA1-4319-806C-BD3676B80233}" dt="2023-04-16T16:34:02.354" v="4471" actId="164"/>
          <ac:cxnSpMkLst>
            <pc:docMk/>
            <pc:sldMk cId="3635237581" sldId="320"/>
            <ac:cxnSpMk id="11" creationId="{48AAFF2F-E93A-F664-63C7-595AB44A4914}"/>
          </ac:cxnSpMkLst>
        </pc:cxnChg>
        <pc:cxnChg chg="add mod">
          <ac:chgData name="Bob Brown" userId="de4355ee-7296-4195-ba97-c8dead83c87d" providerId="ADAL" clId="{186BBA29-0AA1-4319-806C-BD3676B80233}" dt="2023-04-16T16:34:02.354" v="4471" actId="164"/>
          <ac:cxnSpMkLst>
            <pc:docMk/>
            <pc:sldMk cId="3635237581" sldId="320"/>
            <ac:cxnSpMk id="13" creationId="{AE05912D-5E54-DE3A-2378-FAFC0B714EA9}"/>
          </ac:cxnSpMkLst>
        </pc:cxnChg>
        <pc:cxnChg chg="add del">
          <ac:chgData name="Bob Brown" userId="de4355ee-7296-4195-ba97-c8dead83c87d" providerId="ADAL" clId="{186BBA29-0AA1-4319-806C-BD3676B80233}" dt="2023-04-14T12:26:56.681" v="4301" actId="478"/>
          <ac:cxnSpMkLst>
            <pc:docMk/>
            <pc:sldMk cId="3635237581" sldId="320"/>
            <ac:cxnSpMk id="15" creationId="{083824E1-8D5E-BD7B-789A-867022342EC2}"/>
          </ac:cxnSpMkLst>
        </pc:cxnChg>
        <pc:cxnChg chg="add mod">
          <ac:chgData name="Bob Brown" userId="de4355ee-7296-4195-ba97-c8dead83c87d" providerId="ADAL" clId="{186BBA29-0AA1-4319-806C-BD3676B80233}" dt="2023-04-16T16:34:02.354" v="4471" actId="164"/>
          <ac:cxnSpMkLst>
            <pc:docMk/>
            <pc:sldMk cId="3635237581" sldId="320"/>
            <ac:cxnSpMk id="17" creationId="{410DD93A-3705-657B-077C-A55655B6795D}"/>
          </ac:cxnSpMkLst>
        </pc:cxnChg>
        <pc:cxnChg chg="add mod">
          <ac:chgData name="Bob Brown" userId="de4355ee-7296-4195-ba97-c8dead83c87d" providerId="ADAL" clId="{186BBA29-0AA1-4319-806C-BD3676B80233}" dt="2023-04-16T16:34:02.354" v="4471" actId="164"/>
          <ac:cxnSpMkLst>
            <pc:docMk/>
            <pc:sldMk cId="3635237581" sldId="320"/>
            <ac:cxnSpMk id="19" creationId="{C6062478-9164-2844-CD9D-BE3E3E8BBABD}"/>
          </ac:cxnSpMkLst>
        </pc:cxnChg>
        <pc:cxnChg chg="add mod">
          <ac:chgData name="Bob Brown" userId="de4355ee-7296-4195-ba97-c8dead83c87d" providerId="ADAL" clId="{186BBA29-0AA1-4319-806C-BD3676B80233}" dt="2023-04-16T16:34:02.354" v="4471" actId="164"/>
          <ac:cxnSpMkLst>
            <pc:docMk/>
            <pc:sldMk cId="3635237581" sldId="320"/>
            <ac:cxnSpMk id="21" creationId="{DB648899-46A1-7669-A314-39B543D11D46}"/>
          </ac:cxnSpMkLst>
        </pc:cxnChg>
        <pc:cxnChg chg="add mod">
          <ac:chgData name="Bob Brown" userId="de4355ee-7296-4195-ba97-c8dead83c87d" providerId="ADAL" clId="{186BBA29-0AA1-4319-806C-BD3676B80233}" dt="2023-04-16T16:34:02.354" v="4471" actId="164"/>
          <ac:cxnSpMkLst>
            <pc:docMk/>
            <pc:sldMk cId="3635237581" sldId="320"/>
            <ac:cxnSpMk id="22" creationId="{8397E3EA-9B8E-A3FD-A67E-5A3B9ECB056C}"/>
          </ac:cxnSpMkLst>
        </pc:cxnChg>
      </pc:sldChg>
      <pc:sldChg chg="addSp delSp modSp add mod">
        <pc:chgData name="Bob Brown" userId="de4355ee-7296-4195-ba97-c8dead83c87d" providerId="ADAL" clId="{186BBA29-0AA1-4319-806C-BD3676B80233}" dt="2023-04-16T17:10:19.721" v="4505" actId="478"/>
        <pc:sldMkLst>
          <pc:docMk/>
          <pc:sldMk cId="433557737" sldId="321"/>
        </pc:sldMkLst>
        <pc:spChg chg="add del mod ord">
          <ac:chgData name="Bob Brown" userId="de4355ee-7296-4195-ba97-c8dead83c87d" providerId="ADAL" clId="{186BBA29-0AA1-4319-806C-BD3676B80233}" dt="2023-04-16T17:10:19.721" v="4505" actId="478"/>
          <ac:spMkLst>
            <pc:docMk/>
            <pc:sldMk cId="433557737" sldId="321"/>
            <ac:spMk id="9" creationId="{0198046E-3A93-93C7-5BFB-066A96D1D9C9}"/>
          </ac:spMkLst>
        </pc:spChg>
        <pc:spChg chg="del">
          <ac:chgData name="Bob Brown" userId="de4355ee-7296-4195-ba97-c8dead83c87d" providerId="ADAL" clId="{186BBA29-0AA1-4319-806C-BD3676B80233}" dt="2023-04-16T17:08:08.206" v="4483" actId="478"/>
          <ac:spMkLst>
            <pc:docMk/>
            <pc:sldMk cId="433557737" sldId="321"/>
            <ac:spMk id="12294" creationId="{00000000-0000-0000-0000-000000000000}"/>
          </ac:spMkLst>
        </pc:spChg>
        <pc:spChg chg="del">
          <ac:chgData name="Bob Brown" userId="de4355ee-7296-4195-ba97-c8dead83c87d" providerId="ADAL" clId="{186BBA29-0AA1-4319-806C-BD3676B80233}" dt="2023-04-16T17:08:08.206" v="4483" actId="478"/>
          <ac:spMkLst>
            <pc:docMk/>
            <pc:sldMk cId="433557737" sldId="321"/>
            <ac:spMk id="12295" creationId="{00000000-0000-0000-0000-000000000000}"/>
          </ac:spMkLst>
        </pc:spChg>
        <pc:spChg chg="del">
          <ac:chgData name="Bob Brown" userId="de4355ee-7296-4195-ba97-c8dead83c87d" providerId="ADAL" clId="{186BBA29-0AA1-4319-806C-BD3676B80233}" dt="2023-04-16T17:08:08.206" v="4483" actId="478"/>
          <ac:spMkLst>
            <pc:docMk/>
            <pc:sldMk cId="433557737" sldId="321"/>
            <ac:spMk id="12296" creationId="{00000000-0000-0000-0000-000000000000}"/>
          </ac:spMkLst>
        </pc:spChg>
        <pc:spChg chg="del">
          <ac:chgData name="Bob Brown" userId="de4355ee-7296-4195-ba97-c8dead83c87d" providerId="ADAL" clId="{186BBA29-0AA1-4319-806C-BD3676B80233}" dt="2023-04-16T17:08:08.206" v="4483" actId="478"/>
          <ac:spMkLst>
            <pc:docMk/>
            <pc:sldMk cId="433557737" sldId="321"/>
            <ac:spMk id="12297" creationId="{00000000-0000-0000-0000-000000000000}"/>
          </ac:spMkLst>
        </pc:spChg>
        <pc:spChg chg="del">
          <ac:chgData name="Bob Brown" userId="de4355ee-7296-4195-ba97-c8dead83c87d" providerId="ADAL" clId="{186BBA29-0AA1-4319-806C-BD3676B80233}" dt="2023-04-16T17:08:08.206" v="4483" actId="478"/>
          <ac:spMkLst>
            <pc:docMk/>
            <pc:sldMk cId="433557737" sldId="321"/>
            <ac:spMk id="12298" creationId="{00000000-0000-0000-0000-000000000000}"/>
          </ac:spMkLst>
        </pc:spChg>
        <pc:spChg chg="del">
          <ac:chgData name="Bob Brown" userId="de4355ee-7296-4195-ba97-c8dead83c87d" providerId="ADAL" clId="{186BBA29-0AA1-4319-806C-BD3676B80233}" dt="2023-04-16T17:08:08.206" v="4483" actId="478"/>
          <ac:spMkLst>
            <pc:docMk/>
            <pc:sldMk cId="433557737" sldId="321"/>
            <ac:spMk id="12299" creationId="{00000000-0000-0000-0000-000000000000}"/>
          </ac:spMkLst>
        </pc:spChg>
        <pc:spChg chg="del">
          <ac:chgData name="Bob Brown" userId="de4355ee-7296-4195-ba97-c8dead83c87d" providerId="ADAL" clId="{186BBA29-0AA1-4319-806C-BD3676B80233}" dt="2023-04-16T17:08:08.206" v="4483" actId="478"/>
          <ac:spMkLst>
            <pc:docMk/>
            <pc:sldMk cId="433557737" sldId="321"/>
            <ac:spMk id="12300" creationId="{00000000-0000-0000-0000-000000000000}"/>
          </ac:spMkLst>
        </pc:spChg>
        <pc:spChg chg="del">
          <ac:chgData name="Bob Brown" userId="de4355ee-7296-4195-ba97-c8dead83c87d" providerId="ADAL" clId="{186BBA29-0AA1-4319-806C-BD3676B80233}" dt="2023-04-16T17:08:14.011" v="4484" actId="478"/>
          <ac:spMkLst>
            <pc:docMk/>
            <pc:sldMk cId="433557737" sldId="321"/>
            <ac:spMk id="12301" creationId="{00000000-0000-0000-0000-000000000000}"/>
          </ac:spMkLst>
        </pc:spChg>
        <pc:spChg chg="mod">
          <ac:chgData name="Bob Brown" userId="de4355ee-7296-4195-ba97-c8dead83c87d" providerId="ADAL" clId="{186BBA29-0AA1-4319-806C-BD3676B80233}" dt="2023-04-16T17:09:22.774" v="4499" actId="14100"/>
          <ac:spMkLst>
            <pc:docMk/>
            <pc:sldMk cId="433557737" sldId="321"/>
            <ac:spMk id="12303" creationId="{00000000-0000-0000-0000-000000000000}"/>
          </ac:spMkLst>
        </pc:spChg>
        <pc:grpChg chg="del">
          <ac:chgData name="Bob Brown" userId="de4355ee-7296-4195-ba97-c8dead83c87d" providerId="ADAL" clId="{186BBA29-0AA1-4319-806C-BD3676B80233}" dt="2023-04-16T17:08:17.683" v="4485" actId="478"/>
          <ac:grpSpMkLst>
            <pc:docMk/>
            <pc:sldMk cId="433557737" sldId="321"/>
            <ac:grpSpMk id="2" creationId="{00000000-0000-0000-0000-000000000000}"/>
          </ac:grpSpMkLst>
        </pc:grpChg>
        <pc:grpChg chg="del">
          <ac:chgData name="Bob Brown" userId="de4355ee-7296-4195-ba97-c8dead83c87d" providerId="ADAL" clId="{186BBA29-0AA1-4319-806C-BD3676B80233}" dt="2023-04-16T17:08:22.060" v="4486" actId="478"/>
          <ac:grpSpMkLst>
            <pc:docMk/>
            <pc:sldMk cId="433557737" sldId="321"/>
            <ac:grpSpMk id="3" creationId="{00000000-0000-0000-0000-000000000000}"/>
          </ac:grpSpMkLst>
        </pc:grpChg>
        <pc:grpChg chg="del">
          <ac:chgData name="Bob Brown" userId="de4355ee-7296-4195-ba97-c8dead83c87d" providerId="ADAL" clId="{186BBA29-0AA1-4319-806C-BD3676B80233}" dt="2023-04-16T17:08:08.206" v="4483" actId="478"/>
          <ac:grpSpMkLst>
            <pc:docMk/>
            <pc:sldMk cId="433557737" sldId="321"/>
            <ac:grpSpMk id="4" creationId="{00000000-0000-0000-0000-000000000000}"/>
          </ac:grpSpMkLst>
        </pc:grpChg>
        <pc:picChg chg="add del mod">
          <ac:chgData name="Bob Brown" userId="de4355ee-7296-4195-ba97-c8dead83c87d" providerId="ADAL" clId="{186BBA29-0AA1-4319-806C-BD3676B80233}" dt="2023-04-16T17:08:45.645" v="4490" actId="478"/>
          <ac:picMkLst>
            <pc:docMk/>
            <pc:sldMk cId="433557737" sldId="321"/>
            <ac:picMk id="6" creationId="{4B577C91-22C3-922E-4490-607A1E7EA519}"/>
          </ac:picMkLst>
        </pc:picChg>
        <pc:picChg chg="add mod">
          <ac:chgData name="Bob Brown" userId="de4355ee-7296-4195-ba97-c8dead83c87d" providerId="ADAL" clId="{186BBA29-0AA1-4319-806C-BD3676B80233}" dt="2023-04-16T17:09:14.158" v="4498" actId="1076"/>
          <ac:picMkLst>
            <pc:docMk/>
            <pc:sldMk cId="433557737" sldId="321"/>
            <ac:picMk id="8" creationId="{223EA333-2DBC-5BB0-02E5-8C42ACEEED31}"/>
          </ac:picMkLst>
        </pc:picChg>
      </pc:sldChg>
      <pc:sldChg chg="modSp add del">
        <pc:chgData name="Bob Brown" userId="de4355ee-7296-4195-ba97-c8dead83c87d" providerId="ADAL" clId="{186BBA29-0AA1-4319-806C-BD3676B80233}" dt="2023-04-16T17:16:56.037" v="4661" actId="47"/>
        <pc:sldMkLst>
          <pc:docMk/>
          <pc:sldMk cId="3935901925" sldId="322"/>
        </pc:sldMkLst>
        <pc:graphicFrameChg chg="mod">
          <ac:chgData name="Bob Brown" userId="de4355ee-7296-4195-ba97-c8dead83c87d" providerId="ADAL" clId="{186BBA29-0AA1-4319-806C-BD3676B80233}" dt="2023-04-16T17:14:48.893" v="4645"/>
          <ac:graphicFrameMkLst>
            <pc:docMk/>
            <pc:sldMk cId="3935901925" sldId="322"/>
            <ac:graphicFrameMk id="1026" creationId="{00000000-0000-0000-0000-000000000000}"/>
          </ac:graphicFrameMkLst>
        </pc:graphicFrameChg>
      </pc:sldChg>
      <pc:sldChg chg="modSp new mod modAnim">
        <pc:chgData name="Bob Brown" userId="de4355ee-7296-4195-ba97-c8dead83c87d" providerId="ADAL" clId="{186BBA29-0AA1-4319-806C-BD3676B80233}" dt="2023-04-24T13:21:52.912" v="5098"/>
        <pc:sldMkLst>
          <pc:docMk/>
          <pc:sldMk cId="2629626974" sldId="323"/>
        </pc:sldMkLst>
        <pc:spChg chg="mod">
          <ac:chgData name="Bob Brown" userId="de4355ee-7296-4195-ba97-c8dead83c87d" providerId="ADAL" clId="{186BBA29-0AA1-4319-806C-BD3676B80233}" dt="2023-04-24T13:19:43.064" v="4764" actId="20577"/>
          <ac:spMkLst>
            <pc:docMk/>
            <pc:sldMk cId="2629626974" sldId="323"/>
            <ac:spMk id="2" creationId="{DDA521B6-B9C6-7616-F5BA-698860DABC6A}"/>
          </ac:spMkLst>
        </pc:spChg>
        <pc:spChg chg="mod">
          <ac:chgData name="Bob Brown" userId="de4355ee-7296-4195-ba97-c8dead83c87d" providerId="ADAL" clId="{186BBA29-0AA1-4319-806C-BD3676B80233}" dt="2023-04-24T13:21:32.404" v="5095" actId="20577"/>
          <ac:spMkLst>
            <pc:docMk/>
            <pc:sldMk cId="2629626974" sldId="323"/>
            <ac:spMk id="3" creationId="{7B01C2AF-4C2A-3FA3-FEA1-D1A6B6687E3D}"/>
          </ac:spMkLst>
        </pc:spChg>
      </pc:sldChg>
      <pc:sldMasterChg chg="add del addSldLayout delSldLayout">
        <pc:chgData name="Bob Brown" userId="de4355ee-7296-4195-ba97-c8dead83c87d" providerId="ADAL" clId="{186BBA29-0AA1-4319-806C-BD3676B80233}" dt="2023-04-13T13:39:34.933" v="28" actId="27028"/>
        <pc:sldMasterMkLst>
          <pc:docMk/>
          <pc:sldMasterMk cId="3861825580" sldId="2147483701"/>
        </pc:sldMasterMkLst>
        <pc:sldLayoutChg chg="add del">
          <pc:chgData name="Bob Brown" userId="de4355ee-7296-4195-ba97-c8dead83c87d" providerId="ADAL" clId="{186BBA29-0AA1-4319-806C-BD3676B80233}" dt="2023-04-13T13:39:34.933" v="28" actId="27028"/>
          <pc:sldLayoutMkLst>
            <pc:docMk/>
            <pc:sldMasterMk cId="3861825580" sldId="2147483701"/>
            <pc:sldLayoutMk cId="1660117935" sldId="21474837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8C109EC-23A1-4723-BE31-E9B2D4C58726}" type="datetimeFigureOut">
              <a:rPr lang="en-US" smtClean="0"/>
              <a:t>5/13/2023</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12EAE5D1-C023-4499-85D3-4202AD6073B0}" type="slidenum">
              <a:rPr lang="en-US" smtClean="0"/>
              <a:t>‹#›</a:t>
            </a:fld>
            <a:endParaRPr lang="en-US"/>
          </a:p>
        </p:txBody>
      </p:sp>
    </p:spTree>
    <p:extLst>
      <p:ext uri="{BB962C8B-B14F-4D97-AF65-F5344CB8AC3E}">
        <p14:creationId xmlns:p14="http://schemas.microsoft.com/office/powerpoint/2010/main" val="94165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about 10 minutes </a:t>
            </a:r>
            <a:r>
              <a:rPr lang="en-US"/>
              <a:t>too long.</a:t>
            </a:r>
          </a:p>
        </p:txBody>
      </p:sp>
      <p:sp>
        <p:nvSpPr>
          <p:cNvPr id="4" name="Slide Number Placeholder 3"/>
          <p:cNvSpPr>
            <a:spLocks noGrp="1"/>
          </p:cNvSpPr>
          <p:nvPr>
            <p:ph type="sldNum" sz="quarter" idx="5"/>
          </p:nvPr>
        </p:nvSpPr>
        <p:spPr/>
        <p:txBody>
          <a:bodyPr/>
          <a:lstStyle/>
          <a:p>
            <a:fld id="{12EAE5D1-C023-4499-85D3-4202AD6073B0}" type="slidenum">
              <a:rPr lang="en-US" smtClean="0"/>
              <a:t>1</a:t>
            </a:fld>
            <a:endParaRPr lang="en-US"/>
          </a:p>
        </p:txBody>
      </p:sp>
    </p:spTree>
    <p:extLst>
      <p:ext uri="{BB962C8B-B14F-4D97-AF65-F5344CB8AC3E}">
        <p14:creationId xmlns:p14="http://schemas.microsoft.com/office/powerpoint/2010/main" val="323201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8E8910B-81F4-439D-9C3E-DB3000A3632F}" type="slidenum">
              <a:rPr lang="en-US" smtClean="0"/>
              <a:pPr/>
              <a:t>17</a:t>
            </a:fld>
            <a:endParaRPr lang="en-US"/>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109416-9360-4CA9-8B66-AB266C92D17E}"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a:t>The cluster is the smallest unit of disk space that the operating system can allocate.  No matter how small a file is, it will take at least one cluster on disk.  Exception: Microsoft’s NTFS stores very small files, about 1  K or less, in the directory structure, specifically in the master file table, or </a:t>
            </a:r>
            <a:r>
              <a:rPr lang="en-US" dirty="0" err="1"/>
              <a:t>MFT</a:t>
            </a:r>
            <a:r>
              <a:rPr lang="en-US" dirty="0"/>
              <a:t>.</a:t>
            </a:r>
          </a:p>
          <a:p>
            <a:endParaRPr lang="en-US" dirty="0"/>
          </a:p>
        </p:txBody>
      </p:sp>
      <p:sp>
        <p:nvSpPr>
          <p:cNvPr id="4" name="Slide Number Placeholder 3"/>
          <p:cNvSpPr>
            <a:spLocks noGrp="1"/>
          </p:cNvSpPr>
          <p:nvPr>
            <p:ph type="sldNum" sz="quarter" idx="5"/>
          </p:nvPr>
        </p:nvSpPr>
        <p:spPr/>
        <p:txBody>
          <a:bodyPr/>
          <a:lstStyle/>
          <a:p>
            <a:fld id="{12EAE5D1-C023-4499-85D3-4202AD6073B0}" type="slidenum">
              <a:rPr lang="en-US" smtClean="0"/>
              <a:t>30</a:t>
            </a:fld>
            <a:endParaRPr lang="en-US"/>
          </a:p>
        </p:txBody>
      </p:sp>
    </p:spTree>
    <p:extLst>
      <p:ext uri="{BB962C8B-B14F-4D97-AF65-F5344CB8AC3E}">
        <p14:creationId xmlns:p14="http://schemas.microsoft.com/office/powerpoint/2010/main" val="183709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0D5F4AF-FCF7-4B99-9990-E35D8E703C72}" type="slidenum">
              <a:rPr lang="en-US"/>
              <a:pPr/>
              <a:t>36</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extLst>
      <p:ext uri="{BB962C8B-B14F-4D97-AF65-F5344CB8AC3E}">
        <p14:creationId xmlns:p14="http://schemas.microsoft.com/office/powerpoint/2010/main" val="408336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Journaling (of metadata only) records updates of file system metadata before changes are committed to disk; that allows returning the file system to a consistent state after a crash or other failure.</a:t>
            </a:r>
          </a:p>
          <a:p>
            <a:endParaRPr lang="en-US" dirty="0"/>
          </a:p>
          <a:p>
            <a:r>
              <a:rPr lang="en-US" dirty="0"/>
              <a:t>Volume shadow copy allows a program such as a backup program to copy files in a consistent state; updates to open files are pended from the view of the backup, but visible to other programs. When the backup completed, updates are made permanent.</a:t>
            </a:r>
          </a:p>
          <a:p>
            <a:endParaRPr lang="en-US" dirty="0"/>
          </a:p>
          <a:p>
            <a:r>
              <a:rPr lang="en-US" dirty="0"/>
              <a:t>NTFS transactions ensure that updates, including updates to multiple files, either succeed or fail as a whole. “Partially updated” is not possible.  Microsoft warns that transactions may not be available in future versions of NTFS.</a:t>
            </a:r>
          </a:p>
        </p:txBody>
      </p:sp>
      <p:sp>
        <p:nvSpPr>
          <p:cNvPr id="4" name="Slide Number Placeholder 3"/>
          <p:cNvSpPr>
            <a:spLocks noGrp="1"/>
          </p:cNvSpPr>
          <p:nvPr>
            <p:ph type="sldNum" sz="quarter" idx="5"/>
          </p:nvPr>
        </p:nvSpPr>
        <p:spPr/>
        <p:txBody>
          <a:bodyPr/>
          <a:lstStyle/>
          <a:p>
            <a:fld id="{12EAE5D1-C023-4499-85D3-4202AD6073B0}" type="slidenum">
              <a:rPr lang="en-US" smtClean="0"/>
              <a:t>38</a:t>
            </a:fld>
            <a:endParaRPr lang="en-US"/>
          </a:p>
        </p:txBody>
      </p:sp>
    </p:spTree>
    <p:extLst>
      <p:ext uri="{BB962C8B-B14F-4D97-AF65-F5344CB8AC3E}">
        <p14:creationId xmlns:p14="http://schemas.microsoft.com/office/powerpoint/2010/main" val="180596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B0ADE9A-7F8E-49FC-8808-4866D0C08B63}" type="slidenum">
              <a:rPr lang="en-US"/>
              <a:pPr/>
              <a:t>44</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0803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DAF433F-EB85-4301-98DD-60900CEE7539}" type="slidenum">
              <a:rPr lang="en-US"/>
              <a:pPr/>
              <a:t>46</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r>
              <a:rPr lang="en-US" altLang="en-US" dirty="0"/>
              <a:t>If a link is created between Charles’s “2024” directory and Baker’s “Projects” directory, Charles will see “projects” in 2024, will be able t open “projects,” and will be able to see and possibly update the files, with proper permissions.</a:t>
            </a:r>
          </a:p>
        </p:txBody>
      </p:sp>
    </p:spTree>
    <p:extLst>
      <p:ext uri="{BB962C8B-B14F-4D97-AF65-F5344CB8AC3E}">
        <p14:creationId xmlns:p14="http://schemas.microsoft.com/office/powerpoint/2010/main" val="236422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DAF433F-EB85-4301-98DD-60900CEE7539}" type="slidenum">
              <a:rPr lang="en-US"/>
              <a:pPr/>
              <a:t>47</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r>
              <a:rPr lang="en-US" altLang="en-US" dirty="0"/>
              <a:t>As long as the link from Charles’s “2024” and Baker’s “Projects” exists, it is forbidden to create a link from “Projects” to “Charles” because that would create a cycle in the graph.  Consider a program such as one to back up files.  It wants to visit every file in every directory.  It visits “Charles” and finds a link to “2024.” Within “2024” it finds a link to “projects” and goes there.  It finds and backs up files delta and echo, finds a link to “Charles” </a:t>
            </a:r>
            <a:r>
              <a:rPr lang="en-US" altLang="en-US"/>
              <a:t>and follows it…</a:t>
            </a:r>
            <a:endParaRPr lang="en-US" altLang="en-US" dirty="0"/>
          </a:p>
        </p:txBody>
      </p:sp>
    </p:spTree>
    <p:extLst>
      <p:ext uri="{BB962C8B-B14F-4D97-AF65-F5344CB8AC3E}">
        <p14:creationId xmlns:p14="http://schemas.microsoft.com/office/powerpoint/2010/main" val="1538601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eaLnBrk="0" fontAlgn="base" hangingPunct="0">
              <a:spcBef>
                <a:spcPct val="30000"/>
              </a:spcBef>
              <a:spcAft>
                <a:spcPct val="0"/>
              </a:spcAft>
              <a:defRPr/>
            </a:pPr>
            <a:r>
              <a:rPr lang="en-US">
                <a:solidFill>
                  <a:srgbClr val="FF0000"/>
                </a:solidFill>
              </a:rPr>
              <a:t>https://en.wikipedia.org/wiki/ReFS</a:t>
            </a:r>
          </a:p>
          <a:p>
            <a:endParaRPr lang="en-US"/>
          </a:p>
        </p:txBody>
      </p:sp>
      <p:sp>
        <p:nvSpPr>
          <p:cNvPr id="4" name="Slide Number Placeholder 3"/>
          <p:cNvSpPr>
            <a:spLocks noGrp="1"/>
          </p:cNvSpPr>
          <p:nvPr>
            <p:ph type="sldNum" sz="quarter" idx="10"/>
          </p:nvPr>
        </p:nvSpPr>
        <p:spPr/>
        <p:txBody>
          <a:bodyPr/>
          <a:lstStyle/>
          <a:p>
            <a:pPr>
              <a:defRPr/>
            </a:pPr>
            <a:fld id="{2EA1A8EA-4BEA-49D2-8496-4982155B944D}" type="slidenum">
              <a:rPr lang="en-US" smtClean="0"/>
              <a:pPr>
                <a:defRPr/>
              </a:pPr>
              <a:t>49</a:t>
            </a:fld>
            <a:endParaRPr lang="en-US"/>
          </a:p>
        </p:txBody>
      </p:sp>
    </p:spTree>
    <p:extLst>
      <p:ext uri="{BB962C8B-B14F-4D97-AF65-F5344CB8AC3E}">
        <p14:creationId xmlns:p14="http://schemas.microsoft.com/office/powerpoint/2010/main" val="255282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73B204D6-7089-4853-9B1F-7F93CBCF0116}" type="slidenum">
              <a:rPr lang="en-US" smtClean="0"/>
              <a:pPr/>
              <a:t>3</a:t>
            </a:fld>
            <a:endParaRPr lang="en-US"/>
          </a:p>
        </p:txBody>
      </p:sp>
      <p:sp>
        <p:nvSpPr>
          <p:cNvPr id="49155" name="Rectangle 2"/>
          <p:cNvSpPr>
            <a:spLocks noGrp="1" noRot="1" noChangeAspect="1" noChangeArrowheads="1" noTextEdit="1"/>
          </p:cNvSpPr>
          <p:nvPr>
            <p:ph type="sldImg"/>
          </p:nvPr>
        </p:nvSpPr>
        <p:spPr>
          <a:xfrm>
            <a:off x="1323975" y="733425"/>
            <a:ext cx="4830763" cy="3622675"/>
          </a:xfrm>
          <a:ln w="12700" cap="flat">
            <a:solidFill>
              <a:schemeClr val="tx1"/>
            </a:solidFill>
          </a:ln>
        </p:spPr>
      </p:sp>
      <p:sp>
        <p:nvSpPr>
          <p:cNvPr id="49156" name="Rectangle 3"/>
          <p:cNvSpPr>
            <a:spLocks noGrp="1" noChangeArrowheads="1"/>
          </p:cNvSpPr>
          <p:nvPr>
            <p:ph type="body" idx="1"/>
          </p:nvPr>
        </p:nvSpPr>
        <p:spPr>
          <a:xfrm>
            <a:off x="997035" y="4606493"/>
            <a:ext cx="5483691" cy="4364045"/>
          </a:xfrm>
          <a:noFill/>
          <a:ln/>
        </p:spPr>
        <p:txBody>
          <a:bodyPr lIns="98877" tIns="50277" rIns="98877" bIns="50277"/>
          <a:lstStyle/>
          <a:p>
            <a:r>
              <a:rPr lang="en-US" dirty="0"/>
              <a:t>MBR is master boot record. UEFI is Unified Extensible Firmware Interface, the successor to the master boot record.  Partition tables are different. MBR uses an MBR partition type, UEFI uses </a:t>
            </a:r>
            <a:r>
              <a:rPr lang="en-US" dirty="0" err="1"/>
              <a:t>GPT</a:t>
            </a:r>
            <a:r>
              <a:rPr lang="en-US" dirty="0"/>
              <a:t> : GUID Partition Table.  GUID is globally unique ID.  Reasons: support  more partitions (MBR limited to 4) and larger disks. MBR is limited to 2 TiB, </a:t>
            </a:r>
            <a:r>
              <a:rPr lang="en-US" dirty="0" err="1"/>
              <a:t>GPT</a:t>
            </a:r>
            <a:r>
              <a:rPr lang="en-US" dirty="0"/>
              <a:t> 18 exbibytes.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4FA8EA-E8F1-4863-AA14-4B282C859DF1}" type="slidenum">
              <a:rPr lang="en-US" smtClean="0"/>
              <a:pPr/>
              <a:t>4</a:t>
            </a:fld>
            <a:endParaRPr lang="en-US"/>
          </a:p>
        </p:txBody>
      </p:sp>
      <p:sp>
        <p:nvSpPr>
          <p:cNvPr id="35843" name="Rectangle 2"/>
          <p:cNvSpPr>
            <a:spLocks noGrp="1" noRot="1" noChangeAspect="1" noChangeArrowheads="1" noTextEdit="1"/>
          </p:cNvSpPr>
          <p:nvPr>
            <p:ph type="sldImg"/>
          </p:nvPr>
        </p:nvSpPr>
        <p:spPr>
          <a:xfrm>
            <a:off x="1323975" y="733425"/>
            <a:ext cx="4829175" cy="3622675"/>
          </a:xfrm>
          <a:ln w="12700" cap="flat">
            <a:solidFill>
              <a:schemeClr val="tx1"/>
            </a:solidFill>
          </a:ln>
        </p:spPr>
      </p:sp>
      <p:sp>
        <p:nvSpPr>
          <p:cNvPr id="35844" name="Rectangle 3"/>
          <p:cNvSpPr>
            <a:spLocks noGrp="1" noChangeArrowheads="1"/>
          </p:cNvSpPr>
          <p:nvPr>
            <p:ph type="body" idx="1"/>
          </p:nvPr>
        </p:nvSpPr>
        <p:spPr>
          <a:xfrm>
            <a:off x="998010" y="4606814"/>
            <a:ext cx="5481743" cy="4363083"/>
          </a:xfrm>
          <a:noFill/>
          <a:ln/>
        </p:spPr>
        <p:txBody>
          <a:bodyPr lIns="97201" tIns="48602" rIns="97201" bIns="48602"/>
          <a:lstStyle/>
          <a:p>
            <a:pPr defTabSz="926688"/>
            <a:endParaRPr lang="en-US"/>
          </a:p>
          <a:p>
            <a:pPr defTabSz="926688"/>
            <a:endParaRPr lang="en-US"/>
          </a:p>
          <a:p>
            <a:pPr defTabSz="926688"/>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ADF5E54-7AB9-4A1A-B4E5-8011DCA97567}" type="slidenum">
              <a:rPr lang="en-US" smtClean="0"/>
              <a:pPr/>
              <a:t>6</a:t>
            </a:fld>
            <a:endParaRPr lang="en-US"/>
          </a:p>
        </p:txBody>
      </p:sp>
      <p:sp>
        <p:nvSpPr>
          <p:cNvPr id="36867" name="Rectangle 2"/>
          <p:cNvSpPr>
            <a:spLocks noGrp="1" noRot="1" noChangeAspect="1" noChangeArrowheads="1" noTextEdit="1"/>
          </p:cNvSpPr>
          <p:nvPr>
            <p:ph type="sldImg"/>
          </p:nvPr>
        </p:nvSpPr>
        <p:spPr>
          <a:xfrm>
            <a:off x="1323975" y="733425"/>
            <a:ext cx="4829175" cy="3622675"/>
          </a:xfrm>
          <a:ln w="12700" cap="flat">
            <a:solidFill>
              <a:schemeClr val="tx1"/>
            </a:solidFill>
          </a:ln>
        </p:spPr>
      </p:sp>
      <p:sp>
        <p:nvSpPr>
          <p:cNvPr id="36868" name="Rectangle 3"/>
          <p:cNvSpPr>
            <a:spLocks noGrp="1" noChangeArrowheads="1"/>
          </p:cNvSpPr>
          <p:nvPr>
            <p:ph type="body" idx="1"/>
          </p:nvPr>
        </p:nvSpPr>
        <p:spPr>
          <a:xfrm>
            <a:off x="998010" y="4606814"/>
            <a:ext cx="5481743" cy="4363083"/>
          </a:xfrm>
          <a:noFill/>
          <a:ln/>
        </p:spPr>
        <p:txBody>
          <a:bodyPr lIns="97201" tIns="48602" rIns="97201" bIns="48602"/>
          <a:lstStyle/>
          <a:p>
            <a:pPr defTabSz="926688"/>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30A690B-4DB6-4188-8825-DC23BA08A54C}" type="slidenum">
              <a:rPr lang="en-US" smtClean="0"/>
              <a:pPr/>
              <a:t>7</a:t>
            </a:fld>
            <a:endParaRPr lang="en-US"/>
          </a:p>
        </p:txBody>
      </p:sp>
      <p:sp>
        <p:nvSpPr>
          <p:cNvPr id="37891" name="Rectangle 2"/>
          <p:cNvSpPr>
            <a:spLocks noGrp="1" noRot="1" noChangeAspect="1" noChangeArrowheads="1" noTextEdit="1"/>
          </p:cNvSpPr>
          <p:nvPr>
            <p:ph type="sldImg"/>
          </p:nvPr>
        </p:nvSpPr>
        <p:spPr>
          <a:xfrm>
            <a:off x="1323975" y="733425"/>
            <a:ext cx="4829175" cy="3622675"/>
          </a:xfrm>
          <a:ln w="12700" cap="flat">
            <a:solidFill>
              <a:schemeClr val="tx1"/>
            </a:solidFill>
          </a:ln>
        </p:spPr>
      </p:sp>
      <p:sp>
        <p:nvSpPr>
          <p:cNvPr id="37892" name="Rectangle 3"/>
          <p:cNvSpPr>
            <a:spLocks noGrp="1" noChangeArrowheads="1"/>
          </p:cNvSpPr>
          <p:nvPr>
            <p:ph type="body" idx="1"/>
          </p:nvPr>
        </p:nvSpPr>
        <p:spPr>
          <a:xfrm>
            <a:off x="998010" y="4606814"/>
            <a:ext cx="5481743" cy="4363083"/>
          </a:xfrm>
          <a:noFill/>
          <a:ln/>
        </p:spPr>
        <p:txBody>
          <a:bodyPr lIns="97201" tIns="48602" rIns="97201" bIns="48602"/>
          <a:lstStyle/>
          <a:p>
            <a:pPr defTabSz="926688"/>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675328B-1E6C-4EA1-9714-616BCF686BC0}" type="slidenum">
              <a:rPr lang="en-US" smtClean="0"/>
              <a:pPr/>
              <a:t>8</a:t>
            </a:fld>
            <a:endParaRPr lang="en-US"/>
          </a:p>
        </p:txBody>
      </p:sp>
      <p:sp>
        <p:nvSpPr>
          <p:cNvPr id="38915" name="Rectangle 2"/>
          <p:cNvSpPr>
            <a:spLocks noGrp="1" noRot="1" noChangeAspect="1" noChangeArrowheads="1" noTextEdit="1"/>
          </p:cNvSpPr>
          <p:nvPr>
            <p:ph type="sldImg"/>
          </p:nvPr>
        </p:nvSpPr>
        <p:spPr>
          <a:xfrm>
            <a:off x="1323975" y="733425"/>
            <a:ext cx="4829175" cy="3622675"/>
          </a:xfrm>
          <a:ln w="12700" cap="flat">
            <a:solidFill>
              <a:schemeClr val="tx1"/>
            </a:solidFill>
          </a:ln>
        </p:spPr>
      </p:sp>
      <p:sp>
        <p:nvSpPr>
          <p:cNvPr id="38916" name="Rectangle 3"/>
          <p:cNvSpPr>
            <a:spLocks noGrp="1" noChangeArrowheads="1"/>
          </p:cNvSpPr>
          <p:nvPr>
            <p:ph type="body" idx="1"/>
          </p:nvPr>
        </p:nvSpPr>
        <p:spPr>
          <a:xfrm>
            <a:off x="998010" y="4606814"/>
            <a:ext cx="5481743" cy="4363083"/>
          </a:xfrm>
          <a:noFill/>
          <a:ln/>
        </p:spPr>
        <p:txBody>
          <a:bodyPr lIns="97201" tIns="48602" rIns="97201" bIns="48602"/>
          <a:lstStyle/>
          <a:p>
            <a:pPr defTabSz="926688"/>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6E55740-9679-4FF5-9B51-19656E01FB1E}" type="slidenum">
              <a:rPr lang="en-US" smtClean="0"/>
              <a:pPr/>
              <a:t>12</a:t>
            </a:fld>
            <a:endParaRPr lang="en-US"/>
          </a:p>
        </p:txBody>
      </p:sp>
      <p:sp>
        <p:nvSpPr>
          <p:cNvPr id="40963" name="Rectangle 2"/>
          <p:cNvSpPr>
            <a:spLocks noGrp="1" noChangeArrowheads="1"/>
          </p:cNvSpPr>
          <p:nvPr>
            <p:ph type="body" idx="1"/>
          </p:nvPr>
        </p:nvSpPr>
        <p:spPr>
          <a:xfrm>
            <a:off x="998010" y="4606814"/>
            <a:ext cx="5481743" cy="4363083"/>
          </a:xfrm>
          <a:noFill/>
          <a:ln/>
        </p:spPr>
        <p:txBody>
          <a:bodyPr lIns="97201" tIns="48602" rIns="97201" bIns="48602"/>
          <a:lstStyle/>
          <a:p>
            <a:pPr defTabSz="926688"/>
            <a:endParaRPr lang="en-US"/>
          </a:p>
        </p:txBody>
      </p:sp>
      <p:sp>
        <p:nvSpPr>
          <p:cNvPr id="40964" name="Rectangle 3"/>
          <p:cNvSpPr>
            <a:spLocks noGrp="1" noRot="1" noChangeAspect="1" noChangeArrowheads="1" noTextEdit="1"/>
          </p:cNvSpPr>
          <p:nvPr>
            <p:ph type="sldImg"/>
          </p:nvPr>
        </p:nvSpPr>
        <p:spPr>
          <a:xfrm>
            <a:off x="1323975" y="733425"/>
            <a:ext cx="4829175" cy="3622675"/>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6D2DF31-096F-44D3-968A-4AA8652216DB}" type="slidenum">
              <a:rPr lang="en-US" smtClean="0"/>
              <a:pPr/>
              <a:t>14</a:t>
            </a:fld>
            <a:endParaRPr lang="en-US"/>
          </a:p>
        </p:txBody>
      </p:sp>
      <p:sp>
        <p:nvSpPr>
          <p:cNvPr id="41987" name="Rectangle 2"/>
          <p:cNvSpPr>
            <a:spLocks noGrp="1" noRot="1" noChangeAspect="1" noChangeArrowheads="1" noTextEdit="1"/>
          </p:cNvSpPr>
          <p:nvPr>
            <p:ph type="sldImg"/>
          </p:nvPr>
        </p:nvSpPr>
        <p:spPr>
          <a:xfrm>
            <a:off x="1323975" y="733425"/>
            <a:ext cx="4829175" cy="3622675"/>
          </a:xfrm>
          <a:ln w="12700" cap="flat">
            <a:solidFill>
              <a:schemeClr val="tx1"/>
            </a:solidFill>
          </a:ln>
        </p:spPr>
      </p:sp>
      <p:sp>
        <p:nvSpPr>
          <p:cNvPr id="41988" name="Rectangle 3"/>
          <p:cNvSpPr>
            <a:spLocks noGrp="1" noChangeArrowheads="1"/>
          </p:cNvSpPr>
          <p:nvPr>
            <p:ph type="body" idx="1"/>
          </p:nvPr>
        </p:nvSpPr>
        <p:spPr>
          <a:xfrm>
            <a:off x="998010" y="4606814"/>
            <a:ext cx="5481743" cy="4363083"/>
          </a:xfrm>
          <a:noFill/>
          <a:ln/>
        </p:spPr>
        <p:txBody>
          <a:bodyPr lIns="97201" tIns="48602" rIns="97201" bIns="48602"/>
          <a:lstStyle/>
          <a:p>
            <a:pPr defTabSz="926688"/>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32E805D-AD25-45A2-BF45-D832AF878732}" type="slidenum">
              <a:rPr lang="en-US" smtClean="0"/>
              <a:pPr/>
              <a:t>16</a:t>
            </a:fld>
            <a:endParaRPr lang="en-US"/>
          </a:p>
        </p:txBody>
      </p:sp>
      <p:sp>
        <p:nvSpPr>
          <p:cNvPr id="43011" name="Rectangle 2"/>
          <p:cNvSpPr>
            <a:spLocks noGrp="1" noRot="1" noChangeAspect="1" noChangeArrowheads="1" noTextEdit="1"/>
          </p:cNvSpPr>
          <p:nvPr>
            <p:ph type="sldImg"/>
          </p:nvPr>
        </p:nvSpPr>
        <p:spPr>
          <a:xfrm>
            <a:off x="1323975" y="733425"/>
            <a:ext cx="4829175" cy="3622675"/>
          </a:xfrm>
          <a:ln w="12700" cap="flat">
            <a:solidFill>
              <a:schemeClr val="tx1"/>
            </a:solidFill>
          </a:ln>
        </p:spPr>
      </p:sp>
      <p:sp>
        <p:nvSpPr>
          <p:cNvPr id="43012" name="Rectangle 3"/>
          <p:cNvSpPr>
            <a:spLocks noGrp="1" noChangeArrowheads="1"/>
          </p:cNvSpPr>
          <p:nvPr>
            <p:ph type="body" idx="1"/>
          </p:nvPr>
        </p:nvSpPr>
        <p:spPr>
          <a:xfrm>
            <a:off x="998010" y="4606814"/>
            <a:ext cx="5481743" cy="4363083"/>
          </a:xfrm>
          <a:noFill/>
          <a:ln/>
        </p:spPr>
        <p:txBody>
          <a:bodyPr lIns="97201" tIns="48602" rIns="97201" bIns="48602"/>
          <a:lstStyle/>
          <a:p>
            <a:pPr defTabSz="926688"/>
            <a:r>
              <a:rPr lang="en-US" dirty="0"/>
              <a:t>each process gets the same amount of time, simple and inherently fair, good on maximizing throughput, jobs penalized for IO, </a:t>
            </a:r>
          </a:p>
          <a:p>
            <a:pPr defTabSz="926688"/>
            <a:r>
              <a:rPr lang="en-US" dirty="0"/>
              <a:t>UNIX variation - calculates a dynamic priority based on the ratio of CPU time to total time, if no jobs have I/O this reduces to RR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Operating System Internals</a:t>
            </a:r>
            <a:br>
              <a:rPr lang="en-US" dirty="0"/>
            </a:br>
            <a:r>
              <a:rPr lang="en-US" dirty="0"/>
              <a:t>File Management</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228600" y="6135651"/>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3"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Process Control Block</a:t>
            </a:r>
          </a:p>
        </p:txBody>
      </p:sp>
      <p:sp>
        <p:nvSpPr>
          <p:cNvPr id="15363" name="Rectangle 3"/>
          <p:cNvSpPr>
            <a:spLocks noGrp="1" noChangeArrowheads="1"/>
          </p:cNvSpPr>
          <p:nvPr>
            <p:ph idx="1"/>
          </p:nvPr>
        </p:nvSpPr>
        <p:spPr>
          <a:xfrm>
            <a:off x="914400" y="1524000"/>
            <a:ext cx="4572000" cy="4572000"/>
          </a:xfrm>
        </p:spPr>
        <p:txBody>
          <a:bodyPr/>
          <a:lstStyle/>
          <a:p>
            <a:r>
              <a:rPr lang="en-US" sz="2800" dirty="0"/>
              <a:t>A block of data for each process in the system.</a:t>
            </a:r>
          </a:p>
          <a:p>
            <a:r>
              <a:rPr lang="en-US" sz="2800" dirty="0"/>
              <a:t>Contains all relevant information about the process. </a:t>
            </a:r>
          </a:p>
          <a:p>
            <a:r>
              <a:rPr lang="en-US" sz="2800" dirty="0"/>
              <a:t>Typical process control block on the right.</a:t>
            </a:r>
          </a:p>
        </p:txBody>
      </p:sp>
      <p:sp>
        <p:nvSpPr>
          <p:cNvPr id="15365" name="Slide Number Placeholder 6"/>
          <p:cNvSpPr>
            <a:spLocks noGrp="1"/>
          </p:cNvSpPr>
          <p:nvPr>
            <p:ph type="sldNum" sz="quarter" idx="12"/>
          </p:nvPr>
        </p:nvSpPr>
        <p:spPr>
          <a:xfrm>
            <a:off x="304800" y="6248400"/>
            <a:ext cx="2133600" cy="476250"/>
          </a:xfrm>
          <a:prstGeom prst="rect">
            <a:avLst/>
          </a:prstGeom>
          <a:noFill/>
        </p:spPr>
        <p:txBody>
          <a:bodyPr/>
          <a:lstStyle/>
          <a:p>
            <a:pPr algn="l"/>
            <a:fld id="{BD5C4578-EA24-4CFB-B0F6-0190AE8C5E8E}" type="slidenum">
              <a:rPr lang="en-US" smtClean="0"/>
              <a:pPr algn="l"/>
              <a:t>10</a:t>
            </a:fld>
            <a:endParaRPr lang="en-US" dirty="0"/>
          </a:p>
        </p:txBody>
      </p:sp>
      <p:pic>
        <p:nvPicPr>
          <p:cNvPr id="6" name="Picture 5" descr="Table&#10;&#10;Description automatically generated">
            <a:extLst>
              <a:ext uri="{FF2B5EF4-FFF2-40B4-BE49-F238E27FC236}">
                <a16:creationId xmlns:a16="http://schemas.microsoft.com/office/drawing/2014/main" id="{05801093-3802-8856-94A6-51A0718A6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726111"/>
            <a:ext cx="2630900" cy="4233632"/>
          </a:xfrm>
          <a:prstGeom prst="rect">
            <a:avLst/>
          </a:prstGeom>
        </p:spPr>
      </p:pic>
    </p:spTree>
    <p:extLst>
      <p:ext uri="{BB962C8B-B14F-4D97-AF65-F5344CB8AC3E}">
        <p14:creationId xmlns:p14="http://schemas.microsoft.com/office/powerpoint/2010/main" val="363523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Process States</a:t>
            </a:r>
          </a:p>
        </p:txBody>
      </p:sp>
      <p:sp>
        <p:nvSpPr>
          <p:cNvPr id="11267" name="Rectangle 3"/>
          <p:cNvSpPr>
            <a:spLocks noGrp="1" noChangeArrowheads="1"/>
          </p:cNvSpPr>
          <p:nvPr>
            <p:ph idx="1"/>
          </p:nvPr>
        </p:nvSpPr>
        <p:spPr/>
        <p:txBody>
          <a:bodyPr/>
          <a:lstStyle/>
          <a:p>
            <a:pPr>
              <a:lnSpc>
                <a:spcPct val="90000"/>
              </a:lnSpc>
            </a:pPr>
            <a:r>
              <a:rPr lang="en-US" sz="2400" dirty="0"/>
              <a:t>Three primary process operating states</a:t>
            </a:r>
          </a:p>
          <a:p>
            <a:pPr lvl="1">
              <a:lnSpc>
                <a:spcPct val="90000"/>
              </a:lnSpc>
            </a:pPr>
            <a:r>
              <a:rPr lang="en-US" sz="2400" dirty="0"/>
              <a:t>Ready state</a:t>
            </a:r>
          </a:p>
          <a:p>
            <a:pPr lvl="1">
              <a:lnSpc>
                <a:spcPct val="90000"/>
              </a:lnSpc>
            </a:pPr>
            <a:r>
              <a:rPr lang="en-US" sz="2400" dirty="0"/>
              <a:t>Running state</a:t>
            </a:r>
          </a:p>
          <a:p>
            <a:pPr lvl="1">
              <a:lnSpc>
                <a:spcPct val="90000"/>
              </a:lnSpc>
            </a:pPr>
            <a:r>
              <a:rPr lang="en-US" sz="2400" dirty="0"/>
              <a:t>Waiting (blocked) state.</a:t>
            </a:r>
          </a:p>
          <a:p>
            <a:pPr>
              <a:lnSpc>
                <a:spcPct val="90000"/>
              </a:lnSpc>
            </a:pPr>
            <a:r>
              <a:rPr lang="en-US" sz="2400" dirty="0"/>
              <a:t>Dispatching - Move from ready state to running state.</a:t>
            </a:r>
          </a:p>
          <a:p>
            <a:pPr>
              <a:lnSpc>
                <a:spcPct val="90000"/>
              </a:lnSpc>
            </a:pPr>
            <a:r>
              <a:rPr lang="en-US" sz="2400" dirty="0"/>
              <a:t>Wake-up - Move from blocked state to ready state.</a:t>
            </a:r>
          </a:p>
          <a:p>
            <a:pPr>
              <a:lnSpc>
                <a:spcPct val="90000"/>
              </a:lnSpc>
            </a:pPr>
            <a:r>
              <a:rPr lang="en-US" sz="2400" dirty="0"/>
              <a:t>Time-out - Move from running state to ready state.</a:t>
            </a:r>
          </a:p>
          <a:p>
            <a:pPr>
              <a:lnSpc>
                <a:spcPct val="90000"/>
              </a:lnSpc>
            </a:pPr>
            <a:r>
              <a:rPr lang="en-US" sz="2400" dirty="0"/>
              <a:t>Process completion</a:t>
            </a:r>
          </a:p>
          <a:p>
            <a:pPr lvl="1">
              <a:lnSpc>
                <a:spcPct val="90000"/>
              </a:lnSpc>
            </a:pPr>
            <a:r>
              <a:rPr lang="en-US" sz="2400" dirty="0"/>
              <a:t>killed, terminated, destroyed.</a:t>
            </a:r>
          </a:p>
          <a:p>
            <a:pPr>
              <a:lnSpc>
                <a:spcPct val="90000"/>
              </a:lnSpc>
            </a:pPr>
            <a:r>
              <a:rPr lang="en-US" sz="2400" dirty="0"/>
              <a:t>Additional states – suspend, swap.</a:t>
            </a:r>
          </a:p>
          <a:p>
            <a:pPr>
              <a:lnSpc>
                <a:spcPct val="90000"/>
              </a:lnSpc>
            </a:pPr>
            <a:r>
              <a:rPr lang="en-US" sz="2400" dirty="0"/>
              <a:t>Resumption – Move from suspended state to ready state.</a:t>
            </a:r>
          </a:p>
        </p:txBody>
      </p:sp>
      <p:sp>
        <p:nvSpPr>
          <p:cNvPr id="6" name="Slide Number Placeholder 5"/>
          <p:cNvSpPr>
            <a:spLocks noGrp="1"/>
          </p:cNvSpPr>
          <p:nvPr>
            <p:ph type="sldNum" sz="quarter" idx="12"/>
          </p:nvPr>
        </p:nvSpPr>
        <p:spPr/>
        <p:txBody>
          <a:bodyPr/>
          <a:lstStyle/>
          <a:p>
            <a:fld id="{CE6CBA24-E18B-42AC-A34E-360F8A268393}" type="slidenum">
              <a:rPr lang="en-US" smtClean="0"/>
              <a:pPr/>
              <a:t>11</a:t>
            </a:fld>
            <a:endParaRPr lang="en-US" dirty="0"/>
          </a:p>
        </p:txBody>
      </p:sp>
    </p:spTree>
    <p:extLst>
      <p:ext uri="{BB962C8B-B14F-4D97-AF65-F5344CB8AC3E}">
        <p14:creationId xmlns:p14="http://schemas.microsoft.com/office/powerpoint/2010/main" val="14226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animEffect transition="in" filter="fade">
                                      <p:cBhvr>
                                        <p:cTn id="7" dur="500"/>
                                        <p:tgtEl>
                                          <p:spTgt spid="1126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5" end="5"/>
                                            </p:txEl>
                                          </p:spTgt>
                                        </p:tgtEl>
                                        <p:attrNameLst>
                                          <p:attrName>style.visibility</p:attrName>
                                        </p:attrNameLst>
                                      </p:cBhvr>
                                      <p:to>
                                        <p:strVal val="visible"/>
                                      </p:to>
                                    </p:set>
                                    <p:animEffect transition="in" filter="fade">
                                      <p:cBhvr>
                                        <p:cTn id="12" dur="500"/>
                                        <p:tgtEl>
                                          <p:spTgt spid="112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animEffect transition="in" filter="fade">
                                      <p:cBhvr>
                                        <p:cTn id="17" dur="500"/>
                                        <p:tgtEl>
                                          <p:spTgt spid="1126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7" end="7"/>
                                            </p:txEl>
                                          </p:spTgt>
                                        </p:tgtEl>
                                        <p:attrNameLst>
                                          <p:attrName>style.visibility</p:attrName>
                                        </p:attrNameLst>
                                      </p:cBhvr>
                                      <p:to>
                                        <p:strVal val="visible"/>
                                      </p:to>
                                    </p:set>
                                    <p:animEffect transition="in" filter="fade">
                                      <p:cBhvr>
                                        <p:cTn id="22" dur="500"/>
                                        <p:tgtEl>
                                          <p:spTgt spid="1126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267">
                                            <p:txEl>
                                              <p:pRg st="8" end="8"/>
                                            </p:txEl>
                                          </p:spTgt>
                                        </p:tgtEl>
                                        <p:attrNameLst>
                                          <p:attrName>style.visibility</p:attrName>
                                        </p:attrNameLst>
                                      </p:cBhvr>
                                      <p:to>
                                        <p:strVal val="visible"/>
                                      </p:to>
                                    </p:set>
                                    <p:animEffect transition="in" filter="fade">
                                      <p:cBhvr>
                                        <p:cTn id="25" dur="500"/>
                                        <p:tgtEl>
                                          <p:spTgt spid="11267">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267">
                                            <p:txEl>
                                              <p:pRg st="9" end="9"/>
                                            </p:txEl>
                                          </p:spTgt>
                                        </p:tgtEl>
                                        <p:attrNameLst>
                                          <p:attrName>style.visibility</p:attrName>
                                        </p:attrNameLst>
                                      </p:cBhvr>
                                      <p:to>
                                        <p:strVal val="visible"/>
                                      </p:to>
                                    </p:set>
                                    <p:animEffect transition="in" filter="fade">
                                      <p:cBhvr>
                                        <p:cTn id="30" dur="500"/>
                                        <p:tgtEl>
                                          <p:spTgt spid="11267">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267">
                                            <p:txEl>
                                              <p:pRg st="10" end="10"/>
                                            </p:txEl>
                                          </p:spTgt>
                                        </p:tgtEl>
                                        <p:attrNameLst>
                                          <p:attrName>style.visibility</p:attrName>
                                        </p:attrNameLst>
                                      </p:cBhvr>
                                      <p:to>
                                        <p:strVal val="visible"/>
                                      </p:to>
                                    </p:set>
                                    <p:animEffect transition="in" filter="fade">
                                      <p:cBhvr>
                                        <p:cTn id="35"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noFill/>
        </p:spPr>
        <p:txBody>
          <a:bodyPr lIns="92075" tIns="46038" rIns="92075" bIns="46038"/>
          <a:lstStyle/>
          <a:p>
            <a:r>
              <a:rPr lang="en-US" dirty="0"/>
              <a:t>O.S. Scheduling Tasks</a:t>
            </a:r>
          </a:p>
        </p:txBody>
      </p:sp>
      <p:sp>
        <p:nvSpPr>
          <p:cNvPr id="5" name="Slide Number Placeholder 4"/>
          <p:cNvSpPr>
            <a:spLocks noGrp="1"/>
          </p:cNvSpPr>
          <p:nvPr>
            <p:ph type="sldNum" sz="quarter" idx="12"/>
          </p:nvPr>
        </p:nvSpPr>
        <p:spPr/>
        <p:txBody>
          <a:bodyPr/>
          <a:lstStyle/>
          <a:p>
            <a:fld id="{DE92680F-60F8-43A8-8448-770068F7F39B}" type="slidenum">
              <a:rPr lang="en-US" smtClean="0"/>
              <a:pPr/>
              <a:t>12</a:t>
            </a:fld>
            <a:endParaRPr lang="en-US" dirty="0"/>
          </a:p>
        </p:txBody>
      </p:sp>
      <p:graphicFrame>
        <p:nvGraphicFramePr>
          <p:cNvPr id="2" name="Table 2">
            <a:extLst>
              <a:ext uri="{FF2B5EF4-FFF2-40B4-BE49-F238E27FC236}">
                <a16:creationId xmlns:a16="http://schemas.microsoft.com/office/drawing/2014/main" id="{6D6C83C8-776E-1EA9-E7FE-1C6D120E5754}"/>
              </a:ext>
            </a:extLst>
          </p:cNvPr>
          <p:cNvGraphicFramePr>
            <a:graphicFrameLocks noGrp="1"/>
          </p:cNvGraphicFramePr>
          <p:nvPr>
            <p:extLst>
              <p:ext uri="{D42A27DB-BD31-4B8C-83A1-F6EECF244321}">
                <p14:modId xmlns:p14="http://schemas.microsoft.com/office/powerpoint/2010/main" val="3367301617"/>
              </p:ext>
            </p:extLst>
          </p:nvPr>
        </p:nvGraphicFramePr>
        <p:xfrm>
          <a:off x="685800" y="1676400"/>
          <a:ext cx="7848600" cy="4887059"/>
        </p:xfrm>
        <a:graphic>
          <a:graphicData uri="http://schemas.openxmlformats.org/drawingml/2006/table">
            <a:tbl>
              <a:tblPr firstRow="1" bandRow="1">
                <a:tableStyleId>{F5AB1C69-6EDB-4FF4-983F-18BD219EF322}</a:tableStyleId>
              </a:tblPr>
              <a:tblGrid>
                <a:gridCol w="3273081">
                  <a:extLst>
                    <a:ext uri="{9D8B030D-6E8A-4147-A177-3AD203B41FA5}">
                      <a16:colId xmlns:a16="http://schemas.microsoft.com/office/drawing/2014/main" val="2637982484"/>
                    </a:ext>
                  </a:extLst>
                </a:gridCol>
                <a:gridCol w="4575519">
                  <a:extLst>
                    <a:ext uri="{9D8B030D-6E8A-4147-A177-3AD203B41FA5}">
                      <a16:colId xmlns:a16="http://schemas.microsoft.com/office/drawing/2014/main" val="3325603266"/>
                    </a:ext>
                  </a:extLst>
                </a:gridCol>
              </a:tblGrid>
              <a:tr h="836539">
                <a:tc>
                  <a:txBody>
                    <a:bodyPr/>
                    <a:lstStyle/>
                    <a:p>
                      <a:pPr lvl="0">
                        <a:buNone/>
                      </a:pPr>
                      <a:r>
                        <a:rPr lang="en-US" sz="2400" dirty="0">
                          <a:solidFill>
                            <a:schemeClr val="tx1"/>
                          </a:solidFill>
                        </a:rPr>
                        <a:t>Task</a:t>
                      </a:r>
                    </a:p>
                  </a:txBody>
                  <a:tcPr/>
                </a:tc>
                <a:tc>
                  <a:txBody>
                    <a:bodyPr/>
                    <a:lstStyle/>
                    <a:p>
                      <a:pPr lvl="0">
                        <a:buNone/>
                      </a:pPr>
                      <a:r>
                        <a:rPr lang="en-US" sz="2400" dirty="0">
                          <a:solidFill>
                            <a:schemeClr val="tx1"/>
                          </a:solidFill>
                        </a:rPr>
                        <a:t>Description</a:t>
                      </a:r>
                    </a:p>
                  </a:txBody>
                  <a:tcPr/>
                </a:tc>
                <a:extLst>
                  <a:ext uri="{0D108BD9-81ED-4DB2-BD59-A6C34878D82A}">
                    <a16:rowId xmlns:a16="http://schemas.microsoft.com/office/drawing/2014/main" val="2199976276"/>
                  </a:ext>
                </a:extLst>
              </a:tr>
              <a:tr h="836540">
                <a:tc>
                  <a:txBody>
                    <a:bodyPr/>
                    <a:lstStyle/>
                    <a:p>
                      <a:r>
                        <a:rPr lang="en-US" sz="2400" dirty="0"/>
                        <a:t>High-level scheduling </a:t>
                      </a:r>
                    </a:p>
                  </a:txBody>
                  <a:tcPr/>
                </a:tc>
                <a:tc>
                  <a:txBody>
                    <a:bodyPr/>
                    <a:lstStyle/>
                    <a:p>
                      <a:r>
                        <a:rPr lang="en-US" sz="2400" dirty="0"/>
                        <a:t>Adding a program to the pool of programs being executed.</a:t>
                      </a:r>
                    </a:p>
                  </a:txBody>
                  <a:tcPr/>
                </a:tc>
                <a:extLst>
                  <a:ext uri="{0D108BD9-81ED-4DB2-BD59-A6C34878D82A}">
                    <a16:rowId xmlns:a16="http://schemas.microsoft.com/office/drawing/2014/main" val="2696266366"/>
                  </a:ext>
                </a:extLst>
              </a:tr>
              <a:tr h="836540">
                <a:tc>
                  <a:txBody>
                    <a:bodyPr/>
                    <a:lstStyle/>
                    <a:p>
                      <a:r>
                        <a:rPr lang="en-US" sz="2400" dirty="0"/>
                        <a:t>Short-term scheduling</a:t>
                      </a:r>
                    </a:p>
                    <a:p>
                      <a:r>
                        <a:rPr lang="en-US" sz="2400" dirty="0"/>
                        <a:t>(dispatching) </a:t>
                      </a:r>
                    </a:p>
                  </a:txBody>
                  <a:tcPr/>
                </a:tc>
                <a:tc>
                  <a:txBody>
                    <a:bodyPr/>
                    <a:lstStyle/>
                    <a:p>
                      <a:r>
                        <a:rPr lang="en-US" sz="2400" dirty="0"/>
                        <a:t>Deciding which  process shall be executed next by the CPU.</a:t>
                      </a:r>
                    </a:p>
                  </a:txBody>
                  <a:tcPr/>
                </a:tc>
                <a:extLst>
                  <a:ext uri="{0D108BD9-81ED-4DB2-BD59-A6C34878D82A}">
                    <a16:rowId xmlns:a16="http://schemas.microsoft.com/office/drawing/2014/main" val="776095908"/>
                  </a:ext>
                </a:extLst>
              </a:tr>
              <a:tr h="484662">
                <a:tc>
                  <a:txBody>
                    <a:bodyPr/>
                    <a:lstStyle/>
                    <a:p>
                      <a:r>
                        <a:rPr lang="en-US" sz="2400" dirty="0"/>
                        <a:t>Mid-level scheduling</a:t>
                      </a:r>
                    </a:p>
                  </a:txBody>
                  <a:tcPr/>
                </a:tc>
                <a:tc>
                  <a:txBody>
                    <a:bodyPr/>
                    <a:lstStyle/>
                    <a:p>
                      <a:r>
                        <a:rPr lang="en-US" sz="2400" dirty="0"/>
                        <a:t>Swapping processes to/from disk.</a:t>
                      </a:r>
                    </a:p>
                  </a:txBody>
                  <a:tcPr/>
                </a:tc>
                <a:extLst>
                  <a:ext uri="{0D108BD9-81ED-4DB2-BD59-A6C34878D82A}">
                    <a16:rowId xmlns:a16="http://schemas.microsoft.com/office/drawing/2014/main" val="423378238"/>
                  </a:ext>
                </a:extLst>
              </a:tr>
              <a:tr h="1195057">
                <a:tc>
                  <a:txBody>
                    <a:bodyPr/>
                    <a:lstStyle/>
                    <a:p>
                      <a:r>
                        <a:rPr lang="en-US" sz="2400" dirty="0"/>
                        <a:t>I/O scheduling</a:t>
                      </a:r>
                    </a:p>
                  </a:txBody>
                  <a:tcPr/>
                </a:tc>
                <a:tc>
                  <a:txBody>
                    <a:bodyPr/>
                    <a:lstStyle/>
                    <a:p>
                      <a:r>
                        <a:rPr lang="en-US" sz="2400" dirty="0"/>
                        <a:t>Deciding which process’s pending I/O request shall be handled by an available I/O device </a:t>
                      </a:r>
                    </a:p>
                  </a:txBody>
                  <a:tcPr/>
                </a:tc>
                <a:extLst>
                  <a:ext uri="{0D108BD9-81ED-4DB2-BD59-A6C34878D82A}">
                    <a16:rowId xmlns:a16="http://schemas.microsoft.com/office/drawing/2014/main" val="2525211502"/>
                  </a:ext>
                </a:extLst>
              </a:tr>
            </a:tbl>
          </a:graphicData>
        </a:graphic>
      </p:graphicFrame>
    </p:spTree>
    <p:extLst>
      <p:ext uri="{BB962C8B-B14F-4D97-AF65-F5344CB8AC3E}">
        <p14:creationId xmlns:p14="http://schemas.microsoft.com/office/powerpoint/2010/main" val="18894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Program Dispatching</a:t>
            </a:r>
          </a:p>
        </p:txBody>
      </p:sp>
      <p:sp>
        <p:nvSpPr>
          <p:cNvPr id="72" name="Slide Number Placeholder 71"/>
          <p:cNvSpPr>
            <a:spLocks noGrp="1"/>
          </p:cNvSpPr>
          <p:nvPr>
            <p:ph type="sldNum" sz="quarter" idx="12"/>
          </p:nvPr>
        </p:nvSpPr>
        <p:spPr/>
        <p:txBody>
          <a:bodyPr/>
          <a:lstStyle/>
          <a:p>
            <a:fld id="{DE92680F-60F8-43A8-8448-770068F7F39B}" type="slidenum">
              <a:rPr lang="en-US" smtClean="0"/>
              <a:pPr/>
              <a:t>13</a:t>
            </a:fld>
            <a:endParaRPr lang="en-US" dirty="0"/>
          </a:p>
        </p:txBody>
      </p:sp>
      <p:sp>
        <p:nvSpPr>
          <p:cNvPr id="12302" name="Freeform 21">
            <a:extLst>
              <a:ext uri="{C183D7F6-B498-43B3-948B-1728B52AA6E4}">
                <adec:decorative xmlns:adec="http://schemas.microsoft.com/office/drawing/2017/decorative" val="1"/>
              </a:ext>
            </a:extLst>
          </p:cNvPr>
          <p:cNvSpPr>
            <a:spLocks/>
          </p:cNvSpPr>
          <p:nvPr/>
        </p:nvSpPr>
        <p:spPr bwMode="auto">
          <a:xfrm>
            <a:off x="1479699" y="1735581"/>
            <a:ext cx="1039812" cy="4284219"/>
          </a:xfrm>
          <a:custGeom>
            <a:avLst/>
            <a:gdLst>
              <a:gd name="T0" fmla="*/ 868476 w 672"/>
              <a:gd name="T1" fmla="*/ 253018 h 2536"/>
              <a:gd name="T2" fmla="*/ 192995 w 672"/>
              <a:gd name="T3" fmla="*/ 610221 h 2536"/>
              <a:gd name="T4" fmla="*/ 192995 w 672"/>
              <a:gd name="T5" fmla="*/ 3914345 h 2536"/>
              <a:gd name="T6" fmla="*/ 1350962 w 672"/>
              <a:gd name="T7" fmla="*/ 4718050 h 2536"/>
              <a:gd name="T8" fmla="*/ 0 60000 65536"/>
              <a:gd name="T9" fmla="*/ 0 60000 65536"/>
              <a:gd name="T10" fmla="*/ 0 60000 65536"/>
              <a:gd name="T11" fmla="*/ 0 60000 65536"/>
              <a:gd name="T12" fmla="*/ 0 w 672"/>
              <a:gd name="T13" fmla="*/ 0 h 2536"/>
              <a:gd name="T14" fmla="*/ 672 w 672"/>
              <a:gd name="T15" fmla="*/ 2536 h 2536"/>
            </a:gdLst>
            <a:ahLst/>
            <a:cxnLst>
              <a:cxn ang="T8">
                <a:pos x="T0" y="T1"/>
              </a:cxn>
              <a:cxn ang="T9">
                <a:pos x="T2" y="T3"/>
              </a:cxn>
              <a:cxn ang="T10">
                <a:pos x="T4" y="T5"/>
              </a:cxn>
              <a:cxn ang="T11">
                <a:pos x="T6" y="T7"/>
              </a:cxn>
            </a:cxnLst>
            <a:rect l="T12" t="T13" r="T14" b="T15"/>
            <a:pathLst>
              <a:path w="672" h="2536">
                <a:moveTo>
                  <a:pt x="432" y="136"/>
                </a:moveTo>
                <a:cubicBezTo>
                  <a:pt x="292" y="68"/>
                  <a:pt x="152" y="0"/>
                  <a:pt x="96" y="328"/>
                </a:cubicBezTo>
                <a:cubicBezTo>
                  <a:pt x="40" y="656"/>
                  <a:pt x="0" y="1736"/>
                  <a:pt x="96" y="2104"/>
                </a:cubicBezTo>
                <a:cubicBezTo>
                  <a:pt x="192" y="2472"/>
                  <a:pt x="568" y="2464"/>
                  <a:pt x="672" y="2536"/>
                </a:cubicBezTo>
              </a:path>
            </a:pathLst>
          </a:custGeom>
          <a:noFill/>
          <a:ln w="25400">
            <a:solidFill>
              <a:srgbClr val="FF0000"/>
            </a:solidFill>
            <a:round/>
            <a:headEnd/>
            <a:tailEnd type="triangle" w="med" len="med"/>
          </a:ln>
        </p:spPr>
        <p:txBody>
          <a:bodyPr wrap="none" anchor="ctr"/>
          <a:lstStyle/>
          <a:p>
            <a:endParaRPr lang="en-US"/>
          </a:p>
        </p:txBody>
      </p:sp>
      <p:sp>
        <p:nvSpPr>
          <p:cNvPr id="12303" name="Freeform 22">
            <a:extLst>
              <a:ext uri="{C183D7F6-B498-43B3-948B-1728B52AA6E4}">
                <adec:decorative xmlns:adec="http://schemas.microsoft.com/office/drawing/2017/decorative" val="1"/>
              </a:ext>
            </a:extLst>
          </p:cNvPr>
          <p:cNvSpPr>
            <a:spLocks/>
          </p:cNvSpPr>
          <p:nvPr/>
        </p:nvSpPr>
        <p:spPr bwMode="auto">
          <a:xfrm>
            <a:off x="3124200" y="5410200"/>
            <a:ext cx="1676400" cy="312516"/>
          </a:xfrm>
          <a:custGeom>
            <a:avLst/>
            <a:gdLst>
              <a:gd name="T0" fmla="*/ 1928812 w 1152"/>
              <a:gd name="T1" fmla="*/ 356507 h 224"/>
              <a:gd name="T2" fmla="*/ 482203 w 1152"/>
              <a:gd name="T3" fmla="*/ 356507 h 224"/>
              <a:gd name="T4" fmla="*/ 0 w 1152"/>
              <a:gd name="T5" fmla="*/ 0 h 224"/>
              <a:gd name="T6" fmla="*/ 0 60000 65536"/>
              <a:gd name="T7" fmla="*/ 0 60000 65536"/>
              <a:gd name="T8" fmla="*/ 0 60000 65536"/>
              <a:gd name="T9" fmla="*/ 0 w 1152"/>
              <a:gd name="T10" fmla="*/ 0 h 224"/>
              <a:gd name="T11" fmla="*/ 1152 w 1152"/>
              <a:gd name="T12" fmla="*/ 224 h 224"/>
            </a:gdLst>
            <a:ahLst/>
            <a:cxnLst>
              <a:cxn ang="T6">
                <a:pos x="T0" y="T1"/>
              </a:cxn>
              <a:cxn ang="T7">
                <a:pos x="T2" y="T3"/>
              </a:cxn>
              <a:cxn ang="T8">
                <a:pos x="T4" y="T5"/>
              </a:cxn>
            </a:cxnLst>
            <a:rect l="T9" t="T10" r="T11" b="T12"/>
            <a:pathLst>
              <a:path w="1152" h="224">
                <a:moveTo>
                  <a:pt x="1152" y="192"/>
                </a:moveTo>
                <a:cubicBezTo>
                  <a:pt x="816" y="208"/>
                  <a:pt x="480" y="224"/>
                  <a:pt x="288" y="192"/>
                </a:cubicBezTo>
                <a:cubicBezTo>
                  <a:pt x="96" y="160"/>
                  <a:pt x="48" y="32"/>
                  <a:pt x="0" y="0"/>
                </a:cubicBezTo>
              </a:path>
            </a:pathLst>
          </a:custGeom>
          <a:noFill/>
          <a:ln w="25400">
            <a:solidFill>
              <a:srgbClr val="FF0000"/>
            </a:solidFill>
            <a:round/>
            <a:headEnd/>
            <a:tailEnd type="triangle" w="med" len="med"/>
          </a:ln>
        </p:spPr>
        <p:txBody>
          <a:bodyPr wrap="none" anchor="ctr"/>
          <a:lstStyle/>
          <a:p>
            <a:endParaRPr lang="en-US"/>
          </a:p>
        </p:txBody>
      </p:sp>
      <p:sp>
        <p:nvSpPr>
          <p:cNvPr id="12304" name="Text Box 23"/>
          <p:cNvSpPr txBox="1">
            <a:spLocks noChangeArrowheads="1"/>
          </p:cNvSpPr>
          <p:nvPr/>
        </p:nvSpPr>
        <p:spPr bwMode="auto">
          <a:xfrm>
            <a:off x="4733925" y="5316094"/>
            <a:ext cx="4340225" cy="536575"/>
          </a:xfrm>
          <a:prstGeom prst="rect">
            <a:avLst/>
          </a:prstGeom>
          <a:noFill/>
          <a:ln w="9525" algn="ctr">
            <a:noFill/>
            <a:miter lim="800000"/>
            <a:headEnd/>
            <a:tailEnd/>
          </a:ln>
        </p:spPr>
        <p:txBody>
          <a:bodyPr lIns="111904" tIns="55952" rIns="111904" bIns="55952">
            <a:spAutoFit/>
          </a:bodyPr>
          <a:lstStyle/>
          <a:p>
            <a:pPr defTabSz="1119188">
              <a:spcBef>
                <a:spcPct val="50000"/>
              </a:spcBef>
            </a:pPr>
            <a:r>
              <a:rPr lang="en-US" sz="2900" dirty="0">
                <a:solidFill>
                  <a:srgbClr val="FF0000"/>
                </a:solidFill>
                <a:latin typeface="Comic Sans MS" pitchFamily="66" charset="0"/>
              </a:rPr>
              <a:t>OS loads new program</a:t>
            </a:r>
          </a:p>
        </p:txBody>
      </p:sp>
      <p:sp>
        <p:nvSpPr>
          <p:cNvPr id="12305" name="Text Box 24"/>
          <p:cNvSpPr txBox="1">
            <a:spLocks noChangeArrowheads="1"/>
          </p:cNvSpPr>
          <p:nvPr/>
        </p:nvSpPr>
        <p:spPr bwMode="auto">
          <a:xfrm>
            <a:off x="2563812" y="5711381"/>
            <a:ext cx="4340225" cy="536575"/>
          </a:xfrm>
          <a:prstGeom prst="rect">
            <a:avLst/>
          </a:prstGeom>
          <a:noFill/>
          <a:ln w="9525" algn="ctr">
            <a:noFill/>
            <a:miter lim="800000"/>
            <a:headEnd/>
            <a:tailEnd/>
          </a:ln>
        </p:spPr>
        <p:txBody>
          <a:bodyPr lIns="111904" tIns="55952" rIns="111904" bIns="55952">
            <a:spAutoFit/>
          </a:bodyPr>
          <a:lstStyle/>
          <a:p>
            <a:pPr algn="l" defTabSz="1119188">
              <a:spcBef>
                <a:spcPct val="50000"/>
              </a:spcBef>
            </a:pPr>
            <a:r>
              <a:rPr lang="en-US" sz="2900" dirty="0">
                <a:solidFill>
                  <a:srgbClr val="FF0000"/>
                </a:solidFill>
                <a:latin typeface="Comic Sans MS" pitchFamily="66" charset="0"/>
              </a:rPr>
              <a:t>Program ends</a:t>
            </a:r>
          </a:p>
        </p:txBody>
      </p:sp>
      <p:pic>
        <p:nvPicPr>
          <p:cNvPr id="8" name="Picture 7" descr="Diagram&#10;&#10;Description automatically generated">
            <a:extLst>
              <a:ext uri="{FF2B5EF4-FFF2-40B4-BE49-F238E27FC236}">
                <a16:creationId xmlns:a16="http://schemas.microsoft.com/office/drawing/2014/main" id="{223EA333-2DBC-5BB0-02E5-8C42ACEEE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40583"/>
            <a:ext cx="3890150" cy="3768503"/>
          </a:xfrm>
          <a:prstGeom prst="rect">
            <a:avLst/>
          </a:prstGeom>
        </p:spPr>
      </p:pic>
    </p:spTree>
    <p:extLst>
      <p:ext uri="{BB962C8B-B14F-4D97-AF65-F5344CB8AC3E}">
        <p14:creationId xmlns:p14="http://schemas.microsoft.com/office/powerpoint/2010/main" val="43355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t>Dispatching Objectives</a:t>
            </a:r>
          </a:p>
        </p:txBody>
      </p:sp>
      <p:sp>
        <p:nvSpPr>
          <p:cNvPr id="14339" name="Rectangle 5"/>
          <p:cNvSpPr>
            <a:spLocks noGrp="1" noChangeArrowheads="1"/>
          </p:cNvSpPr>
          <p:nvPr>
            <p:ph idx="1"/>
          </p:nvPr>
        </p:nvSpPr>
        <p:spPr>
          <a:xfrm>
            <a:off x="457200" y="1752600"/>
            <a:ext cx="8229600" cy="4373563"/>
          </a:xfrm>
        </p:spPr>
        <p:txBody>
          <a:bodyPr/>
          <a:lstStyle/>
          <a:p>
            <a:pPr>
              <a:lnSpc>
                <a:spcPct val="90000"/>
              </a:lnSpc>
            </a:pPr>
            <a:r>
              <a:rPr lang="en-US" dirty="0"/>
              <a:t>Provide minimal and consistent response time.</a:t>
            </a:r>
          </a:p>
          <a:p>
            <a:pPr>
              <a:lnSpc>
                <a:spcPct val="90000"/>
              </a:lnSpc>
            </a:pPr>
            <a:r>
              <a:rPr lang="en-US" dirty="0"/>
              <a:t>Maximize CPU utilization.</a:t>
            </a:r>
          </a:p>
          <a:p>
            <a:pPr>
              <a:lnSpc>
                <a:spcPct val="90000"/>
              </a:lnSpc>
            </a:pPr>
            <a:r>
              <a:rPr lang="en-US" dirty="0"/>
              <a:t>Maximize resource utilization.</a:t>
            </a:r>
          </a:p>
          <a:p>
            <a:pPr>
              <a:lnSpc>
                <a:spcPct val="90000"/>
              </a:lnSpc>
            </a:pPr>
            <a:r>
              <a:rPr lang="en-US" dirty="0"/>
              <a:t>Promote graceful degradation.</a:t>
            </a:r>
          </a:p>
          <a:p>
            <a:pPr>
              <a:lnSpc>
                <a:spcPct val="90000"/>
              </a:lnSpc>
            </a:pPr>
            <a:r>
              <a:rPr lang="en-US" b="1" dirty="0"/>
              <a:t>Prevent starvation.</a:t>
            </a:r>
          </a:p>
        </p:txBody>
      </p:sp>
      <p:sp>
        <p:nvSpPr>
          <p:cNvPr id="6" name="Slide Number Placeholder 5"/>
          <p:cNvSpPr>
            <a:spLocks noGrp="1"/>
          </p:cNvSpPr>
          <p:nvPr>
            <p:ph type="sldNum" sz="quarter" idx="12"/>
          </p:nvPr>
        </p:nvSpPr>
        <p:spPr/>
        <p:txBody>
          <a:bodyPr/>
          <a:lstStyle/>
          <a:p>
            <a:fld id="{CE6CBA24-E18B-42AC-A34E-360F8A268393}" type="slidenum">
              <a:rPr lang="en-US" smtClean="0"/>
              <a:pPr/>
              <a:t>14</a:t>
            </a:fld>
            <a:endParaRPr lang="en-US" dirty="0"/>
          </a:p>
        </p:txBody>
      </p:sp>
    </p:spTree>
    <p:extLst>
      <p:ext uri="{BB962C8B-B14F-4D97-AF65-F5344CB8AC3E}">
        <p14:creationId xmlns:p14="http://schemas.microsoft.com/office/powerpoint/2010/main" val="25363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Dispatching Mechanisms</a:t>
            </a:r>
          </a:p>
        </p:txBody>
      </p:sp>
      <p:sp>
        <p:nvSpPr>
          <p:cNvPr id="21507" name="Rectangle 3"/>
          <p:cNvSpPr>
            <a:spLocks noGrp="1" noChangeArrowheads="1"/>
          </p:cNvSpPr>
          <p:nvPr>
            <p:ph idx="1"/>
          </p:nvPr>
        </p:nvSpPr>
        <p:spPr>
          <a:xfrm>
            <a:off x="914400" y="1600200"/>
            <a:ext cx="7772400" cy="4525963"/>
          </a:xfrm>
        </p:spPr>
        <p:txBody>
          <a:bodyPr/>
          <a:lstStyle/>
          <a:p>
            <a:r>
              <a:rPr lang="en-US" dirty="0"/>
              <a:t>First in, first out (FIFO) Unfair to short processes and I/O bound processes</a:t>
            </a:r>
          </a:p>
          <a:p>
            <a:r>
              <a:rPr lang="en-US" sz="2800" dirty="0"/>
              <a:t>Priority Scheduling</a:t>
            </a:r>
          </a:p>
          <a:p>
            <a:pPr lvl="1"/>
            <a:r>
              <a:rPr lang="en-US" sz="2400" dirty="0"/>
              <a:t>Job with the highest priority is selected.</a:t>
            </a:r>
          </a:p>
          <a:p>
            <a:pPr lvl="1"/>
            <a:r>
              <a:rPr lang="en-US" sz="2400" dirty="0"/>
              <a:t>If multiple jobs have the highest priority, then dispatcher selects among them using FIFO</a:t>
            </a:r>
          </a:p>
        </p:txBody>
      </p:sp>
      <p:sp>
        <p:nvSpPr>
          <p:cNvPr id="21508" name="Slide Number Placeholder 5"/>
          <p:cNvSpPr>
            <a:spLocks noGrp="1"/>
          </p:cNvSpPr>
          <p:nvPr>
            <p:ph type="sldNum" sz="quarter" idx="12"/>
          </p:nvPr>
        </p:nvSpPr>
        <p:spPr>
          <a:xfrm>
            <a:off x="533400" y="6172200"/>
            <a:ext cx="2133600" cy="476250"/>
          </a:xfrm>
          <a:prstGeom prst="rect">
            <a:avLst/>
          </a:prstGeom>
          <a:noFill/>
        </p:spPr>
        <p:txBody>
          <a:bodyPr/>
          <a:lstStyle/>
          <a:p>
            <a:pPr algn="l"/>
            <a:fld id="{70654634-7020-42EC-9B29-8896C4C305B7}" type="slidenum">
              <a:rPr lang="en-US" sz="1800" smtClean="0"/>
              <a:pPr algn="l"/>
              <a:t>15</a:t>
            </a:fld>
            <a:endParaRPr lang="en-US" sz="1800" dirty="0"/>
          </a:p>
        </p:txBody>
      </p:sp>
    </p:spTree>
    <p:extLst>
      <p:ext uri="{BB962C8B-B14F-4D97-AF65-F5344CB8AC3E}">
        <p14:creationId xmlns:p14="http://schemas.microsoft.com/office/powerpoint/2010/main" val="415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fade">
                                      <p:cBhvr>
                                        <p:cTn id="10" dur="500"/>
                                        <p:tgtEl>
                                          <p:spTgt spid="2150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animEffect transition="in" filter="fade">
                                      <p:cBhvr>
                                        <p:cTn id="13"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t>Preemptive Dispatching</a:t>
            </a:r>
          </a:p>
        </p:txBody>
      </p:sp>
      <p:sp>
        <p:nvSpPr>
          <p:cNvPr id="16387" name="Rectangle 5"/>
          <p:cNvSpPr>
            <a:spLocks noGrp="1" noChangeArrowheads="1"/>
          </p:cNvSpPr>
          <p:nvPr>
            <p:ph idx="1"/>
          </p:nvPr>
        </p:nvSpPr>
        <p:spPr>
          <a:xfrm>
            <a:off x="533400" y="1600200"/>
            <a:ext cx="8305800" cy="2895600"/>
          </a:xfrm>
        </p:spPr>
        <p:txBody>
          <a:bodyPr>
            <a:normAutofit lnSpcReduction="10000"/>
          </a:bodyPr>
          <a:lstStyle/>
          <a:p>
            <a:r>
              <a:rPr lang="en-US" dirty="0"/>
              <a:t>Round robin</a:t>
            </a:r>
          </a:p>
          <a:p>
            <a:pPr lvl="1"/>
            <a:r>
              <a:rPr lang="en-US" sz="2400" dirty="0"/>
              <a:t>Inherently fair and maximizes throughput.</a:t>
            </a:r>
          </a:p>
          <a:p>
            <a:r>
              <a:rPr lang="en-US" dirty="0"/>
              <a:t>Dynamic Priority</a:t>
            </a:r>
          </a:p>
          <a:p>
            <a:pPr lvl="1"/>
            <a:r>
              <a:rPr lang="en-US" sz="2400" dirty="0"/>
              <a:t>Based on ratio of CPU time to total time process has been in the system.</a:t>
            </a:r>
          </a:p>
          <a:p>
            <a:pPr lvl="1"/>
            <a:r>
              <a:rPr lang="en-US" sz="2400" dirty="0"/>
              <a:t>Smallest ratio has highest priority.</a:t>
            </a:r>
          </a:p>
          <a:p>
            <a:pPr lvl="1"/>
            <a:r>
              <a:rPr lang="en-US" sz="2400" dirty="0"/>
              <a:t>Linux, Windows 2000 and up.</a:t>
            </a:r>
          </a:p>
        </p:txBody>
      </p:sp>
      <p:sp>
        <p:nvSpPr>
          <p:cNvPr id="7" name="Slide Number Placeholder 6"/>
          <p:cNvSpPr>
            <a:spLocks noGrp="1"/>
          </p:cNvSpPr>
          <p:nvPr>
            <p:ph type="sldNum" sz="quarter" idx="12"/>
          </p:nvPr>
        </p:nvSpPr>
        <p:spPr/>
        <p:txBody>
          <a:bodyPr/>
          <a:lstStyle/>
          <a:p>
            <a:fld id="{CE6CBA24-E18B-42AC-A34E-360F8A268393}" type="slidenum">
              <a:rPr lang="en-US" smtClean="0"/>
              <a:pPr/>
              <a:t>16</a:t>
            </a:fld>
            <a:endParaRPr lang="en-US" dirty="0"/>
          </a:p>
        </p:txBody>
      </p:sp>
    </p:spTree>
    <p:extLst>
      <p:ext uri="{BB962C8B-B14F-4D97-AF65-F5344CB8AC3E}">
        <p14:creationId xmlns:p14="http://schemas.microsoft.com/office/powerpoint/2010/main" val="133616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3" end="3"/>
                                            </p:txEl>
                                          </p:spTgt>
                                        </p:tgtEl>
                                        <p:attrNameLst>
                                          <p:attrName>style.visibility</p:attrName>
                                        </p:attrNameLst>
                                      </p:cBhvr>
                                      <p:to>
                                        <p:strVal val="visible"/>
                                      </p:to>
                                    </p:set>
                                    <p:animEffect transition="in" filter="fade">
                                      <p:cBhvr>
                                        <p:cTn id="10" dur="500"/>
                                        <p:tgtEl>
                                          <p:spTgt spid="1638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Effect transition="in" filter="fade">
                                      <p:cBhvr>
                                        <p:cTn id="13" dur="500"/>
                                        <p:tgtEl>
                                          <p:spTgt spid="1638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87">
                                            <p:txEl>
                                              <p:pRg st="5" end="5"/>
                                            </p:txEl>
                                          </p:spTgt>
                                        </p:tgtEl>
                                        <p:attrNameLst>
                                          <p:attrName>style.visibility</p:attrName>
                                        </p:attrNameLst>
                                      </p:cBhvr>
                                      <p:to>
                                        <p:strVal val="visible"/>
                                      </p:to>
                                    </p:set>
                                    <p:animEffect transition="in" filter="fade">
                                      <p:cBhvr>
                                        <p:cTn id="16"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Threads</a:t>
            </a:r>
          </a:p>
        </p:txBody>
      </p:sp>
      <p:sp>
        <p:nvSpPr>
          <p:cNvPr id="13315" name="Rectangle 3"/>
          <p:cNvSpPr>
            <a:spLocks noGrp="1" noChangeArrowheads="1"/>
          </p:cNvSpPr>
          <p:nvPr>
            <p:ph idx="1"/>
          </p:nvPr>
        </p:nvSpPr>
        <p:spPr>
          <a:xfrm>
            <a:off x="685800" y="1600200"/>
            <a:ext cx="8229600" cy="4419600"/>
          </a:xfrm>
        </p:spPr>
        <p:txBody>
          <a:bodyPr>
            <a:noAutofit/>
          </a:bodyPr>
          <a:lstStyle/>
          <a:p>
            <a:pPr>
              <a:lnSpc>
                <a:spcPct val="90000"/>
              </a:lnSpc>
              <a:spcBef>
                <a:spcPts val="500"/>
              </a:spcBef>
            </a:pPr>
            <a:r>
              <a:rPr lang="en-US" sz="2800" dirty="0"/>
              <a:t>‘</a:t>
            </a:r>
            <a:r>
              <a:rPr lang="en-US" sz="2800" dirty="0" err="1"/>
              <a:t>Miniprocess</a:t>
            </a:r>
            <a:r>
              <a:rPr lang="en-US" sz="2800" dirty="0"/>
              <a:t>’ that can be run independent of other parts of the process:</a:t>
            </a:r>
          </a:p>
          <a:p>
            <a:pPr lvl="1">
              <a:lnSpc>
                <a:spcPct val="90000"/>
              </a:lnSpc>
              <a:spcBef>
                <a:spcPts val="500"/>
              </a:spcBef>
            </a:pPr>
            <a:r>
              <a:rPr lang="en-US" sz="2400" dirty="0"/>
              <a:t>Event-driven programs</a:t>
            </a:r>
          </a:p>
          <a:p>
            <a:pPr lvl="1">
              <a:lnSpc>
                <a:spcPct val="90000"/>
              </a:lnSpc>
              <a:spcBef>
                <a:spcPts val="500"/>
              </a:spcBef>
            </a:pPr>
            <a:r>
              <a:rPr lang="en-US" sz="2400" dirty="0"/>
              <a:t>Shares parent’s control block</a:t>
            </a:r>
          </a:p>
          <a:p>
            <a:pPr lvl="1">
              <a:lnSpc>
                <a:spcPct val="90000"/>
              </a:lnSpc>
              <a:spcBef>
                <a:spcPts val="500"/>
              </a:spcBef>
            </a:pPr>
            <a:r>
              <a:rPr lang="en-US" sz="2400" dirty="0"/>
              <a:t>Shares resources allocated to its parent process including primary storage, files and I/O devices.</a:t>
            </a:r>
          </a:p>
          <a:p>
            <a:pPr>
              <a:lnSpc>
                <a:spcPct val="90000"/>
              </a:lnSpc>
              <a:spcBef>
                <a:spcPts val="500"/>
              </a:spcBef>
            </a:pPr>
            <a:r>
              <a:rPr lang="en-US" sz="2800" dirty="0"/>
              <a:t>Advantage of process/thread families over multiple independent processes:</a:t>
            </a:r>
          </a:p>
          <a:p>
            <a:pPr lvl="1">
              <a:lnSpc>
                <a:spcPct val="90000"/>
              </a:lnSpc>
              <a:spcBef>
                <a:spcPts val="500"/>
              </a:spcBef>
            </a:pPr>
            <a:r>
              <a:rPr lang="en-US" sz="2400" dirty="0"/>
              <a:t>Reduced OS overhead for resource allocation and process management</a:t>
            </a:r>
          </a:p>
          <a:p>
            <a:pPr lvl="1">
              <a:lnSpc>
                <a:spcPct val="90000"/>
              </a:lnSpc>
              <a:spcBef>
                <a:spcPts val="500"/>
              </a:spcBef>
            </a:pPr>
            <a:r>
              <a:rPr lang="en-US" sz="2400" dirty="0"/>
              <a:t>A thread needs less information than a normal PCB.</a:t>
            </a:r>
          </a:p>
        </p:txBody>
      </p:sp>
      <p:sp>
        <p:nvSpPr>
          <p:cNvPr id="6" name="Slide Number Placeholder 5"/>
          <p:cNvSpPr>
            <a:spLocks noGrp="1"/>
          </p:cNvSpPr>
          <p:nvPr>
            <p:ph type="sldNum" sz="quarter" idx="12"/>
          </p:nvPr>
        </p:nvSpPr>
        <p:spPr/>
        <p:txBody>
          <a:bodyPr/>
          <a:lstStyle/>
          <a:p>
            <a:fld id="{CE6CBA24-E18B-42AC-A34E-360F8A268393}" type="slidenum">
              <a:rPr lang="en-US" smtClean="0"/>
              <a:pPr/>
              <a:t>17</a:t>
            </a:fld>
            <a:endParaRPr lang="en-US" dirty="0"/>
          </a:p>
        </p:txBody>
      </p:sp>
    </p:spTree>
    <p:extLst>
      <p:ext uri="{BB962C8B-B14F-4D97-AF65-F5344CB8AC3E}">
        <p14:creationId xmlns:p14="http://schemas.microsoft.com/office/powerpoint/2010/main" val="335151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animEffect transition="in" filter="fade">
                                      <p:cBhvr>
                                        <p:cTn id="7" dur="500"/>
                                        <p:tgtEl>
                                          <p:spTgt spid="1331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5" end="5"/>
                                            </p:txEl>
                                          </p:spTgt>
                                        </p:tgtEl>
                                        <p:attrNameLst>
                                          <p:attrName>style.visibility</p:attrName>
                                        </p:attrNameLst>
                                      </p:cBhvr>
                                      <p:to>
                                        <p:strVal val="visible"/>
                                      </p:to>
                                    </p:set>
                                    <p:animEffect transition="in" filter="fade">
                                      <p:cBhvr>
                                        <p:cTn id="10" dur="500"/>
                                        <p:tgtEl>
                                          <p:spTgt spid="1331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animEffect transition="in" filter="fade">
                                      <p:cBhvr>
                                        <p:cTn id="13"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Secondary Storage (Disk) Scheduling</a:t>
            </a:r>
          </a:p>
        </p:txBody>
      </p:sp>
      <p:sp>
        <p:nvSpPr>
          <p:cNvPr id="3" name="Content Placeholder 2"/>
          <p:cNvSpPr>
            <a:spLocks noGrp="1"/>
          </p:cNvSpPr>
          <p:nvPr>
            <p:ph idx="1"/>
          </p:nvPr>
        </p:nvSpPr>
        <p:spPr>
          <a:xfrm>
            <a:off x="685298" y="1676399"/>
            <a:ext cx="8077702" cy="4422495"/>
          </a:xfrm>
        </p:spPr>
        <p:txBody>
          <a:bodyPr>
            <a:normAutofit fontScale="92500" lnSpcReduction="10000"/>
          </a:bodyPr>
          <a:lstStyle/>
          <a:p>
            <a:r>
              <a:rPr lang="en-US" sz="2800" dirty="0"/>
              <a:t>The CPU is about a million times faster than a magnetic disk.</a:t>
            </a:r>
          </a:p>
          <a:p>
            <a:r>
              <a:rPr lang="en-US" sz="2800" dirty="0"/>
              <a:t>Because the disk is comparatively so slow, it makes sense to use some CPU time to optimize disk operations. The operating system schedules disk operations (instead of first-come, first-served.)</a:t>
            </a:r>
          </a:p>
          <a:p>
            <a:r>
              <a:rPr lang="en-US" sz="2800" dirty="0"/>
              <a:t>The seek operation, moving the heads from one track to another, is the most time consuming.</a:t>
            </a:r>
          </a:p>
          <a:p>
            <a:r>
              <a:rPr lang="en-US" sz="2800" dirty="0"/>
              <a:t>Goal: minimize seek operations and seek distances.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18</a:t>
            </a:fld>
            <a:endParaRPr lang="en-US" dirty="0"/>
          </a:p>
        </p:txBody>
      </p:sp>
    </p:spTree>
    <p:extLst>
      <p:ext uri="{BB962C8B-B14F-4D97-AF65-F5344CB8AC3E}">
        <p14:creationId xmlns:p14="http://schemas.microsoft.com/office/powerpoint/2010/main" val="28736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a:t>Disk Scheduling Algorithms</a:t>
            </a:r>
          </a:p>
        </p:txBody>
      </p:sp>
      <p:sp>
        <p:nvSpPr>
          <p:cNvPr id="18435" name="Rectangle 3"/>
          <p:cNvSpPr>
            <a:spLocks noGrp="1" noChangeArrowheads="1"/>
          </p:cNvSpPr>
          <p:nvPr>
            <p:ph idx="1"/>
          </p:nvPr>
        </p:nvSpPr>
        <p:spPr/>
        <p:txBody>
          <a:bodyPr/>
          <a:lstStyle/>
          <a:p>
            <a:pPr>
              <a:lnSpc>
                <a:spcPct val="90000"/>
              </a:lnSpc>
            </a:pPr>
            <a:r>
              <a:rPr lang="en-US" sz="2700" dirty="0"/>
              <a:t>First-Come, First-Served (Naïve approach)</a:t>
            </a:r>
          </a:p>
          <a:p>
            <a:pPr>
              <a:lnSpc>
                <a:spcPct val="90000"/>
              </a:lnSpc>
            </a:pPr>
            <a:r>
              <a:rPr lang="en-US" sz="2700" dirty="0"/>
              <a:t>Shortest Distance First</a:t>
            </a:r>
          </a:p>
          <a:p>
            <a:pPr lvl="1">
              <a:lnSpc>
                <a:spcPct val="90000"/>
              </a:lnSpc>
            </a:pPr>
            <a:r>
              <a:rPr lang="en-US" sz="2300" dirty="0"/>
              <a:t>Indefinite postponement problem</a:t>
            </a:r>
          </a:p>
          <a:p>
            <a:pPr>
              <a:lnSpc>
                <a:spcPct val="90000"/>
              </a:lnSpc>
            </a:pPr>
            <a:r>
              <a:rPr lang="en-US" sz="2700" dirty="0"/>
              <a:t>Scan (elevator algorithm)</a:t>
            </a:r>
          </a:p>
          <a:p>
            <a:pPr lvl="1">
              <a:lnSpc>
                <a:spcPct val="90000"/>
              </a:lnSpc>
            </a:pPr>
            <a:r>
              <a:rPr lang="en-US" sz="2200" dirty="0"/>
              <a:t>Works like the elevator in a building: the disk head does not change direction until all requests in the current direction are served.</a:t>
            </a:r>
          </a:p>
          <a:p>
            <a:pPr lvl="1">
              <a:lnSpc>
                <a:spcPct val="90000"/>
              </a:lnSpc>
            </a:pPr>
            <a:r>
              <a:rPr lang="en-US" sz="2200" dirty="0"/>
              <a:t>Disk head moves (more or less) smoothly from outer edge to center and back.</a:t>
            </a:r>
          </a:p>
          <a:p>
            <a:pPr lvl="1">
              <a:lnSpc>
                <a:spcPct val="90000"/>
              </a:lnSpc>
            </a:pPr>
            <a:r>
              <a:rPr lang="en-US" sz="2200" dirty="0"/>
              <a:t>Does not travel further than needed in either direction.</a:t>
            </a:r>
          </a:p>
          <a:p>
            <a:pPr lvl="1">
              <a:lnSpc>
                <a:spcPct val="90000"/>
              </a:lnSpc>
            </a:pPr>
            <a:r>
              <a:rPr lang="en-US" sz="2300" dirty="0"/>
              <a:t>Possible disadvantage: middle of disk gets serviced twice.</a:t>
            </a:r>
          </a:p>
        </p:txBody>
      </p:sp>
      <p:sp>
        <p:nvSpPr>
          <p:cNvPr id="5" name="Slide Number Placeholder 4"/>
          <p:cNvSpPr>
            <a:spLocks noGrp="1"/>
          </p:cNvSpPr>
          <p:nvPr>
            <p:ph type="sldNum" sz="quarter" idx="12"/>
          </p:nvPr>
        </p:nvSpPr>
        <p:spPr/>
        <p:txBody>
          <a:bodyPr/>
          <a:lstStyle/>
          <a:p>
            <a:fld id="{CE6CBA24-E18B-42AC-A34E-360F8A268393}" type="slidenum">
              <a:rPr lang="en-US" smtClean="0"/>
              <a:pPr/>
              <a:t>19</a:t>
            </a:fld>
            <a:endParaRPr lang="en-US" dirty="0"/>
          </a:p>
        </p:txBody>
      </p:sp>
    </p:spTree>
    <p:extLst>
      <p:ext uri="{BB962C8B-B14F-4D97-AF65-F5344CB8AC3E}">
        <p14:creationId xmlns:p14="http://schemas.microsoft.com/office/powerpoint/2010/main" val="12082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fade">
                                      <p:cBhvr>
                                        <p:cTn id="15" dur="500"/>
                                        <p:tgtEl>
                                          <p:spTgt spid="1843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35">
                                            <p:txEl>
                                              <p:pRg st="4" end="4"/>
                                            </p:txEl>
                                          </p:spTgt>
                                        </p:tgtEl>
                                        <p:attrNameLst>
                                          <p:attrName>style.visibility</p:attrName>
                                        </p:attrNameLst>
                                      </p:cBhvr>
                                      <p:to>
                                        <p:strVal val="visible"/>
                                      </p:to>
                                    </p:set>
                                    <p:animEffect transition="in" filter="fade">
                                      <p:cBhvr>
                                        <p:cTn id="20" dur="500"/>
                                        <p:tgtEl>
                                          <p:spTgt spid="1843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Effect transition="in" filter="fade">
                                      <p:cBhvr>
                                        <p:cTn id="25" dur="500"/>
                                        <p:tgtEl>
                                          <p:spTgt spid="1843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435">
                                            <p:txEl>
                                              <p:pRg st="6" end="6"/>
                                            </p:txEl>
                                          </p:spTgt>
                                        </p:tgtEl>
                                        <p:attrNameLst>
                                          <p:attrName>style.visibility</p:attrName>
                                        </p:attrNameLst>
                                      </p:cBhvr>
                                      <p:to>
                                        <p:strVal val="visible"/>
                                      </p:to>
                                    </p:set>
                                    <p:animEffect transition="in" filter="fade">
                                      <p:cBhvr>
                                        <p:cTn id="30" dur="500"/>
                                        <p:tgtEl>
                                          <p:spTgt spid="1843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animEffect transition="in" filter="fade">
                                      <p:cBhvr>
                                        <p:cTn id="35"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BA5E-AF74-3522-50AE-670E64741573}"/>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BECD2B9-9AA1-6D15-77BF-40633BAFD9B9}"/>
              </a:ext>
            </a:extLst>
          </p:cNvPr>
          <p:cNvSpPr>
            <a:spLocks noGrp="1"/>
          </p:cNvSpPr>
          <p:nvPr>
            <p:ph idx="1"/>
          </p:nvPr>
        </p:nvSpPr>
        <p:spPr/>
        <p:txBody>
          <a:bodyPr/>
          <a:lstStyle/>
          <a:p>
            <a:r>
              <a:rPr lang="en-US" dirty="0"/>
              <a:t>Course evaluations are available.</a:t>
            </a:r>
          </a:p>
          <a:p>
            <a:r>
              <a:rPr lang="en-US" dirty="0"/>
              <a:t>Chapter 6 updated in PDF, but not </a:t>
            </a:r>
            <a:r>
              <a:rPr lang="en-US" dirty="0" err="1"/>
              <a:t>ePub</a:t>
            </a:r>
            <a:r>
              <a:rPr lang="en-US" dirty="0"/>
              <a:t>.</a:t>
            </a:r>
          </a:p>
          <a:p>
            <a:r>
              <a:rPr lang="en-US" dirty="0"/>
              <a:t>Assignment 5 is due at 11:59 PM.</a:t>
            </a:r>
          </a:p>
          <a:p>
            <a:r>
              <a:rPr lang="en-US" dirty="0"/>
              <a:t>I will try to have it graded by the end of the day on Tuesday.</a:t>
            </a:r>
          </a:p>
          <a:p>
            <a:r>
              <a:rPr lang="en-US" dirty="0"/>
              <a:t>The optional assignment will be released on Wednesday and due on April 26 at 11:59 PM.</a:t>
            </a:r>
          </a:p>
        </p:txBody>
      </p:sp>
    </p:spTree>
    <p:extLst>
      <p:ext uri="{BB962C8B-B14F-4D97-AF65-F5344CB8AC3E}">
        <p14:creationId xmlns:p14="http://schemas.microsoft.com/office/powerpoint/2010/main" val="3057831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3600" dirty="0"/>
              <a:t>Introduction to Files</a:t>
            </a:r>
          </a:p>
        </p:txBody>
      </p:sp>
      <p:sp>
        <p:nvSpPr>
          <p:cNvPr id="3075" name="Rectangle 3"/>
          <p:cNvSpPr>
            <a:spLocks noGrp="1" noChangeArrowheads="1"/>
          </p:cNvSpPr>
          <p:nvPr>
            <p:ph idx="1"/>
          </p:nvPr>
        </p:nvSpPr>
        <p:spPr>
          <a:xfrm>
            <a:off x="685800" y="1752600"/>
            <a:ext cx="7772400" cy="3987800"/>
          </a:xfrm>
        </p:spPr>
        <p:txBody>
          <a:bodyPr/>
          <a:lstStyle/>
          <a:p>
            <a:pPr>
              <a:buFontTx/>
              <a:buNone/>
            </a:pPr>
            <a:r>
              <a:rPr lang="en-US" dirty="0"/>
              <a:t>Files:</a:t>
            </a:r>
          </a:p>
          <a:p>
            <a:r>
              <a:rPr lang="en-US" dirty="0"/>
              <a:t>Named collections </a:t>
            </a:r>
            <a:r>
              <a:rPr lang="en-US"/>
              <a:t>of data.</a:t>
            </a:r>
            <a:endParaRPr lang="en-US" dirty="0"/>
          </a:p>
          <a:p>
            <a:r>
              <a:rPr lang="en-US" dirty="0"/>
              <a:t>On non-volatile storage (usually disk).</a:t>
            </a:r>
          </a:p>
          <a:p>
            <a:r>
              <a:rPr lang="en-US" dirty="0"/>
              <a:t>Require a one cluster (allocation unit) minimum.</a:t>
            </a:r>
          </a:p>
          <a:p>
            <a:r>
              <a:rPr lang="en-US" dirty="0"/>
              <a:t>Associations to programs.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20</a:t>
            </a:fld>
            <a:endParaRPr lang="en-US" dirty="0"/>
          </a:p>
        </p:txBody>
      </p:sp>
    </p:spTree>
    <p:extLst>
      <p:ext uri="{BB962C8B-B14F-4D97-AF65-F5344CB8AC3E}">
        <p14:creationId xmlns:p14="http://schemas.microsoft.com/office/powerpoint/2010/main" val="222301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normAutofit/>
          </a:bodyPr>
          <a:lstStyle/>
          <a:p>
            <a:r>
              <a:rPr lang="en-US" sz="3600" dirty="0"/>
              <a:t>File Management System</a:t>
            </a:r>
          </a:p>
        </p:txBody>
      </p:sp>
      <p:sp>
        <p:nvSpPr>
          <p:cNvPr id="8195" name="Rectangle 1027"/>
          <p:cNvSpPr>
            <a:spLocks noGrp="1" noChangeArrowheads="1"/>
          </p:cNvSpPr>
          <p:nvPr>
            <p:ph idx="1"/>
          </p:nvPr>
        </p:nvSpPr>
        <p:spPr/>
        <p:txBody>
          <a:bodyPr/>
          <a:lstStyle/>
          <a:p>
            <a:r>
              <a:rPr lang="en-US" sz="2800" dirty="0"/>
              <a:t>Provides a logical view for the user and hides the physical implementation.</a:t>
            </a:r>
          </a:p>
          <a:p>
            <a:r>
              <a:rPr lang="en-US" sz="2800" dirty="0"/>
              <a:t>Manages directory structures and space allocation for each I/O device.</a:t>
            </a:r>
          </a:p>
          <a:p>
            <a:r>
              <a:rPr lang="en-US" sz="2800" dirty="0"/>
              <a:t>Permits manipulation of data within a file.</a:t>
            </a:r>
          </a:p>
          <a:p>
            <a:r>
              <a:rPr lang="en-US" sz="2800" dirty="0"/>
              <a:t>Requests data transfers from I/O device drivers.</a:t>
            </a:r>
          </a:p>
          <a:p>
            <a:r>
              <a:rPr lang="en-US" sz="2800" dirty="0"/>
              <a:t>Provides file security and protection of file integrity.</a:t>
            </a:r>
          </a:p>
        </p:txBody>
      </p:sp>
      <p:sp>
        <p:nvSpPr>
          <p:cNvPr id="4" name="Slide Number Placeholder 3"/>
          <p:cNvSpPr>
            <a:spLocks noGrp="1"/>
          </p:cNvSpPr>
          <p:nvPr>
            <p:ph type="sldNum" sz="quarter" idx="12"/>
          </p:nvPr>
        </p:nvSpPr>
        <p:spPr/>
        <p:txBody>
          <a:bodyPr/>
          <a:lstStyle/>
          <a:p>
            <a:fld id="{CE6CBA24-E18B-42AC-A34E-360F8A268393}" type="slidenum">
              <a:rPr lang="en-US" smtClean="0"/>
              <a:pPr/>
              <a:t>21</a:t>
            </a:fld>
            <a:endParaRPr lang="en-US" dirty="0"/>
          </a:p>
        </p:txBody>
      </p:sp>
    </p:spTree>
    <p:extLst>
      <p:ext uri="{BB962C8B-B14F-4D97-AF65-F5344CB8AC3E}">
        <p14:creationId xmlns:p14="http://schemas.microsoft.com/office/powerpoint/2010/main" val="35998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3600" dirty="0"/>
              <a:t>File Management and I/O Functions</a:t>
            </a:r>
          </a:p>
        </p:txBody>
      </p:sp>
      <p:sp>
        <p:nvSpPr>
          <p:cNvPr id="9219" name="Rectangle 3"/>
          <p:cNvSpPr>
            <a:spLocks noGrp="1" noChangeArrowheads="1"/>
          </p:cNvSpPr>
          <p:nvPr>
            <p:ph idx="1"/>
          </p:nvPr>
        </p:nvSpPr>
        <p:spPr/>
        <p:txBody>
          <a:bodyPr/>
          <a:lstStyle/>
          <a:p>
            <a:pPr marL="609600" indent="-609600">
              <a:buFontTx/>
              <a:buNone/>
            </a:pPr>
            <a:r>
              <a:rPr lang="en-US" dirty="0"/>
              <a:t>Separation between the two allows:</a:t>
            </a:r>
          </a:p>
          <a:p>
            <a:pPr marL="609600" indent="-609600">
              <a:buFontTx/>
              <a:buAutoNum type="arabicPeriod"/>
            </a:pPr>
            <a:r>
              <a:rPr lang="en-US" dirty="0"/>
              <a:t>I/O </a:t>
            </a:r>
            <a:r>
              <a:rPr lang="en-US" i="1" dirty="0"/>
              <a:t>devices</a:t>
            </a:r>
            <a:r>
              <a:rPr lang="en-US" dirty="0"/>
              <a:t> can change while keeping the file system the same.</a:t>
            </a:r>
          </a:p>
          <a:p>
            <a:pPr marL="609600" indent="-609600">
              <a:buFontTx/>
              <a:buAutoNum type="arabicPeriod"/>
            </a:pPr>
            <a:r>
              <a:rPr lang="en-US" dirty="0"/>
              <a:t>Redirecting data from one device to another is simple.</a:t>
            </a:r>
          </a:p>
        </p:txBody>
      </p:sp>
      <p:sp>
        <p:nvSpPr>
          <p:cNvPr id="4" name="Slide Number Placeholder 3"/>
          <p:cNvSpPr>
            <a:spLocks noGrp="1"/>
          </p:cNvSpPr>
          <p:nvPr>
            <p:ph type="sldNum" sz="quarter" idx="12"/>
          </p:nvPr>
        </p:nvSpPr>
        <p:spPr/>
        <p:txBody>
          <a:bodyPr/>
          <a:lstStyle/>
          <a:p>
            <a:fld id="{CE6CBA24-E18B-42AC-A34E-360F8A268393}" type="slidenum">
              <a:rPr lang="en-US" smtClean="0"/>
              <a:pPr/>
              <a:t>22</a:t>
            </a:fld>
            <a:endParaRPr lang="en-US" dirty="0"/>
          </a:p>
        </p:txBody>
      </p:sp>
    </p:spTree>
    <p:extLst>
      <p:ext uri="{BB962C8B-B14F-4D97-AF65-F5344CB8AC3E}">
        <p14:creationId xmlns:p14="http://schemas.microsoft.com/office/powerpoint/2010/main" val="35668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sz="3600" dirty="0"/>
              <a:t>Operations on a File as a Whole</a:t>
            </a:r>
          </a:p>
        </p:txBody>
      </p:sp>
      <p:sp>
        <p:nvSpPr>
          <p:cNvPr id="11267" name="Rectangle 3"/>
          <p:cNvSpPr>
            <a:spLocks noGrp="1" noChangeArrowheads="1"/>
          </p:cNvSpPr>
          <p:nvPr>
            <p:ph idx="1"/>
          </p:nvPr>
        </p:nvSpPr>
        <p:spPr>
          <a:xfrm>
            <a:off x="1143000" y="1676400"/>
            <a:ext cx="7010902" cy="4620002"/>
          </a:xfrm>
        </p:spPr>
        <p:txBody>
          <a:bodyPr>
            <a:normAutofit/>
          </a:bodyPr>
          <a:lstStyle/>
          <a:p>
            <a:r>
              <a:rPr lang="en-US" sz="3200" dirty="0"/>
              <a:t>Copy, Move.</a:t>
            </a:r>
          </a:p>
          <a:p>
            <a:r>
              <a:rPr lang="en-US" sz="3200" dirty="0"/>
              <a:t>List, Print.</a:t>
            </a:r>
          </a:p>
          <a:p>
            <a:r>
              <a:rPr lang="en-US" sz="3200" dirty="0"/>
              <a:t>Load and execute a program.</a:t>
            </a:r>
          </a:p>
          <a:p>
            <a:r>
              <a:rPr lang="en-US" sz="3200" dirty="0"/>
              <a:t>Load file into memory.</a:t>
            </a:r>
          </a:p>
          <a:p>
            <a:r>
              <a:rPr lang="en-US" sz="3200" dirty="0"/>
              <a:t>Store file from memory.</a:t>
            </a:r>
          </a:p>
          <a:p>
            <a:r>
              <a:rPr lang="en-US" sz="3200" dirty="0"/>
              <a:t>Append data from memory to file.</a:t>
            </a:r>
          </a:p>
          <a:p>
            <a:r>
              <a:rPr lang="en-US" sz="3200" dirty="0"/>
              <a:t>Compile, assemble a file.</a:t>
            </a:r>
          </a:p>
        </p:txBody>
      </p:sp>
      <p:sp>
        <p:nvSpPr>
          <p:cNvPr id="4" name="Slide Number Placeholder 3"/>
          <p:cNvSpPr>
            <a:spLocks noGrp="1"/>
          </p:cNvSpPr>
          <p:nvPr>
            <p:ph type="sldNum" sz="quarter" idx="12"/>
          </p:nvPr>
        </p:nvSpPr>
        <p:spPr/>
        <p:txBody>
          <a:bodyPr/>
          <a:lstStyle/>
          <a:p>
            <a:fld id="{CE6CBA24-E18B-42AC-A34E-360F8A268393}" type="slidenum">
              <a:rPr lang="en-US" smtClean="0"/>
              <a:pPr/>
              <a:t>23</a:t>
            </a:fld>
            <a:endParaRPr lang="en-US" dirty="0"/>
          </a:p>
        </p:txBody>
      </p:sp>
    </p:spTree>
    <p:extLst>
      <p:ext uri="{BB962C8B-B14F-4D97-AF65-F5344CB8AC3E}">
        <p14:creationId xmlns:p14="http://schemas.microsoft.com/office/powerpoint/2010/main" val="291672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3600" dirty="0"/>
              <a:t>File Stream Operations</a:t>
            </a:r>
          </a:p>
        </p:txBody>
      </p:sp>
      <p:sp>
        <p:nvSpPr>
          <p:cNvPr id="12291" name="Rectangle 3"/>
          <p:cNvSpPr>
            <a:spLocks noGrp="1" noChangeArrowheads="1"/>
          </p:cNvSpPr>
          <p:nvPr>
            <p:ph idx="1"/>
          </p:nvPr>
        </p:nvSpPr>
        <p:spPr>
          <a:xfrm>
            <a:off x="457200" y="1600200"/>
            <a:ext cx="8382000" cy="4525963"/>
          </a:xfrm>
        </p:spPr>
        <p:txBody>
          <a:bodyPr>
            <a:normAutofit/>
          </a:bodyPr>
          <a:lstStyle/>
          <a:p>
            <a:pPr>
              <a:buFontTx/>
              <a:buNone/>
            </a:pPr>
            <a:r>
              <a:rPr lang="en-US" sz="3200" dirty="0"/>
              <a:t>The file is viewed as a stream of bytes</a:t>
            </a:r>
          </a:p>
          <a:p>
            <a:r>
              <a:rPr lang="en-US" sz="3200" dirty="0"/>
              <a:t>Open a file.</a:t>
            </a:r>
          </a:p>
          <a:p>
            <a:r>
              <a:rPr lang="en-US" sz="3200" dirty="0"/>
              <a:t>Read a specified number of bytes from file.</a:t>
            </a:r>
          </a:p>
          <a:p>
            <a:r>
              <a:rPr lang="en-US" sz="3200" dirty="0"/>
              <a:t>Write a specified number of bytes to a file.</a:t>
            </a:r>
          </a:p>
          <a:p>
            <a:r>
              <a:rPr lang="en-US" sz="3200" dirty="0"/>
              <a:t>Move the file pointer forward or backward.</a:t>
            </a:r>
          </a:p>
          <a:p>
            <a:r>
              <a:rPr lang="en-US" sz="3200" dirty="0"/>
              <a:t>Move file pointer to beginning of a file.</a:t>
            </a:r>
          </a:p>
          <a:p>
            <a:r>
              <a:rPr lang="en-US" sz="3200" dirty="0"/>
              <a:t>Close a file.</a:t>
            </a:r>
          </a:p>
          <a:p>
            <a:endParaRPr lang="en-US"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24</a:t>
            </a:fld>
            <a:endParaRPr lang="en-US" dirty="0"/>
          </a:p>
        </p:txBody>
      </p:sp>
    </p:spTree>
    <p:extLst>
      <p:ext uri="{BB962C8B-B14F-4D97-AF65-F5344CB8AC3E}">
        <p14:creationId xmlns:p14="http://schemas.microsoft.com/office/powerpoint/2010/main" val="10985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500"/>
                                        <p:tgtEl>
                                          <p:spTgt spid="12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fade">
                                      <p:cBhvr>
                                        <p:cTn id="12" dur="500"/>
                                        <p:tgtEl>
                                          <p:spTgt spid="122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fade">
                                      <p:cBhvr>
                                        <p:cTn id="17" dur="500"/>
                                        <p:tgtEl>
                                          <p:spTgt spid="122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fade">
                                      <p:cBhvr>
                                        <p:cTn id="22" dur="500"/>
                                        <p:tgtEl>
                                          <p:spTgt spid="122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sz="3600" dirty="0"/>
              <a:t>File Record Operations</a:t>
            </a:r>
          </a:p>
        </p:txBody>
      </p:sp>
      <p:sp>
        <p:nvSpPr>
          <p:cNvPr id="13315" name="Rectangle 3"/>
          <p:cNvSpPr>
            <a:spLocks noGrp="1" noChangeArrowheads="1"/>
          </p:cNvSpPr>
          <p:nvPr>
            <p:ph idx="1"/>
          </p:nvPr>
        </p:nvSpPr>
        <p:spPr/>
        <p:txBody>
          <a:bodyPr>
            <a:normAutofit/>
          </a:bodyPr>
          <a:lstStyle/>
          <a:p>
            <a:pPr>
              <a:spcBef>
                <a:spcPts val="600"/>
              </a:spcBef>
              <a:buFontTx/>
              <a:buNone/>
            </a:pPr>
            <a:r>
              <a:rPr lang="en-US" sz="3200" dirty="0"/>
              <a:t>The file is viewed as a collection of records</a:t>
            </a:r>
          </a:p>
          <a:p>
            <a:pPr>
              <a:spcBef>
                <a:spcPts val="600"/>
              </a:spcBef>
            </a:pPr>
            <a:r>
              <a:rPr lang="en-US" sz="3200" dirty="0"/>
              <a:t>Open a file.</a:t>
            </a:r>
          </a:p>
          <a:p>
            <a:pPr>
              <a:spcBef>
                <a:spcPts val="600"/>
              </a:spcBef>
            </a:pPr>
            <a:r>
              <a:rPr lang="en-US" sz="3200" dirty="0"/>
              <a:t>Retrieve a record (read).</a:t>
            </a:r>
          </a:p>
          <a:p>
            <a:pPr>
              <a:spcBef>
                <a:spcPts val="600"/>
              </a:spcBef>
            </a:pPr>
            <a:r>
              <a:rPr lang="en-US" sz="3200" dirty="0"/>
              <a:t>Add a record to a file (add).</a:t>
            </a:r>
          </a:p>
          <a:p>
            <a:pPr>
              <a:spcBef>
                <a:spcPts val="600"/>
              </a:spcBef>
            </a:pPr>
            <a:r>
              <a:rPr lang="en-US" sz="3200" dirty="0"/>
              <a:t>Delete a record (delete).</a:t>
            </a:r>
          </a:p>
          <a:p>
            <a:pPr>
              <a:spcBef>
                <a:spcPts val="600"/>
              </a:spcBef>
            </a:pPr>
            <a:r>
              <a:rPr lang="en-US" sz="3200" dirty="0"/>
              <a:t>Modify contents of a record (update).</a:t>
            </a:r>
          </a:p>
          <a:p>
            <a:pPr>
              <a:spcBef>
                <a:spcPts val="600"/>
              </a:spcBef>
            </a:pPr>
            <a:r>
              <a:rPr lang="en-US" sz="3200" dirty="0"/>
              <a:t>Close the file.</a:t>
            </a:r>
          </a:p>
          <a:p>
            <a:endParaRPr lang="en-US"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25</a:t>
            </a:fld>
            <a:endParaRPr lang="en-US" dirty="0"/>
          </a:p>
        </p:txBody>
      </p:sp>
    </p:spTree>
    <p:extLst>
      <p:ext uri="{BB962C8B-B14F-4D97-AF65-F5344CB8AC3E}">
        <p14:creationId xmlns:p14="http://schemas.microsoft.com/office/powerpoint/2010/main" val="39278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sz="3600" dirty="0"/>
              <a:t>File Access Methods</a:t>
            </a:r>
          </a:p>
        </p:txBody>
      </p:sp>
      <p:sp>
        <p:nvSpPr>
          <p:cNvPr id="15363" name="Rectangle 3"/>
          <p:cNvSpPr>
            <a:spLocks noGrp="1" noChangeArrowheads="1"/>
          </p:cNvSpPr>
          <p:nvPr>
            <p:ph idx="1"/>
          </p:nvPr>
        </p:nvSpPr>
        <p:spPr/>
        <p:txBody>
          <a:bodyPr/>
          <a:lstStyle/>
          <a:p>
            <a:r>
              <a:rPr lang="en-US" dirty="0"/>
              <a:t>Sequential</a:t>
            </a:r>
          </a:p>
          <a:p>
            <a:r>
              <a:rPr lang="en-US" dirty="0"/>
              <a:t>Direct (Random)</a:t>
            </a:r>
          </a:p>
          <a:p>
            <a:r>
              <a:rPr lang="en-US" dirty="0"/>
              <a:t>Indexed</a:t>
            </a:r>
          </a:p>
        </p:txBody>
      </p:sp>
      <p:sp>
        <p:nvSpPr>
          <p:cNvPr id="13" name="Slide Number Placeholder 12"/>
          <p:cNvSpPr>
            <a:spLocks noGrp="1"/>
          </p:cNvSpPr>
          <p:nvPr>
            <p:ph type="sldNum" sz="quarter" idx="12"/>
          </p:nvPr>
        </p:nvSpPr>
        <p:spPr/>
        <p:txBody>
          <a:bodyPr/>
          <a:lstStyle/>
          <a:p>
            <a:fld id="{CE6CBA24-E18B-42AC-A34E-360F8A268393}" type="slidenum">
              <a:rPr lang="en-US" smtClean="0"/>
              <a:pPr/>
              <a:t>26</a:t>
            </a:fld>
            <a:endParaRPr lang="en-US" dirty="0"/>
          </a:p>
        </p:txBody>
      </p:sp>
    </p:spTree>
    <p:extLst>
      <p:ext uri="{BB962C8B-B14F-4D97-AF65-F5344CB8AC3E}">
        <p14:creationId xmlns:p14="http://schemas.microsoft.com/office/powerpoint/2010/main" val="268057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Sequential Access</a:t>
            </a:r>
          </a:p>
        </p:txBody>
      </p:sp>
      <p:sp>
        <p:nvSpPr>
          <p:cNvPr id="16387" name="Rectangle 3"/>
          <p:cNvSpPr>
            <a:spLocks noGrp="1" noChangeArrowheads="1"/>
          </p:cNvSpPr>
          <p:nvPr>
            <p:ph idx="1"/>
          </p:nvPr>
        </p:nvSpPr>
        <p:spPr>
          <a:xfrm>
            <a:off x="685800" y="1828800"/>
            <a:ext cx="8077200" cy="4270375"/>
          </a:xfrm>
        </p:spPr>
        <p:txBody>
          <a:bodyPr/>
          <a:lstStyle/>
          <a:p>
            <a:r>
              <a:rPr lang="en-US" dirty="0"/>
              <a:t>File is read in sequence from beginning to end.</a:t>
            </a:r>
          </a:p>
          <a:p>
            <a:r>
              <a:rPr lang="en-US" dirty="0"/>
              <a:t>Majority of all files are accessed sequentially.</a:t>
            </a:r>
          </a:p>
          <a:p>
            <a:r>
              <a:rPr lang="en-US" dirty="0"/>
              <a:t>Program source and binary files.</a:t>
            </a:r>
          </a:p>
          <a:p>
            <a:r>
              <a:rPr lang="en-US" dirty="0"/>
              <a:t>Sound, video, pictures.</a:t>
            </a:r>
            <a:endParaRPr lang="en-US" sz="2400"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27</a:t>
            </a:fld>
            <a:endParaRPr lang="en-US" dirty="0"/>
          </a:p>
        </p:txBody>
      </p:sp>
    </p:spTree>
    <p:extLst>
      <p:ext uri="{BB962C8B-B14F-4D97-AF65-F5344CB8AC3E}">
        <p14:creationId xmlns:p14="http://schemas.microsoft.com/office/powerpoint/2010/main" val="31724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Direct (Random) Access</a:t>
            </a:r>
          </a:p>
        </p:txBody>
      </p:sp>
      <p:sp>
        <p:nvSpPr>
          <p:cNvPr id="17411" name="Rectangle 3"/>
          <p:cNvSpPr>
            <a:spLocks noGrp="1" noChangeArrowheads="1"/>
          </p:cNvSpPr>
          <p:nvPr>
            <p:ph idx="1"/>
          </p:nvPr>
        </p:nvSpPr>
        <p:spPr>
          <a:xfrm>
            <a:off x="304800" y="1600200"/>
            <a:ext cx="8686800" cy="4525963"/>
          </a:xfrm>
        </p:spPr>
        <p:txBody>
          <a:bodyPr/>
          <a:lstStyle/>
          <a:p>
            <a:r>
              <a:rPr lang="en-US" dirty="0"/>
              <a:t>Assumes file is made up of fixed length logical records.</a:t>
            </a:r>
          </a:p>
          <a:p>
            <a:r>
              <a:rPr lang="en-US" dirty="0"/>
              <a:t>Hashing is a common method used to calculate the location of an internal logical record.</a:t>
            </a:r>
          </a:p>
          <a:p>
            <a:r>
              <a:rPr lang="en-US" dirty="0"/>
              <a:t>Simplified hashing example:</a:t>
            </a:r>
            <a:br>
              <a:rPr lang="en-US" dirty="0"/>
            </a:br>
            <a:r>
              <a:rPr lang="en-US" dirty="0"/>
              <a:t>“Brown” = 66, 114, 111, 119, 110</a:t>
            </a:r>
            <a:br>
              <a:rPr lang="en-US" dirty="0"/>
            </a:br>
            <a:r>
              <a:rPr lang="en-US" dirty="0"/>
              <a:t>66 + 114+ 111+ 110 + 110 = 520 (record location.)</a:t>
            </a:r>
          </a:p>
          <a:p>
            <a:r>
              <a:rPr lang="en-US" dirty="0"/>
              <a:t>Problem: collisions.</a:t>
            </a:r>
          </a:p>
          <a:p>
            <a:endParaRPr lang="en-US" sz="2400"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28</a:t>
            </a:fld>
            <a:endParaRPr lang="en-US" dirty="0"/>
          </a:p>
        </p:txBody>
      </p:sp>
    </p:spTree>
    <p:extLst>
      <p:ext uri="{BB962C8B-B14F-4D97-AF65-F5344CB8AC3E}">
        <p14:creationId xmlns:p14="http://schemas.microsoft.com/office/powerpoint/2010/main" val="4672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Indexed Access</a:t>
            </a:r>
          </a:p>
        </p:txBody>
      </p:sp>
      <p:sp>
        <p:nvSpPr>
          <p:cNvPr id="18435" name="Rectangle 3"/>
          <p:cNvSpPr>
            <a:spLocks noGrp="1" noChangeArrowheads="1"/>
          </p:cNvSpPr>
          <p:nvPr>
            <p:ph idx="1"/>
          </p:nvPr>
        </p:nvSpPr>
        <p:spPr/>
        <p:txBody>
          <a:bodyPr>
            <a:normAutofit lnSpcReduction="10000"/>
          </a:bodyPr>
          <a:lstStyle/>
          <a:p>
            <a:r>
              <a:rPr lang="en-US" dirty="0"/>
              <a:t>Two (or more) physical files.</a:t>
            </a:r>
          </a:p>
          <a:p>
            <a:r>
              <a:rPr lang="en-US" dirty="0"/>
              <a:t>A “base file” containing the data.</a:t>
            </a:r>
          </a:p>
          <a:p>
            <a:r>
              <a:rPr lang="en-US" dirty="0"/>
              <a:t>Index files with pointers into the base file.</a:t>
            </a:r>
          </a:p>
          <a:p>
            <a:r>
              <a:rPr lang="en-US" dirty="0"/>
              <a:t>The index files are organized so that they may be easily searched by key.  </a:t>
            </a:r>
          </a:p>
          <a:p>
            <a:r>
              <a:rPr lang="en-US" dirty="0"/>
              <a:t>Example: Find the one record with the Employee Number 115030.</a:t>
            </a:r>
          </a:p>
          <a:p>
            <a:r>
              <a:rPr lang="en-US" dirty="0"/>
              <a:t>Example: Find all records with last name of “Brown.”</a:t>
            </a:r>
          </a:p>
        </p:txBody>
      </p:sp>
      <p:sp>
        <p:nvSpPr>
          <p:cNvPr id="4" name="Slide Number Placeholder 3"/>
          <p:cNvSpPr>
            <a:spLocks noGrp="1"/>
          </p:cNvSpPr>
          <p:nvPr>
            <p:ph type="sldNum" sz="quarter" idx="12"/>
          </p:nvPr>
        </p:nvSpPr>
        <p:spPr/>
        <p:txBody>
          <a:bodyPr/>
          <a:lstStyle/>
          <a:p>
            <a:fld id="{CE6CBA24-E18B-42AC-A34E-360F8A268393}" type="slidenum">
              <a:rPr lang="en-US" smtClean="0"/>
              <a:pPr/>
              <a:t>29</a:t>
            </a:fld>
            <a:endParaRPr lang="en-US" dirty="0"/>
          </a:p>
        </p:txBody>
      </p:sp>
    </p:spTree>
    <p:extLst>
      <p:ext uri="{BB962C8B-B14F-4D97-AF65-F5344CB8AC3E}">
        <p14:creationId xmlns:p14="http://schemas.microsoft.com/office/powerpoint/2010/main" val="409360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Bootstrapping</a:t>
            </a:r>
          </a:p>
        </p:txBody>
      </p:sp>
      <p:sp>
        <p:nvSpPr>
          <p:cNvPr id="10243" name="Rectangle 3"/>
          <p:cNvSpPr>
            <a:spLocks noGrp="1" noChangeArrowheads="1"/>
          </p:cNvSpPr>
          <p:nvPr>
            <p:ph idx="1"/>
          </p:nvPr>
        </p:nvSpPr>
        <p:spPr>
          <a:xfrm>
            <a:off x="685800" y="1676400"/>
            <a:ext cx="8001000" cy="4421188"/>
          </a:xfrm>
        </p:spPr>
        <p:txBody>
          <a:bodyPr>
            <a:normAutofit/>
          </a:bodyPr>
          <a:lstStyle/>
          <a:p>
            <a:pPr>
              <a:spcBef>
                <a:spcPts val="400"/>
              </a:spcBef>
            </a:pPr>
            <a:r>
              <a:rPr lang="en-US" sz="2800" dirty="0"/>
              <a:t>Execution begins with bootstrap loader (mini-loader, IPL) stored in ROM.</a:t>
            </a:r>
          </a:p>
          <a:p>
            <a:pPr>
              <a:spcBef>
                <a:spcPts val="400"/>
              </a:spcBef>
            </a:pPr>
            <a:r>
              <a:rPr lang="en-US" sz="2800" dirty="0"/>
              <a:t>Looks for OS program loader (UEFI or MBR.)</a:t>
            </a:r>
          </a:p>
          <a:p>
            <a:pPr>
              <a:spcBef>
                <a:spcPts val="400"/>
              </a:spcBef>
            </a:pPr>
            <a:r>
              <a:rPr lang="en-US" sz="2800" dirty="0"/>
              <a:t>Loads bootstrap code into RAM.</a:t>
            </a:r>
          </a:p>
          <a:p>
            <a:pPr>
              <a:spcBef>
                <a:spcPts val="400"/>
              </a:spcBef>
            </a:pPr>
            <a:r>
              <a:rPr lang="en-US" sz="2800" dirty="0"/>
              <a:t>Transfers control to bootstrap code.</a:t>
            </a:r>
          </a:p>
          <a:p>
            <a:pPr>
              <a:spcBef>
                <a:spcPts val="400"/>
              </a:spcBef>
            </a:pPr>
            <a:r>
              <a:rPr lang="en-US" sz="2800" dirty="0"/>
              <a:t>Boot code loads OS or another loader program. </a:t>
            </a:r>
          </a:p>
          <a:p>
            <a:pPr>
              <a:spcBef>
                <a:spcPts val="400"/>
              </a:spcBef>
            </a:pPr>
            <a:r>
              <a:rPr lang="en-US" sz="2800" dirty="0"/>
              <a:t>Loader program in OS used to load and execute user programs.</a:t>
            </a:r>
          </a:p>
          <a:p>
            <a:endParaRPr lang="en-US" dirty="0"/>
          </a:p>
        </p:txBody>
      </p:sp>
      <p:sp>
        <p:nvSpPr>
          <p:cNvPr id="12" name="Slide Number Placeholder 11"/>
          <p:cNvSpPr>
            <a:spLocks noGrp="1"/>
          </p:cNvSpPr>
          <p:nvPr>
            <p:ph type="sldNum" sz="quarter" idx="12"/>
          </p:nvPr>
        </p:nvSpPr>
        <p:spPr/>
        <p:txBody>
          <a:bodyPr/>
          <a:lstStyle/>
          <a:p>
            <a:fld id="{CE6CBA24-E18B-42AC-A34E-360F8A268393}" type="slidenum">
              <a:rPr lang="en-US" smtClean="0"/>
              <a:pPr/>
              <a:t>3</a:t>
            </a:fld>
            <a:endParaRPr lang="en-US" dirty="0"/>
          </a:p>
        </p:txBody>
      </p:sp>
    </p:spTree>
    <p:extLst>
      <p:ext uri="{BB962C8B-B14F-4D97-AF65-F5344CB8AC3E}">
        <p14:creationId xmlns:p14="http://schemas.microsoft.com/office/powerpoint/2010/main" val="35340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Blocks and Clusters</a:t>
            </a:r>
          </a:p>
        </p:txBody>
      </p:sp>
      <p:sp>
        <p:nvSpPr>
          <p:cNvPr id="20483" name="Rectangle 3"/>
          <p:cNvSpPr>
            <a:spLocks noGrp="1" noChangeArrowheads="1"/>
          </p:cNvSpPr>
          <p:nvPr>
            <p:ph idx="1"/>
          </p:nvPr>
        </p:nvSpPr>
        <p:spPr>
          <a:xfrm>
            <a:off x="685800" y="1752600"/>
            <a:ext cx="7543800" cy="4422775"/>
          </a:xfrm>
        </p:spPr>
        <p:txBody>
          <a:bodyPr>
            <a:normAutofit/>
          </a:bodyPr>
          <a:lstStyle/>
          <a:p>
            <a:pPr>
              <a:lnSpc>
                <a:spcPct val="90000"/>
              </a:lnSpc>
            </a:pPr>
            <a:r>
              <a:rPr lang="en-US" b="1" dirty="0"/>
              <a:t>Block:</a:t>
            </a:r>
            <a:r>
              <a:rPr lang="en-US" dirty="0"/>
              <a:t> a physical segment of a disk track holding data, often 4,096 or 512 bytes.</a:t>
            </a:r>
          </a:p>
          <a:p>
            <a:pPr>
              <a:lnSpc>
                <a:spcPct val="90000"/>
              </a:lnSpc>
            </a:pPr>
            <a:r>
              <a:rPr lang="en-US" b="1" dirty="0"/>
              <a:t>Cluster:</a:t>
            </a:r>
            <a:r>
              <a:rPr lang="en-US" dirty="0"/>
              <a:t> a collection of physical blocks treated as one unit by the file system; 1K – 64 K or more. Also called an “allocation unit.”</a:t>
            </a:r>
          </a:p>
          <a:p>
            <a:pPr>
              <a:lnSpc>
                <a:spcPct val="90000"/>
              </a:lnSpc>
            </a:pPr>
            <a:r>
              <a:rPr lang="en-US" dirty="0"/>
              <a:t>Large cluster sizes waste space</a:t>
            </a:r>
          </a:p>
          <a:p>
            <a:pPr lvl="1">
              <a:lnSpc>
                <a:spcPct val="90000"/>
              </a:lnSpc>
            </a:pPr>
            <a:r>
              <a:rPr lang="en-US" dirty="0"/>
              <a:t>on average,1/2 of last cluster is unused</a:t>
            </a:r>
          </a:p>
          <a:p>
            <a:pPr lvl="1">
              <a:lnSpc>
                <a:spcPct val="90000"/>
              </a:lnSpc>
            </a:pPr>
            <a:r>
              <a:rPr lang="en-US" dirty="0"/>
              <a:t>large clusters and small files make matters worse.</a:t>
            </a:r>
          </a:p>
        </p:txBody>
      </p:sp>
      <p:sp>
        <p:nvSpPr>
          <p:cNvPr id="4" name="Slide Number Placeholder 3"/>
          <p:cNvSpPr>
            <a:spLocks noGrp="1"/>
          </p:cNvSpPr>
          <p:nvPr>
            <p:ph type="sldNum" sz="quarter" idx="12"/>
          </p:nvPr>
        </p:nvSpPr>
        <p:spPr/>
        <p:txBody>
          <a:bodyPr/>
          <a:lstStyle/>
          <a:p>
            <a:fld id="{CE6CBA24-E18B-42AC-A34E-360F8A268393}" type="slidenum">
              <a:rPr lang="en-US" smtClean="0"/>
              <a:pPr/>
              <a:t>30</a:t>
            </a:fld>
            <a:endParaRPr lang="en-US" dirty="0"/>
          </a:p>
        </p:txBody>
      </p:sp>
    </p:spTree>
    <p:extLst>
      <p:ext uri="{BB962C8B-B14F-4D97-AF65-F5344CB8AC3E}">
        <p14:creationId xmlns:p14="http://schemas.microsoft.com/office/powerpoint/2010/main" val="10609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5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500"/>
                                        <p:tgtEl>
                                          <p:spTgt spid="2048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Effect transition="in" filter="fade">
                                      <p:cBhvr>
                                        <p:cTn id="15" dur="500"/>
                                        <p:tgtEl>
                                          <p:spTgt spid="2048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483">
                                            <p:txEl>
                                              <p:pRg st="4" end="4"/>
                                            </p:txEl>
                                          </p:spTgt>
                                        </p:tgtEl>
                                        <p:attrNameLst>
                                          <p:attrName>style.visibility</p:attrName>
                                        </p:attrNameLst>
                                      </p:cBhvr>
                                      <p:to>
                                        <p:strVal val="visible"/>
                                      </p:to>
                                    </p:set>
                                    <p:animEffect transition="in" filter="fade">
                                      <p:cBhvr>
                                        <p:cTn id="18"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dirty="0"/>
              <a:t>Contiguous Storage Allocation</a:t>
            </a:r>
          </a:p>
        </p:txBody>
      </p:sp>
      <p:sp>
        <p:nvSpPr>
          <p:cNvPr id="21507" name="Rectangle 3"/>
          <p:cNvSpPr>
            <a:spLocks noGrp="1" noChangeArrowheads="1"/>
          </p:cNvSpPr>
          <p:nvPr>
            <p:ph idx="1"/>
          </p:nvPr>
        </p:nvSpPr>
        <p:spPr/>
        <p:txBody>
          <a:bodyPr>
            <a:normAutofit/>
          </a:bodyPr>
          <a:lstStyle/>
          <a:p>
            <a:pPr>
              <a:lnSpc>
                <a:spcPct val="90000"/>
              </a:lnSpc>
            </a:pPr>
            <a:r>
              <a:rPr lang="en-US" dirty="0"/>
              <a:t>Assign consecutive clusters to hold the file.</a:t>
            </a:r>
          </a:p>
          <a:p>
            <a:pPr>
              <a:lnSpc>
                <a:spcPct val="90000"/>
              </a:lnSpc>
            </a:pPr>
            <a:r>
              <a:rPr lang="en-US" dirty="0"/>
              <a:t>Access is simple for both sequential and direct methods.</a:t>
            </a:r>
          </a:p>
          <a:p>
            <a:pPr>
              <a:lnSpc>
                <a:spcPct val="90000"/>
              </a:lnSpc>
            </a:pPr>
            <a:r>
              <a:rPr lang="en-US" dirty="0"/>
              <a:t>Disadvantages</a:t>
            </a:r>
          </a:p>
          <a:p>
            <a:pPr lvl="1">
              <a:lnSpc>
                <a:spcPct val="90000"/>
              </a:lnSpc>
            </a:pPr>
            <a:r>
              <a:rPr lang="en-US" sz="2800" dirty="0"/>
              <a:t>There must be enough space available.</a:t>
            </a:r>
          </a:p>
          <a:p>
            <a:pPr lvl="1">
              <a:lnSpc>
                <a:spcPct val="90000"/>
              </a:lnSpc>
            </a:pPr>
            <a:r>
              <a:rPr lang="en-US" sz="2800" dirty="0"/>
              <a:t>Must consider file growth.</a:t>
            </a:r>
          </a:p>
          <a:p>
            <a:pPr lvl="1">
              <a:lnSpc>
                <a:spcPct val="90000"/>
              </a:lnSpc>
            </a:pPr>
            <a:r>
              <a:rPr lang="en-US" sz="2800" dirty="0"/>
              <a:t>File may need to be moved if it outgrows its space.</a:t>
            </a:r>
          </a:p>
          <a:p>
            <a:pPr lvl="1">
              <a:lnSpc>
                <a:spcPct val="90000"/>
              </a:lnSpc>
            </a:pPr>
            <a:r>
              <a:rPr lang="en-US" sz="2800" dirty="0"/>
              <a:t>Fragmentation of disk (holes where deleted files used to be.)</a:t>
            </a:r>
          </a:p>
        </p:txBody>
      </p:sp>
      <p:sp>
        <p:nvSpPr>
          <p:cNvPr id="4" name="Slide Number Placeholder 3"/>
          <p:cNvSpPr>
            <a:spLocks noGrp="1"/>
          </p:cNvSpPr>
          <p:nvPr>
            <p:ph type="sldNum" sz="quarter" idx="12"/>
          </p:nvPr>
        </p:nvSpPr>
        <p:spPr/>
        <p:txBody>
          <a:bodyPr/>
          <a:lstStyle/>
          <a:p>
            <a:fld id="{CE6CBA24-E18B-42AC-A34E-360F8A268393}" type="slidenum">
              <a:rPr lang="en-US" smtClean="0"/>
              <a:pPr/>
              <a:t>31</a:t>
            </a:fld>
            <a:endParaRPr lang="en-US" dirty="0"/>
          </a:p>
        </p:txBody>
      </p:sp>
    </p:spTree>
    <p:extLst>
      <p:ext uri="{BB962C8B-B14F-4D97-AF65-F5344CB8AC3E}">
        <p14:creationId xmlns:p14="http://schemas.microsoft.com/office/powerpoint/2010/main" val="31823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fade">
                                      <p:cBhvr>
                                        <p:cTn id="15" dur="500"/>
                                        <p:tgtEl>
                                          <p:spTgt spid="215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507">
                                            <p:txEl>
                                              <p:pRg st="4" end="4"/>
                                            </p:txEl>
                                          </p:spTgt>
                                        </p:tgtEl>
                                        <p:attrNameLst>
                                          <p:attrName>style.visibility</p:attrName>
                                        </p:attrNameLst>
                                      </p:cBhvr>
                                      <p:to>
                                        <p:strVal val="visible"/>
                                      </p:to>
                                    </p:set>
                                    <p:animEffect transition="in" filter="fade">
                                      <p:cBhvr>
                                        <p:cTn id="20" dur="500"/>
                                        <p:tgtEl>
                                          <p:spTgt spid="2150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Effect transition="in" filter="fade">
                                      <p:cBhvr>
                                        <p:cTn id="25" dur="500"/>
                                        <p:tgtEl>
                                          <p:spTgt spid="2150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507">
                                            <p:txEl>
                                              <p:pRg st="6" end="6"/>
                                            </p:txEl>
                                          </p:spTgt>
                                        </p:tgtEl>
                                        <p:attrNameLst>
                                          <p:attrName>style.visibility</p:attrName>
                                        </p:attrNameLst>
                                      </p:cBhvr>
                                      <p:to>
                                        <p:strVal val="visible"/>
                                      </p:to>
                                    </p:set>
                                    <p:animEffect transition="in" filter="fade">
                                      <p:cBhvr>
                                        <p:cTn id="30"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r>
              <a:rPr lang="en-US" dirty="0"/>
              <a:t>Contiguous Storage Allocation</a:t>
            </a:r>
          </a:p>
        </p:txBody>
      </p:sp>
      <p:sp>
        <p:nvSpPr>
          <p:cNvPr id="23555" name="Rectangle 1027"/>
          <p:cNvSpPr>
            <a:spLocks noGrp="1" noChangeArrowheads="1"/>
          </p:cNvSpPr>
          <p:nvPr>
            <p:ph idx="1"/>
          </p:nvPr>
        </p:nvSpPr>
        <p:spPr/>
        <p:txBody>
          <a:bodyPr/>
          <a:lstStyle/>
          <a:p>
            <a:pPr>
              <a:lnSpc>
                <a:spcPct val="90000"/>
              </a:lnSpc>
            </a:pPr>
            <a:r>
              <a:rPr lang="en-US" dirty="0"/>
              <a:t>Allocation strategies to minimize fragmentation:</a:t>
            </a:r>
          </a:p>
          <a:p>
            <a:pPr lvl="1">
              <a:lnSpc>
                <a:spcPct val="90000"/>
              </a:lnSpc>
            </a:pPr>
            <a:r>
              <a:rPr lang="en-US" sz="2800" dirty="0"/>
              <a:t>First-fit</a:t>
            </a:r>
          </a:p>
          <a:p>
            <a:pPr lvl="1">
              <a:lnSpc>
                <a:spcPct val="90000"/>
              </a:lnSpc>
            </a:pPr>
            <a:r>
              <a:rPr lang="en-US" sz="2800" dirty="0"/>
              <a:t>Best-fit</a:t>
            </a:r>
          </a:p>
          <a:p>
            <a:pPr>
              <a:lnSpc>
                <a:spcPct val="90000"/>
              </a:lnSpc>
            </a:pPr>
            <a:r>
              <a:rPr lang="en-US" dirty="0"/>
              <a:t>Eventually disk becomes fragmented anyway.</a:t>
            </a:r>
          </a:p>
          <a:p>
            <a:pPr>
              <a:lnSpc>
                <a:spcPct val="90000"/>
              </a:lnSpc>
            </a:pPr>
            <a:r>
              <a:rPr lang="en-US" dirty="0"/>
              <a:t>Defragmenting involves moving (many) files.</a:t>
            </a:r>
          </a:p>
          <a:p>
            <a:pPr>
              <a:lnSpc>
                <a:spcPct val="90000"/>
              </a:lnSpc>
            </a:pPr>
            <a:r>
              <a:rPr lang="en-US" dirty="0"/>
              <a:t>Solid-state drives should not be defragmented.</a:t>
            </a:r>
          </a:p>
          <a:p>
            <a:pPr>
              <a:lnSpc>
                <a:spcPct val="90000"/>
              </a:lnSpc>
            </a:pPr>
            <a:endParaRPr lang="en-US" sz="2600"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32</a:t>
            </a:fld>
            <a:endParaRPr lang="en-US" dirty="0"/>
          </a:p>
        </p:txBody>
      </p:sp>
    </p:spTree>
    <p:extLst>
      <p:ext uri="{BB962C8B-B14F-4D97-AF65-F5344CB8AC3E}">
        <p14:creationId xmlns:p14="http://schemas.microsoft.com/office/powerpoint/2010/main" val="1942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animEffect transition="in" filter="fade">
                                      <p:cBhvr>
                                        <p:cTn id="7" dur="500"/>
                                        <p:tgtEl>
                                          <p:spTgt spid="2355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4" end="4"/>
                                            </p:txEl>
                                          </p:spTgt>
                                        </p:tgtEl>
                                        <p:attrNameLst>
                                          <p:attrName>style.visibility</p:attrName>
                                        </p:attrNameLst>
                                      </p:cBhvr>
                                      <p:to>
                                        <p:strVal val="visible"/>
                                      </p:to>
                                    </p:set>
                                    <p:animEffect transition="in" filter="fade">
                                      <p:cBhvr>
                                        <p:cTn id="12" dur="500"/>
                                        <p:tgtEl>
                                          <p:spTgt spid="2355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animEffect transition="in" filter="fade">
                                      <p:cBhvr>
                                        <p:cTn id="17"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Indexed Allocation</a:t>
            </a:r>
          </a:p>
        </p:txBody>
      </p:sp>
      <p:sp>
        <p:nvSpPr>
          <p:cNvPr id="27651" name="Rectangle 3"/>
          <p:cNvSpPr>
            <a:spLocks noGrp="1" noChangeArrowheads="1"/>
          </p:cNvSpPr>
          <p:nvPr>
            <p:ph idx="1"/>
          </p:nvPr>
        </p:nvSpPr>
        <p:spPr/>
        <p:txBody>
          <a:bodyPr/>
          <a:lstStyle/>
          <a:p>
            <a:pPr>
              <a:lnSpc>
                <a:spcPct val="80000"/>
              </a:lnSpc>
            </a:pPr>
            <a:r>
              <a:rPr lang="en-US" dirty="0"/>
              <a:t>Non-contiguous.</a:t>
            </a:r>
          </a:p>
          <a:p>
            <a:pPr>
              <a:lnSpc>
                <a:spcPct val="80000"/>
              </a:lnSpc>
            </a:pPr>
            <a:r>
              <a:rPr lang="en-US" dirty="0"/>
              <a:t>All link pointers are stored together in one or more blocks called the index block.</a:t>
            </a:r>
          </a:p>
          <a:p>
            <a:pPr>
              <a:lnSpc>
                <a:spcPct val="80000"/>
              </a:lnSpc>
            </a:pPr>
            <a:r>
              <a:rPr lang="en-US" dirty="0"/>
              <a:t>One set of index blocks per file.</a:t>
            </a:r>
          </a:p>
          <a:p>
            <a:pPr>
              <a:lnSpc>
                <a:spcPct val="80000"/>
              </a:lnSpc>
            </a:pPr>
            <a:r>
              <a:rPr lang="en-US" dirty="0"/>
              <a:t>Advantages</a:t>
            </a:r>
          </a:p>
          <a:p>
            <a:pPr lvl="1">
              <a:lnSpc>
                <a:spcPct val="80000"/>
              </a:lnSpc>
            </a:pPr>
            <a:r>
              <a:rPr lang="en-US" sz="2800" dirty="0"/>
              <a:t>Fragmentation is less a problem.</a:t>
            </a:r>
          </a:p>
          <a:p>
            <a:pPr lvl="1">
              <a:lnSpc>
                <a:spcPct val="80000"/>
              </a:lnSpc>
            </a:pPr>
            <a:r>
              <a:rPr lang="en-US" sz="2800" dirty="0"/>
              <a:t>Can be used for random access.</a:t>
            </a:r>
          </a:p>
          <a:p>
            <a:pPr>
              <a:lnSpc>
                <a:spcPct val="80000"/>
              </a:lnSpc>
            </a:pPr>
            <a:r>
              <a:rPr lang="en-US" sz="2800" dirty="0"/>
              <a:t>Disadvantage</a:t>
            </a:r>
          </a:p>
          <a:p>
            <a:pPr lvl="1">
              <a:lnSpc>
                <a:spcPct val="80000"/>
              </a:lnSpc>
            </a:pPr>
            <a:r>
              <a:rPr lang="en-US" sz="2800" dirty="0"/>
              <a:t>Slower due to additional access of the index block.</a:t>
            </a:r>
          </a:p>
          <a:p>
            <a:pPr lvl="1">
              <a:lnSpc>
                <a:spcPct val="80000"/>
              </a:lnSpc>
            </a:pPr>
            <a:r>
              <a:rPr lang="en-US" sz="2800" dirty="0"/>
              <a:t>Additional disk seeks needed.</a:t>
            </a:r>
            <a:endParaRPr lang="en-US"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33</a:t>
            </a:fld>
            <a:endParaRPr lang="en-US" dirty="0"/>
          </a:p>
        </p:txBody>
      </p:sp>
    </p:spTree>
    <p:extLst>
      <p:ext uri="{BB962C8B-B14F-4D97-AF65-F5344CB8AC3E}">
        <p14:creationId xmlns:p14="http://schemas.microsoft.com/office/powerpoint/2010/main" val="310153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500"/>
                                        <p:tgtEl>
                                          <p:spTgt spid="2765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animEffect transition="in" filter="fade">
                                      <p:cBhvr>
                                        <p:cTn id="23" dur="500"/>
                                        <p:tgtEl>
                                          <p:spTgt spid="2765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651">
                                            <p:txEl>
                                              <p:pRg st="6" end="6"/>
                                            </p:txEl>
                                          </p:spTgt>
                                        </p:tgtEl>
                                        <p:attrNameLst>
                                          <p:attrName>style.visibility</p:attrName>
                                        </p:attrNameLst>
                                      </p:cBhvr>
                                      <p:to>
                                        <p:strVal val="visible"/>
                                      </p:to>
                                    </p:set>
                                    <p:animEffect transition="in" filter="fade">
                                      <p:cBhvr>
                                        <p:cTn id="28" dur="500"/>
                                        <p:tgtEl>
                                          <p:spTgt spid="2765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animEffect transition="in" filter="fade">
                                      <p:cBhvr>
                                        <p:cTn id="31" dur="500"/>
                                        <p:tgtEl>
                                          <p:spTgt spid="27651">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7651">
                                            <p:txEl>
                                              <p:pRg st="8" end="8"/>
                                            </p:txEl>
                                          </p:spTgt>
                                        </p:tgtEl>
                                        <p:attrNameLst>
                                          <p:attrName>style.visibility</p:attrName>
                                        </p:attrNameLst>
                                      </p:cBhvr>
                                      <p:to>
                                        <p:strVal val="visible"/>
                                      </p:to>
                                    </p:set>
                                    <p:animEffect transition="in" filter="fade">
                                      <p:cBhvr>
                                        <p:cTn id="34"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3600" dirty="0"/>
              <a:t>Directory Operations</a:t>
            </a:r>
          </a:p>
        </p:txBody>
      </p:sp>
      <p:sp>
        <p:nvSpPr>
          <p:cNvPr id="14339" name="Rectangle 3"/>
          <p:cNvSpPr>
            <a:spLocks noGrp="1" noChangeArrowheads="1"/>
          </p:cNvSpPr>
          <p:nvPr>
            <p:ph idx="1"/>
          </p:nvPr>
        </p:nvSpPr>
        <p:spPr/>
        <p:txBody>
          <a:bodyPr/>
          <a:lstStyle/>
          <a:p>
            <a:r>
              <a:rPr lang="en-US" sz="3200" dirty="0"/>
              <a:t>Create a new (empty) file.</a:t>
            </a:r>
          </a:p>
          <a:p>
            <a:r>
              <a:rPr lang="en-US" sz="3200" dirty="0"/>
              <a:t>Move a file from one directory to another.</a:t>
            </a:r>
          </a:p>
          <a:p>
            <a:r>
              <a:rPr lang="en-US" sz="3200" dirty="0"/>
              <a:t>Rename a file.</a:t>
            </a:r>
          </a:p>
          <a:p>
            <a:r>
              <a:rPr lang="en-US" sz="3200" dirty="0"/>
              <a:t>Append one file to another.</a:t>
            </a:r>
          </a:p>
          <a:p>
            <a:r>
              <a:rPr lang="en-US" sz="3200" dirty="0"/>
              <a:t>Delete a file.</a:t>
            </a:r>
          </a:p>
          <a:p>
            <a:pPr>
              <a:buFontTx/>
              <a:buNone/>
            </a:pPr>
            <a:endParaRPr lang="en-US"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34</a:t>
            </a:fld>
            <a:endParaRPr lang="en-US" dirty="0"/>
          </a:p>
        </p:txBody>
      </p:sp>
    </p:spTree>
    <p:extLst>
      <p:ext uri="{BB962C8B-B14F-4D97-AF65-F5344CB8AC3E}">
        <p14:creationId xmlns:p14="http://schemas.microsoft.com/office/powerpoint/2010/main" val="10955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fade">
                                      <p:cBhvr>
                                        <p:cTn id="17" dur="500"/>
                                        <p:tgtEl>
                                          <p:spTgt spid="14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UNIX </a:t>
            </a:r>
            <a:r>
              <a:rPr lang="en-US" dirty="0" err="1"/>
              <a:t>i</a:t>
            </a:r>
            <a:r>
              <a:rPr lang="en-US" dirty="0"/>
              <a:t>-nodes</a:t>
            </a:r>
          </a:p>
        </p:txBody>
      </p:sp>
      <p:sp>
        <p:nvSpPr>
          <p:cNvPr id="28675" name="Rectangle 3"/>
          <p:cNvSpPr>
            <a:spLocks noGrp="1" noChangeArrowheads="1"/>
          </p:cNvSpPr>
          <p:nvPr>
            <p:ph idx="1"/>
          </p:nvPr>
        </p:nvSpPr>
        <p:spPr/>
        <p:txBody>
          <a:bodyPr/>
          <a:lstStyle/>
          <a:p>
            <a:pPr>
              <a:lnSpc>
                <a:spcPct val="90000"/>
              </a:lnSpc>
            </a:pPr>
            <a:r>
              <a:rPr lang="en-US" dirty="0"/>
              <a:t>Indexed file allocation.</a:t>
            </a:r>
          </a:p>
          <a:p>
            <a:pPr>
              <a:lnSpc>
                <a:spcPct val="90000"/>
              </a:lnSpc>
            </a:pPr>
            <a:r>
              <a:rPr lang="en-US" dirty="0"/>
              <a:t>Index block contains</a:t>
            </a:r>
          </a:p>
          <a:p>
            <a:pPr lvl="1">
              <a:lnSpc>
                <a:spcPct val="90000"/>
              </a:lnSpc>
            </a:pPr>
            <a:r>
              <a:rPr lang="en-US" sz="2800" dirty="0"/>
              <a:t>File attributes</a:t>
            </a:r>
          </a:p>
          <a:p>
            <a:pPr lvl="1">
              <a:lnSpc>
                <a:spcPct val="90000"/>
              </a:lnSpc>
            </a:pPr>
            <a:r>
              <a:rPr lang="en-US" sz="2800" dirty="0"/>
              <a:t>10 direct blocks</a:t>
            </a:r>
          </a:p>
          <a:p>
            <a:pPr lvl="1">
              <a:lnSpc>
                <a:spcPct val="90000"/>
              </a:lnSpc>
            </a:pPr>
            <a:r>
              <a:rPr lang="en-US" sz="2800" dirty="0"/>
              <a:t>single, double and triple indirect blocks.</a:t>
            </a:r>
          </a:p>
          <a:p>
            <a:pPr>
              <a:lnSpc>
                <a:spcPct val="90000"/>
              </a:lnSpc>
            </a:pPr>
            <a:r>
              <a:rPr lang="en-US" dirty="0"/>
              <a:t>Advantages</a:t>
            </a:r>
            <a:endParaRPr lang="en-US" sz="2800" dirty="0"/>
          </a:p>
          <a:p>
            <a:pPr lvl="1">
              <a:lnSpc>
                <a:spcPct val="90000"/>
              </a:lnSpc>
            </a:pPr>
            <a:r>
              <a:rPr lang="en-US" sz="2800" dirty="0"/>
              <a:t>Fast for small files</a:t>
            </a:r>
          </a:p>
          <a:p>
            <a:pPr lvl="1">
              <a:lnSpc>
                <a:spcPct val="90000"/>
              </a:lnSpc>
            </a:pPr>
            <a:r>
              <a:rPr lang="en-US" sz="2800" dirty="0"/>
              <a:t>Can accommodate very large files – 100’s of gigabytes.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35</a:t>
            </a:fld>
            <a:endParaRPr lang="en-US" dirty="0"/>
          </a:p>
        </p:txBody>
      </p:sp>
    </p:spTree>
    <p:extLst>
      <p:ext uri="{BB962C8B-B14F-4D97-AF65-F5344CB8AC3E}">
        <p14:creationId xmlns:p14="http://schemas.microsoft.com/office/powerpoint/2010/main" val="19368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500"/>
                                        <p:tgtEl>
                                          <p:spTgt spid="2867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animEffect transition="in" filter="fade">
                                      <p:cBhvr>
                                        <p:cTn id="13" dur="500"/>
                                        <p:tgtEl>
                                          <p:spTgt spid="2867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675">
                                            <p:txEl>
                                              <p:pRg st="4" end="4"/>
                                            </p:txEl>
                                          </p:spTgt>
                                        </p:tgtEl>
                                        <p:attrNameLst>
                                          <p:attrName>style.visibility</p:attrName>
                                        </p:attrNameLst>
                                      </p:cBhvr>
                                      <p:to>
                                        <p:strVal val="visible"/>
                                      </p:to>
                                    </p:set>
                                    <p:animEffect transition="in" filter="fade">
                                      <p:cBhvr>
                                        <p:cTn id="16" dur="500"/>
                                        <p:tgtEl>
                                          <p:spTgt spid="2867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animEffect transition="in" filter="fade">
                                      <p:cBhvr>
                                        <p:cTn id="21" dur="500"/>
                                        <p:tgtEl>
                                          <p:spTgt spid="2867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675">
                                            <p:txEl>
                                              <p:pRg st="6" end="6"/>
                                            </p:txEl>
                                          </p:spTgt>
                                        </p:tgtEl>
                                        <p:attrNameLst>
                                          <p:attrName>style.visibility</p:attrName>
                                        </p:attrNameLst>
                                      </p:cBhvr>
                                      <p:to>
                                        <p:strVal val="visible"/>
                                      </p:to>
                                    </p:set>
                                    <p:animEffect transition="in" filter="fade">
                                      <p:cBhvr>
                                        <p:cTn id="24" dur="500"/>
                                        <p:tgtEl>
                                          <p:spTgt spid="2867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8675">
                                            <p:txEl>
                                              <p:pRg st="7" end="7"/>
                                            </p:txEl>
                                          </p:spTgt>
                                        </p:tgtEl>
                                        <p:attrNameLst>
                                          <p:attrName>style.visibility</p:attrName>
                                        </p:attrNameLst>
                                      </p:cBhvr>
                                      <p:to>
                                        <p:strVal val="visible"/>
                                      </p:to>
                                    </p:set>
                                    <p:animEffect transition="in" filter="fade">
                                      <p:cBhvr>
                                        <p:cTn id="27"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609600" y="609600"/>
            <a:ext cx="7772400" cy="642938"/>
          </a:xfrm>
        </p:spPr>
        <p:txBody>
          <a:bodyPr>
            <a:normAutofit/>
          </a:bodyPr>
          <a:lstStyle/>
          <a:p>
            <a:r>
              <a:rPr lang="en-US" sz="3600" dirty="0"/>
              <a:t>UNIX </a:t>
            </a:r>
            <a:r>
              <a:rPr lang="en-US" sz="3600" dirty="0" err="1"/>
              <a:t>i</a:t>
            </a:r>
            <a:r>
              <a:rPr lang="en-US" sz="3600" dirty="0"/>
              <a:t>-nodes</a:t>
            </a:r>
          </a:p>
        </p:txBody>
      </p:sp>
      <p:sp>
        <p:nvSpPr>
          <p:cNvPr id="4" name="Slide Number Placeholder 3"/>
          <p:cNvSpPr>
            <a:spLocks noGrp="1"/>
          </p:cNvSpPr>
          <p:nvPr>
            <p:ph type="sldNum" sz="quarter" idx="12"/>
          </p:nvPr>
        </p:nvSpPr>
        <p:spPr/>
        <p:txBody>
          <a:bodyPr/>
          <a:lstStyle/>
          <a:p>
            <a:fld id="{DE92680F-60F8-43A8-8448-770068F7F39B}" type="slidenum">
              <a:rPr lang="en-US" smtClean="0"/>
              <a:pPr/>
              <a:t>36</a:t>
            </a:fld>
            <a:endParaRPr lang="en-US" dirty="0"/>
          </a:p>
        </p:txBody>
      </p:sp>
      <p:sp>
        <p:nvSpPr>
          <p:cNvPr id="2" name="TextBox 1">
            <a:extLst>
              <a:ext uri="{FF2B5EF4-FFF2-40B4-BE49-F238E27FC236}">
                <a16:creationId xmlns:a16="http://schemas.microsoft.com/office/drawing/2014/main" id="{F48AD744-39FE-2B86-41D7-5090D6A151F7}"/>
              </a:ext>
            </a:extLst>
          </p:cNvPr>
          <p:cNvSpPr txBox="1"/>
          <p:nvPr/>
        </p:nvSpPr>
        <p:spPr>
          <a:xfrm>
            <a:off x="1447800" y="5715000"/>
            <a:ext cx="4343400" cy="261610"/>
          </a:xfrm>
          <a:prstGeom prst="rect">
            <a:avLst/>
          </a:prstGeom>
          <a:noFill/>
        </p:spPr>
        <p:txBody>
          <a:bodyPr wrap="square" rtlCol="0">
            <a:spAutoFit/>
          </a:bodyPr>
          <a:lstStyle/>
          <a:p>
            <a:r>
              <a:rPr lang="en-US" sz="1100" i="1" dirty="0"/>
              <a:t>Wikimedia user </a:t>
            </a:r>
            <a:r>
              <a:rPr lang="en-US" sz="1100" i="1" dirty="0" err="1"/>
              <a:t>timtjtim</a:t>
            </a:r>
            <a:r>
              <a:rPr lang="en-US" sz="1100" i="1" dirty="0"/>
              <a:t>.  CC BY-SA.</a:t>
            </a:r>
          </a:p>
        </p:txBody>
      </p:sp>
      <p:pic>
        <p:nvPicPr>
          <p:cNvPr id="5" name="Picture 4" descr="A picture containing text, clipart, silhouette&#10;&#10;Description automatically generated">
            <a:extLst>
              <a:ext uri="{FF2B5EF4-FFF2-40B4-BE49-F238E27FC236}">
                <a16:creationId xmlns:a16="http://schemas.microsoft.com/office/drawing/2014/main" id="{80B105C6-16A5-A9D2-5AF8-13D975EB1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88" y="1656135"/>
            <a:ext cx="6324600" cy="4700215"/>
          </a:xfrm>
          <a:prstGeom prst="rect">
            <a:avLst/>
          </a:prstGeom>
        </p:spPr>
      </p:pic>
    </p:spTree>
    <p:extLst>
      <p:ext uri="{BB962C8B-B14F-4D97-AF65-F5344CB8AC3E}">
        <p14:creationId xmlns:p14="http://schemas.microsoft.com/office/powerpoint/2010/main" val="861560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Windows - NTFS</a:t>
            </a:r>
          </a:p>
        </p:txBody>
      </p:sp>
      <p:sp>
        <p:nvSpPr>
          <p:cNvPr id="30723" name="Rectangle 3"/>
          <p:cNvSpPr>
            <a:spLocks noGrp="1" noChangeArrowheads="1"/>
          </p:cNvSpPr>
          <p:nvPr>
            <p:ph idx="1"/>
          </p:nvPr>
        </p:nvSpPr>
        <p:spPr/>
        <p:txBody>
          <a:bodyPr>
            <a:normAutofit lnSpcReduction="10000"/>
          </a:bodyPr>
          <a:lstStyle/>
          <a:p>
            <a:r>
              <a:rPr lang="en-US" dirty="0"/>
              <a:t>Introduced with Windows NT 3.1 (1993).</a:t>
            </a:r>
          </a:p>
          <a:p>
            <a:r>
              <a:rPr lang="en-US" dirty="0"/>
              <a:t>Dynamically sized volumes.</a:t>
            </a:r>
          </a:p>
          <a:p>
            <a:r>
              <a:rPr lang="en-US" dirty="0"/>
              <a:t>Volumes may be a fraction of a disk or span many disks.</a:t>
            </a:r>
          </a:p>
          <a:p>
            <a:r>
              <a:rPr lang="en-US" dirty="0"/>
              <a:t>Master File Table (MFT) of 1 KiB records.</a:t>
            </a:r>
          </a:p>
          <a:p>
            <a:pPr lvl="1"/>
            <a:r>
              <a:rPr lang="en-US" dirty="0"/>
              <a:t>1</a:t>
            </a:r>
            <a:r>
              <a:rPr lang="en-US" baseline="30000" dirty="0"/>
              <a:t>st</a:t>
            </a:r>
            <a:r>
              <a:rPr lang="en-US" dirty="0"/>
              <a:t> 16 records are attributes of the </a:t>
            </a:r>
            <a:r>
              <a:rPr lang="en-US" dirty="0" err="1"/>
              <a:t>MFT</a:t>
            </a:r>
            <a:r>
              <a:rPr lang="en-US" dirty="0"/>
              <a:t> itself.</a:t>
            </a:r>
          </a:p>
          <a:p>
            <a:pPr lvl="1"/>
            <a:r>
              <a:rPr lang="en-US" dirty="0"/>
              <a:t>Each file has an </a:t>
            </a:r>
            <a:r>
              <a:rPr lang="en-US" dirty="0" err="1"/>
              <a:t>MFT</a:t>
            </a:r>
            <a:r>
              <a:rPr lang="en-US" dirty="0"/>
              <a:t> entry.</a:t>
            </a:r>
          </a:p>
          <a:p>
            <a:pPr lvl="1"/>
            <a:r>
              <a:rPr lang="en-US" dirty="0"/>
              <a:t>Very small files (&lt; 1 KiB) are stored directly in the </a:t>
            </a:r>
            <a:r>
              <a:rPr lang="en-US" dirty="0" err="1"/>
              <a:t>MFT</a:t>
            </a:r>
            <a:r>
              <a:rPr lang="en-US" dirty="0"/>
              <a:t>.</a:t>
            </a:r>
          </a:p>
        </p:txBody>
      </p:sp>
      <p:sp>
        <p:nvSpPr>
          <p:cNvPr id="4" name="Slide Number Placeholder 3"/>
          <p:cNvSpPr>
            <a:spLocks noGrp="1"/>
          </p:cNvSpPr>
          <p:nvPr>
            <p:ph type="sldNum" sz="quarter" idx="12"/>
          </p:nvPr>
        </p:nvSpPr>
        <p:spPr/>
        <p:txBody>
          <a:bodyPr/>
          <a:lstStyle/>
          <a:p>
            <a:fld id="{CE6CBA24-E18B-42AC-A34E-360F8A268393}" type="slidenum">
              <a:rPr lang="en-US" smtClean="0"/>
              <a:pPr/>
              <a:t>37</a:t>
            </a:fld>
            <a:endParaRPr lang="en-US" dirty="0"/>
          </a:p>
        </p:txBody>
      </p:sp>
    </p:spTree>
    <p:extLst>
      <p:ext uri="{BB962C8B-B14F-4D97-AF65-F5344CB8AC3E}">
        <p14:creationId xmlns:p14="http://schemas.microsoft.com/office/powerpoint/2010/main" val="233762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fade">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fade">
                                      <p:cBhvr>
                                        <p:cTn id="22" dur="500"/>
                                        <p:tgtEl>
                                          <p:spTgt spid="30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fade">
                                      <p:cBhvr>
                                        <p:cTn id="27" dur="500"/>
                                        <p:tgtEl>
                                          <p:spTgt spid="307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23">
                                            <p:txEl>
                                              <p:pRg st="6" end="6"/>
                                            </p:txEl>
                                          </p:spTgt>
                                        </p:tgtEl>
                                        <p:attrNameLst>
                                          <p:attrName>style.visibility</p:attrName>
                                        </p:attrNameLst>
                                      </p:cBhvr>
                                      <p:to>
                                        <p:strVal val="visible"/>
                                      </p:to>
                                    </p:set>
                                    <p:animEffect transition="in" filter="fade">
                                      <p:cBhvr>
                                        <p:cTn id="32"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NTFS Features</a:t>
            </a:r>
          </a:p>
        </p:txBody>
      </p:sp>
      <p:sp>
        <p:nvSpPr>
          <p:cNvPr id="3" name="Content Placeholder 2"/>
          <p:cNvSpPr>
            <a:spLocks noGrp="1"/>
          </p:cNvSpPr>
          <p:nvPr>
            <p:ph idx="1"/>
          </p:nvPr>
        </p:nvSpPr>
        <p:spPr/>
        <p:txBody>
          <a:bodyPr/>
          <a:lstStyle/>
          <a:p>
            <a:r>
              <a:rPr lang="en-US" dirty="0"/>
              <a:t>Access Control Lists (ACLs) allow very granular file sharing.</a:t>
            </a:r>
          </a:p>
          <a:p>
            <a:r>
              <a:rPr lang="en-US" dirty="0"/>
              <a:t>Journaling of metadata.</a:t>
            </a:r>
          </a:p>
          <a:p>
            <a:r>
              <a:rPr lang="en-US" dirty="0"/>
              <a:t>Compression.</a:t>
            </a:r>
          </a:p>
          <a:p>
            <a:r>
              <a:rPr lang="en-US" dirty="0"/>
              <a:t>Encryption.</a:t>
            </a:r>
          </a:p>
          <a:p>
            <a:r>
              <a:rPr lang="en-US" dirty="0"/>
              <a:t>Volume shadow copy.</a:t>
            </a:r>
          </a:p>
          <a:p>
            <a:r>
              <a:rPr lang="en-US" dirty="0"/>
              <a:t>Transactions (deprecated).</a:t>
            </a:r>
          </a:p>
        </p:txBody>
      </p:sp>
      <p:sp>
        <p:nvSpPr>
          <p:cNvPr id="4" name="Slide Number Placeholder 3"/>
          <p:cNvSpPr>
            <a:spLocks noGrp="1"/>
          </p:cNvSpPr>
          <p:nvPr>
            <p:ph type="sldNum" sz="quarter" idx="12"/>
          </p:nvPr>
        </p:nvSpPr>
        <p:spPr/>
        <p:txBody>
          <a:bodyPr/>
          <a:lstStyle/>
          <a:p>
            <a:fld id="{CE6CBA24-E18B-42AC-A34E-360F8A268393}" type="slidenum">
              <a:rPr lang="en-US" smtClean="0"/>
              <a:pPr/>
              <a:t>38</a:t>
            </a:fld>
            <a:endParaRPr lang="en-US" dirty="0"/>
          </a:p>
        </p:txBody>
      </p:sp>
    </p:spTree>
    <p:extLst>
      <p:ext uri="{BB962C8B-B14F-4D97-AF65-F5344CB8AC3E}">
        <p14:creationId xmlns:p14="http://schemas.microsoft.com/office/powerpoint/2010/main" val="42179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Free Space Management</a:t>
            </a:r>
          </a:p>
        </p:txBody>
      </p:sp>
      <p:sp>
        <p:nvSpPr>
          <p:cNvPr id="32771" name="Rectangle 3"/>
          <p:cNvSpPr>
            <a:spLocks noGrp="1" noChangeArrowheads="1"/>
          </p:cNvSpPr>
          <p:nvPr>
            <p:ph idx="1"/>
          </p:nvPr>
        </p:nvSpPr>
        <p:spPr/>
        <p:txBody>
          <a:bodyPr>
            <a:normAutofit lnSpcReduction="10000"/>
          </a:bodyPr>
          <a:lstStyle/>
          <a:p>
            <a:pPr>
              <a:lnSpc>
                <a:spcPct val="90000"/>
              </a:lnSpc>
              <a:buFontTx/>
              <a:buNone/>
            </a:pPr>
            <a:r>
              <a:rPr lang="en-US" dirty="0"/>
              <a:t>Bit map method</a:t>
            </a:r>
            <a:endParaRPr lang="en-US" sz="2800" dirty="0"/>
          </a:p>
          <a:p>
            <a:pPr lvl="1">
              <a:lnSpc>
                <a:spcPct val="90000"/>
              </a:lnSpc>
            </a:pPr>
            <a:r>
              <a:rPr lang="en-US" sz="2800" dirty="0"/>
              <a:t>one bit for each cluster</a:t>
            </a:r>
          </a:p>
          <a:p>
            <a:pPr lvl="1">
              <a:lnSpc>
                <a:spcPct val="90000"/>
              </a:lnSpc>
              <a:buFontTx/>
              <a:buNone/>
            </a:pPr>
            <a:r>
              <a:rPr lang="en-US" sz="2800" dirty="0"/>
              <a:t>	to indicate if it is used</a:t>
            </a:r>
          </a:p>
          <a:p>
            <a:pPr lvl="1">
              <a:lnSpc>
                <a:spcPct val="90000"/>
              </a:lnSpc>
              <a:buFontTx/>
              <a:buNone/>
            </a:pPr>
            <a:r>
              <a:rPr lang="en-US" sz="2800" dirty="0"/>
              <a:t>	or free</a:t>
            </a:r>
            <a:endParaRPr lang="en-US" sz="2500" dirty="0"/>
          </a:p>
          <a:p>
            <a:pPr lvl="1">
              <a:lnSpc>
                <a:spcPct val="90000"/>
              </a:lnSpc>
            </a:pPr>
            <a:r>
              <a:rPr lang="en-US" sz="2800" dirty="0"/>
              <a:t>Easy to search quickly</a:t>
            </a:r>
            <a:endParaRPr lang="en-US" sz="2500" dirty="0"/>
          </a:p>
          <a:p>
            <a:pPr>
              <a:lnSpc>
                <a:spcPct val="90000"/>
              </a:lnSpc>
              <a:buFontTx/>
              <a:buNone/>
            </a:pPr>
            <a:r>
              <a:rPr lang="en-US" dirty="0"/>
              <a:t>Linked list method</a:t>
            </a:r>
            <a:endParaRPr lang="en-US" sz="2800" dirty="0"/>
          </a:p>
          <a:p>
            <a:pPr lvl="1">
              <a:lnSpc>
                <a:spcPct val="90000"/>
              </a:lnSpc>
            </a:pPr>
            <a:r>
              <a:rPr lang="en-US" sz="2800" dirty="0"/>
              <a:t>Pointer to first free cluster</a:t>
            </a:r>
          </a:p>
          <a:p>
            <a:pPr lvl="1">
              <a:lnSpc>
                <a:spcPct val="90000"/>
              </a:lnSpc>
            </a:pPr>
            <a:r>
              <a:rPr lang="en-US" sz="2800" dirty="0"/>
              <a:t>Each free cluster has a pointer to the next</a:t>
            </a:r>
          </a:p>
          <a:p>
            <a:pPr lvl="1">
              <a:lnSpc>
                <a:spcPct val="90000"/>
              </a:lnSpc>
            </a:pPr>
            <a:r>
              <a:rPr lang="en-US" sz="2800" dirty="0"/>
              <a:t>Clusters are allocated from the beginning</a:t>
            </a:r>
          </a:p>
          <a:p>
            <a:pPr lvl="1">
              <a:lnSpc>
                <a:spcPct val="90000"/>
              </a:lnSpc>
            </a:pPr>
            <a:r>
              <a:rPr lang="en-US" sz="2800" dirty="0"/>
              <a:t>Deleted files are placed at the end</a:t>
            </a:r>
            <a:endParaRPr lang="en-US" sz="2500" dirty="0"/>
          </a:p>
        </p:txBody>
      </p:sp>
      <p:sp>
        <p:nvSpPr>
          <p:cNvPr id="6" name="Slide Number Placeholder 5"/>
          <p:cNvSpPr>
            <a:spLocks noGrp="1"/>
          </p:cNvSpPr>
          <p:nvPr>
            <p:ph type="sldNum" sz="quarter" idx="12"/>
          </p:nvPr>
        </p:nvSpPr>
        <p:spPr/>
        <p:txBody>
          <a:bodyPr/>
          <a:lstStyle/>
          <a:p>
            <a:fld id="{CE6CBA24-E18B-42AC-A34E-360F8A268393}" type="slidenum">
              <a:rPr lang="en-US" smtClean="0"/>
              <a:pPr/>
              <a:t>39</a:t>
            </a:fld>
            <a:endParaRPr lang="en-US" dirty="0"/>
          </a:p>
        </p:txBody>
      </p:sp>
      <p:graphicFrame>
        <p:nvGraphicFramePr>
          <p:cNvPr id="3" name="Table 3" descr="This table represents a cluster table with cluster number on the left side and binary data on the right side.">
            <a:extLst>
              <a:ext uri="{FF2B5EF4-FFF2-40B4-BE49-F238E27FC236}">
                <a16:creationId xmlns:a16="http://schemas.microsoft.com/office/drawing/2014/main" id="{9820E0C9-B524-FC53-5358-18D8AEFC0BC3}"/>
              </a:ext>
            </a:extLst>
          </p:cNvPr>
          <p:cNvGraphicFramePr>
            <a:graphicFrameLocks noGrp="1"/>
          </p:cNvGraphicFramePr>
          <p:nvPr>
            <p:extLst>
              <p:ext uri="{D42A27DB-BD31-4B8C-83A1-F6EECF244321}">
                <p14:modId xmlns:p14="http://schemas.microsoft.com/office/powerpoint/2010/main" val="3117842347"/>
              </p:ext>
            </p:extLst>
          </p:nvPr>
        </p:nvGraphicFramePr>
        <p:xfrm>
          <a:off x="5257800" y="2326640"/>
          <a:ext cx="3276600" cy="1483360"/>
        </p:xfrm>
        <a:graphic>
          <a:graphicData uri="http://schemas.openxmlformats.org/drawingml/2006/table">
            <a:tbl>
              <a:tblPr bandRow="1">
                <a:tableStyleId>{F5AB1C69-6EDB-4FF4-983F-18BD219EF322}</a:tableStyleId>
              </a:tblPr>
              <a:tblGrid>
                <a:gridCol w="964222">
                  <a:extLst>
                    <a:ext uri="{9D8B030D-6E8A-4147-A177-3AD203B41FA5}">
                      <a16:colId xmlns:a16="http://schemas.microsoft.com/office/drawing/2014/main" val="3441460223"/>
                    </a:ext>
                  </a:extLst>
                </a:gridCol>
                <a:gridCol w="2312378">
                  <a:extLst>
                    <a:ext uri="{9D8B030D-6E8A-4147-A177-3AD203B41FA5}">
                      <a16:colId xmlns:a16="http://schemas.microsoft.com/office/drawing/2014/main" val="742279240"/>
                    </a:ext>
                  </a:extLst>
                </a:gridCol>
              </a:tblGrid>
              <a:tr h="370840">
                <a:tc>
                  <a:txBody>
                    <a:bodyPr/>
                    <a:lstStyle/>
                    <a:p>
                      <a:pPr algn="r"/>
                      <a:r>
                        <a:rPr lang="en-US" sz="1600" dirty="0">
                          <a:latin typeface="+mj-lt"/>
                        </a:rPr>
                        <a:t>0-15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a:latin typeface="Lucida Console" panose="020B0609040504020204" pitchFamily="49" charset="0"/>
                          <a:cs typeface="+mj-cs"/>
                        </a:rPr>
                        <a:t>100100001111010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155299"/>
                  </a:ext>
                </a:extLst>
              </a:tr>
              <a:tr h="370840">
                <a:tc>
                  <a:txBody>
                    <a:bodyPr/>
                    <a:lstStyle/>
                    <a:p>
                      <a:pPr algn="r"/>
                      <a:r>
                        <a:rPr lang="en-US" sz="1600" dirty="0">
                          <a:latin typeface="+mj-lt"/>
                        </a:rPr>
                        <a:t>16-31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a:latin typeface="Lucida Console" panose="020B0609040504020204" pitchFamily="49" charset="0"/>
                        </a:rPr>
                        <a:t>100111010010000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699717"/>
                  </a:ext>
                </a:extLst>
              </a:tr>
              <a:tr h="370840">
                <a:tc>
                  <a:txBody>
                    <a:bodyPr/>
                    <a:lstStyle/>
                    <a:p>
                      <a:pPr algn="r"/>
                      <a:r>
                        <a:rPr lang="en-US" sz="1600" dirty="0">
                          <a:latin typeface="+mj-lt"/>
                        </a:rPr>
                        <a:t>32-47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a:latin typeface="Lucida Console" panose="020B0609040504020204" pitchFamily="49" charset="0"/>
                        </a:rPr>
                        <a:t>0001000000000000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138099"/>
                  </a:ext>
                </a:extLst>
              </a:tr>
              <a:tr h="370840">
                <a:tc>
                  <a:txBody>
                    <a:bodyPr/>
                    <a:lstStyle/>
                    <a:p>
                      <a:pPr algn="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600" dirty="0">
                        <a:latin typeface="Lucida Console" panose="020B060904050402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583054"/>
                  </a:ext>
                </a:extLst>
              </a:tr>
            </a:tbl>
          </a:graphicData>
        </a:graphic>
      </p:graphicFrame>
      <p:sp>
        <p:nvSpPr>
          <p:cNvPr id="4" name="TextBox 3">
            <a:extLst>
              <a:ext uri="{FF2B5EF4-FFF2-40B4-BE49-F238E27FC236}">
                <a16:creationId xmlns:a16="http://schemas.microsoft.com/office/drawing/2014/main" id="{F7757BF2-7521-3D4F-7028-D4154F3A7E35}"/>
              </a:ext>
            </a:extLst>
          </p:cNvPr>
          <p:cNvSpPr txBox="1"/>
          <p:nvPr/>
        </p:nvSpPr>
        <p:spPr>
          <a:xfrm>
            <a:off x="5334000" y="1680309"/>
            <a:ext cx="1130438" cy="646331"/>
          </a:xfrm>
          <a:prstGeom prst="rect">
            <a:avLst/>
          </a:prstGeom>
          <a:noFill/>
        </p:spPr>
        <p:txBody>
          <a:bodyPr wrap="none" rtlCol="0">
            <a:spAutoFit/>
          </a:bodyPr>
          <a:lstStyle/>
          <a:p>
            <a:r>
              <a:rPr lang="en-US" dirty="0">
                <a:latin typeface="+mj-lt"/>
              </a:rPr>
              <a:t>Cluster</a:t>
            </a:r>
            <a:br>
              <a:rPr lang="en-US" dirty="0">
                <a:latin typeface="+mj-lt"/>
              </a:rPr>
            </a:br>
            <a:r>
              <a:rPr lang="en-US" dirty="0">
                <a:latin typeface="+mj-lt"/>
              </a:rPr>
              <a:t>number</a:t>
            </a:r>
          </a:p>
        </p:txBody>
      </p:sp>
    </p:spTree>
    <p:extLst>
      <p:ext uri="{BB962C8B-B14F-4D97-AF65-F5344CB8AC3E}">
        <p14:creationId xmlns:p14="http://schemas.microsoft.com/office/powerpoint/2010/main" val="39840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5" end="5"/>
                                            </p:txEl>
                                          </p:spTgt>
                                        </p:tgtEl>
                                        <p:attrNameLst>
                                          <p:attrName>style.visibility</p:attrName>
                                        </p:attrNameLst>
                                      </p:cBhvr>
                                      <p:to>
                                        <p:strVal val="visible"/>
                                      </p:to>
                                    </p:set>
                                    <p:animEffect transition="in" filter="fade">
                                      <p:cBhvr>
                                        <p:cTn id="7" dur="500"/>
                                        <p:tgtEl>
                                          <p:spTgt spid="3277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6" end="6"/>
                                            </p:txEl>
                                          </p:spTgt>
                                        </p:tgtEl>
                                        <p:attrNameLst>
                                          <p:attrName>style.visibility</p:attrName>
                                        </p:attrNameLst>
                                      </p:cBhvr>
                                      <p:to>
                                        <p:strVal val="visible"/>
                                      </p:to>
                                    </p:set>
                                    <p:animEffect transition="in" filter="fade">
                                      <p:cBhvr>
                                        <p:cTn id="10" dur="500"/>
                                        <p:tgtEl>
                                          <p:spTgt spid="32771">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71">
                                            <p:txEl>
                                              <p:pRg st="7" end="7"/>
                                            </p:txEl>
                                          </p:spTgt>
                                        </p:tgtEl>
                                        <p:attrNameLst>
                                          <p:attrName>style.visibility</p:attrName>
                                        </p:attrNameLst>
                                      </p:cBhvr>
                                      <p:to>
                                        <p:strVal val="visible"/>
                                      </p:to>
                                    </p:set>
                                    <p:animEffect transition="in" filter="fade">
                                      <p:cBhvr>
                                        <p:cTn id="13" dur="500"/>
                                        <p:tgtEl>
                                          <p:spTgt spid="32771">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71">
                                            <p:txEl>
                                              <p:pRg st="8" end="8"/>
                                            </p:txEl>
                                          </p:spTgt>
                                        </p:tgtEl>
                                        <p:attrNameLst>
                                          <p:attrName>style.visibility</p:attrName>
                                        </p:attrNameLst>
                                      </p:cBhvr>
                                      <p:to>
                                        <p:strVal val="visible"/>
                                      </p:to>
                                    </p:set>
                                    <p:animEffect transition="in" filter="fade">
                                      <p:cBhvr>
                                        <p:cTn id="16" dur="500"/>
                                        <p:tgtEl>
                                          <p:spTgt spid="32771">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771">
                                            <p:txEl>
                                              <p:pRg st="9" end="9"/>
                                            </p:txEl>
                                          </p:spTgt>
                                        </p:tgtEl>
                                        <p:attrNameLst>
                                          <p:attrName>style.visibility</p:attrName>
                                        </p:attrNameLst>
                                      </p:cBhvr>
                                      <p:to>
                                        <p:strVal val="visible"/>
                                      </p:to>
                                    </p:set>
                                    <p:animEffect transition="in" filter="fade">
                                      <p:cBhvr>
                                        <p:cTn id="19"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a:t>OS Internal Functions</a:t>
            </a:r>
          </a:p>
        </p:txBody>
      </p:sp>
      <p:sp>
        <p:nvSpPr>
          <p:cNvPr id="4099" name="Rectangle 5"/>
          <p:cNvSpPr>
            <a:spLocks noGrp="1" noChangeArrowheads="1"/>
          </p:cNvSpPr>
          <p:nvPr>
            <p:ph idx="1"/>
          </p:nvPr>
        </p:nvSpPr>
        <p:spPr/>
        <p:txBody>
          <a:bodyPr/>
          <a:lstStyle/>
          <a:p>
            <a:r>
              <a:rPr lang="en-US" dirty="0"/>
              <a:t>Process Scheduling</a:t>
            </a:r>
          </a:p>
          <a:p>
            <a:r>
              <a:rPr lang="en-US" dirty="0"/>
              <a:t>CPU Scheduling</a:t>
            </a:r>
          </a:p>
          <a:p>
            <a:r>
              <a:rPr lang="en-US" dirty="0"/>
              <a:t>File Management</a:t>
            </a:r>
          </a:p>
          <a:p>
            <a:r>
              <a:rPr lang="en-US" dirty="0"/>
              <a:t>Memory Management </a:t>
            </a:r>
          </a:p>
          <a:p>
            <a:r>
              <a:rPr lang="en-US" dirty="0"/>
              <a:t>Virtual Memory</a:t>
            </a:r>
          </a:p>
          <a:p>
            <a:endParaRPr lang="en-US" dirty="0"/>
          </a:p>
        </p:txBody>
      </p:sp>
      <p:sp>
        <p:nvSpPr>
          <p:cNvPr id="5" name="Slide Number Placeholder 4"/>
          <p:cNvSpPr>
            <a:spLocks noGrp="1"/>
          </p:cNvSpPr>
          <p:nvPr>
            <p:ph type="sldNum" sz="quarter" idx="12"/>
          </p:nvPr>
        </p:nvSpPr>
        <p:spPr/>
        <p:txBody>
          <a:bodyPr/>
          <a:lstStyle/>
          <a:p>
            <a:fld id="{CE6CBA24-E18B-42AC-A34E-360F8A268393}" type="slidenum">
              <a:rPr lang="en-US" smtClean="0"/>
              <a:pPr/>
              <a:t>4</a:t>
            </a:fld>
            <a:endParaRPr lang="en-US" dirty="0"/>
          </a:p>
        </p:txBody>
      </p:sp>
    </p:spTree>
    <p:extLst>
      <p:ext uri="{BB962C8B-B14F-4D97-AF65-F5344CB8AC3E}">
        <p14:creationId xmlns:p14="http://schemas.microsoft.com/office/powerpoint/2010/main" val="3079267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Directory Structure</a:t>
            </a:r>
          </a:p>
        </p:txBody>
      </p:sp>
      <p:sp>
        <p:nvSpPr>
          <p:cNvPr id="35843" name="Rectangle 3"/>
          <p:cNvSpPr>
            <a:spLocks noGrp="1" noChangeArrowheads="1"/>
          </p:cNvSpPr>
          <p:nvPr>
            <p:ph idx="1"/>
          </p:nvPr>
        </p:nvSpPr>
        <p:spPr/>
        <p:txBody>
          <a:bodyPr/>
          <a:lstStyle/>
          <a:p>
            <a:pPr>
              <a:lnSpc>
                <a:spcPct val="90000"/>
              </a:lnSpc>
            </a:pPr>
            <a:r>
              <a:rPr lang="en-US" sz="2800" dirty="0"/>
              <a:t>Provides a means of organization so that files can be located easily and efficiently.</a:t>
            </a:r>
          </a:p>
          <a:p>
            <a:pPr>
              <a:lnSpc>
                <a:spcPct val="90000"/>
              </a:lnSpc>
            </a:pPr>
            <a:r>
              <a:rPr lang="en-US" sz="2800" dirty="0"/>
              <a:t>Hides the physical devices from the logical view of the files.</a:t>
            </a:r>
          </a:p>
          <a:p>
            <a:pPr>
              <a:lnSpc>
                <a:spcPct val="90000"/>
              </a:lnSpc>
            </a:pPr>
            <a:r>
              <a:rPr lang="en-US" sz="2800" dirty="0"/>
              <a:t>Contains file attributes.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40</a:t>
            </a:fld>
            <a:endParaRPr lang="en-US" dirty="0"/>
          </a:p>
        </p:txBody>
      </p:sp>
    </p:spTree>
    <p:extLst>
      <p:ext uri="{BB962C8B-B14F-4D97-AF65-F5344CB8AC3E}">
        <p14:creationId xmlns:p14="http://schemas.microsoft.com/office/powerpoint/2010/main" val="22843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Directory Structure</a:t>
            </a:r>
          </a:p>
        </p:txBody>
      </p:sp>
      <p:sp>
        <p:nvSpPr>
          <p:cNvPr id="36867" name="Rectangle 3"/>
          <p:cNvSpPr>
            <a:spLocks noGrp="1" noChangeArrowheads="1"/>
          </p:cNvSpPr>
          <p:nvPr>
            <p:ph idx="1"/>
          </p:nvPr>
        </p:nvSpPr>
        <p:spPr/>
        <p:txBody>
          <a:bodyPr/>
          <a:lstStyle/>
          <a:p>
            <a:pPr>
              <a:lnSpc>
                <a:spcPct val="90000"/>
              </a:lnSpc>
            </a:pPr>
            <a:r>
              <a:rPr lang="en-US" dirty="0"/>
              <a:t>Partitions</a:t>
            </a:r>
          </a:p>
          <a:p>
            <a:pPr lvl="1">
              <a:lnSpc>
                <a:spcPct val="90000"/>
              </a:lnSpc>
            </a:pPr>
            <a:r>
              <a:rPr lang="en-US" sz="2800" dirty="0"/>
              <a:t>Independent subsections of a device.</a:t>
            </a:r>
          </a:p>
          <a:p>
            <a:pPr>
              <a:lnSpc>
                <a:spcPct val="90000"/>
              </a:lnSpc>
            </a:pPr>
            <a:r>
              <a:rPr lang="en-US" dirty="0"/>
              <a:t>Volume</a:t>
            </a:r>
          </a:p>
          <a:p>
            <a:pPr lvl="1">
              <a:lnSpc>
                <a:spcPct val="90000"/>
              </a:lnSpc>
            </a:pPr>
            <a:r>
              <a:rPr lang="en-US" sz="2800" dirty="0"/>
              <a:t>Directory structure for a particular partition.</a:t>
            </a:r>
          </a:p>
          <a:p>
            <a:pPr lvl="1">
              <a:lnSpc>
                <a:spcPct val="90000"/>
              </a:lnSpc>
            </a:pPr>
            <a:r>
              <a:rPr lang="en-US" sz="2800" dirty="0"/>
              <a:t>Needs to be mounted to be incorporated into the overall file system structure.</a:t>
            </a:r>
          </a:p>
        </p:txBody>
      </p:sp>
      <p:sp>
        <p:nvSpPr>
          <p:cNvPr id="4" name="Slide Number Placeholder 3"/>
          <p:cNvSpPr>
            <a:spLocks noGrp="1"/>
          </p:cNvSpPr>
          <p:nvPr>
            <p:ph type="sldNum" sz="quarter" idx="12"/>
          </p:nvPr>
        </p:nvSpPr>
        <p:spPr/>
        <p:txBody>
          <a:bodyPr/>
          <a:lstStyle/>
          <a:p>
            <a:fld id="{CE6CBA24-E18B-42AC-A34E-360F8A268393}" type="slidenum">
              <a:rPr lang="en-US" smtClean="0"/>
              <a:pPr/>
              <a:t>41</a:t>
            </a:fld>
            <a:endParaRPr lang="en-US" dirty="0"/>
          </a:p>
        </p:txBody>
      </p:sp>
    </p:spTree>
    <p:extLst>
      <p:ext uri="{BB962C8B-B14F-4D97-AF65-F5344CB8AC3E}">
        <p14:creationId xmlns:p14="http://schemas.microsoft.com/office/powerpoint/2010/main" val="287656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fade">
                                      <p:cBhvr>
                                        <p:cTn id="7" dur="500"/>
                                        <p:tgtEl>
                                          <p:spTgt spid="3686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7">
                                            <p:txEl>
                                              <p:pRg st="3" end="3"/>
                                            </p:txEl>
                                          </p:spTgt>
                                        </p:tgtEl>
                                        <p:attrNameLst>
                                          <p:attrName>style.visibility</p:attrName>
                                        </p:attrNameLst>
                                      </p:cBhvr>
                                      <p:to>
                                        <p:strVal val="visible"/>
                                      </p:to>
                                    </p:set>
                                    <p:animEffect transition="in" filter="fade">
                                      <p:cBhvr>
                                        <p:cTn id="10" dur="500"/>
                                        <p:tgtEl>
                                          <p:spTgt spid="3686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animEffect transition="in" filter="fade">
                                      <p:cBhvr>
                                        <p:cTn id="13"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Tree-Structured Directory</a:t>
            </a:r>
          </a:p>
        </p:txBody>
      </p:sp>
      <p:sp>
        <p:nvSpPr>
          <p:cNvPr id="37891" name="Rectangle 3"/>
          <p:cNvSpPr>
            <a:spLocks noGrp="1" noChangeArrowheads="1"/>
          </p:cNvSpPr>
          <p:nvPr>
            <p:ph idx="1"/>
          </p:nvPr>
        </p:nvSpPr>
        <p:spPr/>
        <p:txBody>
          <a:bodyPr/>
          <a:lstStyle/>
          <a:p>
            <a:r>
              <a:rPr lang="en-US" dirty="0"/>
              <a:t>Hierarchical with a top-level root directory from which all other directories stem.</a:t>
            </a:r>
          </a:p>
          <a:p>
            <a:r>
              <a:rPr lang="en-US" dirty="0"/>
              <a:t>All directories and files have names.</a:t>
            </a:r>
          </a:p>
          <a:p>
            <a:r>
              <a:rPr lang="en-US" dirty="0"/>
              <a:t>Separator</a:t>
            </a:r>
          </a:p>
          <a:p>
            <a:pPr lvl="1"/>
            <a:r>
              <a:rPr lang="en-US" sz="2800" dirty="0"/>
              <a:t>Used to indicate subdirectories and files located in a directory</a:t>
            </a:r>
          </a:p>
          <a:p>
            <a:pPr lvl="1"/>
            <a:r>
              <a:rPr lang="en-US" sz="2800" b="1" dirty="0"/>
              <a:t>/</a:t>
            </a:r>
            <a:r>
              <a:rPr lang="en-US" sz="2800" dirty="0"/>
              <a:t>      UNIX.</a:t>
            </a:r>
          </a:p>
          <a:p>
            <a:pPr lvl="1"/>
            <a:r>
              <a:rPr lang="en-US" sz="2800" b="1" dirty="0"/>
              <a:t>\</a:t>
            </a:r>
            <a:r>
              <a:rPr lang="en-US" sz="2800" dirty="0"/>
              <a:t>      MS-DOS, Windows.</a:t>
            </a:r>
          </a:p>
          <a:p>
            <a:endParaRPr lang="en-US" sz="2000"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42</a:t>
            </a:fld>
            <a:endParaRPr lang="en-US" dirty="0"/>
          </a:p>
        </p:txBody>
      </p:sp>
    </p:spTree>
    <p:extLst>
      <p:ext uri="{BB962C8B-B14F-4D97-AF65-F5344CB8AC3E}">
        <p14:creationId xmlns:p14="http://schemas.microsoft.com/office/powerpoint/2010/main" val="356532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animEffect transition="in" filter="fade">
                                      <p:cBhvr>
                                        <p:cTn id="15" dur="500"/>
                                        <p:tgtEl>
                                          <p:spTgt spid="3789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891">
                                            <p:txEl>
                                              <p:pRg st="4" end="4"/>
                                            </p:txEl>
                                          </p:spTgt>
                                        </p:tgtEl>
                                        <p:attrNameLst>
                                          <p:attrName>style.visibility</p:attrName>
                                        </p:attrNameLst>
                                      </p:cBhvr>
                                      <p:to>
                                        <p:strVal val="visible"/>
                                      </p:to>
                                    </p:set>
                                    <p:animEffect transition="in" filter="fade">
                                      <p:cBhvr>
                                        <p:cTn id="18" dur="500"/>
                                        <p:tgtEl>
                                          <p:spTgt spid="3789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animEffect transition="in" filter="fade">
                                      <p:cBhvr>
                                        <p:cTn id="21"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Paths</a:t>
            </a:r>
          </a:p>
        </p:txBody>
      </p:sp>
      <p:sp>
        <p:nvSpPr>
          <p:cNvPr id="38915" name="Rectangle 3"/>
          <p:cNvSpPr>
            <a:spLocks noGrp="1" noChangeArrowheads="1"/>
          </p:cNvSpPr>
          <p:nvPr>
            <p:ph idx="1"/>
          </p:nvPr>
        </p:nvSpPr>
        <p:spPr/>
        <p:txBody>
          <a:bodyPr/>
          <a:lstStyle/>
          <a:p>
            <a:r>
              <a:rPr lang="en-US" dirty="0"/>
              <a:t>Pathname:</a:t>
            </a:r>
            <a:endParaRPr lang="en-US" sz="2800" dirty="0"/>
          </a:p>
          <a:p>
            <a:pPr lvl="1"/>
            <a:r>
              <a:rPr lang="en-US" sz="2800" dirty="0"/>
              <a:t>Absolute – full pathname starting from the root directory.</a:t>
            </a:r>
          </a:p>
          <a:p>
            <a:pPr lvl="1"/>
            <a:r>
              <a:rPr lang="en-US" sz="2800" dirty="0"/>
              <a:t>Relative – pathname is created starting from the current directory.</a:t>
            </a:r>
          </a:p>
          <a:p>
            <a:r>
              <a:rPr lang="en-US" dirty="0"/>
              <a:t>Search Paths:</a:t>
            </a:r>
            <a:r>
              <a:rPr lang="en-US" sz="2800" dirty="0"/>
              <a:t>  Directory locations that the operating system uses to locate files.</a:t>
            </a:r>
          </a:p>
          <a:p>
            <a:endParaRPr lang="en-US" sz="2000"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43</a:t>
            </a:fld>
            <a:endParaRPr lang="en-US" dirty="0"/>
          </a:p>
        </p:txBody>
      </p:sp>
    </p:spTree>
    <p:extLst>
      <p:ext uri="{BB962C8B-B14F-4D97-AF65-F5344CB8AC3E}">
        <p14:creationId xmlns:p14="http://schemas.microsoft.com/office/powerpoint/2010/main" val="110737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500"/>
                                        <p:tgtEl>
                                          <p:spTgt spid="389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3" end="3"/>
                                            </p:txEl>
                                          </p:spTgt>
                                        </p:tgtEl>
                                        <p:attrNameLst>
                                          <p:attrName>style.visibility</p:attrName>
                                        </p:attrNameLst>
                                      </p:cBhvr>
                                      <p:to>
                                        <p:strVal val="visible"/>
                                      </p:to>
                                    </p:set>
                                    <p:animEffect transition="in" filter="fade">
                                      <p:cBhvr>
                                        <p:cTn id="12"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a:t>Tree-Structured Directory</a:t>
            </a:r>
          </a:p>
        </p:txBody>
      </p:sp>
      <p:sp>
        <p:nvSpPr>
          <p:cNvPr id="4" name="Slide Number Placeholder 3"/>
          <p:cNvSpPr>
            <a:spLocks noGrp="1"/>
          </p:cNvSpPr>
          <p:nvPr>
            <p:ph type="sldNum" sz="quarter" idx="12"/>
          </p:nvPr>
        </p:nvSpPr>
        <p:spPr/>
        <p:txBody>
          <a:bodyPr/>
          <a:lstStyle/>
          <a:p>
            <a:fld id="{DE92680F-60F8-43A8-8448-770068F7F39B}" type="slidenum">
              <a:rPr lang="en-US" smtClean="0"/>
              <a:pPr/>
              <a:t>44</a:t>
            </a:fld>
            <a:endParaRPr lang="en-US" dirty="0"/>
          </a:p>
        </p:txBody>
      </p:sp>
      <p:pic>
        <p:nvPicPr>
          <p:cNvPr id="3" name="Picture 2" descr="A tree-structured directory with 5 levels with root on top, then windows, users, program file, and temp on the next level, then adams, baker, and charles on the next level under users, then documents and projects under baker and 2004 under charles on the next level, lastly delta and echo represent files under projects.">
            <a:extLst>
              <a:ext uri="{FF2B5EF4-FFF2-40B4-BE49-F238E27FC236}">
                <a16:creationId xmlns:a16="http://schemas.microsoft.com/office/drawing/2014/main" id="{C86DDC1B-AC7E-F313-5241-08A1529A17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3063" y="1598642"/>
            <a:ext cx="5755001" cy="4576704"/>
          </a:xfrm>
          <a:prstGeom prst="rect">
            <a:avLst/>
          </a:prstGeom>
        </p:spPr>
      </p:pic>
    </p:spTree>
    <p:extLst>
      <p:ext uri="{BB962C8B-B14F-4D97-AF65-F5344CB8AC3E}">
        <p14:creationId xmlns:p14="http://schemas.microsoft.com/office/powerpoint/2010/main" val="1529347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Graph Directory Structures</a:t>
            </a:r>
          </a:p>
        </p:txBody>
      </p:sp>
      <p:sp>
        <p:nvSpPr>
          <p:cNvPr id="40963" name="Rectangle 3"/>
          <p:cNvSpPr>
            <a:spLocks noGrp="1" noChangeArrowheads="1"/>
          </p:cNvSpPr>
          <p:nvPr>
            <p:ph idx="1"/>
          </p:nvPr>
        </p:nvSpPr>
        <p:spPr/>
        <p:txBody>
          <a:bodyPr>
            <a:normAutofit lnSpcReduction="10000"/>
          </a:bodyPr>
          <a:lstStyle/>
          <a:p>
            <a:pPr>
              <a:lnSpc>
                <a:spcPct val="110000"/>
              </a:lnSpc>
              <a:spcBef>
                <a:spcPts val="600"/>
              </a:spcBef>
            </a:pPr>
            <a:r>
              <a:rPr lang="en-US" sz="2800" dirty="0"/>
              <a:t>Tree-structure that permits links between separate branches of the tree; a </a:t>
            </a:r>
            <a:r>
              <a:rPr lang="en-US" sz="2800" b="1" dirty="0"/>
              <a:t>directed acyclic graph</a:t>
            </a:r>
            <a:r>
              <a:rPr lang="en-US" sz="2800" dirty="0"/>
              <a:t>, or </a:t>
            </a:r>
            <a:r>
              <a:rPr lang="en-US" sz="2800" b="1" dirty="0"/>
              <a:t>DAG</a:t>
            </a:r>
            <a:r>
              <a:rPr lang="en-US" sz="2800" dirty="0"/>
              <a:t>.</a:t>
            </a:r>
          </a:p>
          <a:p>
            <a:pPr>
              <a:lnSpc>
                <a:spcPct val="110000"/>
              </a:lnSpc>
              <a:spcBef>
                <a:spcPts val="600"/>
              </a:spcBef>
            </a:pPr>
            <a:r>
              <a:rPr lang="en-US" sz="2800" dirty="0"/>
              <a:t>Advantage: Easy user access.</a:t>
            </a:r>
          </a:p>
          <a:p>
            <a:pPr>
              <a:lnSpc>
                <a:spcPct val="110000"/>
              </a:lnSpc>
              <a:spcBef>
                <a:spcPts val="600"/>
              </a:spcBef>
            </a:pPr>
            <a:r>
              <a:rPr lang="en-US" sz="2800" dirty="0"/>
              <a:t>Disadvantages: Possible cycles and dangling links.</a:t>
            </a:r>
          </a:p>
          <a:p>
            <a:pPr>
              <a:lnSpc>
                <a:spcPct val="110000"/>
              </a:lnSpc>
              <a:spcBef>
                <a:spcPts val="600"/>
              </a:spcBef>
            </a:pPr>
            <a:r>
              <a:rPr lang="en-US" sz="2800" dirty="0"/>
              <a:t>Examples:</a:t>
            </a:r>
          </a:p>
          <a:p>
            <a:pPr lvl="1">
              <a:lnSpc>
                <a:spcPct val="110000"/>
              </a:lnSpc>
              <a:spcBef>
                <a:spcPts val="600"/>
              </a:spcBef>
            </a:pPr>
            <a:r>
              <a:rPr lang="en-US" sz="2400" dirty="0"/>
              <a:t>Windows shortcuts, links, and junctions.</a:t>
            </a:r>
          </a:p>
          <a:p>
            <a:pPr lvl="1">
              <a:lnSpc>
                <a:spcPct val="110000"/>
              </a:lnSpc>
              <a:spcBef>
                <a:spcPts val="600"/>
              </a:spcBef>
            </a:pPr>
            <a:r>
              <a:rPr lang="en-US" sz="2400" dirty="0"/>
              <a:t>UNIX hard and symbolic links.</a:t>
            </a:r>
          </a:p>
          <a:p>
            <a:pPr lvl="1">
              <a:lnSpc>
                <a:spcPct val="110000"/>
              </a:lnSpc>
              <a:spcBef>
                <a:spcPts val="600"/>
              </a:spcBef>
            </a:pPr>
            <a:r>
              <a:rPr lang="en-US" sz="2400" dirty="0"/>
              <a:t>Macintosh aliases.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45</a:t>
            </a:fld>
            <a:endParaRPr lang="en-US" dirty="0"/>
          </a:p>
        </p:txBody>
      </p:sp>
    </p:spTree>
    <p:extLst>
      <p:ext uri="{BB962C8B-B14F-4D97-AF65-F5344CB8AC3E}">
        <p14:creationId xmlns:p14="http://schemas.microsoft.com/office/powerpoint/2010/main" val="25038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fade">
                                      <p:cBhvr>
                                        <p:cTn id="17" dur="500"/>
                                        <p:tgtEl>
                                          <p:spTgt spid="4096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63">
                                            <p:txEl>
                                              <p:pRg st="4" end="4"/>
                                            </p:txEl>
                                          </p:spTgt>
                                        </p:tgtEl>
                                        <p:attrNameLst>
                                          <p:attrName>style.visibility</p:attrName>
                                        </p:attrNameLst>
                                      </p:cBhvr>
                                      <p:to>
                                        <p:strVal val="visible"/>
                                      </p:to>
                                    </p:set>
                                    <p:animEffect transition="in" filter="fade">
                                      <p:cBhvr>
                                        <p:cTn id="20" dur="500"/>
                                        <p:tgtEl>
                                          <p:spTgt spid="4096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animEffect transition="in" filter="fade">
                                      <p:cBhvr>
                                        <p:cTn id="23" dur="500"/>
                                        <p:tgtEl>
                                          <p:spTgt spid="4096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0963">
                                            <p:txEl>
                                              <p:pRg st="6" end="6"/>
                                            </p:txEl>
                                          </p:spTgt>
                                        </p:tgtEl>
                                        <p:attrNameLst>
                                          <p:attrName>style.visibility</p:attrName>
                                        </p:attrNameLst>
                                      </p:cBhvr>
                                      <p:to>
                                        <p:strVal val="visible"/>
                                      </p:to>
                                    </p:set>
                                    <p:animEffect transition="in" filter="fade">
                                      <p:cBhvr>
                                        <p:cTn id="26"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fontScale="90000"/>
          </a:bodyPr>
          <a:lstStyle/>
          <a:p>
            <a:r>
              <a:rPr lang="en-US" dirty="0"/>
              <a:t>Directed Acyclic Graph Directory</a:t>
            </a:r>
          </a:p>
        </p:txBody>
      </p:sp>
      <p:sp>
        <p:nvSpPr>
          <p:cNvPr id="23" name="Slide Number Placeholder 22"/>
          <p:cNvSpPr>
            <a:spLocks noGrp="1"/>
          </p:cNvSpPr>
          <p:nvPr>
            <p:ph type="sldNum" sz="quarter" idx="12"/>
          </p:nvPr>
        </p:nvSpPr>
        <p:spPr/>
        <p:txBody>
          <a:bodyPr/>
          <a:lstStyle/>
          <a:p>
            <a:fld id="{DE92680F-60F8-43A8-8448-770068F7F39B}" type="slidenum">
              <a:rPr lang="en-US" smtClean="0"/>
              <a:pPr/>
              <a:t>46</a:t>
            </a:fld>
            <a:endParaRPr lang="en-US" dirty="0"/>
          </a:p>
        </p:txBody>
      </p:sp>
      <p:pic>
        <p:nvPicPr>
          <p:cNvPr id="3" name="Picture 2">
            <a:extLst>
              <a:ext uri="{FF2B5EF4-FFF2-40B4-BE49-F238E27FC236}">
                <a16:creationId xmlns:a16="http://schemas.microsoft.com/office/drawing/2014/main" id="{1895BE32-A792-1AF2-030D-1576E3BAA6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8375" y="1697953"/>
            <a:ext cx="5907250" cy="4697781"/>
          </a:xfrm>
          <a:prstGeom prst="rect">
            <a:avLst/>
          </a:prstGeom>
        </p:spPr>
      </p:pic>
      <p:sp>
        <p:nvSpPr>
          <p:cNvPr id="4" name="Oval 3">
            <a:extLst>
              <a:ext uri="{FF2B5EF4-FFF2-40B4-BE49-F238E27FC236}">
                <a16:creationId xmlns:a16="http://schemas.microsoft.com/office/drawing/2014/main" id="{D9DEF1EA-7184-4855-BD99-A6D62332519A}"/>
              </a:ext>
              <a:ext uri="{C183D7F6-B498-43B3-948B-1728B52AA6E4}">
                <adec:decorative xmlns:adec="http://schemas.microsoft.com/office/drawing/2017/decorative" val="1"/>
              </a:ext>
            </a:extLst>
          </p:cNvPr>
          <p:cNvSpPr/>
          <p:nvPr/>
        </p:nvSpPr>
        <p:spPr>
          <a:xfrm>
            <a:off x="5486400" y="5029200"/>
            <a:ext cx="1066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534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a:bodyPr>
          <a:lstStyle/>
          <a:p>
            <a:r>
              <a:rPr lang="en-US" dirty="0"/>
              <a:t>Graph with a Cycle (Bad!)</a:t>
            </a:r>
          </a:p>
        </p:txBody>
      </p:sp>
      <p:sp>
        <p:nvSpPr>
          <p:cNvPr id="23" name="Slide Number Placeholder 22"/>
          <p:cNvSpPr>
            <a:spLocks noGrp="1"/>
          </p:cNvSpPr>
          <p:nvPr>
            <p:ph type="sldNum" sz="quarter" idx="12"/>
          </p:nvPr>
        </p:nvSpPr>
        <p:spPr/>
        <p:txBody>
          <a:bodyPr/>
          <a:lstStyle/>
          <a:p>
            <a:fld id="{DE92680F-60F8-43A8-8448-770068F7F39B}" type="slidenum">
              <a:rPr lang="en-US" smtClean="0"/>
              <a:pPr/>
              <a:t>47</a:t>
            </a:fld>
            <a:endParaRPr lang="en-US" dirty="0"/>
          </a:p>
        </p:txBody>
      </p:sp>
      <p:pic>
        <p:nvPicPr>
          <p:cNvPr id="3" name="Picture 2">
            <a:extLst>
              <a:ext uri="{FF2B5EF4-FFF2-40B4-BE49-F238E27FC236}">
                <a16:creationId xmlns:a16="http://schemas.microsoft.com/office/drawing/2014/main" id="{1895BE32-A792-1AF2-030D-1576E3BAA6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8375" y="1697953"/>
            <a:ext cx="5907250" cy="4697781"/>
          </a:xfrm>
          <a:prstGeom prst="rect">
            <a:avLst/>
          </a:prstGeom>
        </p:spPr>
      </p:pic>
      <p:cxnSp>
        <p:nvCxnSpPr>
          <p:cNvPr id="5" name="Straight Arrow Connector 4">
            <a:extLst>
              <a:ext uri="{FF2B5EF4-FFF2-40B4-BE49-F238E27FC236}">
                <a16:creationId xmlns:a16="http://schemas.microsoft.com/office/drawing/2014/main" id="{051D2F2E-DAD9-ED73-825E-531A138C1744}"/>
              </a:ext>
              <a:ext uri="{C183D7F6-B498-43B3-948B-1728B52AA6E4}">
                <adec:decorative xmlns:adec="http://schemas.microsoft.com/office/drawing/2017/decorative" val="1"/>
              </a:ext>
            </a:extLst>
          </p:cNvPr>
          <p:cNvCxnSpPr>
            <a:cxnSpLocks/>
          </p:cNvCxnSpPr>
          <p:nvPr/>
        </p:nvCxnSpPr>
        <p:spPr>
          <a:xfrm flipV="1">
            <a:off x="5410200" y="4572000"/>
            <a:ext cx="457200" cy="38100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51415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dirty="0"/>
              <a:t>File Protection</a:t>
            </a:r>
          </a:p>
        </p:txBody>
      </p:sp>
      <p:sp>
        <p:nvSpPr>
          <p:cNvPr id="47107" name="Rectangle 1027"/>
          <p:cNvSpPr>
            <a:spLocks noGrp="1" noChangeArrowheads="1"/>
          </p:cNvSpPr>
          <p:nvPr>
            <p:ph idx="1"/>
          </p:nvPr>
        </p:nvSpPr>
        <p:spPr/>
        <p:txBody>
          <a:bodyPr/>
          <a:lstStyle/>
          <a:p>
            <a:r>
              <a:rPr lang="en-US" dirty="0"/>
              <a:t>Passwords.</a:t>
            </a:r>
          </a:p>
          <a:p>
            <a:r>
              <a:rPr lang="en-US" dirty="0"/>
              <a:t>Read, write, and execute protections.</a:t>
            </a:r>
          </a:p>
          <a:p>
            <a:r>
              <a:rPr lang="en-US" dirty="0"/>
              <a:t>ACL – access control list, permissions.</a:t>
            </a:r>
          </a:p>
          <a:p>
            <a:r>
              <a:rPr lang="en-US" dirty="0"/>
              <a:t>Unix – access: owner, group, everyone; permissions: r, w, x.</a:t>
            </a:r>
          </a:p>
        </p:txBody>
      </p:sp>
      <p:sp>
        <p:nvSpPr>
          <p:cNvPr id="6" name="Slide Number Placeholder 5"/>
          <p:cNvSpPr>
            <a:spLocks noGrp="1"/>
          </p:cNvSpPr>
          <p:nvPr>
            <p:ph type="sldNum" sz="quarter" idx="12"/>
          </p:nvPr>
        </p:nvSpPr>
        <p:spPr/>
        <p:txBody>
          <a:bodyPr/>
          <a:lstStyle/>
          <a:p>
            <a:fld id="{CE6CBA24-E18B-42AC-A34E-360F8A268393}" type="slidenum">
              <a:rPr lang="en-US" smtClean="0"/>
              <a:pPr/>
              <a:t>48</a:t>
            </a:fld>
            <a:endParaRPr lang="en-US" dirty="0"/>
          </a:p>
        </p:txBody>
      </p:sp>
    </p:spTree>
    <p:extLst>
      <p:ext uri="{BB962C8B-B14F-4D97-AF65-F5344CB8AC3E}">
        <p14:creationId xmlns:p14="http://schemas.microsoft.com/office/powerpoint/2010/main" val="3756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fade">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500"/>
                                        <p:tgtEl>
                                          <p:spTgt spid="4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Effect transition="in" filter="fade">
                                      <p:cBhvr>
                                        <p:cTn id="17"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Resilient File System (</a:t>
            </a:r>
            <a:r>
              <a:rPr lang="en-US" dirty="0" err="1"/>
              <a:t>ReFS</a:t>
            </a:r>
            <a:r>
              <a:rPr lang="en-US" dirty="0"/>
              <a:t>)</a:t>
            </a:r>
          </a:p>
        </p:txBody>
      </p:sp>
      <p:sp>
        <p:nvSpPr>
          <p:cNvPr id="4" name="Content Placeholder 3"/>
          <p:cNvSpPr>
            <a:spLocks noGrp="1"/>
          </p:cNvSpPr>
          <p:nvPr>
            <p:ph idx="1"/>
          </p:nvPr>
        </p:nvSpPr>
        <p:spPr>
          <a:xfrm>
            <a:off x="685298" y="1600199"/>
            <a:ext cx="8229600" cy="4498695"/>
          </a:xfrm>
        </p:spPr>
        <p:txBody>
          <a:bodyPr>
            <a:normAutofit/>
          </a:bodyPr>
          <a:lstStyle/>
          <a:p>
            <a:pPr>
              <a:spcBef>
                <a:spcPts val="600"/>
              </a:spcBef>
            </a:pPr>
            <a:r>
              <a:rPr lang="en-US" sz="2700" dirty="0"/>
              <a:t>Introduced by Microsoft in Windows Server 2012.</a:t>
            </a:r>
          </a:p>
          <a:p>
            <a:pPr>
              <a:spcBef>
                <a:spcPts val="600"/>
              </a:spcBef>
            </a:pPr>
            <a:r>
              <a:rPr lang="en-US" sz="2700" dirty="0"/>
              <a:t>Intended to be a replacement for NTFS.</a:t>
            </a:r>
          </a:p>
          <a:p>
            <a:pPr>
              <a:spcBef>
                <a:spcPts val="600"/>
              </a:spcBef>
            </a:pPr>
            <a:r>
              <a:rPr lang="en-US" sz="2700" dirty="0"/>
              <a:t>Uses 64-bit numbers for file size, directory size, etc. to handle very large files and very large disks.</a:t>
            </a:r>
          </a:p>
          <a:p>
            <a:pPr>
              <a:spcBef>
                <a:spcPts val="600"/>
              </a:spcBef>
            </a:pPr>
            <a:r>
              <a:rPr lang="en-US" sz="2700" dirty="0"/>
              <a:t>Built-in self-check and with redundancy, self-correction.</a:t>
            </a:r>
          </a:p>
          <a:p>
            <a:pPr>
              <a:spcBef>
                <a:spcPts val="600"/>
              </a:spcBef>
            </a:pPr>
            <a:r>
              <a:rPr lang="en-US" sz="2700" dirty="0"/>
              <a:t>Can include mirroring and parity redundancy.</a:t>
            </a:r>
          </a:p>
          <a:p>
            <a:pPr>
              <a:spcBef>
                <a:spcPts val="600"/>
              </a:spcBef>
            </a:pPr>
            <a:r>
              <a:rPr lang="en-US" sz="2700" dirty="0"/>
              <a:t>At first, useable only for data storage.</a:t>
            </a:r>
          </a:p>
          <a:p>
            <a:pPr>
              <a:spcBef>
                <a:spcPts val="600"/>
              </a:spcBef>
            </a:pPr>
            <a:r>
              <a:rPr lang="en-US" sz="2700" dirty="0"/>
              <a:t>It is now possible to boot from a </a:t>
            </a:r>
            <a:r>
              <a:rPr lang="en-US" sz="2700" dirty="0" err="1"/>
              <a:t>ReFS</a:t>
            </a:r>
            <a:r>
              <a:rPr lang="en-US" sz="2700" dirty="0"/>
              <a:t> file system.</a:t>
            </a:r>
          </a:p>
        </p:txBody>
      </p:sp>
      <p:sp>
        <p:nvSpPr>
          <p:cNvPr id="3" name="Slide Number Placeholder 2"/>
          <p:cNvSpPr>
            <a:spLocks noGrp="1"/>
          </p:cNvSpPr>
          <p:nvPr>
            <p:ph type="sldNum" sz="quarter" idx="12"/>
          </p:nvPr>
        </p:nvSpPr>
        <p:spPr/>
        <p:txBody>
          <a:bodyPr/>
          <a:lstStyle/>
          <a:p>
            <a:fld id="{DE92680F-60F8-43A8-8448-770068F7F39B}" type="slidenum">
              <a:rPr lang="en-US" smtClean="0"/>
              <a:pPr/>
              <a:t>49</a:t>
            </a:fld>
            <a:endParaRPr lang="en-US" dirty="0"/>
          </a:p>
        </p:txBody>
      </p:sp>
    </p:spTree>
    <p:extLst>
      <p:ext uri="{BB962C8B-B14F-4D97-AF65-F5344CB8AC3E}">
        <p14:creationId xmlns:p14="http://schemas.microsoft.com/office/powerpoint/2010/main" val="16683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Primary Kernel Functions</a:t>
            </a:r>
          </a:p>
        </p:txBody>
      </p:sp>
      <p:sp>
        <p:nvSpPr>
          <p:cNvPr id="8195" name="Content Placeholder 4"/>
          <p:cNvSpPr>
            <a:spLocks noGrp="1"/>
          </p:cNvSpPr>
          <p:nvPr>
            <p:ph idx="1"/>
          </p:nvPr>
        </p:nvSpPr>
        <p:spPr/>
        <p:txBody>
          <a:bodyPr>
            <a:normAutofit/>
          </a:bodyPr>
          <a:lstStyle/>
          <a:p>
            <a:r>
              <a:rPr lang="en-US" sz="2800" dirty="0"/>
              <a:t>File manager:</a:t>
            </a:r>
            <a:r>
              <a:rPr lang="en-US" sz="2800" dirty="0">
                <a:sym typeface="Wingdings" pitchFamily="2" charset="2"/>
              </a:rPr>
              <a:t> translates logical file requests into specific physical I/O requests.</a:t>
            </a:r>
          </a:p>
          <a:p>
            <a:r>
              <a:rPr lang="en-US" sz="2800" dirty="0">
                <a:sym typeface="Wingdings" pitchFamily="2" charset="2"/>
              </a:rPr>
              <a:t>I/O Control System (IOCS): performs resource allocation and device management.</a:t>
            </a:r>
          </a:p>
          <a:p>
            <a:r>
              <a:rPr lang="en-US" sz="2800" dirty="0">
                <a:sym typeface="Wingdings" pitchFamily="2" charset="2"/>
              </a:rPr>
              <a:t>Memory management: determines if it is possible to load programs and data into memory and if so, where in memory.</a:t>
            </a:r>
          </a:p>
          <a:p>
            <a:r>
              <a:rPr lang="en-US" sz="2800" dirty="0">
                <a:sym typeface="Wingdings" pitchFamily="2" charset="2"/>
              </a:rPr>
              <a:t>Scheduler: allocates time for the program to execute.</a:t>
            </a:r>
          </a:p>
        </p:txBody>
      </p:sp>
      <p:sp>
        <p:nvSpPr>
          <p:cNvPr id="7" name="Slide Number Placeholder 6"/>
          <p:cNvSpPr>
            <a:spLocks noGrp="1"/>
          </p:cNvSpPr>
          <p:nvPr>
            <p:ph type="sldNum" sz="quarter" idx="12"/>
          </p:nvPr>
        </p:nvSpPr>
        <p:spPr/>
        <p:txBody>
          <a:bodyPr/>
          <a:lstStyle/>
          <a:p>
            <a:fld id="{CE6CBA24-E18B-42AC-A34E-360F8A268393}" type="slidenum">
              <a:rPr lang="en-US" smtClean="0"/>
              <a:pPr/>
              <a:t>5</a:t>
            </a:fld>
            <a:endParaRPr lang="en-US" dirty="0"/>
          </a:p>
        </p:txBody>
      </p:sp>
    </p:spTree>
    <p:extLst>
      <p:ext uri="{BB962C8B-B14F-4D97-AF65-F5344CB8AC3E}">
        <p14:creationId xmlns:p14="http://schemas.microsoft.com/office/powerpoint/2010/main" val="20632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3697-CB58-CF0A-042F-A1308E6E8980}"/>
              </a:ext>
            </a:extLst>
          </p:cNvPr>
          <p:cNvSpPr>
            <a:spLocks noGrp="1"/>
          </p:cNvSpPr>
          <p:nvPr>
            <p:ph type="title"/>
          </p:nvPr>
        </p:nvSpPr>
        <p:spPr/>
        <p:txBody>
          <a:bodyPr/>
          <a:lstStyle/>
          <a:p>
            <a:r>
              <a:rPr lang="en-US" dirty="0" err="1"/>
              <a:t>ZFS</a:t>
            </a:r>
            <a:endParaRPr lang="en-US" dirty="0"/>
          </a:p>
        </p:txBody>
      </p:sp>
      <p:sp>
        <p:nvSpPr>
          <p:cNvPr id="3" name="Content Placeholder 2">
            <a:extLst>
              <a:ext uri="{FF2B5EF4-FFF2-40B4-BE49-F238E27FC236}">
                <a16:creationId xmlns:a16="http://schemas.microsoft.com/office/drawing/2014/main" id="{BD21DD1E-0B28-CF70-D40E-52626BB3937E}"/>
              </a:ext>
            </a:extLst>
          </p:cNvPr>
          <p:cNvSpPr>
            <a:spLocks noGrp="1"/>
          </p:cNvSpPr>
          <p:nvPr>
            <p:ph idx="1"/>
          </p:nvPr>
        </p:nvSpPr>
        <p:spPr/>
        <p:txBody>
          <a:bodyPr/>
          <a:lstStyle/>
          <a:p>
            <a:r>
              <a:rPr lang="en-US" dirty="0"/>
              <a:t>A file system originally designed by Sun for Solaris.  Now both Oracle proprietary and open source as </a:t>
            </a:r>
            <a:r>
              <a:rPr lang="en-US" dirty="0" err="1"/>
              <a:t>OpenZFS</a:t>
            </a:r>
            <a:r>
              <a:rPr lang="en-US" dirty="0"/>
              <a:t>.</a:t>
            </a:r>
          </a:p>
          <a:p>
            <a:r>
              <a:rPr lang="en-US" dirty="0"/>
              <a:t>128-bit values allow extremely large files and file systems.</a:t>
            </a:r>
          </a:p>
          <a:p>
            <a:r>
              <a:rPr lang="en-US" dirty="0"/>
              <a:t>Checksums validate all data.</a:t>
            </a:r>
          </a:p>
          <a:p>
            <a:r>
              <a:rPr lang="en-US" dirty="0"/>
              <a:t>Redundancy with mirroring and parity, </a:t>
            </a:r>
            <a:br>
              <a:rPr lang="en-US" dirty="0"/>
            </a:br>
            <a:r>
              <a:rPr lang="en-US" dirty="0"/>
              <a:t>RAID Z.  (Overcomes problems with RAID 5.)</a:t>
            </a:r>
          </a:p>
          <a:p>
            <a:r>
              <a:rPr lang="en-US" dirty="0"/>
              <a:t>Limited OS support.</a:t>
            </a:r>
          </a:p>
        </p:txBody>
      </p:sp>
    </p:spTree>
    <p:extLst>
      <p:ext uri="{BB962C8B-B14F-4D97-AF65-F5344CB8AC3E}">
        <p14:creationId xmlns:p14="http://schemas.microsoft.com/office/powerpoint/2010/main" val="238237784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Network OS Services</a:t>
            </a:r>
          </a:p>
        </p:txBody>
      </p:sp>
      <p:sp>
        <p:nvSpPr>
          <p:cNvPr id="41987" name="Content Placeholder 2"/>
          <p:cNvSpPr>
            <a:spLocks noGrp="1"/>
          </p:cNvSpPr>
          <p:nvPr>
            <p:ph idx="1"/>
          </p:nvPr>
        </p:nvSpPr>
        <p:spPr/>
        <p:txBody>
          <a:bodyPr>
            <a:normAutofit lnSpcReduction="10000"/>
          </a:bodyPr>
          <a:lstStyle/>
          <a:p>
            <a:r>
              <a:rPr lang="en-US" sz="2400" dirty="0"/>
              <a:t>Access to data files on other computers on the network.</a:t>
            </a:r>
          </a:p>
          <a:p>
            <a:r>
              <a:rPr lang="en-US" sz="2400" dirty="0"/>
              <a:t>Print services</a:t>
            </a:r>
          </a:p>
          <a:p>
            <a:pPr lvl="1"/>
            <a:r>
              <a:rPr lang="en-US" sz="2000" dirty="0"/>
              <a:t>Print requests are redirected by the OS to the network station that manages the requested printer.</a:t>
            </a:r>
          </a:p>
          <a:p>
            <a:r>
              <a:rPr lang="en-US" sz="2400" dirty="0"/>
              <a:t>Other peripheral sharing services.</a:t>
            </a:r>
          </a:p>
          <a:p>
            <a:r>
              <a:rPr lang="en-US" sz="2400"/>
              <a:t>Messaging </a:t>
            </a:r>
            <a:r>
              <a:rPr lang="en-US" sz="2400" dirty="0"/>
              <a:t>services.</a:t>
            </a:r>
          </a:p>
          <a:p>
            <a:r>
              <a:rPr lang="en-US" sz="2400" dirty="0"/>
              <a:t>API network services.</a:t>
            </a:r>
          </a:p>
          <a:p>
            <a:r>
              <a:rPr lang="en-US" sz="2400" dirty="0"/>
              <a:t>Security and network management services.</a:t>
            </a:r>
          </a:p>
          <a:p>
            <a:r>
              <a:rPr lang="en-US" sz="2400" dirty="0"/>
              <a:t>Remote processing services.</a:t>
            </a:r>
          </a:p>
        </p:txBody>
      </p:sp>
      <p:sp>
        <p:nvSpPr>
          <p:cNvPr id="7" name="Slide Number Placeholder 6"/>
          <p:cNvSpPr>
            <a:spLocks noGrp="1"/>
          </p:cNvSpPr>
          <p:nvPr>
            <p:ph type="sldNum" sz="quarter" idx="12"/>
          </p:nvPr>
        </p:nvSpPr>
        <p:spPr/>
        <p:txBody>
          <a:bodyPr/>
          <a:lstStyle/>
          <a:p>
            <a:fld id="{CE6CBA24-E18B-42AC-A34E-360F8A268393}" type="slidenum">
              <a:rPr lang="en-US" smtClean="0"/>
              <a:pPr/>
              <a:t>51</a:t>
            </a:fld>
            <a:endParaRPr lang="en-US" dirty="0"/>
          </a:p>
        </p:txBody>
      </p:sp>
    </p:spTree>
    <p:extLst>
      <p:ext uri="{BB962C8B-B14F-4D97-AF65-F5344CB8AC3E}">
        <p14:creationId xmlns:p14="http://schemas.microsoft.com/office/powerpoint/2010/main" val="17040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500"/>
                                        <p:tgtEl>
                                          <p:spTgt spid="419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87">
                                            <p:txEl>
                                              <p:pRg st="2" end="2"/>
                                            </p:txEl>
                                          </p:spTgt>
                                        </p:tgtEl>
                                        <p:attrNameLst>
                                          <p:attrName>style.visibility</p:attrName>
                                        </p:attrNameLst>
                                      </p:cBhvr>
                                      <p:to>
                                        <p:strVal val="visible"/>
                                      </p:to>
                                    </p:set>
                                    <p:animEffect transition="in" filter="fade">
                                      <p:cBhvr>
                                        <p:cTn id="10" dur="500"/>
                                        <p:tgtEl>
                                          <p:spTgt spid="4198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animEffect transition="in" filter="fade">
                                      <p:cBhvr>
                                        <p:cTn id="15" dur="500"/>
                                        <p:tgtEl>
                                          <p:spTgt spid="4198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987">
                                            <p:txEl>
                                              <p:pRg st="4" end="4"/>
                                            </p:txEl>
                                          </p:spTgt>
                                        </p:tgtEl>
                                        <p:attrNameLst>
                                          <p:attrName>style.visibility</p:attrName>
                                        </p:attrNameLst>
                                      </p:cBhvr>
                                      <p:to>
                                        <p:strVal val="visible"/>
                                      </p:to>
                                    </p:set>
                                    <p:animEffect transition="in" filter="fade">
                                      <p:cBhvr>
                                        <p:cTn id="20" dur="500"/>
                                        <p:tgtEl>
                                          <p:spTgt spid="4198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987">
                                            <p:txEl>
                                              <p:pRg st="5" end="5"/>
                                            </p:txEl>
                                          </p:spTgt>
                                        </p:tgtEl>
                                        <p:attrNameLst>
                                          <p:attrName>style.visibility</p:attrName>
                                        </p:attrNameLst>
                                      </p:cBhvr>
                                      <p:to>
                                        <p:strVal val="visible"/>
                                      </p:to>
                                    </p:set>
                                    <p:animEffect transition="in" filter="fade">
                                      <p:cBhvr>
                                        <p:cTn id="25" dur="500"/>
                                        <p:tgtEl>
                                          <p:spTgt spid="4198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987">
                                            <p:txEl>
                                              <p:pRg st="6" end="6"/>
                                            </p:txEl>
                                          </p:spTgt>
                                        </p:tgtEl>
                                        <p:attrNameLst>
                                          <p:attrName>style.visibility</p:attrName>
                                        </p:attrNameLst>
                                      </p:cBhvr>
                                      <p:to>
                                        <p:strVal val="visible"/>
                                      </p:to>
                                    </p:set>
                                    <p:animEffect transition="in" filter="fade">
                                      <p:cBhvr>
                                        <p:cTn id="30" dur="500"/>
                                        <p:tgtEl>
                                          <p:spTgt spid="4198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animEffect transition="in" filter="fade">
                                      <p:cBhvr>
                                        <p:cTn id="35"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C183D7F6-B498-43B3-948B-1728B52AA6E4}">
                <adec:decorative xmlns:adec="http://schemas.microsoft.com/office/drawing/2017/decorative" val="1"/>
              </a:ext>
            </a:extLst>
          </p:cNvPr>
          <p:cNvCxnSpPr/>
          <p:nvPr/>
        </p:nvCxnSpPr>
        <p:spPr>
          <a:xfrm flipH="1">
            <a:off x="1143000" y="4953000"/>
            <a:ext cx="6629400" cy="0"/>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010" name="Title 1"/>
          <p:cNvSpPr>
            <a:spLocks noGrp="1"/>
          </p:cNvSpPr>
          <p:nvPr>
            <p:ph type="title"/>
          </p:nvPr>
        </p:nvSpPr>
        <p:spPr/>
        <p:txBody>
          <a:bodyPr/>
          <a:lstStyle/>
          <a:p>
            <a:r>
              <a:rPr lang="en-US"/>
              <a:t>Access for a Networked OS</a:t>
            </a:r>
          </a:p>
        </p:txBody>
      </p:sp>
      <p:sp>
        <p:nvSpPr>
          <p:cNvPr id="7" name="Slide Number Placeholder 6"/>
          <p:cNvSpPr>
            <a:spLocks noGrp="1"/>
          </p:cNvSpPr>
          <p:nvPr>
            <p:ph type="sldNum" sz="quarter" idx="12"/>
          </p:nvPr>
        </p:nvSpPr>
        <p:spPr/>
        <p:txBody>
          <a:bodyPr/>
          <a:lstStyle/>
          <a:p>
            <a:fld id="{CE6CBA24-E18B-42AC-A34E-360F8A268393}" type="slidenum">
              <a:rPr lang="en-US" smtClean="0"/>
              <a:pPr/>
              <a:t>52</a:t>
            </a:fld>
            <a:endParaRPr lang="en-US" dirty="0"/>
          </a:p>
        </p:txBody>
      </p:sp>
      <p:sp>
        <p:nvSpPr>
          <p:cNvPr id="3" name="TextBox 2"/>
          <p:cNvSpPr txBox="1"/>
          <p:nvPr/>
        </p:nvSpPr>
        <p:spPr>
          <a:xfrm>
            <a:off x="3352800" y="2477868"/>
            <a:ext cx="1828800" cy="914400"/>
          </a:xfrm>
          <a:prstGeom prst="rect">
            <a:avLst/>
          </a:prstGeom>
          <a:solidFill>
            <a:srgbClr val="FFFF99"/>
          </a:solidFill>
          <a:ln w="28575">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en-US" dirty="0"/>
              <a:t>File Manager</a:t>
            </a:r>
            <a:br>
              <a:rPr lang="en-US" dirty="0"/>
            </a:br>
            <a:r>
              <a:rPr lang="en-US" dirty="0"/>
              <a:t>Steering</a:t>
            </a:r>
          </a:p>
        </p:txBody>
      </p:sp>
      <p:sp>
        <p:nvSpPr>
          <p:cNvPr id="8" name="TextBox 7"/>
          <p:cNvSpPr txBox="1"/>
          <p:nvPr/>
        </p:nvSpPr>
        <p:spPr>
          <a:xfrm>
            <a:off x="2057400" y="3810000"/>
            <a:ext cx="1828800" cy="914400"/>
          </a:xfrm>
          <a:prstGeom prst="rect">
            <a:avLst/>
          </a:prstGeom>
          <a:solidFill>
            <a:srgbClr val="FFFF99"/>
          </a:solidFill>
          <a:ln w="28575">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en-US" dirty="0"/>
              <a:t>Local O.S.</a:t>
            </a:r>
            <a:br>
              <a:rPr lang="en-US" dirty="0"/>
            </a:br>
            <a:r>
              <a:rPr lang="en-US" dirty="0"/>
              <a:t>File Manager</a:t>
            </a:r>
          </a:p>
        </p:txBody>
      </p:sp>
      <p:sp>
        <p:nvSpPr>
          <p:cNvPr id="9" name="TextBox 8"/>
          <p:cNvSpPr txBox="1"/>
          <p:nvPr/>
        </p:nvSpPr>
        <p:spPr>
          <a:xfrm>
            <a:off x="4648200" y="3810000"/>
            <a:ext cx="1828800" cy="914400"/>
          </a:xfrm>
          <a:prstGeom prst="rect">
            <a:avLst/>
          </a:prstGeom>
          <a:solidFill>
            <a:srgbClr val="FFFF99"/>
          </a:solidFill>
          <a:ln w="28575">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en-US" dirty="0"/>
              <a:t>Network</a:t>
            </a:r>
            <a:br>
              <a:rPr lang="en-US" dirty="0"/>
            </a:br>
            <a:r>
              <a:rPr lang="en-US" dirty="0"/>
              <a:t>File Manager</a:t>
            </a:r>
          </a:p>
        </p:txBody>
      </p:sp>
      <p:sp>
        <p:nvSpPr>
          <p:cNvPr id="10" name="TextBox 9"/>
          <p:cNvSpPr txBox="1"/>
          <p:nvPr/>
        </p:nvSpPr>
        <p:spPr>
          <a:xfrm>
            <a:off x="4648200" y="5181600"/>
            <a:ext cx="1828800" cy="914400"/>
          </a:xfrm>
          <a:prstGeom prst="rect">
            <a:avLst/>
          </a:prstGeom>
          <a:solidFill>
            <a:srgbClr val="FFFF99"/>
          </a:solidFill>
          <a:ln w="28575">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en-US" dirty="0"/>
              <a:t>Remote O.S.</a:t>
            </a:r>
            <a:br>
              <a:rPr lang="en-US" dirty="0"/>
            </a:br>
            <a:r>
              <a:rPr lang="en-US" dirty="0"/>
              <a:t>File Manager</a:t>
            </a:r>
          </a:p>
        </p:txBody>
      </p:sp>
      <p:sp>
        <p:nvSpPr>
          <p:cNvPr id="4" name="TextBox 3"/>
          <p:cNvSpPr txBox="1"/>
          <p:nvPr/>
        </p:nvSpPr>
        <p:spPr>
          <a:xfrm>
            <a:off x="3505200" y="1752600"/>
            <a:ext cx="1600200" cy="369332"/>
          </a:xfrm>
          <a:prstGeom prst="rect">
            <a:avLst/>
          </a:prstGeom>
          <a:noFill/>
        </p:spPr>
        <p:txBody>
          <a:bodyPr wrap="square" rtlCol="0" anchor="ctr">
            <a:spAutoFit/>
          </a:bodyPr>
          <a:lstStyle/>
          <a:p>
            <a:pPr algn="ctr"/>
            <a:r>
              <a:rPr lang="en-US" dirty="0"/>
              <a:t>File Request</a:t>
            </a:r>
          </a:p>
        </p:txBody>
      </p:sp>
      <p:cxnSp>
        <p:nvCxnSpPr>
          <p:cNvPr id="6" name="Straight Arrow Connector 5">
            <a:extLst>
              <a:ext uri="{C183D7F6-B498-43B3-948B-1728B52AA6E4}">
                <adec:decorative xmlns:adec="http://schemas.microsoft.com/office/drawing/2017/decorative" val="1"/>
              </a:ext>
            </a:extLst>
          </p:cNvPr>
          <p:cNvCxnSpPr>
            <a:endCxn id="8" idx="0"/>
          </p:cNvCxnSpPr>
          <p:nvPr/>
        </p:nvCxnSpPr>
        <p:spPr>
          <a:xfrm>
            <a:off x="2971800" y="2935068"/>
            <a:ext cx="0" cy="87493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a:off x="5562600" y="2935068"/>
            <a:ext cx="0" cy="835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a:stCxn id="9" idx="2"/>
            <a:endCxn id="10" idx="0"/>
          </p:cNvCxnSpPr>
          <p:nvPr/>
        </p:nvCxnSpPr>
        <p:spPr>
          <a:xfrm>
            <a:off x="5562600" y="4724400"/>
            <a:ext cx="0" cy="4572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a:stCxn id="3" idx="1"/>
          </p:cNvCxnSpPr>
          <p:nvPr/>
        </p:nvCxnSpPr>
        <p:spPr>
          <a:xfrm flipH="1">
            <a:off x="2971800" y="293506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stCxn id="3" idx="3"/>
          </p:cNvCxnSpPr>
          <p:nvPr/>
        </p:nvCxnSpPr>
        <p:spPr>
          <a:xfrm>
            <a:off x="5181600" y="293506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flipH="1">
            <a:off x="4267200" y="2126512"/>
            <a:ext cx="7088" cy="34378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68819" y="3112532"/>
            <a:ext cx="1676400" cy="369332"/>
          </a:xfrm>
          <a:prstGeom prst="rect">
            <a:avLst/>
          </a:prstGeom>
          <a:noFill/>
        </p:spPr>
        <p:txBody>
          <a:bodyPr wrap="square" rtlCol="0">
            <a:spAutoFit/>
          </a:bodyPr>
          <a:lstStyle/>
          <a:p>
            <a:pPr algn="r"/>
            <a:r>
              <a:rPr lang="en-US" dirty="0"/>
              <a:t>Local Request</a:t>
            </a:r>
          </a:p>
        </p:txBody>
      </p:sp>
      <p:sp>
        <p:nvSpPr>
          <p:cNvPr id="32" name="TextBox 31"/>
          <p:cNvSpPr txBox="1"/>
          <p:nvPr/>
        </p:nvSpPr>
        <p:spPr>
          <a:xfrm>
            <a:off x="5562600" y="3124200"/>
            <a:ext cx="2209800" cy="369332"/>
          </a:xfrm>
          <a:prstGeom prst="rect">
            <a:avLst/>
          </a:prstGeom>
          <a:noFill/>
        </p:spPr>
        <p:txBody>
          <a:bodyPr wrap="square" rtlCol="0">
            <a:spAutoFit/>
          </a:bodyPr>
          <a:lstStyle/>
          <a:p>
            <a:r>
              <a:rPr lang="en-US" dirty="0"/>
              <a:t>Remote Request</a:t>
            </a:r>
          </a:p>
        </p:txBody>
      </p:sp>
      <p:sp>
        <p:nvSpPr>
          <p:cNvPr id="33" name="TextBox 32"/>
          <p:cNvSpPr txBox="1"/>
          <p:nvPr/>
        </p:nvSpPr>
        <p:spPr>
          <a:xfrm>
            <a:off x="6553200" y="5486400"/>
            <a:ext cx="2209800" cy="369332"/>
          </a:xfrm>
          <a:prstGeom prst="rect">
            <a:avLst/>
          </a:prstGeom>
          <a:noFill/>
        </p:spPr>
        <p:txBody>
          <a:bodyPr wrap="square" rtlCol="0">
            <a:spAutoFit/>
          </a:bodyPr>
          <a:lstStyle/>
          <a:p>
            <a:r>
              <a:rPr lang="en-US" dirty="0"/>
              <a:t>Remote System</a:t>
            </a:r>
          </a:p>
        </p:txBody>
      </p:sp>
    </p:spTree>
    <p:extLst>
      <p:ext uri="{BB962C8B-B14F-4D97-AF65-F5344CB8AC3E}">
        <p14:creationId xmlns:p14="http://schemas.microsoft.com/office/powerpoint/2010/main" val="573348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Deadlock</a:t>
            </a:r>
          </a:p>
        </p:txBody>
      </p:sp>
      <p:sp>
        <p:nvSpPr>
          <p:cNvPr id="19459" name="Rectangle 3"/>
          <p:cNvSpPr>
            <a:spLocks noGrp="1" noChangeArrowheads="1"/>
          </p:cNvSpPr>
          <p:nvPr>
            <p:ph idx="1"/>
          </p:nvPr>
        </p:nvSpPr>
        <p:spPr>
          <a:xfrm>
            <a:off x="228600" y="1524000"/>
            <a:ext cx="3886200" cy="4879032"/>
          </a:xfrm>
        </p:spPr>
        <p:txBody>
          <a:bodyPr>
            <a:normAutofit lnSpcReduction="10000"/>
          </a:bodyPr>
          <a:lstStyle/>
          <a:p>
            <a:r>
              <a:rPr lang="en-US" dirty="0"/>
              <a:t>Two processes, each having resources that the other needs in order to proceed</a:t>
            </a:r>
          </a:p>
          <a:p>
            <a:r>
              <a:rPr lang="en-US" dirty="0"/>
              <a:t>Mechanisms:</a:t>
            </a:r>
          </a:p>
          <a:p>
            <a:pPr lvl="1"/>
            <a:r>
              <a:rPr lang="en-US" dirty="0"/>
              <a:t>Prevention</a:t>
            </a:r>
          </a:p>
          <a:p>
            <a:pPr lvl="1"/>
            <a:r>
              <a:rPr lang="en-US" dirty="0"/>
              <a:t>Avoidance</a:t>
            </a:r>
          </a:p>
          <a:p>
            <a:pPr lvl="1"/>
            <a:r>
              <a:rPr lang="en-US" dirty="0"/>
              <a:t>Detection and recovery</a:t>
            </a:r>
          </a:p>
        </p:txBody>
      </p:sp>
      <p:sp>
        <p:nvSpPr>
          <p:cNvPr id="6" name="Slide Number Placeholder 5"/>
          <p:cNvSpPr>
            <a:spLocks noGrp="1"/>
          </p:cNvSpPr>
          <p:nvPr>
            <p:ph type="sldNum" sz="quarter" idx="12"/>
          </p:nvPr>
        </p:nvSpPr>
        <p:spPr>
          <a:xfrm>
            <a:off x="7238833" y="6312620"/>
            <a:ext cx="1905167" cy="457696"/>
          </a:xfrm>
        </p:spPr>
        <p:txBody>
          <a:bodyPr/>
          <a:lstStyle/>
          <a:p>
            <a:fld id="{CE6CBA24-E18B-42AC-A34E-360F8A268393}" type="slidenum">
              <a:rPr lang="en-US" smtClean="0"/>
              <a:pPr/>
              <a:t>53</a:t>
            </a:fld>
            <a:endParaRPr lang="en-US" dirty="0"/>
          </a:p>
        </p:txBody>
      </p:sp>
      <p:pic>
        <p:nvPicPr>
          <p:cNvPr id="48130" name="Picture 2" descr="A photograph of an intersection with automobiles attempting to go in all directions and jammed up preventing any movement representing gridlock or deadlock."/>
          <p:cNvPicPr>
            <a:picLocks noChangeAspect="1" noChangeArrowheads="1"/>
          </p:cNvPicPr>
          <p:nvPr/>
        </p:nvPicPr>
        <p:blipFill>
          <a:blip r:embed="rId2" cstate="print"/>
          <a:srcRect/>
          <a:stretch>
            <a:fillRect/>
          </a:stretch>
        </p:blipFill>
        <p:spPr bwMode="auto">
          <a:xfrm>
            <a:off x="4369510" y="2057400"/>
            <a:ext cx="4441115" cy="3629025"/>
          </a:xfrm>
          <a:prstGeom prst="rect">
            <a:avLst/>
          </a:prstGeom>
          <a:noFill/>
          <a:ln w="9525">
            <a:noFill/>
            <a:miter lim="800000"/>
            <a:headEnd/>
            <a:tailEnd/>
          </a:ln>
        </p:spPr>
      </p:pic>
      <p:sp>
        <p:nvSpPr>
          <p:cNvPr id="5" name="TextBox 4"/>
          <p:cNvSpPr txBox="1"/>
          <p:nvPr/>
        </p:nvSpPr>
        <p:spPr>
          <a:xfrm>
            <a:off x="4369510" y="5786735"/>
            <a:ext cx="4576016" cy="461665"/>
          </a:xfrm>
          <a:prstGeom prst="rect">
            <a:avLst/>
          </a:prstGeom>
          <a:noFill/>
        </p:spPr>
        <p:txBody>
          <a:bodyPr wrap="square" rtlCol="0">
            <a:spAutoFit/>
          </a:bodyPr>
          <a:lstStyle/>
          <a:p>
            <a:r>
              <a:rPr lang="en-US" sz="1200" i="1" dirty="0"/>
              <a:t>http://www.cs.nyu.edu/courses/fall08/G22.2250-001/lectures/diagrams/gridlock.jpg</a:t>
            </a:r>
          </a:p>
        </p:txBody>
      </p:sp>
    </p:spTree>
    <p:extLst>
      <p:ext uri="{BB962C8B-B14F-4D97-AF65-F5344CB8AC3E}">
        <p14:creationId xmlns:p14="http://schemas.microsoft.com/office/powerpoint/2010/main" val="52210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fade">
                                      <p:cBhvr>
                                        <p:cTn id="10" dur="500"/>
                                        <p:tgtEl>
                                          <p:spTgt spid="1945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fade">
                                      <p:cBhvr>
                                        <p:cTn id="13" dur="500"/>
                                        <p:tgtEl>
                                          <p:spTgt spid="1945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Effect transition="in" filter="fade">
                                      <p:cBhvr>
                                        <p:cTn id="16"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 Example</a:t>
            </a:r>
          </a:p>
        </p:txBody>
      </p:sp>
      <p:sp>
        <p:nvSpPr>
          <p:cNvPr id="3" name="Content Placeholder 2"/>
          <p:cNvSpPr>
            <a:spLocks noGrp="1"/>
          </p:cNvSpPr>
          <p:nvPr>
            <p:ph idx="1"/>
          </p:nvPr>
        </p:nvSpPr>
        <p:spPr>
          <a:xfrm>
            <a:off x="381000" y="1600200"/>
            <a:ext cx="8610600" cy="4525963"/>
          </a:xfrm>
        </p:spPr>
        <p:txBody>
          <a:bodyPr>
            <a:noAutofit/>
          </a:bodyPr>
          <a:lstStyle/>
          <a:p>
            <a:pPr>
              <a:spcBef>
                <a:spcPts val="300"/>
              </a:spcBef>
            </a:pPr>
            <a:r>
              <a:rPr lang="en-US" sz="2700" dirty="0"/>
              <a:t>Programs A and B each acquire a block of memory; together, they’ve taken it all.</a:t>
            </a:r>
          </a:p>
          <a:p>
            <a:pPr>
              <a:spcBef>
                <a:spcPts val="300"/>
              </a:spcBef>
            </a:pPr>
            <a:r>
              <a:rPr lang="en-US" sz="2700" dirty="0"/>
              <a:t>Time passes and the programs run, then each program needs more memory, but there is none left.</a:t>
            </a:r>
          </a:p>
          <a:p>
            <a:pPr>
              <a:spcBef>
                <a:spcPts val="300"/>
              </a:spcBef>
            </a:pPr>
            <a:r>
              <a:rPr lang="en-US" sz="2700" dirty="0"/>
              <a:t>Neither can proceed until the other releases memory: deadlock!</a:t>
            </a:r>
          </a:p>
          <a:p>
            <a:pPr>
              <a:spcBef>
                <a:spcPts val="300"/>
              </a:spcBef>
            </a:pPr>
            <a:r>
              <a:rPr lang="en-US" sz="2700" dirty="0"/>
              <a:t>Unless the OS intervenes, both programs will wait indefinitely.</a:t>
            </a:r>
          </a:p>
          <a:p>
            <a:pPr>
              <a:spcBef>
                <a:spcPts val="300"/>
              </a:spcBef>
            </a:pPr>
            <a:r>
              <a:rPr lang="en-US" sz="2700" dirty="0"/>
              <a:t>But either program would have been OK had the other not been running at the same time.</a:t>
            </a:r>
          </a:p>
        </p:txBody>
      </p:sp>
      <p:sp>
        <p:nvSpPr>
          <p:cNvPr id="4" name="Slide Number Placeholder 3"/>
          <p:cNvSpPr>
            <a:spLocks noGrp="1"/>
          </p:cNvSpPr>
          <p:nvPr>
            <p:ph type="sldNum" sz="quarter" idx="12"/>
          </p:nvPr>
        </p:nvSpPr>
        <p:spPr/>
        <p:txBody>
          <a:bodyPr/>
          <a:lstStyle/>
          <a:p>
            <a:fld id="{CE6CBA24-E18B-42AC-A34E-360F8A268393}" type="slidenum">
              <a:rPr lang="en-US" smtClean="0"/>
              <a:pPr/>
              <a:t>54</a:t>
            </a:fld>
            <a:endParaRPr lang="en-US" dirty="0"/>
          </a:p>
        </p:txBody>
      </p:sp>
    </p:spTree>
    <p:extLst>
      <p:ext uri="{BB962C8B-B14F-4D97-AF65-F5344CB8AC3E}">
        <p14:creationId xmlns:p14="http://schemas.microsoft.com/office/powerpoint/2010/main" val="34361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21B6-B9C6-7616-F5BA-698860DABC6A}"/>
              </a:ext>
            </a:extLst>
          </p:cNvPr>
          <p:cNvSpPr>
            <a:spLocks noGrp="1"/>
          </p:cNvSpPr>
          <p:nvPr>
            <p:ph type="title"/>
          </p:nvPr>
        </p:nvSpPr>
        <p:spPr/>
        <p:txBody>
          <a:bodyPr>
            <a:normAutofit fontScale="90000"/>
          </a:bodyPr>
          <a:lstStyle/>
          <a:p>
            <a:r>
              <a:rPr lang="en-US" dirty="0"/>
              <a:t>Deadlock Recovery: Preemption</a:t>
            </a:r>
          </a:p>
        </p:txBody>
      </p:sp>
      <p:sp>
        <p:nvSpPr>
          <p:cNvPr id="3" name="Content Placeholder 2">
            <a:extLst>
              <a:ext uri="{FF2B5EF4-FFF2-40B4-BE49-F238E27FC236}">
                <a16:creationId xmlns:a16="http://schemas.microsoft.com/office/drawing/2014/main" id="{7B01C2AF-4C2A-3FA3-FEA1-D1A6B6687E3D}"/>
              </a:ext>
            </a:extLst>
          </p:cNvPr>
          <p:cNvSpPr>
            <a:spLocks noGrp="1"/>
          </p:cNvSpPr>
          <p:nvPr>
            <p:ph idx="1"/>
          </p:nvPr>
        </p:nvSpPr>
        <p:spPr/>
        <p:txBody>
          <a:bodyPr/>
          <a:lstStyle/>
          <a:p>
            <a:r>
              <a:rPr lang="en-US" dirty="0"/>
              <a:t>In the previous example, A and B are deadlocked because no more memory is available.</a:t>
            </a:r>
          </a:p>
          <a:p>
            <a:r>
              <a:rPr lang="en-US" dirty="0"/>
              <a:t>The OS can preempt one process by swapping it to disk, freeing its memory.</a:t>
            </a:r>
          </a:p>
          <a:p>
            <a:r>
              <a:rPr lang="en-US" dirty="0"/>
              <a:t>The other process runs, and when complete, the process swapped out is allowed to run.</a:t>
            </a:r>
          </a:p>
          <a:p>
            <a:r>
              <a:rPr lang="en-US" dirty="0"/>
              <a:t>Resources such as optical drives are not preemptable.</a:t>
            </a:r>
          </a:p>
        </p:txBody>
      </p:sp>
    </p:spTree>
    <p:extLst>
      <p:ext uri="{BB962C8B-B14F-4D97-AF65-F5344CB8AC3E}">
        <p14:creationId xmlns:p14="http://schemas.microsoft.com/office/powerpoint/2010/main" val="2629626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 Prevention</a:t>
            </a:r>
          </a:p>
        </p:txBody>
      </p:sp>
      <p:sp>
        <p:nvSpPr>
          <p:cNvPr id="3" name="Content Placeholder 2"/>
          <p:cNvSpPr>
            <a:spLocks noGrp="1"/>
          </p:cNvSpPr>
          <p:nvPr>
            <p:ph idx="1"/>
          </p:nvPr>
        </p:nvSpPr>
        <p:spPr/>
        <p:txBody>
          <a:bodyPr>
            <a:normAutofit/>
          </a:bodyPr>
          <a:lstStyle/>
          <a:p>
            <a:pPr>
              <a:spcBef>
                <a:spcPts val="0"/>
              </a:spcBef>
            </a:pPr>
            <a:r>
              <a:rPr lang="en-US" dirty="0"/>
              <a:t>Safest approach.</a:t>
            </a:r>
          </a:p>
          <a:p>
            <a:pPr>
              <a:spcBef>
                <a:spcPts val="0"/>
              </a:spcBef>
            </a:pPr>
            <a:r>
              <a:rPr lang="en-US" dirty="0"/>
              <a:t>Also, the most potentially costly to operational efficiency.</a:t>
            </a:r>
          </a:p>
          <a:p>
            <a:pPr>
              <a:spcBef>
                <a:spcPts val="0"/>
              </a:spcBef>
            </a:pPr>
            <a:r>
              <a:rPr lang="en-US" dirty="0"/>
              <a:t>Example:</a:t>
            </a:r>
          </a:p>
          <a:p>
            <a:pPr lvl="1">
              <a:spcBef>
                <a:spcPts val="0"/>
              </a:spcBef>
            </a:pPr>
            <a:r>
              <a:rPr lang="en-US" sz="2800" dirty="0"/>
              <a:t>Require a program to make all resource requests at one time.</a:t>
            </a:r>
          </a:p>
          <a:p>
            <a:pPr lvl="1">
              <a:spcBef>
                <a:spcPts val="0"/>
              </a:spcBef>
            </a:pPr>
            <a:r>
              <a:rPr lang="en-US" sz="2800" dirty="0"/>
              <a:t>Deadlock cannot occur because the OS will not grant any request until it can grant all.</a:t>
            </a:r>
          </a:p>
          <a:p>
            <a:pPr lvl="1">
              <a:spcBef>
                <a:spcPts val="0"/>
              </a:spcBef>
            </a:pPr>
            <a:r>
              <a:rPr lang="en-US" sz="2800" dirty="0"/>
              <a:t>However, the program cannot later do things like request more memory</a:t>
            </a:r>
            <a:r>
              <a:rPr lang="en-US" sz="2400" dirty="0"/>
              <a:t>.</a:t>
            </a:r>
          </a:p>
        </p:txBody>
      </p:sp>
      <p:sp>
        <p:nvSpPr>
          <p:cNvPr id="4" name="Slide Number Placeholder 3"/>
          <p:cNvSpPr>
            <a:spLocks noGrp="1"/>
          </p:cNvSpPr>
          <p:nvPr>
            <p:ph type="sldNum" sz="quarter" idx="12"/>
          </p:nvPr>
        </p:nvSpPr>
        <p:spPr/>
        <p:txBody>
          <a:bodyPr/>
          <a:lstStyle/>
          <a:p>
            <a:fld id="{CE6CBA24-E18B-42AC-A34E-360F8A268393}" type="slidenum">
              <a:rPr lang="en-US" smtClean="0"/>
              <a:pPr/>
              <a:t>56</a:t>
            </a:fld>
            <a:endParaRPr lang="en-US" dirty="0"/>
          </a:p>
        </p:txBody>
      </p:sp>
    </p:spTree>
    <p:extLst>
      <p:ext uri="{BB962C8B-B14F-4D97-AF65-F5344CB8AC3E}">
        <p14:creationId xmlns:p14="http://schemas.microsoft.com/office/powerpoint/2010/main" val="162701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 Avoidance</a:t>
            </a:r>
          </a:p>
        </p:txBody>
      </p:sp>
      <p:sp>
        <p:nvSpPr>
          <p:cNvPr id="3" name="Content Placeholder 2"/>
          <p:cNvSpPr>
            <a:spLocks noGrp="1"/>
          </p:cNvSpPr>
          <p:nvPr>
            <p:ph idx="1"/>
          </p:nvPr>
        </p:nvSpPr>
        <p:spPr>
          <a:xfrm>
            <a:off x="533400" y="1676399"/>
            <a:ext cx="8153400" cy="4422495"/>
          </a:xfrm>
        </p:spPr>
        <p:txBody>
          <a:bodyPr>
            <a:normAutofit lnSpcReduction="10000"/>
          </a:bodyPr>
          <a:lstStyle/>
          <a:p>
            <a:pPr>
              <a:spcBef>
                <a:spcPts val="0"/>
              </a:spcBef>
            </a:pPr>
            <a:r>
              <a:rPr lang="en-US" sz="2800" dirty="0"/>
              <a:t>The OS has the idea of a “safe level” of each resource.</a:t>
            </a:r>
          </a:p>
          <a:p>
            <a:pPr>
              <a:spcBef>
                <a:spcPts val="0"/>
              </a:spcBef>
            </a:pPr>
            <a:r>
              <a:rPr lang="en-US" sz="2800" dirty="0"/>
              <a:t>A process must announce, but not necessarily allocate, its maximum amount of each resource.</a:t>
            </a:r>
          </a:p>
          <a:p>
            <a:pPr>
              <a:spcBef>
                <a:spcPts val="0"/>
              </a:spcBef>
            </a:pPr>
            <a:r>
              <a:rPr lang="en-US" sz="2800" dirty="0"/>
              <a:t>The OS will not grant resources that would leave the remaining pool below the safe level.</a:t>
            </a:r>
          </a:p>
          <a:p>
            <a:pPr>
              <a:spcBef>
                <a:spcPts val="0"/>
              </a:spcBef>
            </a:pPr>
            <a:r>
              <a:rPr lang="en-US" sz="2800" dirty="0"/>
              <a:t>Example: Banker’s Algorithm</a:t>
            </a:r>
          </a:p>
          <a:p>
            <a:pPr lvl="1">
              <a:spcBef>
                <a:spcPts val="0"/>
              </a:spcBef>
            </a:pPr>
            <a:r>
              <a:rPr lang="en-US" sz="2400" dirty="0"/>
              <a:t>A bank has a safe level of cash – a level that will let it meet most customers’ needs.</a:t>
            </a:r>
          </a:p>
          <a:p>
            <a:pPr lvl="1">
              <a:spcBef>
                <a:spcPts val="0"/>
              </a:spcBef>
            </a:pPr>
            <a:r>
              <a:rPr lang="en-US" sz="2400" dirty="0"/>
              <a:t>A withdrawal that would take cash below the safe level must wait until more cash comes in.</a:t>
            </a:r>
          </a:p>
        </p:txBody>
      </p:sp>
      <p:sp>
        <p:nvSpPr>
          <p:cNvPr id="4" name="Slide Number Placeholder 3"/>
          <p:cNvSpPr>
            <a:spLocks noGrp="1"/>
          </p:cNvSpPr>
          <p:nvPr>
            <p:ph type="sldNum" sz="quarter" idx="12"/>
          </p:nvPr>
        </p:nvSpPr>
        <p:spPr/>
        <p:txBody>
          <a:bodyPr/>
          <a:lstStyle/>
          <a:p>
            <a:fld id="{CE6CBA24-E18B-42AC-A34E-360F8A268393}" type="slidenum">
              <a:rPr lang="en-US" smtClean="0"/>
              <a:pPr/>
              <a:t>57</a:t>
            </a:fld>
            <a:endParaRPr lang="en-US" dirty="0"/>
          </a:p>
        </p:txBody>
      </p:sp>
    </p:spTree>
    <p:extLst>
      <p:ext uri="{BB962C8B-B14F-4D97-AF65-F5344CB8AC3E}">
        <p14:creationId xmlns:p14="http://schemas.microsoft.com/office/powerpoint/2010/main" val="737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Deadlock Detection and Recovery</a:t>
            </a:r>
          </a:p>
        </p:txBody>
      </p:sp>
      <p:sp>
        <p:nvSpPr>
          <p:cNvPr id="3" name="Content Placeholder 2"/>
          <p:cNvSpPr>
            <a:spLocks noGrp="1"/>
          </p:cNvSpPr>
          <p:nvPr>
            <p:ph idx="1"/>
          </p:nvPr>
        </p:nvSpPr>
        <p:spPr/>
        <p:txBody>
          <a:bodyPr>
            <a:normAutofit/>
          </a:bodyPr>
          <a:lstStyle/>
          <a:p>
            <a:pPr>
              <a:spcBef>
                <a:spcPts val="0"/>
              </a:spcBef>
            </a:pPr>
            <a:r>
              <a:rPr lang="en-US" dirty="0"/>
              <a:t>Simple to implement because deadlocks are allowed to occur.</a:t>
            </a:r>
          </a:p>
          <a:p>
            <a:pPr>
              <a:spcBef>
                <a:spcPts val="0"/>
              </a:spcBef>
            </a:pPr>
            <a:r>
              <a:rPr lang="en-US" dirty="0"/>
              <a:t>Bad when things go wrong.</a:t>
            </a:r>
          </a:p>
          <a:p>
            <a:pPr>
              <a:spcBef>
                <a:spcPts val="0"/>
              </a:spcBef>
            </a:pPr>
            <a:r>
              <a:rPr lang="en-US" dirty="0"/>
              <a:t>The OS attempts to detect deadlocks – the “everything stops” condition.  Time consuming.</a:t>
            </a:r>
          </a:p>
          <a:p>
            <a:pPr>
              <a:spcBef>
                <a:spcPts val="0"/>
              </a:spcBef>
            </a:pPr>
            <a:r>
              <a:rPr lang="en-US" dirty="0"/>
              <a:t>Recovery could include terminating one of the processes to release its resources; the process must be restarted after undoing work already done.</a:t>
            </a:r>
          </a:p>
        </p:txBody>
      </p:sp>
      <p:sp>
        <p:nvSpPr>
          <p:cNvPr id="4" name="Slide Number Placeholder 3"/>
          <p:cNvSpPr>
            <a:spLocks noGrp="1"/>
          </p:cNvSpPr>
          <p:nvPr>
            <p:ph type="sldNum" sz="quarter" idx="12"/>
          </p:nvPr>
        </p:nvSpPr>
        <p:spPr/>
        <p:txBody>
          <a:bodyPr/>
          <a:lstStyle/>
          <a:p>
            <a:fld id="{CE6CBA24-E18B-42AC-A34E-360F8A268393}" type="slidenum">
              <a:rPr lang="en-US" smtClean="0"/>
              <a:pPr/>
              <a:t>58</a:t>
            </a:fld>
            <a:endParaRPr lang="en-US" dirty="0"/>
          </a:p>
        </p:txBody>
      </p:sp>
    </p:spTree>
    <p:extLst>
      <p:ext uri="{BB962C8B-B14F-4D97-AF65-F5344CB8AC3E}">
        <p14:creationId xmlns:p14="http://schemas.microsoft.com/office/powerpoint/2010/main" val="36974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B3A2-5A38-7C15-FBFB-C97EDDAD3F6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5F1441B-E3D1-A9ED-D994-65141A6718F6}"/>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2057400"/>
            <a:ext cx="1622425" cy="3933825"/>
          </a:xfrm>
          <a:prstGeom prst="rect">
            <a:avLst/>
          </a:prstGeom>
          <a:noFill/>
          <a:ln w="9525">
            <a:noFill/>
            <a:miter lim="800000"/>
            <a:headEnd/>
            <a:tailEnd/>
          </a:ln>
        </p:spPr>
      </p:pic>
    </p:spTree>
    <p:extLst>
      <p:ext uri="{BB962C8B-B14F-4D97-AF65-F5344CB8AC3E}">
        <p14:creationId xmlns:p14="http://schemas.microsoft.com/office/powerpoint/2010/main" val="10964750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291470" y="1601651"/>
            <a:ext cx="3581400" cy="4524958"/>
          </a:xfrm>
          <a:prstGeom prst="rect">
            <a:avLst/>
          </a:prstGeom>
          <a:solidFill>
            <a:srgbClr val="FFC000"/>
          </a:solidFill>
          <a:ln w="31750">
            <a:solidFill>
              <a:schemeClr val="tx1"/>
            </a:solidFill>
            <a:miter lim="800000"/>
            <a:headEnd/>
            <a:tailEnd/>
          </a:ln>
        </p:spPr>
        <p:txBody>
          <a:bodyPr wrap="square" lIns="92075" tIns="46038" rIns="92075" bIns="46038">
            <a:spAutoFit/>
          </a:bodyPr>
          <a:lstStyle/>
          <a:p>
            <a:pPr algn="l"/>
            <a:r>
              <a:rPr lang="en-US" sz="2400" b="1" dirty="0"/>
              <a:t>Network Services</a:t>
            </a:r>
          </a:p>
          <a:p>
            <a:pPr algn="l"/>
            <a:endParaRPr lang="en-US" sz="2400" b="1" dirty="0"/>
          </a:p>
          <a:p>
            <a:pPr algn="l"/>
            <a:r>
              <a:rPr lang="en-US" sz="2400" b="1" dirty="0"/>
              <a:t>File management</a:t>
            </a:r>
          </a:p>
          <a:p>
            <a:pPr algn="l"/>
            <a:endParaRPr lang="en-US" sz="2400" b="1" dirty="0"/>
          </a:p>
          <a:p>
            <a:pPr algn="l"/>
            <a:r>
              <a:rPr lang="en-US" sz="2400" b="1" dirty="0"/>
              <a:t>Device management /</a:t>
            </a:r>
          </a:p>
          <a:p>
            <a:pPr algn="l"/>
            <a:r>
              <a:rPr lang="en-US" sz="2400" b="1" dirty="0"/>
              <a:t>Resource allocation</a:t>
            </a:r>
          </a:p>
          <a:p>
            <a:pPr algn="l"/>
            <a:endParaRPr lang="en-US" sz="2400" b="1" dirty="0"/>
          </a:p>
          <a:p>
            <a:pPr algn="l"/>
            <a:r>
              <a:rPr lang="en-US" sz="2400" b="1" dirty="0"/>
              <a:t>Memory management </a:t>
            </a:r>
          </a:p>
          <a:p>
            <a:pPr algn="l"/>
            <a:endParaRPr lang="en-US" sz="2400" b="1" dirty="0"/>
          </a:p>
          <a:p>
            <a:pPr algn="l"/>
            <a:r>
              <a:rPr lang="en-US" sz="2400" b="1" dirty="0"/>
              <a:t>Scheduling</a:t>
            </a:r>
          </a:p>
          <a:p>
            <a:pPr algn="l"/>
            <a:endParaRPr lang="en-US" sz="2400" b="1" dirty="0"/>
          </a:p>
          <a:p>
            <a:pPr algn="l"/>
            <a:r>
              <a:rPr lang="en-US" sz="2400" b="1" dirty="0"/>
              <a:t>Monitor (Kernel) </a:t>
            </a:r>
          </a:p>
        </p:txBody>
      </p:sp>
      <p:sp>
        <p:nvSpPr>
          <p:cNvPr id="6148" name="Rectangle 4"/>
          <p:cNvSpPr>
            <a:spLocks noChangeArrowheads="1"/>
          </p:cNvSpPr>
          <p:nvPr/>
        </p:nvSpPr>
        <p:spPr bwMode="auto">
          <a:xfrm>
            <a:off x="914400" y="3200400"/>
            <a:ext cx="3670300" cy="457200"/>
          </a:xfrm>
          <a:prstGeom prst="rect">
            <a:avLst/>
          </a:prstGeom>
          <a:noFill/>
          <a:ln w="9525">
            <a:noFill/>
            <a:miter lim="800000"/>
            <a:headEnd/>
            <a:tailEnd/>
          </a:ln>
        </p:spPr>
        <p:txBody>
          <a:bodyPr wrap="none" lIns="92075" tIns="46038" rIns="92075" bIns="46038">
            <a:spAutoFit/>
          </a:bodyPr>
          <a:lstStyle/>
          <a:p>
            <a:pPr algn="l"/>
            <a:r>
              <a:rPr lang="en-US" sz="2400">
                <a:latin typeface="Arial" charset="0"/>
              </a:rPr>
              <a:t>IOCS (I/O control system)</a:t>
            </a:r>
          </a:p>
        </p:txBody>
      </p:sp>
      <p:sp>
        <p:nvSpPr>
          <p:cNvPr id="6149" name="Rectangle 5"/>
          <p:cNvSpPr>
            <a:spLocks noChangeArrowheads="1"/>
          </p:cNvSpPr>
          <p:nvPr/>
        </p:nvSpPr>
        <p:spPr bwMode="auto">
          <a:xfrm>
            <a:off x="914400" y="2286000"/>
            <a:ext cx="3124200" cy="822325"/>
          </a:xfrm>
          <a:prstGeom prst="rect">
            <a:avLst/>
          </a:prstGeom>
          <a:noFill/>
          <a:ln w="9525">
            <a:noFill/>
            <a:miter lim="800000"/>
            <a:headEnd/>
            <a:tailEnd/>
          </a:ln>
        </p:spPr>
        <p:txBody>
          <a:bodyPr lIns="92075" tIns="46038" rIns="92075" bIns="46038">
            <a:spAutoFit/>
          </a:bodyPr>
          <a:lstStyle/>
          <a:p>
            <a:pPr algn="l"/>
            <a:r>
              <a:rPr lang="en-US" sz="2400">
                <a:latin typeface="Arial" charset="0"/>
              </a:rPr>
              <a:t>Translates logical file requests</a:t>
            </a:r>
          </a:p>
        </p:txBody>
      </p:sp>
      <p:sp>
        <p:nvSpPr>
          <p:cNvPr id="6150" name="Line 6">
            <a:extLst>
              <a:ext uri="{C183D7F6-B498-43B3-948B-1728B52AA6E4}">
                <adec:decorative xmlns:adec="http://schemas.microsoft.com/office/drawing/2017/decorative" val="1"/>
              </a:ext>
            </a:extLst>
          </p:cNvPr>
          <p:cNvSpPr>
            <a:spLocks noChangeShapeType="1"/>
          </p:cNvSpPr>
          <p:nvPr/>
        </p:nvSpPr>
        <p:spPr bwMode="auto">
          <a:xfrm>
            <a:off x="4343400" y="2514600"/>
            <a:ext cx="762000" cy="0"/>
          </a:xfrm>
          <a:prstGeom prst="line">
            <a:avLst/>
          </a:prstGeom>
          <a:noFill/>
          <a:ln w="31750">
            <a:solidFill>
              <a:schemeClr val="tx1"/>
            </a:solidFill>
            <a:round/>
            <a:headEnd type="none" w="sm" len="sm"/>
            <a:tailEnd type="stealth" w="med" len="med"/>
          </a:ln>
        </p:spPr>
        <p:txBody>
          <a:bodyPr/>
          <a:lstStyle/>
          <a:p>
            <a:endParaRPr lang="en-US"/>
          </a:p>
        </p:txBody>
      </p:sp>
      <p:sp>
        <p:nvSpPr>
          <p:cNvPr id="6151" name="Rectangle 8"/>
          <p:cNvSpPr>
            <a:spLocks noChangeArrowheads="1"/>
          </p:cNvSpPr>
          <p:nvPr/>
        </p:nvSpPr>
        <p:spPr bwMode="auto">
          <a:xfrm>
            <a:off x="914400" y="3962400"/>
            <a:ext cx="3539430" cy="1385637"/>
          </a:xfrm>
          <a:prstGeom prst="rect">
            <a:avLst/>
          </a:prstGeom>
          <a:noFill/>
          <a:ln w="9525">
            <a:noFill/>
            <a:miter lim="800000"/>
            <a:headEnd/>
            <a:tailEnd/>
          </a:ln>
        </p:spPr>
        <p:txBody>
          <a:bodyPr wrap="none" lIns="92075" tIns="46038" rIns="92075" bIns="46038">
            <a:spAutoFit/>
          </a:bodyPr>
          <a:lstStyle/>
          <a:p>
            <a:pPr algn="l"/>
            <a:r>
              <a:rPr lang="en-US" sz="2400" dirty="0">
                <a:latin typeface="Arial" charset="0"/>
              </a:rPr>
              <a:t>Load programs into </a:t>
            </a:r>
            <a:br>
              <a:rPr lang="en-US" sz="2400" dirty="0">
                <a:latin typeface="Arial" charset="0"/>
              </a:rPr>
            </a:br>
            <a:r>
              <a:rPr lang="en-US" sz="2400" dirty="0">
                <a:latin typeface="Arial" charset="0"/>
              </a:rPr>
              <a:t>memory; allocates mem.</a:t>
            </a:r>
            <a:br>
              <a:rPr lang="en-US" sz="2400" dirty="0">
                <a:latin typeface="Arial" charset="0"/>
              </a:rPr>
            </a:br>
            <a:endParaRPr lang="en-US" sz="1200" dirty="0">
              <a:latin typeface="Arial" charset="0"/>
            </a:endParaRPr>
          </a:p>
          <a:p>
            <a:pPr algn="l"/>
            <a:r>
              <a:rPr lang="en-US" sz="2400" dirty="0">
                <a:latin typeface="Arial" charset="0"/>
              </a:rPr>
              <a:t>Allocates execution time</a:t>
            </a:r>
          </a:p>
        </p:txBody>
      </p:sp>
      <p:sp>
        <p:nvSpPr>
          <p:cNvPr id="6152" name="Rectangle 10"/>
          <p:cNvSpPr>
            <a:spLocks noChangeArrowheads="1"/>
          </p:cNvSpPr>
          <p:nvPr/>
        </p:nvSpPr>
        <p:spPr bwMode="auto">
          <a:xfrm>
            <a:off x="914400" y="5426075"/>
            <a:ext cx="3405188" cy="822325"/>
          </a:xfrm>
          <a:prstGeom prst="rect">
            <a:avLst/>
          </a:prstGeom>
          <a:noFill/>
          <a:ln w="9525">
            <a:noFill/>
            <a:miter lim="800000"/>
            <a:headEnd/>
            <a:tailEnd/>
          </a:ln>
        </p:spPr>
        <p:txBody>
          <a:bodyPr wrap="none" lIns="92075" tIns="46038" rIns="92075" bIns="46038">
            <a:spAutoFit/>
          </a:bodyPr>
          <a:lstStyle/>
          <a:p>
            <a:pPr algn="l"/>
            <a:r>
              <a:rPr lang="en-US" sz="2400" dirty="0">
                <a:latin typeface="Arial" charset="0"/>
              </a:rPr>
              <a:t>Provides overall system</a:t>
            </a:r>
          </a:p>
          <a:p>
            <a:pPr algn="l"/>
            <a:r>
              <a:rPr lang="en-US" sz="2400" dirty="0">
                <a:latin typeface="Arial" charset="0"/>
              </a:rPr>
              <a:t>control </a:t>
            </a:r>
          </a:p>
        </p:txBody>
      </p:sp>
      <p:sp>
        <p:nvSpPr>
          <p:cNvPr id="6153" name="Rectangle 16"/>
          <p:cNvSpPr>
            <a:spLocks noGrp="1" noChangeArrowheads="1"/>
          </p:cNvSpPr>
          <p:nvPr>
            <p:ph type="title"/>
          </p:nvPr>
        </p:nvSpPr>
        <p:spPr/>
        <p:txBody>
          <a:bodyPr>
            <a:normAutofit/>
          </a:bodyPr>
          <a:lstStyle/>
          <a:p>
            <a:r>
              <a:rPr lang="en-US" sz="3600" dirty="0"/>
              <a:t>Operating System Services</a:t>
            </a:r>
          </a:p>
        </p:txBody>
      </p:sp>
      <p:sp>
        <p:nvSpPr>
          <p:cNvPr id="16" name="Slide Number Placeholder 15"/>
          <p:cNvSpPr>
            <a:spLocks noGrp="1"/>
          </p:cNvSpPr>
          <p:nvPr>
            <p:ph type="sldNum" sz="quarter" idx="12"/>
          </p:nvPr>
        </p:nvSpPr>
        <p:spPr/>
        <p:txBody>
          <a:bodyPr/>
          <a:lstStyle/>
          <a:p>
            <a:fld id="{DE92680F-60F8-43A8-8448-770068F7F39B}" type="slidenum">
              <a:rPr lang="en-US" smtClean="0"/>
              <a:pPr/>
              <a:t>6</a:t>
            </a:fld>
            <a:endParaRPr lang="en-US" dirty="0"/>
          </a:p>
        </p:txBody>
      </p:sp>
      <p:sp>
        <p:nvSpPr>
          <p:cNvPr id="6154" name="Line 17">
            <a:extLst>
              <a:ext uri="{C183D7F6-B498-43B3-948B-1728B52AA6E4}">
                <adec:decorative xmlns:adec="http://schemas.microsoft.com/office/drawing/2017/decorative" val="1"/>
              </a:ext>
            </a:extLst>
          </p:cNvPr>
          <p:cNvSpPr>
            <a:spLocks noChangeShapeType="1"/>
          </p:cNvSpPr>
          <p:nvPr/>
        </p:nvSpPr>
        <p:spPr bwMode="auto">
          <a:xfrm>
            <a:off x="4572000" y="3429000"/>
            <a:ext cx="533400" cy="0"/>
          </a:xfrm>
          <a:prstGeom prst="line">
            <a:avLst/>
          </a:prstGeom>
          <a:noFill/>
          <a:ln w="31750">
            <a:solidFill>
              <a:schemeClr val="tx1"/>
            </a:solidFill>
            <a:round/>
            <a:headEnd type="none" w="sm" len="sm"/>
            <a:tailEnd type="stealth" w="med" len="med"/>
          </a:ln>
        </p:spPr>
        <p:txBody>
          <a:bodyPr/>
          <a:lstStyle/>
          <a:p>
            <a:endParaRPr lang="en-US"/>
          </a:p>
        </p:txBody>
      </p:sp>
      <p:sp>
        <p:nvSpPr>
          <p:cNvPr id="6155" name="Line 18">
            <a:extLst>
              <a:ext uri="{C183D7F6-B498-43B3-948B-1728B52AA6E4}">
                <adec:decorative xmlns:adec="http://schemas.microsoft.com/office/drawing/2017/decorative" val="1"/>
              </a:ext>
            </a:extLst>
          </p:cNvPr>
          <p:cNvSpPr>
            <a:spLocks noChangeShapeType="1"/>
          </p:cNvSpPr>
          <p:nvPr/>
        </p:nvSpPr>
        <p:spPr bwMode="auto">
          <a:xfrm>
            <a:off x="4343400" y="4343400"/>
            <a:ext cx="762000" cy="0"/>
          </a:xfrm>
          <a:prstGeom prst="line">
            <a:avLst/>
          </a:prstGeom>
          <a:noFill/>
          <a:ln w="31750">
            <a:solidFill>
              <a:schemeClr val="tx1"/>
            </a:solidFill>
            <a:round/>
            <a:headEnd type="none" w="sm" len="sm"/>
            <a:tailEnd type="stealth" w="med" len="med"/>
          </a:ln>
        </p:spPr>
        <p:txBody>
          <a:bodyPr/>
          <a:lstStyle/>
          <a:p>
            <a:endParaRPr lang="en-US"/>
          </a:p>
        </p:txBody>
      </p:sp>
      <p:sp>
        <p:nvSpPr>
          <p:cNvPr id="6156" name="Line 19">
            <a:extLst>
              <a:ext uri="{C183D7F6-B498-43B3-948B-1728B52AA6E4}">
                <adec:decorative xmlns:adec="http://schemas.microsoft.com/office/drawing/2017/decorative" val="1"/>
              </a:ext>
            </a:extLst>
          </p:cNvPr>
          <p:cNvSpPr>
            <a:spLocks noChangeShapeType="1"/>
          </p:cNvSpPr>
          <p:nvPr/>
        </p:nvSpPr>
        <p:spPr bwMode="auto">
          <a:xfrm>
            <a:off x="4343400" y="5791200"/>
            <a:ext cx="762000" cy="0"/>
          </a:xfrm>
          <a:prstGeom prst="line">
            <a:avLst/>
          </a:prstGeom>
          <a:noFill/>
          <a:ln w="31750">
            <a:solidFill>
              <a:schemeClr val="tx1"/>
            </a:solidFill>
            <a:round/>
            <a:headEnd type="none" w="sm" len="sm"/>
            <a:tailEnd type="stealth" w="med" len="med"/>
          </a:ln>
        </p:spPr>
        <p:txBody>
          <a:bodyPr/>
          <a:lstStyle/>
          <a:p>
            <a:endParaRPr lang="en-US"/>
          </a:p>
        </p:txBody>
      </p:sp>
      <p:sp>
        <p:nvSpPr>
          <p:cNvPr id="6160" name="Line 6">
            <a:extLst>
              <a:ext uri="{C183D7F6-B498-43B3-948B-1728B52AA6E4}">
                <adec:decorative xmlns:adec="http://schemas.microsoft.com/office/drawing/2017/decorative" val="1"/>
              </a:ext>
            </a:extLst>
          </p:cNvPr>
          <p:cNvSpPr>
            <a:spLocks noChangeShapeType="1"/>
          </p:cNvSpPr>
          <p:nvPr/>
        </p:nvSpPr>
        <p:spPr bwMode="auto">
          <a:xfrm>
            <a:off x="4648200" y="1828800"/>
            <a:ext cx="457200" cy="0"/>
          </a:xfrm>
          <a:prstGeom prst="line">
            <a:avLst/>
          </a:prstGeom>
          <a:noFill/>
          <a:ln w="31750">
            <a:solidFill>
              <a:schemeClr val="tx1"/>
            </a:solidFill>
            <a:round/>
            <a:headEnd type="none" w="sm" len="sm"/>
            <a:tailEnd type="stealth" w="med" len="med"/>
          </a:ln>
        </p:spPr>
        <p:txBody>
          <a:bodyPr/>
          <a:lstStyle/>
          <a:p>
            <a:endParaRPr lang="en-US"/>
          </a:p>
        </p:txBody>
      </p:sp>
      <p:sp>
        <p:nvSpPr>
          <p:cNvPr id="6161" name="Rectangle 5"/>
          <p:cNvSpPr>
            <a:spLocks noChangeArrowheads="1"/>
          </p:cNvSpPr>
          <p:nvPr/>
        </p:nvSpPr>
        <p:spPr bwMode="auto">
          <a:xfrm>
            <a:off x="990600" y="1447800"/>
            <a:ext cx="3657600" cy="822325"/>
          </a:xfrm>
          <a:prstGeom prst="rect">
            <a:avLst/>
          </a:prstGeom>
          <a:noFill/>
          <a:ln w="9525">
            <a:noFill/>
            <a:miter lim="800000"/>
            <a:headEnd/>
            <a:tailEnd/>
          </a:ln>
        </p:spPr>
        <p:txBody>
          <a:bodyPr lIns="92075" tIns="46038" rIns="92075" bIns="46038">
            <a:spAutoFit/>
          </a:bodyPr>
          <a:lstStyle/>
          <a:p>
            <a:pPr algn="l"/>
            <a:r>
              <a:rPr lang="en-US" sz="2400">
                <a:latin typeface="Arial" charset="0"/>
              </a:rPr>
              <a:t>Manages communication with  other computers</a:t>
            </a:r>
          </a:p>
        </p:txBody>
      </p:sp>
      <p:sp>
        <p:nvSpPr>
          <p:cNvPr id="17" name="Line 18">
            <a:extLst>
              <a:ext uri="{C183D7F6-B498-43B3-948B-1728B52AA6E4}">
                <adec:decorative xmlns:adec="http://schemas.microsoft.com/office/drawing/2017/decorative" val="1"/>
              </a:ext>
            </a:extLst>
          </p:cNvPr>
          <p:cNvSpPr>
            <a:spLocks noChangeShapeType="1"/>
          </p:cNvSpPr>
          <p:nvPr/>
        </p:nvSpPr>
        <p:spPr bwMode="auto">
          <a:xfrm>
            <a:off x="4343400" y="5105400"/>
            <a:ext cx="762000" cy="0"/>
          </a:xfrm>
          <a:prstGeom prst="line">
            <a:avLst/>
          </a:prstGeom>
          <a:noFill/>
          <a:ln w="31750">
            <a:solidFill>
              <a:schemeClr val="tx1"/>
            </a:solidFill>
            <a:round/>
            <a:headEnd type="none" w="sm" len="sm"/>
            <a:tailEnd type="stealth" w="med" len="med"/>
          </a:ln>
        </p:spPr>
        <p:txBody>
          <a:bodyPr/>
          <a:lstStyle/>
          <a:p>
            <a:endParaRPr lang="en-US"/>
          </a:p>
        </p:txBody>
      </p:sp>
    </p:spTree>
    <p:extLst>
      <p:ext uri="{BB962C8B-B14F-4D97-AF65-F5344CB8AC3E}">
        <p14:creationId xmlns:p14="http://schemas.microsoft.com/office/powerpoint/2010/main" val="303487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dirty="0"/>
              <a:t>Multiprogramming System</a:t>
            </a:r>
          </a:p>
        </p:txBody>
      </p:sp>
      <p:sp>
        <p:nvSpPr>
          <p:cNvPr id="7171" name="Rectangle 5"/>
          <p:cNvSpPr>
            <a:spLocks noGrp="1" noChangeArrowheads="1"/>
          </p:cNvSpPr>
          <p:nvPr>
            <p:ph idx="1"/>
          </p:nvPr>
        </p:nvSpPr>
        <p:spPr/>
        <p:txBody>
          <a:bodyPr/>
          <a:lstStyle/>
          <a:p>
            <a:r>
              <a:rPr lang="en-US" dirty="0"/>
              <a:t>The OS must allocate resources (CPU, memory, I/O) to multiple processes </a:t>
            </a:r>
          </a:p>
          <a:p>
            <a:r>
              <a:rPr lang="en-US" dirty="0"/>
              <a:t>Different scheduling routines are used for different objectives</a:t>
            </a:r>
          </a:p>
        </p:txBody>
      </p:sp>
      <p:sp>
        <p:nvSpPr>
          <p:cNvPr id="5" name="Slide Number Placeholder 4"/>
          <p:cNvSpPr>
            <a:spLocks noGrp="1"/>
          </p:cNvSpPr>
          <p:nvPr>
            <p:ph type="sldNum" sz="quarter" idx="12"/>
          </p:nvPr>
        </p:nvSpPr>
        <p:spPr/>
        <p:txBody>
          <a:bodyPr/>
          <a:lstStyle/>
          <a:p>
            <a:fld id="{CE6CBA24-E18B-42AC-A34E-360F8A268393}" type="slidenum">
              <a:rPr lang="en-US" smtClean="0"/>
              <a:pPr/>
              <a:t>7</a:t>
            </a:fld>
            <a:endParaRPr lang="en-US" dirty="0"/>
          </a:p>
        </p:txBody>
      </p:sp>
    </p:spTree>
    <p:extLst>
      <p:ext uri="{BB962C8B-B14F-4D97-AF65-F5344CB8AC3E}">
        <p14:creationId xmlns:p14="http://schemas.microsoft.com/office/powerpoint/2010/main" val="276603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a:t>Processes</a:t>
            </a:r>
          </a:p>
        </p:txBody>
      </p:sp>
      <p:sp>
        <p:nvSpPr>
          <p:cNvPr id="8195" name="Rectangle 5"/>
          <p:cNvSpPr>
            <a:spLocks noGrp="1" noChangeArrowheads="1"/>
          </p:cNvSpPr>
          <p:nvPr>
            <p:ph idx="1"/>
          </p:nvPr>
        </p:nvSpPr>
        <p:spPr>
          <a:xfrm>
            <a:off x="685800" y="1752600"/>
            <a:ext cx="7696200" cy="4313238"/>
          </a:xfrm>
        </p:spPr>
        <p:txBody>
          <a:bodyPr>
            <a:normAutofit/>
          </a:bodyPr>
          <a:lstStyle/>
          <a:p>
            <a:pPr>
              <a:lnSpc>
                <a:spcPct val="90000"/>
              </a:lnSpc>
            </a:pPr>
            <a:r>
              <a:rPr lang="en-US" dirty="0"/>
              <a:t>Process:  basic unit of work in the OS.</a:t>
            </a:r>
          </a:p>
          <a:p>
            <a:pPr lvl="1">
              <a:lnSpc>
                <a:spcPct val="90000"/>
              </a:lnSpc>
            </a:pPr>
            <a:r>
              <a:rPr lang="en-US" dirty="0"/>
              <a:t>A program together with all the resources that are associated with it as it is executed.</a:t>
            </a:r>
          </a:p>
          <a:p>
            <a:pPr lvl="1">
              <a:lnSpc>
                <a:spcPct val="90000"/>
              </a:lnSpc>
            </a:pPr>
            <a:r>
              <a:rPr lang="en-US" dirty="0"/>
              <a:t>Program:  a binary file, instructions in machine language.</a:t>
            </a:r>
          </a:p>
          <a:p>
            <a:pPr lvl="1">
              <a:lnSpc>
                <a:spcPct val="90000"/>
              </a:lnSpc>
            </a:pPr>
            <a:r>
              <a:rPr lang="en-US" dirty="0"/>
              <a:t>Process: a program being executed.</a:t>
            </a:r>
          </a:p>
          <a:p>
            <a:pPr>
              <a:lnSpc>
                <a:spcPct val="90000"/>
              </a:lnSpc>
            </a:pPr>
            <a:r>
              <a:rPr lang="en-US" dirty="0" err="1"/>
              <a:t>PID</a:t>
            </a:r>
            <a:r>
              <a:rPr lang="en-US" dirty="0"/>
              <a:t> (process ID): a unique identifier for each process.</a:t>
            </a:r>
          </a:p>
        </p:txBody>
      </p:sp>
      <p:sp>
        <p:nvSpPr>
          <p:cNvPr id="19" name="Slide Number Placeholder 18"/>
          <p:cNvSpPr>
            <a:spLocks noGrp="1"/>
          </p:cNvSpPr>
          <p:nvPr>
            <p:ph type="sldNum" sz="quarter" idx="12"/>
          </p:nvPr>
        </p:nvSpPr>
        <p:spPr/>
        <p:txBody>
          <a:bodyPr/>
          <a:lstStyle/>
          <a:p>
            <a:fld id="{CE6CBA24-E18B-42AC-A34E-360F8A268393}" type="slidenum">
              <a:rPr lang="en-US" smtClean="0"/>
              <a:pPr/>
              <a:t>8</a:t>
            </a:fld>
            <a:endParaRPr lang="en-US" dirty="0"/>
          </a:p>
        </p:txBody>
      </p:sp>
    </p:spTree>
    <p:extLst>
      <p:ext uri="{BB962C8B-B14F-4D97-AF65-F5344CB8AC3E}">
        <p14:creationId xmlns:p14="http://schemas.microsoft.com/office/powerpoint/2010/main" val="19545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Process Creation and Context</a:t>
            </a:r>
          </a:p>
        </p:txBody>
      </p:sp>
      <p:sp>
        <p:nvSpPr>
          <p:cNvPr id="13315" name="Content Placeholder 2"/>
          <p:cNvSpPr>
            <a:spLocks noGrp="1"/>
          </p:cNvSpPr>
          <p:nvPr>
            <p:ph idx="1"/>
          </p:nvPr>
        </p:nvSpPr>
        <p:spPr/>
        <p:txBody>
          <a:bodyPr/>
          <a:lstStyle/>
          <a:p>
            <a:pPr>
              <a:lnSpc>
                <a:spcPct val="90000"/>
              </a:lnSpc>
            </a:pPr>
            <a:r>
              <a:rPr lang="en-US" dirty="0"/>
              <a:t>Process creation</a:t>
            </a:r>
          </a:p>
          <a:p>
            <a:pPr lvl="1">
              <a:lnSpc>
                <a:spcPct val="90000"/>
              </a:lnSpc>
            </a:pPr>
            <a:r>
              <a:rPr lang="en-US" dirty="0"/>
              <a:t>Forking, spawning, cloning a new process.</a:t>
            </a:r>
          </a:p>
          <a:p>
            <a:pPr lvl="1">
              <a:lnSpc>
                <a:spcPct val="90000"/>
              </a:lnSpc>
            </a:pPr>
            <a:r>
              <a:rPr lang="en-US" dirty="0"/>
              <a:t>Parent and child processes.</a:t>
            </a:r>
          </a:p>
          <a:p>
            <a:r>
              <a:rPr lang="en-US" dirty="0"/>
              <a:t>Process context</a:t>
            </a:r>
          </a:p>
          <a:p>
            <a:pPr lvl="1"/>
            <a:r>
              <a:rPr lang="en-US" dirty="0"/>
              <a:t>All relevant register data including the program counter.</a:t>
            </a:r>
          </a:p>
          <a:p>
            <a:pPr lvl="1"/>
            <a:r>
              <a:rPr lang="en-US" dirty="0"/>
              <a:t>Allows interruption and restart transparently.</a:t>
            </a:r>
          </a:p>
        </p:txBody>
      </p:sp>
      <p:sp>
        <p:nvSpPr>
          <p:cNvPr id="9" name="Slide Number Placeholder 8"/>
          <p:cNvSpPr>
            <a:spLocks noGrp="1"/>
          </p:cNvSpPr>
          <p:nvPr>
            <p:ph type="sldNum" sz="quarter" idx="12"/>
          </p:nvPr>
        </p:nvSpPr>
        <p:spPr/>
        <p:txBody>
          <a:bodyPr/>
          <a:lstStyle/>
          <a:p>
            <a:fld id="{CE6CBA24-E18B-42AC-A34E-360F8A268393}" type="slidenum">
              <a:rPr lang="en-US" smtClean="0"/>
              <a:pPr/>
              <a:t>9</a:t>
            </a:fld>
            <a:endParaRPr lang="en-US" dirty="0"/>
          </a:p>
        </p:txBody>
      </p:sp>
    </p:spTree>
    <p:extLst>
      <p:ext uri="{BB962C8B-B14F-4D97-AF65-F5344CB8AC3E}">
        <p14:creationId xmlns:p14="http://schemas.microsoft.com/office/powerpoint/2010/main" val="20528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fade">
                                      <p:cBhvr>
                                        <p:cTn id="7" dur="500"/>
                                        <p:tgtEl>
                                          <p:spTgt spid="1331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4" end="4"/>
                                            </p:txEl>
                                          </p:spTgt>
                                        </p:tgtEl>
                                        <p:attrNameLst>
                                          <p:attrName>style.visibility</p:attrName>
                                        </p:attrNameLst>
                                      </p:cBhvr>
                                      <p:to>
                                        <p:strVal val="visible"/>
                                      </p:to>
                                    </p:set>
                                    <p:animEffect transition="in" filter="fade">
                                      <p:cBhvr>
                                        <p:cTn id="10" dur="500"/>
                                        <p:tgtEl>
                                          <p:spTgt spid="1331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animEffect transition="in" filter="fade">
                                      <p:cBhvr>
                                        <p:cTn id="13"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1999</TotalTime>
  <Words>3280</Words>
  <Application>Microsoft Office PowerPoint</Application>
  <PresentationFormat>On-screen Show (4:3)</PresentationFormat>
  <Paragraphs>468</Paragraphs>
  <Slides>59</Slides>
  <Notes>18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ksu_22_4x3</vt:lpstr>
      <vt:lpstr>IT 3123 Hardware and Software Concepts</vt:lpstr>
      <vt:lpstr>Announcements</vt:lpstr>
      <vt:lpstr>Bootstrapping</vt:lpstr>
      <vt:lpstr>OS Internal Functions</vt:lpstr>
      <vt:lpstr>Primary Kernel Functions</vt:lpstr>
      <vt:lpstr>Operating System Services</vt:lpstr>
      <vt:lpstr>Multiprogramming System</vt:lpstr>
      <vt:lpstr>Processes</vt:lpstr>
      <vt:lpstr>Process Creation and Context</vt:lpstr>
      <vt:lpstr>Process Control Block</vt:lpstr>
      <vt:lpstr>Process States</vt:lpstr>
      <vt:lpstr>O.S. Scheduling Tasks</vt:lpstr>
      <vt:lpstr>Program Dispatching</vt:lpstr>
      <vt:lpstr>Dispatching Objectives</vt:lpstr>
      <vt:lpstr>Dispatching Mechanisms</vt:lpstr>
      <vt:lpstr>Preemptive Dispatching</vt:lpstr>
      <vt:lpstr>Threads</vt:lpstr>
      <vt:lpstr>Secondary Storage (Disk) Scheduling</vt:lpstr>
      <vt:lpstr>Disk Scheduling Algorithms</vt:lpstr>
      <vt:lpstr>Introduction to Files</vt:lpstr>
      <vt:lpstr>File Management System</vt:lpstr>
      <vt:lpstr>File Management and I/O Functions</vt:lpstr>
      <vt:lpstr>Operations on a File as a Whole</vt:lpstr>
      <vt:lpstr>File Stream Operations</vt:lpstr>
      <vt:lpstr>File Record Operations</vt:lpstr>
      <vt:lpstr>File Access Methods</vt:lpstr>
      <vt:lpstr>Sequential Access</vt:lpstr>
      <vt:lpstr>Direct (Random) Access</vt:lpstr>
      <vt:lpstr>Indexed Access</vt:lpstr>
      <vt:lpstr>Blocks and Clusters</vt:lpstr>
      <vt:lpstr>Contiguous Storage Allocation</vt:lpstr>
      <vt:lpstr>Contiguous Storage Allocation</vt:lpstr>
      <vt:lpstr>Indexed Allocation</vt:lpstr>
      <vt:lpstr>Directory Operations</vt:lpstr>
      <vt:lpstr>UNIX i-nodes</vt:lpstr>
      <vt:lpstr>UNIX i-nodes</vt:lpstr>
      <vt:lpstr>Windows - NTFS</vt:lpstr>
      <vt:lpstr>More NTFS Features</vt:lpstr>
      <vt:lpstr>Free Space Management</vt:lpstr>
      <vt:lpstr>Directory Structure</vt:lpstr>
      <vt:lpstr>Directory Structure</vt:lpstr>
      <vt:lpstr>Tree-Structured Directory</vt:lpstr>
      <vt:lpstr>Paths</vt:lpstr>
      <vt:lpstr>Tree-Structured Directory</vt:lpstr>
      <vt:lpstr>Graph Directory Structures</vt:lpstr>
      <vt:lpstr>Directed Acyclic Graph Directory</vt:lpstr>
      <vt:lpstr>Graph with a Cycle (Bad!)</vt:lpstr>
      <vt:lpstr>File Protection</vt:lpstr>
      <vt:lpstr>Resilient File System (ReFS)</vt:lpstr>
      <vt:lpstr>ZFS</vt:lpstr>
      <vt:lpstr>Network OS Services</vt:lpstr>
      <vt:lpstr>Access for a Networked OS</vt:lpstr>
      <vt:lpstr>Deadlock</vt:lpstr>
      <vt:lpstr>Deadlock Example</vt:lpstr>
      <vt:lpstr>Deadlock Recovery: Preemption</vt:lpstr>
      <vt:lpstr>Deadlock Prevention</vt:lpstr>
      <vt:lpstr>Deadlock Avoidance</vt:lpstr>
      <vt:lpstr>Deadlock Detection and Recovery</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64</cp:revision>
  <cp:lastPrinted>2023-04-16T16:01:05Z</cp:lastPrinted>
  <dcterms:created xsi:type="dcterms:W3CDTF">2022-12-15T18:36:54Z</dcterms:created>
  <dcterms:modified xsi:type="dcterms:W3CDTF">2023-05-13T21:03:41Z</dcterms:modified>
</cp:coreProperties>
</file>