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45"/>
  </p:notesMasterIdLst>
  <p:sldIdLst>
    <p:sldId id="256" r:id="rId2"/>
    <p:sldId id="298" r:id="rId3"/>
    <p:sldId id="259" r:id="rId4"/>
    <p:sldId id="294" r:id="rId5"/>
    <p:sldId id="295" r:id="rId6"/>
    <p:sldId id="260" r:id="rId7"/>
    <p:sldId id="261" r:id="rId8"/>
    <p:sldId id="262" r:id="rId9"/>
    <p:sldId id="263" r:id="rId10"/>
    <p:sldId id="264" r:id="rId11"/>
    <p:sldId id="265" r:id="rId12"/>
    <p:sldId id="266" r:id="rId13"/>
    <p:sldId id="267" r:id="rId14"/>
    <p:sldId id="268" r:id="rId15"/>
    <p:sldId id="280" r:id="rId16"/>
    <p:sldId id="281" r:id="rId17"/>
    <p:sldId id="269" r:id="rId18"/>
    <p:sldId id="270" r:id="rId19"/>
    <p:sldId id="303" r:id="rId20"/>
    <p:sldId id="293" r:id="rId21"/>
    <p:sldId id="277" r:id="rId22"/>
    <p:sldId id="296" r:id="rId23"/>
    <p:sldId id="273" r:id="rId24"/>
    <p:sldId id="299" r:id="rId25"/>
    <p:sldId id="282" r:id="rId26"/>
    <p:sldId id="283" r:id="rId27"/>
    <p:sldId id="284" r:id="rId28"/>
    <p:sldId id="274" r:id="rId29"/>
    <p:sldId id="297" r:id="rId30"/>
    <p:sldId id="279" r:id="rId31"/>
    <p:sldId id="300" r:id="rId32"/>
    <p:sldId id="305" r:id="rId33"/>
    <p:sldId id="301" r:id="rId34"/>
    <p:sldId id="304" r:id="rId35"/>
    <p:sldId id="302" r:id="rId36"/>
    <p:sldId id="285" r:id="rId37"/>
    <p:sldId id="286" r:id="rId38"/>
    <p:sldId id="287" r:id="rId39"/>
    <p:sldId id="288" r:id="rId40"/>
    <p:sldId id="289" r:id="rId41"/>
    <p:sldId id="290" r:id="rId42"/>
    <p:sldId id="292" r:id="rId43"/>
    <p:sldId id="258" r:id="rId44"/>
  </p:sldIdLst>
  <p:sldSz cx="9144000" cy="6858000" type="screen4x3"/>
  <p:notesSz cx="7010400" cy="9236075"/>
  <p:embeddedFontLst>
    <p:embeddedFont>
      <p:font typeface="Arial Unicode MS" panose="020B0604020202020204" pitchFamily="34" charset="-128"/>
      <p:regular r:id="rId46"/>
    </p:embeddedFont>
    <p:embeddedFont>
      <p:font typeface="Book Antiqua" panose="020406020503050303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omic Sans MS" panose="030F0702030302020204" pitchFamily="66" charset="0"/>
      <p:regular r:id="rId55"/>
      <p:bold r:id="rId56"/>
      <p:italic r:id="rId57"/>
      <p:boldItalic r:id="rId58"/>
    </p:embeddedFont>
    <p:embeddedFont>
      <p:font typeface="Montserrat" panose="00000500000000000000" pitchFamily="2" charset="0"/>
      <p:regular r:id="rId59"/>
      <p:bold r:id="rId60"/>
      <p:italic r:id="rId61"/>
      <p:boldItalic r:id="rId62"/>
    </p:embeddedFont>
    <p:embeddedFont>
      <p:font typeface="Source Serif Pro" panose="02040603050405020204" pitchFamily="18"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C0CC8-3540-49C3-A207-3254B50D9D11}" v="914" dt="2023-04-12T21:54:37.553"/>
    <p1510:client id="{B860F754-F7CB-4DA2-9C4A-3C0580EDD613}" v="324" dt="2023-04-12T18:50:59.971"/>
    <p1510:client id="{CB6EECEC-D1E0-EEC3-48FD-89DB9EBF906D}" v="581" dt="2023-05-13T20:51:30.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771" autoAdjust="0"/>
  </p:normalViewPr>
  <p:slideViewPr>
    <p:cSldViewPr>
      <p:cViewPr varScale="1">
        <p:scale>
          <a:sx n="96" d="100"/>
          <a:sy n="96" d="100"/>
        </p:scale>
        <p:origin x="2016" y="84"/>
      </p:cViewPr>
      <p:guideLst>
        <p:guide orient="horz" pos="2160"/>
        <p:guide pos="2880"/>
      </p:guideLst>
    </p:cSldViewPr>
  </p:slideViewPr>
  <p:notesTextViewPr>
    <p:cViewPr>
      <p:scale>
        <a:sx n="1" d="1"/>
        <a:sy n="1" d="1"/>
      </p:scale>
      <p:origin x="0" y="0"/>
    </p:cViewPr>
  </p:notesTextViewPr>
  <p:sorterViewPr>
    <p:cViewPr>
      <p:scale>
        <a:sx n="100" d="100"/>
        <a:sy n="100" d="100"/>
      </p:scale>
      <p:origin x="0" y="-51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Brown" userId="de4355ee-7296-4195-ba97-c8dead83c87d" providerId="ADAL" clId="{68EC0CC8-3540-49C3-A207-3254B50D9D11}"/>
    <pc:docChg chg="undo redo custSel addSld delSld modSld sldOrd modNotesMaster">
      <pc:chgData name="Bob Brown" userId="de4355ee-7296-4195-ba97-c8dead83c87d" providerId="ADAL" clId="{68EC0CC8-3540-49C3-A207-3254B50D9D11}" dt="2023-04-12T21:54:37.553" v="6748" actId="20577"/>
      <pc:docMkLst>
        <pc:docMk/>
      </pc:docMkLst>
      <pc:sldChg chg="modSp add modAnim">
        <pc:chgData name="Bob Brown" userId="de4355ee-7296-4195-ba97-c8dead83c87d" providerId="ADAL" clId="{68EC0CC8-3540-49C3-A207-3254B50D9D11}" dt="2023-04-11T18:25:58.368" v="78"/>
        <pc:sldMkLst>
          <pc:docMk/>
          <pc:sldMk cId="2868054649" sldId="259"/>
        </pc:sldMkLst>
        <pc:spChg chg="mod">
          <ac:chgData name="Bob Brown" userId="de4355ee-7296-4195-ba97-c8dead83c87d" providerId="ADAL" clId="{68EC0CC8-3540-49C3-A207-3254B50D9D11}" dt="2023-04-11T18:25:48.843" v="77" actId="33524"/>
          <ac:spMkLst>
            <pc:docMk/>
            <pc:sldMk cId="2868054649" sldId="259"/>
            <ac:spMk id="3" creationId="{00000000-0000-0000-0000-000000000000}"/>
          </ac:spMkLst>
        </pc:spChg>
      </pc:sldChg>
      <pc:sldChg chg="addSp modSp add mod modAnim">
        <pc:chgData name="Bob Brown" userId="de4355ee-7296-4195-ba97-c8dead83c87d" providerId="ADAL" clId="{68EC0CC8-3540-49C3-A207-3254B50D9D11}" dt="2023-04-11T21:01:06.571" v="2714" actId="20577"/>
        <pc:sldMkLst>
          <pc:docMk/>
          <pc:sldMk cId="3999512809" sldId="260"/>
        </pc:sldMkLst>
        <pc:spChg chg="mod">
          <ac:chgData name="Bob Brown" userId="de4355ee-7296-4195-ba97-c8dead83c87d" providerId="ADAL" clId="{68EC0CC8-3540-49C3-A207-3254B50D9D11}" dt="2023-04-11T18:28:01.348" v="93" actId="164"/>
          <ac:spMkLst>
            <pc:docMk/>
            <pc:sldMk cId="3999512809" sldId="260"/>
            <ac:spMk id="32"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33"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34"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35"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36"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69"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89" creationId="{00000000-0000-0000-0000-000000000000}"/>
          </ac:spMkLst>
        </pc:spChg>
        <pc:spChg chg="mod">
          <ac:chgData name="Bob Brown" userId="de4355ee-7296-4195-ba97-c8dead83c87d" providerId="ADAL" clId="{68EC0CC8-3540-49C3-A207-3254B50D9D11}" dt="2023-04-11T18:28:01.348" v="93" actId="164"/>
          <ac:spMkLst>
            <pc:docMk/>
            <pc:sldMk cId="3999512809" sldId="260"/>
            <ac:spMk id="91" creationId="{00000000-0000-0000-0000-000000000000}"/>
          </ac:spMkLst>
        </pc:spChg>
        <pc:spChg chg="mod">
          <ac:chgData name="Bob Brown" userId="de4355ee-7296-4195-ba97-c8dead83c87d" providerId="ADAL" clId="{68EC0CC8-3540-49C3-A207-3254B50D9D11}" dt="2023-04-11T21:01:06.571" v="2714" actId="20577"/>
          <ac:spMkLst>
            <pc:docMk/>
            <pc:sldMk cId="3999512809" sldId="260"/>
            <ac:spMk id="20483" creationId="{00000000-0000-0000-0000-000000000000}"/>
          </ac:spMkLst>
        </pc:spChg>
        <pc:grpChg chg="add mod">
          <ac:chgData name="Bob Brown" userId="de4355ee-7296-4195-ba97-c8dead83c87d" providerId="ADAL" clId="{68EC0CC8-3540-49C3-A207-3254B50D9D11}" dt="2023-04-11T18:28:01.348" v="93" actId="164"/>
          <ac:grpSpMkLst>
            <pc:docMk/>
            <pc:sldMk cId="3999512809" sldId="260"/>
            <ac:grpSpMk id="2" creationId="{010912B0-CF67-3337-BC44-65D7F8200BFA}"/>
          </ac:grpSpMkLst>
        </pc:grpChg>
        <pc:grpChg chg="mod">
          <ac:chgData name="Bob Brown" userId="de4355ee-7296-4195-ba97-c8dead83c87d" providerId="ADAL" clId="{68EC0CC8-3540-49C3-A207-3254B50D9D11}" dt="2023-04-11T18:28:01.348" v="93" actId="164"/>
          <ac:grpSpMkLst>
            <pc:docMk/>
            <pc:sldMk cId="3999512809" sldId="260"/>
            <ac:grpSpMk id="65" creationId="{00000000-0000-0000-0000-000000000000}"/>
          </ac:grpSpMkLst>
        </pc:grpChg>
        <pc:grpChg chg="mod">
          <ac:chgData name="Bob Brown" userId="de4355ee-7296-4195-ba97-c8dead83c87d" providerId="ADAL" clId="{68EC0CC8-3540-49C3-A207-3254B50D9D11}" dt="2023-04-11T18:28:01.348" v="93" actId="164"/>
          <ac:grpSpMkLst>
            <pc:docMk/>
            <pc:sldMk cId="3999512809" sldId="260"/>
            <ac:grpSpMk id="85" creationId="{00000000-0000-0000-0000-000000000000}"/>
          </ac:grpSpMkLst>
        </pc:grpChg>
        <pc:grpChg chg="mod">
          <ac:chgData name="Bob Brown" userId="de4355ee-7296-4195-ba97-c8dead83c87d" providerId="ADAL" clId="{68EC0CC8-3540-49C3-A207-3254B50D9D11}" dt="2023-04-11T18:28:01.348" v="93" actId="164"/>
          <ac:grpSpMkLst>
            <pc:docMk/>
            <pc:sldMk cId="3999512809" sldId="260"/>
            <ac:grpSpMk id="20512" creationId="{00000000-0000-0000-0000-000000000000}"/>
          </ac:grpSpMkLst>
        </pc:grpChg>
        <pc:grpChg chg="mod">
          <ac:chgData name="Bob Brown" userId="de4355ee-7296-4195-ba97-c8dead83c87d" providerId="ADAL" clId="{68EC0CC8-3540-49C3-A207-3254B50D9D11}" dt="2023-04-11T18:28:01.348" v="93" actId="164"/>
          <ac:grpSpMkLst>
            <pc:docMk/>
            <pc:sldMk cId="3999512809" sldId="260"/>
            <ac:grpSpMk id="20513" creationId="{00000000-0000-0000-0000-000000000000}"/>
          </ac:grpSpMkLst>
        </pc:grpChg>
        <pc:cxnChg chg="mod">
          <ac:chgData name="Bob Brown" userId="de4355ee-7296-4195-ba97-c8dead83c87d" providerId="ADAL" clId="{68EC0CC8-3540-49C3-A207-3254B50D9D11}" dt="2023-04-11T18:28:01.348" v="93" actId="164"/>
          <ac:cxnSpMkLst>
            <pc:docMk/>
            <pc:sldMk cId="3999512809" sldId="260"/>
            <ac:cxnSpMk id="70" creationId="{00000000-0000-0000-0000-000000000000}"/>
          </ac:cxnSpMkLst>
        </pc:cxnChg>
        <pc:cxnChg chg="mod">
          <ac:chgData name="Bob Brown" userId="de4355ee-7296-4195-ba97-c8dead83c87d" providerId="ADAL" clId="{68EC0CC8-3540-49C3-A207-3254B50D9D11}" dt="2023-04-11T18:28:01.348" v="93" actId="164"/>
          <ac:cxnSpMkLst>
            <pc:docMk/>
            <pc:sldMk cId="3999512809" sldId="260"/>
            <ac:cxnSpMk id="90" creationId="{00000000-0000-0000-0000-000000000000}"/>
          </ac:cxnSpMkLst>
        </pc:cxnChg>
        <pc:cxnChg chg="mod">
          <ac:chgData name="Bob Brown" userId="de4355ee-7296-4195-ba97-c8dead83c87d" providerId="ADAL" clId="{68EC0CC8-3540-49C3-A207-3254B50D9D11}" dt="2023-04-11T18:28:01.348" v="93" actId="164"/>
          <ac:cxnSpMkLst>
            <pc:docMk/>
            <pc:sldMk cId="3999512809" sldId="260"/>
            <ac:cxnSpMk id="92" creationId="{00000000-0000-0000-0000-000000000000}"/>
          </ac:cxnSpMkLst>
        </pc:cxnChg>
      </pc:sldChg>
      <pc:sldChg chg="addSp delSp modSp add mod modAnim">
        <pc:chgData name="Bob Brown" userId="de4355ee-7296-4195-ba97-c8dead83c87d" providerId="ADAL" clId="{68EC0CC8-3540-49C3-A207-3254B50D9D11}" dt="2023-04-11T20:09:29.059" v="1964" actId="164"/>
        <pc:sldMkLst>
          <pc:docMk/>
          <pc:sldMk cId="2508131192" sldId="261"/>
        </pc:sldMkLst>
        <pc:spChg chg="mod topLvl">
          <ac:chgData name="Bob Brown" userId="de4355ee-7296-4195-ba97-c8dead83c87d" providerId="ADAL" clId="{68EC0CC8-3540-49C3-A207-3254B50D9D11}" dt="2023-04-11T20:02:54.955" v="1900" actId="164"/>
          <ac:spMkLst>
            <pc:docMk/>
            <pc:sldMk cId="2508131192" sldId="261"/>
            <ac:spMk id="3" creationId="{00000000-0000-0000-0000-000000000000}"/>
          </ac:spMkLst>
        </pc:spChg>
        <pc:spChg chg="mod topLvl">
          <ac:chgData name="Bob Brown" userId="de4355ee-7296-4195-ba97-c8dead83c87d" providerId="ADAL" clId="{68EC0CC8-3540-49C3-A207-3254B50D9D11}" dt="2023-04-11T20:02:35.720" v="1899" actId="165"/>
          <ac:spMkLst>
            <pc:docMk/>
            <pc:sldMk cId="2508131192" sldId="261"/>
            <ac:spMk id="4" creationId="{00000000-0000-0000-0000-000000000000}"/>
          </ac:spMkLst>
        </pc:spChg>
        <pc:spChg chg="mod topLvl">
          <ac:chgData name="Bob Brown" userId="de4355ee-7296-4195-ba97-c8dead83c87d" providerId="ADAL" clId="{68EC0CC8-3540-49C3-A207-3254B50D9D11}" dt="2023-04-11T20:02:54.955" v="1900" actId="164"/>
          <ac:spMkLst>
            <pc:docMk/>
            <pc:sldMk cId="2508131192" sldId="261"/>
            <ac:spMk id="5"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30"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31" creationId="{00000000-0000-0000-0000-000000000000}"/>
          </ac:spMkLst>
        </pc:spChg>
        <pc:spChg chg="mod">
          <ac:chgData name="Bob Brown" userId="de4355ee-7296-4195-ba97-c8dead83c87d" providerId="ADAL" clId="{68EC0CC8-3540-49C3-A207-3254B50D9D11}" dt="2023-04-11T20:01:31.711" v="1893" actId="165"/>
          <ac:spMkLst>
            <pc:docMk/>
            <pc:sldMk cId="2508131192" sldId="261"/>
            <ac:spMk id="32" creationId="{00000000-0000-0000-0000-000000000000}"/>
          </ac:spMkLst>
        </pc:spChg>
        <pc:spChg chg="mod topLvl">
          <ac:chgData name="Bob Brown" userId="de4355ee-7296-4195-ba97-c8dead83c87d" providerId="ADAL" clId="{68EC0CC8-3540-49C3-A207-3254B50D9D11}" dt="2023-04-11T20:09:29.059" v="1964" actId="164"/>
          <ac:spMkLst>
            <pc:docMk/>
            <pc:sldMk cId="2508131192" sldId="261"/>
            <ac:spMk id="34" creationId="{00000000-0000-0000-0000-000000000000}"/>
          </ac:spMkLst>
        </pc:spChg>
        <pc:spChg chg="mod topLvl">
          <ac:chgData name="Bob Brown" userId="de4355ee-7296-4195-ba97-c8dead83c87d" providerId="ADAL" clId="{68EC0CC8-3540-49C3-A207-3254B50D9D11}" dt="2023-04-11T20:09:29.059" v="1964" actId="164"/>
          <ac:spMkLst>
            <pc:docMk/>
            <pc:sldMk cId="2508131192" sldId="261"/>
            <ac:spMk id="36"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39"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41"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43"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44" creationId="{00000000-0000-0000-0000-000000000000}"/>
          </ac:spMkLst>
        </pc:spChg>
        <pc:spChg chg="mod">
          <ac:chgData name="Bob Brown" userId="de4355ee-7296-4195-ba97-c8dead83c87d" providerId="ADAL" clId="{68EC0CC8-3540-49C3-A207-3254B50D9D11}" dt="2023-04-11T20:02:35.720" v="1899" actId="165"/>
          <ac:spMkLst>
            <pc:docMk/>
            <pc:sldMk cId="2508131192" sldId="261"/>
            <ac:spMk id="45" creationId="{00000000-0000-0000-0000-000000000000}"/>
          </ac:spMkLst>
        </pc:spChg>
        <pc:spChg chg="mod topLvl">
          <ac:chgData name="Bob Brown" userId="de4355ee-7296-4195-ba97-c8dead83c87d" providerId="ADAL" clId="{68EC0CC8-3540-49C3-A207-3254B50D9D11}" dt="2023-04-11T20:01:42.006" v="1894" actId="164"/>
          <ac:spMkLst>
            <pc:docMk/>
            <pc:sldMk cId="2508131192" sldId="261"/>
            <ac:spMk id="48" creationId="{00000000-0000-0000-0000-000000000000}"/>
          </ac:spMkLst>
        </pc:spChg>
        <pc:spChg chg="mod topLvl">
          <ac:chgData name="Bob Brown" userId="de4355ee-7296-4195-ba97-c8dead83c87d" providerId="ADAL" clId="{68EC0CC8-3540-49C3-A207-3254B50D9D11}" dt="2023-04-11T20:09:29.059" v="1964" actId="164"/>
          <ac:spMkLst>
            <pc:docMk/>
            <pc:sldMk cId="2508131192" sldId="261"/>
            <ac:spMk id="49" creationId="{00000000-0000-0000-0000-000000000000}"/>
          </ac:spMkLst>
        </pc:spChg>
        <pc:spChg chg="mod topLvl">
          <ac:chgData name="Bob Brown" userId="de4355ee-7296-4195-ba97-c8dead83c87d" providerId="ADAL" clId="{68EC0CC8-3540-49C3-A207-3254B50D9D11}" dt="2023-04-11T20:01:31.711" v="1893" actId="165"/>
          <ac:spMkLst>
            <pc:docMk/>
            <pc:sldMk cId="2508131192" sldId="261"/>
            <ac:spMk id="50" creationId="{00000000-0000-0000-0000-000000000000}"/>
          </ac:spMkLst>
        </pc:spChg>
        <pc:spChg chg="mod topLvl">
          <ac:chgData name="Bob Brown" userId="de4355ee-7296-4195-ba97-c8dead83c87d" providerId="ADAL" clId="{68EC0CC8-3540-49C3-A207-3254B50D9D11}" dt="2023-04-11T20:01:42.006" v="1894" actId="164"/>
          <ac:spMkLst>
            <pc:docMk/>
            <pc:sldMk cId="2508131192" sldId="261"/>
            <ac:spMk id="51" creationId="{00000000-0000-0000-0000-000000000000}"/>
          </ac:spMkLst>
        </pc:spChg>
        <pc:spChg chg="mod">
          <ac:chgData name="Bob Brown" userId="de4355ee-7296-4195-ba97-c8dead83c87d" providerId="ADAL" clId="{68EC0CC8-3540-49C3-A207-3254B50D9D11}" dt="2023-04-11T20:01:31.711" v="1893" actId="165"/>
          <ac:spMkLst>
            <pc:docMk/>
            <pc:sldMk cId="2508131192" sldId="261"/>
            <ac:spMk id="86" creationId="{00000000-0000-0000-0000-000000000000}"/>
          </ac:spMkLst>
        </pc:spChg>
        <pc:spChg chg="mod">
          <ac:chgData name="Bob Brown" userId="de4355ee-7296-4195-ba97-c8dead83c87d" providerId="ADAL" clId="{68EC0CC8-3540-49C3-A207-3254B50D9D11}" dt="2023-04-11T20:01:31.711" v="1893" actId="165"/>
          <ac:spMkLst>
            <pc:docMk/>
            <pc:sldMk cId="2508131192" sldId="261"/>
            <ac:spMk id="87" creationId="{00000000-0000-0000-0000-000000000000}"/>
          </ac:spMkLst>
        </pc:spChg>
        <pc:spChg chg="mod">
          <ac:chgData name="Bob Brown" userId="de4355ee-7296-4195-ba97-c8dead83c87d" providerId="ADAL" clId="{68EC0CC8-3540-49C3-A207-3254B50D9D11}" dt="2023-04-11T20:01:31.711" v="1893" actId="165"/>
          <ac:spMkLst>
            <pc:docMk/>
            <pc:sldMk cId="2508131192" sldId="261"/>
            <ac:spMk id="89" creationId="{00000000-0000-0000-0000-000000000000}"/>
          </ac:spMkLst>
        </pc:spChg>
        <pc:spChg chg="mod">
          <ac:chgData name="Bob Brown" userId="de4355ee-7296-4195-ba97-c8dead83c87d" providerId="ADAL" clId="{68EC0CC8-3540-49C3-A207-3254B50D9D11}" dt="2023-04-11T20:01:31.711" v="1893" actId="165"/>
          <ac:spMkLst>
            <pc:docMk/>
            <pc:sldMk cId="2508131192" sldId="261"/>
            <ac:spMk id="91" creationId="{00000000-0000-0000-0000-000000000000}"/>
          </ac:spMkLst>
        </pc:spChg>
        <pc:spChg chg="mod">
          <ac:chgData name="Bob Brown" userId="de4355ee-7296-4195-ba97-c8dead83c87d" providerId="ADAL" clId="{68EC0CC8-3540-49C3-A207-3254B50D9D11}" dt="2023-04-11T18:28:30.877" v="97" actId="20577"/>
          <ac:spMkLst>
            <pc:docMk/>
            <pc:sldMk cId="2508131192" sldId="261"/>
            <ac:spMk id="20483" creationId="{00000000-0000-0000-0000-000000000000}"/>
          </ac:spMkLst>
        </pc:spChg>
        <pc:grpChg chg="mod topLvl">
          <ac:chgData name="Bob Brown" userId="de4355ee-7296-4195-ba97-c8dead83c87d" providerId="ADAL" clId="{68EC0CC8-3540-49C3-A207-3254B50D9D11}" dt="2023-04-11T20:01:42.006" v="1894" actId="164"/>
          <ac:grpSpMkLst>
            <pc:docMk/>
            <pc:sldMk cId="2508131192" sldId="261"/>
            <ac:grpSpMk id="2" creationId="{00000000-0000-0000-0000-000000000000}"/>
          </ac:grpSpMkLst>
        </pc:grpChg>
        <pc:grpChg chg="add del mod">
          <ac:chgData name="Bob Brown" userId="de4355ee-7296-4195-ba97-c8dead83c87d" providerId="ADAL" clId="{68EC0CC8-3540-49C3-A207-3254B50D9D11}" dt="2023-04-11T20:02:35.720" v="1899" actId="165"/>
          <ac:grpSpMkLst>
            <pc:docMk/>
            <pc:sldMk cId="2508131192" sldId="261"/>
            <ac:grpSpMk id="6" creationId="{9DE341EE-E5AD-68B8-4169-D1A543B38B3C}"/>
          </ac:grpSpMkLst>
        </pc:grpChg>
        <pc:grpChg chg="add del mod">
          <ac:chgData name="Bob Brown" userId="de4355ee-7296-4195-ba97-c8dead83c87d" providerId="ADAL" clId="{68EC0CC8-3540-49C3-A207-3254B50D9D11}" dt="2023-04-11T20:01:31.711" v="1893" actId="165"/>
          <ac:grpSpMkLst>
            <pc:docMk/>
            <pc:sldMk cId="2508131192" sldId="261"/>
            <ac:grpSpMk id="7" creationId="{C7D488AE-73B2-04B0-3F56-4D7EE9D8A5BB}"/>
          </ac:grpSpMkLst>
        </pc:grpChg>
        <pc:grpChg chg="add mod">
          <ac:chgData name="Bob Brown" userId="de4355ee-7296-4195-ba97-c8dead83c87d" providerId="ADAL" clId="{68EC0CC8-3540-49C3-A207-3254B50D9D11}" dt="2023-04-11T20:01:42.006" v="1894" actId="164"/>
          <ac:grpSpMkLst>
            <pc:docMk/>
            <pc:sldMk cId="2508131192" sldId="261"/>
            <ac:grpSpMk id="8" creationId="{48087E4E-B6CC-D1F1-DD70-E54C0BD59D1F}"/>
          </ac:grpSpMkLst>
        </pc:grpChg>
        <pc:grpChg chg="add mod">
          <ac:chgData name="Bob Brown" userId="de4355ee-7296-4195-ba97-c8dead83c87d" providerId="ADAL" clId="{68EC0CC8-3540-49C3-A207-3254B50D9D11}" dt="2023-04-11T20:02:54.955" v="1900" actId="164"/>
          <ac:grpSpMkLst>
            <pc:docMk/>
            <pc:sldMk cId="2508131192" sldId="261"/>
            <ac:grpSpMk id="9" creationId="{84DEE975-2E45-9BA0-05B1-1B91D426007F}"/>
          </ac:grpSpMkLst>
        </pc:grpChg>
        <pc:grpChg chg="add mod">
          <ac:chgData name="Bob Brown" userId="de4355ee-7296-4195-ba97-c8dead83c87d" providerId="ADAL" clId="{68EC0CC8-3540-49C3-A207-3254B50D9D11}" dt="2023-04-11T20:09:29.059" v="1964" actId="164"/>
          <ac:grpSpMkLst>
            <pc:docMk/>
            <pc:sldMk cId="2508131192" sldId="261"/>
            <ac:grpSpMk id="10" creationId="{CBC48E33-8227-464E-F53C-A2FBECB80484}"/>
          </ac:grpSpMkLst>
        </pc:grpChg>
        <pc:grpChg chg="mod topLvl">
          <ac:chgData name="Bob Brown" userId="de4355ee-7296-4195-ba97-c8dead83c87d" providerId="ADAL" clId="{68EC0CC8-3540-49C3-A207-3254B50D9D11}" dt="2023-04-11T20:09:29.059" v="1964" actId="164"/>
          <ac:grpSpMkLst>
            <pc:docMk/>
            <pc:sldMk cId="2508131192" sldId="261"/>
            <ac:grpSpMk id="29" creationId="{00000000-0000-0000-0000-000000000000}"/>
          </ac:grpSpMkLst>
        </pc:grpChg>
        <pc:grpChg chg="mod topLvl">
          <ac:chgData name="Bob Brown" userId="de4355ee-7296-4195-ba97-c8dead83c87d" providerId="ADAL" clId="{68EC0CC8-3540-49C3-A207-3254B50D9D11}" dt="2023-04-11T20:02:54.955" v="1900" actId="164"/>
          <ac:grpSpMkLst>
            <pc:docMk/>
            <pc:sldMk cId="2508131192" sldId="261"/>
            <ac:grpSpMk id="37" creationId="{00000000-0000-0000-0000-000000000000}"/>
          </ac:grpSpMkLst>
        </pc:grpChg>
        <pc:grpChg chg="mod">
          <ac:chgData name="Bob Brown" userId="de4355ee-7296-4195-ba97-c8dead83c87d" providerId="ADAL" clId="{68EC0CC8-3540-49C3-A207-3254B50D9D11}" dt="2023-04-11T20:02:35.720" v="1899" actId="165"/>
          <ac:grpSpMkLst>
            <pc:docMk/>
            <pc:sldMk cId="2508131192" sldId="261"/>
            <ac:grpSpMk id="38" creationId="{00000000-0000-0000-0000-000000000000}"/>
          </ac:grpSpMkLst>
        </pc:grpChg>
        <pc:grpChg chg="mod">
          <ac:chgData name="Bob Brown" userId="de4355ee-7296-4195-ba97-c8dead83c87d" providerId="ADAL" clId="{68EC0CC8-3540-49C3-A207-3254B50D9D11}" dt="2023-04-11T20:01:31.711" v="1893" actId="165"/>
          <ac:grpSpMkLst>
            <pc:docMk/>
            <pc:sldMk cId="2508131192" sldId="261"/>
            <ac:grpSpMk id="85" creationId="{00000000-0000-0000-0000-000000000000}"/>
          </ac:grpSpMkLst>
        </pc:grpChg>
        <pc:cxnChg chg="mod">
          <ac:chgData name="Bob Brown" userId="de4355ee-7296-4195-ba97-c8dead83c87d" providerId="ADAL" clId="{68EC0CC8-3540-49C3-A207-3254B50D9D11}" dt="2023-04-11T20:02:35.720" v="1899" actId="165"/>
          <ac:cxnSpMkLst>
            <pc:docMk/>
            <pc:sldMk cId="2508131192" sldId="261"/>
            <ac:cxnSpMk id="33" creationId="{00000000-0000-0000-0000-000000000000}"/>
          </ac:cxnSpMkLst>
        </pc:cxnChg>
        <pc:cxnChg chg="mod topLvl">
          <ac:chgData name="Bob Brown" userId="de4355ee-7296-4195-ba97-c8dead83c87d" providerId="ADAL" clId="{68EC0CC8-3540-49C3-A207-3254B50D9D11}" dt="2023-04-11T20:09:29.059" v="1964" actId="164"/>
          <ac:cxnSpMkLst>
            <pc:docMk/>
            <pc:sldMk cId="2508131192" sldId="261"/>
            <ac:cxnSpMk id="35" creationId="{00000000-0000-0000-0000-000000000000}"/>
          </ac:cxnSpMkLst>
        </pc:cxnChg>
        <pc:cxnChg chg="mod">
          <ac:chgData name="Bob Brown" userId="de4355ee-7296-4195-ba97-c8dead83c87d" providerId="ADAL" clId="{68EC0CC8-3540-49C3-A207-3254B50D9D11}" dt="2023-04-11T20:02:35.720" v="1899" actId="165"/>
          <ac:cxnSpMkLst>
            <pc:docMk/>
            <pc:sldMk cId="2508131192" sldId="261"/>
            <ac:cxnSpMk id="40" creationId="{00000000-0000-0000-0000-000000000000}"/>
          </ac:cxnSpMkLst>
        </pc:cxnChg>
        <pc:cxnChg chg="mod">
          <ac:chgData name="Bob Brown" userId="de4355ee-7296-4195-ba97-c8dead83c87d" providerId="ADAL" clId="{68EC0CC8-3540-49C3-A207-3254B50D9D11}" dt="2023-04-11T20:02:35.720" v="1899" actId="165"/>
          <ac:cxnSpMkLst>
            <pc:docMk/>
            <pc:sldMk cId="2508131192" sldId="261"/>
            <ac:cxnSpMk id="42" creationId="{00000000-0000-0000-0000-000000000000}"/>
          </ac:cxnSpMkLst>
        </pc:cxnChg>
        <pc:cxnChg chg="mod">
          <ac:chgData name="Bob Brown" userId="de4355ee-7296-4195-ba97-c8dead83c87d" providerId="ADAL" clId="{68EC0CC8-3540-49C3-A207-3254B50D9D11}" dt="2023-04-11T20:02:35.720" v="1899" actId="165"/>
          <ac:cxnSpMkLst>
            <pc:docMk/>
            <pc:sldMk cId="2508131192" sldId="261"/>
            <ac:cxnSpMk id="46" creationId="{00000000-0000-0000-0000-000000000000}"/>
          </ac:cxnSpMkLst>
        </pc:cxnChg>
        <pc:cxnChg chg="mod topLvl">
          <ac:chgData name="Bob Brown" userId="de4355ee-7296-4195-ba97-c8dead83c87d" providerId="ADAL" clId="{68EC0CC8-3540-49C3-A207-3254B50D9D11}" dt="2023-04-11T20:09:29.059" v="1964" actId="164"/>
          <ac:cxnSpMkLst>
            <pc:docMk/>
            <pc:sldMk cId="2508131192" sldId="261"/>
            <ac:cxnSpMk id="47" creationId="{00000000-0000-0000-0000-000000000000}"/>
          </ac:cxnSpMkLst>
        </pc:cxnChg>
        <pc:cxnChg chg="mod">
          <ac:chgData name="Bob Brown" userId="de4355ee-7296-4195-ba97-c8dead83c87d" providerId="ADAL" clId="{68EC0CC8-3540-49C3-A207-3254B50D9D11}" dt="2023-04-11T20:01:31.711" v="1893" actId="165"/>
          <ac:cxnSpMkLst>
            <pc:docMk/>
            <pc:sldMk cId="2508131192" sldId="261"/>
            <ac:cxnSpMk id="88" creationId="{00000000-0000-0000-0000-000000000000}"/>
          </ac:cxnSpMkLst>
        </pc:cxnChg>
        <pc:cxnChg chg="mod">
          <ac:chgData name="Bob Brown" userId="de4355ee-7296-4195-ba97-c8dead83c87d" providerId="ADAL" clId="{68EC0CC8-3540-49C3-A207-3254B50D9D11}" dt="2023-04-11T20:01:31.711" v="1893" actId="165"/>
          <ac:cxnSpMkLst>
            <pc:docMk/>
            <pc:sldMk cId="2508131192" sldId="261"/>
            <ac:cxnSpMk id="90" creationId="{00000000-0000-0000-0000-000000000000}"/>
          </ac:cxnSpMkLst>
        </pc:cxnChg>
        <pc:cxnChg chg="mod">
          <ac:chgData name="Bob Brown" userId="de4355ee-7296-4195-ba97-c8dead83c87d" providerId="ADAL" clId="{68EC0CC8-3540-49C3-A207-3254B50D9D11}" dt="2023-04-11T20:01:31.711" v="1893" actId="165"/>
          <ac:cxnSpMkLst>
            <pc:docMk/>
            <pc:sldMk cId="2508131192" sldId="261"/>
            <ac:cxnSpMk id="92" creationId="{00000000-0000-0000-0000-000000000000}"/>
          </ac:cxnSpMkLst>
        </pc:cxnChg>
      </pc:sldChg>
      <pc:sldChg chg="addSp delSp modSp add mod modAnim modNotesTx">
        <pc:chgData name="Bob Brown" userId="de4355ee-7296-4195-ba97-c8dead83c87d" providerId="ADAL" clId="{68EC0CC8-3540-49C3-A207-3254B50D9D11}" dt="2023-04-11T21:02:57.102" v="2721" actId="207"/>
        <pc:sldMkLst>
          <pc:docMk/>
          <pc:sldMk cId="1738516244" sldId="262"/>
        </pc:sldMkLst>
        <pc:spChg chg="mod">
          <ac:chgData name="Bob Brown" userId="de4355ee-7296-4195-ba97-c8dead83c87d" providerId="ADAL" clId="{68EC0CC8-3540-49C3-A207-3254B50D9D11}" dt="2023-04-11T18:23:14.870" v="8" actId="27636"/>
          <ac:spMkLst>
            <pc:docMk/>
            <pc:sldMk cId="1738516244" sldId="262"/>
            <ac:spMk id="2" creationId="{00000000-0000-0000-0000-000000000000}"/>
          </ac:spMkLst>
        </pc:spChg>
        <pc:spChg chg="mod">
          <ac:chgData name="Bob Brown" userId="de4355ee-7296-4195-ba97-c8dead83c87d" providerId="ADAL" clId="{68EC0CC8-3540-49C3-A207-3254B50D9D11}" dt="2023-04-11T20:06:02.462" v="1963" actId="33524"/>
          <ac:spMkLst>
            <pc:docMk/>
            <pc:sldMk cId="1738516244" sldId="262"/>
            <ac:spMk id="3" creationId="{00000000-0000-0000-0000-000000000000}"/>
          </ac:spMkLst>
        </pc:spChg>
        <pc:spChg chg="add mod">
          <ac:chgData name="Bob Brown" userId="de4355ee-7296-4195-ba97-c8dead83c87d" providerId="ADAL" clId="{68EC0CC8-3540-49C3-A207-3254B50D9D11}" dt="2023-04-11T21:02:57.102" v="2721" actId="207"/>
          <ac:spMkLst>
            <pc:docMk/>
            <pc:sldMk cId="1738516244" sldId="262"/>
            <ac:spMk id="5" creationId="{C2089D09-8434-BEAF-0DFD-433C5B05720D}"/>
          </ac:spMkLst>
        </pc:spChg>
        <pc:spChg chg="mod">
          <ac:chgData name="Bob Brown" userId="de4355ee-7296-4195-ba97-c8dead83c87d" providerId="ADAL" clId="{68EC0CC8-3540-49C3-A207-3254B50D9D11}" dt="2023-04-11T20:02:07.643" v="1896"/>
          <ac:spMkLst>
            <pc:docMk/>
            <pc:sldMk cId="1738516244" sldId="262"/>
            <ac:spMk id="8" creationId="{4AD78DC9-7C3F-93A5-CE8E-E6A3B15B8F7F}"/>
          </ac:spMkLst>
        </pc:spChg>
        <pc:spChg chg="mod">
          <ac:chgData name="Bob Brown" userId="de4355ee-7296-4195-ba97-c8dead83c87d" providerId="ADAL" clId="{68EC0CC8-3540-49C3-A207-3254B50D9D11}" dt="2023-04-11T20:02:07.643" v="1896"/>
          <ac:spMkLst>
            <pc:docMk/>
            <pc:sldMk cId="1738516244" sldId="262"/>
            <ac:spMk id="9" creationId="{BC057AB8-6613-2E06-71AA-0DA5AE35A72B}"/>
          </ac:spMkLst>
        </pc:spChg>
        <pc:spChg chg="mod">
          <ac:chgData name="Bob Brown" userId="de4355ee-7296-4195-ba97-c8dead83c87d" providerId="ADAL" clId="{68EC0CC8-3540-49C3-A207-3254B50D9D11}" dt="2023-04-11T20:02:07.643" v="1896"/>
          <ac:spMkLst>
            <pc:docMk/>
            <pc:sldMk cId="1738516244" sldId="262"/>
            <ac:spMk id="11" creationId="{154EA100-38FF-D80D-AFCA-CE498CDEA239}"/>
          </ac:spMkLst>
        </pc:spChg>
        <pc:spChg chg="mod">
          <ac:chgData name="Bob Brown" userId="de4355ee-7296-4195-ba97-c8dead83c87d" providerId="ADAL" clId="{68EC0CC8-3540-49C3-A207-3254B50D9D11}" dt="2023-04-11T20:02:07.643" v="1896"/>
          <ac:spMkLst>
            <pc:docMk/>
            <pc:sldMk cId="1738516244" sldId="262"/>
            <ac:spMk id="13" creationId="{17718DA5-369F-E829-594C-E7A3699D3B50}"/>
          </ac:spMkLst>
        </pc:spChg>
        <pc:spChg chg="mod">
          <ac:chgData name="Bob Brown" userId="de4355ee-7296-4195-ba97-c8dead83c87d" providerId="ADAL" clId="{68EC0CC8-3540-49C3-A207-3254B50D9D11}" dt="2023-04-11T20:02:07.643" v="1896"/>
          <ac:spMkLst>
            <pc:docMk/>
            <pc:sldMk cId="1738516244" sldId="262"/>
            <ac:spMk id="15" creationId="{DB68A313-77C4-7422-3ACD-AAA49DFD9A01}"/>
          </ac:spMkLst>
        </pc:spChg>
        <pc:spChg chg="mod">
          <ac:chgData name="Bob Brown" userId="de4355ee-7296-4195-ba97-c8dead83c87d" providerId="ADAL" clId="{68EC0CC8-3540-49C3-A207-3254B50D9D11}" dt="2023-04-11T20:02:07.643" v="1896"/>
          <ac:spMkLst>
            <pc:docMk/>
            <pc:sldMk cId="1738516244" sldId="262"/>
            <ac:spMk id="16" creationId="{D049E49F-2C6E-D47F-0C8E-FBAE0AE6180C}"/>
          </ac:spMkLst>
        </pc:spChg>
        <pc:spChg chg="mod">
          <ac:chgData name="Bob Brown" userId="de4355ee-7296-4195-ba97-c8dead83c87d" providerId="ADAL" clId="{68EC0CC8-3540-49C3-A207-3254B50D9D11}" dt="2023-04-11T20:02:07.643" v="1896"/>
          <ac:spMkLst>
            <pc:docMk/>
            <pc:sldMk cId="1738516244" sldId="262"/>
            <ac:spMk id="17" creationId="{DC6F909D-2C8B-6D28-2DD5-76055CAB8556}"/>
          </ac:spMkLst>
        </pc:spChg>
        <pc:spChg chg="mod">
          <ac:chgData name="Bob Brown" userId="de4355ee-7296-4195-ba97-c8dead83c87d" providerId="ADAL" clId="{68EC0CC8-3540-49C3-A207-3254B50D9D11}" dt="2023-04-11T20:03:10.534" v="1902"/>
          <ac:spMkLst>
            <pc:docMk/>
            <pc:sldMk cId="1738516244" sldId="262"/>
            <ac:spMk id="21" creationId="{230EDBF7-A22E-B66D-451F-337B19EF9809}"/>
          </ac:spMkLst>
        </pc:spChg>
        <pc:spChg chg="mod">
          <ac:chgData name="Bob Brown" userId="de4355ee-7296-4195-ba97-c8dead83c87d" providerId="ADAL" clId="{68EC0CC8-3540-49C3-A207-3254B50D9D11}" dt="2023-04-11T20:15:50.485" v="2273" actId="14100"/>
          <ac:spMkLst>
            <pc:docMk/>
            <pc:sldMk cId="1738516244" sldId="262"/>
            <ac:spMk id="22" creationId="{8A248CEF-1D45-7753-1920-D43C74A1CA41}"/>
          </ac:spMkLst>
        </pc:spChg>
        <pc:spChg chg="mod">
          <ac:chgData name="Bob Brown" userId="de4355ee-7296-4195-ba97-c8dead83c87d" providerId="ADAL" clId="{68EC0CC8-3540-49C3-A207-3254B50D9D11}" dt="2023-04-11T20:03:10.534" v="1902"/>
          <ac:spMkLst>
            <pc:docMk/>
            <pc:sldMk cId="1738516244" sldId="262"/>
            <ac:spMk id="24" creationId="{A5E1165C-C90E-EDC8-D6D5-DE5086D93D97}"/>
          </ac:spMkLst>
        </pc:spChg>
        <pc:spChg chg="mod">
          <ac:chgData name="Bob Brown" userId="de4355ee-7296-4195-ba97-c8dead83c87d" providerId="ADAL" clId="{68EC0CC8-3540-49C3-A207-3254B50D9D11}" dt="2023-04-11T20:03:10.534" v="1902"/>
          <ac:spMkLst>
            <pc:docMk/>
            <pc:sldMk cId="1738516244" sldId="262"/>
            <ac:spMk id="26" creationId="{41446286-BEDC-C9F4-2E96-2FC7D0393AED}"/>
          </ac:spMkLst>
        </pc:spChg>
        <pc:spChg chg="mod">
          <ac:chgData name="Bob Brown" userId="de4355ee-7296-4195-ba97-c8dead83c87d" providerId="ADAL" clId="{68EC0CC8-3540-49C3-A207-3254B50D9D11}" dt="2023-04-11T20:03:10.534" v="1902"/>
          <ac:spMkLst>
            <pc:docMk/>
            <pc:sldMk cId="1738516244" sldId="262"/>
            <ac:spMk id="28" creationId="{79C420D5-0558-DDB6-BC9A-1AC7CC491814}"/>
          </ac:spMkLst>
        </pc:spChg>
        <pc:spChg chg="mod">
          <ac:chgData name="Bob Brown" userId="de4355ee-7296-4195-ba97-c8dead83c87d" providerId="ADAL" clId="{68EC0CC8-3540-49C3-A207-3254B50D9D11}" dt="2023-04-11T20:03:10.534" v="1902"/>
          <ac:spMkLst>
            <pc:docMk/>
            <pc:sldMk cId="1738516244" sldId="262"/>
            <ac:spMk id="29" creationId="{86DFF079-1762-EBFE-2C37-6BA30A14123F}"/>
          </ac:spMkLst>
        </pc:spChg>
        <pc:spChg chg="mod">
          <ac:chgData name="Bob Brown" userId="de4355ee-7296-4195-ba97-c8dead83c87d" providerId="ADAL" clId="{68EC0CC8-3540-49C3-A207-3254B50D9D11}" dt="2023-04-11T20:03:10.534" v="1902"/>
          <ac:spMkLst>
            <pc:docMk/>
            <pc:sldMk cId="1738516244" sldId="262"/>
            <ac:spMk id="30" creationId="{C0026A5D-2C05-57DE-3136-6A70E03C5321}"/>
          </ac:spMkLst>
        </pc:spChg>
        <pc:spChg chg="add del mod">
          <ac:chgData name="Bob Brown" userId="de4355ee-7296-4195-ba97-c8dead83c87d" providerId="ADAL" clId="{68EC0CC8-3540-49C3-A207-3254B50D9D11}" dt="2023-04-11T20:05:10.966" v="1956"/>
          <ac:spMkLst>
            <pc:docMk/>
            <pc:sldMk cId="1738516244" sldId="262"/>
            <ac:spMk id="32" creationId="{9DE07316-24A2-58ED-A9FB-AC171363871F}"/>
          </ac:spMkLst>
        </pc:spChg>
        <pc:spChg chg="add mod">
          <ac:chgData name="Bob Brown" userId="de4355ee-7296-4195-ba97-c8dead83c87d" providerId="ADAL" clId="{68EC0CC8-3540-49C3-A207-3254B50D9D11}" dt="2023-04-11T20:05:25.362" v="1958" actId="164"/>
          <ac:spMkLst>
            <pc:docMk/>
            <pc:sldMk cId="1738516244" sldId="262"/>
            <ac:spMk id="33" creationId="{BA1DCB51-1893-6F26-86AE-6521222AFF4C}"/>
          </ac:spMkLst>
        </pc:spChg>
        <pc:spChg chg="add mod">
          <ac:chgData name="Bob Brown" userId="de4355ee-7296-4195-ba97-c8dead83c87d" providerId="ADAL" clId="{68EC0CC8-3540-49C3-A207-3254B50D9D11}" dt="2023-04-11T20:05:25.362" v="1958" actId="164"/>
          <ac:spMkLst>
            <pc:docMk/>
            <pc:sldMk cId="1738516244" sldId="262"/>
            <ac:spMk id="34" creationId="{BE73854E-5468-1C0D-B345-432E65C2D39B}"/>
          </ac:spMkLst>
        </pc:spChg>
        <pc:spChg chg="mod">
          <ac:chgData name="Bob Brown" userId="de4355ee-7296-4195-ba97-c8dead83c87d" providerId="ADAL" clId="{68EC0CC8-3540-49C3-A207-3254B50D9D11}" dt="2023-04-11T20:09:36.167" v="1965"/>
          <ac:spMkLst>
            <pc:docMk/>
            <pc:sldMk cId="1738516244" sldId="262"/>
            <ac:spMk id="40" creationId="{D972DE23-C727-8585-CC78-7C781D26C9CA}"/>
          </ac:spMkLst>
        </pc:spChg>
        <pc:spChg chg="mod">
          <ac:chgData name="Bob Brown" userId="de4355ee-7296-4195-ba97-c8dead83c87d" providerId="ADAL" clId="{68EC0CC8-3540-49C3-A207-3254B50D9D11}" dt="2023-04-11T20:09:36.167" v="1965"/>
          <ac:spMkLst>
            <pc:docMk/>
            <pc:sldMk cId="1738516244" sldId="262"/>
            <ac:spMk id="42" creationId="{3B0C9215-5F07-E47E-93C7-C1FEEA32438A}"/>
          </ac:spMkLst>
        </pc:spChg>
        <pc:spChg chg="mod">
          <ac:chgData name="Bob Brown" userId="de4355ee-7296-4195-ba97-c8dead83c87d" providerId="ADAL" clId="{68EC0CC8-3540-49C3-A207-3254B50D9D11}" dt="2023-04-11T20:09:36.167" v="1965"/>
          <ac:spMkLst>
            <pc:docMk/>
            <pc:sldMk cId="1738516244" sldId="262"/>
            <ac:spMk id="44" creationId="{F9EFBE34-F002-7462-7F42-51B531DD7ABC}"/>
          </ac:spMkLst>
        </pc:spChg>
        <pc:spChg chg="mod">
          <ac:chgData name="Bob Brown" userId="de4355ee-7296-4195-ba97-c8dead83c87d" providerId="ADAL" clId="{68EC0CC8-3540-49C3-A207-3254B50D9D11}" dt="2023-04-11T20:09:36.167" v="1965"/>
          <ac:spMkLst>
            <pc:docMk/>
            <pc:sldMk cId="1738516244" sldId="262"/>
            <ac:spMk id="45" creationId="{F51444E4-AF01-88FA-1A31-6260E5BF9EA6}"/>
          </ac:spMkLst>
        </pc:spChg>
        <pc:spChg chg="mod">
          <ac:chgData name="Bob Brown" userId="de4355ee-7296-4195-ba97-c8dead83c87d" providerId="ADAL" clId="{68EC0CC8-3540-49C3-A207-3254B50D9D11}" dt="2023-04-11T20:09:36.167" v="1965"/>
          <ac:spMkLst>
            <pc:docMk/>
            <pc:sldMk cId="1738516244" sldId="262"/>
            <ac:spMk id="46" creationId="{329C8040-75C0-AD02-6981-55AB3651BB2C}"/>
          </ac:spMkLst>
        </pc:spChg>
        <pc:spChg chg="add mod">
          <ac:chgData name="Bob Brown" userId="de4355ee-7296-4195-ba97-c8dead83c87d" providerId="ADAL" clId="{68EC0CC8-3540-49C3-A207-3254B50D9D11}" dt="2023-04-11T20:10:07.288" v="1970" actId="20577"/>
          <ac:spMkLst>
            <pc:docMk/>
            <pc:sldMk cId="1738516244" sldId="262"/>
            <ac:spMk id="48" creationId="{5308F55E-7D69-6829-19CA-6AC60E7B7B6B}"/>
          </ac:spMkLst>
        </pc:spChg>
        <pc:spChg chg="add mod">
          <ac:chgData name="Bob Brown" userId="de4355ee-7296-4195-ba97-c8dead83c87d" providerId="ADAL" clId="{68EC0CC8-3540-49C3-A207-3254B50D9D11}" dt="2023-04-11T20:13:26.159" v="2011" actId="14100"/>
          <ac:spMkLst>
            <pc:docMk/>
            <pc:sldMk cId="1738516244" sldId="262"/>
            <ac:spMk id="51" creationId="{C4E0A12C-61A4-9A1F-8062-E3AA6A306C79}"/>
          </ac:spMkLst>
        </pc:spChg>
        <pc:spChg chg="add mod">
          <ac:chgData name="Bob Brown" userId="de4355ee-7296-4195-ba97-c8dead83c87d" providerId="ADAL" clId="{68EC0CC8-3540-49C3-A207-3254B50D9D11}" dt="2023-04-11T20:13:19.864" v="2010" actId="1076"/>
          <ac:spMkLst>
            <pc:docMk/>
            <pc:sldMk cId="1738516244" sldId="262"/>
            <ac:spMk id="52" creationId="{2818476E-57F5-5827-2316-BC5E344C02E1}"/>
          </ac:spMkLst>
        </pc:spChg>
        <pc:spChg chg="add mod">
          <ac:chgData name="Bob Brown" userId="de4355ee-7296-4195-ba97-c8dead83c87d" providerId="ADAL" clId="{68EC0CC8-3540-49C3-A207-3254B50D9D11}" dt="2023-04-11T20:13:03.177" v="2008" actId="1076"/>
          <ac:spMkLst>
            <pc:docMk/>
            <pc:sldMk cId="1738516244" sldId="262"/>
            <ac:spMk id="53" creationId="{183CC20E-F26F-11D7-3EB5-E01E306447A5}"/>
          </ac:spMkLst>
        </pc:spChg>
        <pc:grpChg chg="add del mod">
          <ac:chgData name="Bob Brown" userId="de4355ee-7296-4195-ba97-c8dead83c87d" providerId="ADAL" clId="{68EC0CC8-3540-49C3-A207-3254B50D9D11}" dt="2023-04-11T20:03:09" v="1901" actId="478"/>
          <ac:grpSpMkLst>
            <pc:docMk/>
            <pc:sldMk cId="1738516244" sldId="262"/>
            <ac:grpSpMk id="6" creationId="{F8F6E18C-17F4-4A4F-E93B-2F6654E42BFC}"/>
          </ac:grpSpMkLst>
        </pc:grpChg>
        <pc:grpChg chg="mod">
          <ac:chgData name="Bob Brown" userId="de4355ee-7296-4195-ba97-c8dead83c87d" providerId="ADAL" clId="{68EC0CC8-3540-49C3-A207-3254B50D9D11}" dt="2023-04-11T20:02:07.643" v="1896"/>
          <ac:grpSpMkLst>
            <pc:docMk/>
            <pc:sldMk cId="1738516244" sldId="262"/>
            <ac:grpSpMk id="7" creationId="{25CCA2A7-8281-68D3-F62E-B59BF1B4DE5D}"/>
          </ac:grpSpMkLst>
        </pc:grpChg>
        <pc:grpChg chg="mod">
          <ac:chgData name="Bob Brown" userId="de4355ee-7296-4195-ba97-c8dead83c87d" providerId="ADAL" clId="{68EC0CC8-3540-49C3-A207-3254B50D9D11}" dt="2023-04-11T20:02:07.643" v="1896"/>
          <ac:grpSpMkLst>
            <pc:docMk/>
            <pc:sldMk cId="1738516244" sldId="262"/>
            <ac:grpSpMk id="10" creationId="{D47C36AF-973F-52F6-DD91-FFD354B220ED}"/>
          </ac:grpSpMkLst>
        </pc:grpChg>
        <pc:grpChg chg="add mod">
          <ac:chgData name="Bob Brown" userId="de4355ee-7296-4195-ba97-c8dead83c87d" providerId="ADAL" clId="{68EC0CC8-3540-49C3-A207-3254B50D9D11}" dt="2023-04-11T20:05:25.362" v="1958" actId="164"/>
          <ac:grpSpMkLst>
            <pc:docMk/>
            <pc:sldMk cId="1738516244" sldId="262"/>
            <ac:grpSpMk id="19" creationId="{D808CCA9-B01A-B346-29BA-976C7324100F}"/>
          </ac:grpSpMkLst>
        </pc:grpChg>
        <pc:grpChg chg="mod">
          <ac:chgData name="Bob Brown" userId="de4355ee-7296-4195-ba97-c8dead83c87d" providerId="ADAL" clId="{68EC0CC8-3540-49C3-A207-3254B50D9D11}" dt="2023-04-11T20:03:10.534" v="1902"/>
          <ac:grpSpMkLst>
            <pc:docMk/>
            <pc:sldMk cId="1738516244" sldId="262"/>
            <ac:grpSpMk id="20" creationId="{84A44408-B5BB-32C5-55BB-5BA987CEB128}"/>
          </ac:grpSpMkLst>
        </pc:grpChg>
        <pc:grpChg chg="mod">
          <ac:chgData name="Bob Brown" userId="de4355ee-7296-4195-ba97-c8dead83c87d" providerId="ADAL" clId="{68EC0CC8-3540-49C3-A207-3254B50D9D11}" dt="2023-04-11T20:03:10.534" v="1902"/>
          <ac:grpSpMkLst>
            <pc:docMk/>
            <pc:sldMk cId="1738516244" sldId="262"/>
            <ac:grpSpMk id="23" creationId="{3F8087A8-9644-A35B-3DD7-05274CDF5846}"/>
          </ac:grpSpMkLst>
        </pc:grpChg>
        <pc:grpChg chg="add mod">
          <ac:chgData name="Bob Brown" userId="de4355ee-7296-4195-ba97-c8dead83c87d" providerId="ADAL" clId="{68EC0CC8-3540-49C3-A207-3254B50D9D11}" dt="2023-04-11T20:05:25.362" v="1958" actId="164"/>
          <ac:grpSpMkLst>
            <pc:docMk/>
            <pc:sldMk cId="1738516244" sldId="262"/>
            <ac:grpSpMk id="37" creationId="{E4FED060-5B9B-5EDF-1BC0-7FC69CE457AD}"/>
          </ac:grpSpMkLst>
        </pc:grpChg>
        <pc:grpChg chg="add mod">
          <ac:chgData name="Bob Brown" userId="de4355ee-7296-4195-ba97-c8dead83c87d" providerId="ADAL" clId="{68EC0CC8-3540-49C3-A207-3254B50D9D11}" dt="2023-04-11T20:09:47.273" v="1966" actId="1076"/>
          <ac:grpSpMkLst>
            <pc:docMk/>
            <pc:sldMk cId="1738516244" sldId="262"/>
            <ac:grpSpMk id="38" creationId="{C44867B6-9E4C-4F6B-D732-7485A8AD5F4C}"/>
          </ac:grpSpMkLst>
        </pc:grpChg>
        <pc:grpChg chg="mod">
          <ac:chgData name="Bob Brown" userId="de4355ee-7296-4195-ba97-c8dead83c87d" providerId="ADAL" clId="{68EC0CC8-3540-49C3-A207-3254B50D9D11}" dt="2023-04-11T20:09:36.167" v="1965"/>
          <ac:grpSpMkLst>
            <pc:docMk/>
            <pc:sldMk cId="1738516244" sldId="262"/>
            <ac:grpSpMk id="39" creationId="{D26ED89E-857D-7523-5B84-609889221EBC}"/>
          </ac:grpSpMkLst>
        </pc:grpChg>
        <pc:picChg chg="del mod">
          <ac:chgData name="Bob Brown" userId="de4355ee-7296-4195-ba97-c8dead83c87d" providerId="ADAL" clId="{68EC0CC8-3540-49C3-A207-3254B50D9D11}" dt="2023-04-11T20:05:55.033" v="1962" actId="478"/>
          <ac:picMkLst>
            <pc:docMk/>
            <pc:sldMk cId="1738516244" sldId="262"/>
            <ac:picMk id="5" creationId="{00000000-0000-0000-0000-000000000000}"/>
          </ac:picMkLst>
        </pc:picChg>
        <pc:cxnChg chg="mod">
          <ac:chgData name="Bob Brown" userId="de4355ee-7296-4195-ba97-c8dead83c87d" providerId="ADAL" clId="{68EC0CC8-3540-49C3-A207-3254B50D9D11}" dt="2023-04-11T20:02:07.643" v="1896"/>
          <ac:cxnSpMkLst>
            <pc:docMk/>
            <pc:sldMk cId="1738516244" sldId="262"/>
            <ac:cxnSpMk id="12" creationId="{3BA4C5BD-D3EB-1819-5C9B-8F358DD59041}"/>
          </ac:cxnSpMkLst>
        </pc:cxnChg>
        <pc:cxnChg chg="mod">
          <ac:chgData name="Bob Brown" userId="de4355ee-7296-4195-ba97-c8dead83c87d" providerId="ADAL" clId="{68EC0CC8-3540-49C3-A207-3254B50D9D11}" dt="2023-04-11T20:02:07.643" v="1896"/>
          <ac:cxnSpMkLst>
            <pc:docMk/>
            <pc:sldMk cId="1738516244" sldId="262"/>
            <ac:cxnSpMk id="14" creationId="{A144C833-BFCA-00D5-28CB-0EB965AB4483}"/>
          </ac:cxnSpMkLst>
        </pc:cxnChg>
        <pc:cxnChg chg="mod">
          <ac:chgData name="Bob Brown" userId="de4355ee-7296-4195-ba97-c8dead83c87d" providerId="ADAL" clId="{68EC0CC8-3540-49C3-A207-3254B50D9D11}" dt="2023-04-11T20:02:07.643" v="1896"/>
          <ac:cxnSpMkLst>
            <pc:docMk/>
            <pc:sldMk cId="1738516244" sldId="262"/>
            <ac:cxnSpMk id="18" creationId="{519D2FEE-FB93-D844-1AD0-FD15845B70D7}"/>
          </ac:cxnSpMkLst>
        </pc:cxnChg>
        <pc:cxnChg chg="mod">
          <ac:chgData name="Bob Brown" userId="de4355ee-7296-4195-ba97-c8dead83c87d" providerId="ADAL" clId="{68EC0CC8-3540-49C3-A207-3254B50D9D11}" dt="2023-04-11T20:03:10.534" v="1902"/>
          <ac:cxnSpMkLst>
            <pc:docMk/>
            <pc:sldMk cId="1738516244" sldId="262"/>
            <ac:cxnSpMk id="25" creationId="{FB968B48-4CF5-DE78-3C50-0579A8C5C3A6}"/>
          </ac:cxnSpMkLst>
        </pc:cxnChg>
        <pc:cxnChg chg="mod">
          <ac:chgData name="Bob Brown" userId="de4355ee-7296-4195-ba97-c8dead83c87d" providerId="ADAL" clId="{68EC0CC8-3540-49C3-A207-3254B50D9D11}" dt="2023-04-11T20:03:10.534" v="1902"/>
          <ac:cxnSpMkLst>
            <pc:docMk/>
            <pc:sldMk cId="1738516244" sldId="262"/>
            <ac:cxnSpMk id="27" creationId="{30576586-792B-41B6-AB0F-B7498BFA5CBD}"/>
          </ac:cxnSpMkLst>
        </pc:cxnChg>
        <pc:cxnChg chg="mod">
          <ac:chgData name="Bob Brown" userId="de4355ee-7296-4195-ba97-c8dead83c87d" providerId="ADAL" clId="{68EC0CC8-3540-49C3-A207-3254B50D9D11}" dt="2023-04-11T20:03:10.534" v="1902"/>
          <ac:cxnSpMkLst>
            <pc:docMk/>
            <pc:sldMk cId="1738516244" sldId="262"/>
            <ac:cxnSpMk id="31" creationId="{697C326D-0048-A27E-1960-170BC9B0E17F}"/>
          </ac:cxnSpMkLst>
        </pc:cxnChg>
        <pc:cxnChg chg="add mod">
          <ac:chgData name="Bob Brown" userId="de4355ee-7296-4195-ba97-c8dead83c87d" providerId="ADAL" clId="{68EC0CC8-3540-49C3-A207-3254B50D9D11}" dt="2023-04-11T20:05:25.362" v="1958" actId="164"/>
          <ac:cxnSpMkLst>
            <pc:docMk/>
            <pc:sldMk cId="1738516244" sldId="262"/>
            <ac:cxnSpMk id="36" creationId="{6A9F6A58-D630-F3A2-4846-E215C8802FB7}"/>
          </ac:cxnSpMkLst>
        </pc:cxnChg>
        <pc:cxnChg chg="mod">
          <ac:chgData name="Bob Brown" userId="de4355ee-7296-4195-ba97-c8dead83c87d" providerId="ADAL" clId="{68EC0CC8-3540-49C3-A207-3254B50D9D11}" dt="2023-04-11T20:09:36.167" v="1965"/>
          <ac:cxnSpMkLst>
            <pc:docMk/>
            <pc:sldMk cId="1738516244" sldId="262"/>
            <ac:cxnSpMk id="41" creationId="{1087C492-19BF-E3F1-4F8C-BDEA81C60674}"/>
          </ac:cxnSpMkLst>
        </pc:cxnChg>
        <pc:cxnChg chg="mod">
          <ac:chgData name="Bob Brown" userId="de4355ee-7296-4195-ba97-c8dead83c87d" providerId="ADAL" clId="{68EC0CC8-3540-49C3-A207-3254B50D9D11}" dt="2023-04-11T20:09:36.167" v="1965"/>
          <ac:cxnSpMkLst>
            <pc:docMk/>
            <pc:sldMk cId="1738516244" sldId="262"/>
            <ac:cxnSpMk id="43" creationId="{E9BDEF71-0B2A-24E4-648E-9772A0F22DB2}"/>
          </ac:cxnSpMkLst>
        </pc:cxnChg>
        <pc:cxnChg chg="mod">
          <ac:chgData name="Bob Brown" userId="de4355ee-7296-4195-ba97-c8dead83c87d" providerId="ADAL" clId="{68EC0CC8-3540-49C3-A207-3254B50D9D11}" dt="2023-04-11T20:09:36.167" v="1965"/>
          <ac:cxnSpMkLst>
            <pc:docMk/>
            <pc:sldMk cId="1738516244" sldId="262"/>
            <ac:cxnSpMk id="47" creationId="{D3FD400E-7874-FC65-300D-42E0005456A0}"/>
          </ac:cxnSpMkLst>
        </pc:cxnChg>
        <pc:cxnChg chg="add del mod">
          <ac:chgData name="Bob Brown" userId="de4355ee-7296-4195-ba97-c8dead83c87d" providerId="ADAL" clId="{68EC0CC8-3540-49C3-A207-3254B50D9D11}" dt="2023-04-11T21:01:46.745" v="2715" actId="478"/>
          <ac:cxnSpMkLst>
            <pc:docMk/>
            <pc:sldMk cId="1738516244" sldId="262"/>
            <ac:cxnSpMk id="50" creationId="{C20672E8-C36E-6A2F-C0F0-DEAE4EA02322}"/>
          </ac:cxnSpMkLst>
        </pc:cxnChg>
        <pc:cxnChg chg="add mod">
          <ac:chgData name="Bob Brown" userId="de4355ee-7296-4195-ba97-c8dead83c87d" providerId="ADAL" clId="{68EC0CC8-3540-49C3-A207-3254B50D9D11}" dt="2023-04-11T20:13:03.177" v="2008" actId="1076"/>
          <ac:cxnSpMkLst>
            <pc:docMk/>
            <pc:sldMk cId="1738516244" sldId="262"/>
            <ac:cxnSpMk id="54" creationId="{3BE78F6B-02A8-5BB0-D307-97BCF0C7D03F}"/>
          </ac:cxnSpMkLst>
        </pc:cxnChg>
      </pc:sldChg>
      <pc:sldChg chg="addSp modSp add modAnim">
        <pc:chgData name="Bob Brown" userId="de4355ee-7296-4195-ba97-c8dead83c87d" providerId="ADAL" clId="{68EC0CC8-3540-49C3-A207-3254B50D9D11}" dt="2023-04-11T18:30:44.255" v="112"/>
        <pc:sldMkLst>
          <pc:docMk/>
          <pc:sldMk cId="3289121944" sldId="263"/>
        </pc:sldMkLst>
        <pc:spChg chg="mod">
          <ac:chgData name="Bob Brown" userId="de4355ee-7296-4195-ba97-c8dead83c87d" providerId="ADAL" clId="{68EC0CC8-3540-49C3-A207-3254B50D9D11}" dt="2023-04-11T18:30:26.094" v="110" actId="164"/>
          <ac:spMkLst>
            <pc:docMk/>
            <pc:sldMk cId="3289121944" sldId="263"/>
            <ac:spMk id="2" creationId="{00000000-0000-0000-0000-000000000000}"/>
          </ac:spMkLst>
        </pc:spChg>
        <pc:spChg chg="mod">
          <ac:chgData name="Bob Brown" userId="de4355ee-7296-4195-ba97-c8dead83c87d" providerId="ADAL" clId="{68EC0CC8-3540-49C3-A207-3254B50D9D11}" dt="2023-04-11T18:30:26.094" v="110" actId="164"/>
          <ac:spMkLst>
            <pc:docMk/>
            <pc:sldMk cId="3289121944" sldId="263"/>
            <ac:spMk id="3" creationId="{00000000-0000-0000-0000-000000000000}"/>
          </ac:spMkLst>
        </pc:spChg>
        <pc:spChg chg="mod">
          <ac:chgData name="Bob Brown" userId="de4355ee-7296-4195-ba97-c8dead83c87d" providerId="ADAL" clId="{68EC0CC8-3540-49C3-A207-3254B50D9D11}" dt="2023-04-11T18:30:26.094" v="110" actId="164"/>
          <ac:spMkLst>
            <pc:docMk/>
            <pc:sldMk cId="3289121944" sldId="263"/>
            <ac:spMk id="16" creationId="{00000000-0000-0000-0000-000000000000}"/>
          </ac:spMkLst>
        </pc:spChg>
        <pc:grpChg chg="add mod">
          <ac:chgData name="Bob Brown" userId="de4355ee-7296-4195-ba97-c8dead83c87d" providerId="ADAL" clId="{68EC0CC8-3540-49C3-A207-3254B50D9D11}" dt="2023-04-11T18:30:26.094" v="110" actId="164"/>
          <ac:grpSpMkLst>
            <pc:docMk/>
            <pc:sldMk cId="3289121944" sldId="263"/>
            <ac:grpSpMk id="4" creationId="{F433C5B4-515C-D84A-771A-770B8C8DC00C}"/>
          </ac:grpSpMkLst>
        </pc:grpChg>
        <pc:grpChg chg="mod">
          <ac:chgData name="Bob Brown" userId="de4355ee-7296-4195-ba97-c8dead83c87d" providerId="ADAL" clId="{68EC0CC8-3540-49C3-A207-3254B50D9D11}" dt="2023-04-11T18:30:26.094" v="110" actId="164"/>
          <ac:grpSpMkLst>
            <pc:docMk/>
            <pc:sldMk cId="3289121944" sldId="263"/>
            <ac:grpSpMk id="5" creationId="{00000000-0000-0000-0000-000000000000}"/>
          </ac:grpSpMkLst>
        </pc:grpChg>
      </pc:sldChg>
      <pc:sldChg chg="modSp add modAnim">
        <pc:chgData name="Bob Brown" userId="de4355ee-7296-4195-ba97-c8dead83c87d" providerId="ADAL" clId="{68EC0CC8-3540-49C3-A207-3254B50D9D11}" dt="2023-04-11T18:31:04.860" v="116"/>
        <pc:sldMkLst>
          <pc:docMk/>
          <pc:sldMk cId="3952899110" sldId="264"/>
        </pc:sldMkLst>
        <pc:spChg chg="mod">
          <ac:chgData name="Bob Brown" userId="de4355ee-7296-4195-ba97-c8dead83c87d" providerId="ADAL" clId="{68EC0CC8-3540-49C3-A207-3254B50D9D11}" dt="2023-04-11T18:30:58.563" v="115" actId="20577"/>
          <ac:spMkLst>
            <pc:docMk/>
            <pc:sldMk cId="3952899110" sldId="264"/>
            <ac:spMk id="20483" creationId="{00000000-0000-0000-0000-000000000000}"/>
          </ac:spMkLst>
        </pc:spChg>
      </pc:sldChg>
      <pc:sldChg chg="addSp delSp modSp add mod modNotesTx">
        <pc:chgData name="Bob Brown" userId="de4355ee-7296-4195-ba97-c8dead83c87d" providerId="ADAL" clId="{68EC0CC8-3540-49C3-A207-3254B50D9D11}" dt="2023-04-11T20:19:12.580" v="2592" actId="20577"/>
        <pc:sldMkLst>
          <pc:docMk/>
          <pc:sldMk cId="1936730698" sldId="265"/>
        </pc:sldMkLst>
        <pc:spChg chg="mod">
          <ac:chgData name="Bob Brown" userId="de4355ee-7296-4195-ba97-c8dead83c87d" providerId="ADAL" clId="{68EC0CC8-3540-49C3-A207-3254B50D9D11}" dt="2023-04-11T18:32:30.164" v="128" actId="14100"/>
          <ac:spMkLst>
            <pc:docMk/>
            <pc:sldMk cId="1936730698" sldId="265"/>
            <ac:spMk id="21506" creationId="{00000000-0000-0000-0000-000000000000}"/>
          </ac:spMkLst>
        </pc:spChg>
        <pc:picChg chg="add mod">
          <ac:chgData name="Bob Brown" userId="de4355ee-7296-4195-ba97-c8dead83c87d" providerId="ADAL" clId="{68EC0CC8-3540-49C3-A207-3254B50D9D11}" dt="2023-04-11T18:32:14.149" v="126" actId="1076"/>
          <ac:picMkLst>
            <pc:docMk/>
            <pc:sldMk cId="1936730698" sldId="265"/>
            <ac:picMk id="3" creationId="{AF3542D3-5EC6-BA04-0A0B-81F9F356580E}"/>
          </ac:picMkLst>
        </pc:picChg>
        <pc:picChg chg="del">
          <ac:chgData name="Bob Brown" userId="de4355ee-7296-4195-ba97-c8dead83c87d" providerId="ADAL" clId="{68EC0CC8-3540-49C3-A207-3254B50D9D11}" dt="2023-04-11T18:31:16.761" v="117" actId="478"/>
          <ac:picMkLst>
            <pc:docMk/>
            <pc:sldMk cId="1936730698" sldId="265"/>
            <ac:picMk id="21508" creationId="{00000000-0000-0000-0000-000000000000}"/>
          </ac:picMkLst>
        </pc:picChg>
      </pc:sldChg>
      <pc:sldChg chg="addSp delSp modSp add mod modNotesTx">
        <pc:chgData name="Bob Brown" userId="de4355ee-7296-4195-ba97-c8dead83c87d" providerId="ADAL" clId="{68EC0CC8-3540-49C3-A207-3254B50D9D11}" dt="2023-04-11T20:17:53.874" v="2354" actId="732"/>
        <pc:sldMkLst>
          <pc:docMk/>
          <pc:sldMk cId="1656719522" sldId="266"/>
        </pc:sldMkLst>
        <pc:spChg chg="mod">
          <ac:chgData name="Bob Brown" userId="de4355ee-7296-4195-ba97-c8dead83c87d" providerId="ADAL" clId="{68EC0CC8-3540-49C3-A207-3254B50D9D11}" dt="2023-04-11T19:59:42.504" v="1761" actId="20577"/>
          <ac:spMkLst>
            <pc:docMk/>
            <pc:sldMk cId="1656719522" sldId="266"/>
            <ac:spMk id="69" creationId="{00000000-0000-0000-0000-000000000000}"/>
          </ac:spMkLst>
        </pc:spChg>
        <pc:picChg chg="add mod modCrop">
          <ac:chgData name="Bob Brown" userId="de4355ee-7296-4195-ba97-c8dead83c87d" providerId="ADAL" clId="{68EC0CC8-3540-49C3-A207-3254B50D9D11}" dt="2023-04-11T20:17:53.874" v="2354" actId="732"/>
          <ac:picMkLst>
            <pc:docMk/>
            <pc:sldMk cId="1656719522" sldId="266"/>
            <ac:picMk id="5" creationId="{37716CE9-368C-D470-4C13-98FE27EFB402}"/>
          </ac:picMkLst>
        </pc:picChg>
        <pc:picChg chg="del">
          <ac:chgData name="Bob Brown" userId="de4355ee-7296-4195-ba97-c8dead83c87d" providerId="ADAL" clId="{68EC0CC8-3540-49C3-A207-3254B50D9D11}" dt="2023-04-11T18:32:48.326" v="129" actId="478"/>
          <ac:picMkLst>
            <pc:docMk/>
            <pc:sldMk cId="1656719522" sldId="266"/>
            <ac:picMk id="1026" creationId="{00000000-0000-0000-0000-000000000000}"/>
          </ac:picMkLst>
        </pc:picChg>
        <pc:cxnChg chg="mod">
          <ac:chgData name="Bob Brown" userId="de4355ee-7296-4195-ba97-c8dead83c87d" providerId="ADAL" clId="{68EC0CC8-3540-49C3-A207-3254B50D9D11}" dt="2023-04-11T19:56:49.162" v="1395" actId="1035"/>
          <ac:cxnSpMkLst>
            <pc:docMk/>
            <pc:sldMk cId="1656719522" sldId="266"/>
            <ac:cxnSpMk id="11" creationId="{00000000-0000-0000-0000-000000000000}"/>
          </ac:cxnSpMkLst>
        </pc:cxnChg>
      </pc:sldChg>
      <pc:sldChg chg="addSp delSp modSp add mod modNotesTx">
        <pc:chgData name="Bob Brown" userId="de4355ee-7296-4195-ba97-c8dead83c87d" providerId="ADAL" clId="{68EC0CC8-3540-49C3-A207-3254B50D9D11}" dt="2023-04-11T20:17:05.607" v="2351" actId="20577"/>
        <pc:sldMkLst>
          <pc:docMk/>
          <pc:sldMk cId="3858748209" sldId="267"/>
        </pc:sldMkLst>
        <pc:spChg chg="mod">
          <ac:chgData name="Bob Brown" userId="de4355ee-7296-4195-ba97-c8dead83c87d" providerId="ADAL" clId="{68EC0CC8-3540-49C3-A207-3254B50D9D11}" dt="2023-04-11T18:35:04.042" v="151" actId="14100"/>
          <ac:spMkLst>
            <pc:docMk/>
            <pc:sldMk cId="3858748209" sldId="267"/>
            <ac:spMk id="22530" creationId="{00000000-0000-0000-0000-000000000000}"/>
          </ac:spMkLst>
        </pc:spChg>
        <pc:spChg chg="del mod">
          <ac:chgData name="Bob Brown" userId="de4355ee-7296-4195-ba97-c8dead83c87d" providerId="ADAL" clId="{68EC0CC8-3540-49C3-A207-3254B50D9D11}" dt="2023-04-11T18:34:54.009" v="149" actId="478"/>
          <ac:spMkLst>
            <pc:docMk/>
            <pc:sldMk cId="3858748209" sldId="267"/>
            <ac:spMk id="22532" creationId="{00000000-0000-0000-0000-000000000000}"/>
          </ac:spMkLst>
        </pc:spChg>
        <pc:spChg chg="del">
          <ac:chgData name="Bob Brown" userId="de4355ee-7296-4195-ba97-c8dead83c87d" providerId="ADAL" clId="{68EC0CC8-3540-49C3-A207-3254B50D9D11}" dt="2023-04-11T18:34:45.284" v="147" actId="478"/>
          <ac:spMkLst>
            <pc:docMk/>
            <pc:sldMk cId="3858748209" sldId="267"/>
            <ac:spMk id="22533" creationId="{00000000-0000-0000-0000-000000000000}"/>
          </ac:spMkLst>
        </pc:spChg>
        <pc:spChg chg="mod">
          <ac:chgData name="Bob Brown" userId="de4355ee-7296-4195-ba97-c8dead83c87d" providerId="ADAL" clId="{68EC0CC8-3540-49C3-A207-3254B50D9D11}" dt="2023-04-11T18:36:44.774" v="188" actId="313"/>
          <ac:spMkLst>
            <pc:docMk/>
            <pc:sldMk cId="3858748209" sldId="267"/>
            <ac:spMk id="22534" creationId="{00000000-0000-0000-0000-000000000000}"/>
          </ac:spMkLst>
        </pc:spChg>
        <pc:grpChg chg="del">
          <ac:chgData name="Bob Brown" userId="de4355ee-7296-4195-ba97-c8dead83c87d" providerId="ADAL" clId="{68EC0CC8-3540-49C3-A207-3254B50D9D11}" dt="2023-04-11T18:34:40.427" v="146" actId="478"/>
          <ac:grpSpMkLst>
            <pc:docMk/>
            <pc:sldMk cId="3858748209" sldId="267"/>
            <ac:grpSpMk id="2" creationId="{00000000-0000-0000-0000-000000000000}"/>
          </ac:grpSpMkLst>
        </pc:grpChg>
        <pc:picChg chg="add mod">
          <ac:chgData name="Bob Brown" userId="de4355ee-7296-4195-ba97-c8dead83c87d" providerId="ADAL" clId="{68EC0CC8-3540-49C3-A207-3254B50D9D11}" dt="2023-04-11T18:35:32.323" v="158" actId="1076"/>
          <ac:picMkLst>
            <pc:docMk/>
            <pc:sldMk cId="3858748209" sldId="267"/>
            <ac:picMk id="4" creationId="{C61CCA95-FC07-BC9D-8115-642BDCEE1EC4}"/>
          </ac:picMkLst>
        </pc:picChg>
      </pc:sldChg>
      <pc:sldChg chg="modSp add mod modAnim modNotes">
        <pc:chgData name="Bob Brown" userId="de4355ee-7296-4195-ba97-c8dead83c87d" providerId="ADAL" clId="{68EC0CC8-3540-49C3-A207-3254B50D9D11}" dt="2023-04-11T18:53:22.193" v="330"/>
        <pc:sldMkLst>
          <pc:docMk/>
          <pc:sldMk cId="1397981351" sldId="268"/>
        </pc:sldMkLst>
        <pc:spChg chg="mod">
          <ac:chgData name="Bob Brown" userId="de4355ee-7296-4195-ba97-c8dead83c87d" providerId="ADAL" clId="{68EC0CC8-3540-49C3-A207-3254B50D9D11}" dt="2023-04-11T18:37:28.345" v="193" actId="255"/>
          <ac:spMkLst>
            <pc:docMk/>
            <pc:sldMk cId="1397981351" sldId="268"/>
            <ac:spMk id="23555" creationId="{00000000-0000-0000-0000-000000000000}"/>
          </ac:spMkLst>
        </pc:spChg>
      </pc:sldChg>
      <pc:sldChg chg="modSp add modAnim">
        <pc:chgData name="Bob Brown" userId="de4355ee-7296-4195-ba97-c8dead83c87d" providerId="ADAL" clId="{68EC0CC8-3540-49C3-A207-3254B50D9D11}" dt="2023-04-11T18:38:34.819" v="230" actId="20577"/>
        <pc:sldMkLst>
          <pc:docMk/>
          <pc:sldMk cId="3401749941" sldId="269"/>
        </pc:sldMkLst>
        <pc:spChg chg="mod">
          <ac:chgData name="Bob Brown" userId="de4355ee-7296-4195-ba97-c8dead83c87d" providerId="ADAL" clId="{68EC0CC8-3540-49C3-A207-3254B50D9D11}" dt="2023-04-11T18:38:34.819" v="230" actId="20577"/>
          <ac:spMkLst>
            <pc:docMk/>
            <pc:sldMk cId="3401749941" sldId="269"/>
            <ac:spMk id="4" creationId="{00000000-0000-0000-0000-000000000000}"/>
          </ac:spMkLst>
        </pc:spChg>
      </pc:sldChg>
      <pc:sldChg chg="modSp add mod modNotes">
        <pc:chgData name="Bob Brown" userId="de4355ee-7296-4195-ba97-c8dead83c87d" providerId="ADAL" clId="{68EC0CC8-3540-49C3-A207-3254B50D9D11}" dt="2023-04-11T20:19:53.246" v="2604" actId="20577"/>
        <pc:sldMkLst>
          <pc:docMk/>
          <pc:sldMk cId="364062071" sldId="270"/>
        </pc:sldMkLst>
        <pc:spChg chg="mod">
          <ac:chgData name="Bob Brown" userId="de4355ee-7296-4195-ba97-c8dead83c87d" providerId="ADAL" clId="{68EC0CC8-3540-49C3-A207-3254B50D9D11}" dt="2023-04-11T20:19:53.246" v="2604" actId="20577"/>
          <ac:spMkLst>
            <pc:docMk/>
            <pc:sldMk cId="364062071" sldId="270"/>
            <ac:spMk id="24578" creationId="{00000000-0000-0000-0000-000000000000}"/>
          </ac:spMkLst>
        </pc:spChg>
        <pc:graphicFrameChg chg="mod modGraphic">
          <ac:chgData name="Bob Brown" userId="de4355ee-7296-4195-ba97-c8dead83c87d" providerId="ADAL" clId="{68EC0CC8-3540-49C3-A207-3254B50D9D11}" dt="2023-04-11T18:39:07.612" v="241" actId="20577"/>
          <ac:graphicFrameMkLst>
            <pc:docMk/>
            <pc:sldMk cId="364062071" sldId="270"/>
            <ac:graphicFrameMk id="208925" creationId="{00000000-0000-0000-0000-000000000000}"/>
          </ac:graphicFrameMkLst>
        </pc:graphicFrameChg>
      </pc:sldChg>
      <pc:sldChg chg="add del">
        <pc:chgData name="Bob Brown" userId="de4355ee-7296-4195-ba97-c8dead83c87d" providerId="ADAL" clId="{68EC0CC8-3540-49C3-A207-3254B50D9D11}" dt="2023-04-11T19:49:32.559" v="908" actId="47"/>
        <pc:sldMkLst>
          <pc:docMk/>
          <pc:sldMk cId="781313637" sldId="271"/>
        </pc:sldMkLst>
      </pc:sldChg>
      <pc:sldChg chg="add del">
        <pc:chgData name="Bob Brown" userId="de4355ee-7296-4195-ba97-c8dead83c87d" providerId="ADAL" clId="{68EC0CC8-3540-49C3-A207-3254B50D9D11}" dt="2023-04-11T19:56:21.486" v="1391" actId="47"/>
        <pc:sldMkLst>
          <pc:docMk/>
          <pc:sldMk cId="3024151647" sldId="272"/>
        </pc:sldMkLst>
      </pc:sldChg>
      <pc:sldChg chg="modSp add mod modNotes">
        <pc:chgData name="Bob Brown" userId="de4355ee-7296-4195-ba97-c8dead83c87d" providerId="ADAL" clId="{68EC0CC8-3540-49C3-A207-3254B50D9D11}" dt="2023-04-11T20:22:36.567" v="2626" actId="121"/>
        <pc:sldMkLst>
          <pc:docMk/>
          <pc:sldMk cId="524307658" sldId="273"/>
        </pc:sldMkLst>
        <pc:spChg chg="mod">
          <ac:chgData name="Bob Brown" userId="de4355ee-7296-4195-ba97-c8dead83c87d" providerId="ADAL" clId="{68EC0CC8-3540-49C3-A207-3254B50D9D11}" dt="2023-04-11T20:22:36.567" v="2626" actId="121"/>
          <ac:spMkLst>
            <pc:docMk/>
            <pc:sldMk cId="524307658" sldId="273"/>
            <ac:spMk id="27712" creationId="{00000000-0000-0000-0000-000000000000}"/>
          </ac:spMkLst>
        </pc:spChg>
        <pc:spChg chg="mod">
          <ac:chgData name="Bob Brown" userId="de4355ee-7296-4195-ba97-c8dead83c87d" providerId="ADAL" clId="{68EC0CC8-3540-49C3-A207-3254B50D9D11}" dt="2023-04-11T20:22:23.740" v="2624" actId="1076"/>
          <ac:spMkLst>
            <pc:docMk/>
            <pc:sldMk cId="524307658" sldId="273"/>
            <ac:spMk id="27713" creationId="{00000000-0000-0000-0000-000000000000}"/>
          </ac:spMkLst>
        </pc:spChg>
      </pc:sldChg>
      <pc:sldChg chg="addSp modSp add mod modClrScheme modAnim chgLayout">
        <pc:chgData name="Bob Brown" userId="de4355ee-7296-4195-ba97-c8dead83c87d" providerId="ADAL" clId="{68EC0CC8-3540-49C3-A207-3254B50D9D11}" dt="2023-04-11T20:25:39.646" v="2712"/>
        <pc:sldMkLst>
          <pc:docMk/>
          <pc:sldMk cId="3434377583" sldId="274"/>
        </pc:sldMkLst>
        <pc:spChg chg="mod ord">
          <ac:chgData name="Bob Brown" userId="de4355ee-7296-4195-ba97-c8dead83c87d" providerId="ADAL" clId="{68EC0CC8-3540-49C3-A207-3254B50D9D11}" dt="2023-04-11T20:25:03.187" v="2634" actId="700"/>
          <ac:spMkLst>
            <pc:docMk/>
            <pc:sldMk cId="3434377583" sldId="274"/>
            <ac:spMk id="2" creationId="{00000000-0000-0000-0000-000000000000}"/>
          </ac:spMkLst>
        </pc:spChg>
        <pc:spChg chg="mod ord">
          <ac:chgData name="Bob Brown" userId="de4355ee-7296-4195-ba97-c8dead83c87d" providerId="ADAL" clId="{68EC0CC8-3540-49C3-A207-3254B50D9D11}" dt="2023-04-11T20:25:03.187" v="2634" actId="700"/>
          <ac:spMkLst>
            <pc:docMk/>
            <pc:sldMk cId="3434377583" sldId="274"/>
            <ac:spMk id="3" creationId="{00000000-0000-0000-0000-000000000000}"/>
          </ac:spMkLst>
        </pc:spChg>
        <pc:spChg chg="add mod ord">
          <ac:chgData name="Bob Brown" userId="de4355ee-7296-4195-ba97-c8dead83c87d" providerId="ADAL" clId="{68EC0CC8-3540-49C3-A207-3254B50D9D11}" dt="2023-04-11T20:25:27.291" v="2710" actId="20577"/>
          <ac:spMkLst>
            <pc:docMk/>
            <pc:sldMk cId="3434377583" sldId="274"/>
            <ac:spMk id="5" creationId="{06F0B828-440E-236E-D798-53EE98F5770C}"/>
          </ac:spMkLst>
        </pc:spChg>
        <pc:picChg chg="mod">
          <ac:chgData name="Bob Brown" userId="de4355ee-7296-4195-ba97-c8dead83c87d" providerId="ADAL" clId="{68EC0CC8-3540-49C3-A207-3254B50D9D11}" dt="2023-04-11T20:25:33.146" v="2711" actId="1076"/>
          <ac:picMkLst>
            <pc:docMk/>
            <pc:sldMk cId="3434377583" sldId="274"/>
            <ac:picMk id="4" creationId="{00000000-0000-0000-0000-000000000000}"/>
          </ac:picMkLst>
        </pc:picChg>
      </pc:sldChg>
      <pc:sldChg chg="modSp add mod ord modNotes">
        <pc:chgData name="Bob Brown" userId="de4355ee-7296-4195-ba97-c8dead83c87d" providerId="ADAL" clId="{68EC0CC8-3540-49C3-A207-3254B50D9D11}" dt="2023-04-11T20:22:54.655" v="2628"/>
        <pc:sldMkLst>
          <pc:docMk/>
          <pc:sldMk cId="2777807872" sldId="275"/>
        </pc:sldMkLst>
        <pc:spChg chg="mod">
          <ac:chgData name="Bob Brown" userId="de4355ee-7296-4195-ba97-c8dead83c87d" providerId="ADAL" clId="{68EC0CC8-3540-49C3-A207-3254B50D9D11}" dt="2023-04-11T18:24:05.087" v="37" actId="27636"/>
          <ac:spMkLst>
            <pc:docMk/>
            <pc:sldMk cId="2777807872" sldId="275"/>
            <ac:spMk id="2" creationId="{00000000-0000-0000-0000-000000000000}"/>
          </ac:spMkLst>
        </pc:spChg>
      </pc:sldChg>
      <pc:sldChg chg="add del">
        <pc:chgData name="Bob Brown" userId="de4355ee-7296-4195-ba97-c8dead83c87d" providerId="ADAL" clId="{68EC0CC8-3540-49C3-A207-3254B50D9D11}" dt="2023-04-11T20:23:04.661" v="2629" actId="47"/>
        <pc:sldMkLst>
          <pc:docMk/>
          <pc:sldMk cId="380355210" sldId="276"/>
        </pc:sldMkLst>
      </pc:sldChg>
      <pc:sldChg chg="addSp delSp modSp add mod ord modAnim">
        <pc:chgData name="Bob Brown" userId="de4355ee-7296-4195-ba97-c8dead83c87d" providerId="ADAL" clId="{68EC0CC8-3540-49C3-A207-3254B50D9D11}" dt="2023-04-12T10:34:36.718" v="6402" actId="20577"/>
        <pc:sldMkLst>
          <pc:docMk/>
          <pc:sldMk cId="2648630844" sldId="277"/>
        </pc:sldMkLst>
        <pc:spChg chg="mod">
          <ac:chgData name="Bob Brown" userId="de4355ee-7296-4195-ba97-c8dead83c87d" providerId="ADAL" clId="{68EC0CC8-3540-49C3-A207-3254B50D9D11}" dt="2023-04-12T10:34:36.718" v="6402" actId="20577"/>
          <ac:spMkLst>
            <pc:docMk/>
            <pc:sldMk cId="2648630844" sldId="277"/>
            <ac:spMk id="2" creationId="{00000000-0000-0000-0000-000000000000}"/>
          </ac:spMkLst>
        </pc:spChg>
        <pc:spChg chg="mod">
          <ac:chgData name="Bob Brown" userId="de4355ee-7296-4195-ba97-c8dead83c87d" providerId="ADAL" clId="{68EC0CC8-3540-49C3-A207-3254B50D9D11}" dt="2023-04-11T20:21:26.857" v="2619" actId="20577"/>
          <ac:spMkLst>
            <pc:docMk/>
            <pc:sldMk cId="2648630844" sldId="277"/>
            <ac:spMk id="6" creationId="{00000000-0000-0000-0000-000000000000}"/>
          </ac:spMkLst>
        </pc:spChg>
        <pc:picChg chg="add mod">
          <ac:chgData name="Bob Brown" userId="de4355ee-7296-4195-ba97-c8dead83c87d" providerId="ADAL" clId="{68EC0CC8-3540-49C3-A207-3254B50D9D11}" dt="2023-04-11T21:22:48.066" v="3504" actId="1076"/>
          <ac:picMkLst>
            <pc:docMk/>
            <pc:sldMk cId="2648630844" sldId="277"/>
            <ac:picMk id="4" creationId="{3A31200E-6E95-FBCD-B20A-93DE76551425}"/>
          </ac:picMkLst>
        </pc:picChg>
        <pc:picChg chg="del">
          <ac:chgData name="Bob Brown" userId="de4355ee-7296-4195-ba97-c8dead83c87d" providerId="ADAL" clId="{68EC0CC8-3540-49C3-A207-3254B50D9D11}" dt="2023-04-11T18:42:42.731" v="242" actId="478"/>
          <ac:picMkLst>
            <pc:docMk/>
            <pc:sldMk cId="2648630844" sldId="277"/>
            <ac:picMk id="79876" creationId="{00000000-0000-0000-0000-000000000000}"/>
          </ac:picMkLst>
        </pc:picChg>
      </pc:sldChg>
      <pc:sldChg chg="add del">
        <pc:chgData name="Bob Brown" userId="de4355ee-7296-4195-ba97-c8dead83c87d" providerId="ADAL" clId="{68EC0CC8-3540-49C3-A207-3254B50D9D11}" dt="2023-04-11T20:24:27.569" v="2632" actId="47"/>
        <pc:sldMkLst>
          <pc:docMk/>
          <pc:sldMk cId="2301204211" sldId="278"/>
        </pc:sldMkLst>
      </pc:sldChg>
      <pc:sldChg chg="modSp add mod modAnim">
        <pc:chgData name="Bob Brown" userId="de4355ee-7296-4195-ba97-c8dead83c87d" providerId="ADAL" clId="{68EC0CC8-3540-49C3-A207-3254B50D9D11}" dt="2023-04-12T21:54:37.553" v="6748" actId="20577"/>
        <pc:sldMkLst>
          <pc:docMk/>
          <pc:sldMk cId="1461341809" sldId="279"/>
        </pc:sldMkLst>
        <pc:spChg chg="mod">
          <ac:chgData name="Bob Brown" userId="de4355ee-7296-4195-ba97-c8dead83c87d" providerId="ADAL" clId="{68EC0CC8-3540-49C3-A207-3254B50D9D11}" dt="2023-04-12T21:54:37.553" v="6748" actId="20577"/>
          <ac:spMkLst>
            <pc:docMk/>
            <pc:sldMk cId="1461341809" sldId="279"/>
            <ac:spMk id="4" creationId="{00000000-0000-0000-0000-000000000000}"/>
          </ac:spMkLst>
        </pc:spChg>
      </pc:sldChg>
      <pc:sldChg chg="add ord">
        <pc:chgData name="Bob Brown" userId="de4355ee-7296-4195-ba97-c8dead83c87d" providerId="ADAL" clId="{68EC0CC8-3540-49C3-A207-3254B50D9D11}" dt="2023-04-11T23:20:42.909" v="6359"/>
        <pc:sldMkLst>
          <pc:docMk/>
          <pc:sldMk cId="1331356594" sldId="280"/>
        </pc:sldMkLst>
      </pc:sldChg>
      <pc:sldChg chg="modSp add mod ord modAnim modNotes">
        <pc:chgData name="Bob Brown" userId="de4355ee-7296-4195-ba97-c8dead83c87d" providerId="ADAL" clId="{68EC0CC8-3540-49C3-A207-3254B50D9D11}" dt="2023-04-12T10:34:11.159" v="6391"/>
        <pc:sldMkLst>
          <pc:docMk/>
          <pc:sldMk cId="785122713" sldId="281"/>
        </pc:sldMkLst>
        <pc:spChg chg="mod">
          <ac:chgData name="Bob Brown" userId="de4355ee-7296-4195-ba97-c8dead83c87d" providerId="ADAL" clId="{68EC0CC8-3540-49C3-A207-3254B50D9D11}" dt="2023-04-11T22:07:11.558" v="4031" actId="114"/>
          <ac:spMkLst>
            <pc:docMk/>
            <pc:sldMk cId="785122713" sldId="281"/>
            <ac:spMk id="29699" creationId="{00000000-0000-0000-0000-000000000000}"/>
          </ac:spMkLst>
        </pc:spChg>
      </pc:sldChg>
      <pc:sldChg chg="modSp add mod ord modAnim modNotes modNotesTx">
        <pc:chgData name="Bob Brown" userId="de4355ee-7296-4195-ba97-c8dead83c87d" providerId="ADAL" clId="{68EC0CC8-3540-49C3-A207-3254B50D9D11}" dt="2023-04-11T22:19:35.007" v="4834"/>
        <pc:sldMkLst>
          <pc:docMk/>
          <pc:sldMk cId="359177762" sldId="282"/>
        </pc:sldMkLst>
        <pc:spChg chg="mod">
          <ac:chgData name="Bob Brown" userId="de4355ee-7296-4195-ba97-c8dead83c87d" providerId="ADAL" clId="{68EC0CC8-3540-49C3-A207-3254B50D9D11}" dt="2023-04-11T18:25:01.535" v="55" actId="27636"/>
          <ac:spMkLst>
            <pc:docMk/>
            <pc:sldMk cId="359177762" sldId="282"/>
            <ac:spMk id="30722" creationId="{00000000-0000-0000-0000-000000000000}"/>
          </ac:spMkLst>
        </pc:spChg>
        <pc:spChg chg="mod">
          <ac:chgData name="Bob Brown" userId="de4355ee-7296-4195-ba97-c8dead83c87d" providerId="ADAL" clId="{68EC0CC8-3540-49C3-A207-3254B50D9D11}" dt="2023-04-11T22:19:12.625" v="4830" actId="20577"/>
          <ac:spMkLst>
            <pc:docMk/>
            <pc:sldMk cId="359177762" sldId="282"/>
            <ac:spMk id="30723" creationId="{00000000-0000-0000-0000-000000000000}"/>
          </ac:spMkLst>
        </pc:spChg>
      </pc:sldChg>
      <pc:sldChg chg="add ord">
        <pc:chgData name="Bob Brown" userId="de4355ee-7296-4195-ba97-c8dead83c87d" providerId="ADAL" clId="{68EC0CC8-3540-49C3-A207-3254B50D9D11}" dt="2023-04-11T21:49:58.508" v="3839"/>
        <pc:sldMkLst>
          <pc:docMk/>
          <pc:sldMk cId="3017126907" sldId="283"/>
        </pc:sldMkLst>
      </pc:sldChg>
      <pc:sldChg chg="add ord modAnim">
        <pc:chgData name="Bob Brown" userId="de4355ee-7296-4195-ba97-c8dead83c87d" providerId="ADAL" clId="{68EC0CC8-3540-49C3-A207-3254B50D9D11}" dt="2023-04-11T22:04:46.654" v="3975"/>
        <pc:sldMkLst>
          <pc:docMk/>
          <pc:sldMk cId="1144677877" sldId="284"/>
        </pc:sldMkLst>
      </pc:sldChg>
      <pc:sldChg chg="add ord modAnim modNotes">
        <pc:chgData name="Bob Brown" userId="de4355ee-7296-4195-ba97-c8dead83c87d" providerId="ADAL" clId="{68EC0CC8-3540-49C3-A207-3254B50D9D11}" dt="2023-04-11T23:21:34.771" v="6361"/>
        <pc:sldMkLst>
          <pc:docMk/>
          <pc:sldMk cId="3659818893" sldId="285"/>
        </pc:sldMkLst>
      </pc:sldChg>
      <pc:sldChg chg="modSp add mod ord modAnim">
        <pc:chgData name="Bob Brown" userId="de4355ee-7296-4195-ba97-c8dead83c87d" providerId="ADAL" clId="{68EC0CC8-3540-49C3-A207-3254B50D9D11}" dt="2023-04-11T22:30:30.973" v="5272" actId="20577"/>
        <pc:sldMkLst>
          <pc:docMk/>
          <pc:sldMk cId="1818197242" sldId="286"/>
        </pc:sldMkLst>
        <pc:spChg chg="mod">
          <ac:chgData name="Bob Brown" userId="de4355ee-7296-4195-ba97-c8dead83c87d" providerId="ADAL" clId="{68EC0CC8-3540-49C3-A207-3254B50D9D11}" dt="2023-04-11T22:30:30.973" v="5272" actId="20577"/>
          <ac:spMkLst>
            <pc:docMk/>
            <pc:sldMk cId="1818197242" sldId="286"/>
            <ac:spMk id="2" creationId="{00000000-0000-0000-0000-000000000000}"/>
          </ac:spMkLst>
        </pc:spChg>
        <pc:spChg chg="mod">
          <ac:chgData name="Bob Brown" userId="de4355ee-7296-4195-ba97-c8dead83c87d" providerId="ADAL" clId="{68EC0CC8-3540-49C3-A207-3254B50D9D11}" dt="2023-04-11T22:05:51.007" v="3994" actId="20577"/>
          <ac:spMkLst>
            <pc:docMk/>
            <pc:sldMk cId="1818197242" sldId="286"/>
            <ac:spMk id="3" creationId="{00000000-0000-0000-0000-000000000000}"/>
          </ac:spMkLst>
        </pc:spChg>
      </pc:sldChg>
      <pc:sldChg chg="add">
        <pc:chgData name="Bob Brown" userId="de4355ee-7296-4195-ba97-c8dead83c87d" providerId="ADAL" clId="{68EC0CC8-3540-49C3-A207-3254B50D9D11}" dt="2023-04-11T18:25:11.932" v="65"/>
        <pc:sldMkLst>
          <pc:docMk/>
          <pc:sldMk cId="788438573" sldId="287"/>
        </pc:sldMkLst>
      </pc:sldChg>
      <pc:sldChg chg="add">
        <pc:chgData name="Bob Brown" userId="de4355ee-7296-4195-ba97-c8dead83c87d" providerId="ADAL" clId="{68EC0CC8-3540-49C3-A207-3254B50D9D11}" dt="2023-04-11T18:25:13.371" v="67"/>
        <pc:sldMkLst>
          <pc:docMk/>
          <pc:sldMk cId="1162565671" sldId="288"/>
        </pc:sldMkLst>
      </pc:sldChg>
      <pc:sldChg chg="add">
        <pc:chgData name="Bob Brown" userId="de4355ee-7296-4195-ba97-c8dead83c87d" providerId="ADAL" clId="{68EC0CC8-3540-49C3-A207-3254B50D9D11}" dt="2023-04-11T18:25:15.073" v="69"/>
        <pc:sldMkLst>
          <pc:docMk/>
          <pc:sldMk cId="1995142277" sldId="289"/>
        </pc:sldMkLst>
      </pc:sldChg>
      <pc:sldChg chg="delSp add mod modNotesTx">
        <pc:chgData name="Bob Brown" userId="de4355ee-7296-4195-ba97-c8dead83c87d" providerId="ADAL" clId="{68EC0CC8-3540-49C3-A207-3254B50D9D11}" dt="2023-04-11T22:10:15.167" v="4034" actId="478"/>
        <pc:sldMkLst>
          <pc:docMk/>
          <pc:sldMk cId="1113346798" sldId="290"/>
        </pc:sldMkLst>
        <pc:spChg chg="del">
          <ac:chgData name="Bob Brown" userId="de4355ee-7296-4195-ba97-c8dead83c87d" providerId="ADAL" clId="{68EC0CC8-3540-49C3-A207-3254B50D9D11}" dt="2023-04-11T22:10:15.167" v="4034" actId="478"/>
          <ac:spMkLst>
            <pc:docMk/>
            <pc:sldMk cId="1113346798" sldId="290"/>
            <ac:spMk id="6" creationId="{00000000-0000-0000-0000-000000000000}"/>
          </ac:spMkLst>
        </pc:spChg>
      </pc:sldChg>
      <pc:sldChg chg="add del">
        <pc:chgData name="Bob Brown" userId="de4355ee-7296-4195-ba97-c8dead83c87d" providerId="ADAL" clId="{68EC0CC8-3540-49C3-A207-3254B50D9D11}" dt="2023-04-11T22:07:40.944" v="4032" actId="47"/>
        <pc:sldMkLst>
          <pc:docMk/>
          <pc:sldMk cId="1737238393" sldId="291"/>
        </pc:sldMkLst>
      </pc:sldChg>
      <pc:sldChg chg="add modNotes">
        <pc:chgData name="Bob Brown" userId="de4355ee-7296-4195-ba97-c8dead83c87d" providerId="ADAL" clId="{68EC0CC8-3540-49C3-A207-3254B50D9D11}" dt="2023-04-11T18:53:22.193" v="330"/>
        <pc:sldMkLst>
          <pc:docMk/>
          <pc:sldMk cId="1103864842" sldId="292"/>
        </pc:sldMkLst>
      </pc:sldChg>
      <pc:sldChg chg="addSp delSp modSp add mod modAnim modNotesTx">
        <pc:chgData name="Bob Brown" userId="de4355ee-7296-4195-ba97-c8dead83c87d" providerId="ADAL" clId="{68EC0CC8-3540-49C3-A207-3254B50D9D11}" dt="2023-04-11T21:22:27.645" v="3503" actId="20577"/>
        <pc:sldMkLst>
          <pc:docMk/>
          <pc:sldMk cId="2826809007" sldId="293"/>
        </pc:sldMkLst>
        <pc:spChg chg="add del mod">
          <ac:chgData name="Bob Brown" userId="de4355ee-7296-4195-ba97-c8dead83c87d" providerId="ADAL" clId="{68EC0CC8-3540-49C3-A207-3254B50D9D11}" dt="2023-04-11T19:28:41.082" v="763" actId="478"/>
          <ac:spMkLst>
            <pc:docMk/>
            <pc:sldMk cId="2826809007" sldId="293"/>
            <ac:spMk id="4" creationId="{BD24949D-1D5E-BCD1-0657-B452B8450748}"/>
          </ac:spMkLst>
        </pc:spChg>
        <pc:spChg chg="add mod">
          <ac:chgData name="Bob Brown" userId="de4355ee-7296-4195-ba97-c8dead83c87d" providerId="ADAL" clId="{68EC0CC8-3540-49C3-A207-3254B50D9D11}" dt="2023-04-11T19:05:15.175" v="466" actId="1036"/>
          <ac:spMkLst>
            <pc:docMk/>
            <pc:sldMk cId="2826809007" sldId="293"/>
            <ac:spMk id="5" creationId="{3A4CE267-954C-3E96-637B-A3528D8CD830}"/>
          </ac:spMkLst>
        </pc:spChg>
        <pc:spChg chg="add mod">
          <ac:chgData name="Bob Brown" userId="de4355ee-7296-4195-ba97-c8dead83c87d" providerId="ADAL" clId="{68EC0CC8-3540-49C3-A207-3254B50D9D11}" dt="2023-04-11T19:42:29.329" v="833" actId="1076"/>
          <ac:spMkLst>
            <pc:docMk/>
            <pc:sldMk cId="2826809007" sldId="293"/>
            <ac:spMk id="6" creationId="{78119860-0C8C-727C-8251-0544FEC21F69}"/>
          </ac:spMkLst>
        </pc:spChg>
        <pc:spChg chg="add mod">
          <ac:chgData name="Bob Brown" userId="de4355ee-7296-4195-ba97-c8dead83c87d" providerId="ADAL" clId="{68EC0CC8-3540-49C3-A207-3254B50D9D11}" dt="2023-04-11T19:05:57.864" v="481" actId="20577"/>
          <ac:spMkLst>
            <pc:docMk/>
            <pc:sldMk cId="2826809007" sldId="293"/>
            <ac:spMk id="7" creationId="{FE1D6441-4F27-235E-0590-4E858D0F356B}"/>
          </ac:spMkLst>
        </pc:spChg>
        <pc:spChg chg="add mod">
          <ac:chgData name="Bob Brown" userId="de4355ee-7296-4195-ba97-c8dead83c87d" providerId="ADAL" clId="{68EC0CC8-3540-49C3-A207-3254B50D9D11}" dt="2023-04-11T19:50:59.711" v="921" actId="122"/>
          <ac:spMkLst>
            <pc:docMk/>
            <pc:sldMk cId="2826809007" sldId="293"/>
            <ac:spMk id="9" creationId="{52D0B134-3AFA-1484-F6A4-AA093FF6BAEB}"/>
          </ac:spMkLst>
        </pc:spChg>
        <pc:spChg chg="add mod">
          <ac:chgData name="Bob Brown" userId="de4355ee-7296-4195-ba97-c8dead83c87d" providerId="ADAL" clId="{68EC0CC8-3540-49C3-A207-3254B50D9D11}" dt="2023-04-11T19:07:13.075" v="514" actId="1076"/>
          <ac:spMkLst>
            <pc:docMk/>
            <pc:sldMk cId="2826809007" sldId="293"/>
            <ac:spMk id="10" creationId="{7FB444E1-1993-762C-4448-FE51D38B87DB}"/>
          </ac:spMkLst>
        </pc:spChg>
        <pc:spChg chg="add del mod">
          <ac:chgData name="Bob Brown" userId="de4355ee-7296-4195-ba97-c8dead83c87d" providerId="ADAL" clId="{68EC0CC8-3540-49C3-A207-3254B50D9D11}" dt="2023-04-11T19:26:29.687" v="750" actId="478"/>
          <ac:spMkLst>
            <pc:docMk/>
            <pc:sldMk cId="2826809007" sldId="293"/>
            <ac:spMk id="13" creationId="{8CE52523-7065-5133-660A-ACD0964A0622}"/>
          </ac:spMkLst>
        </pc:spChg>
        <pc:spChg chg="mod">
          <ac:chgData name="Bob Brown" userId="de4355ee-7296-4195-ba97-c8dead83c87d" providerId="ADAL" clId="{68EC0CC8-3540-49C3-A207-3254B50D9D11}" dt="2023-04-11T19:18:16.292" v="679" actId="20577"/>
          <ac:spMkLst>
            <pc:docMk/>
            <pc:sldMk cId="2826809007" sldId="293"/>
            <ac:spMk id="25602" creationId="{00000000-0000-0000-0000-000000000000}"/>
          </ac:spMkLst>
        </pc:spChg>
        <pc:spChg chg="mod">
          <ac:chgData name="Bob Brown" userId="de4355ee-7296-4195-ba97-c8dead83c87d" providerId="ADAL" clId="{68EC0CC8-3540-49C3-A207-3254B50D9D11}" dt="2023-04-11T21:22:27.645" v="3503" actId="20577"/>
          <ac:spMkLst>
            <pc:docMk/>
            <pc:sldMk cId="2826809007" sldId="293"/>
            <ac:spMk id="25604" creationId="{00000000-0000-0000-0000-000000000000}"/>
          </ac:spMkLst>
        </pc:spChg>
        <pc:spChg chg="del">
          <ac:chgData name="Bob Brown" userId="de4355ee-7296-4195-ba97-c8dead83c87d" providerId="ADAL" clId="{68EC0CC8-3540-49C3-A207-3254B50D9D11}" dt="2023-04-11T18:48:33.809" v="268" actId="478"/>
          <ac:spMkLst>
            <pc:docMk/>
            <pc:sldMk cId="2826809007" sldId="293"/>
            <ac:spMk id="25605" creationId="{00000000-0000-0000-0000-000000000000}"/>
          </ac:spMkLst>
        </pc:spChg>
        <pc:graphicFrameChg chg="add mod modGraphic">
          <ac:chgData name="Bob Brown" userId="de4355ee-7296-4195-ba97-c8dead83c87d" providerId="ADAL" clId="{68EC0CC8-3540-49C3-A207-3254B50D9D11}" dt="2023-04-11T19:16:43.671" v="643" actId="1076"/>
          <ac:graphicFrameMkLst>
            <pc:docMk/>
            <pc:sldMk cId="2826809007" sldId="293"/>
            <ac:graphicFrameMk id="2" creationId="{7F4A2AF6-6D4B-F62E-8BCC-A2C2B4BD9C3B}"/>
          </ac:graphicFrameMkLst>
        </pc:graphicFrameChg>
        <pc:graphicFrameChg chg="add mod modGraphic">
          <ac:chgData name="Bob Brown" userId="de4355ee-7296-4195-ba97-c8dead83c87d" providerId="ADAL" clId="{68EC0CC8-3540-49C3-A207-3254B50D9D11}" dt="2023-04-11T19:51:24.918" v="922" actId="20577"/>
          <ac:graphicFrameMkLst>
            <pc:docMk/>
            <pc:sldMk cId="2826809007" sldId="293"/>
            <ac:graphicFrameMk id="3" creationId="{B990DD11-A02A-A8D2-3D8B-91B7609B8530}"/>
          </ac:graphicFrameMkLst>
        </pc:graphicFrameChg>
        <pc:picChg chg="del">
          <ac:chgData name="Bob Brown" userId="de4355ee-7296-4195-ba97-c8dead83c87d" providerId="ADAL" clId="{68EC0CC8-3540-49C3-A207-3254B50D9D11}" dt="2023-04-11T18:48:27.858" v="267" actId="478"/>
          <ac:picMkLst>
            <pc:docMk/>
            <pc:sldMk cId="2826809007" sldId="293"/>
            <ac:picMk id="25603" creationId="{00000000-0000-0000-0000-000000000000}"/>
          </ac:picMkLst>
        </pc:picChg>
        <pc:cxnChg chg="add del mod">
          <ac:chgData name="Bob Brown" userId="de4355ee-7296-4195-ba97-c8dead83c87d" providerId="ADAL" clId="{68EC0CC8-3540-49C3-A207-3254B50D9D11}" dt="2023-04-11T19:26:35.462" v="751" actId="478"/>
          <ac:cxnSpMkLst>
            <pc:docMk/>
            <pc:sldMk cId="2826809007" sldId="293"/>
            <ac:cxnSpMk id="12" creationId="{D1ACE46E-F0B3-8A83-F73C-538F1557B7FC}"/>
          </ac:cxnSpMkLst>
        </pc:cxnChg>
        <pc:cxnChg chg="add mod">
          <ac:chgData name="Bob Brown" userId="de4355ee-7296-4195-ba97-c8dead83c87d" providerId="ADAL" clId="{68EC0CC8-3540-49C3-A207-3254B50D9D11}" dt="2023-04-11T19:47:25.543" v="899" actId="14100"/>
          <ac:cxnSpMkLst>
            <pc:docMk/>
            <pc:sldMk cId="2826809007" sldId="293"/>
            <ac:cxnSpMk id="15" creationId="{7494DABC-1274-4FC4-E2CC-B1B3E70E6E21}"/>
          </ac:cxnSpMkLst>
        </pc:cxnChg>
        <pc:cxnChg chg="add mod">
          <ac:chgData name="Bob Brown" userId="de4355ee-7296-4195-ba97-c8dead83c87d" providerId="ADAL" clId="{68EC0CC8-3540-49C3-A207-3254B50D9D11}" dt="2023-04-11T19:47:29.990" v="900" actId="14100"/>
          <ac:cxnSpMkLst>
            <pc:docMk/>
            <pc:sldMk cId="2826809007" sldId="293"/>
            <ac:cxnSpMk id="18" creationId="{6265A36F-BC8C-837C-09D7-13E910659907}"/>
          </ac:cxnSpMkLst>
        </pc:cxnChg>
        <pc:cxnChg chg="add mod">
          <ac:chgData name="Bob Brown" userId="de4355ee-7296-4195-ba97-c8dead83c87d" providerId="ADAL" clId="{68EC0CC8-3540-49C3-A207-3254B50D9D11}" dt="2023-04-11T19:48:59.825" v="906" actId="14100"/>
          <ac:cxnSpMkLst>
            <pc:docMk/>
            <pc:sldMk cId="2826809007" sldId="293"/>
            <ac:cxnSpMk id="20" creationId="{8D6C23F9-F3CF-A655-8E86-213C3BCBD367}"/>
          </ac:cxnSpMkLst>
        </pc:cxnChg>
        <pc:cxnChg chg="add mod">
          <ac:chgData name="Bob Brown" userId="de4355ee-7296-4195-ba97-c8dead83c87d" providerId="ADAL" clId="{68EC0CC8-3540-49C3-A207-3254B50D9D11}" dt="2023-04-11T19:46:23.187" v="888" actId="14100"/>
          <ac:cxnSpMkLst>
            <pc:docMk/>
            <pc:sldMk cId="2826809007" sldId="293"/>
            <ac:cxnSpMk id="22" creationId="{BE618839-56FB-D01C-0B11-2595873FABB8}"/>
          </ac:cxnSpMkLst>
        </pc:cxnChg>
        <pc:cxnChg chg="add mod">
          <ac:chgData name="Bob Brown" userId="de4355ee-7296-4195-ba97-c8dead83c87d" providerId="ADAL" clId="{68EC0CC8-3540-49C3-A207-3254B50D9D11}" dt="2023-04-11T19:46:56.085" v="892" actId="14100"/>
          <ac:cxnSpMkLst>
            <pc:docMk/>
            <pc:sldMk cId="2826809007" sldId="293"/>
            <ac:cxnSpMk id="24" creationId="{52431448-E26A-B3E2-B905-B6BE16BDEEF2}"/>
          </ac:cxnSpMkLst>
        </pc:cxnChg>
        <pc:cxnChg chg="add mod">
          <ac:chgData name="Bob Brown" userId="de4355ee-7296-4195-ba97-c8dead83c87d" providerId="ADAL" clId="{68EC0CC8-3540-49C3-A207-3254B50D9D11}" dt="2023-04-11T19:50:09.107" v="914" actId="14100"/>
          <ac:cxnSpMkLst>
            <pc:docMk/>
            <pc:sldMk cId="2826809007" sldId="293"/>
            <ac:cxnSpMk id="26" creationId="{960C4743-24D0-CDFA-7C25-40D2460BF65A}"/>
          </ac:cxnSpMkLst>
        </pc:cxnChg>
        <pc:cxnChg chg="add mod">
          <ac:chgData name="Bob Brown" userId="de4355ee-7296-4195-ba97-c8dead83c87d" providerId="ADAL" clId="{68EC0CC8-3540-49C3-A207-3254B50D9D11}" dt="2023-04-11T19:48:00.879" v="903" actId="14100"/>
          <ac:cxnSpMkLst>
            <pc:docMk/>
            <pc:sldMk cId="2826809007" sldId="293"/>
            <ac:cxnSpMk id="30" creationId="{8858EA5D-52D0-9376-B422-F95882C1B38D}"/>
          </ac:cxnSpMkLst>
        </pc:cxnChg>
        <pc:cxnChg chg="add mod">
          <ac:chgData name="Bob Brown" userId="de4355ee-7296-4195-ba97-c8dead83c87d" providerId="ADAL" clId="{68EC0CC8-3540-49C3-A207-3254B50D9D11}" dt="2023-04-11T19:49:03.786" v="907" actId="14100"/>
          <ac:cxnSpMkLst>
            <pc:docMk/>
            <pc:sldMk cId="2826809007" sldId="293"/>
            <ac:cxnSpMk id="32" creationId="{18BC35AB-563F-CBDC-F892-18703316F9D5}"/>
          </ac:cxnSpMkLst>
        </pc:cxnChg>
      </pc:sldChg>
      <pc:sldChg chg="modSp new mod modAnim">
        <pc:chgData name="Bob Brown" userId="de4355ee-7296-4195-ba97-c8dead83c87d" providerId="ADAL" clId="{68EC0CC8-3540-49C3-A207-3254B50D9D11}" dt="2023-04-11T21:10:59.281" v="3107"/>
        <pc:sldMkLst>
          <pc:docMk/>
          <pc:sldMk cId="1838797069" sldId="294"/>
        </pc:sldMkLst>
        <pc:spChg chg="mod">
          <ac:chgData name="Bob Brown" userId="de4355ee-7296-4195-ba97-c8dead83c87d" providerId="ADAL" clId="{68EC0CC8-3540-49C3-A207-3254B50D9D11}" dt="2023-04-11T21:05:16.236" v="2742" actId="20577"/>
          <ac:spMkLst>
            <pc:docMk/>
            <pc:sldMk cId="1838797069" sldId="294"/>
            <ac:spMk id="2" creationId="{5C4705BE-75E7-046B-8690-9ABFFDB363EC}"/>
          </ac:spMkLst>
        </pc:spChg>
        <pc:spChg chg="mod">
          <ac:chgData name="Bob Brown" userId="de4355ee-7296-4195-ba97-c8dead83c87d" providerId="ADAL" clId="{68EC0CC8-3540-49C3-A207-3254B50D9D11}" dt="2023-04-11T21:10:43.833" v="3104" actId="255"/>
          <ac:spMkLst>
            <pc:docMk/>
            <pc:sldMk cId="1838797069" sldId="294"/>
            <ac:spMk id="3" creationId="{7CD681A6-00F4-5D0E-617E-577526A87A6A}"/>
          </ac:spMkLst>
        </pc:spChg>
      </pc:sldChg>
      <pc:sldChg chg="modSp new mod modAnim">
        <pc:chgData name="Bob Brown" userId="de4355ee-7296-4195-ba97-c8dead83c87d" providerId="ADAL" clId="{68EC0CC8-3540-49C3-A207-3254B50D9D11}" dt="2023-04-11T21:21:41.333" v="3461" actId="20577"/>
        <pc:sldMkLst>
          <pc:docMk/>
          <pc:sldMk cId="2030694772" sldId="295"/>
        </pc:sldMkLst>
        <pc:spChg chg="mod">
          <ac:chgData name="Bob Brown" userId="de4355ee-7296-4195-ba97-c8dead83c87d" providerId="ADAL" clId="{68EC0CC8-3540-49C3-A207-3254B50D9D11}" dt="2023-04-11T21:20:36.072" v="3286" actId="313"/>
          <ac:spMkLst>
            <pc:docMk/>
            <pc:sldMk cId="2030694772" sldId="295"/>
            <ac:spMk id="2" creationId="{76B805AE-B725-D5AF-4A0F-1AE08FB70F95}"/>
          </ac:spMkLst>
        </pc:spChg>
        <pc:spChg chg="mod">
          <ac:chgData name="Bob Brown" userId="de4355ee-7296-4195-ba97-c8dead83c87d" providerId="ADAL" clId="{68EC0CC8-3540-49C3-A207-3254B50D9D11}" dt="2023-04-11T21:21:41.333" v="3461" actId="20577"/>
          <ac:spMkLst>
            <pc:docMk/>
            <pc:sldMk cId="2030694772" sldId="295"/>
            <ac:spMk id="3" creationId="{69DAFD5D-381F-859D-0C89-1AF80FE6007E}"/>
          </ac:spMkLst>
        </pc:spChg>
      </pc:sldChg>
      <pc:sldChg chg="modSp new mod modAnim">
        <pc:chgData name="Bob Brown" userId="de4355ee-7296-4195-ba97-c8dead83c87d" providerId="ADAL" clId="{68EC0CC8-3540-49C3-A207-3254B50D9D11}" dt="2023-04-11T21:49:09.348" v="3837" actId="20577"/>
        <pc:sldMkLst>
          <pc:docMk/>
          <pc:sldMk cId="940411114" sldId="296"/>
        </pc:sldMkLst>
        <pc:spChg chg="mod">
          <ac:chgData name="Bob Brown" userId="de4355ee-7296-4195-ba97-c8dead83c87d" providerId="ADAL" clId="{68EC0CC8-3540-49C3-A207-3254B50D9D11}" dt="2023-04-11T21:23:23.272" v="3516" actId="20577"/>
          <ac:spMkLst>
            <pc:docMk/>
            <pc:sldMk cId="940411114" sldId="296"/>
            <ac:spMk id="2" creationId="{48ED8A8E-F531-EFBA-ED4C-595B7209E8AA}"/>
          </ac:spMkLst>
        </pc:spChg>
        <pc:spChg chg="mod">
          <ac:chgData name="Bob Brown" userId="de4355ee-7296-4195-ba97-c8dead83c87d" providerId="ADAL" clId="{68EC0CC8-3540-49C3-A207-3254B50D9D11}" dt="2023-04-11T21:49:09.348" v="3837" actId="20577"/>
          <ac:spMkLst>
            <pc:docMk/>
            <pc:sldMk cId="940411114" sldId="296"/>
            <ac:spMk id="3" creationId="{0AB04920-4894-9354-607F-982AD41F6976}"/>
          </ac:spMkLst>
        </pc:spChg>
      </pc:sldChg>
      <pc:sldChg chg="modSp new mod ord modAnim modNotesTx">
        <pc:chgData name="Bob Brown" userId="de4355ee-7296-4195-ba97-c8dead83c87d" providerId="ADAL" clId="{68EC0CC8-3540-49C3-A207-3254B50D9D11}" dt="2023-04-11T22:32:45.996" v="5381"/>
        <pc:sldMkLst>
          <pc:docMk/>
          <pc:sldMk cId="2421300607" sldId="297"/>
        </pc:sldMkLst>
        <pc:spChg chg="mod">
          <ac:chgData name="Bob Brown" userId="de4355ee-7296-4195-ba97-c8dead83c87d" providerId="ADAL" clId="{68EC0CC8-3540-49C3-A207-3254B50D9D11}" dt="2023-04-11T22:11:09.243" v="4056" actId="20577"/>
          <ac:spMkLst>
            <pc:docMk/>
            <pc:sldMk cId="2421300607" sldId="297"/>
            <ac:spMk id="2" creationId="{EE6AB65A-F4AA-3EE1-4946-826DD32D7062}"/>
          </ac:spMkLst>
        </pc:spChg>
        <pc:spChg chg="mod">
          <ac:chgData name="Bob Brown" userId="de4355ee-7296-4195-ba97-c8dead83c87d" providerId="ADAL" clId="{68EC0CC8-3540-49C3-A207-3254B50D9D11}" dt="2023-04-11T22:29:38.826" v="5251" actId="20577"/>
          <ac:spMkLst>
            <pc:docMk/>
            <pc:sldMk cId="2421300607" sldId="297"/>
            <ac:spMk id="3" creationId="{6A058893-EC48-EC62-BF96-E85B047BB806}"/>
          </ac:spMkLst>
        </pc:spChg>
      </pc:sldChg>
      <pc:sldChg chg="modSp new mod modAnim">
        <pc:chgData name="Bob Brown" userId="de4355ee-7296-4195-ba97-c8dead83c87d" providerId="ADAL" clId="{68EC0CC8-3540-49C3-A207-3254B50D9D11}" dt="2023-04-11T22:13:53.937" v="4337" actId="20577"/>
        <pc:sldMkLst>
          <pc:docMk/>
          <pc:sldMk cId="1352354978" sldId="298"/>
        </pc:sldMkLst>
        <pc:spChg chg="mod">
          <ac:chgData name="Bob Brown" userId="de4355ee-7296-4195-ba97-c8dead83c87d" providerId="ADAL" clId="{68EC0CC8-3540-49C3-A207-3254B50D9D11}" dt="2023-04-11T22:12:29.326" v="4096" actId="20577"/>
          <ac:spMkLst>
            <pc:docMk/>
            <pc:sldMk cId="1352354978" sldId="298"/>
            <ac:spMk id="2" creationId="{ED40D3EC-E27B-115C-D207-B7BD17FC9639}"/>
          </ac:spMkLst>
        </pc:spChg>
        <pc:spChg chg="mod">
          <ac:chgData name="Bob Brown" userId="de4355ee-7296-4195-ba97-c8dead83c87d" providerId="ADAL" clId="{68EC0CC8-3540-49C3-A207-3254B50D9D11}" dt="2023-04-11T22:13:53.937" v="4337" actId="20577"/>
          <ac:spMkLst>
            <pc:docMk/>
            <pc:sldMk cId="1352354978" sldId="298"/>
            <ac:spMk id="3" creationId="{7D4B43B8-7768-8984-7D76-E59447C32368}"/>
          </ac:spMkLst>
        </pc:spChg>
      </pc:sldChg>
      <pc:sldChg chg="addSp modSp new mod modClrScheme modAnim chgLayout">
        <pc:chgData name="Bob Brown" userId="de4355ee-7296-4195-ba97-c8dead83c87d" providerId="ADAL" clId="{68EC0CC8-3540-49C3-A207-3254B50D9D11}" dt="2023-04-11T22:18:47.859" v="4828"/>
        <pc:sldMkLst>
          <pc:docMk/>
          <pc:sldMk cId="1314138597" sldId="299"/>
        </pc:sldMkLst>
        <pc:spChg chg="mod ord">
          <ac:chgData name="Bob Brown" userId="de4355ee-7296-4195-ba97-c8dead83c87d" providerId="ADAL" clId="{68EC0CC8-3540-49C3-A207-3254B50D9D11}" dt="2023-04-11T22:14:55.740" v="4370" actId="700"/>
          <ac:spMkLst>
            <pc:docMk/>
            <pc:sldMk cId="1314138597" sldId="299"/>
            <ac:spMk id="2" creationId="{05716676-D87B-8530-6932-9713A9FB900F}"/>
          </ac:spMkLst>
        </pc:spChg>
        <pc:spChg chg="add mod ord">
          <ac:chgData name="Bob Brown" userId="de4355ee-7296-4195-ba97-c8dead83c87d" providerId="ADAL" clId="{68EC0CC8-3540-49C3-A207-3254B50D9D11}" dt="2023-04-11T22:18:24.771" v="4823" actId="20577"/>
          <ac:spMkLst>
            <pc:docMk/>
            <pc:sldMk cId="1314138597" sldId="299"/>
            <ac:spMk id="3" creationId="{C8966257-CB58-3E87-E8D7-86278AB2AAF2}"/>
          </ac:spMkLst>
        </pc:spChg>
      </pc:sldChg>
      <pc:sldChg chg="addSp delSp modSp new mod modAnim">
        <pc:chgData name="Bob Brown" userId="de4355ee-7296-4195-ba97-c8dead83c87d" providerId="ADAL" clId="{68EC0CC8-3540-49C3-A207-3254B50D9D11}" dt="2023-04-11T22:51:34.755" v="6169" actId="20577"/>
        <pc:sldMkLst>
          <pc:docMk/>
          <pc:sldMk cId="2438085923" sldId="300"/>
        </pc:sldMkLst>
        <pc:spChg chg="mod">
          <ac:chgData name="Bob Brown" userId="de4355ee-7296-4195-ba97-c8dead83c87d" providerId="ADAL" clId="{68EC0CC8-3540-49C3-A207-3254B50D9D11}" dt="2023-04-11T22:43:37.225" v="5687" actId="20577"/>
          <ac:spMkLst>
            <pc:docMk/>
            <pc:sldMk cId="2438085923" sldId="300"/>
            <ac:spMk id="2" creationId="{432ADE03-B9AC-232C-A079-24C931DD204E}"/>
          </ac:spMkLst>
        </pc:spChg>
        <pc:spChg chg="mod">
          <ac:chgData name="Bob Brown" userId="de4355ee-7296-4195-ba97-c8dead83c87d" providerId="ADAL" clId="{68EC0CC8-3540-49C3-A207-3254B50D9D11}" dt="2023-04-11T22:51:34.755" v="6169" actId="20577"/>
          <ac:spMkLst>
            <pc:docMk/>
            <pc:sldMk cId="2438085923" sldId="300"/>
            <ac:spMk id="3" creationId="{170F2C0D-D084-9B6B-CB5B-ECE0B62A4974}"/>
          </ac:spMkLst>
        </pc:spChg>
        <pc:grpChg chg="add mod">
          <ac:chgData name="Bob Brown" userId="de4355ee-7296-4195-ba97-c8dead83c87d" providerId="ADAL" clId="{68EC0CC8-3540-49C3-A207-3254B50D9D11}" dt="2023-04-11T22:47:54.861" v="5987" actId="164"/>
          <ac:grpSpMkLst>
            <pc:docMk/>
            <pc:sldMk cId="2438085923" sldId="300"/>
            <ac:grpSpMk id="14" creationId="{CCE14A06-FA3A-7A40-6C8F-2A6E003E7B78}"/>
          </ac:grpSpMkLst>
        </pc:grpChg>
        <pc:grpChg chg="add mod">
          <ac:chgData name="Bob Brown" userId="de4355ee-7296-4195-ba97-c8dead83c87d" providerId="ADAL" clId="{68EC0CC8-3540-49C3-A207-3254B50D9D11}" dt="2023-04-11T22:49:15.167" v="6050" actId="164"/>
          <ac:grpSpMkLst>
            <pc:docMk/>
            <pc:sldMk cId="2438085923" sldId="300"/>
            <ac:grpSpMk id="15" creationId="{2732E54A-06EB-FE10-CB9D-BA83F465DFB6}"/>
          </ac:grpSpMkLst>
        </pc:grpChg>
        <pc:grpChg chg="add mod">
          <ac:chgData name="Bob Brown" userId="de4355ee-7296-4195-ba97-c8dead83c87d" providerId="ADAL" clId="{68EC0CC8-3540-49C3-A207-3254B50D9D11}" dt="2023-04-11T22:49:15.167" v="6050" actId="164"/>
          <ac:grpSpMkLst>
            <pc:docMk/>
            <pc:sldMk cId="2438085923" sldId="300"/>
            <ac:grpSpMk id="22" creationId="{1EA2451B-4AFB-43C8-7CDD-178988301C76}"/>
          </ac:grpSpMkLst>
        </pc:grpChg>
        <pc:cxnChg chg="add del">
          <ac:chgData name="Bob Brown" userId="de4355ee-7296-4195-ba97-c8dead83c87d" providerId="ADAL" clId="{68EC0CC8-3540-49C3-A207-3254B50D9D11}" dt="2023-04-11T22:46:26.257" v="5969" actId="11529"/>
          <ac:cxnSpMkLst>
            <pc:docMk/>
            <pc:sldMk cId="2438085923" sldId="300"/>
            <ac:cxnSpMk id="5" creationId="{A1D62095-3803-B560-5146-7023262E1A92}"/>
          </ac:cxnSpMkLst>
        </pc:cxnChg>
        <pc:cxnChg chg="add mod">
          <ac:chgData name="Bob Brown" userId="de4355ee-7296-4195-ba97-c8dead83c87d" providerId="ADAL" clId="{68EC0CC8-3540-49C3-A207-3254B50D9D11}" dt="2023-04-11T22:48:06.476" v="5990" actId="692"/>
          <ac:cxnSpMkLst>
            <pc:docMk/>
            <pc:sldMk cId="2438085923" sldId="300"/>
            <ac:cxnSpMk id="7" creationId="{AC79DFFA-E6F9-94F6-C1CD-34BB4E32EFFC}"/>
          </ac:cxnSpMkLst>
        </pc:cxnChg>
        <pc:cxnChg chg="add mod">
          <ac:chgData name="Bob Brown" userId="de4355ee-7296-4195-ba97-c8dead83c87d" providerId="ADAL" clId="{68EC0CC8-3540-49C3-A207-3254B50D9D11}" dt="2023-04-11T22:48:06.476" v="5990" actId="692"/>
          <ac:cxnSpMkLst>
            <pc:docMk/>
            <pc:sldMk cId="2438085923" sldId="300"/>
            <ac:cxnSpMk id="9" creationId="{F339B3F1-0C59-2ECF-9FF7-F4B1305C76FB}"/>
          </ac:cxnSpMkLst>
        </pc:cxnChg>
        <pc:cxnChg chg="add mod">
          <ac:chgData name="Bob Brown" userId="de4355ee-7296-4195-ba97-c8dead83c87d" providerId="ADAL" clId="{68EC0CC8-3540-49C3-A207-3254B50D9D11}" dt="2023-04-11T22:48:06.476" v="5990" actId="692"/>
          <ac:cxnSpMkLst>
            <pc:docMk/>
            <pc:sldMk cId="2438085923" sldId="300"/>
            <ac:cxnSpMk id="11" creationId="{0A4AF95C-AC00-7EA2-76CC-DADC42A7A3FC}"/>
          </ac:cxnSpMkLst>
        </pc:cxnChg>
        <pc:cxnChg chg="add mod">
          <ac:chgData name="Bob Brown" userId="de4355ee-7296-4195-ba97-c8dead83c87d" providerId="ADAL" clId="{68EC0CC8-3540-49C3-A207-3254B50D9D11}" dt="2023-04-11T22:48:06.476" v="5990" actId="692"/>
          <ac:cxnSpMkLst>
            <pc:docMk/>
            <pc:sldMk cId="2438085923" sldId="300"/>
            <ac:cxnSpMk id="13" creationId="{802F3A4F-7BC0-078C-AE8F-7DD11AEACAAA}"/>
          </ac:cxnSpMkLst>
        </pc:cxnChg>
        <pc:cxnChg chg="mod">
          <ac:chgData name="Bob Brown" userId="de4355ee-7296-4195-ba97-c8dead83c87d" providerId="ADAL" clId="{68EC0CC8-3540-49C3-A207-3254B50D9D11}" dt="2023-04-11T22:48:14.058" v="5991"/>
          <ac:cxnSpMkLst>
            <pc:docMk/>
            <pc:sldMk cId="2438085923" sldId="300"/>
            <ac:cxnSpMk id="16" creationId="{B16BE866-5EC7-1113-4EA6-BCEA7849BFC1}"/>
          </ac:cxnSpMkLst>
        </pc:cxnChg>
        <pc:cxnChg chg="mod">
          <ac:chgData name="Bob Brown" userId="de4355ee-7296-4195-ba97-c8dead83c87d" providerId="ADAL" clId="{68EC0CC8-3540-49C3-A207-3254B50D9D11}" dt="2023-04-11T22:48:14.058" v="5991"/>
          <ac:cxnSpMkLst>
            <pc:docMk/>
            <pc:sldMk cId="2438085923" sldId="300"/>
            <ac:cxnSpMk id="17" creationId="{B885CE59-A126-B7C6-4884-36148B7EA052}"/>
          </ac:cxnSpMkLst>
        </pc:cxnChg>
        <pc:cxnChg chg="mod">
          <ac:chgData name="Bob Brown" userId="de4355ee-7296-4195-ba97-c8dead83c87d" providerId="ADAL" clId="{68EC0CC8-3540-49C3-A207-3254B50D9D11}" dt="2023-04-11T22:48:14.058" v="5991"/>
          <ac:cxnSpMkLst>
            <pc:docMk/>
            <pc:sldMk cId="2438085923" sldId="300"/>
            <ac:cxnSpMk id="18" creationId="{D493711F-C17E-BB6A-C52E-0D7EEF5DD5EC}"/>
          </ac:cxnSpMkLst>
        </pc:cxnChg>
        <pc:cxnChg chg="mod">
          <ac:chgData name="Bob Brown" userId="de4355ee-7296-4195-ba97-c8dead83c87d" providerId="ADAL" clId="{68EC0CC8-3540-49C3-A207-3254B50D9D11}" dt="2023-04-11T22:48:14.058" v="5991"/>
          <ac:cxnSpMkLst>
            <pc:docMk/>
            <pc:sldMk cId="2438085923" sldId="300"/>
            <ac:cxnSpMk id="19" creationId="{C4E8185C-83D6-E1E9-CD56-2716D20239A2}"/>
          </ac:cxnSpMkLst>
        </pc:cxnChg>
        <pc:cxnChg chg="add mod">
          <ac:chgData name="Bob Brown" userId="de4355ee-7296-4195-ba97-c8dead83c87d" providerId="ADAL" clId="{68EC0CC8-3540-49C3-A207-3254B50D9D11}" dt="2023-04-11T22:49:15.167" v="6050" actId="164"/>
          <ac:cxnSpMkLst>
            <pc:docMk/>
            <pc:sldMk cId="2438085923" sldId="300"/>
            <ac:cxnSpMk id="21" creationId="{06A869A8-F33E-4B14-EAB7-E94CB657DDD4}"/>
          </ac:cxnSpMkLst>
        </pc:cxnChg>
      </pc:sldChg>
      <pc:sldChg chg="modSp new mod modAnim">
        <pc:chgData name="Bob Brown" userId="de4355ee-7296-4195-ba97-c8dead83c87d" providerId="ADAL" clId="{68EC0CC8-3540-49C3-A207-3254B50D9D11}" dt="2023-04-11T23:20:02.272" v="6357"/>
        <pc:sldMkLst>
          <pc:docMk/>
          <pc:sldMk cId="1032181138" sldId="301"/>
        </pc:sldMkLst>
        <pc:spChg chg="mod">
          <ac:chgData name="Bob Brown" userId="de4355ee-7296-4195-ba97-c8dead83c87d" providerId="ADAL" clId="{68EC0CC8-3540-49C3-A207-3254B50D9D11}" dt="2023-04-11T23:18:54.282" v="6191" actId="20577"/>
          <ac:spMkLst>
            <pc:docMk/>
            <pc:sldMk cId="1032181138" sldId="301"/>
            <ac:spMk id="2" creationId="{B023D1E2-6326-E975-6FB5-9A95B4C09F77}"/>
          </ac:spMkLst>
        </pc:spChg>
        <pc:spChg chg="mod">
          <ac:chgData name="Bob Brown" userId="de4355ee-7296-4195-ba97-c8dead83c87d" providerId="ADAL" clId="{68EC0CC8-3540-49C3-A207-3254B50D9D11}" dt="2023-04-11T23:19:55.150" v="6356" actId="20577"/>
          <ac:spMkLst>
            <pc:docMk/>
            <pc:sldMk cId="1032181138" sldId="301"/>
            <ac:spMk id="3" creationId="{3450CD7E-E860-4E15-389D-57B80FD2D7F8}"/>
          </ac:spMkLst>
        </pc:spChg>
      </pc:sldChg>
      <pc:sldChg chg="modSp new mod">
        <pc:chgData name="Bob Brown" userId="de4355ee-7296-4195-ba97-c8dead83c87d" providerId="ADAL" clId="{68EC0CC8-3540-49C3-A207-3254B50D9D11}" dt="2023-04-11T23:21:57.983" v="6390" actId="20577"/>
        <pc:sldMkLst>
          <pc:docMk/>
          <pc:sldMk cId="3752352959" sldId="302"/>
        </pc:sldMkLst>
        <pc:spChg chg="mod">
          <ac:chgData name="Bob Brown" userId="de4355ee-7296-4195-ba97-c8dead83c87d" providerId="ADAL" clId="{68EC0CC8-3540-49C3-A207-3254B50D9D11}" dt="2023-04-11T23:21:57.983" v="6390" actId="20577"/>
          <ac:spMkLst>
            <pc:docMk/>
            <pc:sldMk cId="3752352959" sldId="302"/>
            <ac:spMk id="2" creationId="{1C987766-6F8B-2516-F4BB-1821F9ABBCF2}"/>
          </ac:spMkLst>
        </pc:spChg>
      </pc:sldChg>
      <pc:sldChg chg="addSp delSp modSp new mod modClrScheme modAnim chgLayout">
        <pc:chgData name="Bob Brown" userId="de4355ee-7296-4195-ba97-c8dead83c87d" providerId="ADAL" clId="{68EC0CC8-3540-49C3-A207-3254B50D9D11}" dt="2023-04-12T10:41:26.705" v="6742"/>
        <pc:sldMkLst>
          <pc:docMk/>
          <pc:sldMk cId="3923329060" sldId="303"/>
        </pc:sldMkLst>
        <pc:spChg chg="del mod ord">
          <ac:chgData name="Bob Brown" userId="de4355ee-7296-4195-ba97-c8dead83c87d" providerId="ADAL" clId="{68EC0CC8-3540-49C3-A207-3254B50D9D11}" dt="2023-04-12T10:35:14.588" v="6405" actId="700"/>
          <ac:spMkLst>
            <pc:docMk/>
            <pc:sldMk cId="3923329060" sldId="303"/>
            <ac:spMk id="2" creationId="{27255CBA-73B9-235C-D5EC-ADC62C240BC5}"/>
          </ac:spMkLst>
        </pc:spChg>
        <pc:spChg chg="del mod ord">
          <ac:chgData name="Bob Brown" userId="de4355ee-7296-4195-ba97-c8dead83c87d" providerId="ADAL" clId="{68EC0CC8-3540-49C3-A207-3254B50D9D11}" dt="2023-04-12T10:35:14.588" v="6405" actId="700"/>
          <ac:spMkLst>
            <pc:docMk/>
            <pc:sldMk cId="3923329060" sldId="303"/>
            <ac:spMk id="3" creationId="{2295C1B4-7AF6-7CC2-B0A6-A99BDFB0C36A}"/>
          </ac:spMkLst>
        </pc:spChg>
        <pc:spChg chg="add mod ord">
          <ac:chgData name="Bob Brown" userId="de4355ee-7296-4195-ba97-c8dead83c87d" providerId="ADAL" clId="{68EC0CC8-3540-49C3-A207-3254B50D9D11}" dt="2023-04-12T10:35:23.826" v="6422" actId="20577"/>
          <ac:spMkLst>
            <pc:docMk/>
            <pc:sldMk cId="3923329060" sldId="303"/>
            <ac:spMk id="4" creationId="{1FC0E164-A286-A243-5027-09380122612F}"/>
          </ac:spMkLst>
        </pc:spChg>
        <pc:spChg chg="add mod ord">
          <ac:chgData name="Bob Brown" userId="de4355ee-7296-4195-ba97-c8dead83c87d" providerId="ADAL" clId="{68EC0CC8-3540-49C3-A207-3254B50D9D11}" dt="2023-04-12T10:41:04.438" v="6741" actId="20577"/>
          <ac:spMkLst>
            <pc:docMk/>
            <pc:sldMk cId="3923329060" sldId="303"/>
            <ac:spMk id="5" creationId="{1A6591D3-9A15-529A-439B-7C9BDFDDB4B5}"/>
          </ac:spMkLst>
        </pc:spChg>
        <pc:spChg chg="add del mod">
          <ac:chgData name="Bob Brown" userId="de4355ee-7296-4195-ba97-c8dead83c87d" providerId="ADAL" clId="{68EC0CC8-3540-49C3-A207-3254B50D9D11}" dt="2023-04-12T10:40:13.803" v="6686"/>
          <ac:spMkLst>
            <pc:docMk/>
            <pc:sldMk cId="3923329060" sldId="303"/>
            <ac:spMk id="11" creationId="{270E46B9-CE0C-5720-58F5-FE9BD5405F98}"/>
          </ac:spMkLst>
        </pc:spChg>
        <pc:grpChg chg="add mod">
          <ac:chgData name="Bob Brown" userId="de4355ee-7296-4195-ba97-c8dead83c87d" providerId="ADAL" clId="{68EC0CC8-3540-49C3-A207-3254B50D9D11}" dt="2023-04-12T10:38:05.920" v="6516" actId="1076"/>
          <ac:grpSpMkLst>
            <pc:docMk/>
            <pc:sldMk cId="3923329060" sldId="303"/>
            <ac:grpSpMk id="6" creationId="{16A2423B-8323-8780-AE99-0EF9D47EA280}"/>
          </ac:grpSpMkLst>
        </pc:grpChg>
        <pc:cxnChg chg="mod">
          <ac:chgData name="Bob Brown" userId="de4355ee-7296-4195-ba97-c8dead83c87d" providerId="ADAL" clId="{68EC0CC8-3540-49C3-A207-3254B50D9D11}" dt="2023-04-12T10:36:32.397" v="6424"/>
          <ac:cxnSpMkLst>
            <pc:docMk/>
            <pc:sldMk cId="3923329060" sldId="303"/>
            <ac:cxnSpMk id="7" creationId="{098BD352-C793-CD2D-A24B-7371638D5588}"/>
          </ac:cxnSpMkLst>
        </pc:cxnChg>
        <pc:cxnChg chg="mod">
          <ac:chgData name="Bob Brown" userId="de4355ee-7296-4195-ba97-c8dead83c87d" providerId="ADAL" clId="{68EC0CC8-3540-49C3-A207-3254B50D9D11}" dt="2023-04-12T10:36:32.397" v="6424"/>
          <ac:cxnSpMkLst>
            <pc:docMk/>
            <pc:sldMk cId="3923329060" sldId="303"/>
            <ac:cxnSpMk id="8" creationId="{3FA34B61-6013-9771-2531-C76ECCED4D24}"/>
          </ac:cxnSpMkLst>
        </pc:cxnChg>
        <pc:cxnChg chg="mod">
          <ac:chgData name="Bob Brown" userId="de4355ee-7296-4195-ba97-c8dead83c87d" providerId="ADAL" clId="{68EC0CC8-3540-49C3-A207-3254B50D9D11}" dt="2023-04-12T10:36:32.397" v="6424"/>
          <ac:cxnSpMkLst>
            <pc:docMk/>
            <pc:sldMk cId="3923329060" sldId="303"/>
            <ac:cxnSpMk id="9" creationId="{BD86A61E-1E83-97AD-6E6C-5314A6EB7FE3}"/>
          </ac:cxnSpMkLst>
        </pc:cxnChg>
        <pc:cxnChg chg="mod">
          <ac:chgData name="Bob Brown" userId="de4355ee-7296-4195-ba97-c8dead83c87d" providerId="ADAL" clId="{68EC0CC8-3540-49C3-A207-3254B50D9D11}" dt="2023-04-12T10:36:32.397" v="6424"/>
          <ac:cxnSpMkLst>
            <pc:docMk/>
            <pc:sldMk cId="3923329060" sldId="303"/>
            <ac:cxnSpMk id="10" creationId="{F9CECFEB-E44F-2484-2011-3015781F444C}"/>
          </ac:cxnSpMkLst>
        </pc:cxnChg>
      </pc:sldChg>
      <pc:sldMasterChg chg="addSldLayout">
        <pc:chgData name="Bob Brown" userId="de4355ee-7296-4195-ba97-c8dead83c87d" providerId="ADAL" clId="{68EC0CC8-3540-49C3-A207-3254B50D9D11}" dt="2023-04-11T18:23:43.766" v="24" actId="27028"/>
        <pc:sldMasterMkLst>
          <pc:docMk/>
          <pc:sldMasterMk cId="1741728963" sldId="2147483684"/>
        </pc:sldMasterMkLst>
        <pc:sldLayoutChg chg="add">
          <pc:chgData name="Bob Brown" userId="de4355ee-7296-4195-ba97-c8dead83c87d" providerId="ADAL" clId="{68EC0CC8-3540-49C3-A207-3254B50D9D11}" dt="2023-04-11T18:23:43.766" v="24" actId="27028"/>
          <pc:sldLayoutMkLst>
            <pc:docMk/>
            <pc:sldMasterMk cId="1741728963" sldId="2147483684"/>
            <pc:sldLayoutMk cId="3778373393" sldId="2147483696"/>
          </pc:sldLayoutMkLst>
        </pc:sldLayoutChg>
      </pc:sldMasterChg>
    </pc:docChg>
  </pc:docChgLst>
  <pc:docChgLst>
    <pc:chgData name="Donald Privitera" userId="S::dprivit2@kennesaw.edu::b19266b5-85bb-4cd7-abc7-9d22c2c9327d" providerId="AD" clId="Web-{CB6EECEC-D1E0-EEC3-48FD-89DB9EBF906D}"/>
    <pc:docChg chg="modSld">
      <pc:chgData name="Donald Privitera" userId="S::dprivit2@kennesaw.edu::b19266b5-85bb-4cd7-abc7-9d22c2c9327d" providerId="AD" clId="Web-{CB6EECEC-D1E0-EEC3-48FD-89DB9EBF906D}" dt="2023-05-13T20:51:30.924" v="568"/>
      <pc:docMkLst>
        <pc:docMk/>
      </pc:docMkLst>
      <pc:sldChg chg="modSp">
        <pc:chgData name="Donald Privitera" userId="S::dprivit2@kennesaw.edu::b19266b5-85bb-4cd7-abc7-9d22c2c9327d" providerId="AD" clId="Web-{CB6EECEC-D1E0-EEC3-48FD-89DB9EBF906D}" dt="2023-05-13T20:32:41.447" v="0"/>
        <pc:sldMkLst>
          <pc:docMk/>
          <pc:sldMk cId="3095576246" sldId="256"/>
        </pc:sldMkLst>
        <pc:grpChg chg="mod">
          <ac:chgData name="Donald Privitera" userId="S::dprivit2@kennesaw.edu::b19266b5-85bb-4cd7-abc7-9d22c2c9327d" providerId="AD" clId="Web-{CB6EECEC-D1E0-EEC3-48FD-89DB9EBF906D}" dt="2023-05-13T20:32:41.447" v="0"/>
          <ac:grpSpMkLst>
            <pc:docMk/>
            <pc:sldMk cId="3095576246" sldId="256"/>
            <ac:grpSpMk id="4" creationId="{70D8C064-1CA3-4C25-7F82-CD093C8EE46A}"/>
          </ac:grpSpMkLst>
        </pc:grpChg>
      </pc:sldChg>
      <pc:sldChg chg="modSp">
        <pc:chgData name="Donald Privitera" userId="S::dprivit2@kennesaw.edu::b19266b5-85bb-4cd7-abc7-9d22c2c9327d" providerId="AD" clId="Web-{CB6EECEC-D1E0-EEC3-48FD-89DB9EBF906D}" dt="2023-05-13T20:37:59.500" v="56"/>
        <pc:sldMkLst>
          <pc:docMk/>
          <pc:sldMk cId="3999512809" sldId="260"/>
        </pc:sldMkLst>
        <pc:grpChg chg="mod">
          <ac:chgData name="Donald Privitera" userId="S::dprivit2@kennesaw.edu::b19266b5-85bb-4cd7-abc7-9d22c2c9327d" providerId="AD" clId="Web-{CB6EECEC-D1E0-EEC3-48FD-89DB9EBF906D}" dt="2023-05-13T20:37:59.500" v="56"/>
          <ac:grpSpMkLst>
            <pc:docMk/>
            <pc:sldMk cId="3999512809" sldId="260"/>
            <ac:grpSpMk id="2" creationId="{010912B0-CF67-3337-BC44-65D7F8200BFA}"/>
          </ac:grpSpMkLst>
        </pc:grpChg>
      </pc:sldChg>
      <pc:sldChg chg="modSp">
        <pc:chgData name="Donald Privitera" userId="S::dprivit2@kennesaw.edu::b19266b5-85bb-4cd7-abc7-9d22c2c9327d" providerId="AD" clId="Web-{CB6EECEC-D1E0-EEC3-48FD-89DB9EBF906D}" dt="2023-05-13T20:33:03.838" v="5"/>
        <pc:sldMkLst>
          <pc:docMk/>
          <pc:sldMk cId="2508131192" sldId="261"/>
        </pc:sldMkLst>
        <pc:grpChg chg="mod">
          <ac:chgData name="Donald Privitera" userId="S::dprivit2@kennesaw.edu::b19266b5-85bb-4cd7-abc7-9d22c2c9327d" providerId="AD" clId="Web-{CB6EECEC-D1E0-EEC3-48FD-89DB9EBF906D}" dt="2023-05-13T20:33:03.838" v="5"/>
          <ac:grpSpMkLst>
            <pc:docMk/>
            <pc:sldMk cId="2508131192" sldId="261"/>
            <ac:grpSpMk id="8" creationId="{48087E4E-B6CC-D1F1-DD70-E54C0BD59D1F}"/>
          </ac:grpSpMkLst>
        </pc:grpChg>
        <pc:grpChg chg="mod">
          <ac:chgData name="Donald Privitera" userId="S::dprivit2@kennesaw.edu::b19266b5-85bb-4cd7-abc7-9d22c2c9327d" providerId="AD" clId="Web-{CB6EECEC-D1E0-EEC3-48FD-89DB9EBF906D}" dt="2023-05-13T20:33:00.431" v="4"/>
          <ac:grpSpMkLst>
            <pc:docMk/>
            <pc:sldMk cId="2508131192" sldId="261"/>
            <ac:grpSpMk id="9" creationId="{84DEE975-2E45-9BA0-05B1-1B91D426007F}"/>
          </ac:grpSpMkLst>
        </pc:grpChg>
        <pc:grpChg chg="mod">
          <ac:chgData name="Donald Privitera" userId="S::dprivit2@kennesaw.edu::b19266b5-85bb-4cd7-abc7-9d22c2c9327d" providerId="AD" clId="Web-{CB6EECEC-D1E0-EEC3-48FD-89DB9EBF906D}" dt="2023-05-13T20:32:57.447" v="3"/>
          <ac:grpSpMkLst>
            <pc:docMk/>
            <pc:sldMk cId="2508131192" sldId="261"/>
            <ac:grpSpMk id="10" creationId="{CBC48E33-8227-464E-F53C-A2FBECB80484}"/>
          </ac:grpSpMkLst>
        </pc:grpChg>
      </pc:sldChg>
      <pc:sldChg chg="modSp">
        <pc:chgData name="Donald Privitera" userId="S::dprivit2@kennesaw.edu::b19266b5-85bb-4cd7-abc7-9d22c2c9327d" providerId="AD" clId="Web-{CB6EECEC-D1E0-EEC3-48FD-89DB9EBF906D}" dt="2023-05-13T20:33:19.494" v="10"/>
        <pc:sldMkLst>
          <pc:docMk/>
          <pc:sldMk cId="1738516244" sldId="262"/>
        </pc:sldMkLst>
        <pc:spChg chg="mod">
          <ac:chgData name="Donald Privitera" userId="S::dprivit2@kennesaw.edu::b19266b5-85bb-4cd7-abc7-9d22c2c9327d" providerId="AD" clId="Web-{CB6EECEC-D1E0-EEC3-48FD-89DB9EBF906D}" dt="2023-05-13T20:33:19.494" v="10"/>
          <ac:spMkLst>
            <pc:docMk/>
            <pc:sldMk cId="1738516244" sldId="262"/>
            <ac:spMk id="5" creationId="{C2089D09-8434-BEAF-0DFD-433C5B05720D}"/>
          </ac:spMkLst>
        </pc:spChg>
        <pc:spChg chg="mod">
          <ac:chgData name="Donald Privitera" userId="S::dprivit2@kennesaw.edu::b19266b5-85bb-4cd7-abc7-9d22c2c9327d" providerId="AD" clId="Web-{CB6EECEC-D1E0-EEC3-48FD-89DB9EBF906D}" dt="2023-05-13T20:33:13.885" v="8"/>
          <ac:spMkLst>
            <pc:docMk/>
            <pc:sldMk cId="1738516244" sldId="262"/>
            <ac:spMk id="51" creationId="{C4E0A12C-61A4-9A1F-8062-E3AA6A306C79}"/>
          </ac:spMkLst>
        </pc:spChg>
        <pc:grpChg chg="mod">
          <ac:chgData name="Donald Privitera" userId="S::dprivit2@kennesaw.edu::b19266b5-85bb-4cd7-abc7-9d22c2c9327d" providerId="AD" clId="Web-{CB6EECEC-D1E0-EEC3-48FD-89DB9EBF906D}" dt="2023-05-13T20:33:07.963" v="6"/>
          <ac:grpSpMkLst>
            <pc:docMk/>
            <pc:sldMk cId="1738516244" sldId="262"/>
            <ac:grpSpMk id="37" creationId="{E4FED060-5B9B-5EDF-1BC0-7FC69CE457AD}"/>
          </ac:grpSpMkLst>
        </pc:grpChg>
        <pc:grpChg chg="mod">
          <ac:chgData name="Donald Privitera" userId="S::dprivit2@kennesaw.edu::b19266b5-85bb-4cd7-abc7-9d22c2c9327d" providerId="AD" clId="Web-{CB6EECEC-D1E0-EEC3-48FD-89DB9EBF906D}" dt="2023-05-13T20:33:10.666" v="7"/>
          <ac:grpSpMkLst>
            <pc:docMk/>
            <pc:sldMk cId="1738516244" sldId="262"/>
            <ac:grpSpMk id="38" creationId="{C44867B6-9E4C-4F6B-D732-7485A8AD5F4C}"/>
          </ac:grpSpMkLst>
        </pc:grpChg>
        <pc:cxnChg chg="mod">
          <ac:chgData name="Donald Privitera" userId="S::dprivit2@kennesaw.edu::b19266b5-85bb-4cd7-abc7-9d22c2c9327d" providerId="AD" clId="Web-{CB6EECEC-D1E0-EEC3-48FD-89DB9EBF906D}" dt="2023-05-13T20:33:16.635" v="9"/>
          <ac:cxnSpMkLst>
            <pc:docMk/>
            <pc:sldMk cId="1738516244" sldId="262"/>
            <ac:cxnSpMk id="54" creationId="{3BE78F6B-02A8-5BB0-D307-97BCF0C7D03F}"/>
          </ac:cxnSpMkLst>
        </pc:cxnChg>
      </pc:sldChg>
      <pc:sldChg chg="modSp">
        <pc:chgData name="Donald Privitera" userId="S::dprivit2@kennesaw.edu::b19266b5-85bb-4cd7-abc7-9d22c2c9327d" providerId="AD" clId="Web-{CB6EECEC-D1E0-EEC3-48FD-89DB9EBF906D}" dt="2023-05-13T20:33:23.979" v="11"/>
        <pc:sldMkLst>
          <pc:docMk/>
          <pc:sldMk cId="3289121944" sldId="263"/>
        </pc:sldMkLst>
        <pc:grpChg chg="mod">
          <ac:chgData name="Donald Privitera" userId="S::dprivit2@kennesaw.edu::b19266b5-85bb-4cd7-abc7-9d22c2c9327d" providerId="AD" clId="Web-{CB6EECEC-D1E0-EEC3-48FD-89DB9EBF906D}" dt="2023-05-13T20:33:23.979" v="11"/>
          <ac:grpSpMkLst>
            <pc:docMk/>
            <pc:sldMk cId="3289121944" sldId="263"/>
            <ac:grpSpMk id="4" creationId="{F433C5B4-515C-D84A-771A-770B8C8DC00C}"/>
          </ac:grpSpMkLst>
        </pc:grpChg>
      </pc:sldChg>
      <pc:sldChg chg="modSp">
        <pc:chgData name="Donald Privitera" userId="S::dprivit2@kennesaw.edu::b19266b5-85bb-4cd7-abc7-9d22c2c9327d" providerId="AD" clId="Web-{CB6EECEC-D1E0-EEC3-48FD-89DB9EBF906D}" dt="2023-05-13T20:38:02.922" v="57"/>
        <pc:sldMkLst>
          <pc:docMk/>
          <pc:sldMk cId="1936730698" sldId="265"/>
        </pc:sldMkLst>
        <pc:spChg chg="mod">
          <ac:chgData name="Donald Privitera" userId="S::dprivit2@kennesaw.edu::b19266b5-85bb-4cd7-abc7-9d22c2c9327d" providerId="AD" clId="Web-{CB6EECEC-D1E0-EEC3-48FD-89DB9EBF906D}" dt="2023-05-13T20:38:02.922" v="57"/>
          <ac:spMkLst>
            <pc:docMk/>
            <pc:sldMk cId="1936730698" sldId="265"/>
            <ac:spMk id="21506" creationId="{00000000-0000-0000-0000-000000000000}"/>
          </ac:spMkLst>
        </pc:spChg>
        <pc:picChg chg="mod">
          <ac:chgData name="Donald Privitera" userId="S::dprivit2@kennesaw.edu::b19266b5-85bb-4cd7-abc7-9d22c2c9327d" providerId="AD" clId="Web-{CB6EECEC-D1E0-EEC3-48FD-89DB9EBF906D}" dt="2023-05-13T20:37:02.170" v="54"/>
          <ac:picMkLst>
            <pc:docMk/>
            <pc:sldMk cId="1936730698" sldId="265"/>
            <ac:picMk id="3" creationId="{AF3542D3-5EC6-BA04-0A0B-81F9F356580E}"/>
          </ac:picMkLst>
        </pc:picChg>
      </pc:sldChg>
      <pc:sldChg chg="modSp">
        <pc:chgData name="Donald Privitera" userId="S::dprivit2@kennesaw.edu::b19266b5-85bb-4cd7-abc7-9d22c2c9327d" providerId="AD" clId="Web-{CB6EECEC-D1E0-EEC3-48FD-89DB9EBF906D}" dt="2023-05-13T20:39:50.502" v="60"/>
        <pc:sldMkLst>
          <pc:docMk/>
          <pc:sldMk cId="1656719522" sldId="266"/>
        </pc:sldMkLst>
        <pc:grpChg chg="mod">
          <ac:chgData name="Donald Privitera" userId="S::dprivit2@kennesaw.edu::b19266b5-85bb-4cd7-abc7-9d22c2c9327d" providerId="AD" clId="Web-{CB6EECEC-D1E0-EEC3-48FD-89DB9EBF906D}" dt="2023-05-13T20:39:43.799" v="58"/>
          <ac:grpSpMkLst>
            <pc:docMk/>
            <pc:sldMk cId="1656719522" sldId="266"/>
            <ac:grpSpMk id="2" creationId="{00000000-0000-0000-0000-000000000000}"/>
          </ac:grpSpMkLst>
        </pc:grpChg>
        <pc:grpChg chg="mod">
          <ac:chgData name="Donald Privitera" userId="S::dprivit2@kennesaw.edu::b19266b5-85bb-4cd7-abc7-9d22c2c9327d" providerId="AD" clId="Web-{CB6EECEC-D1E0-EEC3-48FD-89DB9EBF906D}" dt="2023-05-13T20:39:47.189" v="59"/>
          <ac:grpSpMkLst>
            <pc:docMk/>
            <pc:sldMk cId="1656719522" sldId="266"/>
            <ac:grpSpMk id="3" creationId="{00000000-0000-0000-0000-000000000000}"/>
          </ac:grpSpMkLst>
        </pc:grpChg>
        <pc:picChg chg="mod">
          <ac:chgData name="Donald Privitera" userId="S::dprivit2@kennesaw.edu::b19266b5-85bb-4cd7-abc7-9d22c2c9327d" providerId="AD" clId="Web-{CB6EECEC-D1E0-EEC3-48FD-89DB9EBF906D}" dt="2023-05-13T20:37:43.593" v="55"/>
          <ac:picMkLst>
            <pc:docMk/>
            <pc:sldMk cId="1656719522" sldId="266"/>
            <ac:picMk id="5" creationId="{37716CE9-368C-D470-4C13-98FE27EFB402}"/>
          </ac:picMkLst>
        </pc:picChg>
        <pc:cxnChg chg="mod">
          <ac:chgData name="Donald Privitera" userId="S::dprivit2@kennesaw.edu::b19266b5-85bb-4cd7-abc7-9d22c2c9327d" providerId="AD" clId="Web-{CB6EECEC-D1E0-EEC3-48FD-89DB9EBF906D}" dt="2023-05-13T20:39:50.502" v="60"/>
          <ac:cxnSpMkLst>
            <pc:docMk/>
            <pc:sldMk cId="1656719522" sldId="266"/>
            <ac:cxnSpMk id="11" creationId="{00000000-0000-0000-0000-000000000000}"/>
          </ac:cxnSpMkLst>
        </pc:cxnChg>
      </pc:sldChg>
      <pc:sldChg chg="delSp modSp">
        <pc:chgData name="Donald Privitera" userId="S::dprivit2@kennesaw.edu::b19266b5-85bb-4cd7-abc7-9d22c2c9327d" providerId="AD" clId="Web-{CB6EECEC-D1E0-EEC3-48FD-89DB9EBF906D}" dt="2023-05-13T20:51:30.924" v="568"/>
        <pc:sldMkLst>
          <pc:docMk/>
          <pc:sldMk cId="364062071" sldId="270"/>
        </pc:sldMkLst>
        <pc:spChg chg="del">
          <ac:chgData name="Donald Privitera" userId="S::dprivit2@kennesaw.edu::b19266b5-85bb-4cd7-abc7-9d22c2c9327d" providerId="AD" clId="Web-{CB6EECEC-D1E0-EEC3-48FD-89DB9EBF906D}" dt="2023-05-13T20:39:58.518" v="62"/>
          <ac:spMkLst>
            <pc:docMk/>
            <pc:sldMk cId="364062071" sldId="270"/>
            <ac:spMk id="24605" creationId="{00000000-0000-0000-0000-000000000000}"/>
          </ac:spMkLst>
        </pc:spChg>
        <pc:graphicFrameChg chg="modGraphic">
          <ac:chgData name="Donald Privitera" userId="S::dprivit2@kennesaw.edu::b19266b5-85bb-4cd7-abc7-9d22c2c9327d" providerId="AD" clId="Web-{CB6EECEC-D1E0-EEC3-48FD-89DB9EBF906D}" dt="2023-05-13T20:51:30.924" v="568"/>
          <ac:graphicFrameMkLst>
            <pc:docMk/>
            <pc:sldMk cId="364062071" sldId="270"/>
            <ac:graphicFrameMk id="208925" creationId="{00000000-0000-0000-0000-000000000000}"/>
          </ac:graphicFrameMkLst>
        </pc:graphicFrameChg>
      </pc:sldChg>
      <pc:sldChg chg="delSp modSp">
        <pc:chgData name="Donald Privitera" userId="S::dprivit2@kennesaw.edu::b19266b5-85bb-4cd7-abc7-9d22c2c9327d" providerId="AD" clId="Web-{CB6EECEC-D1E0-EEC3-48FD-89DB9EBF906D}" dt="2023-05-13T20:43:17.084" v="111"/>
        <pc:sldMkLst>
          <pc:docMk/>
          <pc:sldMk cId="524307658" sldId="273"/>
        </pc:sldMkLst>
        <pc:spChg chg="mod">
          <ac:chgData name="Donald Privitera" userId="S::dprivit2@kennesaw.edu::b19266b5-85bb-4cd7-abc7-9d22c2c9327d" providerId="AD" clId="Web-{CB6EECEC-D1E0-EEC3-48FD-89DB9EBF906D}" dt="2023-05-13T20:40:55.284" v="73"/>
          <ac:spMkLst>
            <pc:docMk/>
            <pc:sldMk cId="524307658" sldId="273"/>
            <ac:spMk id="27650" creationId="{00000000-0000-0000-0000-000000000000}"/>
          </ac:spMkLst>
        </pc:spChg>
        <pc:spChg chg="mod">
          <ac:chgData name="Donald Privitera" userId="S::dprivit2@kennesaw.edu::b19266b5-85bb-4cd7-abc7-9d22c2c9327d" providerId="AD" clId="Web-{CB6EECEC-D1E0-EEC3-48FD-89DB9EBF906D}" dt="2023-05-13T20:41:03.878" v="74"/>
          <ac:spMkLst>
            <pc:docMk/>
            <pc:sldMk cId="524307658" sldId="273"/>
            <ac:spMk id="27651" creationId="{00000000-0000-0000-0000-000000000000}"/>
          </ac:spMkLst>
        </pc:spChg>
        <pc:spChg chg="mod">
          <ac:chgData name="Donald Privitera" userId="S::dprivit2@kennesaw.edu::b19266b5-85bb-4cd7-abc7-9d22c2c9327d" providerId="AD" clId="Web-{CB6EECEC-D1E0-EEC3-48FD-89DB9EBF906D}" dt="2023-05-13T20:41:08.222" v="75"/>
          <ac:spMkLst>
            <pc:docMk/>
            <pc:sldMk cId="524307658" sldId="273"/>
            <ac:spMk id="27652" creationId="{00000000-0000-0000-0000-000000000000}"/>
          </ac:spMkLst>
        </pc:spChg>
        <pc:spChg chg="mod">
          <ac:chgData name="Donald Privitera" userId="S::dprivit2@kennesaw.edu::b19266b5-85bb-4cd7-abc7-9d22c2c9327d" providerId="AD" clId="Web-{CB6EECEC-D1E0-EEC3-48FD-89DB9EBF906D}" dt="2023-05-13T20:41:11.707" v="76"/>
          <ac:spMkLst>
            <pc:docMk/>
            <pc:sldMk cId="524307658" sldId="273"/>
            <ac:spMk id="27653" creationId="{00000000-0000-0000-0000-000000000000}"/>
          </ac:spMkLst>
        </pc:spChg>
        <pc:spChg chg="mod">
          <ac:chgData name="Donald Privitera" userId="S::dprivit2@kennesaw.edu::b19266b5-85bb-4cd7-abc7-9d22c2c9327d" providerId="AD" clId="Web-{CB6EECEC-D1E0-EEC3-48FD-89DB9EBF906D}" dt="2023-05-13T20:41:15.254" v="77"/>
          <ac:spMkLst>
            <pc:docMk/>
            <pc:sldMk cId="524307658" sldId="273"/>
            <ac:spMk id="27654" creationId="{00000000-0000-0000-0000-000000000000}"/>
          </ac:spMkLst>
        </pc:spChg>
        <pc:spChg chg="mod">
          <ac:chgData name="Donald Privitera" userId="S::dprivit2@kennesaw.edu::b19266b5-85bb-4cd7-abc7-9d22c2c9327d" providerId="AD" clId="Web-{CB6EECEC-D1E0-EEC3-48FD-89DB9EBF906D}" dt="2023-05-13T20:41:20.941" v="78"/>
          <ac:spMkLst>
            <pc:docMk/>
            <pc:sldMk cId="524307658" sldId="273"/>
            <ac:spMk id="27657" creationId="{00000000-0000-0000-0000-000000000000}"/>
          </ac:spMkLst>
        </pc:spChg>
        <pc:spChg chg="mod">
          <ac:chgData name="Donald Privitera" userId="S::dprivit2@kennesaw.edu::b19266b5-85bb-4cd7-abc7-9d22c2c9327d" providerId="AD" clId="Web-{CB6EECEC-D1E0-EEC3-48FD-89DB9EBF906D}" dt="2023-05-13T20:41:26.051" v="79"/>
          <ac:spMkLst>
            <pc:docMk/>
            <pc:sldMk cId="524307658" sldId="273"/>
            <ac:spMk id="27658" creationId="{00000000-0000-0000-0000-000000000000}"/>
          </ac:spMkLst>
        </pc:spChg>
        <pc:spChg chg="mod">
          <ac:chgData name="Donald Privitera" userId="S::dprivit2@kennesaw.edu::b19266b5-85bb-4cd7-abc7-9d22c2c9327d" providerId="AD" clId="Web-{CB6EECEC-D1E0-EEC3-48FD-89DB9EBF906D}" dt="2023-05-13T20:41:29.301" v="80"/>
          <ac:spMkLst>
            <pc:docMk/>
            <pc:sldMk cId="524307658" sldId="273"/>
            <ac:spMk id="27659" creationId="{00000000-0000-0000-0000-000000000000}"/>
          </ac:spMkLst>
        </pc:spChg>
        <pc:spChg chg="mod">
          <ac:chgData name="Donald Privitera" userId="S::dprivit2@kennesaw.edu::b19266b5-85bb-4cd7-abc7-9d22c2c9327d" providerId="AD" clId="Web-{CB6EECEC-D1E0-EEC3-48FD-89DB9EBF906D}" dt="2023-05-13T20:41:32.004" v="81"/>
          <ac:spMkLst>
            <pc:docMk/>
            <pc:sldMk cId="524307658" sldId="273"/>
            <ac:spMk id="27660" creationId="{00000000-0000-0000-0000-000000000000}"/>
          </ac:spMkLst>
        </pc:spChg>
        <pc:spChg chg="mod">
          <ac:chgData name="Donald Privitera" userId="S::dprivit2@kennesaw.edu::b19266b5-85bb-4cd7-abc7-9d22c2c9327d" providerId="AD" clId="Web-{CB6EECEC-D1E0-EEC3-48FD-89DB9EBF906D}" dt="2023-05-13T20:41:34.941" v="82"/>
          <ac:spMkLst>
            <pc:docMk/>
            <pc:sldMk cId="524307658" sldId="273"/>
            <ac:spMk id="27661" creationId="{00000000-0000-0000-0000-000000000000}"/>
          </ac:spMkLst>
        </pc:spChg>
        <pc:spChg chg="mod">
          <ac:chgData name="Donald Privitera" userId="S::dprivit2@kennesaw.edu::b19266b5-85bb-4cd7-abc7-9d22c2c9327d" providerId="AD" clId="Web-{CB6EECEC-D1E0-EEC3-48FD-89DB9EBF906D}" dt="2023-05-13T20:41:37.942" v="83"/>
          <ac:spMkLst>
            <pc:docMk/>
            <pc:sldMk cId="524307658" sldId="273"/>
            <ac:spMk id="27662" creationId="{00000000-0000-0000-0000-000000000000}"/>
          </ac:spMkLst>
        </pc:spChg>
        <pc:spChg chg="mod">
          <ac:chgData name="Donald Privitera" userId="S::dprivit2@kennesaw.edu::b19266b5-85bb-4cd7-abc7-9d22c2c9327d" providerId="AD" clId="Web-{CB6EECEC-D1E0-EEC3-48FD-89DB9EBF906D}" dt="2023-05-13T20:41:41.223" v="84"/>
          <ac:spMkLst>
            <pc:docMk/>
            <pc:sldMk cId="524307658" sldId="273"/>
            <ac:spMk id="27663" creationId="{00000000-0000-0000-0000-000000000000}"/>
          </ac:spMkLst>
        </pc:spChg>
        <pc:spChg chg="mod">
          <ac:chgData name="Donald Privitera" userId="S::dprivit2@kennesaw.edu::b19266b5-85bb-4cd7-abc7-9d22c2c9327d" providerId="AD" clId="Web-{CB6EECEC-D1E0-EEC3-48FD-89DB9EBF906D}" dt="2023-05-13T20:41:44.301" v="85"/>
          <ac:spMkLst>
            <pc:docMk/>
            <pc:sldMk cId="524307658" sldId="273"/>
            <ac:spMk id="27664" creationId="{00000000-0000-0000-0000-000000000000}"/>
          </ac:spMkLst>
        </pc:spChg>
        <pc:spChg chg="mod">
          <ac:chgData name="Donald Privitera" userId="S::dprivit2@kennesaw.edu::b19266b5-85bb-4cd7-abc7-9d22c2c9327d" providerId="AD" clId="Web-{CB6EECEC-D1E0-EEC3-48FD-89DB9EBF906D}" dt="2023-05-13T20:41:47.942" v="86"/>
          <ac:spMkLst>
            <pc:docMk/>
            <pc:sldMk cId="524307658" sldId="273"/>
            <ac:spMk id="27665" creationId="{00000000-0000-0000-0000-000000000000}"/>
          </ac:spMkLst>
        </pc:spChg>
        <pc:spChg chg="mod">
          <ac:chgData name="Donald Privitera" userId="S::dprivit2@kennesaw.edu::b19266b5-85bb-4cd7-abc7-9d22c2c9327d" providerId="AD" clId="Web-{CB6EECEC-D1E0-EEC3-48FD-89DB9EBF906D}" dt="2023-05-13T20:41:51.457" v="87"/>
          <ac:spMkLst>
            <pc:docMk/>
            <pc:sldMk cId="524307658" sldId="273"/>
            <ac:spMk id="27666" creationId="{00000000-0000-0000-0000-000000000000}"/>
          </ac:spMkLst>
        </pc:spChg>
        <pc:spChg chg="mod">
          <ac:chgData name="Donald Privitera" userId="S::dprivit2@kennesaw.edu::b19266b5-85bb-4cd7-abc7-9d22c2c9327d" providerId="AD" clId="Web-{CB6EECEC-D1E0-EEC3-48FD-89DB9EBF906D}" dt="2023-05-13T20:41:54.442" v="88"/>
          <ac:spMkLst>
            <pc:docMk/>
            <pc:sldMk cId="524307658" sldId="273"/>
            <ac:spMk id="27667" creationId="{00000000-0000-0000-0000-000000000000}"/>
          </ac:spMkLst>
        </pc:spChg>
        <pc:spChg chg="mod">
          <ac:chgData name="Donald Privitera" userId="S::dprivit2@kennesaw.edu::b19266b5-85bb-4cd7-abc7-9d22c2c9327d" providerId="AD" clId="Web-{CB6EECEC-D1E0-EEC3-48FD-89DB9EBF906D}" dt="2023-05-13T20:41:58.067" v="89"/>
          <ac:spMkLst>
            <pc:docMk/>
            <pc:sldMk cId="524307658" sldId="273"/>
            <ac:spMk id="27668" creationId="{00000000-0000-0000-0000-000000000000}"/>
          </ac:spMkLst>
        </pc:spChg>
        <pc:spChg chg="mod">
          <ac:chgData name="Donald Privitera" userId="S::dprivit2@kennesaw.edu::b19266b5-85bb-4cd7-abc7-9d22c2c9327d" providerId="AD" clId="Web-{CB6EECEC-D1E0-EEC3-48FD-89DB9EBF906D}" dt="2023-05-13T20:42:05.051" v="90"/>
          <ac:spMkLst>
            <pc:docMk/>
            <pc:sldMk cId="524307658" sldId="273"/>
            <ac:spMk id="27669" creationId="{00000000-0000-0000-0000-000000000000}"/>
          </ac:spMkLst>
        </pc:spChg>
        <pc:spChg chg="mod">
          <ac:chgData name="Donald Privitera" userId="S::dprivit2@kennesaw.edu::b19266b5-85bb-4cd7-abc7-9d22c2c9327d" providerId="AD" clId="Web-{CB6EECEC-D1E0-EEC3-48FD-89DB9EBF906D}" dt="2023-05-13T20:42:07.677" v="91"/>
          <ac:spMkLst>
            <pc:docMk/>
            <pc:sldMk cId="524307658" sldId="273"/>
            <ac:spMk id="27670" creationId="{00000000-0000-0000-0000-000000000000}"/>
          </ac:spMkLst>
        </pc:spChg>
        <pc:spChg chg="mod">
          <ac:chgData name="Donald Privitera" userId="S::dprivit2@kennesaw.edu::b19266b5-85bb-4cd7-abc7-9d22c2c9327d" providerId="AD" clId="Web-{CB6EECEC-D1E0-EEC3-48FD-89DB9EBF906D}" dt="2023-05-13T20:42:10.677" v="92"/>
          <ac:spMkLst>
            <pc:docMk/>
            <pc:sldMk cId="524307658" sldId="273"/>
            <ac:spMk id="27671" creationId="{00000000-0000-0000-0000-000000000000}"/>
          </ac:spMkLst>
        </pc:spChg>
        <pc:spChg chg="mod">
          <ac:chgData name="Donald Privitera" userId="S::dprivit2@kennesaw.edu::b19266b5-85bb-4cd7-abc7-9d22c2c9327d" providerId="AD" clId="Web-{CB6EECEC-D1E0-EEC3-48FD-89DB9EBF906D}" dt="2023-05-13T20:42:14.130" v="93"/>
          <ac:spMkLst>
            <pc:docMk/>
            <pc:sldMk cId="524307658" sldId="273"/>
            <ac:spMk id="27672" creationId="{00000000-0000-0000-0000-000000000000}"/>
          </ac:spMkLst>
        </pc:spChg>
        <pc:spChg chg="mod">
          <ac:chgData name="Donald Privitera" userId="S::dprivit2@kennesaw.edu::b19266b5-85bb-4cd7-abc7-9d22c2c9327d" providerId="AD" clId="Web-{CB6EECEC-D1E0-EEC3-48FD-89DB9EBF906D}" dt="2023-05-13T20:42:17.395" v="94"/>
          <ac:spMkLst>
            <pc:docMk/>
            <pc:sldMk cId="524307658" sldId="273"/>
            <ac:spMk id="27673" creationId="{00000000-0000-0000-0000-000000000000}"/>
          </ac:spMkLst>
        </pc:spChg>
        <pc:spChg chg="mod">
          <ac:chgData name="Donald Privitera" userId="S::dprivit2@kennesaw.edu::b19266b5-85bb-4cd7-abc7-9d22c2c9327d" providerId="AD" clId="Web-{CB6EECEC-D1E0-EEC3-48FD-89DB9EBF906D}" dt="2023-05-13T20:42:20.271" v="95"/>
          <ac:spMkLst>
            <pc:docMk/>
            <pc:sldMk cId="524307658" sldId="273"/>
            <ac:spMk id="27674" creationId="{00000000-0000-0000-0000-000000000000}"/>
          </ac:spMkLst>
        </pc:spChg>
        <pc:spChg chg="mod">
          <ac:chgData name="Donald Privitera" userId="S::dprivit2@kennesaw.edu::b19266b5-85bb-4cd7-abc7-9d22c2c9327d" providerId="AD" clId="Web-{CB6EECEC-D1E0-EEC3-48FD-89DB9EBF906D}" dt="2023-05-13T20:42:23.083" v="96"/>
          <ac:spMkLst>
            <pc:docMk/>
            <pc:sldMk cId="524307658" sldId="273"/>
            <ac:spMk id="27675" creationId="{00000000-0000-0000-0000-000000000000}"/>
          </ac:spMkLst>
        </pc:spChg>
        <pc:spChg chg="mod">
          <ac:chgData name="Donald Privitera" userId="S::dprivit2@kennesaw.edu::b19266b5-85bb-4cd7-abc7-9d22c2c9327d" providerId="AD" clId="Web-{CB6EECEC-D1E0-EEC3-48FD-89DB9EBF906D}" dt="2023-05-13T20:42:28.005" v="97"/>
          <ac:spMkLst>
            <pc:docMk/>
            <pc:sldMk cId="524307658" sldId="273"/>
            <ac:spMk id="27676" creationId="{00000000-0000-0000-0000-000000000000}"/>
          </ac:spMkLst>
        </pc:spChg>
        <pc:spChg chg="mod">
          <ac:chgData name="Donald Privitera" userId="S::dprivit2@kennesaw.edu::b19266b5-85bb-4cd7-abc7-9d22c2c9327d" providerId="AD" clId="Web-{CB6EECEC-D1E0-EEC3-48FD-89DB9EBF906D}" dt="2023-05-13T20:42:31.802" v="98"/>
          <ac:spMkLst>
            <pc:docMk/>
            <pc:sldMk cId="524307658" sldId="273"/>
            <ac:spMk id="27677" creationId="{00000000-0000-0000-0000-000000000000}"/>
          </ac:spMkLst>
        </pc:spChg>
        <pc:spChg chg="mod">
          <ac:chgData name="Donald Privitera" userId="S::dprivit2@kennesaw.edu::b19266b5-85bb-4cd7-abc7-9d22c2c9327d" providerId="AD" clId="Web-{CB6EECEC-D1E0-EEC3-48FD-89DB9EBF906D}" dt="2023-05-13T20:42:34.240" v="99"/>
          <ac:spMkLst>
            <pc:docMk/>
            <pc:sldMk cId="524307658" sldId="273"/>
            <ac:spMk id="27678" creationId="{00000000-0000-0000-0000-000000000000}"/>
          </ac:spMkLst>
        </pc:spChg>
        <pc:spChg chg="mod">
          <ac:chgData name="Donald Privitera" userId="S::dprivit2@kennesaw.edu::b19266b5-85bb-4cd7-abc7-9d22c2c9327d" providerId="AD" clId="Web-{CB6EECEC-D1E0-EEC3-48FD-89DB9EBF906D}" dt="2023-05-13T20:42:37.208" v="100"/>
          <ac:spMkLst>
            <pc:docMk/>
            <pc:sldMk cId="524307658" sldId="273"/>
            <ac:spMk id="27679" creationId="{00000000-0000-0000-0000-000000000000}"/>
          </ac:spMkLst>
        </pc:spChg>
        <pc:spChg chg="mod">
          <ac:chgData name="Donald Privitera" userId="S::dprivit2@kennesaw.edu::b19266b5-85bb-4cd7-abc7-9d22c2c9327d" providerId="AD" clId="Web-{CB6EECEC-D1E0-EEC3-48FD-89DB9EBF906D}" dt="2023-05-13T20:42:39.662" v="101"/>
          <ac:spMkLst>
            <pc:docMk/>
            <pc:sldMk cId="524307658" sldId="273"/>
            <ac:spMk id="27680" creationId="{00000000-0000-0000-0000-000000000000}"/>
          </ac:spMkLst>
        </pc:spChg>
        <pc:spChg chg="mod">
          <ac:chgData name="Donald Privitera" userId="S::dprivit2@kennesaw.edu::b19266b5-85bb-4cd7-abc7-9d22c2c9327d" providerId="AD" clId="Web-{CB6EECEC-D1E0-EEC3-48FD-89DB9EBF906D}" dt="2023-05-13T20:42:55.224" v="104"/>
          <ac:spMkLst>
            <pc:docMk/>
            <pc:sldMk cId="524307658" sldId="273"/>
            <ac:spMk id="27696" creationId="{00000000-0000-0000-0000-000000000000}"/>
          </ac:spMkLst>
        </pc:spChg>
        <pc:spChg chg="mod">
          <ac:chgData name="Donald Privitera" userId="S::dprivit2@kennesaw.edu::b19266b5-85bb-4cd7-abc7-9d22c2c9327d" providerId="AD" clId="Web-{CB6EECEC-D1E0-EEC3-48FD-89DB9EBF906D}" dt="2023-05-13T20:42:57.928" v="105"/>
          <ac:spMkLst>
            <pc:docMk/>
            <pc:sldMk cId="524307658" sldId="273"/>
            <ac:spMk id="27697" creationId="{00000000-0000-0000-0000-000000000000}"/>
          </ac:spMkLst>
        </pc:spChg>
        <pc:spChg chg="mod">
          <ac:chgData name="Donald Privitera" userId="S::dprivit2@kennesaw.edu::b19266b5-85bb-4cd7-abc7-9d22c2c9327d" providerId="AD" clId="Web-{CB6EECEC-D1E0-EEC3-48FD-89DB9EBF906D}" dt="2023-05-13T20:43:00.724" v="106"/>
          <ac:spMkLst>
            <pc:docMk/>
            <pc:sldMk cId="524307658" sldId="273"/>
            <ac:spMk id="27698" creationId="{00000000-0000-0000-0000-000000000000}"/>
          </ac:spMkLst>
        </pc:spChg>
        <pc:spChg chg="mod">
          <ac:chgData name="Donald Privitera" userId="S::dprivit2@kennesaw.edu::b19266b5-85bb-4cd7-abc7-9d22c2c9327d" providerId="AD" clId="Web-{CB6EECEC-D1E0-EEC3-48FD-89DB9EBF906D}" dt="2023-05-13T20:43:03.443" v="107"/>
          <ac:spMkLst>
            <pc:docMk/>
            <pc:sldMk cId="524307658" sldId="273"/>
            <ac:spMk id="27699" creationId="{00000000-0000-0000-0000-000000000000}"/>
          </ac:spMkLst>
        </pc:spChg>
        <pc:spChg chg="mod">
          <ac:chgData name="Donald Privitera" userId="S::dprivit2@kennesaw.edu::b19266b5-85bb-4cd7-abc7-9d22c2c9327d" providerId="AD" clId="Web-{CB6EECEC-D1E0-EEC3-48FD-89DB9EBF906D}" dt="2023-05-13T20:43:06.881" v="108"/>
          <ac:spMkLst>
            <pc:docMk/>
            <pc:sldMk cId="524307658" sldId="273"/>
            <ac:spMk id="27702" creationId="{00000000-0000-0000-0000-000000000000}"/>
          </ac:spMkLst>
        </pc:spChg>
        <pc:spChg chg="del">
          <ac:chgData name="Donald Privitera" userId="S::dprivit2@kennesaw.edu::b19266b5-85bb-4cd7-abc7-9d22c2c9327d" providerId="AD" clId="Web-{CB6EECEC-D1E0-EEC3-48FD-89DB9EBF906D}" dt="2023-05-13T20:43:13.162" v="109"/>
          <ac:spMkLst>
            <pc:docMk/>
            <pc:sldMk cId="524307658" sldId="273"/>
            <ac:spMk id="27703" creationId="{00000000-0000-0000-0000-000000000000}"/>
          </ac:spMkLst>
        </pc:spChg>
        <pc:spChg chg="del">
          <ac:chgData name="Donald Privitera" userId="S::dprivit2@kennesaw.edu::b19266b5-85bb-4cd7-abc7-9d22c2c9327d" providerId="AD" clId="Web-{CB6EECEC-D1E0-EEC3-48FD-89DB9EBF906D}" dt="2023-05-13T20:43:15.506" v="110"/>
          <ac:spMkLst>
            <pc:docMk/>
            <pc:sldMk cId="524307658" sldId="273"/>
            <ac:spMk id="27704" creationId="{00000000-0000-0000-0000-000000000000}"/>
          </ac:spMkLst>
        </pc:spChg>
        <pc:spChg chg="del">
          <ac:chgData name="Donald Privitera" userId="S::dprivit2@kennesaw.edu::b19266b5-85bb-4cd7-abc7-9d22c2c9327d" providerId="AD" clId="Web-{CB6EECEC-D1E0-EEC3-48FD-89DB9EBF906D}" dt="2023-05-13T20:43:17.084" v="111"/>
          <ac:spMkLst>
            <pc:docMk/>
            <pc:sldMk cId="524307658" sldId="273"/>
            <ac:spMk id="27705" creationId="{00000000-0000-0000-0000-000000000000}"/>
          </ac:spMkLst>
        </pc:spChg>
        <pc:grpChg chg="mod">
          <ac:chgData name="Donald Privitera" userId="S::dprivit2@kennesaw.edu::b19266b5-85bb-4cd7-abc7-9d22c2c9327d" providerId="AD" clId="Web-{CB6EECEC-D1E0-EEC3-48FD-89DB9EBF906D}" dt="2023-05-13T20:42:44.646" v="102"/>
          <ac:grpSpMkLst>
            <pc:docMk/>
            <pc:sldMk cId="524307658" sldId="273"/>
            <ac:grpSpMk id="2" creationId="{00000000-0000-0000-0000-000000000000}"/>
          </ac:grpSpMkLst>
        </pc:grpChg>
        <pc:grpChg chg="mod">
          <ac:chgData name="Donald Privitera" userId="S::dprivit2@kennesaw.edu::b19266b5-85bb-4cd7-abc7-9d22c2c9327d" providerId="AD" clId="Web-{CB6EECEC-D1E0-EEC3-48FD-89DB9EBF906D}" dt="2023-05-13T20:42:48.834" v="103"/>
          <ac:grpSpMkLst>
            <pc:docMk/>
            <pc:sldMk cId="524307658" sldId="273"/>
            <ac:grpSpMk id="3" creationId="{00000000-0000-0000-0000-000000000000}"/>
          </ac:grpSpMkLst>
        </pc:grpChg>
      </pc:sldChg>
      <pc:sldChg chg="modSp">
        <pc:chgData name="Donald Privitera" userId="S::dprivit2@kennesaw.edu::b19266b5-85bb-4cd7-abc7-9d22c2c9327d" providerId="AD" clId="Web-{CB6EECEC-D1E0-EEC3-48FD-89DB9EBF906D}" dt="2023-05-13T20:44:40.947" v="136"/>
        <pc:sldMkLst>
          <pc:docMk/>
          <pc:sldMk cId="3434377583" sldId="274"/>
        </pc:sldMkLst>
        <pc:picChg chg="mod">
          <ac:chgData name="Donald Privitera" userId="S::dprivit2@kennesaw.edu::b19266b5-85bb-4cd7-abc7-9d22c2c9327d" providerId="AD" clId="Web-{CB6EECEC-D1E0-EEC3-48FD-89DB9EBF906D}" dt="2023-05-13T20:44:40.947" v="136"/>
          <ac:picMkLst>
            <pc:docMk/>
            <pc:sldMk cId="3434377583" sldId="274"/>
            <ac:picMk id="4" creationId="{00000000-0000-0000-0000-000000000000}"/>
          </ac:picMkLst>
        </pc:picChg>
      </pc:sldChg>
      <pc:sldChg chg="delSp">
        <pc:chgData name="Donald Privitera" userId="S::dprivit2@kennesaw.edu::b19266b5-85bb-4cd7-abc7-9d22c2c9327d" providerId="AD" clId="Web-{CB6EECEC-D1E0-EEC3-48FD-89DB9EBF906D}" dt="2023-05-13T20:39:56.143" v="61"/>
        <pc:sldMkLst>
          <pc:docMk/>
          <pc:sldMk cId="785122713" sldId="281"/>
        </pc:sldMkLst>
        <pc:spChg chg="del">
          <ac:chgData name="Donald Privitera" userId="S::dprivit2@kennesaw.edu::b19266b5-85bb-4cd7-abc7-9d22c2c9327d" providerId="AD" clId="Web-{CB6EECEC-D1E0-EEC3-48FD-89DB9EBF906D}" dt="2023-05-13T20:39:56.143" v="61"/>
          <ac:spMkLst>
            <pc:docMk/>
            <pc:sldMk cId="785122713" sldId="281"/>
            <ac:spMk id="29700" creationId="{00000000-0000-0000-0000-000000000000}"/>
          </ac:spMkLst>
        </pc:spChg>
      </pc:sldChg>
      <pc:sldChg chg="delSp">
        <pc:chgData name="Donald Privitera" userId="S::dprivit2@kennesaw.edu::b19266b5-85bb-4cd7-abc7-9d22c2c9327d" providerId="AD" clId="Web-{CB6EECEC-D1E0-EEC3-48FD-89DB9EBF906D}" dt="2023-05-13T20:43:38.695" v="115"/>
        <pc:sldMkLst>
          <pc:docMk/>
          <pc:sldMk cId="359177762" sldId="282"/>
        </pc:sldMkLst>
        <pc:spChg chg="del">
          <ac:chgData name="Donald Privitera" userId="S::dprivit2@kennesaw.edu::b19266b5-85bb-4cd7-abc7-9d22c2c9327d" providerId="AD" clId="Web-{CB6EECEC-D1E0-EEC3-48FD-89DB9EBF906D}" dt="2023-05-13T20:43:35.602" v="112"/>
          <ac:spMkLst>
            <pc:docMk/>
            <pc:sldMk cId="359177762" sldId="282"/>
            <ac:spMk id="30724" creationId="{00000000-0000-0000-0000-000000000000}"/>
          </ac:spMkLst>
        </pc:spChg>
        <pc:spChg chg="del">
          <ac:chgData name="Donald Privitera" userId="S::dprivit2@kennesaw.edu::b19266b5-85bb-4cd7-abc7-9d22c2c9327d" providerId="AD" clId="Web-{CB6EECEC-D1E0-EEC3-48FD-89DB9EBF906D}" dt="2023-05-13T20:43:36.836" v="113"/>
          <ac:spMkLst>
            <pc:docMk/>
            <pc:sldMk cId="359177762" sldId="282"/>
            <ac:spMk id="30725" creationId="{00000000-0000-0000-0000-000000000000}"/>
          </ac:spMkLst>
        </pc:spChg>
        <pc:spChg chg="del">
          <ac:chgData name="Donald Privitera" userId="S::dprivit2@kennesaw.edu::b19266b5-85bb-4cd7-abc7-9d22c2c9327d" providerId="AD" clId="Web-{CB6EECEC-D1E0-EEC3-48FD-89DB9EBF906D}" dt="2023-05-13T20:43:37.820" v="114"/>
          <ac:spMkLst>
            <pc:docMk/>
            <pc:sldMk cId="359177762" sldId="282"/>
            <ac:spMk id="30726" creationId="{00000000-0000-0000-0000-000000000000}"/>
          </ac:spMkLst>
        </pc:spChg>
        <pc:spChg chg="del">
          <ac:chgData name="Donald Privitera" userId="S::dprivit2@kennesaw.edu::b19266b5-85bb-4cd7-abc7-9d22c2c9327d" providerId="AD" clId="Web-{CB6EECEC-D1E0-EEC3-48FD-89DB9EBF906D}" dt="2023-05-13T20:43:38.695" v="115"/>
          <ac:spMkLst>
            <pc:docMk/>
            <pc:sldMk cId="359177762" sldId="282"/>
            <ac:spMk id="30727" creationId="{00000000-0000-0000-0000-000000000000}"/>
          </ac:spMkLst>
        </pc:spChg>
      </pc:sldChg>
      <pc:sldChg chg="addSp delSp modSp">
        <pc:chgData name="Donald Privitera" userId="S::dprivit2@kennesaw.edu::b19266b5-85bb-4cd7-abc7-9d22c2c9327d" providerId="AD" clId="Web-{CB6EECEC-D1E0-EEC3-48FD-89DB9EBF906D}" dt="2023-05-13T20:49:55.484" v="567" actId="1076"/>
        <pc:sldMkLst>
          <pc:docMk/>
          <pc:sldMk cId="1113346798" sldId="290"/>
        </pc:sldMkLst>
        <pc:graphicFrameChg chg="add mod modGraphic">
          <ac:chgData name="Donald Privitera" userId="S::dprivit2@kennesaw.edu::b19266b5-85bb-4cd7-abc7-9d22c2c9327d" providerId="AD" clId="Web-{CB6EECEC-D1E0-EEC3-48FD-89DB9EBF906D}" dt="2023-05-13T20:49:55.484" v="567" actId="1076"/>
          <ac:graphicFrameMkLst>
            <pc:docMk/>
            <pc:sldMk cId="1113346798" sldId="290"/>
            <ac:graphicFrameMk id="2" creationId="{1139C9C6-C6AA-1A49-876F-8511E95204D6}"/>
          </ac:graphicFrameMkLst>
        </pc:graphicFrameChg>
        <pc:picChg chg="del mod">
          <ac:chgData name="Donald Privitera" userId="S::dprivit2@kennesaw.edu::b19266b5-85bb-4cd7-abc7-9d22c2c9327d" providerId="AD" clId="Web-{CB6EECEC-D1E0-EEC3-48FD-89DB9EBF906D}" dt="2023-05-13T20:49:45.812" v="566"/>
          <ac:picMkLst>
            <pc:docMk/>
            <pc:sldMk cId="1113346798" sldId="290"/>
            <ac:picMk id="84996" creationId="{00000000-0000-0000-0000-000000000000}"/>
          </ac:picMkLst>
        </pc:picChg>
      </pc:sldChg>
      <pc:sldChg chg="delSp modSp">
        <pc:chgData name="Donald Privitera" userId="S::dprivit2@kennesaw.edu::b19266b5-85bb-4cd7-abc7-9d22c2c9327d" providerId="AD" clId="Web-{CB6EECEC-D1E0-EEC3-48FD-89DB9EBF906D}" dt="2023-05-13T20:40:36.550" v="72"/>
        <pc:sldMkLst>
          <pc:docMk/>
          <pc:sldMk cId="2826809007" sldId="293"/>
        </pc:sldMkLst>
        <pc:spChg chg="del">
          <ac:chgData name="Donald Privitera" userId="S::dprivit2@kennesaw.edu::b19266b5-85bb-4cd7-abc7-9d22c2c9327d" providerId="AD" clId="Web-{CB6EECEC-D1E0-EEC3-48FD-89DB9EBF906D}" dt="2023-05-13T20:40:09.409" v="64"/>
          <ac:spMkLst>
            <pc:docMk/>
            <pc:sldMk cId="2826809007" sldId="293"/>
            <ac:spMk id="25606" creationId="{00000000-0000-0000-0000-000000000000}"/>
          </ac:spMkLst>
        </pc:spChg>
        <pc:cxnChg chg="mod">
          <ac:chgData name="Donald Privitera" userId="S::dprivit2@kennesaw.edu::b19266b5-85bb-4cd7-abc7-9d22c2c9327d" providerId="AD" clId="Web-{CB6EECEC-D1E0-EEC3-48FD-89DB9EBF906D}" dt="2023-05-13T20:40:15.674" v="65"/>
          <ac:cxnSpMkLst>
            <pc:docMk/>
            <pc:sldMk cId="2826809007" sldId="293"/>
            <ac:cxnSpMk id="15" creationId="{7494DABC-1274-4FC4-E2CC-B1B3E70E6E21}"/>
          </ac:cxnSpMkLst>
        </pc:cxnChg>
        <pc:cxnChg chg="mod">
          <ac:chgData name="Donald Privitera" userId="S::dprivit2@kennesaw.edu::b19266b5-85bb-4cd7-abc7-9d22c2c9327d" providerId="AD" clId="Web-{CB6EECEC-D1E0-EEC3-48FD-89DB9EBF906D}" dt="2023-05-13T20:40:18.768" v="66"/>
          <ac:cxnSpMkLst>
            <pc:docMk/>
            <pc:sldMk cId="2826809007" sldId="293"/>
            <ac:cxnSpMk id="18" creationId="{6265A36F-BC8C-837C-09D7-13E910659907}"/>
          </ac:cxnSpMkLst>
        </pc:cxnChg>
        <pc:cxnChg chg="mod">
          <ac:chgData name="Donald Privitera" userId="S::dprivit2@kennesaw.edu::b19266b5-85bb-4cd7-abc7-9d22c2c9327d" providerId="AD" clId="Web-{CB6EECEC-D1E0-EEC3-48FD-89DB9EBF906D}" dt="2023-05-13T20:40:22.003" v="67"/>
          <ac:cxnSpMkLst>
            <pc:docMk/>
            <pc:sldMk cId="2826809007" sldId="293"/>
            <ac:cxnSpMk id="20" creationId="{8D6C23F9-F3CF-A655-8E86-213C3BCBD367}"/>
          </ac:cxnSpMkLst>
        </pc:cxnChg>
        <pc:cxnChg chg="mod">
          <ac:chgData name="Donald Privitera" userId="S::dprivit2@kennesaw.edu::b19266b5-85bb-4cd7-abc7-9d22c2c9327d" providerId="AD" clId="Web-{CB6EECEC-D1E0-EEC3-48FD-89DB9EBF906D}" dt="2023-05-13T20:40:25.065" v="68"/>
          <ac:cxnSpMkLst>
            <pc:docMk/>
            <pc:sldMk cId="2826809007" sldId="293"/>
            <ac:cxnSpMk id="22" creationId="{BE618839-56FB-D01C-0B11-2595873FABB8}"/>
          </ac:cxnSpMkLst>
        </pc:cxnChg>
        <pc:cxnChg chg="mod">
          <ac:chgData name="Donald Privitera" userId="S::dprivit2@kennesaw.edu::b19266b5-85bb-4cd7-abc7-9d22c2c9327d" providerId="AD" clId="Web-{CB6EECEC-D1E0-EEC3-48FD-89DB9EBF906D}" dt="2023-05-13T20:40:28.237" v="69"/>
          <ac:cxnSpMkLst>
            <pc:docMk/>
            <pc:sldMk cId="2826809007" sldId="293"/>
            <ac:cxnSpMk id="24" creationId="{52431448-E26A-B3E2-B905-B6BE16BDEEF2}"/>
          </ac:cxnSpMkLst>
        </pc:cxnChg>
        <pc:cxnChg chg="mod">
          <ac:chgData name="Donald Privitera" userId="S::dprivit2@kennesaw.edu::b19266b5-85bb-4cd7-abc7-9d22c2c9327d" providerId="AD" clId="Web-{CB6EECEC-D1E0-EEC3-48FD-89DB9EBF906D}" dt="2023-05-13T20:40:31.034" v="70"/>
          <ac:cxnSpMkLst>
            <pc:docMk/>
            <pc:sldMk cId="2826809007" sldId="293"/>
            <ac:cxnSpMk id="26" creationId="{960C4743-24D0-CDFA-7C25-40D2460BF65A}"/>
          </ac:cxnSpMkLst>
        </pc:cxnChg>
        <pc:cxnChg chg="mod">
          <ac:chgData name="Donald Privitera" userId="S::dprivit2@kennesaw.edu::b19266b5-85bb-4cd7-abc7-9d22c2c9327d" providerId="AD" clId="Web-{CB6EECEC-D1E0-EEC3-48FD-89DB9EBF906D}" dt="2023-05-13T20:40:33.737" v="71"/>
          <ac:cxnSpMkLst>
            <pc:docMk/>
            <pc:sldMk cId="2826809007" sldId="293"/>
            <ac:cxnSpMk id="30" creationId="{8858EA5D-52D0-9376-B422-F95882C1B38D}"/>
          </ac:cxnSpMkLst>
        </pc:cxnChg>
        <pc:cxnChg chg="mod">
          <ac:chgData name="Donald Privitera" userId="S::dprivit2@kennesaw.edu::b19266b5-85bb-4cd7-abc7-9d22c2c9327d" providerId="AD" clId="Web-{CB6EECEC-D1E0-EEC3-48FD-89DB9EBF906D}" dt="2023-05-13T20:40:36.550" v="72"/>
          <ac:cxnSpMkLst>
            <pc:docMk/>
            <pc:sldMk cId="2826809007" sldId="293"/>
            <ac:cxnSpMk id="32" creationId="{18BC35AB-563F-CBDC-F892-18703316F9D5}"/>
          </ac:cxnSpMkLst>
        </pc:cxnChg>
      </pc:sldChg>
      <pc:sldChg chg="modSp">
        <pc:chgData name="Donald Privitera" userId="S::dprivit2@kennesaw.edu::b19266b5-85bb-4cd7-abc7-9d22c2c9327d" providerId="AD" clId="Web-{CB6EECEC-D1E0-EEC3-48FD-89DB9EBF906D}" dt="2023-05-13T20:45:03.853" v="138"/>
        <pc:sldMkLst>
          <pc:docMk/>
          <pc:sldMk cId="2438085923" sldId="300"/>
        </pc:sldMkLst>
        <pc:grpChg chg="mod">
          <ac:chgData name="Donald Privitera" userId="S::dprivit2@kennesaw.edu::b19266b5-85bb-4cd7-abc7-9d22c2c9327d" providerId="AD" clId="Web-{CB6EECEC-D1E0-EEC3-48FD-89DB9EBF906D}" dt="2023-05-13T20:45:01.400" v="137"/>
          <ac:grpSpMkLst>
            <pc:docMk/>
            <pc:sldMk cId="2438085923" sldId="300"/>
            <ac:grpSpMk id="14" creationId="{CCE14A06-FA3A-7A40-6C8F-2A6E003E7B78}"/>
          </ac:grpSpMkLst>
        </pc:grpChg>
        <pc:grpChg chg="mod">
          <ac:chgData name="Donald Privitera" userId="S::dprivit2@kennesaw.edu::b19266b5-85bb-4cd7-abc7-9d22c2c9327d" providerId="AD" clId="Web-{CB6EECEC-D1E0-EEC3-48FD-89DB9EBF906D}" dt="2023-05-13T20:45:03.853" v="138"/>
          <ac:grpSpMkLst>
            <pc:docMk/>
            <pc:sldMk cId="2438085923" sldId="300"/>
            <ac:grpSpMk id="22" creationId="{1EA2451B-4AFB-43C8-7CDD-178988301C76}"/>
          </ac:grpSpMkLst>
        </pc:grpChg>
      </pc:sldChg>
      <pc:sldChg chg="modSp">
        <pc:chgData name="Donald Privitera" userId="S::dprivit2@kennesaw.edu::b19266b5-85bb-4cd7-abc7-9d22c2c9327d" providerId="AD" clId="Web-{CB6EECEC-D1E0-EEC3-48FD-89DB9EBF906D}" dt="2023-05-13T20:40:06.205" v="63"/>
        <pc:sldMkLst>
          <pc:docMk/>
          <pc:sldMk cId="3923329060" sldId="303"/>
        </pc:sldMkLst>
        <pc:grpChg chg="mod">
          <ac:chgData name="Donald Privitera" userId="S::dprivit2@kennesaw.edu::b19266b5-85bb-4cd7-abc7-9d22c2c9327d" providerId="AD" clId="Web-{CB6EECEC-D1E0-EEC3-48FD-89DB9EBF906D}" dt="2023-05-13T20:40:06.205" v="63"/>
          <ac:grpSpMkLst>
            <pc:docMk/>
            <pc:sldMk cId="3923329060" sldId="303"/>
            <ac:grpSpMk id="6" creationId="{16A2423B-8323-8780-AE99-0EF9D47EA280}"/>
          </ac:grpSpMkLst>
        </pc:grpChg>
      </pc:sldChg>
    </pc:docChg>
  </pc:docChgLst>
  <pc:docChgLst>
    <pc:chgData name="Bob Brown" userId="de4355ee-7296-4195-ba97-c8dead83c87d" providerId="ADAL" clId="{B860F754-F7CB-4DA2-9C4A-3C0580EDD613}"/>
    <pc:docChg chg="custSel addSld delSld modSld">
      <pc:chgData name="Bob Brown" userId="de4355ee-7296-4195-ba97-c8dead83c87d" providerId="ADAL" clId="{B860F754-F7CB-4DA2-9C4A-3C0580EDD613}" dt="2023-04-12T19:21:01.119" v="1717" actId="1076"/>
      <pc:docMkLst>
        <pc:docMk/>
      </pc:docMkLst>
      <pc:sldChg chg="modSp mod">
        <pc:chgData name="Bob Brown" userId="de4355ee-7296-4195-ba97-c8dead83c87d" providerId="ADAL" clId="{B860F754-F7CB-4DA2-9C4A-3C0580EDD613}" dt="2023-04-12T19:21:01.119" v="1717" actId="1076"/>
        <pc:sldMkLst>
          <pc:docMk/>
          <pc:sldMk cId="3095576246" sldId="256"/>
        </pc:sldMkLst>
        <pc:grpChg chg="mod">
          <ac:chgData name="Bob Brown" userId="de4355ee-7296-4195-ba97-c8dead83c87d" providerId="ADAL" clId="{B860F754-F7CB-4DA2-9C4A-3C0580EDD613}" dt="2023-04-12T19:21:01.119" v="1717" actId="1076"/>
          <ac:grpSpMkLst>
            <pc:docMk/>
            <pc:sldMk cId="3095576246" sldId="256"/>
            <ac:grpSpMk id="4" creationId="{70D8C064-1CA3-4C25-7F82-CD093C8EE46A}"/>
          </ac:grpSpMkLst>
        </pc:grpChg>
      </pc:sldChg>
      <pc:sldChg chg="modNotesTx">
        <pc:chgData name="Bob Brown" userId="de4355ee-7296-4195-ba97-c8dead83c87d" providerId="ADAL" clId="{B860F754-F7CB-4DA2-9C4A-3C0580EDD613}" dt="2023-04-12T17:01:06.737" v="78" actId="20577"/>
        <pc:sldMkLst>
          <pc:docMk/>
          <pc:sldMk cId="3858748209" sldId="267"/>
        </pc:sldMkLst>
      </pc:sldChg>
      <pc:sldChg chg="modSp mod">
        <pc:chgData name="Bob Brown" userId="de4355ee-7296-4195-ba97-c8dead83c87d" providerId="ADAL" clId="{B860F754-F7CB-4DA2-9C4A-3C0580EDD613}" dt="2023-04-12T17:02:36.954" v="81" actId="20577"/>
        <pc:sldMkLst>
          <pc:docMk/>
          <pc:sldMk cId="364062071" sldId="270"/>
        </pc:sldMkLst>
        <pc:graphicFrameChg chg="modGraphic">
          <ac:chgData name="Bob Brown" userId="de4355ee-7296-4195-ba97-c8dead83c87d" providerId="ADAL" clId="{B860F754-F7CB-4DA2-9C4A-3C0580EDD613}" dt="2023-04-12T17:02:36.954" v="81" actId="20577"/>
          <ac:graphicFrameMkLst>
            <pc:docMk/>
            <pc:sldMk cId="364062071" sldId="270"/>
            <ac:graphicFrameMk id="208925" creationId="{00000000-0000-0000-0000-000000000000}"/>
          </ac:graphicFrameMkLst>
        </pc:graphicFrameChg>
      </pc:sldChg>
      <pc:sldChg chg="del">
        <pc:chgData name="Bob Brown" userId="de4355ee-7296-4195-ba97-c8dead83c87d" providerId="ADAL" clId="{B860F754-F7CB-4DA2-9C4A-3C0580EDD613}" dt="2023-04-12T17:04:30.550" v="94" actId="47"/>
        <pc:sldMkLst>
          <pc:docMk/>
          <pc:sldMk cId="2777807872" sldId="275"/>
        </pc:sldMkLst>
      </pc:sldChg>
      <pc:sldChg chg="modAnim">
        <pc:chgData name="Bob Brown" userId="de4355ee-7296-4195-ba97-c8dead83c87d" providerId="ADAL" clId="{B860F754-F7CB-4DA2-9C4A-3C0580EDD613}" dt="2023-04-12T17:01:24.379" v="79"/>
        <pc:sldMkLst>
          <pc:docMk/>
          <pc:sldMk cId="1331356594" sldId="280"/>
        </pc:sldMkLst>
      </pc:sldChg>
      <pc:sldChg chg="modSp">
        <pc:chgData name="Bob Brown" userId="de4355ee-7296-4195-ba97-c8dead83c87d" providerId="ADAL" clId="{B860F754-F7CB-4DA2-9C4A-3C0580EDD613}" dt="2023-04-12T17:01:36.084" v="80" actId="20577"/>
        <pc:sldMkLst>
          <pc:docMk/>
          <pc:sldMk cId="785122713" sldId="281"/>
        </pc:sldMkLst>
        <pc:spChg chg="mod">
          <ac:chgData name="Bob Brown" userId="de4355ee-7296-4195-ba97-c8dead83c87d" providerId="ADAL" clId="{B860F754-F7CB-4DA2-9C4A-3C0580EDD613}" dt="2023-04-12T17:01:36.084" v="80" actId="20577"/>
          <ac:spMkLst>
            <pc:docMk/>
            <pc:sldMk cId="785122713" sldId="281"/>
            <ac:spMk id="29699" creationId="{00000000-0000-0000-0000-000000000000}"/>
          </ac:spMkLst>
        </pc:spChg>
      </pc:sldChg>
      <pc:sldChg chg="modSp mod modNotesTx">
        <pc:chgData name="Bob Brown" userId="de4355ee-7296-4195-ba97-c8dead83c87d" providerId="ADAL" clId="{B860F754-F7CB-4DA2-9C4A-3C0580EDD613}" dt="2023-04-12T18:31:29.037" v="1090" actId="20577"/>
        <pc:sldMkLst>
          <pc:docMk/>
          <pc:sldMk cId="3017126907" sldId="283"/>
        </pc:sldMkLst>
        <pc:spChg chg="mod">
          <ac:chgData name="Bob Brown" userId="de4355ee-7296-4195-ba97-c8dead83c87d" providerId="ADAL" clId="{B860F754-F7CB-4DA2-9C4A-3C0580EDD613}" dt="2023-04-12T18:29:01.288" v="769" actId="20577"/>
          <ac:spMkLst>
            <pc:docMk/>
            <pc:sldMk cId="3017126907" sldId="283"/>
            <ac:spMk id="81922" creationId="{00000000-0000-0000-0000-000000000000}"/>
          </ac:spMkLst>
        </pc:spChg>
      </pc:sldChg>
      <pc:sldChg chg="modSp">
        <pc:chgData name="Bob Brown" userId="de4355ee-7296-4195-ba97-c8dead83c87d" providerId="ADAL" clId="{B860F754-F7CB-4DA2-9C4A-3C0580EDD613}" dt="2023-04-12T16:58:08.296" v="5" actId="20577"/>
        <pc:sldMkLst>
          <pc:docMk/>
          <pc:sldMk cId="1838797069" sldId="294"/>
        </pc:sldMkLst>
        <pc:spChg chg="mod">
          <ac:chgData name="Bob Brown" userId="de4355ee-7296-4195-ba97-c8dead83c87d" providerId="ADAL" clId="{B860F754-F7CB-4DA2-9C4A-3C0580EDD613}" dt="2023-04-12T16:58:08.296" v="5" actId="20577"/>
          <ac:spMkLst>
            <pc:docMk/>
            <pc:sldMk cId="1838797069" sldId="294"/>
            <ac:spMk id="3" creationId="{7CD681A6-00F4-5D0E-617E-577526A87A6A}"/>
          </ac:spMkLst>
        </pc:spChg>
      </pc:sldChg>
      <pc:sldChg chg="modSp">
        <pc:chgData name="Bob Brown" userId="de4355ee-7296-4195-ba97-c8dead83c87d" providerId="ADAL" clId="{B860F754-F7CB-4DA2-9C4A-3C0580EDD613}" dt="2023-04-12T17:04:02.336" v="93" actId="20577"/>
        <pc:sldMkLst>
          <pc:docMk/>
          <pc:sldMk cId="940411114" sldId="296"/>
        </pc:sldMkLst>
        <pc:spChg chg="mod">
          <ac:chgData name="Bob Brown" userId="de4355ee-7296-4195-ba97-c8dead83c87d" providerId="ADAL" clId="{B860F754-F7CB-4DA2-9C4A-3C0580EDD613}" dt="2023-04-12T17:04:02.336" v="93" actId="20577"/>
          <ac:spMkLst>
            <pc:docMk/>
            <pc:sldMk cId="940411114" sldId="296"/>
            <ac:spMk id="3" creationId="{0AB04920-4894-9354-607F-982AD41F6976}"/>
          </ac:spMkLst>
        </pc:spChg>
      </pc:sldChg>
      <pc:sldChg chg="modSp">
        <pc:chgData name="Bob Brown" userId="de4355ee-7296-4195-ba97-c8dead83c87d" providerId="ADAL" clId="{B860F754-F7CB-4DA2-9C4A-3C0580EDD613}" dt="2023-04-12T17:24:28.259" v="97" actId="20577"/>
        <pc:sldMkLst>
          <pc:docMk/>
          <pc:sldMk cId="1032181138" sldId="301"/>
        </pc:sldMkLst>
        <pc:spChg chg="mod">
          <ac:chgData name="Bob Brown" userId="de4355ee-7296-4195-ba97-c8dead83c87d" providerId="ADAL" clId="{B860F754-F7CB-4DA2-9C4A-3C0580EDD613}" dt="2023-04-12T17:24:28.259" v="97" actId="20577"/>
          <ac:spMkLst>
            <pc:docMk/>
            <pc:sldMk cId="1032181138" sldId="301"/>
            <ac:spMk id="3" creationId="{3450CD7E-E860-4E15-389D-57B80FD2D7F8}"/>
          </ac:spMkLst>
        </pc:spChg>
      </pc:sldChg>
      <pc:sldChg chg="modSp mod modAnim">
        <pc:chgData name="Bob Brown" userId="de4355ee-7296-4195-ba97-c8dead83c87d" providerId="ADAL" clId="{B860F754-F7CB-4DA2-9C4A-3C0580EDD613}" dt="2023-04-12T17:35:41.383" v="755" actId="20577"/>
        <pc:sldMkLst>
          <pc:docMk/>
          <pc:sldMk cId="3752352959" sldId="302"/>
        </pc:sldMkLst>
        <pc:spChg chg="mod">
          <ac:chgData name="Bob Brown" userId="de4355ee-7296-4195-ba97-c8dead83c87d" providerId="ADAL" clId="{B860F754-F7CB-4DA2-9C4A-3C0580EDD613}" dt="2023-04-12T17:35:41.383" v="755" actId="20577"/>
          <ac:spMkLst>
            <pc:docMk/>
            <pc:sldMk cId="3752352959" sldId="302"/>
            <ac:spMk id="3" creationId="{BCD04668-314F-6E2F-0A2E-4672EEFA033A}"/>
          </ac:spMkLst>
        </pc:spChg>
      </pc:sldChg>
      <pc:sldChg chg="modSp new mod modAnim">
        <pc:chgData name="Bob Brown" userId="de4355ee-7296-4195-ba97-c8dead83c87d" providerId="ADAL" clId="{B860F754-F7CB-4DA2-9C4A-3C0580EDD613}" dt="2023-04-12T17:30:09.018" v="430" actId="20577"/>
        <pc:sldMkLst>
          <pc:docMk/>
          <pc:sldMk cId="990595394" sldId="304"/>
        </pc:sldMkLst>
        <pc:spChg chg="mod">
          <ac:chgData name="Bob Brown" userId="de4355ee-7296-4195-ba97-c8dead83c87d" providerId="ADAL" clId="{B860F754-F7CB-4DA2-9C4A-3C0580EDD613}" dt="2023-04-12T17:24:59.566" v="119" actId="20577"/>
          <ac:spMkLst>
            <pc:docMk/>
            <pc:sldMk cId="990595394" sldId="304"/>
            <ac:spMk id="2" creationId="{D722E52D-CF54-4697-6BE6-ACC5D7C1AB00}"/>
          </ac:spMkLst>
        </pc:spChg>
        <pc:spChg chg="mod">
          <ac:chgData name="Bob Brown" userId="de4355ee-7296-4195-ba97-c8dead83c87d" providerId="ADAL" clId="{B860F754-F7CB-4DA2-9C4A-3C0580EDD613}" dt="2023-04-12T17:30:09.018" v="430" actId="20577"/>
          <ac:spMkLst>
            <pc:docMk/>
            <pc:sldMk cId="990595394" sldId="304"/>
            <ac:spMk id="3" creationId="{25CAD899-9700-79EA-5BCB-0B48B7F03EBB}"/>
          </ac:spMkLst>
        </pc:spChg>
      </pc:sldChg>
      <pc:sldChg chg="addSp delSp modSp new mod modClrScheme chgLayout modNotesTx">
        <pc:chgData name="Bob Brown" userId="de4355ee-7296-4195-ba97-c8dead83c87d" providerId="ADAL" clId="{B860F754-F7CB-4DA2-9C4A-3C0580EDD613}" dt="2023-04-12T18:55:00.411" v="1716" actId="20577"/>
        <pc:sldMkLst>
          <pc:docMk/>
          <pc:sldMk cId="1636413571" sldId="305"/>
        </pc:sldMkLst>
        <pc:spChg chg="mod ord">
          <ac:chgData name="Bob Brown" userId="de4355ee-7296-4195-ba97-c8dead83c87d" providerId="ADAL" clId="{B860F754-F7CB-4DA2-9C4A-3C0580EDD613}" dt="2023-04-12T18:50:45.189" v="1118" actId="700"/>
          <ac:spMkLst>
            <pc:docMk/>
            <pc:sldMk cId="1636413571" sldId="305"/>
            <ac:spMk id="2" creationId="{3277B2AD-C7D3-8274-714A-3BE3697E9F0E}"/>
          </ac:spMkLst>
        </pc:spChg>
        <pc:spChg chg="del">
          <ac:chgData name="Bob Brown" userId="de4355ee-7296-4195-ba97-c8dead83c87d" providerId="ADAL" clId="{B860F754-F7CB-4DA2-9C4A-3C0580EDD613}" dt="2023-04-12T18:50:45.189" v="1118" actId="700"/>
          <ac:spMkLst>
            <pc:docMk/>
            <pc:sldMk cId="1636413571" sldId="305"/>
            <ac:spMk id="3" creationId="{34CDD0ED-A8A1-432C-ED16-6E92D6E7E665}"/>
          </ac:spMkLst>
        </pc:spChg>
        <pc:picChg chg="add mod">
          <ac:chgData name="Bob Brown" userId="de4355ee-7296-4195-ba97-c8dead83c87d" providerId="ADAL" clId="{B860F754-F7CB-4DA2-9C4A-3C0580EDD613}" dt="2023-04-12T18:51:11.550" v="1124" actId="1076"/>
          <ac:picMkLst>
            <pc:docMk/>
            <pc:sldMk cId="1636413571" sldId="305"/>
            <ac:picMk id="5" creationId="{464E0DB8-D06D-3A4A-0368-49365C8892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2EFD3B61-18DE-4227-A8ED-E7B5A23A3875}" type="datetimeFigureOut">
              <a:rPr lang="en-US" smtClean="0"/>
              <a:t>5/13/2023</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7DD8929D-D356-4408-8C69-6FE615A355FA}" type="slidenum">
              <a:rPr lang="en-US" smtClean="0"/>
              <a:t>‹#›</a:t>
            </a:fld>
            <a:endParaRPr lang="en-US"/>
          </a:p>
        </p:txBody>
      </p:sp>
    </p:spTree>
    <p:extLst>
      <p:ext uri="{BB962C8B-B14F-4D97-AF65-F5344CB8AC3E}">
        <p14:creationId xmlns:p14="http://schemas.microsoft.com/office/powerpoint/2010/main" val="2972833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Memory_management" TargetMode="External"/><Relationship Id="rId3" Type="http://schemas.openxmlformats.org/officeDocument/2006/relationships/hyperlink" Target="http://en.wikipedia.org/wiki/Computer_storage" TargetMode="External"/><Relationship Id="rId7" Type="http://schemas.openxmlformats.org/officeDocument/2006/relationships/hyperlink" Target="http://en.wikipedia.org/wiki/1969"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en.wikipedia.org/wiki/Laszlo_Belady" TargetMode="External"/><Relationship Id="rId5" Type="http://schemas.openxmlformats.org/officeDocument/2006/relationships/hyperlink" Target="http://en.wikipedia.org/wiki/FIFO" TargetMode="External"/><Relationship Id="rId4" Type="http://schemas.openxmlformats.org/officeDocument/2006/relationships/hyperlink" Target="http://en.wikipedia.org/wiki/Page_faul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A1A8EA-4BEA-49D2-8496-4982155B944D}" type="slidenum">
              <a:rPr lang="en-US" smtClean="0"/>
              <a:pPr>
                <a:defRPr/>
              </a:pPr>
              <a:t>6</a:t>
            </a:fld>
            <a:endParaRPr lang="en-US" dirty="0"/>
          </a:p>
        </p:txBody>
      </p:sp>
    </p:spTree>
    <p:extLst>
      <p:ext uri="{BB962C8B-B14F-4D97-AF65-F5344CB8AC3E}">
        <p14:creationId xmlns:p14="http://schemas.microsoft.com/office/powerpoint/2010/main" val="219606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F6770DE-133C-4320-BF09-D3CE9AF628A1}" type="slidenum">
              <a:rPr lang="en-US" smtClean="0"/>
              <a:pPr/>
              <a:t>20</a:t>
            </a:fld>
            <a:endParaRPr 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lIns="98124" tIns="49061" rIns="98124" bIns="49061"/>
          <a:lstStyle/>
          <a:p>
            <a:pPr eaLnBrk="1" hangingPunct="1"/>
            <a:r>
              <a:rPr lang="en-US" altLang="en-US" dirty="0"/>
              <a:t>The valid bit, that column of 0/1 in the table, shows whether a particular page is already in main memory.  If it is, the page table entry shows the physical page frame in main memory that holds this virtual page. If the valid bit is zero, the page table entry is not valid and an attempt to access addresses within that page generates a page fault.</a:t>
            </a:r>
          </a:p>
          <a:p>
            <a:pPr eaLnBrk="1" hangingPunct="1"/>
            <a:endParaRPr lang="en-US" altLang="en-US" dirty="0"/>
          </a:p>
          <a:p>
            <a:pPr eaLnBrk="1" hangingPunct="1"/>
            <a:r>
              <a:rPr lang="en-US" altLang="en-US" dirty="0"/>
              <a:t>The fact that virtual page 5 is in page frame 5 is a coincidence; it doesn’t make any difference.</a:t>
            </a:r>
          </a:p>
        </p:txBody>
      </p:sp>
    </p:spTree>
    <p:extLst>
      <p:ext uri="{BB962C8B-B14F-4D97-AF65-F5344CB8AC3E}">
        <p14:creationId xmlns:p14="http://schemas.microsoft.com/office/powerpoint/2010/main" val="3548017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458FDA4-DA0B-464C-A09A-E4DF7170DC67}" type="slidenum">
              <a:rPr lang="en-US" smtClean="0"/>
              <a:pPr/>
              <a:t>23</a:t>
            </a:fld>
            <a:endParaRPr lang="en-US" dirty="0"/>
          </a:p>
        </p:txBody>
      </p:sp>
      <p:sp>
        <p:nvSpPr>
          <p:cNvPr id="47107" name="Rectangle 2"/>
          <p:cNvSpPr>
            <a:spLocks noGrp="1" noRot="1" noChangeAspect="1" noChangeArrowheads="1" noTextEdit="1"/>
          </p:cNvSpPr>
          <p:nvPr>
            <p:ph type="sldImg"/>
          </p:nvPr>
        </p:nvSpPr>
        <p:spPr>
          <a:xfrm>
            <a:off x="1323975" y="733425"/>
            <a:ext cx="4829175" cy="3622675"/>
          </a:xfrm>
          <a:ln w="12700" cap="flat">
            <a:solidFill>
              <a:schemeClr val="tx1"/>
            </a:solidFill>
          </a:ln>
        </p:spPr>
      </p:sp>
      <p:sp>
        <p:nvSpPr>
          <p:cNvPr id="47108" name="Rectangle 3"/>
          <p:cNvSpPr>
            <a:spLocks noGrp="1" noChangeArrowheads="1"/>
          </p:cNvSpPr>
          <p:nvPr>
            <p:ph type="body" idx="1"/>
          </p:nvPr>
        </p:nvSpPr>
        <p:spPr>
          <a:noFill/>
          <a:ln/>
        </p:spPr>
        <p:txBody>
          <a:bodyPr lIns="100553" tIns="51953" rIns="100553" bIns="51953"/>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BDE6706-9440-4AAE-9253-AB5EE313374C}" type="slidenum">
              <a:rPr lang="en-US" smtClean="0"/>
              <a:pPr/>
              <a:t>25</a:t>
            </a:fld>
            <a:endParaRPr lang="en-US"/>
          </a:p>
        </p:txBody>
      </p:sp>
      <p:sp>
        <p:nvSpPr>
          <p:cNvPr id="50179" name="Rectangle 2"/>
          <p:cNvSpPr>
            <a:spLocks noGrp="1" noRot="1" noChangeAspect="1" noChangeArrowheads="1" noTextEdit="1"/>
          </p:cNvSpPr>
          <p:nvPr>
            <p:ph type="sldImg"/>
          </p:nvPr>
        </p:nvSpPr>
        <p:spPr>
          <a:xfrm>
            <a:off x="1317625" y="730250"/>
            <a:ext cx="4843463" cy="3632200"/>
          </a:xfrm>
          <a:ln w="12700"/>
        </p:spPr>
      </p:sp>
      <p:sp>
        <p:nvSpPr>
          <p:cNvPr id="50180" name="Rectangle 3"/>
          <p:cNvSpPr>
            <a:spLocks noGrp="1" noChangeArrowheads="1"/>
          </p:cNvSpPr>
          <p:nvPr>
            <p:ph type="body" idx="1"/>
          </p:nvPr>
        </p:nvSpPr>
        <p:spPr>
          <a:noFill/>
          <a:ln/>
        </p:spPr>
        <p:txBody>
          <a:bodyPr lIns="98804" tIns="49404" rIns="98804" bIns="49404"/>
          <a:lstStyle/>
          <a:p>
            <a:pPr eaLnBrk="1" hangingPunct="1"/>
            <a:r>
              <a:rPr lang="en-US" b="1" dirty="0"/>
              <a:t>From Wikipedia, the free encyclopedia</a:t>
            </a:r>
          </a:p>
          <a:p>
            <a:pPr eaLnBrk="1" hangingPunct="1"/>
            <a:r>
              <a:rPr lang="en-US" dirty="0"/>
              <a:t>In </a:t>
            </a:r>
            <a:r>
              <a:rPr lang="en-US" dirty="0">
                <a:hlinkClick r:id="rId3" tooltip="Computer storage"/>
              </a:rPr>
              <a:t>computer storage</a:t>
            </a:r>
            <a:r>
              <a:rPr lang="en-US" dirty="0"/>
              <a:t>, </a:t>
            </a:r>
            <a:r>
              <a:rPr lang="en-US" b="1" dirty="0" err="1"/>
              <a:t>Belady's</a:t>
            </a:r>
            <a:r>
              <a:rPr lang="en-US" b="1" dirty="0"/>
              <a:t> anomaly</a:t>
            </a:r>
            <a:r>
              <a:rPr lang="en-US" dirty="0"/>
              <a:t> states that it is possible to have more </a:t>
            </a:r>
            <a:r>
              <a:rPr lang="en-US" dirty="0">
                <a:hlinkClick r:id="rId4" tooltip="Page fault"/>
              </a:rPr>
              <a:t>page faults</a:t>
            </a:r>
            <a:r>
              <a:rPr lang="en-US" dirty="0"/>
              <a:t> when increasing the number of page frames while using </a:t>
            </a:r>
            <a:r>
              <a:rPr lang="en-US" dirty="0">
                <a:hlinkClick r:id="rId5" tooltip="FIFO"/>
              </a:rPr>
              <a:t>FIFO</a:t>
            </a:r>
            <a:r>
              <a:rPr lang="en-US" dirty="0"/>
              <a:t> method of frame management. </a:t>
            </a:r>
            <a:r>
              <a:rPr lang="en-US" dirty="0">
                <a:hlinkClick r:id="rId6" tooltip="Laszlo Belady"/>
              </a:rPr>
              <a:t>Laszlo </a:t>
            </a:r>
            <a:r>
              <a:rPr lang="en-US" dirty="0" err="1">
                <a:hlinkClick r:id="rId6" tooltip="Laszlo Belady"/>
              </a:rPr>
              <a:t>Belady</a:t>
            </a:r>
            <a:r>
              <a:rPr lang="en-US" dirty="0"/>
              <a:t> demonstrated this in </a:t>
            </a:r>
            <a:r>
              <a:rPr lang="en-US" dirty="0">
                <a:hlinkClick r:id="rId7" tooltip="1969"/>
              </a:rPr>
              <a:t>1969</a:t>
            </a:r>
            <a:r>
              <a:rPr lang="en-US" dirty="0"/>
              <a:t>. Previously, it was believed that an increase in the number of page frames would always provide the same number or fewer page faults.</a:t>
            </a:r>
          </a:p>
          <a:p>
            <a:pPr eaLnBrk="1" hangingPunct="1"/>
            <a:r>
              <a:rPr lang="en-US" dirty="0"/>
              <a:t>In common computer </a:t>
            </a:r>
            <a:r>
              <a:rPr lang="en-US" dirty="0">
                <a:hlinkClick r:id="rId8" tooltip="Memory management"/>
              </a:rPr>
              <a:t>memory management</a:t>
            </a:r>
            <a:r>
              <a:rPr lang="en-US" dirty="0"/>
              <a:t>, information is loaded in specific sized chunks. Each chunk is referred to as a </a:t>
            </a:r>
            <a:r>
              <a:rPr lang="en-US" i="1" dirty="0"/>
              <a:t>page</a:t>
            </a:r>
            <a:r>
              <a:rPr lang="en-US" dirty="0"/>
              <a:t>. The central processor can only load a limited number of pages at a time. It requires a </a:t>
            </a:r>
            <a:r>
              <a:rPr lang="en-US" i="1" dirty="0"/>
              <a:t>frame</a:t>
            </a:r>
            <a:r>
              <a:rPr lang="en-US" dirty="0"/>
              <a:t> for each page it can load. A </a:t>
            </a:r>
            <a:r>
              <a:rPr lang="en-US" i="1" dirty="0"/>
              <a:t>page fault</a:t>
            </a:r>
            <a:r>
              <a:rPr lang="en-US" dirty="0"/>
              <a:t> occurs when a page is not found, and might need to be loaded from disk into memory.</a:t>
            </a:r>
          </a:p>
          <a:p>
            <a:pPr eaLnBrk="1" hangingPunct="1"/>
            <a:r>
              <a:rPr lang="en-US" dirty="0"/>
              <a:t>When a page fault occurs and all frames are in use, one must be cleared to make room for the new page. A simple algorithm is </a:t>
            </a:r>
            <a:r>
              <a:rPr lang="en-US" dirty="0">
                <a:hlinkClick r:id="rId5" tooltip="FIFO"/>
              </a:rPr>
              <a:t>FIFO</a:t>
            </a:r>
            <a:r>
              <a:rPr lang="en-US" dirty="0"/>
              <a:t>. Whichever page has been in the frames the longest is the one that is cleared. Until </a:t>
            </a:r>
            <a:r>
              <a:rPr lang="en-US" dirty="0" err="1"/>
              <a:t>Belady's</a:t>
            </a:r>
            <a:r>
              <a:rPr lang="en-US" dirty="0"/>
              <a:t> anomaly was demonstrated, the FIFO algorithm was assumed to be acceptable.</a:t>
            </a:r>
          </a:p>
          <a:p>
            <a:pPr eaLnBrk="1" hangingPunct="1"/>
            <a:endParaRPr lang="en-US" dirty="0"/>
          </a:p>
          <a:p>
            <a:pPr eaLnBrk="1" hangingPunct="1"/>
            <a:r>
              <a:rPr lang="en-US" dirty="0"/>
              <a:t>Both least recently used and least frequently used appear to make the bookkeeping worthwhile.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 page frames, but nine needed.  From (a) to (b) virtual page 0 is the least recently used; we replace it with page 8. We need page 0 again, but now page 1 is least recently used, so it is evicted.  But we’ll need page 1 next.</a:t>
            </a:r>
          </a:p>
          <a:p>
            <a:endParaRPr lang="en-US" dirty="0"/>
          </a:p>
          <a:p>
            <a:r>
              <a:rPr lang="en-US" dirty="0"/>
              <a:t>Solution: more memory to satisfy the locality requirement of this program.</a:t>
            </a:r>
          </a:p>
        </p:txBody>
      </p:sp>
      <p:sp>
        <p:nvSpPr>
          <p:cNvPr id="4" name="Slide Number Placeholder 3"/>
          <p:cNvSpPr>
            <a:spLocks noGrp="1"/>
          </p:cNvSpPr>
          <p:nvPr>
            <p:ph type="sldNum" sz="quarter" idx="5"/>
          </p:nvPr>
        </p:nvSpPr>
        <p:spPr/>
        <p:txBody>
          <a:bodyPr/>
          <a:lstStyle/>
          <a:p>
            <a:fld id="{7DD8929D-D356-4408-8C69-6FE615A355FA}" type="slidenum">
              <a:rPr lang="en-US" smtClean="0"/>
              <a:t>26</a:t>
            </a:fld>
            <a:endParaRPr lang="en-US"/>
          </a:p>
        </p:txBody>
      </p:sp>
    </p:spTree>
    <p:extLst>
      <p:ext uri="{BB962C8B-B14F-4D97-AF65-F5344CB8AC3E}">
        <p14:creationId xmlns:p14="http://schemas.microsoft.com/office/powerpoint/2010/main" val="4209300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A1A8EA-4BEA-49D2-8496-4982155B944D}" type="slidenum">
              <a:rPr lang="en-US" smtClean="0"/>
              <a:pPr>
                <a:defRPr/>
              </a:pPr>
              <a:t>27</a:t>
            </a:fld>
            <a:endParaRPr lang="en-US" dirty="0"/>
          </a:p>
        </p:txBody>
      </p:sp>
    </p:spTree>
    <p:extLst>
      <p:ext uri="{BB962C8B-B14F-4D97-AF65-F5344CB8AC3E}">
        <p14:creationId xmlns:p14="http://schemas.microsoft.com/office/powerpoint/2010/main" val="77941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used 4 KiB pages on x86-64 devices. https://devblogs.microsoft.com/oldnewthing/20210510-00/?p=105200</a:t>
            </a:r>
          </a:p>
        </p:txBody>
      </p:sp>
      <p:sp>
        <p:nvSpPr>
          <p:cNvPr id="4" name="Slide Number Placeholder 3"/>
          <p:cNvSpPr>
            <a:spLocks noGrp="1"/>
          </p:cNvSpPr>
          <p:nvPr>
            <p:ph type="sldNum" sz="quarter" idx="5"/>
          </p:nvPr>
        </p:nvSpPr>
        <p:spPr/>
        <p:txBody>
          <a:bodyPr/>
          <a:lstStyle/>
          <a:p>
            <a:fld id="{7DD8929D-D356-4408-8C69-6FE615A355FA}" type="slidenum">
              <a:rPr lang="en-US" smtClean="0"/>
              <a:t>29</a:t>
            </a:fld>
            <a:endParaRPr lang="en-US"/>
          </a:p>
        </p:txBody>
      </p:sp>
    </p:spTree>
    <p:extLst>
      <p:ext uri="{BB962C8B-B14F-4D97-AF65-F5344CB8AC3E}">
        <p14:creationId xmlns:p14="http://schemas.microsoft.com/office/powerpoint/2010/main" val="352670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PTPTR</a:t>
            </a:r>
            <a:r>
              <a:rPr lang="en-US" dirty="0"/>
              <a:t> is the page table pointer, a register in the memory management unit.  Circle-Plus is integer addition of address.  The entries in the first level page table provide the starting addresses of the second level (and subsequent) page tables.  The second part of the logical address is an index into the second level page table.  Only the second level tables for which the program uses addresses are needed; this </a:t>
            </a:r>
            <a:r>
              <a:rPr lang="en-US"/>
              <a:t>arrangement provides for sparse page tables.  </a:t>
            </a:r>
            <a:r>
              <a:rPr lang="en-US" dirty="0"/>
              <a:t>The size of the frame address part is not shown in the diagrams; it can be anything the designer needs</a:t>
            </a:r>
          </a:p>
        </p:txBody>
      </p:sp>
      <p:sp>
        <p:nvSpPr>
          <p:cNvPr id="4" name="Slide Number Placeholder 3"/>
          <p:cNvSpPr>
            <a:spLocks noGrp="1"/>
          </p:cNvSpPr>
          <p:nvPr>
            <p:ph type="sldNum" sz="quarter" idx="5"/>
          </p:nvPr>
        </p:nvSpPr>
        <p:spPr/>
        <p:txBody>
          <a:bodyPr/>
          <a:lstStyle/>
          <a:p>
            <a:fld id="{7DD8929D-D356-4408-8C69-6FE615A355FA}" type="slidenum">
              <a:rPr lang="en-US" smtClean="0"/>
              <a:t>32</a:t>
            </a:fld>
            <a:endParaRPr lang="en-US"/>
          </a:p>
        </p:txBody>
      </p:sp>
    </p:spTree>
    <p:extLst>
      <p:ext uri="{BB962C8B-B14F-4D97-AF65-F5344CB8AC3E}">
        <p14:creationId xmlns:p14="http://schemas.microsoft.com/office/powerpoint/2010/main" val="371148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95A98FB-14A5-43AF-AC8B-ED71CA79F90E}" type="slidenum">
              <a:rPr lang="en-US" smtClean="0"/>
              <a:pPr/>
              <a:t>36</a:t>
            </a:fld>
            <a:endParaRPr lang="en-US"/>
          </a:p>
        </p:txBody>
      </p:sp>
      <p:sp>
        <p:nvSpPr>
          <p:cNvPr id="51203" name="Rectangle 2"/>
          <p:cNvSpPr>
            <a:spLocks noGrp="1" noRot="1" noChangeAspect="1" noChangeArrowheads="1" noTextEdit="1"/>
          </p:cNvSpPr>
          <p:nvPr>
            <p:ph type="sldImg"/>
          </p:nvPr>
        </p:nvSpPr>
        <p:spPr>
          <a:xfrm>
            <a:off x="1317625" y="730250"/>
            <a:ext cx="4843463" cy="3632200"/>
          </a:xfrm>
          <a:ln w="12700"/>
        </p:spPr>
      </p:sp>
      <p:sp>
        <p:nvSpPr>
          <p:cNvPr id="51204" name="Rectangle 3"/>
          <p:cNvSpPr>
            <a:spLocks noGrp="1" noChangeArrowheads="1"/>
          </p:cNvSpPr>
          <p:nvPr>
            <p:ph type="body" idx="1"/>
          </p:nvPr>
        </p:nvSpPr>
        <p:spPr>
          <a:noFill/>
          <a:ln/>
        </p:spPr>
        <p:txBody>
          <a:bodyPr lIns="98804" tIns="49404" rIns="98804" bIns="49404"/>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https://www.cs.umd.edu/~meesh/411/CA-online/chapter/289/index.html</a:t>
            </a:r>
          </a:p>
        </p:txBody>
      </p:sp>
      <p:sp>
        <p:nvSpPr>
          <p:cNvPr id="4" name="Slide Number Placeholder 3"/>
          <p:cNvSpPr>
            <a:spLocks noGrp="1"/>
          </p:cNvSpPr>
          <p:nvPr>
            <p:ph type="sldNum" sz="quarter" idx="5"/>
          </p:nvPr>
        </p:nvSpPr>
        <p:spPr/>
        <p:txBody>
          <a:bodyPr/>
          <a:lstStyle/>
          <a:p>
            <a:fld id="{7DD8929D-D356-4408-8C69-6FE615A355FA}" type="slidenum">
              <a:rPr lang="en-US" smtClean="0"/>
              <a:t>41</a:t>
            </a:fld>
            <a:endParaRPr lang="en-US"/>
          </a:p>
        </p:txBody>
      </p:sp>
    </p:spTree>
    <p:extLst>
      <p:ext uri="{BB962C8B-B14F-4D97-AF65-F5344CB8AC3E}">
        <p14:creationId xmlns:p14="http://schemas.microsoft.com/office/powerpoint/2010/main" val="129684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BA80A04-6200-4D9E-8016-A66FEB2A6B78}" type="slidenum">
              <a:rPr lang="en-US" smtClean="0"/>
              <a:pPr/>
              <a:t>42</a:t>
            </a:fld>
            <a:endParaRPr lang="en-US"/>
          </a:p>
        </p:txBody>
      </p:sp>
      <p:sp>
        <p:nvSpPr>
          <p:cNvPr id="52227" name="Rectangle 2"/>
          <p:cNvSpPr>
            <a:spLocks noGrp="1" noRot="1" noChangeAspect="1" noChangeArrowheads="1" noTextEdit="1"/>
          </p:cNvSpPr>
          <p:nvPr>
            <p:ph type="sldImg"/>
          </p:nvPr>
        </p:nvSpPr>
        <p:spPr>
          <a:xfrm>
            <a:off x="1323975" y="733425"/>
            <a:ext cx="4829175" cy="3622675"/>
          </a:xfrm>
          <a:ln/>
        </p:spPr>
      </p:sp>
      <p:sp>
        <p:nvSpPr>
          <p:cNvPr id="52228" name="Rectangle 3"/>
          <p:cNvSpPr>
            <a:spLocks noGrp="1" noChangeArrowheads="1"/>
          </p:cNvSpPr>
          <p:nvPr>
            <p:ph type="body" idx="1"/>
          </p:nvPr>
        </p:nvSpPr>
        <p:spPr>
          <a:noFill/>
          <a:ln/>
        </p:spPr>
        <p:txBody>
          <a:bodyPr lIns="96531" tIns="48266" rIns="96531" bIns="48266"/>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A1A8EA-4BEA-49D2-8496-4982155B944D}" type="slidenum">
              <a:rPr lang="en-US" smtClean="0"/>
              <a:pPr>
                <a:defRPr/>
              </a:pPr>
              <a:t>7</a:t>
            </a:fld>
            <a:endParaRPr lang="en-US" dirty="0"/>
          </a:p>
        </p:txBody>
      </p:sp>
    </p:spTree>
    <p:extLst>
      <p:ext uri="{BB962C8B-B14F-4D97-AF65-F5344CB8AC3E}">
        <p14:creationId xmlns:p14="http://schemas.microsoft.com/office/powerpoint/2010/main" val="219606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internal fragmentation example, </a:t>
            </a:r>
            <a:r>
              <a:rPr lang="en-US" dirty="0" err="1"/>
              <a:t>Jgrasp</a:t>
            </a:r>
            <a:r>
              <a:rPr lang="en-US" dirty="0"/>
              <a:t> has been assigned the memory marked by the curly brace, but is only using a part of it. The rest is unused and represents internal fragmentation. The fragment will not be recovered until the </a:t>
            </a:r>
            <a:r>
              <a:rPr lang="en-US" dirty="0" err="1"/>
              <a:t>Jgrasp</a:t>
            </a:r>
            <a:r>
              <a:rPr lang="en-US" dirty="0"/>
              <a:t> process </a:t>
            </a:r>
            <a:r>
              <a:rPr lang="en-US" dirty="0" err="1"/>
              <a:t>enads</a:t>
            </a:r>
            <a:r>
              <a:rPr lang="en-US" dirty="0"/>
              <a:t>.</a:t>
            </a:r>
          </a:p>
        </p:txBody>
      </p:sp>
      <p:sp>
        <p:nvSpPr>
          <p:cNvPr id="4" name="Slide Number Placeholder 3"/>
          <p:cNvSpPr>
            <a:spLocks noGrp="1"/>
          </p:cNvSpPr>
          <p:nvPr>
            <p:ph type="sldNum" sz="quarter" idx="5"/>
          </p:nvPr>
        </p:nvSpPr>
        <p:spPr/>
        <p:txBody>
          <a:bodyPr/>
          <a:lstStyle/>
          <a:p>
            <a:fld id="{7DD8929D-D356-4408-8C69-6FE615A355FA}" type="slidenum">
              <a:rPr lang="en-US" smtClean="0"/>
              <a:t>8</a:t>
            </a:fld>
            <a:endParaRPr lang="en-US"/>
          </a:p>
        </p:txBody>
      </p:sp>
    </p:spTree>
    <p:extLst>
      <p:ext uri="{BB962C8B-B14F-4D97-AF65-F5344CB8AC3E}">
        <p14:creationId xmlns:p14="http://schemas.microsoft.com/office/powerpoint/2010/main" val="150520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shows a hypothetical two-pass assembler program. Without overlays, the code for both passes is loaded into memory.  B and C show the same program with the pass 2 not loaded in B, and then overlaying the pass 1 code in C.</a:t>
            </a:r>
          </a:p>
        </p:txBody>
      </p:sp>
      <p:sp>
        <p:nvSpPr>
          <p:cNvPr id="4" name="Slide Number Placeholder 3"/>
          <p:cNvSpPr>
            <a:spLocks noGrp="1"/>
          </p:cNvSpPr>
          <p:nvPr>
            <p:ph type="sldNum" sz="quarter" idx="5"/>
          </p:nvPr>
        </p:nvSpPr>
        <p:spPr/>
        <p:txBody>
          <a:bodyPr/>
          <a:lstStyle/>
          <a:p>
            <a:fld id="{7DD8929D-D356-4408-8C69-6FE615A355FA}" type="slidenum">
              <a:rPr lang="en-US" smtClean="0"/>
              <a:t>11</a:t>
            </a:fld>
            <a:endParaRPr lang="en-US"/>
          </a:p>
        </p:txBody>
      </p:sp>
    </p:spTree>
    <p:extLst>
      <p:ext uri="{BB962C8B-B14F-4D97-AF65-F5344CB8AC3E}">
        <p14:creationId xmlns:p14="http://schemas.microsoft.com/office/powerpoint/2010/main" val="413191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Overlays can be automated by dividing a program’s address space into pages.  4 KiB is a common size for a page, but modern computers with large memories may use much larger pages.  Physical memory is divided into “page frames” that are the same size as the virtual pages.  This is the basis for virtual memory.</a:t>
            </a:r>
          </a:p>
          <a:p>
            <a:endParaRPr lang="en-US" dirty="0"/>
          </a:p>
          <a:p>
            <a:r>
              <a:rPr lang="en-US" dirty="0"/>
              <a:t>The red line shows that the pass 1 code occupies a part of a virtual page. When using virtual memory, the remainder of that page would be unused.</a:t>
            </a:r>
          </a:p>
        </p:txBody>
      </p:sp>
      <p:sp>
        <p:nvSpPr>
          <p:cNvPr id="4" name="Slide Number Placeholder 3"/>
          <p:cNvSpPr>
            <a:spLocks noGrp="1"/>
          </p:cNvSpPr>
          <p:nvPr>
            <p:ph type="sldNum" sz="quarter" idx="5"/>
          </p:nvPr>
        </p:nvSpPr>
        <p:spPr/>
        <p:txBody>
          <a:bodyPr/>
          <a:lstStyle/>
          <a:p>
            <a:fld id="{7DD8929D-D356-4408-8C69-6FE615A355FA}" type="slidenum">
              <a:rPr lang="en-US" smtClean="0"/>
              <a:t>12</a:t>
            </a:fld>
            <a:endParaRPr lang="en-US"/>
          </a:p>
        </p:txBody>
      </p:sp>
    </p:spTree>
    <p:extLst>
      <p:ext uri="{BB962C8B-B14F-4D97-AF65-F5344CB8AC3E}">
        <p14:creationId xmlns:p14="http://schemas.microsoft.com/office/powerpoint/2010/main" val="125233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64-bit address spans 16 exbibytes, but this computer has only 16 gibibytes.  On startup the OS tests or queries memory to see how much is available.</a:t>
            </a:r>
          </a:p>
        </p:txBody>
      </p:sp>
      <p:sp>
        <p:nvSpPr>
          <p:cNvPr id="4" name="Slide Number Placeholder 3"/>
          <p:cNvSpPr>
            <a:spLocks noGrp="1"/>
          </p:cNvSpPr>
          <p:nvPr>
            <p:ph type="sldNum" sz="quarter" idx="5"/>
          </p:nvPr>
        </p:nvSpPr>
        <p:spPr/>
        <p:txBody>
          <a:bodyPr/>
          <a:lstStyle/>
          <a:p>
            <a:fld id="{7DD8929D-D356-4408-8C69-6FE615A355FA}" type="slidenum">
              <a:rPr lang="en-US" smtClean="0"/>
              <a:t>13</a:t>
            </a:fld>
            <a:endParaRPr lang="en-US"/>
          </a:p>
        </p:txBody>
      </p:sp>
    </p:spTree>
    <p:extLst>
      <p:ext uri="{BB962C8B-B14F-4D97-AF65-F5344CB8AC3E}">
        <p14:creationId xmlns:p14="http://schemas.microsoft.com/office/powerpoint/2010/main" val="310371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A1ADF1D-8BFB-44A0-B6BC-E7780362B67B}" type="slidenum">
              <a:rPr lang="en-US" smtClean="0"/>
              <a:pPr/>
              <a:t>14</a:t>
            </a:fld>
            <a:endParaRPr lang="en-US" dirty="0"/>
          </a:p>
        </p:txBody>
      </p:sp>
      <p:sp>
        <p:nvSpPr>
          <p:cNvPr id="44035" name="Rectangle 2"/>
          <p:cNvSpPr>
            <a:spLocks noGrp="1" noRot="1" noChangeAspect="1" noChangeArrowheads="1" noTextEdit="1"/>
          </p:cNvSpPr>
          <p:nvPr>
            <p:ph type="sldImg"/>
          </p:nvPr>
        </p:nvSpPr>
        <p:spPr>
          <a:xfrm>
            <a:off x="1317625" y="730250"/>
            <a:ext cx="4843463" cy="3632200"/>
          </a:xfrm>
          <a:ln w="12700"/>
        </p:spPr>
      </p:sp>
      <p:sp>
        <p:nvSpPr>
          <p:cNvPr id="44036" name="Rectangle 3"/>
          <p:cNvSpPr>
            <a:spLocks noGrp="1" noChangeArrowheads="1"/>
          </p:cNvSpPr>
          <p:nvPr>
            <p:ph type="body" idx="1"/>
          </p:nvPr>
        </p:nvSpPr>
        <p:spPr>
          <a:noFill/>
          <a:ln/>
        </p:spPr>
        <p:txBody>
          <a:bodyPr lIns="98804" tIns="49404" rIns="98804" bIns="49404"/>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4B7AC3A-DD4B-47EC-AEE3-11E94B40CF32}" type="slidenum">
              <a:rPr lang="en-US" smtClean="0"/>
              <a:pPr/>
              <a:t>16</a:t>
            </a:fld>
            <a:endParaRPr lang="en-US" dirty="0"/>
          </a:p>
        </p:txBody>
      </p:sp>
      <p:sp>
        <p:nvSpPr>
          <p:cNvPr id="49155" name="Rectangle 2"/>
          <p:cNvSpPr>
            <a:spLocks noGrp="1" noRot="1" noChangeAspect="1" noChangeArrowheads="1" noTextEdit="1"/>
          </p:cNvSpPr>
          <p:nvPr>
            <p:ph type="sldImg"/>
          </p:nvPr>
        </p:nvSpPr>
        <p:spPr>
          <a:xfrm>
            <a:off x="1323975" y="733425"/>
            <a:ext cx="4829175" cy="3622675"/>
          </a:xfrm>
          <a:ln/>
        </p:spPr>
      </p:sp>
      <p:sp>
        <p:nvSpPr>
          <p:cNvPr id="49156" name="Rectangle 3"/>
          <p:cNvSpPr>
            <a:spLocks noGrp="1" noChangeArrowheads="1"/>
          </p:cNvSpPr>
          <p:nvPr>
            <p:ph type="body" idx="1"/>
          </p:nvPr>
        </p:nvSpPr>
        <p:spPr>
          <a:noFill/>
          <a:ln/>
        </p:spPr>
        <p:txBody>
          <a:bodyPr lIns="96531" tIns="48266" rIns="96531" bIns="48266"/>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8CC4A90-788D-443B-B7AC-5B2B33682A87}" type="slidenum">
              <a:rPr lang="en-US" smtClean="0"/>
              <a:pPr/>
              <a:t>18</a:t>
            </a:fld>
            <a:endParaRPr lang="en-US" dirty="0"/>
          </a:p>
        </p:txBody>
      </p:sp>
      <p:sp>
        <p:nvSpPr>
          <p:cNvPr id="45059" name="Rectangle 2"/>
          <p:cNvSpPr>
            <a:spLocks noGrp="1" noRot="1" noChangeAspect="1" noChangeArrowheads="1" noTextEdit="1"/>
          </p:cNvSpPr>
          <p:nvPr>
            <p:ph type="sldImg"/>
          </p:nvPr>
        </p:nvSpPr>
        <p:spPr>
          <a:xfrm>
            <a:off x="1317625" y="730250"/>
            <a:ext cx="4843463" cy="3632200"/>
          </a:xfrm>
          <a:ln w="12700"/>
        </p:spPr>
      </p:sp>
      <p:sp>
        <p:nvSpPr>
          <p:cNvPr id="45060" name="Rectangle 3"/>
          <p:cNvSpPr>
            <a:spLocks noGrp="1" noChangeArrowheads="1"/>
          </p:cNvSpPr>
          <p:nvPr>
            <p:ph type="body" idx="1"/>
          </p:nvPr>
        </p:nvSpPr>
        <p:spPr>
          <a:noFill/>
          <a:ln/>
        </p:spPr>
        <p:txBody>
          <a:bodyPr lIns="98804" tIns="49404" rIns="98804" bIns="49404"/>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Montserrat" panose="000005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latin typeface="Source Serif Pro" panose="02040603050405020204" pitchFamily="18" charset="0"/>
                <a:ea typeface="Source Serif Pro" panose="020406030504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Box 4">
            <a:extLst>
              <a:ext uri="{FF2B5EF4-FFF2-40B4-BE49-F238E27FC236}">
                <a16:creationId xmlns:a16="http://schemas.microsoft.com/office/drawing/2014/main" id="{43BA6A9F-B88B-4DA3-EACC-D5B379347FC3}"/>
              </a:ext>
            </a:extLst>
          </p:cNvPr>
          <p:cNvSpPr txBox="1">
            <a:spLocks noChangeArrowheads="1"/>
          </p:cNvSpPr>
          <p:nvPr userDrawn="1"/>
        </p:nvSpPr>
        <p:spPr bwMode="auto">
          <a:xfrm>
            <a:off x="3733800" y="6291689"/>
            <a:ext cx="3505200" cy="307777"/>
          </a:xfrm>
          <a:prstGeom prst="rect">
            <a:avLst/>
          </a:prstGeom>
          <a:noFill/>
          <a:ln w="9525">
            <a:noFill/>
            <a:miter lim="800000"/>
            <a:headEnd/>
            <a:tailEnd/>
          </a:ln>
        </p:spPr>
        <p:txBody>
          <a:bodyPr wrap="square">
            <a:spAutoFit/>
          </a:bodyPr>
          <a:lstStyle/>
          <a:p>
            <a:pPr algn="r">
              <a:spcBef>
                <a:spcPct val="50000"/>
              </a:spcBef>
            </a:pPr>
            <a:r>
              <a:rPr lang="en-US" sz="1400" dirty="0">
                <a:latin typeface="Arial" panose="020B0604020202020204" pitchFamily="34" charset="0"/>
                <a:cs typeface="Arial" panose="020B0604020202020204" pitchFamily="34" charset="0"/>
              </a:rPr>
              <a:t>Copyright © 2016, 2023 by Bob Brown</a:t>
            </a:r>
          </a:p>
        </p:txBody>
      </p:sp>
      <p:pic>
        <p:nvPicPr>
          <p:cNvPr id="7" name="Picture 2" descr="Creative Commons logo with the BY and NC restrictions.  BY means those who re-use this material must give credit for it.  NC stands for non-commercial and means this material may not be incorporated into a commercial product.">
            <a:extLst>
              <a:ext uri="{FF2B5EF4-FFF2-40B4-BE49-F238E27FC236}">
                <a16:creationId xmlns:a16="http://schemas.microsoft.com/office/drawing/2014/main" id="{616ADF55-6EE1-5167-AC61-D394E09F2C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9000" y="6248400"/>
            <a:ext cx="1219200" cy="42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62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7856509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0"/>
            <a:ext cx="6019800" cy="4602163"/>
          </a:xfrm>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1783132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8013"/>
            <a:ext cx="7772400" cy="642937"/>
          </a:xfrm>
        </p:spPr>
        <p:txBody>
          <a:bodyPr/>
          <a:lstStyle/>
          <a:p>
            <a:r>
              <a:rPr lang="en-US"/>
              <a:t>Click to edit Master title style</a:t>
            </a:r>
          </a:p>
        </p:txBody>
      </p:sp>
      <p:sp>
        <p:nvSpPr>
          <p:cNvPr id="3" name="Table Placeholder 2"/>
          <p:cNvSpPr>
            <a:spLocks noGrp="1"/>
          </p:cNvSpPr>
          <p:nvPr>
            <p:ph type="tbl" idx="1"/>
          </p:nvPr>
        </p:nvSpPr>
        <p:spPr>
          <a:xfrm>
            <a:off x="685800" y="1250950"/>
            <a:ext cx="7772400" cy="4846638"/>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5038" y="6249600"/>
            <a:ext cx="2893925" cy="457696"/>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7783733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dirty="0"/>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7791735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6766178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Arial" panose="020B0604020202020204" pitchFamily="34" charset="0"/>
              <a:buChar char="•"/>
              <a:defRPr sz="24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8143749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6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marL="342900" indent="-342900">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46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84E965-46E8-4BEE-8F61-3DE6077E0876}" type="datetimeFigureOut">
              <a:rPr lang="en-US" smtClean="0"/>
              <a:t>5/13/2023</a:t>
            </a:fld>
            <a:endParaRPr lang="en-US"/>
          </a:p>
        </p:txBody>
      </p:sp>
      <p:sp>
        <p:nvSpPr>
          <p:cNvPr id="9" name="Slide Number Placeholder 8"/>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6059732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84E965-46E8-4BEE-8F61-3DE6077E0876}" type="datetimeFigureOut">
              <a:rPr lang="en-US" smtClean="0"/>
              <a:t>5/13/2023</a:t>
            </a:fld>
            <a:endParaRPr lang="en-US"/>
          </a:p>
        </p:txBody>
      </p:sp>
      <p:sp>
        <p:nvSpPr>
          <p:cNvPr id="5" name="Slide Number Placeholder 4"/>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2462985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4E965-46E8-4BEE-8F61-3DE6077E0876}" type="datetimeFigureOut">
              <a:rPr lang="en-US" smtClean="0"/>
              <a:t>5/13/2023</a:t>
            </a:fld>
            <a:endParaRPr lang="en-US"/>
          </a:p>
        </p:txBody>
      </p:sp>
      <p:sp>
        <p:nvSpPr>
          <p:cNvPr id="4" name="Slide Number Placeholder 3"/>
          <p:cNvSpPr>
            <a:spLocks noGrp="1"/>
          </p:cNvSpPr>
          <p:nvPr>
            <p:ph type="sldNum" sz="quarter" idx="12"/>
          </p:nvPr>
        </p:nvSpPr>
        <p:spPr/>
        <p:txBody>
          <a:bodyPr/>
          <a:lstStyle/>
          <a:p>
            <a:fld id="{3687BEAF-6B68-46DD-A874-7A95F0DB4145}" type="slidenum">
              <a:rPr lang="en-US" smtClean="0"/>
              <a:t>‹#›</a:t>
            </a:fld>
            <a:endParaRPr lang="en-US"/>
          </a:p>
        </p:txBody>
      </p:sp>
      <p:sp>
        <p:nvSpPr>
          <p:cNvPr id="3" name="Rectangle 2"/>
          <p:cNvSpPr/>
          <p:nvPr userDrawn="1"/>
        </p:nvSpPr>
        <p:spPr>
          <a:xfrm>
            <a:off x="0" y="-1386"/>
            <a:ext cx="9144000" cy="160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23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717550"/>
          </a:xfrm>
        </p:spPr>
        <p:txBody>
          <a:bodyPr anchor="b">
            <a:normAutofit/>
          </a:bodyPr>
          <a:lstStyle>
            <a:lvl1pPr algn="ctr">
              <a:defRPr sz="3200" b="1"/>
            </a:lvl1pPr>
          </a:lstStyle>
          <a:p>
            <a:r>
              <a:rPr lang="en-US"/>
              <a:t>Click to edit Master title style</a:t>
            </a:r>
            <a:endParaRPr lang="en-US" dirty="0"/>
          </a:p>
        </p:txBody>
      </p:sp>
      <p:sp>
        <p:nvSpPr>
          <p:cNvPr id="3" name="Content Placeholder 2"/>
          <p:cNvSpPr>
            <a:spLocks noGrp="1"/>
          </p:cNvSpPr>
          <p:nvPr>
            <p:ph idx="1"/>
          </p:nvPr>
        </p:nvSpPr>
        <p:spPr>
          <a:xfrm>
            <a:off x="3575050" y="1600200"/>
            <a:ext cx="5111750" cy="4525963"/>
          </a:xfrm>
        </p:spPr>
        <p:txBody>
          <a:bodyPr/>
          <a:lstStyle>
            <a:lvl1pPr>
              <a:defRPr sz="3200"/>
            </a:lvl1pPr>
            <a:lvl2pPr marL="742950" indent="-285750">
              <a:buFont typeface="Arial" panose="020B0604020202020204" pitchFamily="34" charset="0"/>
              <a:buChar char="•"/>
              <a:defRPr sz="2800"/>
            </a:lvl2pPr>
            <a:lvl3pPr marL="1143000" indent="-228600">
              <a:buFont typeface="Arial" panose="020B0604020202020204" pitchFamily="34" charset="0"/>
              <a:buChar char="•"/>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3206975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40418959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22425A-BBF8-E76A-CDDB-94A501C3BB55}"/>
              </a:ext>
            </a:extLst>
          </p:cNvPr>
          <p:cNvPicPr>
            <a:picLocks noChangeAspect="1"/>
          </p:cNvPicPr>
          <p:nvPr userDrawn="1"/>
        </p:nvPicPr>
        <p:blipFill>
          <a:blip r:embed="rId14"/>
          <a:stretch>
            <a:fillRect/>
          </a:stretch>
        </p:blipFill>
        <p:spPr>
          <a:xfrm>
            <a:off x="0" y="-1"/>
            <a:ext cx="9189720" cy="152956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62400" y="6356350"/>
            <a:ext cx="2133600" cy="365125"/>
          </a:xfrm>
          <a:prstGeom prst="rect">
            <a:avLst/>
          </a:prstGeom>
        </p:spPr>
        <p:txBody>
          <a:bodyPr vert="horz" lIns="91440" tIns="45720" rIns="91440" bIns="45720" rtlCol="0" anchor="ctr"/>
          <a:lstStyle>
            <a:lvl1pPr algn="ctr">
              <a:defRPr sz="1200">
                <a:solidFill>
                  <a:schemeClr val="tx1"/>
                </a:solidFill>
                <a:latin typeface="Montserrat" panose="00000500000000000000" pitchFamily="2" charset="0"/>
                <a:cs typeface="Arial" panose="020B0604020202020204" pitchFamily="34" charset="0"/>
              </a:defRPr>
            </a:lvl1pPr>
          </a:lstStyle>
          <a:p>
            <a:fld id="{8F84E965-46E8-4BEE-8F61-3DE6077E0876}" type="datetimeFigureOut">
              <a:rPr lang="en-US" smtClean="0"/>
              <a:pPr/>
              <a:t>5/13/2023</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latin typeface="+mj-lt"/>
                <a:cs typeface="Arial" panose="020B0604020202020204" pitchFamily="34" charset="0"/>
              </a:defRPr>
            </a:lvl1pPr>
          </a:lstStyle>
          <a:p>
            <a:fld id="{3687BEAF-6B68-46DD-A874-7A95F0DB4145}" type="slidenum">
              <a:rPr lang="en-US" smtClean="0"/>
              <a:pPr/>
              <a:t>‹#›</a:t>
            </a:fld>
            <a:endParaRPr lang="en-US" dirty="0"/>
          </a:p>
        </p:txBody>
      </p:sp>
      <p:pic>
        <p:nvPicPr>
          <p:cNvPr id="11" name="Picture 10" descr="Shape&#10;&#10;Description automatically generated with medium confidence">
            <a:extLst>
              <a:ext uri="{FF2B5EF4-FFF2-40B4-BE49-F238E27FC236}">
                <a16:creationId xmlns:a16="http://schemas.microsoft.com/office/drawing/2014/main" id="{9574ED07-78B1-53AD-CD55-1C388C23B7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spTree>
    <p:extLst>
      <p:ext uri="{BB962C8B-B14F-4D97-AF65-F5344CB8AC3E}">
        <p14:creationId xmlns:p14="http://schemas.microsoft.com/office/powerpoint/2010/main" val="17417289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fade/>
  </p:transition>
  <p:txStyles>
    <p:titleStyle>
      <a:lvl1pPr algn="ctr" defTabSz="914400" rtl="0" eaLnBrk="1" latinLnBrk="0" hangingPunct="1">
        <a:spcBef>
          <a:spcPct val="0"/>
        </a:spcBef>
        <a:buNone/>
        <a:defRPr sz="4000" b="1" kern="1200">
          <a:solidFill>
            <a:schemeClr val="tx1"/>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0425"/>
            <a:ext cx="8153400" cy="1470025"/>
          </a:xfrm>
        </p:spPr>
        <p:txBody>
          <a:bodyPr>
            <a:normAutofit fontScale="90000"/>
          </a:bodyPr>
          <a:lstStyle/>
          <a:p>
            <a:r>
              <a:rPr lang="en-US" dirty="0"/>
              <a:t>IT 3123</a:t>
            </a:r>
            <a:br>
              <a:rPr lang="en-US" dirty="0"/>
            </a:br>
            <a:r>
              <a:rPr lang="en-US" dirty="0"/>
              <a:t>Hardware and Software Concepts</a:t>
            </a:r>
          </a:p>
        </p:txBody>
      </p:sp>
      <p:sp>
        <p:nvSpPr>
          <p:cNvPr id="3" name="Subtitle 2"/>
          <p:cNvSpPr>
            <a:spLocks noGrp="1"/>
          </p:cNvSpPr>
          <p:nvPr>
            <p:ph type="subTitle" idx="1"/>
          </p:nvPr>
        </p:nvSpPr>
        <p:spPr/>
        <p:txBody>
          <a:bodyPr/>
          <a:lstStyle/>
          <a:p>
            <a:r>
              <a:rPr lang="en-US" dirty="0"/>
              <a:t>Memory Management</a:t>
            </a:r>
            <a:br>
              <a:rPr lang="en-US" dirty="0"/>
            </a:br>
            <a:r>
              <a:rPr lang="en-US" dirty="0"/>
              <a:t>Virtual Memory</a:t>
            </a:r>
          </a:p>
        </p:txBody>
      </p:sp>
      <p:grpSp>
        <p:nvGrpSpPr>
          <p:cNvPr id="4" name="Group 5">
            <a:extLst>
              <a:ext uri="{FF2B5EF4-FFF2-40B4-BE49-F238E27FC236}">
                <a16:creationId xmlns:a16="http://schemas.microsoft.com/office/drawing/2014/main" id="{70D8C064-1CA3-4C25-7F82-CD093C8EE46A}"/>
              </a:ext>
              <a:ext uri="{C183D7F6-B498-43B3-948B-1728B52AA6E4}">
                <adec:decorative xmlns:adec="http://schemas.microsoft.com/office/drawing/2017/decorative" val="1"/>
              </a:ext>
            </a:extLst>
          </p:cNvPr>
          <p:cNvGrpSpPr>
            <a:grpSpLocks/>
          </p:cNvGrpSpPr>
          <p:nvPr/>
        </p:nvGrpSpPr>
        <p:grpSpPr bwMode="auto">
          <a:xfrm>
            <a:off x="228600" y="6167735"/>
            <a:ext cx="3352800" cy="690265"/>
            <a:chOff x="417" y="2785"/>
            <a:chExt cx="1934" cy="371"/>
          </a:xfrm>
          <a:solidFill>
            <a:schemeClr val="bg1"/>
          </a:solidFill>
        </p:grpSpPr>
        <p:pic>
          <p:nvPicPr>
            <p:cNvPr id="5" name="Picture 6" descr="microphone">
              <a:extLst>
                <a:ext uri="{FF2B5EF4-FFF2-40B4-BE49-F238E27FC236}">
                  <a16:creationId xmlns:a16="http://schemas.microsoft.com/office/drawing/2014/main" id="{5B09BBA7-A518-A9A6-AFAB-B2D4D680549C}"/>
                </a:ext>
              </a:extLst>
            </p:cNvPr>
            <p:cNvPicPr>
              <a:picLocks noChangeAspect="1" noChangeArrowheads="1"/>
            </p:cNvPicPr>
            <p:nvPr/>
          </p:nvPicPr>
          <p:blipFill>
            <a:blip r:embed="rId2" cstate="print"/>
            <a:srcRect/>
            <a:stretch>
              <a:fillRect/>
            </a:stretch>
          </p:blipFill>
          <p:spPr bwMode="auto">
            <a:xfrm>
              <a:off x="417" y="2785"/>
              <a:ext cx="303" cy="328"/>
            </a:xfrm>
            <a:prstGeom prst="rect">
              <a:avLst/>
            </a:prstGeom>
            <a:grpFill/>
            <a:ln w="9525">
              <a:noFill/>
              <a:miter lim="800000"/>
              <a:headEnd/>
              <a:tailEnd/>
            </a:ln>
          </p:spPr>
        </p:pic>
        <p:sp>
          <p:nvSpPr>
            <p:cNvPr id="6" name="Text Box 7">
              <a:extLst>
                <a:ext uri="{FF2B5EF4-FFF2-40B4-BE49-F238E27FC236}">
                  <a16:creationId xmlns:a16="http://schemas.microsoft.com/office/drawing/2014/main" id="{926A3F88-712A-3F66-2F5A-39B8024332F9}"/>
                </a:ext>
              </a:extLst>
            </p:cNvPr>
            <p:cNvSpPr txBox="1">
              <a:spLocks noChangeArrowheads="1"/>
            </p:cNvSpPr>
            <p:nvPr/>
          </p:nvSpPr>
          <p:spPr bwMode="auto">
            <a:xfrm>
              <a:off x="683" y="2785"/>
              <a:ext cx="1668" cy="371"/>
            </a:xfrm>
            <a:prstGeom prst="rect">
              <a:avLst/>
            </a:prstGeom>
            <a:grpFill/>
            <a:ln w="9525" algn="ctr">
              <a:noFill/>
              <a:miter lim="800000"/>
              <a:headEnd/>
              <a:tailEnd/>
            </a:ln>
          </p:spPr>
          <p:txBody>
            <a:bodyPr lIns="74706" tIns="37353" rIns="74706" bIns="37353">
              <a:spAutoFit/>
            </a:bodyPr>
            <a:lstStyle/>
            <a:p>
              <a:pPr defTabSz="1194812">
                <a:spcBef>
                  <a:spcPct val="50000"/>
                </a:spcBef>
              </a:pPr>
              <a:r>
                <a:rPr lang="en-US" sz="2000" dirty="0">
                  <a:latin typeface="Comic Sans MS" pitchFamily="66" charset="0"/>
                </a:rPr>
                <a:t>Notice: This session is being recorded.</a:t>
              </a:r>
            </a:p>
          </p:txBody>
        </p:sp>
      </p:grpSp>
    </p:spTree>
    <p:extLst>
      <p:ext uri="{BB962C8B-B14F-4D97-AF65-F5344CB8AC3E}">
        <p14:creationId xmlns:p14="http://schemas.microsoft.com/office/powerpoint/2010/main" val="3095576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Overlays</a:t>
            </a:r>
          </a:p>
        </p:txBody>
      </p:sp>
      <p:sp>
        <p:nvSpPr>
          <p:cNvPr id="20483" name="Rectangle 3"/>
          <p:cNvSpPr>
            <a:spLocks noGrp="1" noChangeArrowheads="1"/>
          </p:cNvSpPr>
          <p:nvPr>
            <p:ph idx="1"/>
          </p:nvPr>
        </p:nvSpPr>
        <p:spPr/>
        <p:txBody>
          <a:bodyPr/>
          <a:lstStyle/>
          <a:p>
            <a:pPr>
              <a:lnSpc>
                <a:spcPct val="90000"/>
              </a:lnSpc>
            </a:pPr>
            <a:r>
              <a:rPr lang="en-US" sz="2800" dirty="0"/>
              <a:t>Programs are divided into small logical pieces for execution.</a:t>
            </a:r>
          </a:p>
          <a:p>
            <a:pPr>
              <a:lnSpc>
                <a:spcPct val="90000"/>
              </a:lnSpc>
            </a:pPr>
            <a:r>
              <a:rPr lang="en-US" sz="2800" dirty="0"/>
              <a:t>Pieces are loaded into memory as needed.</a:t>
            </a:r>
          </a:p>
          <a:p>
            <a:pPr>
              <a:lnSpc>
                <a:spcPct val="90000"/>
              </a:lnSpc>
            </a:pPr>
            <a:r>
              <a:rPr lang="en-US" sz="2800" dirty="0"/>
              <a:t>Overlays are managed by the application program, not the OS. (Messy!)</a:t>
            </a:r>
          </a:p>
        </p:txBody>
      </p:sp>
      <p:sp>
        <p:nvSpPr>
          <p:cNvPr id="21" name="Slide Number Placeholder 20"/>
          <p:cNvSpPr>
            <a:spLocks noGrp="1"/>
          </p:cNvSpPr>
          <p:nvPr>
            <p:ph type="sldNum" sz="quarter" idx="12"/>
          </p:nvPr>
        </p:nvSpPr>
        <p:spPr/>
        <p:txBody>
          <a:bodyPr/>
          <a:lstStyle/>
          <a:p>
            <a:fld id="{CE6CBA24-E18B-42AC-A34E-360F8A268393}" type="slidenum">
              <a:rPr lang="en-US" smtClean="0"/>
              <a:pPr/>
              <a:t>10</a:t>
            </a:fld>
            <a:endParaRPr lang="en-US" dirty="0"/>
          </a:p>
        </p:txBody>
      </p:sp>
    </p:spTree>
    <p:extLst>
      <p:ext uri="{BB962C8B-B14F-4D97-AF65-F5344CB8AC3E}">
        <p14:creationId xmlns:p14="http://schemas.microsoft.com/office/powerpoint/2010/main" val="39528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C183D7F6-B498-43B3-948B-1728B52AA6E4}">
                <adec:decorative xmlns:adec="http://schemas.microsoft.com/office/drawing/2017/decorative" val="1"/>
              </a:ext>
            </a:extLst>
          </p:cNvPr>
          <p:cNvSpPr>
            <a:spLocks noChangeArrowheads="1"/>
          </p:cNvSpPr>
          <p:nvPr/>
        </p:nvSpPr>
        <p:spPr bwMode="auto">
          <a:xfrm>
            <a:off x="5791200" y="3276600"/>
            <a:ext cx="1371600" cy="1143000"/>
          </a:xfrm>
          <a:prstGeom prst="rect">
            <a:avLst/>
          </a:prstGeom>
          <a:solidFill>
            <a:srgbClr val="FFFF99"/>
          </a:solidFill>
          <a:ln w="9525" algn="ctr">
            <a:noFill/>
            <a:miter lim="800000"/>
            <a:headEnd/>
            <a:tailEnd/>
          </a:ln>
        </p:spPr>
        <p:txBody>
          <a:bodyPr wrap="none" anchor="ctr"/>
          <a:lstStyle/>
          <a:p>
            <a:endParaRPr lang="en-US" dirty="0"/>
          </a:p>
        </p:txBody>
      </p:sp>
      <p:sp>
        <p:nvSpPr>
          <p:cNvPr id="21507" name="Rectangle 2"/>
          <p:cNvSpPr>
            <a:spLocks noGrp="1" noChangeArrowheads="1"/>
          </p:cNvSpPr>
          <p:nvPr>
            <p:ph type="title"/>
          </p:nvPr>
        </p:nvSpPr>
        <p:spPr/>
        <p:txBody>
          <a:bodyPr/>
          <a:lstStyle/>
          <a:p>
            <a:r>
              <a:rPr lang="en-US" dirty="0"/>
              <a:t>Why Overlays?</a:t>
            </a:r>
          </a:p>
        </p:txBody>
      </p:sp>
      <p:sp>
        <p:nvSpPr>
          <p:cNvPr id="5" name="Slide Number Placeholder 4"/>
          <p:cNvSpPr>
            <a:spLocks noGrp="1"/>
          </p:cNvSpPr>
          <p:nvPr>
            <p:ph type="sldNum" sz="quarter" idx="12"/>
          </p:nvPr>
        </p:nvSpPr>
        <p:spPr/>
        <p:txBody>
          <a:bodyPr/>
          <a:lstStyle/>
          <a:p>
            <a:fld id="{DE92680F-60F8-43A8-8448-770068F7F39B}" type="slidenum">
              <a:rPr lang="en-US" smtClean="0"/>
              <a:pPr/>
              <a:t>11</a:t>
            </a:fld>
            <a:endParaRPr lang="en-US" dirty="0"/>
          </a:p>
        </p:txBody>
      </p:sp>
      <p:pic>
        <p:nvPicPr>
          <p:cNvPr id="3" name="Picture 2" descr="A diagram showing the advantages of using application executable overlays in memory savings where an executable A with pass 1 and pass 2 code can be broken into 2 executable pieces B and C with pass 1 code associated with B and pass 2 code associated with C.">
            <a:extLst>
              <a:ext uri="{FF2B5EF4-FFF2-40B4-BE49-F238E27FC236}">
                <a16:creationId xmlns:a16="http://schemas.microsoft.com/office/drawing/2014/main" id="{AF3542D3-5EC6-BA04-0A0B-81F9F356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171" y="1752600"/>
            <a:ext cx="5957657" cy="4547636"/>
          </a:xfrm>
          <a:prstGeom prst="rect">
            <a:avLst/>
          </a:prstGeom>
        </p:spPr>
      </p:pic>
    </p:spTree>
    <p:extLst>
      <p:ext uri="{BB962C8B-B14F-4D97-AF65-F5344CB8AC3E}">
        <p14:creationId xmlns:p14="http://schemas.microsoft.com/office/powerpoint/2010/main" val="193673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dirty="0"/>
              <a:t>Automating Overlays</a:t>
            </a:r>
          </a:p>
        </p:txBody>
      </p:sp>
      <p:sp>
        <p:nvSpPr>
          <p:cNvPr id="51" name="Slide Number Placeholder 50"/>
          <p:cNvSpPr>
            <a:spLocks noGrp="1"/>
          </p:cNvSpPr>
          <p:nvPr>
            <p:ph type="sldNum" sz="quarter" idx="12"/>
          </p:nvPr>
        </p:nvSpPr>
        <p:spPr/>
        <p:txBody>
          <a:bodyPr/>
          <a:lstStyle/>
          <a:p>
            <a:fld id="{DE92680F-60F8-43A8-8448-770068F7F39B}" type="slidenum">
              <a:rPr lang="en-US" smtClean="0"/>
              <a:pPr/>
              <a:t>12</a:t>
            </a:fld>
            <a:endParaRPr lang="en-US" dirty="0"/>
          </a:p>
        </p:txBody>
      </p:sp>
      <p:grpSp>
        <p:nvGrpSpPr>
          <p:cNvPr id="2" name="Group 45">
            <a:extLst>
              <a:ext uri="{C183D7F6-B498-43B3-948B-1728B52AA6E4}">
                <adec:decorative xmlns:adec="http://schemas.microsoft.com/office/drawing/2017/decorative" val="1"/>
              </a:ext>
            </a:extLst>
          </p:cNvPr>
          <p:cNvGrpSpPr/>
          <p:nvPr/>
        </p:nvGrpSpPr>
        <p:grpSpPr>
          <a:xfrm>
            <a:off x="1678075" y="2421324"/>
            <a:ext cx="675250" cy="3750876"/>
            <a:chOff x="1325562" y="1477962"/>
            <a:chExt cx="533401" cy="3200400"/>
          </a:xfrm>
        </p:grpSpPr>
        <p:cxnSp>
          <p:nvCxnSpPr>
            <p:cNvPr id="7" name="Straight Connector 6"/>
            <p:cNvCxnSpPr/>
            <p:nvPr/>
          </p:nvCxnSpPr>
          <p:spPr bwMode="auto">
            <a:xfrm rot="10800000">
              <a:off x="1325562" y="1477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rot="10800000">
              <a:off x="1325563" y="1630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rot="10800000">
              <a:off x="1325562" y="1782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10800000">
              <a:off x="1325562" y="1935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10800000">
              <a:off x="1325563" y="2087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10800000">
              <a:off x="1325563" y="2239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0800000">
              <a:off x="1325563" y="2392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10800000">
              <a:off x="1325563" y="2544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10800000">
              <a:off x="1325563" y="2697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a:off x="1325563" y="2849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10800000">
              <a:off x="1325562" y="3001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a:off x="1325562" y="3154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10800000">
              <a:off x="1325562" y="3306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10800000">
              <a:off x="1325562" y="3459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10800000">
              <a:off x="1325562" y="3611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1325562" y="3763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10800000">
              <a:off x="1325562" y="3916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rot="10800000">
              <a:off x="1325562" y="4068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rot="10800000">
              <a:off x="1325562" y="4221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rot="10800000">
              <a:off x="1325562" y="4373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rot="10800000">
              <a:off x="1325562" y="4525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rot="10800000">
              <a:off x="1325562" y="4678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 name="Group 46">
            <a:extLst>
              <a:ext uri="{C183D7F6-B498-43B3-948B-1728B52AA6E4}">
                <adec:decorative xmlns:adec="http://schemas.microsoft.com/office/drawing/2017/decorative" val="1"/>
              </a:ext>
            </a:extLst>
          </p:cNvPr>
          <p:cNvGrpSpPr/>
          <p:nvPr/>
        </p:nvGrpSpPr>
        <p:grpSpPr>
          <a:xfrm>
            <a:off x="6597747" y="3671616"/>
            <a:ext cx="675250" cy="2500584"/>
            <a:chOff x="5211761" y="2544762"/>
            <a:chExt cx="533401" cy="2133600"/>
          </a:xfrm>
        </p:grpSpPr>
        <p:cxnSp>
          <p:nvCxnSpPr>
            <p:cNvPr id="31" name="Straight Connector 30"/>
            <p:cNvCxnSpPr/>
            <p:nvPr/>
          </p:nvCxnSpPr>
          <p:spPr bwMode="auto">
            <a:xfrm rot="10800000">
              <a:off x="5211762" y="2544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a:off x="5211762" y="2697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5211762" y="2849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rot="10800000">
              <a:off x="5211761" y="3001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10800000">
              <a:off x="5211761" y="3154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rot="10800000">
              <a:off x="5211761" y="3306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rot="10800000">
              <a:off x="5211761" y="3459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10800000">
              <a:off x="5211761" y="3611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rot="10800000">
              <a:off x="5211761" y="3763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rot="10800000">
              <a:off x="5211761" y="3916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rot="10800000">
              <a:off x="5211761" y="40687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rot="10800000">
              <a:off x="5211761" y="42211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rot="10800000">
              <a:off x="5211761" y="43735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rot="10800000">
              <a:off x="5211761" y="45259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rot="10800000">
              <a:off x="5211761" y="467836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8" name="TextBox 47"/>
          <p:cNvSpPr txBox="1"/>
          <p:nvPr/>
        </p:nvSpPr>
        <p:spPr>
          <a:xfrm>
            <a:off x="327576" y="3314390"/>
            <a:ext cx="1350498" cy="590050"/>
          </a:xfrm>
          <a:prstGeom prst="rect">
            <a:avLst/>
          </a:prstGeom>
          <a:noFill/>
        </p:spPr>
        <p:txBody>
          <a:bodyPr wrap="square" lIns="111904" tIns="55952" rIns="111904" bIns="55952" rtlCol="0">
            <a:spAutoFit/>
          </a:bodyPr>
          <a:lstStyle/>
          <a:p>
            <a:r>
              <a:rPr lang="en-US" dirty="0">
                <a:latin typeface="+mj-lt"/>
              </a:rPr>
              <a:t>Pages</a:t>
            </a:r>
          </a:p>
        </p:txBody>
      </p:sp>
      <p:sp>
        <p:nvSpPr>
          <p:cNvPr id="49" name="TextBox 48"/>
          <p:cNvSpPr txBox="1"/>
          <p:nvPr/>
        </p:nvSpPr>
        <p:spPr>
          <a:xfrm>
            <a:off x="7272996" y="4112916"/>
            <a:ext cx="1642404" cy="1067104"/>
          </a:xfrm>
          <a:prstGeom prst="rect">
            <a:avLst/>
          </a:prstGeom>
          <a:noFill/>
        </p:spPr>
        <p:txBody>
          <a:bodyPr wrap="square" lIns="111904" tIns="55952" rIns="111904" bIns="55952" rtlCol="0">
            <a:spAutoFit/>
          </a:bodyPr>
          <a:lstStyle/>
          <a:p>
            <a:r>
              <a:rPr lang="en-US" dirty="0">
                <a:latin typeface="+mj-lt"/>
              </a:rPr>
              <a:t>Page</a:t>
            </a:r>
            <a:br>
              <a:rPr lang="en-US" dirty="0">
                <a:latin typeface="+mj-lt"/>
              </a:rPr>
            </a:br>
            <a:r>
              <a:rPr lang="en-US" dirty="0">
                <a:latin typeface="+mj-lt"/>
              </a:rPr>
              <a:t>Frames</a:t>
            </a:r>
          </a:p>
        </p:txBody>
      </p:sp>
      <p:sp>
        <p:nvSpPr>
          <p:cNvPr id="69" name="TextBox 68"/>
          <p:cNvSpPr txBox="1"/>
          <p:nvPr/>
        </p:nvSpPr>
        <p:spPr>
          <a:xfrm>
            <a:off x="1581610" y="1553562"/>
            <a:ext cx="5980779" cy="389996"/>
          </a:xfrm>
          <a:prstGeom prst="rect">
            <a:avLst/>
          </a:prstGeom>
          <a:noFill/>
        </p:spPr>
        <p:txBody>
          <a:bodyPr wrap="square" lIns="111904" tIns="55952" rIns="111904" bIns="55952" rtlCol="0">
            <a:spAutoFit/>
          </a:bodyPr>
          <a:lstStyle/>
          <a:p>
            <a:r>
              <a:rPr lang="en-US" b="1" dirty="0"/>
              <a:t>Logical                                                                               Physical</a:t>
            </a:r>
          </a:p>
        </p:txBody>
      </p:sp>
      <p:cxnSp>
        <p:nvCxnSpPr>
          <p:cNvPr id="11" name="Straight Connector 10">
            <a:extLst>
              <a:ext uri="{C183D7F6-B498-43B3-948B-1728B52AA6E4}">
                <adec:decorative xmlns:adec="http://schemas.microsoft.com/office/drawing/2017/decorative" val="1"/>
              </a:ext>
            </a:extLst>
          </p:cNvPr>
          <p:cNvCxnSpPr/>
          <p:nvPr/>
        </p:nvCxnSpPr>
        <p:spPr bwMode="auto">
          <a:xfrm>
            <a:off x="1143000" y="4313582"/>
            <a:ext cx="1316736" cy="1"/>
          </a:xfrm>
          <a:prstGeom prst="line">
            <a:avLst/>
          </a:prstGeom>
          <a:solidFill>
            <a:schemeClr val="accent1"/>
          </a:solidFill>
          <a:ln w="25400" cap="flat" cmpd="sng" algn="ctr">
            <a:solidFill>
              <a:srgbClr val="C00000"/>
            </a:solidFill>
            <a:prstDash val="solid"/>
            <a:round/>
            <a:headEnd type="none" w="med" len="med"/>
            <a:tailEnd type="none" w="med" len="med"/>
          </a:ln>
          <a:effectLst/>
        </p:spPr>
      </p:cxnSp>
      <p:pic>
        <p:nvPicPr>
          <p:cNvPr id="5" name="Picture 4" descr="A diagram showing the advantages of using application executable overlays in memory savings where an executable A with pass 1 and pass 2 code can be broken into 2 executable pieces B and C with pass 1 code associated with B and pass 2 code associated with C.">
            <a:extLst>
              <a:ext uri="{FF2B5EF4-FFF2-40B4-BE49-F238E27FC236}">
                <a16:creationId xmlns:a16="http://schemas.microsoft.com/office/drawing/2014/main" id="{37716CE9-368C-D470-4C13-98FE27EFB402}"/>
              </a:ext>
            </a:extLst>
          </p:cNvPr>
          <p:cNvPicPr>
            <a:picLocks noChangeAspect="1"/>
          </p:cNvPicPr>
          <p:nvPr/>
        </p:nvPicPr>
        <p:blipFill rotWithShape="1">
          <a:blip r:embed="rId3">
            <a:extLst>
              <a:ext uri="{28A0092B-C50C-407E-A947-70E740481C1C}">
                <a14:useLocalDpi xmlns:a14="http://schemas.microsoft.com/office/drawing/2010/main" val="0"/>
              </a:ext>
            </a:extLst>
          </a:blip>
          <a:srcRect b="9269"/>
          <a:stretch/>
        </p:blipFill>
        <p:spPr>
          <a:xfrm>
            <a:off x="2278330" y="3183923"/>
            <a:ext cx="4424780" cy="3064478"/>
          </a:xfrm>
          <a:prstGeom prst="rect">
            <a:avLst/>
          </a:prstGeom>
        </p:spPr>
      </p:pic>
    </p:spTree>
    <p:extLst>
      <p:ext uri="{BB962C8B-B14F-4D97-AF65-F5344CB8AC3E}">
        <p14:creationId xmlns:p14="http://schemas.microsoft.com/office/powerpoint/2010/main" val="165671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81001"/>
            <a:ext cx="8534400" cy="869950"/>
          </a:xfrm>
        </p:spPr>
        <p:txBody>
          <a:bodyPr>
            <a:normAutofit fontScale="90000"/>
          </a:bodyPr>
          <a:lstStyle/>
          <a:p>
            <a:r>
              <a:rPr lang="en-US" dirty="0"/>
              <a:t>Usable and Unusable </a:t>
            </a:r>
            <a:br>
              <a:rPr lang="en-US" dirty="0"/>
            </a:br>
            <a:r>
              <a:rPr lang="en-US" dirty="0"/>
              <a:t>Address Spaces</a:t>
            </a:r>
          </a:p>
        </p:txBody>
      </p:sp>
      <p:sp>
        <p:nvSpPr>
          <p:cNvPr id="15" name="Slide Number Placeholder 14"/>
          <p:cNvSpPr>
            <a:spLocks noGrp="1"/>
          </p:cNvSpPr>
          <p:nvPr>
            <p:ph type="sldNum" sz="quarter" idx="12"/>
          </p:nvPr>
        </p:nvSpPr>
        <p:spPr>
          <a:xfrm>
            <a:off x="6781800" y="6324600"/>
            <a:ext cx="1905167" cy="457696"/>
          </a:xfrm>
        </p:spPr>
        <p:txBody>
          <a:bodyPr/>
          <a:lstStyle/>
          <a:p>
            <a:fld id="{DE92680F-60F8-43A8-8448-770068F7F39B}" type="slidenum">
              <a:rPr lang="en-US" smtClean="0"/>
              <a:pPr/>
              <a:t>13</a:t>
            </a:fld>
            <a:endParaRPr lang="en-US" dirty="0"/>
          </a:p>
        </p:txBody>
      </p:sp>
      <p:sp>
        <p:nvSpPr>
          <p:cNvPr id="22534" name="Text Box 16"/>
          <p:cNvSpPr txBox="1">
            <a:spLocks noChangeArrowheads="1"/>
          </p:cNvSpPr>
          <p:nvPr/>
        </p:nvSpPr>
        <p:spPr bwMode="auto">
          <a:xfrm>
            <a:off x="990600" y="4648200"/>
            <a:ext cx="7620000" cy="1569660"/>
          </a:xfrm>
          <a:prstGeom prst="rect">
            <a:avLst/>
          </a:prstGeom>
          <a:noFill/>
          <a:ln w="9525" algn="ctr">
            <a:noFill/>
            <a:miter lim="800000"/>
            <a:headEnd/>
            <a:tailEnd/>
          </a:ln>
        </p:spPr>
        <p:txBody>
          <a:bodyPr>
            <a:spAutoFit/>
          </a:bodyPr>
          <a:lstStyle/>
          <a:p>
            <a:pPr algn="l" defTabSz="1195388">
              <a:spcBef>
                <a:spcPct val="50000"/>
              </a:spcBef>
            </a:pPr>
            <a:r>
              <a:rPr lang="en-US" sz="2400" b="1" dirty="0">
                <a:latin typeface="+mn-lt"/>
              </a:rPr>
              <a:t>Memory map:  </a:t>
            </a:r>
            <a:r>
              <a:rPr lang="en-US" sz="2400" dirty="0">
                <a:latin typeface="+mn-lt"/>
              </a:rPr>
              <a:t>This computer has a 64-bit address space, but only 16 gibibytes of installed memory.  The remaining memory is addressable, but not useful because there is no memory installed.</a:t>
            </a:r>
          </a:p>
        </p:txBody>
      </p:sp>
      <p:pic>
        <p:nvPicPr>
          <p:cNvPr id="4" name="Picture 3" descr="A picture containing logo&#10;&#10;Description automatically generated">
            <a:extLst>
              <a:ext uri="{FF2B5EF4-FFF2-40B4-BE49-F238E27FC236}">
                <a16:creationId xmlns:a16="http://schemas.microsoft.com/office/drawing/2014/main" id="{C61CCA95-FC07-BC9D-8115-642BDCEE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489793"/>
            <a:ext cx="2686067" cy="3178777"/>
          </a:xfrm>
          <a:prstGeom prst="rect">
            <a:avLst/>
          </a:prstGeom>
        </p:spPr>
      </p:pic>
    </p:spTree>
    <p:extLst>
      <p:ext uri="{BB962C8B-B14F-4D97-AF65-F5344CB8AC3E}">
        <p14:creationId xmlns:p14="http://schemas.microsoft.com/office/powerpoint/2010/main" val="385874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p:spPr>
        <p:txBody>
          <a:bodyPr lIns="92075" tIns="46038" rIns="92075" bIns="46038">
            <a:normAutofit/>
          </a:bodyPr>
          <a:lstStyle/>
          <a:p>
            <a:r>
              <a:rPr lang="en-US" dirty="0"/>
              <a:t>Virtual Memory</a:t>
            </a:r>
          </a:p>
        </p:txBody>
      </p:sp>
      <p:sp>
        <p:nvSpPr>
          <p:cNvPr id="23555" name="Rectangle 3"/>
          <p:cNvSpPr>
            <a:spLocks noGrp="1" noChangeArrowheads="1"/>
          </p:cNvSpPr>
          <p:nvPr>
            <p:ph idx="1"/>
          </p:nvPr>
        </p:nvSpPr>
        <p:spPr>
          <a:noFill/>
        </p:spPr>
        <p:txBody>
          <a:bodyPr lIns="92075" tIns="46038" rIns="92075" bIns="46038">
            <a:normAutofit lnSpcReduction="10000"/>
          </a:bodyPr>
          <a:lstStyle/>
          <a:p>
            <a:r>
              <a:rPr lang="en-US" dirty="0"/>
              <a:t>Virtual memory increases the </a:t>
            </a:r>
            <a:r>
              <a:rPr lang="en-US" i="1" dirty="0"/>
              <a:t>apparent</a:t>
            </a:r>
            <a:r>
              <a:rPr lang="en-US" dirty="0"/>
              <a:t> amount of memory by using far less expensive hard disk space.</a:t>
            </a:r>
          </a:p>
          <a:p>
            <a:r>
              <a:rPr lang="en-US" dirty="0"/>
              <a:t>Provides for process separation (memory protection.)</a:t>
            </a:r>
          </a:p>
          <a:p>
            <a:r>
              <a:rPr lang="en-US" dirty="0"/>
              <a:t>Demand paging: Pages brought into memory as needed.</a:t>
            </a:r>
          </a:p>
          <a:p>
            <a:r>
              <a:rPr lang="en-US" dirty="0"/>
              <a:t>Page table: Keeps track of what is in memory and what is still out on hard disk.</a:t>
            </a:r>
          </a:p>
        </p:txBody>
      </p:sp>
      <p:sp>
        <p:nvSpPr>
          <p:cNvPr id="4" name="Slide Number Placeholder 3"/>
          <p:cNvSpPr>
            <a:spLocks noGrp="1"/>
          </p:cNvSpPr>
          <p:nvPr>
            <p:ph type="sldNum" sz="quarter" idx="12"/>
          </p:nvPr>
        </p:nvSpPr>
        <p:spPr/>
        <p:txBody>
          <a:bodyPr/>
          <a:lstStyle/>
          <a:p>
            <a:fld id="{CE6CBA24-E18B-42AC-A34E-360F8A268393}" type="slidenum">
              <a:rPr lang="en-US" smtClean="0"/>
              <a:pPr/>
              <a:t>14</a:t>
            </a:fld>
            <a:endParaRPr lang="en-US" dirty="0"/>
          </a:p>
        </p:txBody>
      </p:sp>
    </p:spTree>
    <p:extLst>
      <p:ext uri="{BB962C8B-B14F-4D97-AF65-F5344CB8AC3E}">
        <p14:creationId xmlns:p14="http://schemas.microsoft.com/office/powerpoint/2010/main" val="13979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Effect transition="in" filter="fade">
                                      <p:cBhvr>
                                        <p:cTn id="7" dur="500"/>
                                        <p:tgtEl>
                                          <p:spTgt spid="235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5">
                                            <p:txEl>
                                              <p:pRg st="3" end="3"/>
                                            </p:txEl>
                                          </p:spTgt>
                                        </p:tgtEl>
                                        <p:attrNameLst>
                                          <p:attrName>style.visibility</p:attrName>
                                        </p:attrNameLst>
                                      </p:cBhvr>
                                      <p:to>
                                        <p:strVal val="visible"/>
                                      </p:to>
                                    </p:set>
                                    <p:animEffect transition="in" filter="fade">
                                      <p:cBhvr>
                                        <p:cTn id="17"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Locality of Reference</a:t>
            </a:r>
          </a:p>
        </p:txBody>
      </p:sp>
      <p:sp>
        <p:nvSpPr>
          <p:cNvPr id="3" name="Content Placeholder 2"/>
          <p:cNvSpPr>
            <a:spLocks noGrp="1"/>
          </p:cNvSpPr>
          <p:nvPr>
            <p:ph idx="1"/>
          </p:nvPr>
        </p:nvSpPr>
        <p:spPr/>
        <p:txBody>
          <a:bodyPr/>
          <a:lstStyle/>
          <a:p>
            <a:r>
              <a:rPr lang="en-US" b="1" dirty="0"/>
              <a:t>Temporal</a:t>
            </a:r>
            <a:r>
              <a:rPr lang="en-US" dirty="0"/>
              <a:t> locality of reference:  If a page has been used recently, it is likely to be used again “soon.”</a:t>
            </a:r>
          </a:p>
          <a:p>
            <a:r>
              <a:rPr lang="en-US" b="1" dirty="0"/>
              <a:t>Spatial</a:t>
            </a:r>
            <a:r>
              <a:rPr lang="en-US" dirty="0"/>
              <a:t> locality of reference: If an area of memory is accessed, nearby areas are likely to be accessed “soon.”</a:t>
            </a:r>
          </a:p>
        </p:txBody>
      </p:sp>
      <p:sp>
        <p:nvSpPr>
          <p:cNvPr id="4" name="Slide Number Placeholder 3"/>
          <p:cNvSpPr>
            <a:spLocks noGrp="1"/>
          </p:cNvSpPr>
          <p:nvPr>
            <p:ph type="sldNum" sz="quarter" idx="12"/>
          </p:nvPr>
        </p:nvSpPr>
        <p:spPr/>
        <p:txBody>
          <a:bodyPr/>
          <a:lstStyle/>
          <a:p>
            <a:fld id="{CE6CBA24-E18B-42AC-A34E-360F8A268393}" type="slidenum">
              <a:rPr lang="en-US" smtClean="0"/>
              <a:pPr/>
              <a:t>15</a:t>
            </a:fld>
            <a:endParaRPr lang="en-US" dirty="0"/>
          </a:p>
        </p:txBody>
      </p:sp>
    </p:spTree>
    <p:extLst>
      <p:ext uri="{BB962C8B-B14F-4D97-AF65-F5344CB8AC3E}">
        <p14:creationId xmlns:p14="http://schemas.microsoft.com/office/powerpoint/2010/main" val="133135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Locality of Reference</a:t>
            </a:r>
          </a:p>
        </p:txBody>
      </p:sp>
      <p:sp>
        <p:nvSpPr>
          <p:cNvPr id="29699" name="Rectangle 3"/>
          <p:cNvSpPr>
            <a:spLocks noGrp="1" noChangeArrowheads="1"/>
          </p:cNvSpPr>
          <p:nvPr>
            <p:ph idx="1"/>
          </p:nvPr>
        </p:nvSpPr>
        <p:spPr>
          <a:xfrm>
            <a:off x="609600" y="1676400"/>
            <a:ext cx="8229600" cy="3886200"/>
          </a:xfrm>
        </p:spPr>
        <p:txBody>
          <a:bodyPr>
            <a:normAutofit lnSpcReduction="10000"/>
          </a:bodyPr>
          <a:lstStyle/>
          <a:p>
            <a:pPr marL="233363" indent="-233363" defTabSz="914400">
              <a:lnSpc>
                <a:spcPct val="110000"/>
              </a:lnSpc>
              <a:spcBef>
                <a:spcPts val="600"/>
              </a:spcBef>
            </a:pPr>
            <a:r>
              <a:rPr lang="en-US" sz="2700" dirty="0"/>
              <a:t>Most memory references are confined to small regions. </a:t>
            </a:r>
          </a:p>
          <a:p>
            <a:pPr marL="233363" indent="-233363" defTabSz="914400">
              <a:lnSpc>
                <a:spcPct val="110000"/>
              </a:lnSpc>
              <a:spcBef>
                <a:spcPts val="600"/>
              </a:spcBef>
            </a:pPr>
            <a:r>
              <a:rPr lang="en-US" sz="2700" dirty="0"/>
              <a:t>Well-written program in small loop, procedure or function.</a:t>
            </a:r>
          </a:p>
          <a:p>
            <a:pPr marL="233363" indent="-233363" defTabSz="914400">
              <a:lnSpc>
                <a:spcPct val="110000"/>
              </a:lnSpc>
              <a:spcBef>
                <a:spcPts val="600"/>
              </a:spcBef>
            </a:pPr>
            <a:r>
              <a:rPr lang="en-US" sz="2700" dirty="0"/>
              <a:t>Data likely in array and variables stored together.</a:t>
            </a:r>
          </a:p>
          <a:p>
            <a:pPr marL="233363" indent="-233363" defTabSz="914400">
              <a:lnSpc>
                <a:spcPct val="110000"/>
              </a:lnSpc>
              <a:spcBef>
                <a:spcPts val="600"/>
              </a:spcBef>
            </a:pPr>
            <a:r>
              <a:rPr lang="en-US" sz="2700" b="1" dirty="0"/>
              <a:t>Working set:  </a:t>
            </a:r>
            <a:r>
              <a:rPr lang="en-US" sz="2700" dirty="0"/>
              <a:t>Number of pages sufficient to run program normally, </a:t>
            </a:r>
            <a:r>
              <a:rPr lang="en-US" sz="2700" i="1" dirty="0"/>
              <a:t>i.e.,</a:t>
            </a:r>
            <a:r>
              <a:rPr lang="en-US" sz="2700" dirty="0"/>
              <a:t> satisfy locality of a particular program at a particular moment.</a:t>
            </a:r>
          </a:p>
          <a:p>
            <a:pPr>
              <a:lnSpc>
                <a:spcPct val="110000"/>
              </a:lnSpc>
              <a:spcBef>
                <a:spcPts val="600"/>
              </a:spcBef>
            </a:pPr>
            <a:r>
              <a:rPr lang="en-US" sz="2700" b="1" dirty="0"/>
              <a:t>Thrashing</a:t>
            </a:r>
            <a:r>
              <a:rPr lang="en-US" sz="2700" dirty="0"/>
              <a:t> (bad)  Too many page faults affect system performance.</a:t>
            </a:r>
          </a:p>
          <a:p>
            <a:pPr marL="233363" indent="-233363" defTabSz="914400">
              <a:lnSpc>
                <a:spcPct val="90000"/>
              </a:lnSpc>
            </a:pPr>
            <a:endParaRPr lang="en-US" sz="2700" dirty="0"/>
          </a:p>
        </p:txBody>
      </p:sp>
      <p:sp>
        <p:nvSpPr>
          <p:cNvPr id="5" name="Slide Number Placeholder 4"/>
          <p:cNvSpPr>
            <a:spLocks noGrp="1"/>
          </p:cNvSpPr>
          <p:nvPr>
            <p:ph type="sldNum" sz="quarter" idx="12"/>
          </p:nvPr>
        </p:nvSpPr>
        <p:spPr/>
        <p:txBody>
          <a:bodyPr/>
          <a:lstStyle/>
          <a:p>
            <a:fld id="{CE6CBA24-E18B-42AC-A34E-360F8A268393}" type="slidenum">
              <a:rPr lang="en-US" smtClean="0"/>
              <a:pPr/>
              <a:t>16</a:t>
            </a:fld>
            <a:endParaRPr lang="en-US" dirty="0"/>
          </a:p>
        </p:txBody>
      </p:sp>
    </p:spTree>
    <p:extLst>
      <p:ext uri="{BB962C8B-B14F-4D97-AF65-F5344CB8AC3E}">
        <p14:creationId xmlns:p14="http://schemas.microsoft.com/office/powerpoint/2010/main" val="7851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5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500"/>
                                        <p:tgtEl>
                                          <p:spTgt spid="296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Effect transition="in" filter="fade">
                                      <p:cBhvr>
                                        <p:cTn id="17" dur="500"/>
                                        <p:tgtEl>
                                          <p:spTgt spid="296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Effect transition="in" filter="fade">
                                      <p:cBhvr>
                                        <p:cTn id="22"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Transparent Virtual Memory</a:t>
            </a:r>
          </a:p>
        </p:txBody>
      </p:sp>
      <p:sp>
        <p:nvSpPr>
          <p:cNvPr id="4" name="Content Placeholder 3"/>
          <p:cNvSpPr>
            <a:spLocks noGrp="1"/>
          </p:cNvSpPr>
          <p:nvPr>
            <p:ph idx="1"/>
          </p:nvPr>
        </p:nvSpPr>
        <p:spPr/>
        <p:txBody>
          <a:bodyPr>
            <a:normAutofit lnSpcReduction="10000"/>
          </a:bodyPr>
          <a:lstStyle/>
          <a:p>
            <a:r>
              <a:rPr lang="en-US" sz="2800" dirty="0"/>
              <a:t>The programmer codes as though the entire logical address space were available.</a:t>
            </a:r>
          </a:p>
          <a:p>
            <a:r>
              <a:rPr lang="en-US" sz="2800" dirty="0"/>
              <a:t>Virtual memory is </a:t>
            </a:r>
            <a:r>
              <a:rPr lang="en-US" sz="2800" b="1" dirty="0"/>
              <a:t>transparent</a:t>
            </a:r>
            <a:r>
              <a:rPr lang="en-US" sz="2800" dirty="0"/>
              <a:t> to the programmer.  (It’s there, but you can’t see it.)</a:t>
            </a:r>
          </a:p>
          <a:p>
            <a:r>
              <a:rPr lang="en-US" sz="2800" dirty="0"/>
              <a:t>The entire program and in-memory data is stored on disk.</a:t>
            </a:r>
          </a:p>
          <a:p>
            <a:r>
              <a:rPr lang="en-US" sz="2800" dirty="0"/>
              <a:t>Pieces of the program and data (pages) are read into main memory (page frames) as needed.  This is </a:t>
            </a:r>
            <a:r>
              <a:rPr lang="en-US" sz="2800" b="1" dirty="0"/>
              <a:t>demand paging</a:t>
            </a:r>
            <a:r>
              <a:rPr lang="en-US" sz="2800" dirty="0"/>
              <a:t>.</a:t>
            </a:r>
          </a:p>
          <a:p>
            <a:r>
              <a:rPr lang="en-US" sz="2800" dirty="0"/>
              <a:t>Paging takes time, even with solid-state drives.</a:t>
            </a:r>
          </a:p>
        </p:txBody>
      </p:sp>
      <p:sp>
        <p:nvSpPr>
          <p:cNvPr id="5" name="Slide Number Placeholder 4"/>
          <p:cNvSpPr>
            <a:spLocks noGrp="1"/>
          </p:cNvSpPr>
          <p:nvPr>
            <p:ph type="sldNum" sz="quarter" idx="12"/>
          </p:nvPr>
        </p:nvSpPr>
        <p:spPr/>
        <p:txBody>
          <a:bodyPr/>
          <a:lstStyle/>
          <a:p>
            <a:fld id="{CE6CBA24-E18B-42AC-A34E-360F8A268393}" type="slidenum">
              <a:rPr lang="en-US" smtClean="0"/>
              <a:pPr/>
              <a:t>17</a:t>
            </a:fld>
            <a:endParaRPr lang="en-US" dirty="0"/>
          </a:p>
        </p:txBody>
      </p:sp>
    </p:spTree>
    <p:extLst>
      <p:ext uri="{BB962C8B-B14F-4D97-AF65-F5344CB8AC3E}">
        <p14:creationId xmlns:p14="http://schemas.microsoft.com/office/powerpoint/2010/main" val="34017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dirty="0"/>
              <a:t>Vocabulary: Frames and Pages</a:t>
            </a:r>
          </a:p>
        </p:txBody>
      </p:sp>
      <p:graphicFrame>
        <p:nvGraphicFramePr>
          <p:cNvPr id="208925" name="Group 29"/>
          <p:cNvGraphicFramePr>
            <a:graphicFrameLocks noGrp="1"/>
          </p:cNvGraphicFramePr>
          <p:nvPr>
            <p:ph type="tbl" idx="1"/>
            <p:extLst>
              <p:ext uri="{D42A27DB-BD31-4B8C-83A1-F6EECF244321}">
                <p14:modId xmlns:p14="http://schemas.microsoft.com/office/powerpoint/2010/main" val="2020773346"/>
              </p:ext>
            </p:extLst>
          </p:nvPr>
        </p:nvGraphicFramePr>
        <p:xfrm>
          <a:off x="685800" y="1676400"/>
          <a:ext cx="7772400" cy="4179888"/>
        </p:xfrm>
        <a:graphic>
          <a:graphicData uri="http://schemas.openxmlformats.org/drawingml/2006/table">
            <a:tbl>
              <a:tblPr firstRow="1"/>
              <a:tblGrid>
                <a:gridCol w="1941513">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011487">
                  <a:extLst>
                    <a:ext uri="{9D8B030D-6E8A-4147-A177-3AD203B41FA5}">
                      <a16:colId xmlns:a16="http://schemas.microsoft.com/office/drawing/2014/main" val="20002"/>
                    </a:ext>
                  </a:extLst>
                </a:gridCol>
              </a:tblGrid>
              <a:tr h="801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700" b="0" i="0" u="none" strike="noStrike" cap="none" normalizeH="0" baseline="0" dirty="0">
                        <a:ln>
                          <a:noFill/>
                        </a:ln>
                        <a:solidFill>
                          <a:schemeClr val="tx1"/>
                        </a:solidFill>
                        <a:effectLst/>
                        <a:latin typeface="Times New Roman" pitchFamily="18"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latin typeface="Times New Roman" pitchFamily="18" charset="0"/>
                        </a:rPr>
                        <a:t>Program</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latin typeface="Times New Roman" pitchFamily="18" charset="0"/>
                        </a:rPr>
                        <a:t>Memory</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latin typeface="Times New Roman" pitchFamily="18" charset="0"/>
                        </a:rPr>
                        <a:t>Unit</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Pages</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Frames</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latin typeface="Times New Roman" pitchFamily="18" charset="0"/>
                        </a:rPr>
                        <a:t>Address</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Logical</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Physical</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82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latin typeface="Times New Roman" pitchFamily="18" charset="0"/>
                        </a:rPr>
                        <a:t>Size</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 2 to 4KiB or more.</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 Same as logical  page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9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latin typeface="Times New Roman" pitchFamily="18" charset="0"/>
                        </a:rPr>
                        <a:t>Amount</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Address bits in effective address</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Times New Roman" pitchFamily="18" charset="0"/>
                        </a:rPr>
                        <a:t>Amount of installed memory</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0620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0E164-A286-A243-5027-09380122612F}"/>
              </a:ext>
            </a:extLst>
          </p:cNvPr>
          <p:cNvSpPr>
            <a:spLocks noGrp="1"/>
          </p:cNvSpPr>
          <p:nvPr>
            <p:ph type="title"/>
          </p:nvPr>
        </p:nvSpPr>
        <p:spPr/>
        <p:txBody>
          <a:bodyPr/>
          <a:lstStyle/>
          <a:p>
            <a:r>
              <a:rPr lang="en-US" dirty="0"/>
              <a:t>Virtual Addresses</a:t>
            </a:r>
          </a:p>
        </p:txBody>
      </p:sp>
      <p:sp>
        <p:nvSpPr>
          <p:cNvPr id="5" name="Content Placeholder 4">
            <a:extLst>
              <a:ext uri="{FF2B5EF4-FFF2-40B4-BE49-F238E27FC236}">
                <a16:creationId xmlns:a16="http://schemas.microsoft.com/office/drawing/2014/main" id="{1A6591D3-9A15-529A-439B-7C9BDFDDB4B5}"/>
              </a:ext>
            </a:extLst>
          </p:cNvPr>
          <p:cNvSpPr>
            <a:spLocks noGrp="1"/>
          </p:cNvSpPr>
          <p:nvPr>
            <p:ph idx="1"/>
          </p:nvPr>
        </p:nvSpPr>
        <p:spPr/>
        <p:txBody>
          <a:bodyPr/>
          <a:lstStyle/>
          <a:p>
            <a:r>
              <a:rPr lang="en-US" dirty="0"/>
              <a:t>Virtual addresses are considered to have two parts: page number and offset.</a:t>
            </a:r>
          </a:p>
          <a:p>
            <a:r>
              <a:rPr lang="en-US" dirty="0"/>
              <a:t>We could divide a 32-bit address like this:             		20                    12</a:t>
            </a:r>
            <a:br>
              <a:rPr lang="en-US" dirty="0"/>
            </a:br>
            <a:r>
              <a:rPr lang="en-US" dirty="0"/>
              <a:t>           </a:t>
            </a:r>
            <a:r>
              <a:rPr lang="en-US" sz="2400" dirty="0">
                <a:latin typeface="+mj-lt"/>
              </a:rPr>
              <a:t>Virtual Page        Offset</a:t>
            </a:r>
          </a:p>
          <a:p>
            <a:r>
              <a:rPr lang="en-US" dirty="0"/>
              <a:t>It’s really just a “flat” address when it reaches the memory management unit. The parts are used to find a real address from the virtual address.</a:t>
            </a:r>
          </a:p>
          <a:p>
            <a:endParaRPr lang="en-US" dirty="0"/>
          </a:p>
        </p:txBody>
      </p:sp>
      <p:grpSp>
        <p:nvGrpSpPr>
          <p:cNvPr id="6" name="Group 5">
            <a:extLst>
              <a:ext uri="{FF2B5EF4-FFF2-40B4-BE49-F238E27FC236}">
                <a16:creationId xmlns:a16="http://schemas.microsoft.com/office/drawing/2014/main" id="{16A2423B-8323-8780-AE99-0EF9D47EA280}"/>
              </a:ext>
              <a:ext uri="{C183D7F6-B498-43B3-948B-1728B52AA6E4}">
                <adec:decorative xmlns:adec="http://schemas.microsoft.com/office/drawing/2017/decorative" val="1"/>
              </a:ext>
            </a:extLst>
          </p:cNvPr>
          <p:cNvGrpSpPr/>
          <p:nvPr/>
        </p:nvGrpSpPr>
        <p:grpSpPr>
          <a:xfrm>
            <a:off x="1676400" y="3200400"/>
            <a:ext cx="3657600" cy="390939"/>
            <a:chOff x="4572000" y="2133600"/>
            <a:chExt cx="3657600" cy="390939"/>
          </a:xfrm>
        </p:grpSpPr>
        <p:cxnSp>
          <p:nvCxnSpPr>
            <p:cNvPr id="7" name="Straight Connector 6">
              <a:extLst>
                <a:ext uri="{FF2B5EF4-FFF2-40B4-BE49-F238E27FC236}">
                  <a16:creationId xmlns:a16="http://schemas.microsoft.com/office/drawing/2014/main" id="{098BD352-C793-CD2D-A24B-7371638D5588}"/>
                </a:ext>
              </a:extLst>
            </p:cNvPr>
            <p:cNvCxnSpPr/>
            <p:nvPr/>
          </p:nvCxnSpPr>
          <p:spPr>
            <a:xfrm>
              <a:off x="4572000" y="2514600"/>
              <a:ext cx="36576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FA34B61-6013-9771-2531-C76ECCED4D24}"/>
                </a:ext>
              </a:extLst>
            </p:cNvPr>
            <p:cNvCxnSpPr/>
            <p:nvPr/>
          </p:nvCxnSpPr>
          <p:spPr>
            <a:xfrm>
              <a:off x="4572000" y="2209800"/>
              <a:ext cx="0" cy="30480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BD86A61E-1E83-97AD-6E6C-5314A6EB7FE3}"/>
                </a:ext>
              </a:extLst>
            </p:cNvPr>
            <p:cNvCxnSpPr/>
            <p:nvPr/>
          </p:nvCxnSpPr>
          <p:spPr>
            <a:xfrm>
              <a:off x="7162800" y="2133600"/>
              <a:ext cx="0" cy="381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F9CECFEB-E44F-2484-2011-3015781F444C}"/>
                </a:ext>
              </a:extLst>
            </p:cNvPr>
            <p:cNvCxnSpPr/>
            <p:nvPr/>
          </p:nvCxnSpPr>
          <p:spPr>
            <a:xfrm>
              <a:off x="8222973" y="2143539"/>
              <a:ext cx="0" cy="381000"/>
            </a:xfrm>
            <a:prstGeom prst="line">
              <a:avLst/>
            </a:prstGeom>
            <a:ln w="19050"/>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392332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D3EC-E27B-115C-D207-B7BD17FC9639}"/>
              </a:ext>
            </a:extLst>
          </p:cNvPr>
          <p:cNvSpPr>
            <a:spLocks noGrp="1"/>
          </p:cNvSpPr>
          <p:nvPr>
            <p:ph type="title"/>
          </p:nvPr>
        </p:nvSpPr>
        <p:spPr/>
        <p:txBody>
          <a:bodyPr>
            <a:normAutofit fontScale="90000"/>
          </a:bodyPr>
          <a:lstStyle/>
          <a:p>
            <a:r>
              <a:rPr lang="en-US" dirty="0"/>
              <a:t>What the OS Needs from </a:t>
            </a:r>
            <a:br>
              <a:rPr lang="en-US" dirty="0"/>
            </a:br>
            <a:r>
              <a:rPr lang="en-US" dirty="0"/>
              <a:t>the Hardware</a:t>
            </a:r>
          </a:p>
        </p:txBody>
      </p:sp>
      <p:sp>
        <p:nvSpPr>
          <p:cNvPr id="3" name="Content Placeholder 2">
            <a:extLst>
              <a:ext uri="{FF2B5EF4-FFF2-40B4-BE49-F238E27FC236}">
                <a16:creationId xmlns:a16="http://schemas.microsoft.com/office/drawing/2014/main" id="{7D4B43B8-7768-8984-7D76-E59447C32368}"/>
              </a:ext>
            </a:extLst>
          </p:cNvPr>
          <p:cNvSpPr>
            <a:spLocks noGrp="1"/>
          </p:cNvSpPr>
          <p:nvPr>
            <p:ph idx="1"/>
          </p:nvPr>
        </p:nvSpPr>
        <p:spPr/>
        <p:txBody>
          <a:bodyPr/>
          <a:lstStyle/>
          <a:p>
            <a:r>
              <a:rPr lang="en-US" dirty="0"/>
              <a:t>Hardware and software are logically equivalent only if both are error-free.</a:t>
            </a:r>
          </a:p>
          <a:p>
            <a:r>
              <a:rPr lang="en-US" dirty="0"/>
              <a:t>A robust multiprogramming operating system needs three things from the hardware:</a:t>
            </a:r>
          </a:p>
          <a:p>
            <a:pPr lvl="1"/>
            <a:r>
              <a:rPr lang="en-US" dirty="0"/>
              <a:t>Privileged instructions</a:t>
            </a:r>
          </a:p>
          <a:p>
            <a:pPr lvl="1"/>
            <a:r>
              <a:rPr lang="en-US" dirty="0"/>
              <a:t>Protected memory</a:t>
            </a:r>
          </a:p>
          <a:p>
            <a:pPr lvl="1"/>
            <a:r>
              <a:rPr lang="en-US" dirty="0"/>
              <a:t>A timer that can generate interrupts.</a:t>
            </a:r>
          </a:p>
        </p:txBody>
      </p:sp>
    </p:spTree>
    <p:extLst>
      <p:ext uri="{BB962C8B-B14F-4D97-AF65-F5344CB8AC3E}">
        <p14:creationId xmlns:p14="http://schemas.microsoft.com/office/powerpoint/2010/main" val="135235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8077200" cy="642938"/>
          </a:xfrm>
        </p:spPr>
        <p:txBody>
          <a:bodyPr>
            <a:noAutofit/>
          </a:bodyPr>
          <a:lstStyle/>
          <a:p>
            <a:r>
              <a:rPr lang="en-US" altLang="en-US" dirty="0"/>
              <a:t>Any Page in Any Frame</a:t>
            </a:r>
          </a:p>
        </p:txBody>
      </p:sp>
      <p:sp>
        <p:nvSpPr>
          <p:cNvPr id="8" name="Slide Number Placeholder 7"/>
          <p:cNvSpPr>
            <a:spLocks noGrp="1"/>
          </p:cNvSpPr>
          <p:nvPr>
            <p:ph type="sldNum" sz="quarter" idx="12"/>
          </p:nvPr>
        </p:nvSpPr>
        <p:spPr/>
        <p:txBody>
          <a:bodyPr/>
          <a:lstStyle/>
          <a:p>
            <a:fld id="{DE92680F-60F8-43A8-8448-770068F7F39B}" type="slidenum">
              <a:rPr lang="en-US" smtClean="0"/>
              <a:pPr/>
              <a:t>20</a:t>
            </a:fld>
            <a:endParaRPr lang="en-US" dirty="0"/>
          </a:p>
        </p:txBody>
      </p:sp>
      <p:sp>
        <p:nvSpPr>
          <p:cNvPr id="25604" name="Rectangle 8"/>
          <p:cNvSpPr>
            <a:spLocks noChangeArrowheads="1"/>
          </p:cNvSpPr>
          <p:nvPr/>
        </p:nvSpPr>
        <p:spPr bwMode="auto">
          <a:xfrm>
            <a:off x="306754" y="2046488"/>
            <a:ext cx="3277102" cy="3970318"/>
          </a:xfrm>
          <a:prstGeom prst="rect">
            <a:avLst/>
          </a:prstGeom>
          <a:noFill/>
          <a:ln w="9525">
            <a:noFill/>
            <a:miter lim="800000"/>
            <a:headEnd/>
            <a:tailEnd/>
          </a:ln>
        </p:spPr>
        <p:txBody>
          <a:bodyPr wrap="square">
            <a:spAutoFit/>
          </a:bodyPr>
          <a:lstStyle/>
          <a:p>
            <a:pPr algn="l" eaLnBrk="1" hangingPunct="1"/>
            <a:r>
              <a:rPr lang="en-US" sz="2800" dirty="0">
                <a:latin typeface="+mn-lt"/>
              </a:rPr>
              <a:t>One possible mapping of </a:t>
            </a:r>
          </a:p>
          <a:p>
            <a:pPr algn="l" eaLnBrk="1" hangingPunct="1"/>
            <a:r>
              <a:rPr lang="en-US" sz="2800" dirty="0">
                <a:latin typeface="+mn-lt"/>
              </a:rPr>
              <a:t>16 virtual pages </a:t>
            </a:r>
          </a:p>
          <a:p>
            <a:pPr algn="l" eaLnBrk="1" hangingPunct="1"/>
            <a:r>
              <a:rPr lang="en-US" sz="2800" dirty="0">
                <a:latin typeface="+mn-lt"/>
              </a:rPr>
              <a:t>onto a main memory </a:t>
            </a:r>
          </a:p>
          <a:p>
            <a:pPr algn="l" eaLnBrk="1" hangingPunct="1"/>
            <a:r>
              <a:rPr lang="en-US" sz="2800" dirty="0">
                <a:latin typeface="+mn-lt"/>
              </a:rPr>
              <a:t>with eight page frames. Many other mappings are also possible.</a:t>
            </a:r>
          </a:p>
        </p:txBody>
      </p:sp>
      <p:graphicFrame>
        <p:nvGraphicFramePr>
          <p:cNvPr id="2" name="Table 2">
            <a:extLst>
              <a:ext uri="{FF2B5EF4-FFF2-40B4-BE49-F238E27FC236}">
                <a16:creationId xmlns:a16="http://schemas.microsoft.com/office/drawing/2014/main" id="{7F4A2AF6-6D4B-F62E-8BCC-A2C2B4BD9C3B}"/>
              </a:ext>
            </a:extLst>
          </p:cNvPr>
          <p:cNvGraphicFramePr>
            <a:graphicFrameLocks noGrp="1"/>
          </p:cNvGraphicFramePr>
          <p:nvPr>
            <p:extLst>
              <p:ext uri="{D42A27DB-BD31-4B8C-83A1-F6EECF244321}">
                <p14:modId xmlns:p14="http://schemas.microsoft.com/office/powerpoint/2010/main" val="2585562575"/>
              </p:ext>
            </p:extLst>
          </p:nvPr>
        </p:nvGraphicFramePr>
        <p:xfrm>
          <a:off x="6628096" y="4344989"/>
          <a:ext cx="914400" cy="21945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2578684246"/>
                    </a:ext>
                  </a:extLst>
                </a:gridCol>
              </a:tblGrid>
              <a:tr h="0">
                <a:tc>
                  <a:txBody>
                    <a:bodyPr/>
                    <a:lstStyle/>
                    <a:p>
                      <a:pPr algn="ctr">
                        <a:lnSpc>
                          <a:spcPts val="2200"/>
                        </a:lnSpc>
                      </a:pPr>
                      <a:r>
                        <a:rPr lang="en-US" sz="1700" b="0" dirty="0">
                          <a:solidFill>
                            <a:schemeClr val="tx1"/>
                          </a:solidFill>
                        </a:rPr>
                        <a:t>Page 15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796095"/>
                  </a:ext>
                </a:extLst>
              </a:tr>
              <a:tr h="0">
                <a:tc>
                  <a:txBody>
                    <a:bodyPr/>
                    <a:lstStyle/>
                    <a:p>
                      <a:pPr algn="ctr">
                        <a:lnSpc>
                          <a:spcPts val="2200"/>
                        </a:lnSpc>
                      </a:pPr>
                      <a:r>
                        <a:rPr lang="en-US" sz="1700" dirty="0"/>
                        <a:t>Page 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775534"/>
                  </a:ext>
                </a:extLst>
              </a:tr>
              <a:tr h="0">
                <a:tc>
                  <a:txBody>
                    <a:bodyPr/>
                    <a:lstStyle/>
                    <a:p>
                      <a:pPr algn="ctr">
                        <a:lnSpc>
                          <a:spcPts val="2200"/>
                        </a:lnSpc>
                      </a:pPr>
                      <a:r>
                        <a:rPr lang="en-US" sz="1700" dirty="0"/>
                        <a:t>Page 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7108948"/>
                  </a:ext>
                </a:extLst>
              </a:tr>
              <a:tr h="0">
                <a:tc>
                  <a:txBody>
                    <a:bodyPr/>
                    <a:lstStyle/>
                    <a:p>
                      <a:pPr algn="ctr">
                        <a:lnSpc>
                          <a:spcPts val="2200"/>
                        </a:lnSpc>
                      </a:pPr>
                      <a:r>
                        <a:rPr lang="en-US" sz="1700" dirty="0"/>
                        <a:t>Page 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719082"/>
                  </a:ext>
                </a:extLst>
              </a:tr>
              <a:tr h="0">
                <a:tc>
                  <a:txBody>
                    <a:bodyPr/>
                    <a:lstStyle/>
                    <a:p>
                      <a:pPr algn="ctr">
                        <a:lnSpc>
                          <a:spcPts val="2200"/>
                        </a:lnSpc>
                      </a:pPr>
                      <a:r>
                        <a:rPr lang="en-US" sz="1700" dirty="0"/>
                        <a:t>Page 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2401612"/>
                  </a:ext>
                </a:extLst>
              </a:tr>
              <a:tr h="0">
                <a:tc>
                  <a:txBody>
                    <a:bodyPr/>
                    <a:lstStyle/>
                    <a:p>
                      <a:pPr algn="ctr">
                        <a:lnSpc>
                          <a:spcPts val="2200"/>
                        </a:lnSpc>
                      </a:pPr>
                      <a:r>
                        <a:rPr lang="en-US" sz="1700" dirty="0"/>
                        <a:t>Page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78233"/>
                  </a:ext>
                </a:extLst>
              </a:tr>
              <a:tr h="0">
                <a:tc>
                  <a:txBody>
                    <a:bodyPr/>
                    <a:lstStyle/>
                    <a:p>
                      <a:pPr algn="ctr">
                        <a:lnSpc>
                          <a:spcPts val="2200"/>
                        </a:lnSpc>
                      </a:pPr>
                      <a:r>
                        <a:rPr lang="en-US" sz="1700" dirty="0"/>
                        <a:t>Page 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652266"/>
                  </a:ext>
                </a:extLst>
              </a:tr>
              <a:tr h="0">
                <a:tc>
                  <a:txBody>
                    <a:bodyPr/>
                    <a:lstStyle/>
                    <a:p>
                      <a:pPr algn="ctr">
                        <a:lnSpc>
                          <a:spcPts val="2200"/>
                        </a:lnSpc>
                      </a:pPr>
                      <a:r>
                        <a:rPr lang="en-US" sz="1700" dirty="0"/>
                        <a:t>Page 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587579"/>
                  </a:ext>
                </a:extLst>
              </a:tr>
            </a:tbl>
          </a:graphicData>
        </a:graphic>
      </p:graphicFrame>
      <p:graphicFrame>
        <p:nvGraphicFramePr>
          <p:cNvPr id="3" name="Table 2">
            <a:extLst>
              <a:ext uri="{FF2B5EF4-FFF2-40B4-BE49-F238E27FC236}">
                <a16:creationId xmlns:a16="http://schemas.microsoft.com/office/drawing/2014/main" id="{B990DD11-A02A-A8D2-3D8B-91B7609B8530}"/>
              </a:ext>
            </a:extLst>
          </p:cNvPr>
          <p:cNvGraphicFramePr>
            <a:graphicFrameLocks noGrp="1"/>
          </p:cNvGraphicFramePr>
          <p:nvPr>
            <p:extLst>
              <p:ext uri="{D42A27DB-BD31-4B8C-83A1-F6EECF244321}">
                <p14:modId xmlns:p14="http://schemas.microsoft.com/office/powerpoint/2010/main" val="1338407512"/>
              </p:ext>
            </p:extLst>
          </p:nvPr>
        </p:nvGraphicFramePr>
        <p:xfrm>
          <a:off x="3912676" y="2247767"/>
          <a:ext cx="1174375" cy="4096512"/>
        </p:xfrm>
        <a:graphic>
          <a:graphicData uri="http://schemas.openxmlformats.org/drawingml/2006/table">
            <a:tbl>
              <a:tblPr firstRow="1" bandRow="1">
                <a:tableStyleId>{F5AB1C69-6EDB-4FF4-983F-18BD219EF322}</a:tableStyleId>
              </a:tblPr>
              <a:tblGrid>
                <a:gridCol w="304800">
                  <a:extLst>
                    <a:ext uri="{9D8B030D-6E8A-4147-A177-3AD203B41FA5}">
                      <a16:colId xmlns:a16="http://schemas.microsoft.com/office/drawing/2014/main" val="3382263717"/>
                    </a:ext>
                  </a:extLst>
                </a:gridCol>
                <a:gridCol w="304800">
                  <a:extLst>
                    <a:ext uri="{9D8B030D-6E8A-4147-A177-3AD203B41FA5}">
                      <a16:colId xmlns:a16="http://schemas.microsoft.com/office/drawing/2014/main" val="3451677279"/>
                    </a:ext>
                  </a:extLst>
                </a:gridCol>
                <a:gridCol w="564775">
                  <a:extLst>
                    <a:ext uri="{9D8B030D-6E8A-4147-A177-3AD203B41FA5}">
                      <a16:colId xmlns:a16="http://schemas.microsoft.com/office/drawing/2014/main" val="2578684246"/>
                    </a:ext>
                  </a:extLst>
                </a:gridCol>
              </a:tblGrid>
              <a:tr h="256032">
                <a:tc>
                  <a:txBody>
                    <a:bodyPr/>
                    <a:lstStyle/>
                    <a:p>
                      <a:pPr algn="r"/>
                      <a:r>
                        <a:rPr lang="en-US" sz="1500" b="0" dirty="0">
                          <a:solidFill>
                            <a:schemeClr val="tx1"/>
                          </a:solidFill>
                        </a:rPr>
                        <a:t>15</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dirty="0">
                          <a:solidFill>
                            <a:schemeClr val="tx1"/>
                          </a:solidFill>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tx1"/>
                          </a:solidFill>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4158035"/>
                  </a:ext>
                </a:extLst>
              </a:tr>
              <a:tr h="256032">
                <a:tc>
                  <a:txBody>
                    <a:bodyPr/>
                    <a:lstStyle/>
                    <a:p>
                      <a:pPr algn="r"/>
                      <a:r>
                        <a:rPr lang="en-US" sz="1500" b="0" dirty="0">
                          <a:solidFill>
                            <a:schemeClr val="tx1"/>
                          </a:solidFill>
                        </a:rPr>
                        <a:t>14</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dirty="0">
                          <a:solidFill>
                            <a:schemeClr val="tx1"/>
                          </a:solidFill>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tx1"/>
                          </a:solidFill>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796095"/>
                  </a:ext>
                </a:extLst>
              </a:tr>
              <a:tr h="256032">
                <a:tc>
                  <a:txBody>
                    <a:bodyPr/>
                    <a:lstStyle/>
                    <a:p>
                      <a:pPr algn="r"/>
                      <a:r>
                        <a:rPr lang="en-US" sz="1500" dirty="0"/>
                        <a:t>13</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775534"/>
                  </a:ext>
                </a:extLst>
              </a:tr>
              <a:tr h="256032">
                <a:tc>
                  <a:txBody>
                    <a:bodyPr/>
                    <a:lstStyle/>
                    <a:p>
                      <a:pPr algn="r"/>
                      <a:r>
                        <a:rPr lang="en-US" sz="1500" dirty="0"/>
                        <a:t>12</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7108948"/>
                  </a:ext>
                </a:extLst>
              </a:tr>
              <a:tr h="256032">
                <a:tc>
                  <a:txBody>
                    <a:bodyPr/>
                    <a:lstStyle/>
                    <a:p>
                      <a:pPr algn="r"/>
                      <a:r>
                        <a:rPr lang="en-US" sz="1500" dirty="0"/>
                        <a:t>11</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719082"/>
                  </a:ext>
                </a:extLst>
              </a:tr>
              <a:tr h="256032">
                <a:tc>
                  <a:txBody>
                    <a:bodyPr/>
                    <a:lstStyle/>
                    <a:p>
                      <a:pPr algn="r"/>
                      <a:r>
                        <a:rPr lang="en-US" sz="1500" dirty="0"/>
                        <a:t>10</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2401612"/>
                  </a:ext>
                </a:extLst>
              </a:tr>
              <a:tr h="256032">
                <a:tc>
                  <a:txBody>
                    <a:bodyPr/>
                    <a:lstStyle/>
                    <a:p>
                      <a:pPr algn="r"/>
                      <a:r>
                        <a:rPr lang="en-US" sz="1500" dirty="0"/>
                        <a:t>9</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78233"/>
                  </a:ext>
                </a:extLst>
              </a:tr>
              <a:tr h="256032">
                <a:tc>
                  <a:txBody>
                    <a:bodyPr/>
                    <a:lstStyle/>
                    <a:p>
                      <a:pPr algn="r"/>
                      <a:r>
                        <a:rPr lang="en-US" sz="1500" dirty="0"/>
                        <a:t>8</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652266"/>
                  </a:ext>
                </a:extLst>
              </a:tr>
              <a:tr h="256032">
                <a:tc>
                  <a:txBody>
                    <a:bodyPr/>
                    <a:lstStyle/>
                    <a:p>
                      <a:pPr algn="r"/>
                      <a:r>
                        <a:rPr lang="en-US" sz="1500" dirty="0"/>
                        <a:t>7</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587579"/>
                  </a:ext>
                </a:extLst>
              </a:tr>
              <a:tr h="256032">
                <a:tc>
                  <a:txBody>
                    <a:bodyPr/>
                    <a:lstStyle/>
                    <a:p>
                      <a:pPr algn="r"/>
                      <a:r>
                        <a:rPr lang="en-US" sz="1500" dirty="0"/>
                        <a:t>6</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494812"/>
                  </a:ext>
                </a:extLst>
              </a:tr>
              <a:tr h="256032">
                <a:tc>
                  <a:txBody>
                    <a:bodyPr/>
                    <a:lstStyle/>
                    <a:p>
                      <a:pPr algn="r"/>
                      <a:r>
                        <a:rPr lang="en-US" sz="1500" dirty="0"/>
                        <a:t>5</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964790"/>
                  </a:ext>
                </a:extLst>
              </a:tr>
              <a:tr h="256032">
                <a:tc>
                  <a:txBody>
                    <a:bodyPr/>
                    <a:lstStyle/>
                    <a:p>
                      <a:pPr algn="r"/>
                      <a:r>
                        <a:rPr lang="en-US" sz="1500" dirty="0"/>
                        <a:t>4</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5622479"/>
                  </a:ext>
                </a:extLst>
              </a:tr>
              <a:tr h="256032">
                <a:tc>
                  <a:txBody>
                    <a:bodyPr/>
                    <a:lstStyle/>
                    <a:p>
                      <a:pPr algn="r"/>
                      <a:r>
                        <a:rPr lang="en-US" sz="1500" dirty="0"/>
                        <a:t>3</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639093"/>
                  </a:ext>
                </a:extLst>
              </a:tr>
              <a:tr h="256032">
                <a:tc>
                  <a:txBody>
                    <a:bodyPr/>
                    <a:lstStyle/>
                    <a:p>
                      <a:pPr algn="r"/>
                      <a:r>
                        <a:rPr lang="en-US" sz="1500" dirty="0"/>
                        <a:t>2</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0659076"/>
                  </a:ext>
                </a:extLst>
              </a:tr>
              <a:tr h="256032">
                <a:tc>
                  <a:txBody>
                    <a:bodyPr/>
                    <a:lstStyle/>
                    <a:p>
                      <a:pPr algn="r"/>
                      <a:r>
                        <a:rPr lang="en-US" sz="1500" dirty="0"/>
                        <a:t>1</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233125"/>
                  </a:ext>
                </a:extLst>
              </a:tr>
              <a:tr h="256032">
                <a:tc>
                  <a:txBody>
                    <a:bodyPr/>
                    <a:lstStyle/>
                    <a:p>
                      <a:pPr algn="r"/>
                      <a:r>
                        <a:rPr lang="en-US" sz="1500" dirty="0"/>
                        <a:t>0</a:t>
                      </a:r>
                    </a:p>
                  </a:txBody>
                  <a:tcPr marL="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a:t>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735443"/>
                  </a:ext>
                </a:extLst>
              </a:tr>
            </a:tbl>
          </a:graphicData>
        </a:graphic>
      </p:graphicFrame>
      <p:sp>
        <p:nvSpPr>
          <p:cNvPr id="5" name="TextBox 4">
            <a:extLst>
              <a:ext uri="{FF2B5EF4-FFF2-40B4-BE49-F238E27FC236}">
                <a16:creationId xmlns:a16="http://schemas.microsoft.com/office/drawing/2014/main" id="{3A4CE267-954C-3E96-637B-A3528D8CD830}"/>
              </a:ext>
            </a:extLst>
          </p:cNvPr>
          <p:cNvSpPr txBox="1"/>
          <p:nvPr/>
        </p:nvSpPr>
        <p:spPr>
          <a:xfrm>
            <a:off x="7542496" y="4321076"/>
            <a:ext cx="300083" cy="2308324"/>
          </a:xfrm>
          <a:prstGeom prst="rect">
            <a:avLst/>
          </a:prstGeom>
          <a:noFill/>
        </p:spPr>
        <p:txBody>
          <a:bodyPr wrap="none" rtlCol="0">
            <a:spAutoFit/>
          </a:bodyPr>
          <a:lstStyle/>
          <a:p>
            <a:pPr algn="r"/>
            <a:r>
              <a:rPr lang="en-US" dirty="0"/>
              <a:t>7</a:t>
            </a:r>
          </a:p>
          <a:p>
            <a:pPr algn="r"/>
            <a:r>
              <a:rPr lang="en-US" dirty="0"/>
              <a:t>6</a:t>
            </a:r>
          </a:p>
          <a:p>
            <a:pPr algn="r"/>
            <a:r>
              <a:rPr lang="en-US" dirty="0"/>
              <a:t>5</a:t>
            </a:r>
          </a:p>
          <a:p>
            <a:pPr algn="r"/>
            <a:r>
              <a:rPr lang="en-US" dirty="0"/>
              <a:t>4</a:t>
            </a:r>
          </a:p>
          <a:p>
            <a:pPr algn="r"/>
            <a:r>
              <a:rPr lang="en-US" dirty="0"/>
              <a:t>3</a:t>
            </a:r>
          </a:p>
          <a:p>
            <a:pPr algn="r"/>
            <a:r>
              <a:rPr lang="en-US" dirty="0"/>
              <a:t>2</a:t>
            </a:r>
          </a:p>
          <a:p>
            <a:pPr algn="r"/>
            <a:r>
              <a:rPr lang="en-US" dirty="0"/>
              <a:t>1</a:t>
            </a:r>
          </a:p>
          <a:p>
            <a:pPr algn="r"/>
            <a:r>
              <a:rPr lang="en-US" dirty="0"/>
              <a:t>0</a:t>
            </a:r>
          </a:p>
        </p:txBody>
      </p:sp>
      <p:sp>
        <p:nvSpPr>
          <p:cNvPr id="6" name="TextBox 5">
            <a:extLst>
              <a:ext uri="{FF2B5EF4-FFF2-40B4-BE49-F238E27FC236}">
                <a16:creationId xmlns:a16="http://schemas.microsoft.com/office/drawing/2014/main" id="{78119860-0C8C-727C-8251-0544FEC21F69}"/>
              </a:ext>
            </a:extLst>
          </p:cNvPr>
          <p:cNvSpPr txBox="1"/>
          <p:nvPr/>
        </p:nvSpPr>
        <p:spPr>
          <a:xfrm>
            <a:off x="3573423" y="1777961"/>
            <a:ext cx="739305" cy="523220"/>
          </a:xfrm>
          <a:prstGeom prst="rect">
            <a:avLst/>
          </a:prstGeom>
          <a:noFill/>
        </p:spPr>
        <p:txBody>
          <a:bodyPr wrap="none" rtlCol="0">
            <a:spAutoFit/>
          </a:bodyPr>
          <a:lstStyle/>
          <a:p>
            <a:pPr algn="ctr"/>
            <a:r>
              <a:rPr lang="en-US" sz="1400" dirty="0"/>
              <a:t>Virtual</a:t>
            </a:r>
            <a:br>
              <a:rPr lang="en-US" sz="1400" dirty="0"/>
            </a:br>
            <a:r>
              <a:rPr lang="en-US" sz="1400" dirty="0"/>
              <a:t>Page</a:t>
            </a:r>
          </a:p>
        </p:txBody>
      </p:sp>
      <p:sp>
        <p:nvSpPr>
          <p:cNvPr id="7" name="TextBox 6">
            <a:extLst>
              <a:ext uri="{FF2B5EF4-FFF2-40B4-BE49-F238E27FC236}">
                <a16:creationId xmlns:a16="http://schemas.microsoft.com/office/drawing/2014/main" id="{FE1D6441-4F27-235E-0590-4E858D0F356B}"/>
              </a:ext>
            </a:extLst>
          </p:cNvPr>
          <p:cNvSpPr txBox="1"/>
          <p:nvPr/>
        </p:nvSpPr>
        <p:spPr>
          <a:xfrm>
            <a:off x="7338112" y="3777813"/>
            <a:ext cx="708848" cy="523220"/>
          </a:xfrm>
          <a:prstGeom prst="rect">
            <a:avLst/>
          </a:prstGeom>
          <a:noFill/>
        </p:spPr>
        <p:txBody>
          <a:bodyPr wrap="none" rtlCol="0">
            <a:spAutoFit/>
          </a:bodyPr>
          <a:lstStyle/>
          <a:p>
            <a:pPr algn="ctr"/>
            <a:r>
              <a:rPr lang="en-US" sz="1400" dirty="0"/>
              <a:t>Page</a:t>
            </a:r>
            <a:br>
              <a:rPr lang="en-US" sz="1400" dirty="0"/>
            </a:br>
            <a:r>
              <a:rPr lang="en-US" sz="1400" dirty="0"/>
              <a:t>Frame</a:t>
            </a:r>
          </a:p>
        </p:txBody>
      </p:sp>
      <p:sp>
        <p:nvSpPr>
          <p:cNvPr id="9" name="TextBox 8">
            <a:extLst>
              <a:ext uri="{FF2B5EF4-FFF2-40B4-BE49-F238E27FC236}">
                <a16:creationId xmlns:a16="http://schemas.microsoft.com/office/drawing/2014/main" id="{52D0B134-3AFA-1484-F6A4-AA093FF6BAEB}"/>
              </a:ext>
            </a:extLst>
          </p:cNvPr>
          <p:cNvSpPr txBox="1"/>
          <p:nvPr/>
        </p:nvSpPr>
        <p:spPr>
          <a:xfrm>
            <a:off x="4312728" y="1608430"/>
            <a:ext cx="838691" cy="646331"/>
          </a:xfrm>
          <a:prstGeom prst="rect">
            <a:avLst/>
          </a:prstGeom>
          <a:noFill/>
        </p:spPr>
        <p:txBody>
          <a:bodyPr wrap="none" rtlCol="0">
            <a:spAutoFit/>
          </a:bodyPr>
          <a:lstStyle/>
          <a:p>
            <a:pPr algn="ctr"/>
            <a:r>
              <a:rPr lang="en-US" b="1" dirty="0"/>
              <a:t>Page</a:t>
            </a:r>
            <a:br>
              <a:rPr lang="en-US" b="1" dirty="0"/>
            </a:br>
            <a:r>
              <a:rPr lang="en-US" b="1" dirty="0"/>
              <a:t> Table</a:t>
            </a:r>
          </a:p>
        </p:txBody>
      </p:sp>
      <p:sp>
        <p:nvSpPr>
          <p:cNvPr id="10" name="TextBox 9">
            <a:extLst>
              <a:ext uri="{FF2B5EF4-FFF2-40B4-BE49-F238E27FC236}">
                <a16:creationId xmlns:a16="http://schemas.microsoft.com/office/drawing/2014/main" id="{7FB444E1-1993-762C-4448-FE51D38B87DB}"/>
              </a:ext>
            </a:extLst>
          </p:cNvPr>
          <p:cNvSpPr txBox="1"/>
          <p:nvPr/>
        </p:nvSpPr>
        <p:spPr>
          <a:xfrm>
            <a:off x="6448609" y="3271537"/>
            <a:ext cx="1082348" cy="646331"/>
          </a:xfrm>
          <a:prstGeom prst="rect">
            <a:avLst/>
          </a:prstGeom>
          <a:noFill/>
        </p:spPr>
        <p:txBody>
          <a:bodyPr wrap="none" rtlCol="0">
            <a:spAutoFit/>
          </a:bodyPr>
          <a:lstStyle/>
          <a:p>
            <a:pPr algn="ctr"/>
            <a:r>
              <a:rPr lang="en-US" b="1" dirty="0"/>
              <a:t>Main</a:t>
            </a:r>
            <a:br>
              <a:rPr lang="en-US" b="1" dirty="0"/>
            </a:br>
            <a:r>
              <a:rPr lang="en-US" b="1" dirty="0"/>
              <a:t>Memory</a:t>
            </a:r>
          </a:p>
        </p:txBody>
      </p:sp>
      <p:cxnSp>
        <p:nvCxnSpPr>
          <p:cNvPr id="15" name="Straight Arrow Connector 14">
            <a:extLst>
              <a:ext uri="{FF2B5EF4-FFF2-40B4-BE49-F238E27FC236}">
                <a16:creationId xmlns:a16="http://schemas.microsoft.com/office/drawing/2014/main" id="{7494DABC-1274-4FC4-E2CC-B1B3E70E6E21}"/>
              </a:ext>
              <a:ext uri="{C183D7F6-B498-43B3-948B-1728B52AA6E4}">
                <adec:decorative xmlns:adec="http://schemas.microsoft.com/office/drawing/2017/decorative" val="1"/>
              </a:ext>
            </a:extLst>
          </p:cNvPr>
          <p:cNvCxnSpPr>
            <a:cxnSpLocks/>
          </p:cNvCxnSpPr>
          <p:nvPr/>
        </p:nvCxnSpPr>
        <p:spPr>
          <a:xfrm>
            <a:off x="5099128" y="2384936"/>
            <a:ext cx="1454072" cy="204564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A36F-BC8C-837C-09D7-13E910659907}"/>
              </a:ext>
              <a:ext uri="{C183D7F6-B498-43B3-948B-1728B52AA6E4}">
                <adec:decorative xmlns:adec="http://schemas.microsoft.com/office/drawing/2017/decorative" val="1"/>
              </a:ext>
            </a:extLst>
          </p:cNvPr>
          <p:cNvCxnSpPr>
            <a:cxnSpLocks/>
          </p:cNvCxnSpPr>
          <p:nvPr/>
        </p:nvCxnSpPr>
        <p:spPr>
          <a:xfrm>
            <a:off x="5074415" y="2623325"/>
            <a:ext cx="1478785" cy="2177275"/>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6C23F9-F3CF-A655-8E86-213C3BCBD367}"/>
              </a:ext>
              <a:ext uri="{C183D7F6-B498-43B3-948B-1728B52AA6E4}">
                <adec:decorative xmlns:adec="http://schemas.microsoft.com/office/drawing/2017/decorative" val="1"/>
              </a:ext>
            </a:extLst>
          </p:cNvPr>
          <p:cNvCxnSpPr>
            <a:cxnSpLocks/>
          </p:cNvCxnSpPr>
          <p:nvPr/>
        </p:nvCxnSpPr>
        <p:spPr>
          <a:xfrm>
            <a:off x="5104390" y="2883675"/>
            <a:ext cx="1492434" cy="2679308"/>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618839-56FB-D01C-0B11-2595873FABB8}"/>
              </a:ext>
              <a:ext uri="{C183D7F6-B498-43B3-948B-1728B52AA6E4}">
                <adec:decorative xmlns:adec="http://schemas.microsoft.com/office/drawing/2017/decorative" val="1"/>
              </a:ext>
            </a:extLst>
          </p:cNvPr>
          <p:cNvCxnSpPr>
            <a:cxnSpLocks/>
          </p:cNvCxnSpPr>
          <p:nvPr/>
        </p:nvCxnSpPr>
        <p:spPr>
          <a:xfrm>
            <a:off x="5095721" y="3645675"/>
            <a:ext cx="1527113" cy="280390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2431448-E26A-B3E2-B905-B6BE16BDEEF2}"/>
              </a:ext>
              <a:ext uri="{C183D7F6-B498-43B3-948B-1728B52AA6E4}">
                <adec:decorative xmlns:adec="http://schemas.microsoft.com/office/drawing/2017/decorative" val="1"/>
              </a:ext>
            </a:extLst>
          </p:cNvPr>
          <p:cNvCxnSpPr>
            <a:cxnSpLocks/>
          </p:cNvCxnSpPr>
          <p:nvPr/>
        </p:nvCxnSpPr>
        <p:spPr>
          <a:xfrm>
            <a:off x="5087050" y="4430585"/>
            <a:ext cx="1453515" cy="140195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0C4743-24D0-CDFA-7C25-40D2460BF65A}"/>
              </a:ext>
              <a:ext uri="{C183D7F6-B498-43B3-948B-1728B52AA6E4}">
                <adec:decorative xmlns:adec="http://schemas.microsoft.com/office/drawing/2017/decorative" val="1"/>
              </a:ext>
            </a:extLst>
          </p:cNvPr>
          <p:cNvCxnSpPr>
            <a:cxnSpLocks/>
          </p:cNvCxnSpPr>
          <p:nvPr/>
        </p:nvCxnSpPr>
        <p:spPr>
          <a:xfrm>
            <a:off x="5120155" y="4724400"/>
            <a:ext cx="1420410" cy="538893"/>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858EA5D-52D0-9376-B422-F95882C1B38D}"/>
              </a:ext>
              <a:ext uri="{C183D7F6-B498-43B3-948B-1728B52AA6E4}">
                <adec:decorative xmlns:adec="http://schemas.microsoft.com/office/drawing/2017/decorative" val="1"/>
              </a:ext>
            </a:extLst>
          </p:cNvPr>
          <p:cNvCxnSpPr>
            <a:cxnSpLocks/>
          </p:cNvCxnSpPr>
          <p:nvPr/>
        </p:nvCxnSpPr>
        <p:spPr>
          <a:xfrm>
            <a:off x="5120155" y="4973156"/>
            <a:ext cx="1467999" cy="7418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BC35AB-563F-CBDC-F892-18703316F9D5}"/>
              </a:ext>
              <a:ext uri="{C183D7F6-B498-43B3-948B-1728B52AA6E4}">
                <adec:decorative xmlns:adec="http://schemas.microsoft.com/office/drawing/2017/decorative" val="1"/>
              </a:ext>
            </a:extLst>
          </p:cNvPr>
          <p:cNvCxnSpPr>
            <a:cxnSpLocks/>
          </p:cNvCxnSpPr>
          <p:nvPr/>
        </p:nvCxnSpPr>
        <p:spPr>
          <a:xfrm>
            <a:off x="5081788" y="5473293"/>
            <a:ext cx="1506366" cy="629335"/>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80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Address Translation</a:t>
            </a:r>
          </a:p>
        </p:txBody>
      </p:sp>
      <p:sp>
        <p:nvSpPr>
          <p:cNvPr id="8" name="Slide Number Placeholder 7"/>
          <p:cNvSpPr>
            <a:spLocks noGrp="1"/>
          </p:cNvSpPr>
          <p:nvPr>
            <p:ph type="sldNum" sz="quarter" idx="12"/>
          </p:nvPr>
        </p:nvSpPr>
        <p:spPr/>
        <p:txBody>
          <a:bodyPr/>
          <a:lstStyle/>
          <a:p>
            <a:fld id="{CE6CBA24-E18B-42AC-A34E-360F8A268393}" type="slidenum">
              <a:rPr lang="en-US" smtClean="0"/>
              <a:pPr/>
              <a:t>21</a:t>
            </a:fld>
            <a:endParaRPr lang="en-US" dirty="0"/>
          </a:p>
        </p:txBody>
      </p:sp>
      <p:sp>
        <p:nvSpPr>
          <p:cNvPr id="6" name="TextBox 5"/>
          <p:cNvSpPr txBox="1"/>
          <p:nvPr/>
        </p:nvSpPr>
        <p:spPr>
          <a:xfrm>
            <a:off x="609600" y="1676400"/>
            <a:ext cx="3665639" cy="4298758"/>
          </a:xfrm>
          <a:prstGeom prst="rect">
            <a:avLst/>
          </a:prstGeom>
          <a:noFill/>
        </p:spPr>
        <p:txBody>
          <a:bodyPr wrap="square" lIns="111904" tIns="55952" rIns="111904" bIns="55952" rtlCol="0">
            <a:spAutoFit/>
          </a:bodyPr>
          <a:lstStyle/>
          <a:p>
            <a:pPr>
              <a:buFontTx/>
              <a:buNone/>
            </a:pPr>
            <a:r>
              <a:rPr lang="en-US" sz="2400" dirty="0">
                <a:latin typeface="Times New Roman" panose="02020603050405020304" pitchFamily="18" charset="0"/>
                <a:cs typeface="Times New Roman" panose="02020603050405020304" pitchFamily="18" charset="0"/>
              </a:rPr>
              <a:t>Formation of a 30-bit main memory (physical) address from a virtual address.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4KiB pages, so address within page is 12 bits; 2</a:t>
            </a:r>
            <a:r>
              <a:rPr lang="en-US" sz="2000" baseline="30000" dirty="0">
                <a:latin typeface="Times New Roman" panose="02020603050405020304" pitchFamily="18" charset="0"/>
                <a:cs typeface="Times New Roman" panose="02020603050405020304" pitchFamily="18" charset="0"/>
              </a:rPr>
              <a:t>12</a:t>
            </a:r>
            <a:r>
              <a:rPr lang="en-US" sz="2000" dirty="0">
                <a:latin typeface="Times New Roman" panose="02020603050405020304" pitchFamily="18" charset="0"/>
                <a:cs typeface="Times New Roman" panose="02020603050405020304" pitchFamily="18" charset="0"/>
              </a:rPr>
              <a:t> = 4,096. This is called the </a:t>
            </a:r>
            <a:r>
              <a:rPr lang="en-US" sz="2000" b="1" dirty="0">
                <a:latin typeface="Times New Roman" panose="02020603050405020304" pitchFamily="18" charset="0"/>
                <a:cs typeface="Times New Roman" panose="02020603050405020304" pitchFamily="18" charset="0"/>
              </a:rPr>
              <a:t>offset</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remainder of the virtual address (32 – 12 = 20) is the </a:t>
            </a:r>
            <a:r>
              <a:rPr lang="en-US" sz="2000" b="1" dirty="0">
                <a:latin typeface="Times New Roman" panose="02020603050405020304" pitchFamily="18" charset="0"/>
                <a:cs typeface="Times New Roman" panose="02020603050405020304" pitchFamily="18" charset="0"/>
              </a:rPr>
              <a:t>page number.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page frame</a:t>
            </a:r>
            <a:r>
              <a:rPr lang="en-US" sz="2000" dirty="0">
                <a:latin typeface="Times New Roman" panose="02020603050405020304" pitchFamily="18" charset="0"/>
                <a:cs typeface="Times New Roman" panose="02020603050405020304" pitchFamily="18" charset="0"/>
              </a:rPr>
              <a:t> is looked up from the page table.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offset is copied to form a 30-bit physical address.</a:t>
            </a:r>
          </a:p>
        </p:txBody>
      </p:sp>
      <p:pic>
        <p:nvPicPr>
          <p:cNvPr id="4" name="Picture 3" descr="Bar chart&#10;&#10;Description automatically generated with medium confidence">
            <a:extLst>
              <a:ext uri="{FF2B5EF4-FFF2-40B4-BE49-F238E27FC236}">
                <a16:creationId xmlns:a16="http://schemas.microsoft.com/office/drawing/2014/main" id="{3A31200E-6E95-FBCD-B20A-93DE76551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155" y="1828800"/>
            <a:ext cx="4724089" cy="4241161"/>
          </a:xfrm>
          <a:prstGeom prst="rect">
            <a:avLst/>
          </a:prstGeom>
        </p:spPr>
      </p:pic>
    </p:spTree>
    <p:extLst>
      <p:ext uri="{BB962C8B-B14F-4D97-AF65-F5344CB8AC3E}">
        <p14:creationId xmlns:p14="http://schemas.microsoft.com/office/powerpoint/2010/main" val="264863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8A8E-F531-EFBA-ED4C-595B7209E8AA}"/>
              </a:ext>
            </a:extLst>
          </p:cNvPr>
          <p:cNvSpPr>
            <a:spLocks noGrp="1"/>
          </p:cNvSpPr>
          <p:nvPr>
            <p:ph type="title"/>
          </p:nvPr>
        </p:nvSpPr>
        <p:spPr/>
        <p:txBody>
          <a:bodyPr/>
          <a:lstStyle/>
          <a:p>
            <a:r>
              <a:rPr lang="en-US" dirty="0"/>
              <a:t>Page Faults</a:t>
            </a:r>
          </a:p>
        </p:txBody>
      </p:sp>
      <p:sp>
        <p:nvSpPr>
          <p:cNvPr id="3" name="Content Placeholder 2">
            <a:extLst>
              <a:ext uri="{FF2B5EF4-FFF2-40B4-BE49-F238E27FC236}">
                <a16:creationId xmlns:a16="http://schemas.microsoft.com/office/drawing/2014/main" id="{0AB04920-4894-9354-607F-982AD41F6976}"/>
              </a:ext>
            </a:extLst>
          </p:cNvPr>
          <p:cNvSpPr>
            <a:spLocks noGrp="1"/>
          </p:cNvSpPr>
          <p:nvPr>
            <p:ph idx="1"/>
          </p:nvPr>
        </p:nvSpPr>
        <p:spPr>
          <a:xfrm>
            <a:off x="457200" y="1600200"/>
            <a:ext cx="8382000" cy="4525963"/>
          </a:xfrm>
        </p:spPr>
        <p:txBody>
          <a:bodyPr/>
          <a:lstStyle/>
          <a:p>
            <a:r>
              <a:rPr lang="en-US" dirty="0"/>
              <a:t>What happens when a reference is made to a page not in memory, </a:t>
            </a:r>
            <a:r>
              <a:rPr lang="en-US" i="1" dirty="0"/>
              <a:t>i.e.,</a:t>
            </a:r>
            <a:r>
              <a:rPr lang="en-US" dirty="0"/>
              <a:t> not in a page frame?</a:t>
            </a:r>
          </a:p>
          <a:p>
            <a:r>
              <a:rPr lang="en-US" dirty="0"/>
              <a:t>That’s a </a:t>
            </a:r>
            <a:r>
              <a:rPr lang="en-US" b="1" dirty="0"/>
              <a:t>page fault.</a:t>
            </a:r>
          </a:p>
          <a:p>
            <a:r>
              <a:rPr lang="en-US" dirty="0"/>
              <a:t>A page fault is not an error!</a:t>
            </a:r>
          </a:p>
          <a:p>
            <a:r>
              <a:rPr lang="en-US" dirty="0"/>
              <a:t>A page fault causes an interrupt.  The operating system runs and loads the page from disk into a page frame.</a:t>
            </a:r>
          </a:p>
          <a:p>
            <a:r>
              <a:rPr lang="en-US" dirty="0"/>
              <a:t>The OS then restarts the instruction that caused the page fault.</a:t>
            </a:r>
          </a:p>
        </p:txBody>
      </p:sp>
    </p:spTree>
    <p:extLst>
      <p:ext uri="{BB962C8B-B14F-4D97-AF65-F5344CB8AC3E}">
        <p14:creationId xmlns:p14="http://schemas.microsoft.com/office/powerpoint/2010/main" val="94041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C183D7F6-B498-43B3-948B-1728B52AA6E4}">
                <adec:decorative xmlns:adec="http://schemas.microsoft.com/office/drawing/2017/decorative" val="1"/>
              </a:ext>
            </a:extLst>
          </p:cNvPr>
          <p:cNvSpPr>
            <a:spLocks noChangeArrowheads="1"/>
          </p:cNvSpPr>
          <p:nvPr/>
        </p:nvSpPr>
        <p:spPr bwMode="auto">
          <a:xfrm>
            <a:off x="6642100" y="1978024"/>
            <a:ext cx="2260600" cy="508000"/>
          </a:xfrm>
          <a:prstGeom prst="ellipse">
            <a:avLst/>
          </a:prstGeom>
          <a:solidFill>
            <a:schemeClr val="bg1"/>
          </a:solidFill>
          <a:ln w="25400">
            <a:solidFill>
              <a:schemeClr val="tx1"/>
            </a:solidFill>
            <a:round/>
            <a:headEnd/>
            <a:tailEnd/>
          </a:ln>
        </p:spPr>
        <p:txBody>
          <a:bodyPr wrap="none" anchor="ctr"/>
          <a:lstStyle/>
          <a:p>
            <a:endParaRPr lang="en-US" dirty="0"/>
          </a:p>
        </p:txBody>
      </p:sp>
      <p:sp>
        <p:nvSpPr>
          <p:cNvPr id="27651" name="Line 3">
            <a:extLst>
              <a:ext uri="{C183D7F6-B498-43B3-948B-1728B52AA6E4}">
                <adec:decorative xmlns:adec="http://schemas.microsoft.com/office/drawing/2017/decorative" val="1"/>
              </a:ext>
            </a:extLst>
          </p:cNvPr>
          <p:cNvSpPr>
            <a:spLocks noChangeShapeType="1"/>
          </p:cNvSpPr>
          <p:nvPr/>
        </p:nvSpPr>
        <p:spPr bwMode="auto">
          <a:xfrm>
            <a:off x="6629400" y="2193924"/>
            <a:ext cx="0" cy="3505200"/>
          </a:xfrm>
          <a:prstGeom prst="line">
            <a:avLst/>
          </a:prstGeom>
          <a:noFill/>
          <a:ln w="25400">
            <a:solidFill>
              <a:schemeClr val="tx1"/>
            </a:solidFill>
            <a:round/>
            <a:headEnd type="none" w="sm" len="sm"/>
            <a:tailEnd type="none" w="sm" len="sm"/>
          </a:ln>
        </p:spPr>
        <p:txBody>
          <a:bodyPr/>
          <a:lstStyle/>
          <a:p>
            <a:endParaRPr lang="en-US" dirty="0"/>
          </a:p>
        </p:txBody>
      </p:sp>
      <p:sp>
        <p:nvSpPr>
          <p:cNvPr id="27652" name="Line 4">
            <a:extLst>
              <a:ext uri="{C183D7F6-B498-43B3-948B-1728B52AA6E4}">
                <adec:decorative xmlns:adec="http://schemas.microsoft.com/office/drawing/2017/decorative" val="1"/>
              </a:ext>
            </a:extLst>
          </p:cNvPr>
          <p:cNvSpPr>
            <a:spLocks noChangeShapeType="1"/>
          </p:cNvSpPr>
          <p:nvPr/>
        </p:nvSpPr>
        <p:spPr bwMode="auto">
          <a:xfrm>
            <a:off x="8915400" y="2270124"/>
            <a:ext cx="0" cy="3505200"/>
          </a:xfrm>
          <a:prstGeom prst="line">
            <a:avLst/>
          </a:prstGeom>
          <a:noFill/>
          <a:ln w="25400">
            <a:solidFill>
              <a:schemeClr val="tx1"/>
            </a:solidFill>
            <a:round/>
            <a:headEnd type="none" w="sm" len="sm"/>
            <a:tailEnd type="none" w="sm" len="sm"/>
          </a:ln>
        </p:spPr>
        <p:txBody>
          <a:bodyPr/>
          <a:lstStyle/>
          <a:p>
            <a:endParaRPr lang="en-US" dirty="0"/>
          </a:p>
        </p:txBody>
      </p:sp>
      <p:sp>
        <p:nvSpPr>
          <p:cNvPr id="27653" name="Arc 5">
            <a:extLst>
              <a:ext uri="{C183D7F6-B498-43B3-948B-1728B52AA6E4}">
                <adec:decorative xmlns:adec="http://schemas.microsoft.com/office/drawing/2017/decorative" val="1"/>
              </a:ext>
            </a:extLst>
          </p:cNvPr>
          <p:cNvSpPr>
            <a:spLocks/>
          </p:cNvSpPr>
          <p:nvPr/>
        </p:nvSpPr>
        <p:spPr bwMode="auto">
          <a:xfrm>
            <a:off x="7696200" y="5699124"/>
            <a:ext cx="1219200" cy="304800"/>
          </a:xfrm>
          <a:custGeom>
            <a:avLst/>
            <a:gdLst>
              <a:gd name="T0" fmla="*/ 68817070 w 21600"/>
              <a:gd name="T1" fmla="*/ 0 h 21600"/>
              <a:gd name="T2" fmla="*/ 0 w 21600"/>
              <a:gd name="T3" fmla="*/ 430106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type="none" w="sm" len="sm"/>
            <a:tailEnd type="none" w="sm" len="sm"/>
          </a:ln>
        </p:spPr>
        <p:txBody>
          <a:bodyPr/>
          <a:lstStyle/>
          <a:p>
            <a:endParaRPr lang="en-US" dirty="0"/>
          </a:p>
        </p:txBody>
      </p:sp>
      <p:sp>
        <p:nvSpPr>
          <p:cNvPr id="27654" name="Arc 6">
            <a:extLst>
              <a:ext uri="{C183D7F6-B498-43B3-948B-1728B52AA6E4}">
                <adec:decorative xmlns:adec="http://schemas.microsoft.com/office/drawing/2017/decorative" val="1"/>
              </a:ext>
            </a:extLst>
          </p:cNvPr>
          <p:cNvSpPr>
            <a:spLocks/>
          </p:cNvSpPr>
          <p:nvPr/>
        </p:nvSpPr>
        <p:spPr bwMode="auto">
          <a:xfrm>
            <a:off x="6630988" y="5699124"/>
            <a:ext cx="1219200" cy="304800"/>
          </a:xfrm>
          <a:custGeom>
            <a:avLst/>
            <a:gdLst>
              <a:gd name="T0" fmla="*/ 68817070 w 21600"/>
              <a:gd name="T1" fmla="*/ 4301067 h 21600"/>
              <a:gd name="T2" fmla="*/ 0 w 21600"/>
              <a:gd name="T3" fmla="*/ 0 h 21600"/>
              <a:gd name="T4" fmla="*/ 6881707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tx1"/>
            </a:solidFill>
            <a:round/>
            <a:headEnd type="none" w="sm" len="sm"/>
            <a:tailEnd type="none" w="sm" len="sm"/>
          </a:ln>
        </p:spPr>
        <p:txBody>
          <a:bodyPr/>
          <a:lstStyle/>
          <a:p>
            <a:endParaRPr lang="en-US" dirty="0"/>
          </a:p>
        </p:txBody>
      </p:sp>
      <p:sp>
        <p:nvSpPr>
          <p:cNvPr id="27655" name="Rectangle 7"/>
          <p:cNvSpPr>
            <a:spLocks noChangeArrowheads="1"/>
          </p:cNvSpPr>
          <p:nvPr/>
        </p:nvSpPr>
        <p:spPr bwMode="auto">
          <a:xfrm>
            <a:off x="7315200" y="2117724"/>
            <a:ext cx="749300" cy="366713"/>
          </a:xfrm>
          <a:prstGeom prst="rect">
            <a:avLst/>
          </a:prstGeom>
          <a:noFill/>
          <a:ln w="9525">
            <a:noFill/>
            <a:miter lim="800000"/>
            <a:headEnd/>
            <a:tailEnd/>
          </a:ln>
        </p:spPr>
        <p:txBody>
          <a:bodyPr wrap="none" lIns="92075" tIns="46038" rIns="92075" bIns="46038">
            <a:spAutoFit/>
          </a:bodyPr>
          <a:lstStyle/>
          <a:p>
            <a:pPr algn="l"/>
            <a:r>
              <a:rPr lang="en-US" sz="1800" b="1" dirty="0">
                <a:latin typeface="Book Antiqua" pitchFamily="18" charset="0"/>
              </a:rPr>
              <a:t>Disk </a:t>
            </a:r>
          </a:p>
        </p:txBody>
      </p:sp>
      <p:sp>
        <p:nvSpPr>
          <p:cNvPr id="27656" name="Rectangle 8"/>
          <p:cNvSpPr>
            <a:spLocks noChangeArrowheads="1"/>
          </p:cNvSpPr>
          <p:nvPr/>
        </p:nvSpPr>
        <p:spPr bwMode="auto">
          <a:xfrm>
            <a:off x="6613525" y="5545137"/>
            <a:ext cx="2273300" cy="336550"/>
          </a:xfrm>
          <a:prstGeom prst="rect">
            <a:avLst/>
          </a:prstGeom>
          <a:noFill/>
          <a:ln w="9525">
            <a:noFill/>
            <a:miter lim="800000"/>
            <a:headEnd/>
            <a:tailEnd/>
          </a:ln>
        </p:spPr>
        <p:txBody>
          <a:bodyPr wrap="none" lIns="92075" tIns="46038" rIns="92075" bIns="46038">
            <a:spAutoFit/>
          </a:bodyPr>
          <a:lstStyle/>
          <a:p>
            <a:pPr algn="l"/>
            <a:r>
              <a:rPr lang="en-US" sz="1600" b="1" dirty="0">
                <a:latin typeface="Book Antiqua" pitchFamily="18" charset="0"/>
              </a:rPr>
              <a:t>Virtual Memory Pages</a:t>
            </a:r>
          </a:p>
        </p:txBody>
      </p:sp>
      <p:sp>
        <p:nvSpPr>
          <p:cNvPr id="27657" name="Rectangle 9">
            <a:extLst>
              <a:ext uri="{C183D7F6-B498-43B3-948B-1728B52AA6E4}">
                <adec:decorative xmlns:adec="http://schemas.microsoft.com/office/drawing/2017/decorative" val="1"/>
              </a:ext>
            </a:extLst>
          </p:cNvPr>
          <p:cNvSpPr>
            <a:spLocks noChangeArrowheads="1"/>
          </p:cNvSpPr>
          <p:nvPr/>
        </p:nvSpPr>
        <p:spPr bwMode="auto">
          <a:xfrm>
            <a:off x="8318500" y="2663824"/>
            <a:ext cx="279400" cy="279400"/>
          </a:xfrm>
          <a:prstGeom prst="rect">
            <a:avLst/>
          </a:prstGeom>
          <a:noFill/>
          <a:ln w="25400">
            <a:solidFill>
              <a:schemeClr val="tx1"/>
            </a:solidFill>
            <a:miter lim="800000"/>
            <a:headEnd/>
            <a:tailEnd/>
          </a:ln>
        </p:spPr>
        <p:txBody>
          <a:bodyPr wrap="none" anchor="ctr"/>
          <a:lstStyle/>
          <a:p>
            <a:endParaRPr lang="en-US" dirty="0"/>
          </a:p>
        </p:txBody>
      </p:sp>
      <p:sp>
        <p:nvSpPr>
          <p:cNvPr id="27658" name="Rectangle 10">
            <a:extLst>
              <a:ext uri="{C183D7F6-B498-43B3-948B-1728B52AA6E4}">
                <adec:decorative xmlns:adec="http://schemas.microsoft.com/office/drawing/2017/decorative" val="1"/>
              </a:ext>
            </a:extLst>
          </p:cNvPr>
          <p:cNvSpPr>
            <a:spLocks noChangeArrowheads="1"/>
          </p:cNvSpPr>
          <p:nvPr/>
        </p:nvSpPr>
        <p:spPr bwMode="auto">
          <a:xfrm>
            <a:off x="8318500" y="3121024"/>
            <a:ext cx="279400" cy="279400"/>
          </a:xfrm>
          <a:prstGeom prst="rect">
            <a:avLst/>
          </a:prstGeom>
          <a:noFill/>
          <a:ln w="25400">
            <a:solidFill>
              <a:schemeClr val="tx1"/>
            </a:solidFill>
            <a:miter lim="800000"/>
            <a:headEnd/>
            <a:tailEnd/>
          </a:ln>
        </p:spPr>
        <p:txBody>
          <a:bodyPr wrap="none" anchor="ctr"/>
          <a:lstStyle/>
          <a:p>
            <a:endParaRPr lang="en-US" dirty="0"/>
          </a:p>
        </p:txBody>
      </p:sp>
      <p:sp>
        <p:nvSpPr>
          <p:cNvPr id="27659" name="Rectangle 11">
            <a:extLst>
              <a:ext uri="{C183D7F6-B498-43B3-948B-1728B52AA6E4}">
                <adec:decorative xmlns:adec="http://schemas.microsoft.com/office/drawing/2017/decorative" val="1"/>
              </a:ext>
            </a:extLst>
          </p:cNvPr>
          <p:cNvSpPr>
            <a:spLocks noChangeArrowheads="1"/>
          </p:cNvSpPr>
          <p:nvPr/>
        </p:nvSpPr>
        <p:spPr bwMode="auto">
          <a:xfrm>
            <a:off x="8318500" y="35782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0" name="Rectangle 12">
            <a:extLst>
              <a:ext uri="{C183D7F6-B498-43B3-948B-1728B52AA6E4}">
                <adec:decorative xmlns:adec="http://schemas.microsoft.com/office/drawing/2017/decorative" val="1"/>
              </a:ext>
            </a:extLst>
          </p:cNvPr>
          <p:cNvSpPr>
            <a:spLocks noChangeArrowheads="1"/>
          </p:cNvSpPr>
          <p:nvPr/>
        </p:nvSpPr>
        <p:spPr bwMode="auto">
          <a:xfrm>
            <a:off x="8318500" y="40354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1" name="Rectangle 13">
            <a:extLst>
              <a:ext uri="{C183D7F6-B498-43B3-948B-1728B52AA6E4}">
                <adec:decorative xmlns:adec="http://schemas.microsoft.com/office/drawing/2017/decorative" val="1"/>
              </a:ext>
            </a:extLst>
          </p:cNvPr>
          <p:cNvSpPr>
            <a:spLocks noChangeArrowheads="1"/>
          </p:cNvSpPr>
          <p:nvPr/>
        </p:nvSpPr>
        <p:spPr bwMode="auto">
          <a:xfrm>
            <a:off x="8318500" y="44926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2" name="Rectangle 14">
            <a:extLst>
              <a:ext uri="{C183D7F6-B498-43B3-948B-1728B52AA6E4}">
                <adec:decorative xmlns:adec="http://schemas.microsoft.com/office/drawing/2017/decorative" val="1"/>
              </a:ext>
            </a:extLst>
          </p:cNvPr>
          <p:cNvSpPr>
            <a:spLocks noChangeArrowheads="1"/>
          </p:cNvSpPr>
          <p:nvPr/>
        </p:nvSpPr>
        <p:spPr bwMode="auto">
          <a:xfrm>
            <a:off x="8318500" y="49498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3" name="Rectangle 15">
            <a:extLst>
              <a:ext uri="{C183D7F6-B498-43B3-948B-1728B52AA6E4}">
                <adec:decorative xmlns:adec="http://schemas.microsoft.com/office/drawing/2017/decorative" val="1"/>
              </a:ext>
            </a:extLst>
          </p:cNvPr>
          <p:cNvSpPr>
            <a:spLocks noChangeArrowheads="1"/>
          </p:cNvSpPr>
          <p:nvPr/>
        </p:nvSpPr>
        <p:spPr bwMode="auto">
          <a:xfrm>
            <a:off x="7861300" y="2663824"/>
            <a:ext cx="279400" cy="279400"/>
          </a:xfrm>
          <a:prstGeom prst="rect">
            <a:avLst/>
          </a:prstGeom>
          <a:solidFill>
            <a:schemeClr val="tx2"/>
          </a:solidFill>
          <a:ln w="25400">
            <a:solidFill>
              <a:schemeClr val="tx1"/>
            </a:solidFill>
            <a:miter lim="800000"/>
            <a:headEnd/>
            <a:tailEnd/>
          </a:ln>
        </p:spPr>
        <p:txBody>
          <a:bodyPr wrap="none" anchor="ctr"/>
          <a:lstStyle/>
          <a:p>
            <a:endParaRPr lang="en-US" dirty="0"/>
          </a:p>
        </p:txBody>
      </p:sp>
      <p:sp>
        <p:nvSpPr>
          <p:cNvPr id="27664" name="Rectangle 16">
            <a:extLst>
              <a:ext uri="{C183D7F6-B498-43B3-948B-1728B52AA6E4}">
                <adec:decorative xmlns:adec="http://schemas.microsoft.com/office/drawing/2017/decorative" val="1"/>
              </a:ext>
            </a:extLst>
          </p:cNvPr>
          <p:cNvSpPr>
            <a:spLocks noChangeArrowheads="1"/>
          </p:cNvSpPr>
          <p:nvPr/>
        </p:nvSpPr>
        <p:spPr bwMode="auto">
          <a:xfrm>
            <a:off x="7861300" y="31210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5" name="Rectangle 17">
            <a:extLst>
              <a:ext uri="{C183D7F6-B498-43B3-948B-1728B52AA6E4}">
                <adec:decorative xmlns:adec="http://schemas.microsoft.com/office/drawing/2017/decorative" val="1"/>
              </a:ext>
            </a:extLst>
          </p:cNvPr>
          <p:cNvSpPr>
            <a:spLocks noChangeArrowheads="1"/>
          </p:cNvSpPr>
          <p:nvPr/>
        </p:nvSpPr>
        <p:spPr bwMode="auto">
          <a:xfrm>
            <a:off x="7861300" y="3578224"/>
            <a:ext cx="279400" cy="279400"/>
          </a:xfrm>
          <a:prstGeom prst="rect">
            <a:avLst/>
          </a:prstGeom>
          <a:solidFill>
            <a:schemeClr val="tx2"/>
          </a:solidFill>
          <a:ln w="25400">
            <a:solidFill>
              <a:schemeClr val="tx1"/>
            </a:solidFill>
            <a:miter lim="800000"/>
            <a:headEnd/>
            <a:tailEnd/>
          </a:ln>
        </p:spPr>
        <p:txBody>
          <a:bodyPr wrap="none" anchor="ctr"/>
          <a:lstStyle/>
          <a:p>
            <a:endParaRPr lang="en-US" dirty="0"/>
          </a:p>
        </p:txBody>
      </p:sp>
      <p:sp>
        <p:nvSpPr>
          <p:cNvPr id="27666" name="Rectangle 18">
            <a:extLst>
              <a:ext uri="{C183D7F6-B498-43B3-948B-1728B52AA6E4}">
                <adec:decorative xmlns:adec="http://schemas.microsoft.com/office/drawing/2017/decorative" val="1"/>
              </a:ext>
            </a:extLst>
          </p:cNvPr>
          <p:cNvSpPr>
            <a:spLocks noChangeArrowheads="1"/>
          </p:cNvSpPr>
          <p:nvPr/>
        </p:nvSpPr>
        <p:spPr bwMode="auto">
          <a:xfrm>
            <a:off x="7861300" y="40354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7" name="Rectangle 19">
            <a:extLst>
              <a:ext uri="{C183D7F6-B498-43B3-948B-1728B52AA6E4}">
                <adec:decorative xmlns:adec="http://schemas.microsoft.com/office/drawing/2017/decorative" val="1"/>
              </a:ext>
            </a:extLst>
          </p:cNvPr>
          <p:cNvSpPr>
            <a:spLocks noChangeArrowheads="1"/>
          </p:cNvSpPr>
          <p:nvPr/>
        </p:nvSpPr>
        <p:spPr bwMode="auto">
          <a:xfrm>
            <a:off x="7861300" y="44926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8" name="Rectangle 20">
            <a:extLst>
              <a:ext uri="{C183D7F6-B498-43B3-948B-1728B52AA6E4}">
                <adec:decorative xmlns:adec="http://schemas.microsoft.com/office/drawing/2017/decorative" val="1"/>
              </a:ext>
            </a:extLst>
          </p:cNvPr>
          <p:cNvSpPr>
            <a:spLocks noChangeArrowheads="1"/>
          </p:cNvSpPr>
          <p:nvPr/>
        </p:nvSpPr>
        <p:spPr bwMode="auto">
          <a:xfrm>
            <a:off x="7861300" y="49498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69" name="Rectangle 21">
            <a:extLst>
              <a:ext uri="{C183D7F6-B498-43B3-948B-1728B52AA6E4}">
                <adec:decorative xmlns:adec="http://schemas.microsoft.com/office/drawing/2017/decorative" val="1"/>
              </a:ext>
            </a:extLst>
          </p:cNvPr>
          <p:cNvSpPr>
            <a:spLocks noChangeArrowheads="1"/>
          </p:cNvSpPr>
          <p:nvPr/>
        </p:nvSpPr>
        <p:spPr bwMode="auto">
          <a:xfrm>
            <a:off x="7404100" y="2663824"/>
            <a:ext cx="279400" cy="279400"/>
          </a:xfrm>
          <a:prstGeom prst="rect">
            <a:avLst/>
          </a:prstGeom>
          <a:noFill/>
          <a:ln w="25400">
            <a:solidFill>
              <a:schemeClr val="tx1"/>
            </a:solidFill>
            <a:miter lim="800000"/>
            <a:headEnd/>
            <a:tailEnd/>
          </a:ln>
        </p:spPr>
        <p:txBody>
          <a:bodyPr wrap="none" anchor="ctr"/>
          <a:lstStyle/>
          <a:p>
            <a:endParaRPr lang="en-US" dirty="0"/>
          </a:p>
        </p:txBody>
      </p:sp>
      <p:sp>
        <p:nvSpPr>
          <p:cNvPr id="27670" name="Rectangle 22">
            <a:extLst>
              <a:ext uri="{C183D7F6-B498-43B3-948B-1728B52AA6E4}">
                <adec:decorative xmlns:adec="http://schemas.microsoft.com/office/drawing/2017/decorative" val="1"/>
              </a:ext>
            </a:extLst>
          </p:cNvPr>
          <p:cNvSpPr>
            <a:spLocks noChangeArrowheads="1"/>
          </p:cNvSpPr>
          <p:nvPr/>
        </p:nvSpPr>
        <p:spPr bwMode="auto">
          <a:xfrm>
            <a:off x="7404100" y="3121024"/>
            <a:ext cx="279400" cy="279400"/>
          </a:xfrm>
          <a:prstGeom prst="rect">
            <a:avLst/>
          </a:prstGeom>
          <a:noFill/>
          <a:ln w="25400">
            <a:solidFill>
              <a:schemeClr val="tx1"/>
            </a:solidFill>
            <a:miter lim="800000"/>
            <a:headEnd/>
            <a:tailEnd/>
          </a:ln>
        </p:spPr>
        <p:txBody>
          <a:bodyPr wrap="none" anchor="ctr"/>
          <a:lstStyle/>
          <a:p>
            <a:endParaRPr lang="en-US" dirty="0"/>
          </a:p>
        </p:txBody>
      </p:sp>
      <p:sp>
        <p:nvSpPr>
          <p:cNvPr id="27671" name="Rectangle 23">
            <a:extLst>
              <a:ext uri="{C183D7F6-B498-43B3-948B-1728B52AA6E4}">
                <adec:decorative xmlns:adec="http://schemas.microsoft.com/office/drawing/2017/decorative" val="1"/>
              </a:ext>
            </a:extLst>
          </p:cNvPr>
          <p:cNvSpPr>
            <a:spLocks noChangeArrowheads="1"/>
          </p:cNvSpPr>
          <p:nvPr/>
        </p:nvSpPr>
        <p:spPr bwMode="auto">
          <a:xfrm>
            <a:off x="7404100" y="35782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72" name="Rectangle 24">
            <a:extLst>
              <a:ext uri="{C183D7F6-B498-43B3-948B-1728B52AA6E4}">
                <adec:decorative xmlns:adec="http://schemas.microsoft.com/office/drawing/2017/decorative" val="1"/>
              </a:ext>
            </a:extLst>
          </p:cNvPr>
          <p:cNvSpPr>
            <a:spLocks noChangeArrowheads="1"/>
          </p:cNvSpPr>
          <p:nvPr/>
        </p:nvSpPr>
        <p:spPr bwMode="auto">
          <a:xfrm>
            <a:off x="7404100" y="40354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73" name="Rectangle 25">
            <a:extLst>
              <a:ext uri="{C183D7F6-B498-43B3-948B-1728B52AA6E4}">
                <adec:decorative xmlns:adec="http://schemas.microsoft.com/office/drawing/2017/decorative" val="1"/>
              </a:ext>
            </a:extLst>
          </p:cNvPr>
          <p:cNvSpPr>
            <a:spLocks noChangeArrowheads="1"/>
          </p:cNvSpPr>
          <p:nvPr/>
        </p:nvSpPr>
        <p:spPr bwMode="auto">
          <a:xfrm>
            <a:off x="7404100" y="44926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74" name="Rectangle 26">
            <a:extLst>
              <a:ext uri="{C183D7F6-B498-43B3-948B-1728B52AA6E4}">
                <adec:decorative xmlns:adec="http://schemas.microsoft.com/office/drawing/2017/decorative" val="1"/>
              </a:ext>
            </a:extLst>
          </p:cNvPr>
          <p:cNvSpPr>
            <a:spLocks noChangeArrowheads="1"/>
          </p:cNvSpPr>
          <p:nvPr/>
        </p:nvSpPr>
        <p:spPr bwMode="auto">
          <a:xfrm>
            <a:off x="7404100" y="49498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75" name="Rectangle 27">
            <a:extLst>
              <a:ext uri="{C183D7F6-B498-43B3-948B-1728B52AA6E4}">
                <adec:decorative xmlns:adec="http://schemas.microsoft.com/office/drawing/2017/decorative" val="1"/>
              </a:ext>
            </a:extLst>
          </p:cNvPr>
          <p:cNvSpPr>
            <a:spLocks noChangeArrowheads="1"/>
          </p:cNvSpPr>
          <p:nvPr/>
        </p:nvSpPr>
        <p:spPr bwMode="auto">
          <a:xfrm>
            <a:off x="6870700" y="2663824"/>
            <a:ext cx="279400" cy="279400"/>
          </a:xfrm>
          <a:prstGeom prst="rect">
            <a:avLst/>
          </a:prstGeom>
          <a:noFill/>
          <a:ln w="25400">
            <a:solidFill>
              <a:schemeClr val="tx1"/>
            </a:solidFill>
            <a:miter lim="800000"/>
            <a:headEnd/>
            <a:tailEnd/>
          </a:ln>
        </p:spPr>
        <p:txBody>
          <a:bodyPr wrap="none" anchor="ctr"/>
          <a:lstStyle/>
          <a:p>
            <a:endParaRPr lang="en-US" dirty="0"/>
          </a:p>
        </p:txBody>
      </p:sp>
      <p:sp>
        <p:nvSpPr>
          <p:cNvPr id="27676" name="Rectangle 28">
            <a:extLst>
              <a:ext uri="{C183D7F6-B498-43B3-948B-1728B52AA6E4}">
                <adec:decorative xmlns:adec="http://schemas.microsoft.com/office/drawing/2017/decorative" val="1"/>
              </a:ext>
            </a:extLst>
          </p:cNvPr>
          <p:cNvSpPr>
            <a:spLocks noChangeArrowheads="1"/>
          </p:cNvSpPr>
          <p:nvPr/>
        </p:nvSpPr>
        <p:spPr bwMode="auto">
          <a:xfrm>
            <a:off x="6870700" y="3121024"/>
            <a:ext cx="279400" cy="279400"/>
          </a:xfrm>
          <a:prstGeom prst="rect">
            <a:avLst/>
          </a:prstGeom>
          <a:solidFill>
            <a:schemeClr val="tx2"/>
          </a:solidFill>
          <a:ln w="25400">
            <a:solidFill>
              <a:schemeClr val="tx1"/>
            </a:solidFill>
            <a:miter lim="800000"/>
            <a:headEnd/>
            <a:tailEnd/>
          </a:ln>
        </p:spPr>
        <p:txBody>
          <a:bodyPr wrap="none" anchor="ctr"/>
          <a:lstStyle/>
          <a:p>
            <a:endParaRPr lang="en-US" dirty="0"/>
          </a:p>
        </p:txBody>
      </p:sp>
      <p:sp>
        <p:nvSpPr>
          <p:cNvPr id="27677" name="Rectangle 29">
            <a:extLst>
              <a:ext uri="{C183D7F6-B498-43B3-948B-1728B52AA6E4}">
                <adec:decorative xmlns:adec="http://schemas.microsoft.com/office/drawing/2017/decorative" val="1"/>
              </a:ext>
            </a:extLst>
          </p:cNvPr>
          <p:cNvSpPr>
            <a:spLocks noChangeArrowheads="1"/>
          </p:cNvSpPr>
          <p:nvPr/>
        </p:nvSpPr>
        <p:spPr bwMode="auto">
          <a:xfrm>
            <a:off x="6870700" y="3578224"/>
            <a:ext cx="279400" cy="279400"/>
          </a:xfrm>
          <a:prstGeom prst="rect">
            <a:avLst/>
          </a:prstGeom>
          <a:solidFill>
            <a:schemeClr val="tx2"/>
          </a:solidFill>
          <a:ln w="25400">
            <a:solidFill>
              <a:schemeClr val="tx1"/>
            </a:solidFill>
            <a:miter lim="800000"/>
            <a:headEnd/>
            <a:tailEnd/>
          </a:ln>
        </p:spPr>
        <p:txBody>
          <a:bodyPr wrap="none" anchor="ctr"/>
          <a:lstStyle/>
          <a:p>
            <a:endParaRPr lang="en-US" dirty="0"/>
          </a:p>
        </p:txBody>
      </p:sp>
      <p:sp>
        <p:nvSpPr>
          <p:cNvPr id="27678" name="Rectangle 30">
            <a:extLst>
              <a:ext uri="{C183D7F6-B498-43B3-948B-1728B52AA6E4}">
                <adec:decorative xmlns:adec="http://schemas.microsoft.com/office/drawing/2017/decorative" val="1"/>
              </a:ext>
            </a:extLst>
          </p:cNvPr>
          <p:cNvSpPr>
            <a:spLocks noChangeArrowheads="1"/>
          </p:cNvSpPr>
          <p:nvPr/>
        </p:nvSpPr>
        <p:spPr bwMode="auto">
          <a:xfrm>
            <a:off x="6870700" y="40354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79" name="Rectangle 31">
            <a:extLst>
              <a:ext uri="{C183D7F6-B498-43B3-948B-1728B52AA6E4}">
                <adec:decorative xmlns:adec="http://schemas.microsoft.com/office/drawing/2017/decorative" val="1"/>
              </a:ext>
            </a:extLst>
          </p:cNvPr>
          <p:cNvSpPr>
            <a:spLocks noChangeArrowheads="1"/>
          </p:cNvSpPr>
          <p:nvPr/>
        </p:nvSpPr>
        <p:spPr bwMode="auto">
          <a:xfrm>
            <a:off x="6870700" y="44926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sp>
        <p:nvSpPr>
          <p:cNvPr id="27680" name="Rectangle 32">
            <a:extLst>
              <a:ext uri="{C183D7F6-B498-43B3-948B-1728B52AA6E4}">
                <adec:decorative xmlns:adec="http://schemas.microsoft.com/office/drawing/2017/decorative" val="1"/>
              </a:ext>
            </a:extLst>
          </p:cNvPr>
          <p:cNvSpPr>
            <a:spLocks noChangeArrowheads="1"/>
          </p:cNvSpPr>
          <p:nvPr/>
        </p:nvSpPr>
        <p:spPr bwMode="auto">
          <a:xfrm>
            <a:off x="6870700" y="4949824"/>
            <a:ext cx="279400" cy="279400"/>
          </a:xfrm>
          <a:prstGeom prst="rect">
            <a:avLst/>
          </a:prstGeom>
          <a:solidFill>
            <a:schemeClr val="bg1"/>
          </a:solidFill>
          <a:ln w="25400">
            <a:solidFill>
              <a:schemeClr val="tx1"/>
            </a:solidFill>
            <a:miter lim="800000"/>
            <a:headEnd/>
            <a:tailEnd/>
          </a:ln>
        </p:spPr>
        <p:txBody>
          <a:bodyPr wrap="none" anchor="ctr"/>
          <a:lstStyle/>
          <a:p>
            <a:endParaRPr lang="en-US" dirty="0"/>
          </a:p>
        </p:txBody>
      </p:sp>
      <p:grpSp>
        <p:nvGrpSpPr>
          <p:cNvPr id="2" name="Group 33">
            <a:extLst>
              <a:ext uri="{C183D7F6-B498-43B3-948B-1728B52AA6E4}">
                <adec:decorative xmlns:adec="http://schemas.microsoft.com/office/drawing/2017/decorative" val="1"/>
              </a:ext>
            </a:extLst>
          </p:cNvPr>
          <p:cNvGrpSpPr>
            <a:grpSpLocks/>
          </p:cNvGrpSpPr>
          <p:nvPr/>
        </p:nvGrpSpPr>
        <p:grpSpPr bwMode="auto">
          <a:xfrm>
            <a:off x="914400" y="2590800"/>
            <a:ext cx="1905000" cy="2743200"/>
            <a:chOff x="336" y="1056"/>
            <a:chExt cx="1200" cy="1728"/>
          </a:xfrm>
        </p:grpSpPr>
        <p:sp>
          <p:nvSpPr>
            <p:cNvPr id="27714" name="Line 34"/>
            <p:cNvSpPr>
              <a:spLocks noChangeShapeType="1"/>
            </p:cNvSpPr>
            <p:nvPr/>
          </p:nvSpPr>
          <p:spPr bwMode="auto">
            <a:xfrm>
              <a:off x="336" y="1056"/>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15" name="Line 35"/>
            <p:cNvSpPr>
              <a:spLocks noChangeShapeType="1"/>
            </p:cNvSpPr>
            <p:nvPr/>
          </p:nvSpPr>
          <p:spPr bwMode="auto">
            <a:xfrm>
              <a:off x="336" y="1248"/>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16" name="Line 36"/>
            <p:cNvSpPr>
              <a:spLocks noChangeShapeType="1"/>
            </p:cNvSpPr>
            <p:nvPr/>
          </p:nvSpPr>
          <p:spPr bwMode="auto">
            <a:xfrm>
              <a:off x="336" y="1440"/>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17" name="Line 37"/>
            <p:cNvSpPr>
              <a:spLocks noChangeShapeType="1"/>
            </p:cNvSpPr>
            <p:nvPr/>
          </p:nvSpPr>
          <p:spPr bwMode="auto">
            <a:xfrm>
              <a:off x="336" y="1632"/>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18" name="Line 38"/>
            <p:cNvSpPr>
              <a:spLocks noChangeShapeType="1"/>
            </p:cNvSpPr>
            <p:nvPr/>
          </p:nvSpPr>
          <p:spPr bwMode="auto">
            <a:xfrm>
              <a:off x="336" y="1824"/>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19" name="Line 39"/>
            <p:cNvSpPr>
              <a:spLocks noChangeShapeType="1"/>
            </p:cNvSpPr>
            <p:nvPr/>
          </p:nvSpPr>
          <p:spPr bwMode="auto">
            <a:xfrm>
              <a:off x="336" y="2016"/>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20" name="Line 40"/>
            <p:cNvSpPr>
              <a:spLocks noChangeShapeType="1"/>
            </p:cNvSpPr>
            <p:nvPr/>
          </p:nvSpPr>
          <p:spPr bwMode="auto">
            <a:xfrm>
              <a:off x="336" y="2208"/>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21" name="Line 41"/>
            <p:cNvSpPr>
              <a:spLocks noChangeShapeType="1"/>
            </p:cNvSpPr>
            <p:nvPr/>
          </p:nvSpPr>
          <p:spPr bwMode="auto">
            <a:xfrm>
              <a:off x="336" y="2400"/>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22" name="Line 42"/>
            <p:cNvSpPr>
              <a:spLocks noChangeShapeType="1"/>
            </p:cNvSpPr>
            <p:nvPr/>
          </p:nvSpPr>
          <p:spPr bwMode="auto">
            <a:xfrm>
              <a:off x="336" y="2592"/>
              <a:ext cx="1200" cy="0"/>
            </a:xfrm>
            <a:prstGeom prst="line">
              <a:avLst/>
            </a:prstGeom>
            <a:noFill/>
            <a:ln w="12700">
              <a:solidFill>
                <a:schemeClr val="tx1"/>
              </a:solidFill>
              <a:round/>
              <a:headEnd type="none" w="sm" len="sm"/>
              <a:tailEnd type="none" w="sm" len="sm"/>
            </a:ln>
          </p:spPr>
          <p:txBody>
            <a:bodyPr/>
            <a:lstStyle/>
            <a:p>
              <a:endParaRPr lang="en-US" dirty="0"/>
            </a:p>
          </p:txBody>
        </p:sp>
        <p:sp>
          <p:nvSpPr>
            <p:cNvPr id="27723" name="Line 43"/>
            <p:cNvSpPr>
              <a:spLocks noChangeShapeType="1"/>
            </p:cNvSpPr>
            <p:nvPr/>
          </p:nvSpPr>
          <p:spPr bwMode="auto">
            <a:xfrm>
              <a:off x="336" y="2784"/>
              <a:ext cx="1200" cy="0"/>
            </a:xfrm>
            <a:prstGeom prst="line">
              <a:avLst/>
            </a:prstGeom>
            <a:noFill/>
            <a:ln w="12700">
              <a:solidFill>
                <a:schemeClr val="tx1"/>
              </a:solidFill>
              <a:round/>
              <a:headEnd type="none" w="sm" len="sm"/>
              <a:tailEnd type="none" w="sm" len="sm"/>
            </a:ln>
          </p:spPr>
          <p:txBody>
            <a:bodyPr/>
            <a:lstStyle/>
            <a:p>
              <a:endParaRPr lang="en-US" dirty="0"/>
            </a:p>
          </p:txBody>
        </p:sp>
      </p:grpSp>
      <p:sp>
        <p:nvSpPr>
          <p:cNvPr id="27682" name="Rectangle 44"/>
          <p:cNvSpPr>
            <a:spLocks noChangeArrowheads="1"/>
          </p:cNvSpPr>
          <p:nvPr/>
        </p:nvSpPr>
        <p:spPr bwMode="auto">
          <a:xfrm>
            <a:off x="914400" y="1600200"/>
            <a:ext cx="1708150" cy="457200"/>
          </a:xfrm>
          <a:prstGeom prst="rect">
            <a:avLst/>
          </a:prstGeom>
          <a:noFill/>
          <a:ln w="9525">
            <a:noFill/>
            <a:miter lim="800000"/>
            <a:headEnd/>
            <a:tailEnd/>
          </a:ln>
        </p:spPr>
        <p:txBody>
          <a:bodyPr wrap="none" lIns="92075" tIns="46038" rIns="92075" bIns="46038">
            <a:spAutoFit/>
          </a:bodyPr>
          <a:lstStyle/>
          <a:p>
            <a:pPr algn="l"/>
            <a:r>
              <a:rPr lang="en-US" sz="2400" dirty="0"/>
              <a:t>Page  Frame</a:t>
            </a:r>
          </a:p>
        </p:txBody>
      </p:sp>
      <p:sp>
        <p:nvSpPr>
          <p:cNvPr id="27683" name="Rectangle 45"/>
          <p:cNvSpPr>
            <a:spLocks noChangeArrowheads="1"/>
          </p:cNvSpPr>
          <p:nvPr/>
        </p:nvSpPr>
        <p:spPr bwMode="auto">
          <a:xfrm>
            <a:off x="2895600" y="1584324"/>
            <a:ext cx="3732213" cy="793750"/>
          </a:xfrm>
          <a:prstGeom prst="rect">
            <a:avLst/>
          </a:prstGeom>
          <a:noFill/>
          <a:ln w="9525">
            <a:noFill/>
            <a:miter lim="800000"/>
            <a:headEnd/>
            <a:tailEnd/>
          </a:ln>
        </p:spPr>
        <p:txBody>
          <a:bodyPr wrap="none" lIns="92075" tIns="46038" rIns="92075" bIns="46038">
            <a:spAutoFit/>
          </a:bodyPr>
          <a:lstStyle/>
          <a:p>
            <a:pPr algn="l"/>
            <a:r>
              <a:rPr lang="en-US" sz="2300" b="1" dirty="0">
                <a:latin typeface="Arial Unicode MS" pitchFamily="34" charset="-128"/>
              </a:rPr>
              <a:t>Pages not in main memory:</a:t>
            </a:r>
          </a:p>
          <a:p>
            <a:pPr algn="l"/>
            <a:r>
              <a:rPr lang="en-US" sz="2300" b="1" dirty="0">
                <a:latin typeface="Arial Unicode MS" pitchFamily="34" charset="-128"/>
              </a:rPr>
              <a:t>page fault when accessed</a:t>
            </a:r>
          </a:p>
        </p:txBody>
      </p:sp>
      <p:sp>
        <p:nvSpPr>
          <p:cNvPr id="27684" name="Rectangle 46"/>
          <p:cNvSpPr>
            <a:spLocks noChangeArrowheads="1"/>
          </p:cNvSpPr>
          <p:nvPr/>
        </p:nvSpPr>
        <p:spPr bwMode="auto">
          <a:xfrm>
            <a:off x="6918325" y="2605087"/>
            <a:ext cx="311150" cy="396875"/>
          </a:xfrm>
          <a:prstGeom prst="rect">
            <a:avLst/>
          </a:prstGeom>
          <a:noFill/>
          <a:ln w="9525">
            <a:noFill/>
            <a:miter lim="800000"/>
            <a:headEnd/>
            <a:tailEnd/>
          </a:ln>
        </p:spPr>
        <p:txBody>
          <a:bodyPr wrap="none" lIns="92075" tIns="46038" rIns="92075" bIns="46038">
            <a:spAutoFit/>
          </a:bodyPr>
          <a:lstStyle/>
          <a:p>
            <a:pPr algn="l"/>
            <a:r>
              <a:rPr lang="en-US" sz="2000" b="1" dirty="0"/>
              <a:t>1</a:t>
            </a:r>
          </a:p>
        </p:txBody>
      </p:sp>
      <p:sp>
        <p:nvSpPr>
          <p:cNvPr id="27685" name="Rectangle 47"/>
          <p:cNvSpPr>
            <a:spLocks noChangeArrowheads="1"/>
          </p:cNvSpPr>
          <p:nvPr/>
        </p:nvSpPr>
        <p:spPr bwMode="auto">
          <a:xfrm>
            <a:off x="7375525" y="2605087"/>
            <a:ext cx="311150" cy="396875"/>
          </a:xfrm>
          <a:prstGeom prst="rect">
            <a:avLst/>
          </a:prstGeom>
          <a:noFill/>
          <a:ln w="9525">
            <a:noFill/>
            <a:miter lim="800000"/>
            <a:headEnd/>
            <a:tailEnd/>
          </a:ln>
        </p:spPr>
        <p:txBody>
          <a:bodyPr wrap="none" lIns="92075" tIns="46038" rIns="92075" bIns="46038">
            <a:spAutoFit/>
          </a:bodyPr>
          <a:lstStyle/>
          <a:p>
            <a:pPr algn="l"/>
            <a:r>
              <a:rPr lang="en-US" sz="2000" b="1" dirty="0"/>
              <a:t>2</a:t>
            </a:r>
          </a:p>
        </p:txBody>
      </p:sp>
      <p:sp>
        <p:nvSpPr>
          <p:cNvPr id="27686" name="Rectangle 48"/>
          <p:cNvSpPr>
            <a:spLocks noChangeArrowheads="1"/>
          </p:cNvSpPr>
          <p:nvPr/>
        </p:nvSpPr>
        <p:spPr bwMode="auto">
          <a:xfrm>
            <a:off x="7848600" y="2605087"/>
            <a:ext cx="311150" cy="396875"/>
          </a:xfrm>
          <a:prstGeom prst="rect">
            <a:avLst/>
          </a:prstGeom>
          <a:solidFill>
            <a:srgbClr val="FFFF99"/>
          </a:solidFill>
          <a:ln w="25400">
            <a:solidFill>
              <a:schemeClr val="tx1"/>
            </a:solidFill>
            <a:miter lim="800000"/>
            <a:headEnd/>
            <a:tailEnd/>
          </a:ln>
        </p:spPr>
        <p:txBody>
          <a:bodyPr wrap="none" lIns="92075" tIns="46038" rIns="92075" bIns="46038">
            <a:spAutoFit/>
          </a:bodyPr>
          <a:lstStyle/>
          <a:p>
            <a:pPr algn="l"/>
            <a:r>
              <a:rPr lang="en-US" sz="2000" b="1" dirty="0"/>
              <a:t>3</a:t>
            </a:r>
          </a:p>
        </p:txBody>
      </p:sp>
      <p:sp>
        <p:nvSpPr>
          <p:cNvPr id="27687" name="Rectangle 49"/>
          <p:cNvSpPr>
            <a:spLocks noChangeArrowheads="1"/>
          </p:cNvSpPr>
          <p:nvPr/>
        </p:nvSpPr>
        <p:spPr bwMode="auto">
          <a:xfrm>
            <a:off x="8289925" y="2605087"/>
            <a:ext cx="311150" cy="396875"/>
          </a:xfrm>
          <a:prstGeom prst="rect">
            <a:avLst/>
          </a:prstGeom>
          <a:noFill/>
          <a:ln w="9525">
            <a:noFill/>
            <a:miter lim="800000"/>
            <a:headEnd/>
            <a:tailEnd/>
          </a:ln>
        </p:spPr>
        <p:txBody>
          <a:bodyPr wrap="none" lIns="92075" tIns="46038" rIns="92075" bIns="46038">
            <a:spAutoFit/>
          </a:bodyPr>
          <a:lstStyle/>
          <a:p>
            <a:pPr algn="l"/>
            <a:r>
              <a:rPr lang="en-US" sz="2000" b="1" dirty="0"/>
              <a:t>4</a:t>
            </a:r>
          </a:p>
        </p:txBody>
      </p:sp>
      <p:sp>
        <p:nvSpPr>
          <p:cNvPr id="27688" name="Rectangle 50"/>
          <p:cNvSpPr>
            <a:spLocks noChangeArrowheads="1"/>
          </p:cNvSpPr>
          <p:nvPr/>
        </p:nvSpPr>
        <p:spPr bwMode="auto">
          <a:xfrm>
            <a:off x="6858000" y="3062287"/>
            <a:ext cx="311150" cy="396875"/>
          </a:xfrm>
          <a:prstGeom prst="rect">
            <a:avLst/>
          </a:prstGeom>
          <a:solidFill>
            <a:srgbClr val="FFFF99"/>
          </a:solidFill>
          <a:ln w="25400">
            <a:solidFill>
              <a:schemeClr val="tx1"/>
            </a:solidFill>
            <a:miter lim="800000"/>
            <a:headEnd/>
            <a:tailEnd/>
          </a:ln>
        </p:spPr>
        <p:txBody>
          <a:bodyPr wrap="none" lIns="92075" tIns="46038" rIns="92075" bIns="46038">
            <a:spAutoFit/>
          </a:bodyPr>
          <a:lstStyle/>
          <a:p>
            <a:pPr algn="l"/>
            <a:r>
              <a:rPr lang="en-US" sz="2000" b="1" dirty="0"/>
              <a:t>5</a:t>
            </a:r>
          </a:p>
        </p:txBody>
      </p:sp>
      <p:sp>
        <p:nvSpPr>
          <p:cNvPr id="27689" name="Rectangle 51"/>
          <p:cNvSpPr>
            <a:spLocks noChangeArrowheads="1"/>
          </p:cNvSpPr>
          <p:nvPr/>
        </p:nvSpPr>
        <p:spPr bwMode="auto">
          <a:xfrm>
            <a:off x="7375525" y="3062287"/>
            <a:ext cx="311150" cy="396875"/>
          </a:xfrm>
          <a:prstGeom prst="rect">
            <a:avLst/>
          </a:prstGeom>
          <a:noFill/>
          <a:ln w="9525">
            <a:noFill/>
            <a:miter lim="800000"/>
            <a:headEnd/>
            <a:tailEnd/>
          </a:ln>
        </p:spPr>
        <p:txBody>
          <a:bodyPr wrap="none" lIns="92075" tIns="46038" rIns="92075" bIns="46038">
            <a:spAutoFit/>
          </a:bodyPr>
          <a:lstStyle/>
          <a:p>
            <a:pPr algn="l"/>
            <a:r>
              <a:rPr lang="en-US" sz="2000" b="1" dirty="0"/>
              <a:t>6</a:t>
            </a:r>
          </a:p>
        </p:txBody>
      </p:sp>
      <p:sp>
        <p:nvSpPr>
          <p:cNvPr id="27690" name="Rectangle 52"/>
          <p:cNvSpPr>
            <a:spLocks noChangeArrowheads="1"/>
          </p:cNvSpPr>
          <p:nvPr/>
        </p:nvSpPr>
        <p:spPr bwMode="auto">
          <a:xfrm>
            <a:off x="7832725" y="3062287"/>
            <a:ext cx="311150" cy="396875"/>
          </a:xfrm>
          <a:prstGeom prst="rect">
            <a:avLst/>
          </a:prstGeom>
          <a:noFill/>
          <a:ln w="9525">
            <a:noFill/>
            <a:miter lim="800000"/>
            <a:headEnd/>
            <a:tailEnd/>
          </a:ln>
        </p:spPr>
        <p:txBody>
          <a:bodyPr wrap="none" lIns="92075" tIns="46038" rIns="92075" bIns="46038">
            <a:spAutoFit/>
          </a:bodyPr>
          <a:lstStyle/>
          <a:p>
            <a:pPr algn="l"/>
            <a:r>
              <a:rPr lang="en-US" sz="2000" b="1" dirty="0"/>
              <a:t>7</a:t>
            </a:r>
          </a:p>
        </p:txBody>
      </p:sp>
      <p:sp>
        <p:nvSpPr>
          <p:cNvPr id="27691" name="Rectangle 53"/>
          <p:cNvSpPr>
            <a:spLocks noChangeArrowheads="1"/>
          </p:cNvSpPr>
          <p:nvPr/>
        </p:nvSpPr>
        <p:spPr bwMode="auto">
          <a:xfrm>
            <a:off x="8289925" y="3062287"/>
            <a:ext cx="311150" cy="396875"/>
          </a:xfrm>
          <a:prstGeom prst="rect">
            <a:avLst/>
          </a:prstGeom>
          <a:noFill/>
          <a:ln w="9525">
            <a:noFill/>
            <a:miter lim="800000"/>
            <a:headEnd/>
            <a:tailEnd/>
          </a:ln>
        </p:spPr>
        <p:txBody>
          <a:bodyPr wrap="none" lIns="92075" tIns="46038" rIns="92075" bIns="46038">
            <a:spAutoFit/>
          </a:bodyPr>
          <a:lstStyle/>
          <a:p>
            <a:pPr algn="l"/>
            <a:r>
              <a:rPr lang="en-US" sz="2000" b="1" dirty="0"/>
              <a:t>8</a:t>
            </a:r>
          </a:p>
        </p:txBody>
      </p:sp>
      <p:sp>
        <p:nvSpPr>
          <p:cNvPr id="27692" name="Rectangle 54"/>
          <p:cNvSpPr>
            <a:spLocks noChangeArrowheads="1"/>
          </p:cNvSpPr>
          <p:nvPr/>
        </p:nvSpPr>
        <p:spPr bwMode="auto">
          <a:xfrm>
            <a:off x="6858000" y="3519487"/>
            <a:ext cx="311150" cy="396875"/>
          </a:xfrm>
          <a:prstGeom prst="rect">
            <a:avLst/>
          </a:prstGeom>
          <a:solidFill>
            <a:srgbClr val="FFFF99"/>
          </a:solidFill>
          <a:ln w="25400">
            <a:solidFill>
              <a:schemeClr val="tx1"/>
            </a:solidFill>
            <a:miter lim="800000"/>
            <a:headEnd/>
            <a:tailEnd/>
          </a:ln>
        </p:spPr>
        <p:txBody>
          <a:bodyPr wrap="none" lIns="92075" tIns="46038" rIns="92075" bIns="46038">
            <a:spAutoFit/>
          </a:bodyPr>
          <a:lstStyle/>
          <a:p>
            <a:pPr algn="l"/>
            <a:r>
              <a:rPr lang="en-US" sz="2000" b="1" dirty="0"/>
              <a:t>9</a:t>
            </a:r>
          </a:p>
        </p:txBody>
      </p:sp>
      <p:sp>
        <p:nvSpPr>
          <p:cNvPr id="27693" name="Rectangle 55"/>
          <p:cNvSpPr>
            <a:spLocks noChangeArrowheads="1"/>
          </p:cNvSpPr>
          <p:nvPr/>
        </p:nvSpPr>
        <p:spPr bwMode="auto">
          <a:xfrm>
            <a:off x="7327900" y="3519487"/>
            <a:ext cx="438150" cy="396875"/>
          </a:xfrm>
          <a:prstGeom prst="rect">
            <a:avLst/>
          </a:prstGeom>
          <a:noFill/>
          <a:ln w="9525">
            <a:noFill/>
            <a:miter lim="800000"/>
            <a:headEnd/>
            <a:tailEnd/>
          </a:ln>
        </p:spPr>
        <p:txBody>
          <a:bodyPr wrap="none" lIns="92075" tIns="46038" rIns="92075" bIns="46038">
            <a:spAutoFit/>
          </a:bodyPr>
          <a:lstStyle/>
          <a:p>
            <a:pPr algn="l"/>
            <a:r>
              <a:rPr lang="en-US" sz="2000" b="1" dirty="0"/>
              <a:t>10</a:t>
            </a:r>
          </a:p>
        </p:txBody>
      </p:sp>
      <p:sp>
        <p:nvSpPr>
          <p:cNvPr id="27694" name="Rectangle 56"/>
          <p:cNvSpPr>
            <a:spLocks noChangeArrowheads="1"/>
          </p:cNvSpPr>
          <p:nvPr/>
        </p:nvSpPr>
        <p:spPr bwMode="auto">
          <a:xfrm>
            <a:off x="7832725" y="3519487"/>
            <a:ext cx="438150" cy="396875"/>
          </a:xfrm>
          <a:prstGeom prst="rect">
            <a:avLst/>
          </a:prstGeom>
          <a:solidFill>
            <a:srgbClr val="FFFF99"/>
          </a:solidFill>
          <a:ln w="25400">
            <a:solidFill>
              <a:schemeClr val="tx1"/>
            </a:solidFill>
            <a:miter lim="800000"/>
            <a:headEnd/>
            <a:tailEnd/>
          </a:ln>
        </p:spPr>
        <p:txBody>
          <a:bodyPr wrap="none" lIns="92075" tIns="46038" rIns="92075" bIns="46038">
            <a:spAutoFit/>
          </a:bodyPr>
          <a:lstStyle/>
          <a:p>
            <a:pPr algn="l"/>
            <a:r>
              <a:rPr lang="en-US" sz="2000" b="1" dirty="0"/>
              <a:t>11</a:t>
            </a:r>
          </a:p>
        </p:txBody>
      </p:sp>
      <p:grpSp>
        <p:nvGrpSpPr>
          <p:cNvPr id="3" name="Group 57">
            <a:extLst>
              <a:ext uri="{C183D7F6-B498-43B3-948B-1728B52AA6E4}">
                <adec:decorative xmlns:adec="http://schemas.microsoft.com/office/drawing/2017/decorative" val="1"/>
              </a:ext>
            </a:extLst>
          </p:cNvPr>
          <p:cNvGrpSpPr>
            <a:grpSpLocks/>
          </p:cNvGrpSpPr>
          <p:nvPr/>
        </p:nvGrpSpPr>
        <p:grpSpPr bwMode="auto">
          <a:xfrm>
            <a:off x="914400" y="2239963"/>
            <a:ext cx="1892300" cy="3798888"/>
            <a:chOff x="340" y="854"/>
            <a:chExt cx="1192" cy="2393"/>
          </a:xfrm>
        </p:grpSpPr>
        <p:sp>
          <p:nvSpPr>
            <p:cNvPr id="27709" name="Line 58"/>
            <p:cNvSpPr>
              <a:spLocks noChangeShapeType="1"/>
            </p:cNvSpPr>
            <p:nvPr/>
          </p:nvSpPr>
          <p:spPr bwMode="auto">
            <a:xfrm>
              <a:off x="864" y="864"/>
              <a:ext cx="0" cy="2160"/>
            </a:xfrm>
            <a:prstGeom prst="line">
              <a:avLst/>
            </a:prstGeom>
            <a:noFill/>
            <a:ln w="12700">
              <a:solidFill>
                <a:schemeClr val="tx1"/>
              </a:solidFill>
              <a:round/>
              <a:headEnd type="none" w="sm" len="sm"/>
              <a:tailEnd type="none" w="sm" len="sm"/>
            </a:ln>
          </p:spPr>
          <p:txBody>
            <a:bodyPr/>
            <a:lstStyle/>
            <a:p>
              <a:endParaRPr lang="en-US" dirty="0"/>
            </a:p>
          </p:txBody>
        </p:sp>
        <p:grpSp>
          <p:nvGrpSpPr>
            <p:cNvPr id="4" name="Group 59"/>
            <p:cNvGrpSpPr>
              <a:grpSpLocks/>
            </p:cNvGrpSpPr>
            <p:nvPr/>
          </p:nvGrpSpPr>
          <p:grpSpPr bwMode="auto">
            <a:xfrm>
              <a:off x="340" y="854"/>
              <a:ext cx="1192" cy="2393"/>
              <a:chOff x="340" y="854"/>
              <a:chExt cx="1192" cy="2393"/>
            </a:xfrm>
          </p:grpSpPr>
          <p:sp>
            <p:nvSpPr>
              <p:cNvPr id="27711" name="Rectangle 60"/>
              <p:cNvSpPr>
                <a:spLocks noChangeArrowheads="1"/>
              </p:cNvSpPr>
              <p:nvPr/>
            </p:nvSpPr>
            <p:spPr bwMode="auto">
              <a:xfrm>
                <a:off x="340" y="868"/>
                <a:ext cx="1192" cy="2152"/>
              </a:xfrm>
              <a:prstGeom prst="rect">
                <a:avLst/>
              </a:prstGeom>
              <a:noFill/>
              <a:ln w="12700">
                <a:solidFill>
                  <a:schemeClr val="tx1"/>
                </a:solidFill>
                <a:miter lim="800000"/>
                <a:headEnd/>
                <a:tailEnd/>
              </a:ln>
            </p:spPr>
            <p:txBody>
              <a:bodyPr wrap="none" anchor="ctr"/>
              <a:lstStyle/>
              <a:p>
                <a:endParaRPr lang="en-US" dirty="0"/>
              </a:p>
            </p:txBody>
          </p:sp>
          <p:sp>
            <p:nvSpPr>
              <p:cNvPr id="27712" name="Rectangle 61"/>
              <p:cNvSpPr>
                <a:spLocks noChangeArrowheads="1"/>
              </p:cNvSpPr>
              <p:nvPr/>
            </p:nvSpPr>
            <p:spPr bwMode="auto">
              <a:xfrm>
                <a:off x="410" y="862"/>
                <a:ext cx="279" cy="2385"/>
              </a:xfrm>
              <a:prstGeom prst="rect">
                <a:avLst/>
              </a:prstGeom>
              <a:noFill/>
              <a:ln w="9525">
                <a:noFill/>
                <a:miter lim="800000"/>
                <a:headEnd/>
                <a:tailEnd/>
              </a:ln>
            </p:spPr>
            <p:txBody>
              <a:bodyPr wrap="none" lIns="92075" tIns="46038" rIns="92075" bIns="46038">
                <a:spAutoFit/>
              </a:bodyPr>
              <a:lstStyle/>
              <a:p>
                <a:pPr algn="r"/>
                <a:r>
                  <a:rPr lang="en-US" sz="2000" dirty="0"/>
                  <a:t>1</a:t>
                </a:r>
              </a:p>
              <a:p>
                <a:pPr algn="r"/>
                <a:r>
                  <a:rPr lang="en-US" sz="2000" dirty="0"/>
                  <a:t>2</a:t>
                </a:r>
              </a:p>
              <a:p>
                <a:pPr algn="r"/>
                <a:r>
                  <a:rPr lang="en-US" sz="2000" dirty="0"/>
                  <a:t>3</a:t>
                </a:r>
              </a:p>
              <a:p>
                <a:pPr algn="r"/>
                <a:r>
                  <a:rPr lang="en-US" sz="2000" dirty="0"/>
                  <a:t>4</a:t>
                </a:r>
              </a:p>
              <a:p>
                <a:pPr algn="r"/>
                <a:r>
                  <a:rPr lang="en-US" sz="2000" dirty="0"/>
                  <a:t>5</a:t>
                </a:r>
              </a:p>
              <a:p>
                <a:pPr algn="r"/>
                <a:r>
                  <a:rPr lang="en-US" sz="2000" dirty="0"/>
                  <a:t>6</a:t>
                </a:r>
              </a:p>
              <a:p>
                <a:pPr algn="r"/>
                <a:r>
                  <a:rPr lang="en-US" sz="2000" dirty="0"/>
                  <a:t>7</a:t>
                </a:r>
              </a:p>
              <a:p>
                <a:pPr algn="r"/>
                <a:r>
                  <a:rPr lang="en-US" sz="2000" dirty="0"/>
                  <a:t>8</a:t>
                </a:r>
              </a:p>
              <a:p>
                <a:pPr algn="r"/>
                <a:r>
                  <a:rPr lang="en-US" sz="2000" dirty="0"/>
                  <a:t>9</a:t>
                </a:r>
              </a:p>
              <a:p>
                <a:pPr algn="r"/>
                <a:r>
                  <a:rPr lang="en-US" sz="2000" dirty="0"/>
                  <a:t>10</a:t>
                </a:r>
              </a:p>
              <a:p>
                <a:pPr algn="r"/>
                <a:r>
                  <a:rPr lang="en-US" sz="2000" dirty="0"/>
                  <a:t>11</a:t>
                </a:r>
              </a:p>
              <a:p>
                <a:pPr algn="l"/>
                <a:endParaRPr lang="en-US" sz="2000" dirty="0"/>
              </a:p>
            </p:txBody>
          </p:sp>
          <p:sp>
            <p:nvSpPr>
              <p:cNvPr id="27713" name="Rectangle 62"/>
              <p:cNvSpPr>
                <a:spLocks noChangeArrowheads="1"/>
              </p:cNvSpPr>
              <p:nvPr/>
            </p:nvSpPr>
            <p:spPr bwMode="auto">
              <a:xfrm>
                <a:off x="996" y="854"/>
                <a:ext cx="276" cy="2170"/>
              </a:xfrm>
              <a:prstGeom prst="rect">
                <a:avLst/>
              </a:prstGeom>
              <a:noFill/>
              <a:ln w="9525">
                <a:noFill/>
                <a:miter lim="800000"/>
                <a:headEnd/>
                <a:tailEnd/>
              </a:ln>
            </p:spPr>
            <p:txBody>
              <a:bodyPr wrap="none" lIns="92075" tIns="46038" rIns="92075" bIns="46038">
                <a:spAutoFit/>
              </a:bodyPr>
              <a:lstStyle/>
              <a:p>
                <a:pPr algn="l"/>
                <a:r>
                  <a:rPr lang="en-US" sz="2000" dirty="0"/>
                  <a:t>6</a:t>
                </a:r>
              </a:p>
              <a:p>
                <a:pPr algn="l"/>
                <a:r>
                  <a:rPr lang="en-US" sz="2000" dirty="0"/>
                  <a:t>4</a:t>
                </a:r>
              </a:p>
              <a:p>
                <a:pPr algn="l"/>
                <a:endParaRPr lang="en-US" sz="2000" dirty="0"/>
              </a:p>
              <a:p>
                <a:pPr algn="l"/>
                <a:r>
                  <a:rPr lang="en-US" sz="2000" dirty="0"/>
                  <a:t>8</a:t>
                </a:r>
              </a:p>
              <a:p>
                <a:pPr algn="l"/>
                <a:endParaRPr lang="en-US" sz="2000" dirty="0"/>
              </a:p>
              <a:p>
                <a:pPr algn="l"/>
                <a:r>
                  <a:rPr lang="en-US" sz="2000" dirty="0"/>
                  <a:t>10</a:t>
                </a:r>
              </a:p>
              <a:p>
                <a:pPr algn="l"/>
                <a:r>
                  <a:rPr lang="en-US" sz="2000" dirty="0"/>
                  <a:t>1</a:t>
                </a:r>
              </a:p>
              <a:p>
                <a:pPr algn="l"/>
                <a:r>
                  <a:rPr lang="en-US" sz="2000" dirty="0"/>
                  <a:t>2</a:t>
                </a:r>
              </a:p>
              <a:p>
                <a:pPr algn="l"/>
                <a:endParaRPr lang="en-US" sz="2000" dirty="0"/>
              </a:p>
              <a:p>
                <a:pPr algn="l"/>
                <a:r>
                  <a:rPr lang="en-US" sz="2000" dirty="0"/>
                  <a:t>7</a:t>
                </a:r>
              </a:p>
              <a:p>
                <a:pPr algn="l"/>
                <a:endParaRPr lang="en-US" sz="2000" dirty="0"/>
              </a:p>
            </p:txBody>
          </p:sp>
        </p:grpSp>
      </p:grpSp>
      <p:sp>
        <p:nvSpPr>
          <p:cNvPr id="27696" name="Line 63">
            <a:extLst>
              <a:ext uri="{C183D7F6-B498-43B3-948B-1728B52AA6E4}">
                <adec:decorative xmlns:adec="http://schemas.microsoft.com/office/drawing/2017/decorative" val="1"/>
              </a:ext>
            </a:extLst>
          </p:cNvPr>
          <p:cNvSpPr>
            <a:spLocks noChangeShapeType="1"/>
          </p:cNvSpPr>
          <p:nvPr/>
        </p:nvSpPr>
        <p:spPr bwMode="auto">
          <a:xfrm flipH="1">
            <a:off x="2806700" y="3946523"/>
            <a:ext cx="5054600" cy="1598613"/>
          </a:xfrm>
          <a:prstGeom prst="line">
            <a:avLst/>
          </a:prstGeom>
          <a:noFill/>
          <a:ln w="25400">
            <a:solidFill>
              <a:srgbClr val="C00000"/>
            </a:solidFill>
            <a:round/>
            <a:headEnd type="none" w="sm" len="sm"/>
            <a:tailEnd type="stealth" w="med" len="med"/>
          </a:ln>
        </p:spPr>
        <p:txBody>
          <a:bodyPr/>
          <a:lstStyle/>
          <a:p>
            <a:endParaRPr lang="en-US" dirty="0"/>
          </a:p>
        </p:txBody>
      </p:sp>
      <p:sp>
        <p:nvSpPr>
          <p:cNvPr id="27697" name="Line 64">
            <a:extLst>
              <a:ext uri="{C183D7F6-B498-43B3-948B-1728B52AA6E4}">
                <adec:decorative xmlns:adec="http://schemas.microsoft.com/office/drawing/2017/decorative" val="1"/>
              </a:ext>
            </a:extLst>
          </p:cNvPr>
          <p:cNvSpPr>
            <a:spLocks noChangeShapeType="1"/>
          </p:cNvSpPr>
          <p:nvPr/>
        </p:nvSpPr>
        <p:spPr bwMode="auto">
          <a:xfrm flipH="1">
            <a:off x="2819399" y="3717924"/>
            <a:ext cx="4038599" cy="1158876"/>
          </a:xfrm>
          <a:prstGeom prst="line">
            <a:avLst/>
          </a:prstGeom>
          <a:noFill/>
          <a:ln w="25400">
            <a:solidFill>
              <a:srgbClr val="C00000"/>
            </a:solidFill>
            <a:round/>
            <a:headEnd type="none" w="sm" len="sm"/>
            <a:tailEnd type="stealth" w="med" len="med"/>
          </a:ln>
        </p:spPr>
        <p:txBody>
          <a:bodyPr/>
          <a:lstStyle/>
          <a:p>
            <a:endParaRPr lang="en-US" dirty="0"/>
          </a:p>
        </p:txBody>
      </p:sp>
      <p:sp>
        <p:nvSpPr>
          <p:cNvPr id="27698" name="Line 65">
            <a:extLst>
              <a:ext uri="{C183D7F6-B498-43B3-948B-1728B52AA6E4}">
                <adec:decorative xmlns:adec="http://schemas.microsoft.com/office/drawing/2017/decorative" val="1"/>
              </a:ext>
            </a:extLst>
          </p:cNvPr>
          <p:cNvSpPr>
            <a:spLocks noChangeShapeType="1"/>
          </p:cNvSpPr>
          <p:nvPr/>
        </p:nvSpPr>
        <p:spPr bwMode="auto">
          <a:xfrm flipH="1">
            <a:off x="2819400" y="3260724"/>
            <a:ext cx="4051300" cy="457200"/>
          </a:xfrm>
          <a:prstGeom prst="line">
            <a:avLst/>
          </a:prstGeom>
          <a:noFill/>
          <a:ln w="25400">
            <a:solidFill>
              <a:srgbClr val="C00000"/>
            </a:solidFill>
            <a:round/>
            <a:headEnd type="none" w="sm" len="sm"/>
            <a:tailEnd type="stealth" w="med" len="med"/>
          </a:ln>
        </p:spPr>
        <p:txBody>
          <a:bodyPr/>
          <a:lstStyle/>
          <a:p>
            <a:endParaRPr lang="en-US" dirty="0"/>
          </a:p>
        </p:txBody>
      </p:sp>
      <p:sp>
        <p:nvSpPr>
          <p:cNvPr id="27699" name="Line 66">
            <a:extLst>
              <a:ext uri="{C183D7F6-B498-43B3-948B-1728B52AA6E4}">
                <adec:decorative xmlns:adec="http://schemas.microsoft.com/office/drawing/2017/decorative" val="1"/>
              </a:ext>
            </a:extLst>
          </p:cNvPr>
          <p:cNvSpPr>
            <a:spLocks noChangeShapeType="1"/>
          </p:cNvSpPr>
          <p:nvPr/>
        </p:nvSpPr>
        <p:spPr bwMode="auto">
          <a:xfrm flipH="1">
            <a:off x="2819399" y="2803524"/>
            <a:ext cx="5013324" cy="198438"/>
          </a:xfrm>
          <a:prstGeom prst="line">
            <a:avLst/>
          </a:prstGeom>
          <a:noFill/>
          <a:ln w="25400">
            <a:solidFill>
              <a:srgbClr val="C00000"/>
            </a:solidFill>
            <a:round/>
            <a:headEnd type="none" w="sm" len="sm"/>
            <a:tailEnd type="stealth" w="med" len="med"/>
          </a:ln>
        </p:spPr>
        <p:txBody>
          <a:bodyPr/>
          <a:lstStyle/>
          <a:p>
            <a:endParaRPr lang="en-US" dirty="0"/>
          </a:p>
        </p:txBody>
      </p:sp>
      <p:sp>
        <p:nvSpPr>
          <p:cNvPr id="27700" name="Rectangle 67"/>
          <p:cNvSpPr>
            <a:spLocks noGrp="1" noChangeArrowheads="1"/>
          </p:cNvSpPr>
          <p:nvPr>
            <p:ph type="title"/>
          </p:nvPr>
        </p:nvSpPr>
        <p:spPr/>
        <p:txBody>
          <a:bodyPr/>
          <a:lstStyle/>
          <a:p>
            <a:r>
              <a:rPr lang="en-US" dirty="0"/>
              <a:t>Page Faults</a:t>
            </a:r>
          </a:p>
        </p:txBody>
      </p:sp>
      <p:sp>
        <p:nvSpPr>
          <p:cNvPr id="73" name="Slide Number Placeholder 72"/>
          <p:cNvSpPr>
            <a:spLocks noGrp="1"/>
          </p:cNvSpPr>
          <p:nvPr>
            <p:ph type="sldNum" sz="quarter" idx="12"/>
          </p:nvPr>
        </p:nvSpPr>
        <p:spPr>
          <a:xfrm>
            <a:off x="6553200" y="6035674"/>
            <a:ext cx="2133600" cy="365126"/>
          </a:xfrm>
        </p:spPr>
        <p:txBody>
          <a:bodyPr/>
          <a:lstStyle/>
          <a:p>
            <a:fld id="{DE92680F-60F8-43A8-8448-770068F7F39B}" type="slidenum">
              <a:rPr lang="en-US" smtClean="0"/>
              <a:pPr/>
              <a:t>23</a:t>
            </a:fld>
            <a:endParaRPr lang="en-US" dirty="0"/>
          </a:p>
        </p:txBody>
      </p:sp>
      <p:sp>
        <p:nvSpPr>
          <p:cNvPr id="27701" name="Text Box 68"/>
          <p:cNvSpPr txBox="1">
            <a:spLocks noChangeArrowheads="1"/>
          </p:cNvSpPr>
          <p:nvPr/>
        </p:nvSpPr>
        <p:spPr bwMode="auto">
          <a:xfrm>
            <a:off x="4038600" y="5492233"/>
            <a:ext cx="1905000" cy="369332"/>
          </a:xfrm>
          <a:prstGeom prst="rect">
            <a:avLst/>
          </a:prstGeom>
          <a:noFill/>
          <a:ln w="9525" algn="ctr">
            <a:noFill/>
            <a:miter lim="800000"/>
            <a:headEnd/>
            <a:tailEnd/>
          </a:ln>
        </p:spPr>
        <p:txBody>
          <a:bodyPr anchor="ctr">
            <a:spAutoFit/>
          </a:bodyPr>
          <a:lstStyle/>
          <a:p>
            <a:pPr algn="r" defTabSz="1195388">
              <a:spcBef>
                <a:spcPct val="50000"/>
              </a:spcBef>
            </a:pPr>
            <a:r>
              <a:rPr lang="en-US" dirty="0"/>
              <a:t>Page file</a:t>
            </a:r>
          </a:p>
        </p:txBody>
      </p:sp>
      <p:sp>
        <p:nvSpPr>
          <p:cNvPr id="27702" name="Line 69">
            <a:extLst>
              <a:ext uri="{C183D7F6-B498-43B3-948B-1728B52AA6E4}">
                <adec:decorative xmlns:adec="http://schemas.microsoft.com/office/drawing/2017/decorative" val="1"/>
              </a:ext>
            </a:extLst>
          </p:cNvPr>
          <p:cNvSpPr>
            <a:spLocks noChangeShapeType="1"/>
          </p:cNvSpPr>
          <p:nvPr/>
        </p:nvSpPr>
        <p:spPr bwMode="auto">
          <a:xfrm flipV="1">
            <a:off x="5867400" y="5089524"/>
            <a:ext cx="685800" cy="609600"/>
          </a:xfrm>
          <a:prstGeom prst="line">
            <a:avLst/>
          </a:prstGeom>
          <a:noFill/>
          <a:ln w="28575">
            <a:solidFill>
              <a:schemeClr val="tx1"/>
            </a:solidFill>
            <a:miter lim="800000"/>
            <a:headEnd/>
            <a:tailEnd type="triangle" w="med" len="med"/>
          </a:ln>
        </p:spPr>
        <p:txBody>
          <a:bodyPr wrap="none" anchor="ctr"/>
          <a:lstStyle/>
          <a:p>
            <a:endParaRPr lang="en-US" dirty="0"/>
          </a:p>
        </p:txBody>
      </p:sp>
    </p:spTree>
    <p:extLst>
      <p:ext uri="{BB962C8B-B14F-4D97-AF65-F5344CB8AC3E}">
        <p14:creationId xmlns:p14="http://schemas.microsoft.com/office/powerpoint/2010/main" val="52430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6676-D87B-8530-6932-9713A9FB900F}"/>
              </a:ext>
            </a:extLst>
          </p:cNvPr>
          <p:cNvSpPr>
            <a:spLocks noGrp="1"/>
          </p:cNvSpPr>
          <p:nvPr>
            <p:ph type="title"/>
          </p:nvPr>
        </p:nvSpPr>
        <p:spPr/>
        <p:txBody>
          <a:bodyPr>
            <a:normAutofit fontScale="90000"/>
          </a:bodyPr>
          <a:lstStyle/>
          <a:p>
            <a:r>
              <a:rPr lang="en-US" dirty="0"/>
              <a:t>Steps in Handling a Page Fault</a:t>
            </a:r>
          </a:p>
        </p:txBody>
      </p:sp>
      <p:sp>
        <p:nvSpPr>
          <p:cNvPr id="3" name="Content Placeholder 2">
            <a:extLst>
              <a:ext uri="{FF2B5EF4-FFF2-40B4-BE49-F238E27FC236}">
                <a16:creationId xmlns:a16="http://schemas.microsoft.com/office/drawing/2014/main" id="{C8966257-CB58-3E87-E8D7-86278AB2AAF2}"/>
              </a:ext>
            </a:extLst>
          </p:cNvPr>
          <p:cNvSpPr>
            <a:spLocks noGrp="1"/>
          </p:cNvSpPr>
          <p:nvPr>
            <p:ph idx="1"/>
          </p:nvPr>
        </p:nvSpPr>
        <p:spPr>
          <a:xfrm>
            <a:off x="457200" y="1600200"/>
            <a:ext cx="8382000" cy="4525963"/>
          </a:xfrm>
        </p:spPr>
        <p:txBody>
          <a:bodyPr>
            <a:noAutofit/>
          </a:bodyPr>
          <a:lstStyle/>
          <a:p>
            <a:r>
              <a:rPr lang="en-US" sz="2700" dirty="0"/>
              <a:t>When a page table entry is referenced and the valid bit is zero, the memory management unit generates an interrupt.</a:t>
            </a:r>
          </a:p>
          <a:p>
            <a:r>
              <a:rPr lang="en-US" sz="2700" dirty="0"/>
              <a:t>The operating systems runs and locates the needed page on disk.</a:t>
            </a:r>
          </a:p>
          <a:p>
            <a:r>
              <a:rPr lang="en-US" sz="2700" dirty="0"/>
              <a:t>If there is no empty page frame, one is evicted.</a:t>
            </a:r>
          </a:p>
          <a:p>
            <a:r>
              <a:rPr lang="en-US" sz="2700" dirty="0"/>
              <a:t>The page from disk is loaded into a page frame.</a:t>
            </a:r>
          </a:p>
          <a:p>
            <a:r>
              <a:rPr lang="en-US" sz="2700" dirty="0"/>
              <a:t>The page table is updated.</a:t>
            </a:r>
          </a:p>
          <a:p>
            <a:r>
              <a:rPr lang="en-US" sz="2700" dirty="0"/>
              <a:t>The instruction that caused the page fault is restarted.</a:t>
            </a:r>
          </a:p>
        </p:txBody>
      </p:sp>
    </p:spTree>
    <p:extLst>
      <p:ext uri="{BB962C8B-B14F-4D97-AF65-F5344CB8AC3E}">
        <p14:creationId xmlns:p14="http://schemas.microsoft.com/office/powerpoint/2010/main" val="131413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r>
              <a:rPr lang="en-US" dirty="0"/>
              <a:t>Page Replacement Algorithms</a:t>
            </a:r>
          </a:p>
        </p:txBody>
      </p:sp>
      <p:sp>
        <p:nvSpPr>
          <p:cNvPr id="30723" name="Rectangle 3"/>
          <p:cNvSpPr>
            <a:spLocks noGrp="1" noChangeArrowheads="1"/>
          </p:cNvSpPr>
          <p:nvPr>
            <p:ph idx="1"/>
          </p:nvPr>
        </p:nvSpPr>
        <p:spPr>
          <a:xfrm>
            <a:off x="685800" y="1752600"/>
            <a:ext cx="7772400" cy="4389438"/>
          </a:xfrm>
        </p:spPr>
        <p:txBody>
          <a:bodyPr>
            <a:normAutofit lnSpcReduction="10000"/>
          </a:bodyPr>
          <a:lstStyle/>
          <a:p>
            <a:pPr>
              <a:lnSpc>
                <a:spcPct val="110000"/>
              </a:lnSpc>
            </a:pPr>
            <a:r>
              <a:rPr lang="en-US" dirty="0"/>
              <a:t>Page fault - page is not in memory and must be loaded from disk.</a:t>
            </a:r>
          </a:p>
          <a:p>
            <a:pPr>
              <a:lnSpc>
                <a:spcPct val="110000"/>
              </a:lnSpc>
            </a:pPr>
            <a:r>
              <a:rPr lang="en-US" dirty="0"/>
              <a:t>The OS may have to evict a page from memory.</a:t>
            </a:r>
          </a:p>
          <a:p>
            <a:pPr>
              <a:lnSpc>
                <a:spcPct val="110000"/>
              </a:lnSpc>
            </a:pPr>
            <a:r>
              <a:rPr lang="en-US" dirty="0"/>
              <a:t>Algorithms to manage page replacement:</a:t>
            </a:r>
          </a:p>
          <a:p>
            <a:pPr lvl="1">
              <a:lnSpc>
                <a:spcPct val="110000"/>
              </a:lnSpc>
            </a:pPr>
            <a:r>
              <a:rPr lang="en-US" sz="2200" dirty="0"/>
              <a:t>First-In, First-Out    FIFO – </a:t>
            </a:r>
            <a:r>
              <a:rPr lang="en-US" sz="2200" dirty="0" err="1"/>
              <a:t>B</a:t>
            </a:r>
            <a:r>
              <a:rPr lang="en-US" sz="2200" dirty="0" err="1">
                <a:cs typeface="Times New Roman" pitchFamily="18" charset="0"/>
              </a:rPr>
              <a:t>é</a:t>
            </a:r>
            <a:r>
              <a:rPr lang="en-US" sz="2200" dirty="0" err="1"/>
              <a:t>l</a:t>
            </a:r>
            <a:r>
              <a:rPr lang="en-US" sz="2200" dirty="0" err="1">
                <a:cs typeface="Times New Roman" pitchFamily="18" charset="0"/>
              </a:rPr>
              <a:t>á</a:t>
            </a:r>
            <a:r>
              <a:rPr lang="en-US" sz="2200" dirty="0" err="1"/>
              <a:t>dy’s</a:t>
            </a:r>
            <a:r>
              <a:rPr lang="en-US" sz="2200" dirty="0"/>
              <a:t> Anomaly (1969) increasing number of page frames results in more page faults!</a:t>
            </a:r>
          </a:p>
          <a:p>
            <a:pPr lvl="1">
              <a:lnSpc>
                <a:spcPct val="110000"/>
              </a:lnSpc>
            </a:pPr>
            <a:r>
              <a:rPr lang="en-US" sz="2200" dirty="0"/>
              <a:t>Least Recently Used    LRU</a:t>
            </a:r>
          </a:p>
          <a:p>
            <a:pPr lvl="1">
              <a:lnSpc>
                <a:spcPct val="110000"/>
              </a:lnSpc>
            </a:pPr>
            <a:r>
              <a:rPr lang="en-US" sz="2200" dirty="0"/>
              <a:t>Least Frequently Used    </a:t>
            </a:r>
            <a:r>
              <a:rPr lang="en-US" sz="2200" dirty="0" err="1"/>
              <a:t>LFU</a:t>
            </a:r>
            <a:endParaRPr lang="en-US" sz="2200" dirty="0"/>
          </a:p>
        </p:txBody>
      </p:sp>
      <p:sp>
        <p:nvSpPr>
          <p:cNvPr id="20" name="Slide Number Placeholder 19"/>
          <p:cNvSpPr>
            <a:spLocks noGrp="1"/>
          </p:cNvSpPr>
          <p:nvPr>
            <p:ph type="sldNum" sz="quarter" idx="12"/>
          </p:nvPr>
        </p:nvSpPr>
        <p:spPr/>
        <p:txBody>
          <a:bodyPr/>
          <a:lstStyle/>
          <a:p>
            <a:fld id="{CE6CBA24-E18B-42AC-A34E-360F8A268393}" type="slidenum">
              <a:rPr lang="en-US" smtClean="0"/>
              <a:pPr/>
              <a:t>25</a:t>
            </a:fld>
            <a:endParaRPr lang="en-US" dirty="0"/>
          </a:p>
        </p:txBody>
      </p:sp>
    </p:spTree>
    <p:extLst>
      <p:ext uri="{BB962C8B-B14F-4D97-AF65-F5344CB8AC3E}">
        <p14:creationId xmlns:p14="http://schemas.microsoft.com/office/powerpoint/2010/main" val="35917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Effect transition="in" filter="fade">
                                      <p:cBhvr>
                                        <p:cTn id="17" dur="500"/>
                                        <p:tgtEl>
                                          <p:spTgt spid="307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23">
                                            <p:txEl>
                                              <p:pRg st="4" end="4"/>
                                            </p:txEl>
                                          </p:spTgt>
                                        </p:tgtEl>
                                        <p:attrNameLst>
                                          <p:attrName>style.visibility</p:attrName>
                                        </p:attrNameLst>
                                      </p:cBhvr>
                                      <p:to>
                                        <p:strVal val="visible"/>
                                      </p:to>
                                    </p:set>
                                    <p:animEffect transition="in" filter="fade">
                                      <p:cBhvr>
                                        <p:cTn id="22" dur="500"/>
                                        <p:tgtEl>
                                          <p:spTgt spid="307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animEffect transition="in" filter="fade">
                                      <p:cBhvr>
                                        <p:cTn id="27"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en-US" dirty="0"/>
              <a:t>Problem with the LRU Algorithm</a:t>
            </a:r>
          </a:p>
        </p:txBody>
      </p:sp>
      <p:sp>
        <p:nvSpPr>
          <p:cNvPr id="5" name="Slide Number Placeholder 4"/>
          <p:cNvSpPr>
            <a:spLocks noGrp="1"/>
          </p:cNvSpPr>
          <p:nvPr>
            <p:ph type="sldNum" sz="quarter" idx="12"/>
          </p:nvPr>
        </p:nvSpPr>
        <p:spPr/>
        <p:txBody>
          <a:bodyPr/>
          <a:lstStyle/>
          <a:p>
            <a:fld id="{CE6CBA24-E18B-42AC-A34E-360F8A268393}" type="slidenum">
              <a:rPr lang="en-US" smtClean="0"/>
              <a:pPr/>
              <a:t>26</a:t>
            </a:fld>
            <a:endParaRPr lang="en-US" dirty="0"/>
          </a:p>
        </p:txBody>
      </p:sp>
      <p:pic>
        <p:nvPicPr>
          <p:cNvPr id="81924" name="Picture 4" descr="6-06"/>
          <p:cNvPicPr>
            <a:picLocks noChangeAspect="1" noChangeArrowheads="1"/>
          </p:cNvPicPr>
          <p:nvPr/>
        </p:nvPicPr>
        <p:blipFill>
          <a:blip r:embed="rId3" cstate="print"/>
          <a:srcRect/>
          <a:stretch>
            <a:fillRect/>
          </a:stretch>
        </p:blipFill>
        <p:spPr bwMode="auto">
          <a:xfrm>
            <a:off x="1292217" y="1905000"/>
            <a:ext cx="6351587" cy="4019550"/>
          </a:xfrm>
          <a:prstGeom prst="rect">
            <a:avLst/>
          </a:prstGeom>
          <a:noFill/>
        </p:spPr>
      </p:pic>
    </p:spTree>
    <p:extLst>
      <p:ext uri="{BB962C8B-B14F-4D97-AF65-F5344CB8AC3E}">
        <p14:creationId xmlns:p14="http://schemas.microsoft.com/office/powerpoint/2010/main" val="3017126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“Dirty Bit”</a:t>
            </a:r>
          </a:p>
        </p:txBody>
      </p:sp>
      <p:sp>
        <p:nvSpPr>
          <p:cNvPr id="3" name="Content Placeholder 2"/>
          <p:cNvSpPr>
            <a:spLocks noGrp="1"/>
          </p:cNvSpPr>
          <p:nvPr>
            <p:ph idx="1"/>
          </p:nvPr>
        </p:nvSpPr>
        <p:spPr>
          <a:xfrm>
            <a:off x="685800" y="1524000"/>
            <a:ext cx="7773405" cy="4848602"/>
          </a:xfrm>
        </p:spPr>
        <p:txBody>
          <a:bodyPr>
            <a:normAutofit lnSpcReduction="10000"/>
          </a:bodyPr>
          <a:lstStyle/>
          <a:p>
            <a:r>
              <a:rPr lang="en-US" dirty="0"/>
              <a:t>If a page to be replaced has not been changed, it can simply be discarded.</a:t>
            </a:r>
          </a:p>
          <a:p>
            <a:r>
              <a:rPr lang="en-US" dirty="0"/>
              <a:t>Otherwise, it must be written to disk before a new page can be brought in.  (A time-consuming process.)</a:t>
            </a:r>
          </a:p>
          <a:p>
            <a:r>
              <a:rPr lang="en-US" dirty="0"/>
              <a:t>Many virtual memory systems implement a “dirty bit” in the page table.</a:t>
            </a:r>
          </a:p>
          <a:p>
            <a:r>
              <a:rPr lang="en-US" dirty="0"/>
              <a:t>It is set to zero when a page is first loaded into a page frame.</a:t>
            </a:r>
          </a:p>
          <a:p>
            <a:r>
              <a:rPr lang="en-US" dirty="0"/>
              <a:t>It is set to one when the page is modified.</a:t>
            </a:r>
          </a:p>
        </p:txBody>
      </p:sp>
      <p:sp>
        <p:nvSpPr>
          <p:cNvPr id="4" name="Slide Number Placeholder 3"/>
          <p:cNvSpPr>
            <a:spLocks noGrp="1"/>
          </p:cNvSpPr>
          <p:nvPr>
            <p:ph type="sldNum" sz="quarter" idx="12"/>
          </p:nvPr>
        </p:nvSpPr>
        <p:spPr>
          <a:xfrm>
            <a:off x="6781633" y="6346098"/>
            <a:ext cx="1905167" cy="457696"/>
          </a:xfrm>
        </p:spPr>
        <p:txBody>
          <a:bodyPr/>
          <a:lstStyle/>
          <a:p>
            <a:fld id="{CE6CBA24-E18B-42AC-A34E-360F8A268393}" type="slidenum">
              <a:rPr lang="en-US" smtClean="0"/>
              <a:pPr/>
              <a:t>27</a:t>
            </a:fld>
            <a:endParaRPr lang="en-US" dirty="0"/>
          </a:p>
        </p:txBody>
      </p:sp>
    </p:spTree>
    <p:extLst>
      <p:ext uri="{BB962C8B-B14F-4D97-AF65-F5344CB8AC3E}">
        <p14:creationId xmlns:p14="http://schemas.microsoft.com/office/powerpoint/2010/main" val="114467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Multiple Processes</a:t>
            </a:r>
          </a:p>
        </p:txBody>
      </p:sp>
      <p:sp>
        <p:nvSpPr>
          <p:cNvPr id="5" name="Content Placeholder 4">
            <a:extLst>
              <a:ext uri="{FF2B5EF4-FFF2-40B4-BE49-F238E27FC236}">
                <a16:creationId xmlns:a16="http://schemas.microsoft.com/office/drawing/2014/main" id="{06F0B828-440E-236E-D798-53EE98F5770C}"/>
              </a:ext>
            </a:extLst>
          </p:cNvPr>
          <p:cNvSpPr>
            <a:spLocks noGrp="1"/>
          </p:cNvSpPr>
          <p:nvPr>
            <p:ph idx="1"/>
          </p:nvPr>
        </p:nvSpPr>
        <p:spPr/>
        <p:txBody>
          <a:bodyPr/>
          <a:lstStyle/>
          <a:p>
            <a:r>
              <a:rPr lang="en-US" dirty="0"/>
              <a:t>Each process has its own page table.</a:t>
            </a:r>
          </a:p>
          <a:p>
            <a:r>
              <a:rPr lang="en-US" dirty="0"/>
              <a:t>Only the OS can update the page tables.</a:t>
            </a:r>
          </a:p>
        </p:txBody>
      </p:sp>
      <p:sp>
        <p:nvSpPr>
          <p:cNvPr id="3" name="Slide Number Placeholder 2"/>
          <p:cNvSpPr>
            <a:spLocks noGrp="1"/>
          </p:cNvSpPr>
          <p:nvPr>
            <p:ph type="sldNum" sz="quarter" idx="12"/>
          </p:nvPr>
        </p:nvSpPr>
        <p:spPr/>
        <p:txBody>
          <a:bodyPr/>
          <a:lstStyle/>
          <a:p>
            <a:fld id="{DE92680F-60F8-43A8-8448-770068F7F39B}" type="slidenum">
              <a:rPr lang="en-US" smtClean="0"/>
              <a:pPr/>
              <a:t>28</a:t>
            </a:fld>
            <a:endParaRPr lang="en-US" dirty="0"/>
          </a:p>
        </p:txBody>
      </p:sp>
      <p:pic>
        <p:nvPicPr>
          <p:cNvPr id="4" name="Picture 4" descr="A diagram depicting how 3 processes associated with logical pages correlate with physical memor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130" y="2971800"/>
            <a:ext cx="79248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37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B65A-F4AA-3EE1-4946-826DD32D7062}"/>
              </a:ext>
            </a:extLst>
          </p:cNvPr>
          <p:cNvSpPr>
            <a:spLocks noGrp="1"/>
          </p:cNvSpPr>
          <p:nvPr>
            <p:ph type="title"/>
          </p:nvPr>
        </p:nvSpPr>
        <p:spPr/>
        <p:txBody>
          <a:bodyPr/>
          <a:lstStyle/>
          <a:p>
            <a:r>
              <a:rPr lang="en-US" dirty="0"/>
              <a:t>How Big Are Pages?</a:t>
            </a:r>
          </a:p>
        </p:txBody>
      </p:sp>
      <p:sp>
        <p:nvSpPr>
          <p:cNvPr id="3" name="Content Placeholder 2">
            <a:extLst>
              <a:ext uri="{FF2B5EF4-FFF2-40B4-BE49-F238E27FC236}">
                <a16:creationId xmlns:a16="http://schemas.microsoft.com/office/drawing/2014/main" id="{6A058893-EC48-EC62-BF96-E85B047BB806}"/>
              </a:ext>
            </a:extLst>
          </p:cNvPr>
          <p:cNvSpPr>
            <a:spLocks noGrp="1"/>
          </p:cNvSpPr>
          <p:nvPr>
            <p:ph idx="1"/>
          </p:nvPr>
        </p:nvSpPr>
        <p:spPr/>
        <p:txBody>
          <a:bodyPr/>
          <a:lstStyle/>
          <a:p>
            <a:r>
              <a:rPr lang="en-US" dirty="0"/>
              <a:t>About half the last page is unused.</a:t>
            </a:r>
          </a:p>
          <a:p>
            <a:r>
              <a:rPr lang="en-US" dirty="0"/>
              <a:t>However, the page table must be in memory, and smaller pages mean larger page tables.</a:t>
            </a:r>
          </a:p>
          <a:p>
            <a:r>
              <a:rPr lang="en-US" dirty="0"/>
              <a:t>Larger pages use I-O more effectively.</a:t>
            </a:r>
          </a:p>
          <a:p>
            <a:r>
              <a:rPr lang="en-US" dirty="0"/>
              <a:t>Four KiB (4,096 bytes) is a common choice. It matches  the block size of modern disks.</a:t>
            </a:r>
          </a:p>
          <a:p>
            <a:r>
              <a:rPr lang="en-US" dirty="0"/>
              <a:t>64 KiB pages and even one GiB “</a:t>
            </a:r>
            <a:r>
              <a:rPr lang="en-US" dirty="0" err="1"/>
              <a:t>hugepages</a:t>
            </a:r>
            <a:r>
              <a:rPr lang="en-US" dirty="0"/>
              <a:t>” may be coming with very large memories.</a:t>
            </a:r>
          </a:p>
        </p:txBody>
      </p:sp>
    </p:spTree>
    <p:extLst>
      <p:ext uri="{BB962C8B-B14F-4D97-AF65-F5344CB8AC3E}">
        <p14:creationId xmlns:p14="http://schemas.microsoft.com/office/powerpoint/2010/main" val="2421300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Management</a:t>
            </a:r>
          </a:p>
        </p:txBody>
      </p:sp>
      <p:sp>
        <p:nvSpPr>
          <p:cNvPr id="3" name="Content Placeholder 2"/>
          <p:cNvSpPr>
            <a:spLocks noGrp="1"/>
          </p:cNvSpPr>
          <p:nvPr>
            <p:ph idx="1"/>
          </p:nvPr>
        </p:nvSpPr>
        <p:spPr/>
        <p:txBody>
          <a:bodyPr/>
          <a:lstStyle/>
          <a:p>
            <a:r>
              <a:rPr lang="en-US" dirty="0"/>
              <a:t>The operating system must allocate memory to multiple processes in a multiprogramming environment.</a:t>
            </a:r>
          </a:p>
          <a:p>
            <a:r>
              <a:rPr lang="en-US" dirty="0"/>
              <a:t>Physically, memory is just an array of bytes.</a:t>
            </a:r>
          </a:p>
          <a:p>
            <a:r>
              <a:rPr lang="en-US" dirty="0"/>
              <a:t>The operating system must make sense out of that.</a:t>
            </a:r>
          </a:p>
        </p:txBody>
      </p:sp>
      <p:sp>
        <p:nvSpPr>
          <p:cNvPr id="4" name="Slide Number Placeholder 3"/>
          <p:cNvSpPr>
            <a:spLocks noGrp="1"/>
          </p:cNvSpPr>
          <p:nvPr>
            <p:ph type="sldNum" sz="quarter" idx="12"/>
          </p:nvPr>
        </p:nvSpPr>
        <p:spPr/>
        <p:txBody>
          <a:bodyPr/>
          <a:lstStyle/>
          <a:p>
            <a:fld id="{CE6CBA24-E18B-42AC-A34E-360F8A268393}" type="slidenum">
              <a:rPr lang="en-US" smtClean="0"/>
              <a:pPr/>
              <a:t>3</a:t>
            </a:fld>
            <a:endParaRPr lang="en-US" dirty="0"/>
          </a:p>
        </p:txBody>
      </p:sp>
    </p:spTree>
    <p:extLst>
      <p:ext uri="{BB962C8B-B14F-4D97-AF65-F5344CB8AC3E}">
        <p14:creationId xmlns:p14="http://schemas.microsoft.com/office/powerpoint/2010/main" val="286805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Table Implementation</a:t>
            </a:r>
          </a:p>
        </p:txBody>
      </p:sp>
      <p:sp>
        <p:nvSpPr>
          <p:cNvPr id="4" name="Content Placeholder 3"/>
          <p:cNvSpPr>
            <a:spLocks noGrp="1"/>
          </p:cNvSpPr>
          <p:nvPr>
            <p:ph idx="1"/>
          </p:nvPr>
        </p:nvSpPr>
        <p:spPr/>
        <p:txBody>
          <a:bodyPr/>
          <a:lstStyle/>
          <a:p>
            <a:r>
              <a:rPr lang="en-US" dirty="0"/>
              <a:t>Single-level page tables need one entry for every possible virtual page.</a:t>
            </a:r>
          </a:p>
          <a:p>
            <a:r>
              <a:rPr lang="en-US" dirty="0"/>
              <a:t>For 32-bit addresses and 4 KiB pages, the page table needs 2</a:t>
            </a:r>
            <a:r>
              <a:rPr lang="en-US" baseline="30000" dirty="0"/>
              <a:t>32</a:t>
            </a:r>
            <a:r>
              <a:rPr lang="en-US" dirty="0"/>
              <a:t> / 2</a:t>
            </a:r>
            <a:r>
              <a:rPr lang="en-US" baseline="30000" dirty="0"/>
              <a:t>12</a:t>
            </a:r>
            <a:r>
              <a:rPr lang="en-US" dirty="0"/>
              <a:t> = 2</a:t>
            </a:r>
            <a:r>
              <a:rPr lang="en-US" baseline="30000" dirty="0"/>
              <a:t>20</a:t>
            </a:r>
            <a:r>
              <a:rPr lang="en-US" dirty="0"/>
              <a:t> or over a million entries.</a:t>
            </a:r>
          </a:p>
          <a:p>
            <a:r>
              <a:rPr lang="en-US" dirty="0"/>
              <a:t>Every process needs its own page table.</a:t>
            </a:r>
          </a:p>
          <a:p>
            <a:r>
              <a:rPr lang="en-US" dirty="0"/>
              <a:t>With 64-bit addresses and 4 KiB pages, the page </a:t>
            </a:r>
            <a:r>
              <a:rPr lang="en-US"/>
              <a:t>table would have </a:t>
            </a:r>
            <a:r>
              <a:rPr lang="en-US" dirty="0"/>
              <a:t>2</a:t>
            </a:r>
            <a:r>
              <a:rPr lang="en-US" baseline="30000" dirty="0"/>
              <a:t>52</a:t>
            </a:r>
            <a:r>
              <a:rPr lang="en-US" dirty="0"/>
              <a:t>, entries.  That’s 4,503,599,627,370,496. 4.5 quadrillion!</a:t>
            </a:r>
          </a:p>
          <a:p>
            <a:pPr marL="0" indent="0">
              <a:buNone/>
            </a:pPr>
            <a:endParaRPr lang="en-US" dirty="0"/>
          </a:p>
        </p:txBody>
      </p:sp>
      <p:sp>
        <p:nvSpPr>
          <p:cNvPr id="3" name="Slide Number Placeholder 2"/>
          <p:cNvSpPr>
            <a:spLocks noGrp="1"/>
          </p:cNvSpPr>
          <p:nvPr>
            <p:ph type="sldNum" sz="quarter" idx="12"/>
          </p:nvPr>
        </p:nvSpPr>
        <p:spPr/>
        <p:txBody>
          <a:bodyPr/>
          <a:lstStyle/>
          <a:p>
            <a:fld id="{DE92680F-60F8-43A8-8448-770068F7F39B}" type="slidenum">
              <a:rPr lang="en-US" smtClean="0"/>
              <a:pPr/>
              <a:t>30</a:t>
            </a:fld>
            <a:endParaRPr lang="en-US" dirty="0"/>
          </a:p>
        </p:txBody>
      </p:sp>
    </p:spTree>
    <p:extLst>
      <p:ext uri="{BB962C8B-B14F-4D97-AF65-F5344CB8AC3E}">
        <p14:creationId xmlns:p14="http://schemas.microsoft.com/office/powerpoint/2010/main" val="146134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DE03-B9AC-232C-A079-24C931DD204E}"/>
              </a:ext>
            </a:extLst>
          </p:cNvPr>
          <p:cNvSpPr>
            <a:spLocks noGrp="1"/>
          </p:cNvSpPr>
          <p:nvPr>
            <p:ph type="title"/>
          </p:nvPr>
        </p:nvSpPr>
        <p:spPr/>
        <p:txBody>
          <a:bodyPr>
            <a:normAutofit fontScale="90000"/>
          </a:bodyPr>
          <a:lstStyle/>
          <a:p>
            <a:r>
              <a:rPr lang="en-US" dirty="0"/>
              <a:t>Solution: Multilevel Page Tables</a:t>
            </a:r>
          </a:p>
        </p:txBody>
      </p:sp>
      <p:sp>
        <p:nvSpPr>
          <p:cNvPr id="3" name="Content Placeholder 2">
            <a:extLst>
              <a:ext uri="{FF2B5EF4-FFF2-40B4-BE49-F238E27FC236}">
                <a16:creationId xmlns:a16="http://schemas.microsoft.com/office/drawing/2014/main" id="{170F2C0D-D084-9B6B-CB5B-ECE0B62A4974}"/>
              </a:ext>
            </a:extLst>
          </p:cNvPr>
          <p:cNvSpPr>
            <a:spLocks noGrp="1"/>
          </p:cNvSpPr>
          <p:nvPr>
            <p:ph idx="1"/>
          </p:nvPr>
        </p:nvSpPr>
        <p:spPr/>
        <p:txBody>
          <a:bodyPr/>
          <a:lstStyle/>
          <a:p>
            <a:r>
              <a:rPr lang="en-US" dirty="0"/>
              <a:t>For an ordinary page table, we’d divide a 32-bit address like this:            20                  12</a:t>
            </a:r>
          </a:p>
          <a:p>
            <a:r>
              <a:rPr lang="en-US" dirty="0"/>
              <a:t>We could instead divide it like this:</a:t>
            </a:r>
            <a:br>
              <a:rPr lang="en-US" dirty="0"/>
            </a:br>
            <a:r>
              <a:rPr lang="en-US" dirty="0"/>
              <a:t>                         10         10          12</a:t>
            </a:r>
          </a:p>
          <a:p>
            <a:r>
              <a:rPr lang="en-US" dirty="0"/>
              <a:t>We need one top-level table with 1,024 entries.</a:t>
            </a:r>
          </a:p>
          <a:p>
            <a:r>
              <a:rPr lang="en-US" dirty="0"/>
              <a:t>We only need second-level entries for pages actually used.</a:t>
            </a:r>
          </a:p>
          <a:p>
            <a:r>
              <a:rPr lang="en-US" dirty="0"/>
              <a:t>Multi-level page tables are </a:t>
            </a:r>
            <a:r>
              <a:rPr lang="en-US" b="1" dirty="0"/>
              <a:t>sparse</a:t>
            </a:r>
            <a:r>
              <a:rPr lang="en-US" dirty="0"/>
              <a:t>.</a:t>
            </a:r>
          </a:p>
          <a:p>
            <a:endParaRPr lang="en-US" dirty="0"/>
          </a:p>
        </p:txBody>
      </p:sp>
      <p:grpSp>
        <p:nvGrpSpPr>
          <p:cNvPr id="14" name="Group 13">
            <a:extLst>
              <a:ext uri="{FF2B5EF4-FFF2-40B4-BE49-F238E27FC236}">
                <a16:creationId xmlns:a16="http://schemas.microsoft.com/office/drawing/2014/main" id="{CCE14A06-FA3A-7A40-6C8F-2A6E003E7B78}"/>
              </a:ext>
              <a:ext uri="{C183D7F6-B498-43B3-948B-1728B52AA6E4}">
                <adec:decorative xmlns:adec="http://schemas.microsoft.com/office/drawing/2017/decorative" val="1"/>
              </a:ext>
            </a:extLst>
          </p:cNvPr>
          <p:cNvGrpSpPr/>
          <p:nvPr/>
        </p:nvGrpSpPr>
        <p:grpSpPr>
          <a:xfrm>
            <a:off x="4572000" y="2133600"/>
            <a:ext cx="3657600" cy="390939"/>
            <a:chOff x="4572000" y="2133600"/>
            <a:chExt cx="3657600" cy="390939"/>
          </a:xfrm>
        </p:grpSpPr>
        <p:cxnSp>
          <p:nvCxnSpPr>
            <p:cNvPr id="7" name="Straight Connector 6">
              <a:extLst>
                <a:ext uri="{FF2B5EF4-FFF2-40B4-BE49-F238E27FC236}">
                  <a16:creationId xmlns:a16="http://schemas.microsoft.com/office/drawing/2014/main" id="{AC79DFFA-E6F9-94F6-C1CD-34BB4E32EFFC}"/>
                </a:ext>
              </a:extLst>
            </p:cNvPr>
            <p:cNvCxnSpPr/>
            <p:nvPr/>
          </p:nvCxnSpPr>
          <p:spPr>
            <a:xfrm>
              <a:off x="4572000" y="2514600"/>
              <a:ext cx="36576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339B3F1-0C59-2ECF-9FF7-F4B1305C76FB}"/>
                </a:ext>
              </a:extLst>
            </p:cNvPr>
            <p:cNvCxnSpPr/>
            <p:nvPr/>
          </p:nvCxnSpPr>
          <p:spPr>
            <a:xfrm>
              <a:off x="4572000" y="2209800"/>
              <a:ext cx="0" cy="30480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0A4AF95C-AC00-7EA2-76CC-DADC42A7A3FC}"/>
                </a:ext>
              </a:extLst>
            </p:cNvPr>
            <p:cNvCxnSpPr/>
            <p:nvPr/>
          </p:nvCxnSpPr>
          <p:spPr>
            <a:xfrm>
              <a:off x="7162800" y="2133600"/>
              <a:ext cx="0" cy="381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02F3A4F-7BC0-078C-AE8F-7DD11AEACAAA}"/>
                </a:ext>
              </a:extLst>
            </p:cNvPr>
            <p:cNvCxnSpPr/>
            <p:nvPr/>
          </p:nvCxnSpPr>
          <p:spPr>
            <a:xfrm>
              <a:off x="8222973" y="2143539"/>
              <a:ext cx="0" cy="381000"/>
            </a:xfrm>
            <a:prstGeom prst="line">
              <a:avLst/>
            </a:prstGeom>
            <a:ln w="19050"/>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1EA2451B-4AFB-43C8-7CDD-178988301C76}"/>
              </a:ext>
              <a:ext uri="{C183D7F6-B498-43B3-948B-1728B52AA6E4}">
                <adec:decorative xmlns:adec="http://schemas.microsoft.com/office/drawing/2017/decorative" val="1"/>
              </a:ext>
            </a:extLst>
          </p:cNvPr>
          <p:cNvGrpSpPr/>
          <p:nvPr/>
        </p:nvGrpSpPr>
        <p:grpSpPr>
          <a:xfrm>
            <a:off x="2590800" y="3147391"/>
            <a:ext cx="3657600" cy="390939"/>
            <a:chOff x="2590800" y="3147391"/>
            <a:chExt cx="3657600" cy="390939"/>
          </a:xfrm>
        </p:grpSpPr>
        <p:grpSp>
          <p:nvGrpSpPr>
            <p:cNvPr id="15" name="Group 14">
              <a:extLst>
                <a:ext uri="{FF2B5EF4-FFF2-40B4-BE49-F238E27FC236}">
                  <a16:creationId xmlns:a16="http://schemas.microsoft.com/office/drawing/2014/main" id="{2732E54A-06EB-FE10-CB9D-BA83F465DFB6}"/>
                </a:ext>
              </a:extLst>
            </p:cNvPr>
            <p:cNvGrpSpPr/>
            <p:nvPr/>
          </p:nvGrpSpPr>
          <p:grpSpPr>
            <a:xfrm>
              <a:off x="2590800" y="3147391"/>
              <a:ext cx="3657600" cy="390939"/>
              <a:chOff x="4572000" y="2133600"/>
              <a:chExt cx="3657600" cy="390939"/>
            </a:xfrm>
          </p:grpSpPr>
          <p:cxnSp>
            <p:nvCxnSpPr>
              <p:cNvPr id="16" name="Straight Connector 15">
                <a:extLst>
                  <a:ext uri="{FF2B5EF4-FFF2-40B4-BE49-F238E27FC236}">
                    <a16:creationId xmlns:a16="http://schemas.microsoft.com/office/drawing/2014/main" id="{B16BE866-5EC7-1113-4EA6-BCEA7849BFC1}"/>
                  </a:ext>
                </a:extLst>
              </p:cNvPr>
              <p:cNvCxnSpPr/>
              <p:nvPr/>
            </p:nvCxnSpPr>
            <p:spPr>
              <a:xfrm>
                <a:off x="4572000" y="2514600"/>
                <a:ext cx="36576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885CE59-A126-B7C6-4884-36148B7EA052}"/>
                  </a:ext>
                </a:extLst>
              </p:cNvPr>
              <p:cNvCxnSpPr/>
              <p:nvPr/>
            </p:nvCxnSpPr>
            <p:spPr>
              <a:xfrm>
                <a:off x="4572000" y="2209800"/>
                <a:ext cx="0" cy="30480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D493711F-C17E-BB6A-C52E-0D7EEF5DD5EC}"/>
                  </a:ext>
                </a:extLst>
              </p:cNvPr>
              <p:cNvCxnSpPr/>
              <p:nvPr/>
            </p:nvCxnSpPr>
            <p:spPr>
              <a:xfrm>
                <a:off x="7162800" y="2133600"/>
                <a:ext cx="0" cy="38100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4E8185C-83D6-E1E9-CD56-2716D20239A2}"/>
                  </a:ext>
                </a:extLst>
              </p:cNvPr>
              <p:cNvCxnSpPr/>
              <p:nvPr/>
            </p:nvCxnSpPr>
            <p:spPr>
              <a:xfrm>
                <a:off x="8222973" y="2143539"/>
                <a:ext cx="0" cy="381000"/>
              </a:xfrm>
              <a:prstGeom prst="line">
                <a:avLst/>
              </a:prstGeom>
              <a:ln w="19050"/>
            </p:spPr>
            <p:style>
              <a:lnRef idx="1">
                <a:schemeClr val="accent4"/>
              </a:lnRef>
              <a:fillRef idx="0">
                <a:schemeClr val="accent4"/>
              </a:fillRef>
              <a:effectRef idx="0">
                <a:schemeClr val="accent4"/>
              </a:effectRef>
              <a:fontRef idx="minor">
                <a:schemeClr val="tx1"/>
              </a:fontRef>
            </p:style>
          </p:cxnSp>
        </p:grpSp>
        <p:cxnSp>
          <p:nvCxnSpPr>
            <p:cNvPr id="21" name="Straight Connector 20">
              <a:extLst>
                <a:ext uri="{FF2B5EF4-FFF2-40B4-BE49-F238E27FC236}">
                  <a16:creationId xmlns:a16="http://schemas.microsoft.com/office/drawing/2014/main" id="{06A869A8-F33E-4B14-EAB7-E94CB657DDD4}"/>
                </a:ext>
              </a:extLst>
            </p:cNvPr>
            <p:cNvCxnSpPr/>
            <p:nvPr/>
          </p:nvCxnSpPr>
          <p:spPr>
            <a:xfrm flipV="1">
              <a:off x="3810000" y="3157330"/>
              <a:ext cx="0" cy="381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8085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B2AD-C7D3-8274-714A-3BE3697E9F0E}"/>
              </a:ext>
            </a:extLst>
          </p:cNvPr>
          <p:cNvSpPr>
            <a:spLocks noGrp="1"/>
          </p:cNvSpPr>
          <p:nvPr>
            <p:ph type="title"/>
          </p:nvPr>
        </p:nvSpPr>
        <p:spPr/>
        <p:txBody>
          <a:bodyPr/>
          <a:lstStyle/>
          <a:p>
            <a:r>
              <a:rPr lang="en-US" dirty="0"/>
              <a:t>Two Level Page Table</a:t>
            </a:r>
          </a:p>
        </p:txBody>
      </p:sp>
      <p:pic>
        <p:nvPicPr>
          <p:cNvPr id="5" name="Picture 4" descr="Shape&#10;&#10;Description automatically generated with medium confidence">
            <a:extLst>
              <a:ext uri="{FF2B5EF4-FFF2-40B4-BE49-F238E27FC236}">
                <a16:creationId xmlns:a16="http://schemas.microsoft.com/office/drawing/2014/main" id="{464E0DB8-D06D-3A4A-0368-49365C889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6400"/>
            <a:ext cx="8458200" cy="4511040"/>
          </a:xfrm>
          <a:prstGeom prst="rect">
            <a:avLst/>
          </a:prstGeom>
        </p:spPr>
      </p:pic>
    </p:spTree>
    <p:extLst>
      <p:ext uri="{BB962C8B-B14F-4D97-AF65-F5344CB8AC3E}">
        <p14:creationId xmlns:p14="http://schemas.microsoft.com/office/powerpoint/2010/main" val="163641357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D1E2-6326-E975-6FB5-9A95B4C09F77}"/>
              </a:ext>
            </a:extLst>
          </p:cNvPr>
          <p:cNvSpPr>
            <a:spLocks noGrp="1"/>
          </p:cNvSpPr>
          <p:nvPr>
            <p:ph type="title"/>
          </p:nvPr>
        </p:nvSpPr>
        <p:spPr/>
        <p:txBody>
          <a:bodyPr/>
          <a:lstStyle/>
          <a:p>
            <a:r>
              <a:rPr lang="en-US" dirty="0"/>
              <a:t>Real 64-bit Computers</a:t>
            </a:r>
          </a:p>
        </p:txBody>
      </p:sp>
      <p:sp>
        <p:nvSpPr>
          <p:cNvPr id="3" name="Content Placeholder 2">
            <a:extLst>
              <a:ext uri="{FF2B5EF4-FFF2-40B4-BE49-F238E27FC236}">
                <a16:creationId xmlns:a16="http://schemas.microsoft.com/office/drawing/2014/main" id="{3450CD7E-E860-4E15-389D-57B80FD2D7F8}"/>
              </a:ext>
            </a:extLst>
          </p:cNvPr>
          <p:cNvSpPr>
            <a:spLocks noGrp="1"/>
          </p:cNvSpPr>
          <p:nvPr>
            <p:ph idx="1"/>
          </p:nvPr>
        </p:nvSpPr>
        <p:spPr/>
        <p:txBody>
          <a:bodyPr/>
          <a:lstStyle/>
          <a:p>
            <a:r>
              <a:rPr lang="en-US" dirty="0"/>
              <a:t>Real 64-bit computers use four page table levels.</a:t>
            </a:r>
          </a:p>
          <a:p>
            <a:r>
              <a:rPr lang="en-US" dirty="0"/>
              <a:t>They also cheat slightly and use 48-bit memory address registers, so they only generate 48-bit addresses.</a:t>
            </a:r>
          </a:p>
        </p:txBody>
      </p:sp>
    </p:spTree>
    <p:extLst>
      <p:ext uri="{BB962C8B-B14F-4D97-AF65-F5344CB8AC3E}">
        <p14:creationId xmlns:p14="http://schemas.microsoft.com/office/powerpoint/2010/main" val="103218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E52D-CF54-4697-6BE6-ACC5D7C1AB00}"/>
              </a:ext>
            </a:extLst>
          </p:cNvPr>
          <p:cNvSpPr>
            <a:spLocks noGrp="1"/>
          </p:cNvSpPr>
          <p:nvPr>
            <p:ph type="title"/>
          </p:nvPr>
        </p:nvSpPr>
        <p:spPr/>
        <p:txBody>
          <a:bodyPr/>
          <a:lstStyle/>
          <a:p>
            <a:r>
              <a:rPr lang="en-US" dirty="0"/>
              <a:t>A Problem with Paging</a:t>
            </a:r>
          </a:p>
        </p:txBody>
      </p:sp>
      <p:sp>
        <p:nvSpPr>
          <p:cNvPr id="3" name="Content Placeholder 2">
            <a:extLst>
              <a:ext uri="{FF2B5EF4-FFF2-40B4-BE49-F238E27FC236}">
                <a16:creationId xmlns:a16="http://schemas.microsoft.com/office/drawing/2014/main" id="{25CAD899-9700-79EA-5BCB-0B48B7F03EBB}"/>
              </a:ext>
            </a:extLst>
          </p:cNvPr>
          <p:cNvSpPr>
            <a:spLocks noGrp="1"/>
          </p:cNvSpPr>
          <p:nvPr>
            <p:ph idx="1"/>
          </p:nvPr>
        </p:nvSpPr>
        <p:spPr/>
        <p:txBody>
          <a:bodyPr/>
          <a:lstStyle/>
          <a:p>
            <a:r>
              <a:rPr lang="en-US" dirty="0"/>
              <a:t>A register-to-register instruction needs only one memory reference, to fetch the instruction.</a:t>
            </a:r>
          </a:p>
          <a:p>
            <a:r>
              <a:rPr lang="en-US" dirty="0"/>
              <a:t>If virtual memory is implemented, the instruction needs two memory references, one to read the page table and another to fetch the instruction.</a:t>
            </a:r>
          </a:p>
          <a:p>
            <a:r>
              <a:rPr lang="en-US" dirty="0"/>
              <a:t>Because memory access is slow, that extra memory reference is bad.</a:t>
            </a:r>
          </a:p>
        </p:txBody>
      </p:sp>
    </p:spTree>
    <p:extLst>
      <p:ext uri="{BB962C8B-B14F-4D97-AF65-F5344CB8AC3E}">
        <p14:creationId xmlns:p14="http://schemas.microsoft.com/office/powerpoint/2010/main" val="990595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7766-6F8B-2516-F4BB-1821F9ABBCF2}"/>
              </a:ext>
            </a:extLst>
          </p:cNvPr>
          <p:cNvSpPr>
            <a:spLocks noGrp="1"/>
          </p:cNvSpPr>
          <p:nvPr>
            <p:ph type="title"/>
          </p:nvPr>
        </p:nvSpPr>
        <p:spPr/>
        <p:txBody>
          <a:bodyPr/>
          <a:lstStyle/>
          <a:p>
            <a:r>
              <a:rPr lang="en-US"/>
              <a:t>Transaction Lookaside Buffer</a:t>
            </a:r>
          </a:p>
        </p:txBody>
      </p:sp>
      <p:sp>
        <p:nvSpPr>
          <p:cNvPr id="3" name="Content Placeholder 2">
            <a:extLst>
              <a:ext uri="{FF2B5EF4-FFF2-40B4-BE49-F238E27FC236}">
                <a16:creationId xmlns:a16="http://schemas.microsoft.com/office/drawing/2014/main" id="{BCD04668-314F-6E2F-0A2E-4672EEFA033A}"/>
              </a:ext>
            </a:extLst>
          </p:cNvPr>
          <p:cNvSpPr>
            <a:spLocks noGrp="1"/>
          </p:cNvSpPr>
          <p:nvPr>
            <p:ph idx="1"/>
          </p:nvPr>
        </p:nvSpPr>
        <p:spPr/>
        <p:txBody>
          <a:bodyPr/>
          <a:lstStyle/>
          <a:p>
            <a:r>
              <a:rPr lang="en-US" dirty="0"/>
              <a:t>Solution: transaction lookaside buffer (</a:t>
            </a:r>
            <a:r>
              <a:rPr lang="en-US" dirty="0" err="1"/>
              <a:t>TLB</a:t>
            </a:r>
            <a:r>
              <a:rPr lang="en-US" dirty="0"/>
              <a:t>).</a:t>
            </a:r>
          </a:p>
          <a:p>
            <a:r>
              <a:rPr lang="en-US" dirty="0"/>
              <a:t>The </a:t>
            </a:r>
            <a:r>
              <a:rPr lang="en-US" dirty="0" err="1"/>
              <a:t>TLB</a:t>
            </a:r>
            <a:r>
              <a:rPr lang="en-US" dirty="0"/>
              <a:t> is cache memory for the page table.</a:t>
            </a:r>
          </a:p>
          <a:p>
            <a:r>
              <a:rPr lang="en-US" dirty="0"/>
              <a:t>Has about 16 to 64 entries that are copies of recently used page table entries.</a:t>
            </a:r>
          </a:p>
          <a:p>
            <a:r>
              <a:rPr lang="en-US" dirty="0"/>
              <a:t>Uses associative memory to search all entries in one operation.</a:t>
            </a:r>
          </a:p>
          <a:p>
            <a:r>
              <a:rPr lang="en-US" dirty="0"/>
              <a:t>Like cache and virtual memory, the </a:t>
            </a:r>
            <a:r>
              <a:rPr lang="en-US" dirty="0" err="1"/>
              <a:t>TLB</a:t>
            </a:r>
            <a:r>
              <a:rPr lang="en-US" dirty="0"/>
              <a:t> works because of locality of reference.</a:t>
            </a:r>
          </a:p>
        </p:txBody>
      </p:sp>
    </p:spTree>
    <p:extLst>
      <p:ext uri="{BB962C8B-B14F-4D97-AF65-F5344CB8AC3E}">
        <p14:creationId xmlns:p14="http://schemas.microsoft.com/office/powerpoint/2010/main" val="375235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Virtual Memory Tradeoffs</a:t>
            </a:r>
          </a:p>
        </p:txBody>
      </p:sp>
      <p:sp>
        <p:nvSpPr>
          <p:cNvPr id="31747" name="Rectangle 3"/>
          <p:cNvSpPr>
            <a:spLocks noGrp="1" noChangeArrowheads="1"/>
          </p:cNvSpPr>
          <p:nvPr>
            <p:ph idx="1"/>
          </p:nvPr>
        </p:nvSpPr>
        <p:spPr/>
        <p:txBody>
          <a:bodyPr>
            <a:normAutofit lnSpcReduction="10000"/>
          </a:bodyPr>
          <a:lstStyle/>
          <a:p>
            <a:pPr>
              <a:lnSpc>
                <a:spcPct val="90000"/>
              </a:lnSpc>
              <a:buFontTx/>
              <a:buNone/>
            </a:pPr>
            <a:r>
              <a:rPr lang="en-US" sz="2700" dirty="0"/>
              <a:t>Disadvantages</a:t>
            </a:r>
          </a:p>
          <a:p>
            <a:pPr>
              <a:lnSpc>
                <a:spcPct val="90000"/>
              </a:lnSpc>
            </a:pPr>
            <a:r>
              <a:rPr lang="en-US" sz="2700" dirty="0"/>
              <a:t>Page file takes up space on disk</a:t>
            </a:r>
          </a:p>
          <a:p>
            <a:pPr>
              <a:lnSpc>
                <a:spcPct val="90000"/>
              </a:lnSpc>
            </a:pPr>
            <a:r>
              <a:rPr lang="en-US" sz="2700" dirty="0"/>
              <a:t>Paging takes up resources of the CPU</a:t>
            </a:r>
          </a:p>
          <a:p>
            <a:pPr>
              <a:lnSpc>
                <a:spcPct val="90000"/>
              </a:lnSpc>
            </a:pPr>
            <a:r>
              <a:rPr lang="en-US" sz="2700" dirty="0"/>
              <a:t>Paging takes time</a:t>
            </a:r>
          </a:p>
          <a:p>
            <a:pPr>
              <a:lnSpc>
                <a:spcPct val="90000"/>
              </a:lnSpc>
              <a:buFontTx/>
              <a:buNone/>
            </a:pPr>
            <a:endParaRPr lang="en-US" sz="2700" dirty="0"/>
          </a:p>
          <a:p>
            <a:pPr>
              <a:lnSpc>
                <a:spcPct val="90000"/>
              </a:lnSpc>
              <a:buFontTx/>
              <a:buNone/>
            </a:pPr>
            <a:r>
              <a:rPr lang="en-US" sz="2700" dirty="0"/>
              <a:t>Advantages</a:t>
            </a:r>
          </a:p>
          <a:p>
            <a:pPr>
              <a:lnSpc>
                <a:spcPct val="90000"/>
              </a:lnSpc>
            </a:pPr>
            <a:r>
              <a:rPr lang="en-US" sz="2700" dirty="0"/>
              <a:t>Programs share memory space</a:t>
            </a:r>
          </a:p>
          <a:p>
            <a:pPr>
              <a:lnSpc>
                <a:spcPct val="90000"/>
              </a:lnSpc>
            </a:pPr>
            <a:r>
              <a:rPr lang="en-US" sz="2700" dirty="0"/>
              <a:t>More programs can run at the same time</a:t>
            </a:r>
          </a:p>
          <a:p>
            <a:pPr>
              <a:lnSpc>
                <a:spcPct val="90000"/>
              </a:lnSpc>
            </a:pPr>
            <a:r>
              <a:rPr lang="en-US" sz="2700" dirty="0"/>
              <a:t>Programs can run even if they cannot fit into memory all at once</a:t>
            </a:r>
          </a:p>
          <a:p>
            <a:pPr>
              <a:lnSpc>
                <a:spcPct val="90000"/>
              </a:lnSpc>
            </a:pPr>
            <a:r>
              <a:rPr lang="en-US" sz="2700" dirty="0"/>
              <a:t>Process separation (memory space protection)</a:t>
            </a:r>
          </a:p>
        </p:txBody>
      </p:sp>
      <p:sp>
        <p:nvSpPr>
          <p:cNvPr id="7" name="Slide Number Placeholder 6"/>
          <p:cNvSpPr>
            <a:spLocks noGrp="1"/>
          </p:cNvSpPr>
          <p:nvPr>
            <p:ph type="sldNum" sz="quarter" idx="12"/>
          </p:nvPr>
        </p:nvSpPr>
        <p:spPr/>
        <p:txBody>
          <a:bodyPr/>
          <a:lstStyle/>
          <a:p>
            <a:fld id="{CE6CBA24-E18B-42AC-A34E-360F8A268393}" type="slidenum">
              <a:rPr lang="en-US" smtClean="0"/>
              <a:pPr/>
              <a:t>36</a:t>
            </a:fld>
            <a:endParaRPr lang="en-US" dirty="0"/>
          </a:p>
        </p:txBody>
      </p:sp>
    </p:spTree>
    <p:extLst>
      <p:ext uri="{BB962C8B-B14F-4D97-AF65-F5344CB8AC3E}">
        <p14:creationId xmlns:p14="http://schemas.microsoft.com/office/powerpoint/2010/main" val="365981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47">
                                            <p:txEl>
                                              <p:pRg st="1" end="1"/>
                                            </p:txEl>
                                          </p:spTgt>
                                        </p:tgtEl>
                                        <p:attrNameLst>
                                          <p:attrName>style.visibility</p:attrName>
                                        </p:attrNameLst>
                                      </p:cBhvr>
                                      <p:to>
                                        <p:strVal val="visible"/>
                                      </p:to>
                                    </p:set>
                                    <p:animEffect transition="in" filter="fade">
                                      <p:cBhvr>
                                        <p:cTn id="10" dur="500"/>
                                        <p:tgtEl>
                                          <p:spTgt spid="3174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animEffect transition="in" filter="fade">
                                      <p:cBhvr>
                                        <p:cTn id="13" dur="500"/>
                                        <p:tgtEl>
                                          <p:spTgt spid="3174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1747">
                                            <p:txEl>
                                              <p:pRg st="3" end="3"/>
                                            </p:txEl>
                                          </p:spTgt>
                                        </p:tgtEl>
                                        <p:attrNameLst>
                                          <p:attrName>style.visibility</p:attrName>
                                        </p:attrNameLst>
                                      </p:cBhvr>
                                      <p:to>
                                        <p:strVal val="visible"/>
                                      </p:to>
                                    </p:set>
                                    <p:animEffect transition="in" filter="fade">
                                      <p:cBhvr>
                                        <p:cTn id="16" dur="500"/>
                                        <p:tgtEl>
                                          <p:spTgt spid="317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747">
                                            <p:txEl>
                                              <p:pRg st="5" end="5"/>
                                            </p:txEl>
                                          </p:spTgt>
                                        </p:tgtEl>
                                        <p:attrNameLst>
                                          <p:attrName>style.visibility</p:attrName>
                                        </p:attrNameLst>
                                      </p:cBhvr>
                                      <p:to>
                                        <p:strVal val="visible"/>
                                      </p:to>
                                    </p:set>
                                    <p:animEffect transition="in" filter="fade">
                                      <p:cBhvr>
                                        <p:cTn id="21" dur="500"/>
                                        <p:tgtEl>
                                          <p:spTgt spid="3174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1747">
                                            <p:txEl>
                                              <p:pRg st="6" end="6"/>
                                            </p:txEl>
                                          </p:spTgt>
                                        </p:tgtEl>
                                        <p:attrNameLst>
                                          <p:attrName>style.visibility</p:attrName>
                                        </p:attrNameLst>
                                      </p:cBhvr>
                                      <p:to>
                                        <p:strVal val="visible"/>
                                      </p:to>
                                    </p:set>
                                    <p:animEffect transition="in" filter="fade">
                                      <p:cBhvr>
                                        <p:cTn id="24" dur="500"/>
                                        <p:tgtEl>
                                          <p:spTgt spid="3174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1747">
                                            <p:txEl>
                                              <p:pRg st="7" end="7"/>
                                            </p:txEl>
                                          </p:spTgt>
                                        </p:tgtEl>
                                        <p:attrNameLst>
                                          <p:attrName>style.visibility</p:attrName>
                                        </p:attrNameLst>
                                      </p:cBhvr>
                                      <p:to>
                                        <p:strVal val="visible"/>
                                      </p:to>
                                    </p:set>
                                    <p:animEffect transition="in" filter="fade">
                                      <p:cBhvr>
                                        <p:cTn id="27" dur="500"/>
                                        <p:tgtEl>
                                          <p:spTgt spid="31747">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1747">
                                            <p:txEl>
                                              <p:pRg st="8" end="8"/>
                                            </p:txEl>
                                          </p:spTgt>
                                        </p:tgtEl>
                                        <p:attrNameLst>
                                          <p:attrName>style.visibility</p:attrName>
                                        </p:attrNameLst>
                                      </p:cBhvr>
                                      <p:to>
                                        <p:strVal val="visible"/>
                                      </p:to>
                                    </p:set>
                                    <p:animEffect transition="in" filter="fade">
                                      <p:cBhvr>
                                        <p:cTn id="30" dur="500"/>
                                        <p:tgtEl>
                                          <p:spTgt spid="3174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1747">
                                            <p:txEl>
                                              <p:pRg st="9" end="9"/>
                                            </p:txEl>
                                          </p:spTgt>
                                        </p:tgtEl>
                                        <p:attrNameLst>
                                          <p:attrName>style.visibility</p:attrName>
                                        </p:attrNameLst>
                                      </p:cBhvr>
                                      <p:to>
                                        <p:strVal val="visible"/>
                                      </p:to>
                                    </p:set>
                                    <p:animEffect transition="in" filter="fade">
                                      <p:cBhvr>
                                        <p:cTn id="33" dur="500"/>
                                        <p:tgtEl>
                                          <p:spTgt spid="317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Memory Protection and </a:t>
            </a:r>
            <a:br>
              <a:rPr lang="en-US" dirty="0"/>
            </a:br>
            <a:r>
              <a:rPr lang="en-US" dirty="0"/>
              <a:t>Virtual Memory</a:t>
            </a:r>
          </a:p>
        </p:txBody>
      </p:sp>
      <p:sp>
        <p:nvSpPr>
          <p:cNvPr id="3" name="Content Placeholder 2"/>
          <p:cNvSpPr>
            <a:spLocks noGrp="1"/>
          </p:cNvSpPr>
          <p:nvPr>
            <p:ph idx="1"/>
          </p:nvPr>
        </p:nvSpPr>
        <p:spPr/>
        <p:txBody>
          <a:bodyPr>
            <a:normAutofit lnSpcReduction="10000"/>
          </a:bodyPr>
          <a:lstStyle/>
          <a:p>
            <a:r>
              <a:rPr lang="en-US" dirty="0"/>
              <a:t>If every program has the full logical address space available to it, then </a:t>
            </a:r>
            <a:r>
              <a:rPr lang="en-US" i="1" dirty="0"/>
              <a:t>any</a:t>
            </a:r>
            <a:r>
              <a:rPr lang="en-US" dirty="0"/>
              <a:t> address is valid and in the program’s address space.</a:t>
            </a:r>
          </a:p>
          <a:p>
            <a:r>
              <a:rPr lang="en-US" dirty="0"/>
              <a:t>So, there is no way for a program to generate an address that belongs to the OS or another program.</a:t>
            </a:r>
          </a:p>
          <a:p>
            <a:r>
              <a:rPr lang="en-US" dirty="0"/>
              <a:t>Problem: Sometimes a program needs access to memory owned by the OS.</a:t>
            </a:r>
          </a:p>
          <a:p>
            <a:r>
              <a:rPr lang="en-US" dirty="0"/>
              <a:t>Solution: Allow the program and the OS to share some part of the virtual address space.</a:t>
            </a:r>
          </a:p>
        </p:txBody>
      </p:sp>
      <p:sp>
        <p:nvSpPr>
          <p:cNvPr id="4" name="Slide Number Placeholder 3"/>
          <p:cNvSpPr>
            <a:spLocks noGrp="1"/>
          </p:cNvSpPr>
          <p:nvPr>
            <p:ph type="sldNum" sz="quarter" idx="12"/>
          </p:nvPr>
        </p:nvSpPr>
        <p:spPr/>
        <p:txBody>
          <a:bodyPr/>
          <a:lstStyle/>
          <a:p>
            <a:fld id="{CE6CBA24-E18B-42AC-A34E-360F8A268393}" type="slidenum">
              <a:rPr lang="en-US" smtClean="0"/>
              <a:pPr/>
              <a:t>37</a:t>
            </a:fld>
            <a:endParaRPr lang="en-US" dirty="0"/>
          </a:p>
        </p:txBody>
      </p:sp>
    </p:spTree>
    <p:extLst>
      <p:ext uri="{BB962C8B-B14F-4D97-AF65-F5344CB8AC3E}">
        <p14:creationId xmlns:p14="http://schemas.microsoft.com/office/powerpoint/2010/main" val="18181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Segmentation</a:t>
            </a:r>
          </a:p>
        </p:txBody>
      </p:sp>
      <p:sp>
        <p:nvSpPr>
          <p:cNvPr id="3" name="Content Placeholder 2"/>
          <p:cNvSpPr>
            <a:spLocks noGrp="1"/>
          </p:cNvSpPr>
          <p:nvPr>
            <p:ph idx="1"/>
          </p:nvPr>
        </p:nvSpPr>
        <p:spPr/>
        <p:txBody>
          <a:bodyPr/>
          <a:lstStyle/>
          <a:p>
            <a:r>
              <a:rPr lang="en-US" dirty="0"/>
              <a:t>Another memory management technique; used with or without virtual memory.</a:t>
            </a:r>
          </a:p>
          <a:p>
            <a:r>
              <a:rPr lang="en-US" dirty="0"/>
              <a:t>Gives the programmer more than one address space.</a:t>
            </a:r>
          </a:p>
          <a:p>
            <a:r>
              <a:rPr lang="en-US" dirty="0"/>
              <a:t>Reference to the multiple address spaces is through segment registers.</a:t>
            </a:r>
          </a:p>
        </p:txBody>
      </p:sp>
      <p:sp>
        <p:nvSpPr>
          <p:cNvPr id="7" name="Slide Number Placeholder 6"/>
          <p:cNvSpPr>
            <a:spLocks noGrp="1"/>
          </p:cNvSpPr>
          <p:nvPr>
            <p:ph type="sldNum" sz="quarter" idx="12"/>
          </p:nvPr>
        </p:nvSpPr>
        <p:spPr/>
        <p:txBody>
          <a:bodyPr/>
          <a:lstStyle/>
          <a:p>
            <a:fld id="{CE6CBA24-E18B-42AC-A34E-360F8A268393}" type="slidenum">
              <a:rPr lang="en-US" smtClean="0"/>
              <a:pPr/>
              <a:t>38</a:t>
            </a:fld>
            <a:endParaRPr lang="en-US" dirty="0"/>
          </a:p>
        </p:txBody>
      </p:sp>
    </p:spTree>
    <p:extLst>
      <p:ext uri="{BB962C8B-B14F-4D97-AF65-F5344CB8AC3E}">
        <p14:creationId xmlns:p14="http://schemas.microsoft.com/office/powerpoint/2010/main" val="788438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a:t>Why Segmentation?</a:t>
            </a:r>
          </a:p>
        </p:txBody>
      </p:sp>
      <p:sp>
        <p:nvSpPr>
          <p:cNvPr id="9" name="Slide Number Placeholder 8"/>
          <p:cNvSpPr>
            <a:spLocks noGrp="1"/>
          </p:cNvSpPr>
          <p:nvPr>
            <p:ph type="sldNum" sz="quarter" idx="12"/>
          </p:nvPr>
        </p:nvSpPr>
        <p:spPr/>
        <p:txBody>
          <a:bodyPr/>
          <a:lstStyle/>
          <a:p>
            <a:fld id="{CE6CBA24-E18B-42AC-A34E-360F8A268393}" type="slidenum">
              <a:rPr lang="en-US" smtClean="0"/>
              <a:pPr/>
              <a:t>39</a:t>
            </a:fld>
            <a:endParaRPr lang="en-US" dirty="0"/>
          </a:p>
        </p:txBody>
      </p:sp>
      <p:pic>
        <p:nvPicPr>
          <p:cNvPr id="82948" name="Picture 4" descr="6-07"/>
          <p:cNvPicPr>
            <a:picLocks noChangeAspect="1" noChangeArrowheads="1"/>
          </p:cNvPicPr>
          <p:nvPr/>
        </p:nvPicPr>
        <p:blipFill>
          <a:blip r:embed="rId2" cstate="print"/>
          <a:srcRect/>
          <a:stretch>
            <a:fillRect/>
          </a:stretch>
        </p:blipFill>
        <p:spPr bwMode="auto">
          <a:xfrm>
            <a:off x="3800286" y="1732175"/>
            <a:ext cx="4818062" cy="3805237"/>
          </a:xfrm>
          <a:prstGeom prst="rect">
            <a:avLst/>
          </a:prstGeom>
          <a:noFill/>
        </p:spPr>
      </p:pic>
      <p:sp>
        <p:nvSpPr>
          <p:cNvPr id="7" name="TextBox 6"/>
          <p:cNvSpPr txBox="1"/>
          <p:nvPr/>
        </p:nvSpPr>
        <p:spPr>
          <a:xfrm>
            <a:off x="424041" y="1905000"/>
            <a:ext cx="3376246" cy="3264629"/>
          </a:xfrm>
          <a:prstGeom prst="rect">
            <a:avLst/>
          </a:prstGeom>
          <a:noFill/>
        </p:spPr>
        <p:txBody>
          <a:bodyPr wrap="square" lIns="111904" tIns="55952" rIns="111904" bIns="55952" rtlCol="0">
            <a:spAutoFit/>
          </a:bodyPr>
          <a:lstStyle/>
          <a:p>
            <a:pPr>
              <a:lnSpc>
                <a:spcPct val="90000"/>
              </a:lnSpc>
              <a:buFontTx/>
              <a:buNone/>
            </a:pPr>
            <a:r>
              <a:rPr lang="en-US" sz="3200" dirty="0">
                <a:latin typeface="Times New Roman" panose="02020603050405020304" pitchFamily="18" charset="0"/>
                <a:cs typeface="Times New Roman" panose="02020603050405020304" pitchFamily="18" charset="0"/>
              </a:rPr>
              <a:t>In a one-dimensional address space with growing tables, </a:t>
            </a:r>
          </a:p>
          <a:p>
            <a:pPr>
              <a:lnSpc>
                <a:spcPct val="90000"/>
              </a:lnSpc>
              <a:buFontTx/>
              <a:buNone/>
            </a:pPr>
            <a:r>
              <a:rPr lang="en-US" sz="3200" dirty="0">
                <a:latin typeface="Times New Roman" panose="02020603050405020304" pitchFamily="18" charset="0"/>
                <a:cs typeface="Times New Roman" panose="02020603050405020304" pitchFamily="18" charset="0"/>
              </a:rPr>
              <a:t>one table may bump into another.</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6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05BE-75E7-046B-8690-9ABFFDB363EC}"/>
              </a:ext>
            </a:extLst>
          </p:cNvPr>
          <p:cNvSpPr>
            <a:spLocks noGrp="1"/>
          </p:cNvSpPr>
          <p:nvPr>
            <p:ph type="title"/>
          </p:nvPr>
        </p:nvSpPr>
        <p:spPr/>
        <p:txBody>
          <a:bodyPr/>
          <a:lstStyle/>
          <a:p>
            <a:r>
              <a:rPr lang="en-US" dirty="0"/>
              <a:t>Memory Protection</a:t>
            </a:r>
          </a:p>
        </p:txBody>
      </p:sp>
      <p:sp>
        <p:nvSpPr>
          <p:cNvPr id="3" name="Content Placeholder 2">
            <a:extLst>
              <a:ext uri="{FF2B5EF4-FFF2-40B4-BE49-F238E27FC236}">
                <a16:creationId xmlns:a16="http://schemas.microsoft.com/office/drawing/2014/main" id="{7CD681A6-00F4-5D0E-617E-577526A87A6A}"/>
              </a:ext>
            </a:extLst>
          </p:cNvPr>
          <p:cNvSpPr>
            <a:spLocks noGrp="1"/>
          </p:cNvSpPr>
          <p:nvPr>
            <p:ph idx="1"/>
          </p:nvPr>
        </p:nvSpPr>
        <p:spPr/>
        <p:txBody>
          <a:bodyPr>
            <a:normAutofit/>
          </a:bodyPr>
          <a:lstStyle/>
          <a:p>
            <a:r>
              <a:rPr lang="en-US" sz="2800" dirty="0"/>
              <a:t>If malicious or erroneous programs could read any area of memory, confidential information could leak.</a:t>
            </a:r>
          </a:p>
          <a:p>
            <a:r>
              <a:rPr lang="en-US" sz="2800" dirty="0"/>
              <a:t>If such programs could write any area of memory, they could corrupt other programs or the operating system.</a:t>
            </a:r>
          </a:p>
          <a:p>
            <a:r>
              <a:rPr lang="en-US" sz="2800" dirty="0"/>
              <a:t>Sometimes programs need to read or write areas of memory belonging to the OS.</a:t>
            </a:r>
          </a:p>
          <a:p>
            <a:r>
              <a:rPr lang="en-US" sz="2800" dirty="0"/>
              <a:t>Memory protection schemes control this.</a:t>
            </a:r>
          </a:p>
        </p:txBody>
      </p:sp>
    </p:spTree>
    <p:extLst>
      <p:ext uri="{BB962C8B-B14F-4D97-AF65-F5344CB8AC3E}">
        <p14:creationId xmlns:p14="http://schemas.microsoft.com/office/powerpoint/2010/main" val="1838797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6-08"/>
          <p:cNvPicPr>
            <a:picLocks noChangeAspect="1" noChangeArrowheads="1"/>
          </p:cNvPicPr>
          <p:nvPr/>
        </p:nvPicPr>
        <p:blipFill>
          <a:blip r:embed="rId2" cstate="print"/>
          <a:srcRect/>
          <a:stretch>
            <a:fillRect/>
          </a:stretch>
        </p:blipFill>
        <p:spPr bwMode="auto">
          <a:xfrm>
            <a:off x="876300" y="1524000"/>
            <a:ext cx="7526338" cy="3867150"/>
          </a:xfrm>
          <a:prstGeom prst="rect">
            <a:avLst/>
          </a:prstGeom>
          <a:noFill/>
        </p:spPr>
      </p:pic>
      <p:sp>
        <p:nvSpPr>
          <p:cNvPr id="83970" name="Rectangle 2"/>
          <p:cNvSpPr>
            <a:spLocks noGrp="1" noChangeArrowheads="1"/>
          </p:cNvSpPr>
          <p:nvPr>
            <p:ph type="title"/>
          </p:nvPr>
        </p:nvSpPr>
        <p:spPr/>
        <p:txBody>
          <a:bodyPr/>
          <a:lstStyle/>
          <a:p>
            <a:r>
              <a:rPr lang="en-US" dirty="0"/>
              <a:t>Segmentation</a:t>
            </a:r>
          </a:p>
        </p:txBody>
      </p:sp>
      <p:sp>
        <p:nvSpPr>
          <p:cNvPr id="83971" name="Rectangle 3"/>
          <p:cNvSpPr>
            <a:spLocks noGrp="1" noChangeArrowheads="1"/>
          </p:cNvSpPr>
          <p:nvPr>
            <p:ph idx="1"/>
          </p:nvPr>
        </p:nvSpPr>
        <p:spPr>
          <a:xfrm>
            <a:off x="380999" y="5334000"/>
            <a:ext cx="8763001" cy="998536"/>
          </a:xfrm>
        </p:spPr>
        <p:txBody>
          <a:bodyPr>
            <a:normAutofit lnSpcReduction="10000"/>
          </a:bodyPr>
          <a:lstStyle/>
          <a:p>
            <a:pPr marL="0" indent="0">
              <a:buNone/>
            </a:pPr>
            <a:r>
              <a:rPr lang="en-US" sz="3000" dirty="0"/>
              <a:t>A segmented memory allows each table to grow or shrink independently of the other tables.</a:t>
            </a:r>
          </a:p>
        </p:txBody>
      </p:sp>
      <p:sp>
        <p:nvSpPr>
          <p:cNvPr id="6" name="Slide Number Placeholder 5"/>
          <p:cNvSpPr>
            <a:spLocks noGrp="1"/>
          </p:cNvSpPr>
          <p:nvPr>
            <p:ph type="sldNum" sz="quarter" idx="12"/>
          </p:nvPr>
        </p:nvSpPr>
        <p:spPr/>
        <p:txBody>
          <a:bodyPr/>
          <a:lstStyle/>
          <a:p>
            <a:fld id="{CE6CBA24-E18B-42AC-A34E-360F8A268393}" type="slidenum">
              <a:rPr lang="en-US" smtClean="0"/>
              <a:pPr/>
              <a:t>40</a:t>
            </a:fld>
            <a:endParaRPr lang="en-US" dirty="0"/>
          </a:p>
        </p:txBody>
      </p:sp>
    </p:spTree>
    <p:extLst>
      <p:ext uri="{BB962C8B-B14F-4D97-AF65-F5344CB8AC3E}">
        <p14:creationId xmlns:p14="http://schemas.microsoft.com/office/powerpoint/2010/main" val="1995142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t>Paging vs. Segmentation</a:t>
            </a:r>
          </a:p>
        </p:txBody>
      </p:sp>
      <p:sp>
        <p:nvSpPr>
          <p:cNvPr id="5" name="Slide Number Placeholder 4"/>
          <p:cNvSpPr>
            <a:spLocks noGrp="1"/>
          </p:cNvSpPr>
          <p:nvPr>
            <p:ph type="sldNum" sz="quarter" idx="12"/>
          </p:nvPr>
        </p:nvSpPr>
        <p:spPr/>
        <p:txBody>
          <a:bodyPr/>
          <a:lstStyle/>
          <a:p>
            <a:fld id="{CE6CBA24-E18B-42AC-A34E-360F8A268393}" type="slidenum">
              <a:rPr lang="en-US" smtClean="0"/>
              <a:pPr/>
              <a:t>41</a:t>
            </a:fld>
            <a:endParaRPr lang="en-US" dirty="0"/>
          </a:p>
        </p:txBody>
      </p:sp>
      <p:graphicFrame>
        <p:nvGraphicFramePr>
          <p:cNvPr id="2" name="Table 2">
            <a:extLst>
              <a:ext uri="{FF2B5EF4-FFF2-40B4-BE49-F238E27FC236}">
                <a16:creationId xmlns:a16="http://schemas.microsoft.com/office/drawing/2014/main" id="{1139C9C6-C6AA-1A49-876F-8511E95204D6}"/>
              </a:ext>
            </a:extLst>
          </p:cNvPr>
          <p:cNvGraphicFramePr>
            <a:graphicFrameLocks noGrp="1"/>
          </p:cNvGraphicFramePr>
          <p:nvPr>
            <p:extLst>
              <p:ext uri="{D42A27DB-BD31-4B8C-83A1-F6EECF244321}">
                <p14:modId xmlns:p14="http://schemas.microsoft.com/office/powerpoint/2010/main" val="4258353085"/>
              </p:ext>
            </p:extLst>
          </p:nvPr>
        </p:nvGraphicFramePr>
        <p:xfrm>
          <a:off x="242595" y="1922106"/>
          <a:ext cx="8628948" cy="2433320"/>
        </p:xfrm>
        <a:graphic>
          <a:graphicData uri="http://schemas.openxmlformats.org/drawingml/2006/table">
            <a:tbl>
              <a:tblPr firstRow="1" bandRow="1">
                <a:tableStyleId>{5C22544A-7EE6-4342-B048-85BDC9FD1C3A}</a:tableStyleId>
              </a:tblPr>
              <a:tblGrid>
                <a:gridCol w="4782813">
                  <a:extLst>
                    <a:ext uri="{9D8B030D-6E8A-4147-A177-3AD203B41FA5}">
                      <a16:colId xmlns:a16="http://schemas.microsoft.com/office/drawing/2014/main" val="2580583312"/>
                    </a:ext>
                  </a:extLst>
                </a:gridCol>
                <a:gridCol w="1809713">
                  <a:extLst>
                    <a:ext uri="{9D8B030D-6E8A-4147-A177-3AD203B41FA5}">
                      <a16:colId xmlns:a16="http://schemas.microsoft.com/office/drawing/2014/main" val="2050761029"/>
                    </a:ext>
                  </a:extLst>
                </a:gridCol>
                <a:gridCol w="2036422">
                  <a:extLst>
                    <a:ext uri="{9D8B030D-6E8A-4147-A177-3AD203B41FA5}">
                      <a16:colId xmlns:a16="http://schemas.microsoft.com/office/drawing/2014/main" val="1994953938"/>
                    </a:ext>
                  </a:extLst>
                </a:gridCol>
              </a:tblGrid>
              <a:tr h="370840">
                <a:tc>
                  <a:txBody>
                    <a:bodyPr/>
                    <a:lstStyle/>
                    <a:p>
                      <a:pPr algn="ctr"/>
                      <a:r>
                        <a:rPr lang="en-US" sz="1600" dirty="0">
                          <a:solidFill>
                            <a:schemeClr val="tx1"/>
                          </a:solidFill>
                        </a:rPr>
                        <a:t>Consideration</a:t>
                      </a:r>
                    </a:p>
                  </a:txBody>
                  <a:tcPr/>
                </a:tc>
                <a:tc>
                  <a:txBody>
                    <a:bodyPr/>
                    <a:lstStyle/>
                    <a:p>
                      <a:pPr algn="ctr"/>
                      <a:r>
                        <a:rPr lang="en-US" sz="1600">
                          <a:solidFill>
                            <a:schemeClr val="tx1"/>
                          </a:solidFill>
                        </a:rPr>
                        <a:t>Paging</a:t>
                      </a:r>
                      <a:endParaRPr lang="en-US" sz="1600" dirty="0">
                        <a:solidFill>
                          <a:schemeClr val="tx1"/>
                        </a:solidFill>
                      </a:endParaRPr>
                    </a:p>
                  </a:txBody>
                  <a:tcPr/>
                </a:tc>
                <a:tc>
                  <a:txBody>
                    <a:bodyPr/>
                    <a:lstStyle/>
                    <a:p>
                      <a:pPr algn="ctr"/>
                      <a:r>
                        <a:rPr lang="en-US" sz="1600" dirty="0">
                          <a:solidFill>
                            <a:schemeClr val="tx1"/>
                          </a:solidFill>
                        </a:rPr>
                        <a:t>Segmentation</a:t>
                      </a:r>
                    </a:p>
                  </a:txBody>
                  <a:tcPr/>
                </a:tc>
                <a:extLst>
                  <a:ext uri="{0D108BD9-81ED-4DB2-BD59-A6C34878D82A}">
                    <a16:rowId xmlns:a16="http://schemas.microsoft.com/office/drawing/2014/main" val="3890529954"/>
                  </a:ext>
                </a:extLst>
              </a:tr>
              <a:tr h="370840">
                <a:tc>
                  <a:txBody>
                    <a:bodyPr/>
                    <a:lstStyle/>
                    <a:p>
                      <a:r>
                        <a:rPr lang="en-US" sz="1600" dirty="0"/>
                        <a:t>Need the programmer be aware of it?</a:t>
                      </a:r>
                    </a:p>
                  </a:txBody>
                  <a:tcPr/>
                </a:tc>
                <a:tc>
                  <a:txBody>
                    <a:bodyPr/>
                    <a:lstStyle/>
                    <a:p>
                      <a:r>
                        <a:rPr lang="en-US" sz="1600" dirty="0"/>
                        <a:t>No</a:t>
                      </a:r>
                    </a:p>
                  </a:txBody>
                  <a:tcPr/>
                </a:tc>
                <a:tc>
                  <a:txBody>
                    <a:bodyPr/>
                    <a:lstStyle/>
                    <a:p>
                      <a:r>
                        <a:rPr lang="en-US" sz="1600" dirty="0"/>
                        <a:t>Yes</a:t>
                      </a:r>
                    </a:p>
                  </a:txBody>
                  <a:tcPr/>
                </a:tc>
                <a:extLst>
                  <a:ext uri="{0D108BD9-81ED-4DB2-BD59-A6C34878D82A}">
                    <a16:rowId xmlns:a16="http://schemas.microsoft.com/office/drawing/2014/main" val="125662635"/>
                  </a:ext>
                </a:extLst>
              </a:tr>
              <a:tr h="370840">
                <a:tc>
                  <a:txBody>
                    <a:bodyPr/>
                    <a:lstStyle/>
                    <a:p>
                      <a:r>
                        <a:rPr lang="en-US" sz="1600" dirty="0"/>
                        <a:t>How many linear address spaces are </a:t>
                      </a:r>
                      <a:r>
                        <a:rPr lang="en-US" sz="1600"/>
                        <a:t>there?</a:t>
                      </a:r>
                      <a:endParaRPr lang="en-US" sz="1600" dirty="0"/>
                    </a:p>
                  </a:txBody>
                  <a:tcPr/>
                </a:tc>
                <a:tc>
                  <a:txBody>
                    <a:bodyPr/>
                    <a:lstStyle/>
                    <a:p>
                      <a:r>
                        <a:rPr lang="en-US" sz="1600" dirty="0"/>
                        <a:t>1</a:t>
                      </a:r>
                    </a:p>
                  </a:txBody>
                  <a:tcPr/>
                </a:tc>
                <a:tc>
                  <a:txBody>
                    <a:bodyPr/>
                    <a:lstStyle/>
                    <a:p>
                      <a:r>
                        <a:rPr lang="en-US" sz="1600" dirty="0"/>
                        <a:t>Many</a:t>
                      </a:r>
                    </a:p>
                  </a:txBody>
                  <a:tcPr/>
                </a:tc>
                <a:extLst>
                  <a:ext uri="{0D108BD9-81ED-4DB2-BD59-A6C34878D82A}">
                    <a16:rowId xmlns:a16="http://schemas.microsoft.com/office/drawing/2014/main" val="2718884834"/>
                  </a:ext>
                </a:extLst>
              </a:tr>
              <a:tr h="370840">
                <a:tc>
                  <a:txBody>
                    <a:bodyPr/>
                    <a:lstStyle/>
                    <a:p>
                      <a:r>
                        <a:rPr lang="en-US" sz="1600" dirty="0"/>
                        <a:t>Can virtual address space exceed memory size?</a:t>
                      </a:r>
                    </a:p>
                  </a:txBody>
                  <a:tcPr/>
                </a:tc>
                <a:tc>
                  <a:txBody>
                    <a:bodyPr/>
                    <a:lstStyle/>
                    <a:p>
                      <a:r>
                        <a:rPr lang="en-US" sz="1600" dirty="0"/>
                        <a:t>Yes</a:t>
                      </a:r>
                    </a:p>
                  </a:txBody>
                  <a:tcPr/>
                </a:tc>
                <a:tc>
                  <a:txBody>
                    <a:bodyPr/>
                    <a:lstStyle/>
                    <a:p>
                      <a:r>
                        <a:rPr lang="en-US" sz="1600" dirty="0"/>
                        <a:t>Yes</a:t>
                      </a:r>
                    </a:p>
                  </a:txBody>
                  <a:tcPr/>
                </a:tc>
                <a:extLst>
                  <a:ext uri="{0D108BD9-81ED-4DB2-BD59-A6C34878D82A}">
                    <a16:rowId xmlns:a16="http://schemas.microsoft.com/office/drawing/2014/main" val="1121973784"/>
                  </a:ext>
                </a:extLst>
              </a:tr>
              <a:tr h="370840">
                <a:tc>
                  <a:txBody>
                    <a:bodyPr/>
                    <a:lstStyle/>
                    <a:p>
                      <a:r>
                        <a:rPr lang="en-US" sz="1600" dirty="0"/>
                        <a:t>Can variable-sized tables be handled easily?</a:t>
                      </a:r>
                    </a:p>
                  </a:txBody>
                  <a:tcPr/>
                </a:tc>
                <a:tc>
                  <a:txBody>
                    <a:bodyPr/>
                    <a:lstStyle/>
                    <a:p>
                      <a:r>
                        <a:rPr lang="en-US" sz="1600" dirty="0"/>
                        <a:t>No</a:t>
                      </a:r>
                    </a:p>
                  </a:txBody>
                  <a:tcPr/>
                </a:tc>
                <a:tc>
                  <a:txBody>
                    <a:bodyPr/>
                    <a:lstStyle/>
                    <a:p>
                      <a:r>
                        <a:rPr lang="en-US" sz="1600" dirty="0"/>
                        <a:t>Yes</a:t>
                      </a:r>
                    </a:p>
                  </a:txBody>
                  <a:tcPr/>
                </a:tc>
                <a:extLst>
                  <a:ext uri="{0D108BD9-81ED-4DB2-BD59-A6C34878D82A}">
                    <a16:rowId xmlns:a16="http://schemas.microsoft.com/office/drawing/2014/main" val="523606744"/>
                  </a:ext>
                </a:extLst>
              </a:tr>
              <a:tr h="370840">
                <a:tc>
                  <a:txBody>
                    <a:bodyPr/>
                    <a:lstStyle/>
                    <a:p>
                      <a:r>
                        <a:rPr lang="en-US" sz="1600" dirty="0"/>
                        <a:t>Why was the technique invented?</a:t>
                      </a:r>
                    </a:p>
                  </a:txBody>
                  <a:tcPr/>
                </a:tc>
                <a:tc>
                  <a:txBody>
                    <a:bodyPr/>
                    <a:lstStyle/>
                    <a:p>
                      <a:r>
                        <a:rPr lang="en-US" sz="1600" dirty="0"/>
                        <a:t>To simulate large memories</a:t>
                      </a:r>
                    </a:p>
                  </a:txBody>
                  <a:tcPr/>
                </a:tc>
                <a:tc>
                  <a:txBody>
                    <a:bodyPr/>
                    <a:lstStyle/>
                    <a:p>
                      <a:r>
                        <a:rPr lang="en-US" sz="1600" dirty="0"/>
                        <a:t>To provide multiple address spaces</a:t>
                      </a:r>
                    </a:p>
                  </a:txBody>
                  <a:tcPr/>
                </a:tc>
                <a:extLst>
                  <a:ext uri="{0D108BD9-81ED-4DB2-BD59-A6C34878D82A}">
                    <a16:rowId xmlns:a16="http://schemas.microsoft.com/office/drawing/2014/main" val="1493675486"/>
                  </a:ext>
                </a:extLst>
              </a:tr>
            </a:tbl>
          </a:graphicData>
        </a:graphic>
      </p:graphicFrame>
    </p:spTree>
    <p:extLst>
      <p:ext uri="{BB962C8B-B14F-4D97-AF65-F5344CB8AC3E}">
        <p14:creationId xmlns:p14="http://schemas.microsoft.com/office/powerpoint/2010/main" val="1113346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Virtual Memory vs. Caching</a:t>
            </a:r>
          </a:p>
        </p:txBody>
      </p:sp>
      <p:sp>
        <p:nvSpPr>
          <p:cNvPr id="32771" name="Rectangle 3"/>
          <p:cNvSpPr>
            <a:spLocks noGrp="1" noChangeArrowheads="1"/>
          </p:cNvSpPr>
          <p:nvPr>
            <p:ph idx="1"/>
          </p:nvPr>
        </p:nvSpPr>
        <p:spPr/>
        <p:txBody>
          <a:bodyPr/>
          <a:lstStyle/>
          <a:p>
            <a:r>
              <a:rPr lang="en-US"/>
              <a:t>Cache </a:t>
            </a:r>
            <a:r>
              <a:rPr lang="en-US" b="1"/>
              <a:t>speeds up</a:t>
            </a:r>
            <a:r>
              <a:rPr lang="en-US"/>
              <a:t> memory access</a:t>
            </a:r>
          </a:p>
          <a:p>
            <a:r>
              <a:rPr lang="en-US"/>
              <a:t>Virtual memory </a:t>
            </a:r>
            <a:r>
              <a:rPr lang="en-US" b="1"/>
              <a:t>increases the amount of</a:t>
            </a:r>
            <a:r>
              <a:rPr lang="en-US"/>
              <a:t> </a:t>
            </a:r>
            <a:r>
              <a:rPr lang="en-US" b="1"/>
              <a:t>perceived storage</a:t>
            </a:r>
            <a:r>
              <a:rPr lang="en-US">
                <a:solidFill>
                  <a:schemeClr val="hlink"/>
                </a:solidFill>
              </a:rPr>
              <a:t> </a:t>
            </a:r>
          </a:p>
          <a:p>
            <a:pPr lvl="1"/>
            <a:r>
              <a:rPr lang="en-US"/>
              <a:t>Independence from the configuration and capacity of the memory system</a:t>
            </a:r>
          </a:p>
          <a:p>
            <a:pPr lvl="1"/>
            <a:r>
              <a:rPr lang="en-US"/>
              <a:t>Low cost per bit compared to main memory</a:t>
            </a:r>
          </a:p>
        </p:txBody>
      </p:sp>
      <p:sp>
        <p:nvSpPr>
          <p:cNvPr id="4" name="Slide Number Placeholder 3"/>
          <p:cNvSpPr>
            <a:spLocks noGrp="1"/>
          </p:cNvSpPr>
          <p:nvPr>
            <p:ph type="sldNum" sz="quarter" idx="12"/>
          </p:nvPr>
        </p:nvSpPr>
        <p:spPr/>
        <p:txBody>
          <a:bodyPr/>
          <a:lstStyle/>
          <a:p>
            <a:fld id="{CE6CBA24-E18B-42AC-A34E-360F8A268393}" type="slidenum">
              <a:rPr lang="en-US" smtClean="0"/>
              <a:pPr/>
              <a:t>42</a:t>
            </a:fld>
            <a:endParaRPr lang="en-US" dirty="0"/>
          </a:p>
        </p:txBody>
      </p:sp>
    </p:spTree>
    <p:extLst>
      <p:ext uri="{BB962C8B-B14F-4D97-AF65-F5344CB8AC3E}">
        <p14:creationId xmlns:p14="http://schemas.microsoft.com/office/powerpoint/2010/main" val="1103864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B3A2-5A38-7C15-FBFB-C97EDDAD3F6B}"/>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35F1441B-E3D1-A9ED-D994-65141A6718F6}"/>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3657600" y="2057400"/>
            <a:ext cx="1622425" cy="3933825"/>
          </a:xfrm>
          <a:prstGeom prst="rect">
            <a:avLst/>
          </a:prstGeom>
          <a:noFill/>
          <a:ln w="9525">
            <a:noFill/>
            <a:miter lim="800000"/>
            <a:headEnd/>
            <a:tailEnd/>
          </a:ln>
        </p:spPr>
      </p:pic>
    </p:spTree>
    <p:extLst>
      <p:ext uri="{BB962C8B-B14F-4D97-AF65-F5344CB8AC3E}">
        <p14:creationId xmlns:p14="http://schemas.microsoft.com/office/powerpoint/2010/main" val="10964750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05AE-B725-D5AF-4A0F-1AE08FB70F95}"/>
              </a:ext>
            </a:extLst>
          </p:cNvPr>
          <p:cNvSpPr>
            <a:spLocks noGrp="1"/>
          </p:cNvSpPr>
          <p:nvPr>
            <p:ph type="title"/>
          </p:nvPr>
        </p:nvSpPr>
        <p:spPr/>
        <p:txBody>
          <a:bodyPr/>
          <a:lstStyle/>
          <a:p>
            <a:r>
              <a:rPr lang="en-US" dirty="0"/>
              <a:t>Memory Protection Methods</a:t>
            </a:r>
          </a:p>
        </p:txBody>
      </p:sp>
      <p:sp>
        <p:nvSpPr>
          <p:cNvPr id="3" name="Content Placeholder 2">
            <a:extLst>
              <a:ext uri="{FF2B5EF4-FFF2-40B4-BE49-F238E27FC236}">
                <a16:creationId xmlns:a16="http://schemas.microsoft.com/office/drawing/2014/main" id="{69DAFD5D-381F-859D-0C89-1AF80FE6007E}"/>
              </a:ext>
            </a:extLst>
          </p:cNvPr>
          <p:cNvSpPr>
            <a:spLocks noGrp="1"/>
          </p:cNvSpPr>
          <p:nvPr>
            <p:ph idx="1"/>
          </p:nvPr>
        </p:nvSpPr>
        <p:spPr/>
        <p:txBody>
          <a:bodyPr/>
          <a:lstStyle/>
          <a:p>
            <a:r>
              <a:rPr lang="en-US" dirty="0"/>
              <a:t>Some IBM operating systems assigned a 4-bit code to processes and blocks of memory.</a:t>
            </a:r>
          </a:p>
          <a:p>
            <a:r>
              <a:rPr lang="en-US" dirty="0"/>
              <a:t>Processes could not read or write memory with non-matching codes.</a:t>
            </a:r>
          </a:p>
          <a:p>
            <a:r>
              <a:rPr lang="en-US" dirty="0"/>
              <a:t>Another mechanism is to assign base and limit registers to each process.</a:t>
            </a:r>
          </a:p>
          <a:p>
            <a:r>
              <a:rPr lang="en-US" dirty="0"/>
              <a:t>Processes could only access memory within those addresses.</a:t>
            </a:r>
          </a:p>
          <a:p>
            <a:r>
              <a:rPr lang="en-US" dirty="0"/>
              <a:t>Virtual memory provides another solution.</a:t>
            </a:r>
          </a:p>
        </p:txBody>
      </p:sp>
    </p:spTree>
    <p:extLst>
      <p:ext uri="{BB962C8B-B14F-4D97-AF65-F5344CB8AC3E}">
        <p14:creationId xmlns:p14="http://schemas.microsoft.com/office/powerpoint/2010/main" val="2030694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Memory Partitioning</a:t>
            </a:r>
          </a:p>
        </p:txBody>
      </p:sp>
      <p:sp>
        <p:nvSpPr>
          <p:cNvPr id="20483" name="Rectangle 3"/>
          <p:cNvSpPr>
            <a:spLocks noGrp="1" noChangeArrowheads="1"/>
          </p:cNvSpPr>
          <p:nvPr>
            <p:ph idx="1"/>
          </p:nvPr>
        </p:nvSpPr>
        <p:spPr>
          <a:xfrm>
            <a:off x="685800" y="1636852"/>
            <a:ext cx="7925302" cy="4346295"/>
          </a:xfrm>
        </p:spPr>
        <p:txBody>
          <a:bodyPr>
            <a:normAutofit/>
          </a:bodyPr>
          <a:lstStyle/>
          <a:p>
            <a:pPr>
              <a:lnSpc>
                <a:spcPct val="90000"/>
              </a:lnSpc>
              <a:spcBef>
                <a:spcPts val="600"/>
              </a:spcBef>
            </a:pPr>
            <a:r>
              <a:rPr lang="en-US" sz="2800" dirty="0"/>
              <a:t>Fixed partitioning: If you don’t have a big enough free partition, a program cannot run.</a:t>
            </a:r>
          </a:p>
          <a:p>
            <a:pPr>
              <a:lnSpc>
                <a:spcPct val="90000"/>
              </a:lnSpc>
              <a:spcBef>
                <a:spcPts val="600"/>
              </a:spcBef>
            </a:pPr>
            <a:r>
              <a:rPr lang="en-US" sz="2800" dirty="0"/>
              <a:t>Variable: most flexible, but leads to…</a:t>
            </a:r>
          </a:p>
          <a:p>
            <a:pPr>
              <a:lnSpc>
                <a:spcPct val="90000"/>
              </a:lnSpc>
              <a:spcBef>
                <a:spcPts val="600"/>
              </a:spcBef>
            </a:pPr>
            <a:r>
              <a:rPr lang="en-US" sz="2800" dirty="0"/>
              <a:t>Memory fragmentation</a:t>
            </a:r>
          </a:p>
        </p:txBody>
      </p:sp>
      <p:sp>
        <p:nvSpPr>
          <p:cNvPr id="21" name="Slide Number Placeholder 20"/>
          <p:cNvSpPr>
            <a:spLocks noGrp="1"/>
          </p:cNvSpPr>
          <p:nvPr>
            <p:ph type="sldNum" sz="quarter" idx="12"/>
          </p:nvPr>
        </p:nvSpPr>
        <p:spPr/>
        <p:txBody>
          <a:bodyPr/>
          <a:lstStyle/>
          <a:p>
            <a:fld id="{CE6CBA24-E18B-42AC-A34E-360F8A268393}" type="slidenum">
              <a:rPr lang="en-US" smtClean="0"/>
              <a:pPr/>
              <a:t>6</a:t>
            </a:fld>
            <a:endParaRPr lang="en-US" dirty="0"/>
          </a:p>
        </p:txBody>
      </p:sp>
      <p:grpSp>
        <p:nvGrpSpPr>
          <p:cNvPr id="2" name="Group 1">
            <a:extLst>
              <a:ext uri="{FF2B5EF4-FFF2-40B4-BE49-F238E27FC236}">
                <a16:creationId xmlns:a16="http://schemas.microsoft.com/office/drawing/2014/main" id="{010912B0-CF67-3337-BC44-65D7F8200BFA}"/>
              </a:ext>
              <a:ext uri="{C183D7F6-B498-43B3-948B-1728B52AA6E4}">
                <adec:decorative xmlns:adec="http://schemas.microsoft.com/office/drawing/2017/decorative" val="1"/>
              </a:ext>
            </a:extLst>
          </p:cNvPr>
          <p:cNvGrpSpPr/>
          <p:nvPr/>
        </p:nvGrpSpPr>
        <p:grpSpPr>
          <a:xfrm>
            <a:off x="1066800" y="3581400"/>
            <a:ext cx="8001000" cy="2209800"/>
            <a:chOff x="1066800" y="3581400"/>
            <a:chExt cx="8001000" cy="2209800"/>
          </a:xfrm>
        </p:grpSpPr>
        <p:grpSp>
          <p:nvGrpSpPr>
            <p:cNvPr id="20512" name="Group 20511"/>
            <p:cNvGrpSpPr/>
            <p:nvPr/>
          </p:nvGrpSpPr>
          <p:grpSpPr>
            <a:xfrm>
              <a:off x="1066800" y="3581400"/>
              <a:ext cx="1295400" cy="2209800"/>
              <a:chOff x="1066800" y="3810000"/>
              <a:chExt cx="1295400" cy="2209800"/>
            </a:xfrm>
          </p:grpSpPr>
          <p:sp>
            <p:nvSpPr>
              <p:cNvPr id="20508" name="Rectangle 20507"/>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509" name="TextBox 20508"/>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20511" name="Straight Connector 20510"/>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5" name="Group 64"/>
            <p:cNvGrpSpPr/>
            <p:nvPr/>
          </p:nvGrpSpPr>
          <p:grpSpPr>
            <a:xfrm>
              <a:off x="2743200" y="3581400"/>
              <a:ext cx="1295400" cy="2209800"/>
              <a:chOff x="1066800" y="3810000"/>
              <a:chExt cx="1295400" cy="2209800"/>
            </a:xfrm>
          </p:grpSpPr>
          <p:sp>
            <p:nvSpPr>
              <p:cNvPr id="66" name="Rectangle 65"/>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TextBox 66"/>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68" name="Straight Connector 67"/>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9" name="TextBox 68"/>
            <p:cNvSpPr txBox="1"/>
            <p:nvPr/>
          </p:nvSpPr>
          <p:spPr>
            <a:xfrm>
              <a:off x="2743200" y="5040868"/>
              <a:ext cx="1295400" cy="369332"/>
            </a:xfrm>
            <a:prstGeom prst="rect">
              <a:avLst/>
            </a:prstGeom>
            <a:noFill/>
          </p:spPr>
          <p:txBody>
            <a:bodyPr wrap="square" rtlCol="0">
              <a:spAutoFit/>
            </a:bodyPr>
            <a:lstStyle/>
            <a:p>
              <a:pPr algn="ctr"/>
              <a:r>
                <a:rPr lang="en-US" dirty="0"/>
                <a:t>Word</a:t>
              </a:r>
            </a:p>
          </p:txBody>
        </p:sp>
        <p:cxnSp>
          <p:nvCxnSpPr>
            <p:cNvPr id="70" name="Straight Connector 69"/>
            <p:cNvCxnSpPr/>
            <p:nvPr/>
          </p:nvCxnSpPr>
          <p:spPr bwMode="auto">
            <a:xfrm>
              <a:off x="2743200" y="50292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0513" name="Group 20512"/>
            <p:cNvGrpSpPr/>
            <p:nvPr/>
          </p:nvGrpSpPr>
          <p:grpSpPr>
            <a:xfrm>
              <a:off x="4419600" y="3581400"/>
              <a:ext cx="1295400" cy="2209800"/>
              <a:chOff x="4419600" y="3810000"/>
              <a:chExt cx="1295400" cy="2209800"/>
            </a:xfrm>
          </p:grpSpPr>
          <p:grpSp>
            <p:nvGrpSpPr>
              <p:cNvPr id="71" name="Group 70"/>
              <p:cNvGrpSpPr/>
              <p:nvPr/>
            </p:nvGrpSpPr>
            <p:grpSpPr>
              <a:xfrm>
                <a:off x="4419600" y="3810000"/>
                <a:ext cx="1295400" cy="2209800"/>
                <a:chOff x="1066800" y="3810000"/>
                <a:chExt cx="1295400" cy="2209800"/>
              </a:xfrm>
            </p:grpSpPr>
            <p:sp>
              <p:nvSpPr>
                <p:cNvPr id="72" name="Rectangle 71"/>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3" name="TextBox 72"/>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74" name="Straight Connector 73"/>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5" name="TextBox 74"/>
              <p:cNvSpPr txBox="1"/>
              <p:nvPr/>
            </p:nvSpPr>
            <p:spPr>
              <a:xfrm>
                <a:off x="4419600" y="5269468"/>
                <a:ext cx="1295400" cy="369332"/>
              </a:xfrm>
              <a:prstGeom prst="rect">
                <a:avLst/>
              </a:prstGeom>
              <a:noFill/>
            </p:spPr>
            <p:txBody>
              <a:bodyPr wrap="square" rtlCol="0">
                <a:spAutoFit/>
              </a:bodyPr>
              <a:lstStyle/>
              <a:p>
                <a:pPr algn="ctr"/>
                <a:r>
                  <a:rPr lang="en-US" dirty="0"/>
                  <a:t>Word</a:t>
                </a:r>
              </a:p>
            </p:txBody>
          </p:sp>
          <p:cxnSp>
            <p:nvCxnSpPr>
              <p:cNvPr id="76" name="Straight Connector 75"/>
              <p:cNvCxnSpPr/>
              <p:nvPr/>
            </p:nvCxnSpPr>
            <p:spPr bwMode="auto">
              <a:xfrm>
                <a:off x="4419600"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3" name="TextBox 82"/>
              <p:cNvSpPr txBox="1"/>
              <p:nvPr/>
            </p:nvSpPr>
            <p:spPr>
              <a:xfrm>
                <a:off x="4419600"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84" name="Straight Connector 83"/>
              <p:cNvCxnSpPr/>
              <p:nvPr/>
            </p:nvCxnSpPr>
            <p:spPr bwMode="auto">
              <a:xfrm>
                <a:off x="4419600"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5" name="Group 84"/>
            <p:cNvGrpSpPr/>
            <p:nvPr/>
          </p:nvGrpSpPr>
          <p:grpSpPr>
            <a:xfrm>
              <a:off x="6096000" y="3581400"/>
              <a:ext cx="1295400" cy="2209800"/>
              <a:chOff x="1066800" y="3810000"/>
              <a:chExt cx="1295400" cy="2209800"/>
            </a:xfrm>
          </p:grpSpPr>
          <p:sp>
            <p:nvSpPr>
              <p:cNvPr id="86" name="Rectangle 85"/>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TextBox 86"/>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88" name="Straight Connector 87"/>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9" name="TextBox 88"/>
            <p:cNvSpPr txBox="1"/>
            <p:nvPr/>
          </p:nvSpPr>
          <p:spPr>
            <a:xfrm>
              <a:off x="6111240" y="5040868"/>
              <a:ext cx="1280160" cy="369332"/>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cxnSp>
          <p:nvCxnSpPr>
            <p:cNvPr id="90" name="Straight Connector 89"/>
            <p:cNvCxnSpPr/>
            <p:nvPr/>
          </p:nvCxnSpPr>
          <p:spPr bwMode="auto">
            <a:xfrm>
              <a:off x="6096000" y="50292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1" name="TextBox 90"/>
            <p:cNvSpPr txBox="1"/>
            <p:nvPr/>
          </p:nvSpPr>
          <p:spPr>
            <a:xfrm>
              <a:off x="6096000" y="4648200"/>
              <a:ext cx="1295400" cy="369332"/>
            </a:xfrm>
            <a:prstGeom prst="rect">
              <a:avLst/>
            </a:prstGeom>
            <a:noFill/>
          </p:spPr>
          <p:txBody>
            <a:bodyPr wrap="square" rtlCol="0">
              <a:spAutoFit/>
            </a:bodyPr>
            <a:lstStyle/>
            <a:p>
              <a:pPr algn="ctr"/>
              <a:r>
                <a:rPr lang="en-US" dirty="0" err="1"/>
                <a:t>JGrasp</a:t>
              </a:r>
              <a:endParaRPr lang="en-US" dirty="0"/>
            </a:p>
          </p:txBody>
        </p:sp>
        <p:cxnSp>
          <p:nvCxnSpPr>
            <p:cNvPr id="92" name="Straight Connector 91"/>
            <p:cNvCxnSpPr/>
            <p:nvPr/>
          </p:nvCxnSpPr>
          <p:spPr bwMode="auto">
            <a:xfrm>
              <a:off x="6096000" y="46482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6111240" y="361188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sp>
          <p:nvSpPr>
            <p:cNvPr id="33" name="TextBox 32"/>
            <p:cNvSpPr txBox="1"/>
            <p:nvPr/>
          </p:nvSpPr>
          <p:spPr>
            <a:xfrm>
              <a:off x="1082040" y="3601720"/>
              <a:ext cx="1280160" cy="1783080"/>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sp>
          <p:nvSpPr>
            <p:cNvPr id="34" name="TextBox 33"/>
            <p:cNvSpPr txBox="1"/>
            <p:nvPr/>
          </p:nvSpPr>
          <p:spPr>
            <a:xfrm>
              <a:off x="4429760" y="3624072"/>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sp>
          <p:nvSpPr>
            <p:cNvPr id="35" name="TextBox 34"/>
            <p:cNvSpPr txBox="1"/>
            <p:nvPr/>
          </p:nvSpPr>
          <p:spPr>
            <a:xfrm>
              <a:off x="2758440" y="3606800"/>
              <a:ext cx="1280160" cy="1417320"/>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sp>
          <p:nvSpPr>
            <p:cNvPr id="36" name="TextBox 35"/>
            <p:cNvSpPr txBox="1"/>
            <p:nvPr/>
          </p:nvSpPr>
          <p:spPr>
            <a:xfrm>
              <a:off x="7391400" y="4371201"/>
              <a:ext cx="1676400" cy="923330"/>
            </a:xfrm>
            <a:prstGeom prst="rect">
              <a:avLst/>
            </a:prstGeom>
            <a:noFill/>
          </p:spPr>
          <p:txBody>
            <a:bodyPr wrap="square" rtlCol="0">
              <a:spAutoFit/>
            </a:bodyPr>
            <a:lstStyle/>
            <a:p>
              <a:r>
                <a:rPr lang="en-US" dirty="0"/>
                <a:t>Free memory space is fragmented.</a:t>
              </a:r>
            </a:p>
          </p:txBody>
        </p:sp>
      </p:grpSp>
    </p:spTree>
    <p:extLst>
      <p:ext uri="{BB962C8B-B14F-4D97-AF65-F5344CB8AC3E}">
        <p14:creationId xmlns:p14="http://schemas.microsoft.com/office/powerpoint/2010/main" val="399951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Allocation Strategies</a:t>
            </a:r>
          </a:p>
        </p:txBody>
      </p:sp>
      <p:sp>
        <p:nvSpPr>
          <p:cNvPr id="20483" name="Rectangle 3"/>
          <p:cNvSpPr>
            <a:spLocks noGrp="1" noChangeArrowheads="1"/>
          </p:cNvSpPr>
          <p:nvPr>
            <p:ph idx="1"/>
          </p:nvPr>
        </p:nvSpPr>
        <p:spPr>
          <a:xfrm>
            <a:off x="685298" y="1600199"/>
            <a:ext cx="7925302" cy="4498695"/>
          </a:xfrm>
        </p:spPr>
        <p:txBody>
          <a:bodyPr/>
          <a:lstStyle/>
          <a:p>
            <a:pPr>
              <a:lnSpc>
                <a:spcPct val="90000"/>
              </a:lnSpc>
            </a:pPr>
            <a:r>
              <a:rPr lang="en-US" dirty="0"/>
              <a:t>First fit: fastest, but can leave small “holes”</a:t>
            </a:r>
          </a:p>
          <a:p>
            <a:pPr>
              <a:lnSpc>
                <a:spcPct val="90000"/>
              </a:lnSpc>
            </a:pPr>
            <a:r>
              <a:rPr lang="en-US" dirty="0"/>
              <a:t>Best fit: always leaves small holes.</a:t>
            </a:r>
          </a:p>
          <a:p>
            <a:pPr>
              <a:lnSpc>
                <a:spcPct val="90000"/>
              </a:lnSpc>
            </a:pPr>
            <a:r>
              <a:rPr lang="en-US" dirty="0"/>
              <a:t>Biggest fit: may leave an area big enough to be useful.</a:t>
            </a:r>
          </a:p>
        </p:txBody>
      </p:sp>
      <p:sp>
        <p:nvSpPr>
          <p:cNvPr id="21" name="Slide Number Placeholder 20"/>
          <p:cNvSpPr>
            <a:spLocks noGrp="1"/>
          </p:cNvSpPr>
          <p:nvPr>
            <p:ph type="sldNum" sz="quarter" idx="12"/>
          </p:nvPr>
        </p:nvSpPr>
        <p:spPr/>
        <p:txBody>
          <a:bodyPr/>
          <a:lstStyle/>
          <a:p>
            <a:fld id="{CE6CBA24-E18B-42AC-A34E-360F8A268393}" type="slidenum">
              <a:rPr lang="en-US" smtClean="0"/>
              <a:pPr/>
              <a:t>7</a:t>
            </a:fld>
            <a:endParaRPr lang="en-US" dirty="0"/>
          </a:p>
        </p:txBody>
      </p:sp>
      <p:sp>
        <p:nvSpPr>
          <p:cNvPr id="4" name="TextBox 3"/>
          <p:cNvSpPr txBox="1"/>
          <p:nvPr/>
        </p:nvSpPr>
        <p:spPr>
          <a:xfrm>
            <a:off x="4038601" y="3810000"/>
            <a:ext cx="1524000" cy="1754326"/>
          </a:xfrm>
          <a:prstGeom prst="rect">
            <a:avLst/>
          </a:prstGeom>
          <a:noFill/>
        </p:spPr>
        <p:txBody>
          <a:bodyPr wrap="square" rtlCol="0">
            <a:spAutoFit/>
          </a:bodyPr>
          <a:lstStyle/>
          <a:p>
            <a:r>
              <a:rPr lang="en-US" dirty="0"/>
              <a:t>First fit / best fit:  The remaining area is unusably small.</a:t>
            </a:r>
          </a:p>
        </p:txBody>
      </p:sp>
      <p:grpSp>
        <p:nvGrpSpPr>
          <p:cNvPr id="10" name="Group 9">
            <a:extLst>
              <a:ext uri="{FF2B5EF4-FFF2-40B4-BE49-F238E27FC236}">
                <a16:creationId xmlns:a16="http://schemas.microsoft.com/office/drawing/2014/main" id="{CBC48E33-8227-464E-F53C-A2FBECB80484}"/>
              </a:ext>
              <a:ext uri="{C183D7F6-B498-43B3-948B-1728B52AA6E4}">
                <adec:decorative xmlns:adec="http://schemas.microsoft.com/office/drawing/2017/decorative" val="1"/>
              </a:ext>
            </a:extLst>
          </p:cNvPr>
          <p:cNvGrpSpPr/>
          <p:nvPr/>
        </p:nvGrpSpPr>
        <p:grpSpPr>
          <a:xfrm>
            <a:off x="838201" y="3810000"/>
            <a:ext cx="1295400" cy="2209800"/>
            <a:chOff x="838201" y="3810000"/>
            <a:chExt cx="1295400" cy="2209800"/>
          </a:xfrm>
        </p:grpSpPr>
        <p:grpSp>
          <p:nvGrpSpPr>
            <p:cNvPr id="29" name="Group 28"/>
            <p:cNvGrpSpPr/>
            <p:nvPr/>
          </p:nvGrpSpPr>
          <p:grpSpPr>
            <a:xfrm>
              <a:off x="838201" y="3810000"/>
              <a:ext cx="1295400" cy="2209800"/>
              <a:chOff x="1066800" y="3810000"/>
              <a:chExt cx="1295400" cy="2209800"/>
            </a:xfrm>
          </p:grpSpPr>
          <p:sp>
            <p:nvSpPr>
              <p:cNvPr id="30" name="Rectangle 29"/>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TextBox 30"/>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33" name="Straight Connector 32"/>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4" name="TextBox 33"/>
            <p:cNvSpPr txBox="1"/>
            <p:nvPr/>
          </p:nvSpPr>
          <p:spPr>
            <a:xfrm>
              <a:off x="853441" y="5269468"/>
              <a:ext cx="1280160" cy="369332"/>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cxnSp>
          <p:nvCxnSpPr>
            <p:cNvPr id="35" name="Straight Connector 34"/>
            <p:cNvCxnSpPr/>
            <p:nvPr/>
          </p:nvCxnSpPr>
          <p:spPr bwMode="auto">
            <a:xfrm>
              <a:off x="838201"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838201"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47" name="Straight Connector 46"/>
            <p:cNvCxnSpPr/>
            <p:nvPr/>
          </p:nvCxnSpPr>
          <p:spPr bwMode="auto">
            <a:xfrm>
              <a:off x="838201"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TextBox 48"/>
            <p:cNvSpPr txBox="1"/>
            <p:nvPr/>
          </p:nvSpPr>
          <p:spPr>
            <a:xfrm>
              <a:off x="853441" y="384048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grpSp>
      <p:grpSp>
        <p:nvGrpSpPr>
          <p:cNvPr id="9" name="Group 8">
            <a:extLst>
              <a:ext uri="{FF2B5EF4-FFF2-40B4-BE49-F238E27FC236}">
                <a16:creationId xmlns:a16="http://schemas.microsoft.com/office/drawing/2014/main" id="{84DEE975-2E45-9BA0-05B1-1B91D426007F}"/>
              </a:ext>
              <a:ext uri="{C183D7F6-B498-43B3-948B-1728B52AA6E4}">
                <adec:decorative xmlns:adec="http://schemas.microsoft.com/office/drawing/2017/decorative" val="1"/>
              </a:ext>
            </a:extLst>
          </p:cNvPr>
          <p:cNvGrpSpPr/>
          <p:nvPr/>
        </p:nvGrpSpPr>
        <p:grpSpPr>
          <a:xfrm>
            <a:off x="2631441" y="3810000"/>
            <a:ext cx="1447800" cy="2209800"/>
            <a:chOff x="2631441" y="3810000"/>
            <a:chExt cx="1447800" cy="2209800"/>
          </a:xfrm>
        </p:grpSpPr>
        <p:grpSp>
          <p:nvGrpSpPr>
            <p:cNvPr id="37" name="Group 36"/>
            <p:cNvGrpSpPr/>
            <p:nvPr/>
          </p:nvGrpSpPr>
          <p:grpSpPr>
            <a:xfrm>
              <a:off x="2667001" y="3810000"/>
              <a:ext cx="1295400" cy="2209800"/>
              <a:chOff x="6096000" y="3810000"/>
              <a:chExt cx="1295400" cy="2209800"/>
            </a:xfrm>
          </p:grpSpPr>
          <p:grpSp>
            <p:nvGrpSpPr>
              <p:cNvPr id="38" name="Group 37"/>
              <p:cNvGrpSpPr/>
              <p:nvPr/>
            </p:nvGrpSpPr>
            <p:grpSpPr>
              <a:xfrm>
                <a:off x="6096000" y="3810000"/>
                <a:ext cx="1295400" cy="2209800"/>
                <a:chOff x="1066800" y="3810000"/>
                <a:chExt cx="1295400" cy="2209800"/>
              </a:xfrm>
            </p:grpSpPr>
            <p:sp>
              <p:nvSpPr>
                <p:cNvPr id="44" name="Rectangle 43"/>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TextBox 44"/>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46" name="Straight Connector 45"/>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9" name="TextBox 38"/>
              <p:cNvSpPr txBox="1"/>
              <p:nvPr/>
            </p:nvSpPr>
            <p:spPr>
              <a:xfrm>
                <a:off x="6111240" y="5269468"/>
                <a:ext cx="1280160" cy="369332"/>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cxnSp>
            <p:nvCxnSpPr>
              <p:cNvPr id="40" name="Straight Connector 39"/>
              <p:cNvCxnSpPr/>
              <p:nvPr/>
            </p:nvCxnSpPr>
            <p:spPr bwMode="auto">
              <a:xfrm>
                <a:off x="6096000"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1" name="TextBox 40"/>
              <p:cNvSpPr txBox="1"/>
              <p:nvPr/>
            </p:nvSpPr>
            <p:spPr>
              <a:xfrm>
                <a:off x="6096000"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42" name="Straight Connector 41"/>
              <p:cNvCxnSpPr/>
              <p:nvPr/>
            </p:nvCxnSpPr>
            <p:spPr bwMode="auto">
              <a:xfrm>
                <a:off x="6096000"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TextBox 42"/>
              <p:cNvSpPr txBox="1"/>
              <p:nvPr/>
            </p:nvSpPr>
            <p:spPr>
              <a:xfrm>
                <a:off x="6111240" y="384048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grpSp>
        <p:sp>
          <p:nvSpPr>
            <p:cNvPr id="3" name="Rectangle 2"/>
            <p:cNvSpPr/>
            <p:nvPr/>
          </p:nvSpPr>
          <p:spPr bwMode="auto">
            <a:xfrm>
              <a:off x="2672081" y="5334000"/>
              <a:ext cx="128016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2631441" y="5334000"/>
              <a:ext cx="1447800" cy="338554"/>
            </a:xfrm>
            <a:prstGeom prst="rect">
              <a:avLst/>
            </a:prstGeom>
            <a:noFill/>
          </p:spPr>
          <p:txBody>
            <a:bodyPr wrap="square" rtlCol="0">
              <a:spAutoFit/>
            </a:bodyPr>
            <a:lstStyle/>
            <a:p>
              <a:r>
                <a:rPr lang="en-US" sz="1600" dirty="0"/>
                <a:t>New Program</a:t>
              </a:r>
            </a:p>
          </p:txBody>
        </p:sp>
      </p:grpSp>
      <p:sp>
        <p:nvSpPr>
          <p:cNvPr id="50" name="TextBox 49"/>
          <p:cNvSpPr txBox="1"/>
          <p:nvPr/>
        </p:nvSpPr>
        <p:spPr>
          <a:xfrm>
            <a:off x="7315200" y="3810000"/>
            <a:ext cx="1676400" cy="1477328"/>
          </a:xfrm>
          <a:prstGeom prst="rect">
            <a:avLst/>
          </a:prstGeom>
          <a:noFill/>
        </p:spPr>
        <p:txBody>
          <a:bodyPr wrap="square" rtlCol="0">
            <a:spAutoFit/>
          </a:bodyPr>
          <a:lstStyle/>
          <a:p>
            <a:r>
              <a:rPr lang="en-US" dirty="0"/>
              <a:t>Biggest fit: two potentially useful areas of memory are left.</a:t>
            </a:r>
          </a:p>
        </p:txBody>
      </p:sp>
      <p:grpSp>
        <p:nvGrpSpPr>
          <p:cNvPr id="8" name="Group 7">
            <a:extLst>
              <a:ext uri="{FF2B5EF4-FFF2-40B4-BE49-F238E27FC236}">
                <a16:creationId xmlns:a16="http://schemas.microsoft.com/office/drawing/2014/main" id="{48087E4E-B6CC-D1F1-DD70-E54C0BD59D1F}"/>
              </a:ext>
              <a:ext uri="{C183D7F6-B498-43B3-948B-1728B52AA6E4}">
                <adec:decorative xmlns:adec="http://schemas.microsoft.com/office/drawing/2017/decorative" val="1"/>
              </a:ext>
            </a:extLst>
          </p:cNvPr>
          <p:cNvGrpSpPr/>
          <p:nvPr/>
        </p:nvGrpSpPr>
        <p:grpSpPr>
          <a:xfrm>
            <a:off x="5897880" y="3810000"/>
            <a:ext cx="1447800" cy="2209800"/>
            <a:chOff x="5897880" y="3810000"/>
            <a:chExt cx="1447800" cy="2209800"/>
          </a:xfrm>
        </p:grpSpPr>
        <p:grpSp>
          <p:nvGrpSpPr>
            <p:cNvPr id="2" name="Group 1"/>
            <p:cNvGrpSpPr/>
            <p:nvPr/>
          </p:nvGrpSpPr>
          <p:grpSpPr>
            <a:xfrm>
              <a:off x="5943600" y="3810000"/>
              <a:ext cx="1295400" cy="2209800"/>
              <a:chOff x="6096000" y="3810000"/>
              <a:chExt cx="1295400" cy="2209800"/>
            </a:xfrm>
          </p:grpSpPr>
          <p:grpSp>
            <p:nvGrpSpPr>
              <p:cNvPr id="85" name="Group 84"/>
              <p:cNvGrpSpPr/>
              <p:nvPr/>
            </p:nvGrpSpPr>
            <p:grpSpPr>
              <a:xfrm>
                <a:off x="6096000" y="3810000"/>
                <a:ext cx="1295400" cy="2209800"/>
                <a:chOff x="1066800" y="3810000"/>
                <a:chExt cx="1295400" cy="2209800"/>
              </a:xfrm>
            </p:grpSpPr>
            <p:sp>
              <p:nvSpPr>
                <p:cNvPr id="86" name="Rectangle 85"/>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7" name="TextBox 86"/>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88" name="Straight Connector 87"/>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9" name="TextBox 88"/>
              <p:cNvSpPr txBox="1"/>
              <p:nvPr/>
            </p:nvSpPr>
            <p:spPr>
              <a:xfrm>
                <a:off x="6111240" y="5269468"/>
                <a:ext cx="1280160" cy="369332"/>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cxnSp>
            <p:nvCxnSpPr>
              <p:cNvPr id="90" name="Straight Connector 89"/>
              <p:cNvCxnSpPr/>
              <p:nvPr/>
            </p:nvCxnSpPr>
            <p:spPr bwMode="auto">
              <a:xfrm>
                <a:off x="6096000"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1" name="TextBox 90"/>
              <p:cNvSpPr txBox="1"/>
              <p:nvPr/>
            </p:nvSpPr>
            <p:spPr>
              <a:xfrm>
                <a:off x="6096000"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92" name="Straight Connector 91"/>
              <p:cNvCxnSpPr/>
              <p:nvPr/>
            </p:nvCxnSpPr>
            <p:spPr bwMode="auto">
              <a:xfrm>
                <a:off x="6096000"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6111240" y="384048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grpSp>
        <p:sp>
          <p:nvSpPr>
            <p:cNvPr id="48" name="Rectangle 47"/>
            <p:cNvSpPr/>
            <p:nvPr/>
          </p:nvSpPr>
          <p:spPr bwMode="auto">
            <a:xfrm>
              <a:off x="5958840" y="4572000"/>
              <a:ext cx="128016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TextBox 50"/>
            <p:cNvSpPr txBox="1"/>
            <p:nvPr/>
          </p:nvSpPr>
          <p:spPr>
            <a:xfrm>
              <a:off x="5897880" y="4558566"/>
              <a:ext cx="1447800" cy="338554"/>
            </a:xfrm>
            <a:prstGeom prst="rect">
              <a:avLst/>
            </a:prstGeom>
            <a:noFill/>
          </p:spPr>
          <p:txBody>
            <a:bodyPr wrap="square" rtlCol="0">
              <a:spAutoFit/>
            </a:bodyPr>
            <a:lstStyle/>
            <a:p>
              <a:r>
                <a:rPr lang="en-US" sz="1600" dirty="0"/>
                <a:t>New Program</a:t>
              </a:r>
            </a:p>
          </p:txBody>
        </p:sp>
      </p:grpSp>
    </p:spTree>
    <p:extLst>
      <p:ext uri="{BB962C8B-B14F-4D97-AF65-F5344CB8AC3E}">
        <p14:creationId xmlns:p14="http://schemas.microsoft.com/office/powerpoint/2010/main" val="25081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Internal and External Fragmentation</a:t>
            </a:r>
          </a:p>
        </p:txBody>
      </p:sp>
      <p:sp>
        <p:nvSpPr>
          <p:cNvPr id="3" name="Content Placeholder 2"/>
          <p:cNvSpPr>
            <a:spLocks noGrp="1"/>
          </p:cNvSpPr>
          <p:nvPr>
            <p:ph idx="1"/>
          </p:nvPr>
        </p:nvSpPr>
        <p:spPr/>
        <p:txBody>
          <a:bodyPr>
            <a:normAutofit/>
          </a:bodyPr>
          <a:lstStyle/>
          <a:p>
            <a:pPr>
              <a:spcBef>
                <a:spcPts val="400"/>
              </a:spcBef>
            </a:pPr>
            <a:r>
              <a:rPr lang="en-US" sz="2800" dirty="0"/>
              <a:t>Internal fragmentation:  Memory has been assigned but is not being used.</a:t>
            </a:r>
          </a:p>
          <a:p>
            <a:pPr>
              <a:spcBef>
                <a:spcPts val="400"/>
              </a:spcBef>
            </a:pPr>
            <a:r>
              <a:rPr lang="en-US" sz="2800" dirty="0"/>
              <a:t>External fragmentation: Memory is unassigned, but too small to be useful.</a:t>
            </a:r>
          </a:p>
        </p:txBody>
      </p:sp>
      <p:sp>
        <p:nvSpPr>
          <p:cNvPr id="4" name="Slide Number Placeholder 3"/>
          <p:cNvSpPr>
            <a:spLocks noGrp="1"/>
          </p:cNvSpPr>
          <p:nvPr>
            <p:ph type="sldNum" sz="quarter" idx="12"/>
          </p:nvPr>
        </p:nvSpPr>
        <p:spPr/>
        <p:txBody>
          <a:bodyPr/>
          <a:lstStyle/>
          <a:p>
            <a:fld id="{CE6CBA24-E18B-42AC-A34E-360F8A268393}" type="slidenum">
              <a:rPr lang="en-US" smtClean="0"/>
              <a:pPr/>
              <a:t>8</a:t>
            </a:fld>
            <a:endParaRPr lang="en-US" dirty="0"/>
          </a:p>
        </p:txBody>
      </p:sp>
      <p:grpSp>
        <p:nvGrpSpPr>
          <p:cNvPr id="37" name="Group 36">
            <a:extLst>
              <a:ext uri="{FF2B5EF4-FFF2-40B4-BE49-F238E27FC236}">
                <a16:creationId xmlns:a16="http://schemas.microsoft.com/office/drawing/2014/main" id="{E4FED060-5B9B-5EDF-1BC0-7FC69CE457AD}"/>
              </a:ext>
              <a:ext uri="{C183D7F6-B498-43B3-948B-1728B52AA6E4}">
                <adec:decorative xmlns:adec="http://schemas.microsoft.com/office/drawing/2017/decorative" val="1"/>
              </a:ext>
            </a:extLst>
          </p:cNvPr>
          <p:cNvGrpSpPr/>
          <p:nvPr/>
        </p:nvGrpSpPr>
        <p:grpSpPr>
          <a:xfrm>
            <a:off x="6110288" y="3429000"/>
            <a:ext cx="2833894" cy="2909829"/>
            <a:chOff x="6110288" y="3429000"/>
            <a:chExt cx="2833894" cy="2909829"/>
          </a:xfrm>
        </p:grpSpPr>
        <p:grpSp>
          <p:nvGrpSpPr>
            <p:cNvPr id="19" name="Group 18">
              <a:extLst>
                <a:ext uri="{FF2B5EF4-FFF2-40B4-BE49-F238E27FC236}">
                  <a16:creationId xmlns:a16="http://schemas.microsoft.com/office/drawing/2014/main" id="{D808CCA9-B01A-B346-29BA-976C7324100F}"/>
                </a:ext>
              </a:extLst>
            </p:cNvPr>
            <p:cNvGrpSpPr/>
            <p:nvPr/>
          </p:nvGrpSpPr>
          <p:grpSpPr>
            <a:xfrm>
              <a:off x="6248399" y="3429000"/>
              <a:ext cx="1582231" cy="2209800"/>
              <a:chOff x="2631440" y="3810000"/>
              <a:chExt cx="1582231" cy="2209800"/>
            </a:xfrm>
          </p:grpSpPr>
          <p:grpSp>
            <p:nvGrpSpPr>
              <p:cNvPr id="20" name="Group 19">
                <a:extLst>
                  <a:ext uri="{FF2B5EF4-FFF2-40B4-BE49-F238E27FC236}">
                    <a16:creationId xmlns:a16="http://schemas.microsoft.com/office/drawing/2014/main" id="{84A44408-B5BB-32C5-55BB-5BA987CEB128}"/>
                  </a:ext>
                </a:extLst>
              </p:cNvPr>
              <p:cNvGrpSpPr/>
              <p:nvPr/>
            </p:nvGrpSpPr>
            <p:grpSpPr>
              <a:xfrm>
                <a:off x="2667001" y="3810000"/>
                <a:ext cx="1295400" cy="2209800"/>
                <a:chOff x="6096000" y="3810000"/>
                <a:chExt cx="1295400" cy="2209800"/>
              </a:xfrm>
            </p:grpSpPr>
            <p:grpSp>
              <p:nvGrpSpPr>
                <p:cNvPr id="23" name="Group 22">
                  <a:extLst>
                    <a:ext uri="{FF2B5EF4-FFF2-40B4-BE49-F238E27FC236}">
                      <a16:creationId xmlns:a16="http://schemas.microsoft.com/office/drawing/2014/main" id="{3F8087A8-9644-A35B-3DD7-05274CDF5846}"/>
                    </a:ext>
                  </a:extLst>
                </p:cNvPr>
                <p:cNvGrpSpPr/>
                <p:nvPr/>
              </p:nvGrpSpPr>
              <p:grpSpPr>
                <a:xfrm>
                  <a:off x="6096000" y="3810000"/>
                  <a:ext cx="1295400" cy="2209800"/>
                  <a:chOff x="1066800" y="3810000"/>
                  <a:chExt cx="1295400" cy="2209800"/>
                </a:xfrm>
              </p:grpSpPr>
              <p:sp>
                <p:nvSpPr>
                  <p:cNvPr id="29" name="Rectangle 28">
                    <a:extLst>
                      <a:ext uri="{FF2B5EF4-FFF2-40B4-BE49-F238E27FC236}">
                        <a16:creationId xmlns:a16="http://schemas.microsoft.com/office/drawing/2014/main" id="{86DFF079-1762-EBFE-2C37-6BA30A14123F}"/>
                      </a:ext>
                    </a:extLst>
                  </p:cNvPr>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TextBox 29">
                    <a:extLst>
                      <a:ext uri="{FF2B5EF4-FFF2-40B4-BE49-F238E27FC236}">
                        <a16:creationId xmlns:a16="http://schemas.microsoft.com/office/drawing/2014/main" id="{C0026A5D-2C05-57DE-3136-6A70E03C5321}"/>
                      </a:ext>
                    </a:extLst>
                  </p:cNvPr>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31" name="Straight Connector 30">
                    <a:extLst>
                      <a:ext uri="{FF2B5EF4-FFF2-40B4-BE49-F238E27FC236}">
                        <a16:creationId xmlns:a16="http://schemas.microsoft.com/office/drawing/2014/main" id="{697C326D-0048-A27E-1960-170BC9B0E17F}"/>
                      </a:ext>
                    </a:extLst>
                  </p:cNvPr>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4" name="TextBox 23">
                  <a:extLst>
                    <a:ext uri="{FF2B5EF4-FFF2-40B4-BE49-F238E27FC236}">
                      <a16:creationId xmlns:a16="http://schemas.microsoft.com/office/drawing/2014/main" id="{A5E1165C-C90E-EDC8-D6D5-DE5086D93D97}"/>
                    </a:ext>
                  </a:extLst>
                </p:cNvPr>
                <p:cNvSpPr txBox="1"/>
                <p:nvPr/>
              </p:nvSpPr>
              <p:spPr>
                <a:xfrm>
                  <a:off x="6111240" y="5269468"/>
                  <a:ext cx="1280160" cy="369332"/>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cxnSp>
              <p:nvCxnSpPr>
                <p:cNvPr id="25" name="Straight Connector 24">
                  <a:extLst>
                    <a:ext uri="{FF2B5EF4-FFF2-40B4-BE49-F238E27FC236}">
                      <a16:creationId xmlns:a16="http://schemas.microsoft.com/office/drawing/2014/main" id="{FB968B48-4CF5-DE78-3C50-0579A8C5C3A6}"/>
                    </a:ext>
                  </a:extLst>
                </p:cNvPr>
                <p:cNvCxnSpPr/>
                <p:nvPr/>
              </p:nvCxnSpPr>
              <p:spPr bwMode="auto">
                <a:xfrm>
                  <a:off x="6096000"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41446286-BEDC-C9F4-2E96-2FC7D0393AED}"/>
                    </a:ext>
                  </a:extLst>
                </p:cNvPr>
                <p:cNvSpPr txBox="1"/>
                <p:nvPr/>
              </p:nvSpPr>
              <p:spPr>
                <a:xfrm>
                  <a:off x="6096000"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27" name="Straight Connector 26">
                  <a:extLst>
                    <a:ext uri="{FF2B5EF4-FFF2-40B4-BE49-F238E27FC236}">
                      <a16:creationId xmlns:a16="http://schemas.microsoft.com/office/drawing/2014/main" id="{30576586-792B-41B6-AB0F-B7498BFA5CBD}"/>
                    </a:ext>
                  </a:extLst>
                </p:cNvPr>
                <p:cNvCxnSpPr/>
                <p:nvPr/>
              </p:nvCxnSpPr>
              <p:spPr bwMode="auto">
                <a:xfrm>
                  <a:off x="6096000"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79C420D5-0558-DDB6-BC9A-1AC7CC491814}"/>
                    </a:ext>
                  </a:extLst>
                </p:cNvPr>
                <p:cNvSpPr txBox="1"/>
                <p:nvPr/>
              </p:nvSpPr>
              <p:spPr>
                <a:xfrm>
                  <a:off x="6111240" y="384048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grpSp>
          <p:sp>
            <p:nvSpPr>
              <p:cNvPr id="21" name="Rectangle 20">
                <a:extLst>
                  <a:ext uri="{FF2B5EF4-FFF2-40B4-BE49-F238E27FC236}">
                    <a16:creationId xmlns:a16="http://schemas.microsoft.com/office/drawing/2014/main" id="{230EDBF7-A22E-B66D-451F-337B19EF9809}"/>
                  </a:ext>
                </a:extLst>
              </p:cNvPr>
              <p:cNvSpPr/>
              <p:nvPr/>
            </p:nvSpPr>
            <p:spPr bwMode="auto">
              <a:xfrm>
                <a:off x="2672081" y="5334000"/>
                <a:ext cx="128016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TextBox 21">
                <a:extLst>
                  <a:ext uri="{FF2B5EF4-FFF2-40B4-BE49-F238E27FC236}">
                    <a16:creationId xmlns:a16="http://schemas.microsoft.com/office/drawing/2014/main" id="{8A248CEF-1D45-7753-1920-D43C74A1CA41}"/>
                  </a:ext>
                </a:extLst>
              </p:cNvPr>
              <p:cNvSpPr txBox="1"/>
              <p:nvPr/>
            </p:nvSpPr>
            <p:spPr>
              <a:xfrm>
                <a:off x="2631440" y="5334000"/>
                <a:ext cx="1582231" cy="338554"/>
              </a:xfrm>
              <a:prstGeom prst="rect">
                <a:avLst/>
              </a:prstGeom>
              <a:noFill/>
            </p:spPr>
            <p:txBody>
              <a:bodyPr wrap="square" rtlCol="0">
                <a:spAutoFit/>
              </a:bodyPr>
              <a:lstStyle/>
              <a:p>
                <a:r>
                  <a:rPr lang="en-US" sz="1600" dirty="0"/>
                  <a:t>New Program</a:t>
                </a:r>
              </a:p>
            </p:txBody>
          </p:sp>
        </p:grpSp>
        <p:sp>
          <p:nvSpPr>
            <p:cNvPr id="33" name="TextBox 32">
              <a:extLst>
                <a:ext uri="{FF2B5EF4-FFF2-40B4-BE49-F238E27FC236}">
                  <a16:creationId xmlns:a16="http://schemas.microsoft.com/office/drawing/2014/main" id="{BA1DCB51-1893-6F26-86AE-6521222AFF4C}"/>
                </a:ext>
              </a:extLst>
            </p:cNvPr>
            <p:cNvSpPr txBox="1"/>
            <p:nvPr/>
          </p:nvSpPr>
          <p:spPr>
            <a:xfrm>
              <a:off x="6110288" y="5692498"/>
              <a:ext cx="1720343" cy="646331"/>
            </a:xfrm>
            <a:prstGeom prst="rect">
              <a:avLst/>
            </a:prstGeom>
            <a:noFill/>
          </p:spPr>
          <p:txBody>
            <a:bodyPr wrap="none" rtlCol="0">
              <a:spAutoFit/>
            </a:bodyPr>
            <a:lstStyle/>
            <a:p>
              <a:pPr algn="ctr"/>
              <a:r>
                <a:rPr lang="en-US" dirty="0"/>
                <a:t>External</a:t>
              </a:r>
              <a:br>
                <a:rPr lang="en-US" dirty="0"/>
              </a:br>
              <a:r>
                <a:rPr lang="en-US" dirty="0"/>
                <a:t>Fragmentation</a:t>
              </a:r>
            </a:p>
          </p:txBody>
        </p:sp>
        <p:sp>
          <p:nvSpPr>
            <p:cNvPr id="34" name="TextBox 33">
              <a:extLst>
                <a:ext uri="{FF2B5EF4-FFF2-40B4-BE49-F238E27FC236}">
                  <a16:creationId xmlns:a16="http://schemas.microsoft.com/office/drawing/2014/main" id="{BE73854E-5468-1C0D-B345-432E65C2D39B}"/>
                </a:ext>
              </a:extLst>
            </p:cNvPr>
            <p:cNvSpPr txBox="1"/>
            <p:nvPr/>
          </p:nvSpPr>
          <p:spPr>
            <a:xfrm>
              <a:off x="7863437" y="4782139"/>
              <a:ext cx="1080745" cy="338554"/>
            </a:xfrm>
            <a:prstGeom prst="rect">
              <a:avLst/>
            </a:prstGeom>
            <a:noFill/>
          </p:spPr>
          <p:txBody>
            <a:bodyPr wrap="none" rtlCol="0">
              <a:spAutoFit/>
            </a:bodyPr>
            <a:lstStyle/>
            <a:p>
              <a:r>
                <a:rPr lang="en-US" sz="1600" dirty="0"/>
                <a:t>Fragment</a:t>
              </a:r>
            </a:p>
          </p:txBody>
        </p:sp>
        <p:cxnSp>
          <p:nvCxnSpPr>
            <p:cNvPr id="36" name="Straight Arrow Connector 35">
              <a:extLst>
                <a:ext uri="{FF2B5EF4-FFF2-40B4-BE49-F238E27FC236}">
                  <a16:creationId xmlns:a16="http://schemas.microsoft.com/office/drawing/2014/main" id="{6A9F6A58-D630-F3A2-4846-E215C8802FB7}"/>
                </a:ext>
              </a:extLst>
            </p:cNvPr>
            <p:cNvCxnSpPr>
              <a:stCxn id="34" idx="1"/>
            </p:cNvCxnSpPr>
            <p:nvPr/>
          </p:nvCxnSpPr>
          <p:spPr>
            <a:xfrm flipH="1">
              <a:off x="7651128" y="4951416"/>
              <a:ext cx="212309" cy="158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44867B6-9E4C-4F6B-D732-7485A8AD5F4C}"/>
              </a:ext>
              <a:ext uri="{C183D7F6-B498-43B3-948B-1728B52AA6E4}">
                <adec:decorative xmlns:adec="http://schemas.microsoft.com/office/drawing/2017/decorative" val="1"/>
              </a:ext>
            </a:extLst>
          </p:cNvPr>
          <p:cNvGrpSpPr/>
          <p:nvPr/>
        </p:nvGrpSpPr>
        <p:grpSpPr>
          <a:xfrm>
            <a:off x="1828800" y="3452881"/>
            <a:ext cx="1295400" cy="2209800"/>
            <a:chOff x="838201" y="3810000"/>
            <a:chExt cx="1295400" cy="2209800"/>
          </a:xfrm>
        </p:grpSpPr>
        <p:grpSp>
          <p:nvGrpSpPr>
            <p:cNvPr id="39" name="Group 38">
              <a:extLst>
                <a:ext uri="{FF2B5EF4-FFF2-40B4-BE49-F238E27FC236}">
                  <a16:creationId xmlns:a16="http://schemas.microsoft.com/office/drawing/2014/main" id="{D26ED89E-857D-7523-5B84-609889221EBC}"/>
                </a:ext>
              </a:extLst>
            </p:cNvPr>
            <p:cNvGrpSpPr/>
            <p:nvPr/>
          </p:nvGrpSpPr>
          <p:grpSpPr>
            <a:xfrm>
              <a:off x="838201" y="3810000"/>
              <a:ext cx="1295400" cy="2209800"/>
              <a:chOff x="1066800" y="3810000"/>
              <a:chExt cx="1295400" cy="2209800"/>
            </a:xfrm>
          </p:grpSpPr>
          <p:sp>
            <p:nvSpPr>
              <p:cNvPr id="45" name="Rectangle 44">
                <a:extLst>
                  <a:ext uri="{FF2B5EF4-FFF2-40B4-BE49-F238E27FC236}">
                    <a16:creationId xmlns:a16="http://schemas.microsoft.com/office/drawing/2014/main" id="{F51444E4-AF01-88FA-1A31-6260E5BF9EA6}"/>
                  </a:ext>
                </a:extLst>
              </p:cNvPr>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TextBox 45">
                <a:extLst>
                  <a:ext uri="{FF2B5EF4-FFF2-40B4-BE49-F238E27FC236}">
                    <a16:creationId xmlns:a16="http://schemas.microsoft.com/office/drawing/2014/main" id="{329C8040-75C0-AD02-6981-55AB3651BB2C}"/>
                  </a:ext>
                </a:extLst>
              </p:cNvPr>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47" name="Straight Connector 46">
                <a:extLst>
                  <a:ext uri="{FF2B5EF4-FFF2-40B4-BE49-F238E27FC236}">
                    <a16:creationId xmlns:a16="http://schemas.microsoft.com/office/drawing/2014/main" id="{D3FD400E-7874-FC65-300D-42E0005456A0}"/>
                  </a:ext>
                </a:extLst>
              </p:cNvPr>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0" name="TextBox 39">
              <a:extLst>
                <a:ext uri="{FF2B5EF4-FFF2-40B4-BE49-F238E27FC236}">
                  <a16:creationId xmlns:a16="http://schemas.microsoft.com/office/drawing/2014/main" id="{D972DE23-C727-8585-CC78-7C781D26C9CA}"/>
                </a:ext>
              </a:extLst>
            </p:cNvPr>
            <p:cNvSpPr txBox="1"/>
            <p:nvPr/>
          </p:nvSpPr>
          <p:spPr>
            <a:xfrm>
              <a:off x="853441" y="5269468"/>
              <a:ext cx="1280160" cy="369332"/>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cxnSp>
          <p:nvCxnSpPr>
            <p:cNvPr id="41" name="Straight Connector 40">
              <a:extLst>
                <a:ext uri="{FF2B5EF4-FFF2-40B4-BE49-F238E27FC236}">
                  <a16:creationId xmlns:a16="http://schemas.microsoft.com/office/drawing/2014/main" id="{1087C492-19BF-E3F1-4F8C-BDEA81C60674}"/>
                </a:ext>
              </a:extLst>
            </p:cNvPr>
            <p:cNvCxnSpPr/>
            <p:nvPr/>
          </p:nvCxnSpPr>
          <p:spPr bwMode="auto">
            <a:xfrm>
              <a:off x="838201"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3B0C9215-5F07-E47E-93C7-C1FEEA32438A}"/>
                </a:ext>
              </a:extLst>
            </p:cNvPr>
            <p:cNvSpPr txBox="1"/>
            <p:nvPr/>
          </p:nvSpPr>
          <p:spPr>
            <a:xfrm>
              <a:off x="838201"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43" name="Straight Connector 42">
              <a:extLst>
                <a:ext uri="{FF2B5EF4-FFF2-40B4-BE49-F238E27FC236}">
                  <a16:creationId xmlns:a16="http://schemas.microsoft.com/office/drawing/2014/main" id="{E9BDEF71-0B2A-24E4-648E-9772A0F22DB2}"/>
                </a:ext>
              </a:extLst>
            </p:cNvPr>
            <p:cNvCxnSpPr/>
            <p:nvPr/>
          </p:nvCxnSpPr>
          <p:spPr bwMode="auto">
            <a:xfrm>
              <a:off x="838201"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4" name="TextBox 43">
              <a:extLst>
                <a:ext uri="{FF2B5EF4-FFF2-40B4-BE49-F238E27FC236}">
                  <a16:creationId xmlns:a16="http://schemas.microsoft.com/office/drawing/2014/main" id="{F9EFBE34-F002-7462-7F42-51B531DD7ABC}"/>
                </a:ext>
              </a:extLst>
            </p:cNvPr>
            <p:cNvSpPr txBox="1"/>
            <p:nvPr/>
          </p:nvSpPr>
          <p:spPr>
            <a:xfrm>
              <a:off x="853441" y="384048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grpSp>
      <p:sp>
        <p:nvSpPr>
          <p:cNvPr id="48" name="TextBox 47">
            <a:extLst>
              <a:ext uri="{FF2B5EF4-FFF2-40B4-BE49-F238E27FC236}">
                <a16:creationId xmlns:a16="http://schemas.microsoft.com/office/drawing/2014/main" id="{5308F55E-7D69-6829-19CA-6AC60E7B7B6B}"/>
              </a:ext>
            </a:extLst>
          </p:cNvPr>
          <p:cNvSpPr txBox="1"/>
          <p:nvPr/>
        </p:nvSpPr>
        <p:spPr>
          <a:xfrm>
            <a:off x="1563401" y="5625678"/>
            <a:ext cx="1720343" cy="646331"/>
          </a:xfrm>
          <a:prstGeom prst="rect">
            <a:avLst/>
          </a:prstGeom>
          <a:noFill/>
        </p:spPr>
        <p:txBody>
          <a:bodyPr wrap="none" rtlCol="0">
            <a:spAutoFit/>
          </a:bodyPr>
          <a:lstStyle/>
          <a:p>
            <a:pPr algn="ctr"/>
            <a:r>
              <a:rPr lang="en-US" dirty="0"/>
              <a:t>Internal</a:t>
            </a:r>
            <a:br>
              <a:rPr lang="en-US" dirty="0"/>
            </a:br>
            <a:r>
              <a:rPr lang="en-US" dirty="0"/>
              <a:t>Fragmentation</a:t>
            </a:r>
          </a:p>
        </p:txBody>
      </p:sp>
      <p:sp>
        <p:nvSpPr>
          <p:cNvPr id="51" name="Left Brace 50">
            <a:extLst>
              <a:ext uri="{FF2B5EF4-FFF2-40B4-BE49-F238E27FC236}">
                <a16:creationId xmlns:a16="http://schemas.microsoft.com/office/drawing/2014/main" id="{C4E0A12C-61A4-9A1F-8062-E3AA6A306C79}"/>
              </a:ext>
              <a:ext uri="{C183D7F6-B498-43B3-948B-1728B52AA6E4}">
                <adec:decorative xmlns:adec="http://schemas.microsoft.com/office/drawing/2017/decorative" val="1"/>
              </a:ext>
            </a:extLst>
          </p:cNvPr>
          <p:cNvSpPr/>
          <p:nvPr/>
        </p:nvSpPr>
        <p:spPr>
          <a:xfrm>
            <a:off x="1526627" y="4267200"/>
            <a:ext cx="177094" cy="64514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2818476E-57F5-5827-2316-BC5E344C02E1}"/>
              </a:ext>
            </a:extLst>
          </p:cNvPr>
          <p:cNvSpPr txBox="1"/>
          <p:nvPr/>
        </p:nvSpPr>
        <p:spPr>
          <a:xfrm>
            <a:off x="455880" y="4420224"/>
            <a:ext cx="1070747" cy="338554"/>
          </a:xfrm>
          <a:prstGeom prst="rect">
            <a:avLst/>
          </a:prstGeom>
          <a:noFill/>
        </p:spPr>
        <p:txBody>
          <a:bodyPr wrap="square" rtlCol="0">
            <a:spAutoFit/>
          </a:bodyPr>
          <a:lstStyle/>
          <a:p>
            <a:pPr algn="r"/>
            <a:r>
              <a:rPr lang="en-US" sz="1600" dirty="0"/>
              <a:t>Assigned</a:t>
            </a:r>
          </a:p>
        </p:txBody>
      </p:sp>
      <p:sp>
        <p:nvSpPr>
          <p:cNvPr id="53" name="TextBox 52">
            <a:extLst>
              <a:ext uri="{FF2B5EF4-FFF2-40B4-BE49-F238E27FC236}">
                <a16:creationId xmlns:a16="http://schemas.microsoft.com/office/drawing/2014/main" id="{183CC20E-F26F-11D7-3EB5-E01E306447A5}"/>
              </a:ext>
            </a:extLst>
          </p:cNvPr>
          <p:cNvSpPr txBox="1"/>
          <p:nvPr/>
        </p:nvSpPr>
        <p:spPr>
          <a:xfrm>
            <a:off x="3389599" y="4267200"/>
            <a:ext cx="1080745" cy="338554"/>
          </a:xfrm>
          <a:prstGeom prst="rect">
            <a:avLst/>
          </a:prstGeom>
          <a:noFill/>
        </p:spPr>
        <p:txBody>
          <a:bodyPr wrap="none" rtlCol="0">
            <a:spAutoFit/>
          </a:bodyPr>
          <a:lstStyle/>
          <a:p>
            <a:r>
              <a:rPr lang="en-US" sz="1600" dirty="0"/>
              <a:t>Fragment</a:t>
            </a:r>
          </a:p>
        </p:txBody>
      </p:sp>
      <p:cxnSp>
        <p:nvCxnSpPr>
          <p:cNvPr id="54" name="Straight Arrow Connector 53">
            <a:extLst>
              <a:ext uri="{FF2B5EF4-FFF2-40B4-BE49-F238E27FC236}">
                <a16:creationId xmlns:a16="http://schemas.microsoft.com/office/drawing/2014/main" id="{3BE78F6B-02A8-5BB0-D307-97BCF0C7D03F}"/>
              </a:ext>
              <a:ext uri="{C183D7F6-B498-43B3-948B-1728B52AA6E4}">
                <adec:decorative xmlns:adec="http://schemas.microsoft.com/office/drawing/2017/decorative" val="1"/>
              </a:ext>
            </a:extLst>
          </p:cNvPr>
          <p:cNvCxnSpPr>
            <a:stCxn id="53" idx="1"/>
          </p:cNvCxnSpPr>
          <p:nvPr/>
        </p:nvCxnSpPr>
        <p:spPr>
          <a:xfrm flipH="1">
            <a:off x="3177290" y="4436477"/>
            <a:ext cx="212309" cy="158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089D09-8434-BEAF-0DFD-433C5B05720D}"/>
              </a:ext>
              <a:ext uri="{C183D7F6-B498-43B3-948B-1728B52AA6E4}">
                <adec:decorative xmlns:adec="http://schemas.microsoft.com/office/drawing/2017/decorative" val="1"/>
              </a:ext>
            </a:extLst>
          </p:cNvPr>
          <p:cNvSpPr/>
          <p:nvPr/>
        </p:nvSpPr>
        <p:spPr>
          <a:xfrm>
            <a:off x="1828800" y="4267200"/>
            <a:ext cx="1295400" cy="25195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51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Memory Relocation</a:t>
            </a:r>
          </a:p>
        </p:txBody>
      </p:sp>
      <p:sp>
        <p:nvSpPr>
          <p:cNvPr id="20483" name="Rectangle 3"/>
          <p:cNvSpPr>
            <a:spLocks noGrp="1" noChangeArrowheads="1"/>
          </p:cNvSpPr>
          <p:nvPr>
            <p:ph idx="1"/>
          </p:nvPr>
        </p:nvSpPr>
        <p:spPr/>
        <p:txBody>
          <a:bodyPr/>
          <a:lstStyle/>
          <a:p>
            <a:pPr>
              <a:lnSpc>
                <a:spcPct val="90000"/>
              </a:lnSpc>
            </a:pPr>
            <a:r>
              <a:rPr lang="en-US" sz="2800" dirty="0"/>
              <a:t>Programs are compiled and linked to specific starting addresses, often zero.</a:t>
            </a:r>
          </a:p>
          <a:p>
            <a:pPr>
              <a:lnSpc>
                <a:spcPct val="90000"/>
              </a:lnSpc>
            </a:pPr>
            <a:r>
              <a:rPr lang="en-US" sz="2800" dirty="0"/>
              <a:t>Addresses must be adjusted (relocated) unless relative addressing is used.</a:t>
            </a:r>
          </a:p>
          <a:p>
            <a:pPr>
              <a:lnSpc>
                <a:spcPct val="90000"/>
              </a:lnSpc>
            </a:pPr>
            <a:r>
              <a:rPr lang="en-US" sz="2800" dirty="0"/>
              <a:t>This is part of memory management.</a:t>
            </a:r>
          </a:p>
        </p:txBody>
      </p:sp>
      <p:sp>
        <p:nvSpPr>
          <p:cNvPr id="21" name="Slide Number Placeholder 20"/>
          <p:cNvSpPr>
            <a:spLocks noGrp="1"/>
          </p:cNvSpPr>
          <p:nvPr>
            <p:ph type="sldNum" sz="quarter" idx="12"/>
          </p:nvPr>
        </p:nvSpPr>
        <p:spPr/>
        <p:txBody>
          <a:bodyPr/>
          <a:lstStyle/>
          <a:p>
            <a:fld id="{CE6CBA24-E18B-42AC-A34E-360F8A268393}" type="slidenum">
              <a:rPr lang="en-US" smtClean="0"/>
              <a:pPr/>
              <a:t>9</a:t>
            </a:fld>
            <a:endParaRPr lang="en-US" dirty="0"/>
          </a:p>
        </p:txBody>
      </p:sp>
      <p:grpSp>
        <p:nvGrpSpPr>
          <p:cNvPr id="4" name="Group 3">
            <a:extLst>
              <a:ext uri="{FF2B5EF4-FFF2-40B4-BE49-F238E27FC236}">
                <a16:creationId xmlns:a16="http://schemas.microsoft.com/office/drawing/2014/main" id="{F433C5B4-515C-D84A-771A-770B8C8DC00C}"/>
              </a:ext>
              <a:ext uri="{C183D7F6-B498-43B3-948B-1728B52AA6E4}">
                <adec:decorative xmlns:adec="http://schemas.microsoft.com/office/drawing/2017/decorative" val="1"/>
              </a:ext>
            </a:extLst>
          </p:cNvPr>
          <p:cNvGrpSpPr/>
          <p:nvPr/>
        </p:nvGrpSpPr>
        <p:grpSpPr>
          <a:xfrm>
            <a:off x="1981200" y="3886200"/>
            <a:ext cx="6172200" cy="2209800"/>
            <a:chOff x="1981200" y="3886200"/>
            <a:chExt cx="6172200" cy="2209800"/>
          </a:xfrm>
        </p:grpSpPr>
        <p:grpSp>
          <p:nvGrpSpPr>
            <p:cNvPr id="5" name="Group 4"/>
            <p:cNvGrpSpPr/>
            <p:nvPr/>
          </p:nvGrpSpPr>
          <p:grpSpPr>
            <a:xfrm>
              <a:off x="1981200" y="3886200"/>
              <a:ext cx="1295400" cy="2209800"/>
              <a:chOff x="4419600" y="3810000"/>
              <a:chExt cx="1295400" cy="2209800"/>
            </a:xfrm>
          </p:grpSpPr>
          <p:grpSp>
            <p:nvGrpSpPr>
              <p:cNvPr id="6" name="Group 5"/>
              <p:cNvGrpSpPr/>
              <p:nvPr/>
            </p:nvGrpSpPr>
            <p:grpSpPr>
              <a:xfrm>
                <a:off x="4419600" y="3810000"/>
                <a:ext cx="1295400" cy="2209800"/>
                <a:chOff x="1066800" y="3810000"/>
                <a:chExt cx="1295400" cy="2209800"/>
              </a:xfrm>
            </p:grpSpPr>
            <p:sp>
              <p:nvSpPr>
                <p:cNvPr id="11" name="Rectangle 10"/>
                <p:cNvSpPr/>
                <p:nvPr/>
              </p:nvSpPr>
              <p:spPr bwMode="auto">
                <a:xfrm>
                  <a:off x="1066800" y="3810000"/>
                  <a:ext cx="1295400" cy="22098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TextBox 11"/>
                <p:cNvSpPr txBox="1"/>
                <p:nvPr/>
              </p:nvSpPr>
              <p:spPr>
                <a:xfrm>
                  <a:off x="1066800" y="5638800"/>
                  <a:ext cx="1295400" cy="369332"/>
                </a:xfrm>
                <a:prstGeom prst="rect">
                  <a:avLst/>
                </a:prstGeom>
                <a:noFill/>
              </p:spPr>
              <p:txBody>
                <a:bodyPr wrap="square" rtlCol="0">
                  <a:spAutoFit/>
                </a:bodyPr>
                <a:lstStyle/>
                <a:p>
                  <a:pPr algn="ctr"/>
                  <a:r>
                    <a:rPr lang="en-US" dirty="0"/>
                    <a:t>O.S.</a:t>
                  </a:r>
                </a:p>
              </p:txBody>
            </p:sp>
            <p:cxnSp>
              <p:nvCxnSpPr>
                <p:cNvPr id="13" name="Straight Connector 12"/>
                <p:cNvCxnSpPr/>
                <p:nvPr/>
              </p:nvCxnSpPr>
              <p:spPr bwMode="auto">
                <a:xfrm>
                  <a:off x="1066800" y="5638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 name="TextBox 6"/>
              <p:cNvSpPr txBox="1"/>
              <p:nvPr/>
            </p:nvSpPr>
            <p:spPr>
              <a:xfrm>
                <a:off x="4419600" y="5269468"/>
                <a:ext cx="1295400" cy="369332"/>
              </a:xfrm>
              <a:prstGeom prst="rect">
                <a:avLst/>
              </a:prstGeom>
              <a:noFill/>
            </p:spPr>
            <p:txBody>
              <a:bodyPr wrap="square" rtlCol="0">
                <a:spAutoFit/>
              </a:bodyPr>
              <a:lstStyle/>
              <a:p>
                <a:pPr algn="ctr"/>
                <a:r>
                  <a:rPr lang="en-US" dirty="0"/>
                  <a:t>Word</a:t>
                </a:r>
              </a:p>
            </p:txBody>
          </p:sp>
          <p:cxnSp>
            <p:nvCxnSpPr>
              <p:cNvPr id="8" name="Straight Connector 7"/>
              <p:cNvCxnSpPr/>
              <p:nvPr/>
            </p:nvCxnSpPr>
            <p:spPr bwMode="auto">
              <a:xfrm>
                <a:off x="4419600" y="5257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4419600" y="4876800"/>
                <a:ext cx="1295400" cy="369332"/>
              </a:xfrm>
              <a:prstGeom prst="rect">
                <a:avLst/>
              </a:prstGeom>
              <a:noFill/>
            </p:spPr>
            <p:txBody>
              <a:bodyPr wrap="square" rtlCol="0">
                <a:spAutoFit/>
              </a:bodyPr>
              <a:lstStyle/>
              <a:p>
                <a:pPr algn="ctr"/>
                <a:r>
                  <a:rPr lang="en-US" dirty="0" err="1"/>
                  <a:t>JGrasp</a:t>
                </a:r>
                <a:endParaRPr lang="en-US" dirty="0"/>
              </a:p>
            </p:txBody>
          </p:sp>
          <p:cxnSp>
            <p:nvCxnSpPr>
              <p:cNvPr id="10" name="Straight Connector 9"/>
              <p:cNvCxnSpPr/>
              <p:nvPr/>
            </p:nvCxnSpPr>
            <p:spPr bwMode="auto">
              <a:xfrm>
                <a:off x="4419600" y="4876800"/>
                <a:ext cx="1295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 name="Right Brace 1"/>
            <p:cNvSpPr/>
            <p:nvPr/>
          </p:nvSpPr>
          <p:spPr bwMode="auto">
            <a:xfrm>
              <a:off x="3581400" y="3886200"/>
              <a:ext cx="152400" cy="1066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3810000" y="4078069"/>
              <a:ext cx="4343400" cy="646331"/>
            </a:xfrm>
            <a:prstGeom prst="rect">
              <a:avLst/>
            </a:prstGeom>
            <a:noFill/>
          </p:spPr>
          <p:txBody>
            <a:bodyPr wrap="square" rtlCol="0">
              <a:spAutoFit/>
            </a:bodyPr>
            <a:lstStyle/>
            <a:p>
              <a:r>
                <a:rPr lang="en-US" dirty="0">
                  <a:latin typeface="+mn-lt"/>
                </a:rPr>
                <a:t>Next program must load here.</a:t>
              </a:r>
              <a:br>
                <a:rPr lang="en-US" dirty="0">
                  <a:latin typeface="+mn-lt"/>
                </a:rPr>
              </a:br>
              <a:r>
                <a:rPr lang="en-US" dirty="0">
                  <a:latin typeface="+mn-lt"/>
                </a:rPr>
                <a:t>Address is not predictable at link time.</a:t>
              </a:r>
            </a:p>
          </p:txBody>
        </p:sp>
        <p:sp>
          <p:nvSpPr>
            <p:cNvPr id="16" name="TextBox 15"/>
            <p:cNvSpPr txBox="1"/>
            <p:nvPr/>
          </p:nvSpPr>
          <p:spPr>
            <a:xfrm>
              <a:off x="1991360" y="3906520"/>
              <a:ext cx="1280160" cy="1024128"/>
            </a:xfrm>
            <a:prstGeom prst="rect">
              <a:avLst/>
            </a:prstGeom>
            <a:pattFill prst="wdDnDiag">
              <a:fgClr>
                <a:schemeClr val="bg1">
                  <a:lumMod val="85000"/>
                </a:schemeClr>
              </a:fgClr>
              <a:bgClr>
                <a:srgbClr val="FFFF99"/>
              </a:bgClr>
            </a:pattFill>
          </p:spPr>
          <p:txBody>
            <a:bodyPr wrap="square" rtlCol="0">
              <a:spAutoFit/>
            </a:bodyPr>
            <a:lstStyle/>
            <a:p>
              <a:pPr algn="ctr"/>
              <a:endParaRPr lang="en-US" dirty="0"/>
            </a:p>
          </p:txBody>
        </p:sp>
      </p:grpSp>
    </p:spTree>
    <p:extLst>
      <p:ext uri="{BB962C8B-B14F-4D97-AF65-F5344CB8AC3E}">
        <p14:creationId xmlns:p14="http://schemas.microsoft.com/office/powerpoint/2010/main" val="328912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u_22_4x3">
  <a:themeElements>
    <a:clrScheme name="KSU">
      <a:dk1>
        <a:srgbClr val="000000"/>
      </a:dk1>
      <a:lt1>
        <a:srgbClr val="FFFFFF"/>
      </a:lt1>
      <a:dk2>
        <a:srgbClr val="B0B3B2"/>
      </a:dk2>
      <a:lt2>
        <a:srgbClr val="FFFFFF"/>
      </a:lt2>
      <a:accent1>
        <a:srgbClr val="FFC629"/>
      </a:accent1>
      <a:accent2>
        <a:srgbClr val="B0B3B2"/>
      </a:accent2>
      <a:accent3>
        <a:srgbClr val="FFFFFF"/>
      </a:accent3>
      <a:accent4>
        <a:srgbClr val="000000"/>
      </a:accent4>
      <a:accent5>
        <a:srgbClr val="FFC629"/>
      </a:accent5>
      <a:accent6>
        <a:srgbClr val="C00000"/>
      </a:accent6>
      <a:hlink>
        <a:srgbClr val="3333CC"/>
      </a:hlink>
      <a:folHlink>
        <a:srgbClr val="2D2DB9"/>
      </a:folHlink>
    </a:clrScheme>
    <a:fontScheme name="KSU">
      <a:majorFont>
        <a:latin typeface="Montserrat"/>
        <a:ea typeface=""/>
        <a:cs typeface="Droid Sans"/>
      </a:majorFont>
      <a:minorFont>
        <a:latin typeface="Source Serif Pro"/>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_ksu_geo_4x3.potx" id="{C99576D0-D04B-4F4D-9122-9DC5B76C189F}" vid="{661FA2CA-3CEF-447A-B0D6-C70C8BDF25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00_ksu_geo_4x3</Template>
  <TotalTime>398</TotalTime>
  <Words>2866</Words>
  <Application>Microsoft Office PowerPoint</Application>
  <PresentationFormat>On-screen Show (4:3)</PresentationFormat>
  <Paragraphs>393</Paragraphs>
  <Slides>43</Slides>
  <Notes>19</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ksu_22_4x3</vt:lpstr>
      <vt:lpstr>IT 3123 Hardware and Software Concepts</vt:lpstr>
      <vt:lpstr>What the OS Needs from  the Hardware</vt:lpstr>
      <vt:lpstr>Memory Management</vt:lpstr>
      <vt:lpstr>Memory Protection</vt:lpstr>
      <vt:lpstr>Memory Protection Methods</vt:lpstr>
      <vt:lpstr>Memory Partitioning</vt:lpstr>
      <vt:lpstr>Allocation Strategies</vt:lpstr>
      <vt:lpstr>Internal and External Fragmentation</vt:lpstr>
      <vt:lpstr>Memory Relocation</vt:lpstr>
      <vt:lpstr>Overlays</vt:lpstr>
      <vt:lpstr>Why Overlays?</vt:lpstr>
      <vt:lpstr>Automating Overlays</vt:lpstr>
      <vt:lpstr>Usable and Unusable  Address Spaces</vt:lpstr>
      <vt:lpstr>Virtual Memory</vt:lpstr>
      <vt:lpstr>Locality of Reference</vt:lpstr>
      <vt:lpstr>Locality of Reference</vt:lpstr>
      <vt:lpstr>Transparent Virtual Memory</vt:lpstr>
      <vt:lpstr>Vocabulary: Frames and Pages</vt:lpstr>
      <vt:lpstr>Virtual Addresses</vt:lpstr>
      <vt:lpstr>Any Page in Any Frame</vt:lpstr>
      <vt:lpstr>Address Translation</vt:lpstr>
      <vt:lpstr>Page Faults</vt:lpstr>
      <vt:lpstr>Page Faults</vt:lpstr>
      <vt:lpstr>Steps in Handling a Page Fault</vt:lpstr>
      <vt:lpstr>Page Replacement Algorithms</vt:lpstr>
      <vt:lpstr>Problem with the LRU Algorithm</vt:lpstr>
      <vt:lpstr>The “Dirty Bit”</vt:lpstr>
      <vt:lpstr>Mapping Multiple Processes</vt:lpstr>
      <vt:lpstr>How Big Are Pages?</vt:lpstr>
      <vt:lpstr>Page Table Implementation</vt:lpstr>
      <vt:lpstr>Solution: Multilevel Page Tables</vt:lpstr>
      <vt:lpstr>Two Level Page Table</vt:lpstr>
      <vt:lpstr>Real 64-bit Computers</vt:lpstr>
      <vt:lpstr>A Problem with Paging</vt:lpstr>
      <vt:lpstr>Transaction Lookaside Buffer</vt:lpstr>
      <vt:lpstr>Virtual Memory Tradeoffs</vt:lpstr>
      <vt:lpstr>Memory Protection and  Virtual Memory</vt:lpstr>
      <vt:lpstr>Segmentation</vt:lpstr>
      <vt:lpstr>Why Segmentation?</vt:lpstr>
      <vt:lpstr>Segmentation</vt:lpstr>
      <vt:lpstr>Paging vs. Segmentation</vt:lpstr>
      <vt:lpstr>Virtual Memory vs. Caching</vt:lpstr>
      <vt:lpstr>Questions</vt:lpstr>
    </vt:vector>
  </TitlesOfParts>
  <Company>Kennesaw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3123 Hardware and Software Concepts</dc:title>
  <dc:creator>Bob Brown</dc:creator>
  <cp:lastModifiedBy>Bob Brown</cp:lastModifiedBy>
  <cp:revision>113</cp:revision>
  <cp:lastPrinted>2023-04-11T18:53:22Z</cp:lastPrinted>
  <dcterms:created xsi:type="dcterms:W3CDTF">2022-12-15T18:36:54Z</dcterms:created>
  <dcterms:modified xsi:type="dcterms:W3CDTF">2023-05-13T20:51:31Z</dcterms:modified>
</cp:coreProperties>
</file>