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46"/>
  </p:notesMasterIdLst>
  <p:sldIdLst>
    <p:sldId id="256" r:id="rId2"/>
    <p:sldId id="271"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9" r:id="rId19"/>
    <p:sldId id="275" r:id="rId20"/>
    <p:sldId id="276" r:id="rId21"/>
    <p:sldId id="277" r:id="rId22"/>
    <p:sldId id="299" r:id="rId23"/>
    <p:sldId id="282" r:id="rId24"/>
    <p:sldId id="283" r:id="rId25"/>
    <p:sldId id="281" r:id="rId26"/>
    <p:sldId id="284" r:id="rId27"/>
    <p:sldId id="286" r:id="rId28"/>
    <p:sldId id="287" r:id="rId29"/>
    <p:sldId id="288" r:id="rId30"/>
    <p:sldId id="289" r:id="rId31"/>
    <p:sldId id="278" r:id="rId32"/>
    <p:sldId id="280" r:id="rId33"/>
    <p:sldId id="290" r:id="rId34"/>
    <p:sldId id="285" r:id="rId35"/>
    <p:sldId id="291" r:id="rId36"/>
    <p:sldId id="293" r:id="rId37"/>
    <p:sldId id="294" r:id="rId38"/>
    <p:sldId id="296" r:id="rId39"/>
    <p:sldId id="295" r:id="rId40"/>
    <p:sldId id="298" r:id="rId41"/>
    <p:sldId id="300" r:id="rId42"/>
    <p:sldId id="301" r:id="rId43"/>
    <p:sldId id="297" r:id="rId44"/>
    <p:sldId id="258" r:id="rId45"/>
  </p:sldIdLst>
  <p:sldSz cx="9144000" cy="6858000" type="screen4x3"/>
  <p:notesSz cx="6858000" cy="9144000"/>
  <p:embeddedFontLst>
    <p:embeddedFont>
      <p:font typeface="Arial Narrow" panose="020B0606020202030204"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Comic Sans MS" panose="030F0702030302020204" pitchFamily="66" charset="0"/>
      <p:regular r:id="rId55"/>
      <p:bold r:id="rId56"/>
      <p:italic r:id="rId57"/>
      <p:boldItalic r:id="rId58"/>
    </p:embeddedFont>
    <p:embeddedFont>
      <p:font typeface="Minion Pro" panose="02040503050306020203" charset="0"/>
      <p:regular r:id="rId59"/>
      <p:bold r:id="rId60"/>
      <p:italic r:id="rId61"/>
      <p:boldItalic r:id="rId62"/>
    </p:embeddedFont>
    <p:embeddedFont>
      <p:font typeface="Montserrat" panose="00000500000000000000" pitchFamily="2" charset="0"/>
      <p:regular r:id="rId63"/>
      <p:bold r:id="rId64"/>
      <p:italic r:id="rId65"/>
      <p:boldItalic r:id="rId66"/>
    </p:embeddedFont>
    <p:embeddedFont>
      <p:font typeface="Source Serif Pro" panose="02040603050405020204" pitchFamily="18" charset="0"/>
      <p:regular r:id="rId67"/>
      <p:bold r:id="rId68"/>
      <p:italic r:id="rId69"/>
      <p:boldItalic r:id="rId70"/>
    </p:embeddedFont>
    <p:embeddedFont>
      <p:font typeface="Tahoma" panose="020B0604030504040204" pitchFamily="34" charset="0"/>
      <p:regular r:id="rId71"/>
      <p:bold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A49D3-40CF-4D0D-BA7C-45DC229D7C39}" v="85" dt="2023-04-10T21:41:31.887"/>
    <p1510:client id="{893FC27F-7EDA-4AD3-BDB5-B6D096DD1441}" v="1651" dt="2023-04-10T19:05:14.918"/>
    <p1510:client id="{BF3D4ACA-E2A5-98AA-41D9-F0EEB176F279}" v="155" dt="2023-05-13T20:31:50.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337" autoAdjust="0"/>
  </p:normalViewPr>
  <p:slideViewPr>
    <p:cSldViewPr>
      <p:cViewPr varScale="1">
        <p:scale>
          <a:sx n="100" d="100"/>
          <a:sy n="100" d="100"/>
        </p:scale>
        <p:origin x="13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5.fntdata"/><Relationship Id="rId72" Type="http://schemas.openxmlformats.org/officeDocument/2006/relationships/font" Target="fonts/font2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4.fntdata"/><Relationship Id="rId55" Type="http://schemas.openxmlformats.org/officeDocument/2006/relationships/font" Target="fonts/font9.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25.fnt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Brown" userId="de4355ee-7296-4195-ba97-c8dead83c87d" providerId="ADAL" clId="{852A49D3-40CF-4D0D-BA7C-45DC229D7C39}"/>
    <pc:docChg chg="undo custSel addSld modSld">
      <pc:chgData name="Bob Brown" userId="de4355ee-7296-4195-ba97-c8dead83c87d" providerId="ADAL" clId="{852A49D3-40CF-4D0D-BA7C-45DC229D7C39}" dt="2023-04-10T21:41:55.120" v="3104" actId="20577"/>
      <pc:docMkLst>
        <pc:docMk/>
      </pc:docMkLst>
      <pc:sldChg chg="modSp mod">
        <pc:chgData name="Bob Brown" userId="de4355ee-7296-4195-ba97-c8dead83c87d" providerId="ADAL" clId="{852A49D3-40CF-4D0D-BA7C-45DC229D7C39}" dt="2023-04-08T18:54:29.142" v="32" actId="20577"/>
        <pc:sldMkLst>
          <pc:docMk/>
          <pc:sldMk cId="3095576246" sldId="256"/>
        </pc:sldMkLst>
        <pc:spChg chg="mod">
          <ac:chgData name="Bob Brown" userId="de4355ee-7296-4195-ba97-c8dead83c87d" providerId="ADAL" clId="{852A49D3-40CF-4D0D-BA7C-45DC229D7C39}" dt="2023-04-08T18:54:29.142" v="32" actId="20577"/>
          <ac:spMkLst>
            <pc:docMk/>
            <pc:sldMk cId="3095576246" sldId="256"/>
            <ac:spMk id="3" creationId="{00000000-0000-0000-0000-000000000000}"/>
          </ac:spMkLst>
        </pc:spChg>
      </pc:sldChg>
      <pc:sldChg chg="addSp delSp modSp new mod modClrScheme modAnim chgLayout modNotesTx">
        <pc:chgData name="Bob Brown" userId="de4355ee-7296-4195-ba97-c8dead83c87d" providerId="ADAL" clId="{852A49D3-40CF-4D0D-BA7C-45DC229D7C39}" dt="2023-04-08T19:02:57.912" v="396" actId="14100"/>
        <pc:sldMkLst>
          <pc:docMk/>
          <pc:sldMk cId="4279985998" sldId="259"/>
        </pc:sldMkLst>
        <pc:spChg chg="mod">
          <ac:chgData name="Bob Brown" userId="de4355ee-7296-4195-ba97-c8dead83c87d" providerId="ADAL" clId="{852A49D3-40CF-4D0D-BA7C-45DC229D7C39}" dt="2023-04-08T18:58:46.211" v="77" actId="26606"/>
          <ac:spMkLst>
            <pc:docMk/>
            <pc:sldMk cId="4279985998" sldId="259"/>
            <ac:spMk id="2" creationId="{6C8805B9-4EE2-981D-A3E9-AAD551CDFF86}"/>
          </ac:spMkLst>
        </pc:spChg>
        <pc:spChg chg="del">
          <ac:chgData name="Bob Brown" userId="de4355ee-7296-4195-ba97-c8dead83c87d" providerId="ADAL" clId="{852A49D3-40CF-4D0D-BA7C-45DC229D7C39}" dt="2023-04-08T18:55:46.276" v="66" actId="931"/>
          <ac:spMkLst>
            <pc:docMk/>
            <pc:sldMk cId="4279985998" sldId="259"/>
            <ac:spMk id="3" creationId="{935727DD-7CB2-47FA-D2A2-7AC47842469B}"/>
          </ac:spMkLst>
        </pc:spChg>
        <pc:spChg chg="add mod">
          <ac:chgData name="Bob Brown" userId="de4355ee-7296-4195-ba97-c8dead83c87d" providerId="ADAL" clId="{852A49D3-40CF-4D0D-BA7C-45DC229D7C39}" dt="2023-04-08T19:02:57.912" v="396" actId="14100"/>
          <ac:spMkLst>
            <pc:docMk/>
            <pc:sldMk cId="4279985998" sldId="259"/>
            <ac:spMk id="10" creationId="{92FA7CBF-9A85-044C-346F-4BAF28E120FE}"/>
          </ac:spMkLst>
        </pc:spChg>
        <pc:picChg chg="add mod">
          <ac:chgData name="Bob Brown" userId="de4355ee-7296-4195-ba97-c8dead83c87d" providerId="ADAL" clId="{852A49D3-40CF-4D0D-BA7C-45DC229D7C39}" dt="2023-04-08T19:02:53.016" v="395" actId="1076"/>
          <ac:picMkLst>
            <pc:docMk/>
            <pc:sldMk cId="4279985998" sldId="259"/>
            <ac:picMk id="5" creationId="{A440CD66-C68E-2585-BA14-56164C8172AB}"/>
          </ac:picMkLst>
        </pc:picChg>
      </pc:sldChg>
      <pc:sldChg chg="addSp delSp modSp new mod modClrScheme modAnim chgLayout modNotesTx">
        <pc:chgData name="Bob Brown" userId="de4355ee-7296-4195-ba97-c8dead83c87d" providerId="ADAL" clId="{852A49D3-40CF-4D0D-BA7C-45DC229D7C39}" dt="2023-04-08T19:48:42.796" v="1706"/>
        <pc:sldMkLst>
          <pc:docMk/>
          <pc:sldMk cId="2889062841" sldId="260"/>
        </pc:sldMkLst>
        <pc:spChg chg="del mod ord">
          <ac:chgData name="Bob Brown" userId="de4355ee-7296-4195-ba97-c8dead83c87d" providerId="ADAL" clId="{852A49D3-40CF-4D0D-BA7C-45DC229D7C39}" dt="2023-04-08T19:04:27.502" v="398" actId="700"/>
          <ac:spMkLst>
            <pc:docMk/>
            <pc:sldMk cId="2889062841" sldId="260"/>
            <ac:spMk id="2" creationId="{F17937B1-3B1E-85CC-A3D1-3AF344EAD871}"/>
          </ac:spMkLst>
        </pc:spChg>
        <pc:spChg chg="del mod ord">
          <ac:chgData name="Bob Brown" userId="de4355ee-7296-4195-ba97-c8dead83c87d" providerId="ADAL" clId="{852A49D3-40CF-4D0D-BA7C-45DC229D7C39}" dt="2023-04-08T19:04:27.502" v="398" actId="700"/>
          <ac:spMkLst>
            <pc:docMk/>
            <pc:sldMk cId="2889062841" sldId="260"/>
            <ac:spMk id="3" creationId="{99C7222C-77D6-1905-50B8-55B334E5747E}"/>
          </ac:spMkLst>
        </pc:spChg>
        <pc:spChg chg="del">
          <ac:chgData name="Bob Brown" userId="de4355ee-7296-4195-ba97-c8dead83c87d" providerId="ADAL" clId="{852A49D3-40CF-4D0D-BA7C-45DC229D7C39}" dt="2023-04-08T19:04:27.502" v="398" actId="700"/>
          <ac:spMkLst>
            <pc:docMk/>
            <pc:sldMk cId="2889062841" sldId="260"/>
            <ac:spMk id="4" creationId="{19CD8F67-C710-4841-0597-37BBFD4F33EB}"/>
          </ac:spMkLst>
        </pc:spChg>
        <pc:spChg chg="add mod ord">
          <ac:chgData name="Bob Brown" userId="de4355ee-7296-4195-ba97-c8dead83c87d" providerId="ADAL" clId="{852A49D3-40CF-4D0D-BA7C-45DC229D7C39}" dt="2023-04-08T19:04:38.115" v="418" actId="20577"/>
          <ac:spMkLst>
            <pc:docMk/>
            <pc:sldMk cId="2889062841" sldId="260"/>
            <ac:spMk id="5" creationId="{B14CC885-C4F7-AC64-15A5-AF2BD04F5BCF}"/>
          </ac:spMkLst>
        </pc:spChg>
        <pc:spChg chg="add mod ord">
          <ac:chgData name="Bob Brown" userId="de4355ee-7296-4195-ba97-c8dead83c87d" providerId="ADAL" clId="{852A49D3-40CF-4D0D-BA7C-45DC229D7C39}" dt="2023-04-08T19:18:48.855" v="838" actId="20577"/>
          <ac:spMkLst>
            <pc:docMk/>
            <pc:sldMk cId="2889062841" sldId="260"/>
            <ac:spMk id="6" creationId="{899568CF-A884-A37B-DD56-1DE5DA28E45A}"/>
          </ac:spMkLst>
        </pc:spChg>
      </pc:sldChg>
      <pc:sldChg chg="modSp new mod modAnim modNotesTx">
        <pc:chgData name="Bob Brown" userId="de4355ee-7296-4195-ba97-c8dead83c87d" providerId="ADAL" clId="{852A49D3-40CF-4D0D-BA7C-45DC229D7C39}" dt="2023-04-08T19:23:35.979" v="1199" actId="20577"/>
        <pc:sldMkLst>
          <pc:docMk/>
          <pc:sldMk cId="222063571" sldId="261"/>
        </pc:sldMkLst>
        <pc:spChg chg="mod">
          <ac:chgData name="Bob Brown" userId="de4355ee-7296-4195-ba97-c8dead83c87d" providerId="ADAL" clId="{852A49D3-40CF-4D0D-BA7C-45DC229D7C39}" dt="2023-04-08T19:16:33.693" v="795" actId="20577"/>
          <ac:spMkLst>
            <pc:docMk/>
            <pc:sldMk cId="222063571" sldId="261"/>
            <ac:spMk id="2" creationId="{F4098711-9BC5-55ED-FCF6-0CB5F70FD24F}"/>
          </ac:spMkLst>
        </pc:spChg>
        <pc:spChg chg="mod">
          <ac:chgData name="Bob Brown" userId="de4355ee-7296-4195-ba97-c8dead83c87d" providerId="ADAL" clId="{852A49D3-40CF-4D0D-BA7C-45DC229D7C39}" dt="2023-04-08T19:21:57.440" v="1145" actId="20577"/>
          <ac:spMkLst>
            <pc:docMk/>
            <pc:sldMk cId="222063571" sldId="261"/>
            <ac:spMk id="3" creationId="{4AD94FAA-1EDC-B4DD-87D4-7673A4DADBB8}"/>
          </ac:spMkLst>
        </pc:spChg>
      </pc:sldChg>
      <pc:sldChg chg="modSp new mod modAnim">
        <pc:chgData name="Bob Brown" userId="de4355ee-7296-4195-ba97-c8dead83c87d" providerId="ADAL" clId="{852A49D3-40CF-4D0D-BA7C-45DC229D7C39}" dt="2023-04-08T19:41:18.016" v="1531" actId="20577"/>
        <pc:sldMkLst>
          <pc:docMk/>
          <pc:sldMk cId="1865001079" sldId="262"/>
        </pc:sldMkLst>
        <pc:spChg chg="mod">
          <ac:chgData name="Bob Brown" userId="de4355ee-7296-4195-ba97-c8dead83c87d" providerId="ADAL" clId="{852A49D3-40CF-4D0D-BA7C-45DC229D7C39}" dt="2023-04-08T19:24:33.566" v="1210" actId="20577"/>
          <ac:spMkLst>
            <pc:docMk/>
            <pc:sldMk cId="1865001079" sldId="262"/>
            <ac:spMk id="2" creationId="{03DA53A1-2C68-CFED-2373-367C8F80A395}"/>
          </ac:spMkLst>
        </pc:spChg>
        <pc:spChg chg="mod">
          <ac:chgData name="Bob Brown" userId="de4355ee-7296-4195-ba97-c8dead83c87d" providerId="ADAL" clId="{852A49D3-40CF-4D0D-BA7C-45DC229D7C39}" dt="2023-04-08T19:41:18.016" v="1531" actId="20577"/>
          <ac:spMkLst>
            <pc:docMk/>
            <pc:sldMk cId="1865001079" sldId="262"/>
            <ac:spMk id="3" creationId="{4025222F-BE8A-8F7E-60F6-F0A96F9B5EDA}"/>
          </ac:spMkLst>
        </pc:spChg>
      </pc:sldChg>
      <pc:sldChg chg="modSp new mod modAnim">
        <pc:chgData name="Bob Brown" userId="de4355ee-7296-4195-ba97-c8dead83c87d" providerId="ADAL" clId="{852A49D3-40CF-4D0D-BA7C-45DC229D7C39}" dt="2023-04-08T19:57:56.060" v="2041"/>
        <pc:sldMkLst>
          <pc:docMk/>
          <pc:sldMk cId="466259381" sldId="263"/>
        </pc:sldMkLst>
        <pc:spChg chg="mod">
          <ac:chgData name="Bob Brown" userId="de4355ee-7296-4195-ba97-c8dead83c87d" providerId="ADAL" clId="{852A49D3-40CF-4D0D-BA7C-45DC229D7C39}" dt="2023-04-08T19:42:10.602" v="1547" actId="20577"/>
          <ac:spMkLst>
            <pc:docMk/>
            <pc:sldMk cId="466259381" sldId="263"/>
            <ac:spMk id="2" creationId="{FD2A7E01-24B2-EA0B-E553-5CC82B4307EF}"/>
          </ac:spMkLst>
        </pc:spChg>
        <pc:spChg chg="mod">
          <ac:chgData name="Bob Brown" userId="de4355ee-7296-4195-ba97-c8dead83c87d" providerId="ADAL" clId="{852A49D3-40CF-4D0D-BA7C-45DC229D7C39}" dt="2023-04-08T19:56:33.132" v="2014" actId="114"/>
          <ac:spMkLst>
            <pc:docMk/>
            <pc:sldMk cId="466259381" sldId="263"/>
            <ac:spMk id="3" creationId="{D8A7719B-5C63-09C8-F1F1-5B26AEF590DB}"/>
          </ac:spMkLst>
        </pc:spChg>
      </pc:sldChg>
      <pc:sldChg chg="modSp new mod modAnim modNotesTx">
        <pc:chgData name="Bob Brown" userId="de4355ee-7296-4195-ba97-c8dead83c87d" providerId="ADAL" clId="{852A49D3-40CF-4D0D-BA7C-45DC229D7C39}" dt="2023-04-08T20:13:05.324" v="2649"/>
        <pc:sldMkLst>
          <pc:docMk/>
          <pc:sldMk cId="1590719054" sldId="264"/>
        </pc:sldMkLst>
        <pc:spChg chg="mod">
          <ac:chgData name="Bob Brown" userId="de4355ee-7296-4195-ba97-c8dead83c87d" providerId="ADAL" clId="{852A49D3-40CF-4D0D-BA7C-45DC229D7C39}" dt="2023-04-08T19:57:07.746" v="2035" actId="20577"/>
          <ac:spMkLst>
            <pc:docMk/>
            <pc:sldMk cId="1590719054" sldId="264"/>
            <ac:spMk id="2" creationId="{2948EC97-F259-A4D5-1505-B94D64A93BDF}"/>
          </ac:spMkLst>
        </pc:spChg>
        <pc:spChg chg="mod">
          <ac:chgData name="Bob Brown" userId="de4355ee-7296-4195-ba97-c8dead83c87d" providerId="ADAL" clId="{852A49D3-40CF-4D0D-BA7C-45DC229D7C39}" dt="2023-04-08T20:09:47.516" v="2529" actId="20577"/>
          <ac:spMkLst>
            <pc:docMk/>
            <pc:sldMk cId="1590719054" sldId="264"/>
            <ac:spMk id="3" creationId="{B8E3716C-FF54-9880-81E6-792BA24B3E74}"/>
          </ac:spMkLst>
        </pc:spChg>
      </pc:sldChg>
      <pc:sldChg chg="addSp delSp modSp new mod modAnim modNotesTx">
        <pc:chgData name="Bob Brown" userId="de4355ee-7296-4195-ba97-c8dead83c87d" providerId="ADAL" clId="{852A49D3-40CF-4D0D-BA7C-45DC229D7C39}" dt="2023-04-08T20:15:29.407" v="2720" actId="20577"/>
        <pc:sldMkLst>
          <pc:docMk/>
          <pc:sldMk cId="150455350" sldId="265"/>
        </pc:sldMkLst>
        <pc:spChg chg="mod">
          <ac:chgData name="Bob Brown" userId="de4355ee-7296-4195-ba97-c8dead83c87d" providerId="ADAL" clId="{852A49D3-40CF-4D0D-BA7C-45DC229D7C39}" dt="2023-04-08T20:10:19.406" v="2549" actId="20577"/>
          <ac:spMkLst>
            <pc:docMk/>
            <pc:sldMk cId="150455350" sldId="265"/>
            <ac:spMk id="2" creationId="{62188F9F-AC4E-8EDC-A39E-91AEA51C860F}"/>
          </ac:spMkLst>
        </pc:spChg>
        <pc:spChg chg="mod">
          <ac:chgData name="Bob Brown" userId="de4355ee-7296-4195-ba97-c8dead83c87d" providerId="ADAL" clId="{852A49D3-40CF-4D0D-BA7C-45DC229D7C39}" dt="2023-04-08T20:15:10.021" v="2678" actId="20577"/>
          <ac:spMkLst>
            <pc:docMk/>
            <pc:sldMk cId="150455350" sldId="265"/>
            <ac:spMk id="3" creationId="{88CC16D5-F9EC-A5DB-52CE-139CB4B9CCF8}"/>
          </ac:spMkLst>
        </pc:spChg>
        <pc:picChg chg="add del mod">
          <ac:chgData name="Bob Brown" userId="de4355ee-7296-4195-ba97-c8dead83c87d" providerId="ADAL" clId="{852A49D3-40CF-4D0D-BA7C-45DC229D7C39}" dt="2023-04-08T20:14:16.296" v="2656"/>
          <ac:picMkLst>
            <pc:docMk/>
            <pc:sldMk cId="150455350" sldId="265"/>
            <ac:picMk id="5" creationId="{6477A4C3-DBFC-5E82-3557-1362FA40D12C}"/>
          </ac:picMkLst>
        </pc:picChg>
      </pc:sldChg>
      <pc:sldChg chg="addSp delSp modSp new mod">
        <pc:chgData name="Bob Brown" userId="de4355ee-7296-4195-ba97-c8dead83c87d" providerId="ADAL" clId="{852A49D3-40CF-4D0D-BA7C-45DC229D7C39}" dt="2023-04-08T20:16:49.438" v="2730" actId="121"/>
        <pc:sldMkLst>
          <pc:docMk/>
          <pc:sldMk cId="4089862693" sldId="266"/>
        </pc:sldMkLst>
        <pc:spChg chg="mod">
          <ac:chgData name="Bob Brown" userId="de4355ee-7296-4195-ba97-c8dead83c87d" providerId="ADAL" clId="{852A49D3-40CF-4D0D-BA7C-45DC229D7C39}" dt="2023-04-08T20:14:48.167" v="2676" actId="20577"/>
          <ac:spMkLst>
            <pc:docMk/>
            <pc:sldMk cId="4089862693" sldId="266"/>
            <ac:spMk id="2" creationId="{63092763-0FE5-1A9E-68BA-EFDFCB57E9BA}"/>
          </ac:spMkLst>
        </pc:spChg>
        <pc:spChg chg="del">
          <ac:chgData name="Bob Brown" userId="de4355ee-7296-4195-ba97-c8dead83c87d" providerId="ADAL" clId="{852A49D3-40CF-4D0D-BA7C-45DC229D7C39}" dt="2023-04-08T20:14:24.188" v="2658"/>
          <ac:spMkLst>
            <pc:docMk/>
            <pc:sldMk cId="4089862693" sldId="266"/>
            <ac:spMk id="3" creationId="{64001D9A-5006-E8A6-9A16-8C8701E66BAA}"/>
          </ac:spMkLst>
        </pc:spChg>
        <pc:spChg chg="add mod">
          <ac:chgData name="Bob Brown" userId="de4355ee-7296-4195-ba97-c8dead83c87d" providerId="ADAL" clId="{852A49D3-40CF-4D0D-BA7C-45DC229D7C39}" dt="2023-04-08T20:16:49.438" v="2730" actId="121"/>
          <ac:spMkLst>
            <pc:docMk/>
            <pc:sldMk cId="4089862693" sldId="266"/>
            <ac:spMk id="6" creationId="{1020A170-6A5F-D1A7-81A9-87B702A7CE8B}"/>
          </ac:spMkLst>
        </pc:spChg>
        <pc:picChg chg="add mod">
          <ac:chgData name="Bob Brown" userId="de4355ee-7296-4195-ba97-c8dead83c87d" providerId="ADAL" clId="{852A49D3-40CF-4D0D-BA7C-45DC229D7C39}" dt="2023-04-08T20:14:25.596" v="2660" actId="962"/>
          <ac:picMkLst>
            <pc:docMk/>
            <pc:sldMk cId="4089862693" sldId="266"/>
            <ac:picMk id="5" creationId="{C26EBF1C-A745-C3C3-0DA1-5E54B4E74C95}"/>
          </ac:picMkLst>
        </pc:picChg>
      </pc:sldChg>
      <pc:sldChg chg="modSp new mod modAnim">
        <pc:chgData name="Bob Brown" userId="de4355ee-7296-4195-ba97-c8dead83c87d" providerId="ADAL" clId="{852A49D3-40CF-4D0D-BA7C-45DC229D7C39}" dt="2023-04-08T20:22:34.160" v="2971"/>
        <pc:sldMkLst>
          <pc:docMk/>
          <pc:sldMk cId="750467870" sldId="267"/>
        </pc:sldMkLst>
        <pc:spChg chg="mod">
          <ac:chgData name="Bob Brown" userId="de4355ee-7296-4195-ba97-c8dead83c87d" providerId="ADAL" clId="{852A49D3-40CF-4D0D-BA7C-45DC229D7C39}" dt="2023-04-08T20:17:35.636" v="2747" actId="20577"/>
          <ac:spMkLst>
            <pc:docMk/>
            <pc:sldMk cId="750467870" sldId="267"/>
            <ac:spMk id="2" creationId="{BE9ED33B-530D-3151-D167-5F2A4166EF6C}"/>
          </ac:spMkLst>
        </pc:spChg>
        <pc:spChg chg="mod">
          <ac:chgData name="Bob Brown" userId="de4355ee-7296-4195-ba97-c8dead83c87d" providerId="ADAL" clId="{852A49D3-40CF-4D0D-BA7C-45DC229D7C39}" dt="2023-04-08T20:22:22.649" v="2970" actId="20577"/>
          <ac:spMkLst>
            <pc:docMk/>
            <pc:sldMk cId="750467870" sldId="267"/>
            <ac:spMk id="3" creationId="{70A5A160-25DB-2C07-2D08-386E0FE121A7}"/>
          </ac:spMkLst>
        </pc:spChg>
      </pc:sldChg>
      <pc:sldChg chg="modSp new mod">
        <pc:chgData name="Bob Brown" userId="de4355ee-7296-4195-ba97-c8dead83c87d" providerId="ADAL" clId="{852A49D3-40CF-4D0D-BA7C-45DC229D7C39}" dt="2023-04-08T20:23:22.679" v="2992" actId="20577"/>
        <pc:sldMkLst>
          <pc:docMk/>
          <pc:sldMk cId="2084695200" sldId="268"/>
        </pc:sldMkLst>
        <pc:spChg chg="mod">
          <ac:chgData name="Bob Brown" userId="de4355ee-7296-4195-ba97-c8dead83c87d" providerId="ADAL" clId="{852A49D3-40CF-4D0D-BA7C-45DC229D7C39}" dt="2023-04-08T20:23:22.679" v="2992" actId="20577"/>
          <ac:spMkLst>
            <pc:docMk/>
            <pc:sldMk cId="2084695200" sldId="268"/>
            <ac:spMk id="2" creationId="{DBEA6D1D-2CF3-A320-CEF4-1A48B2C46784}"/>
          </ac:spMkLst>
        </pc:spChg>
      </pc:sldChg>
      <pc:sldChg chg="modSp">
        <pc:chgData name="Bob Brown" userId="de4355ee-7296-4195-ba97-c8dead83c87d" providerId="ADAL" clId="{852A49D3-40CF-4D0D-BA7C-45DC229D7C39}" dt="2023-04-10T21:38:40.004" v="2995" actId="20577"/>
        <pc:sldMkLst>
          <pc:docMk/>
          <pc:sldMk cId="1420944598" sldId="275"/>
        </pc:sldMkLst>
        <pc:spChg chg="mod">
          <ac:chgData name="Bob Brown" userId="de4355ee-7296-4195-ba97-c8dead83c87d" providerId="ADAL" clId="{852A49D3-40CF-4D0D-BA7C-45DC229D7C39}" dt="2023-04-10T21:38:40.004" v="2995" actId="20577"/>
          <ac:spMkLst>
            <pc:docMk/>
            <pc:sldMk cId="1420944598" sldId="275"/>
            <ac:spMk id="3" creationId="{15CD87E0-0524-F745-B37D-112DE209402D}"/>
          </ac:spMkLst>
        </pc:spChg>
      </pc:sldChg>
      <pc:sldChg chg="modAnim">
        <pc:chgData name="Bob Brown" userId="de4355ee-7296-4195-ba97-c8dead83c87d" providerId="ADAL" clId="{852A49D3-40CF-4D0D-BA7C-45DC229D7C39}" dt="2023-04-10T21:40:58.989" v="3065"/>
        <pc:sldMkLst>
          <pc:docMk/>
          <pc:sldMk cId="1943941517" sldId="290"/>
        </pc:sldMkLst>
      </pc:sldChg>
      <pc:sldChg chg="modSp modNotesTx">
        <pc:chgData name="Bob Brown" userId="de4355ee-7296-4195-ba97-c8dead83c87d" providerId="ADAL" clId="{852A49D3-40CF-4D0D-BA7C-45DC229D7C39}" dt="2023-04-10T21:41:55.120" v="3104" actId="20577"/>
        <pc:sldMkLst>
          <pc:docMk/>
          <pc:sldMk cId="2892994678" sldId="291"/>
        </pc:sldMkLst>
        <pc:spChg chg="mod">
          <ac:chgData name="Bob Brown" userId="de4355ee-7296-4195-ba97-c8dead83c87d" providerId="ADAL" clId="{852A49D3-40CF-4D0D-BA7C-45DC229D7C39}" dt="2023-04-10T21:41:31.887" v="3077" actId="20577"/>
          <ac:spMkLst>
            <pc:docMk/>
            <pc:sldMk cId="2892994678" sldId="291"/>
            <ac:spMk id="3" creationId="{F70A05AA-95D2-0891-1E36-FEE2C2B336B1}"/>
          </ac:spMkLst>
        </pc:spChg>
      </pc:sldChg>
      <pc:sldChg chg="modSp">
        <pc:chgData name="Bob Brown" userId="de4355ee-7296-4195-ba97-c8dead83c87d" providerId="ADAL" clId="{852A49D3-40CF-4D0D-BA7C-45DC229D7C39}" dt="2023-04-10T21:39:51.112" v="3063" actId="113"/>
        <pc:sldMkLst>
          <pc:docMk/>
          <pc:sldMk cId="3676096109" sldId="299"/>
        </pc:sldMkLst>
        <pc:spChg chg="mod">
          <ac:chgData name="Bob Brown" userId="de4355ee-7296-4195-ba97-c8dead83c87d" providerId="ADAL" clId="{852A49D3-40CF-4D0D-BA7C-45DC229D7C39}" dt="2023-04-10T21:39:51.112" v="3063" actId="113"/>
          <ac:spMkLst>
            <pc:docMk/>
            <pc:sldMk cId="3676096109" sldId="299"/>
            <ac:spMk id="3" creationId="{9ED14E66-872A-8630-7421-EFEF39F23F93}"/>
          </ac:spMkLst>
        </pc:spChg>
      </pc:sldChg>
    </pc:docChg>
  </pc:docChgLst>
  <pc:docChgLst>
    <pc:chgData name="Donald Privitera" userId="S::dprivit2@kennesaw.edu::b19266b5-85bb-4cd7-abc7-9d22c2c9327d" providerId="AD" clId="Web-{BF3D4ACA-E2A5-98AA-41D9-F0EEB176F279}"/>
    <pc:docChg chg="modSld">
      <pc:chgData name="Donald Privitera" userId="S::dprivit2@kennesaw.edu::b19266b5-85bb-4cd7-abc7-9d22c2c9327d" providerId="AD" clId="Web-{BF3D4ACA-E2A5-98AA-41D9-F0EEB176F279}" dt="2023-05-13T20:31:50.845" v="154"/>
      <pc:docMkLst>
        <pc:docMk/>
      </pc:docMkLst>
      <pc:sldChg chg="modSp">
        <pc:chgData name="Donald Privitera" userId="S::dprivit2@kennesaw.edu::b19266b5-85bb-4cd7-abc7-9d22c2c9327d" providerId="AD" clId="Web-{BF3D4ACA-E2A5-98AA-41D9-F0EEB176F279}" dt="2023-05-13T20:20:01.061" v="0"/>
        <pc:sldMkLst>
          <pc:docMk/>
          <pc:sldMk cId="3095576246" sldId="256"/>
        </pc:sldMkLst>
        <pc:grpChg chg="mod">
          <ac:chgData name="Donald Privitera" userId="S::dprivit2@kennesaw.edu::b19266b5-85bb-4cd7-abc7-9d22c2c9327d" providerId="AD" clId="Web-{BF3D4ACA-E2A5-98AA-41D9-F0EEB176F279}" dt="2023-05-13T20:20:01.061" v="0"/>
          <ac:grpSpMkLst>
            <pc:docMk/>
            <pc:sldMk cId="3095576246" sldId="256"/>
            <ac:grpSpMk id="4" creationId="{70D8C064-1CA3-4C25-7F82-CD093C8EE46A}"/>
          </ac:grpSpMkLst>
        </pc:grpChg>
      </pc:sldChg>
      <pc:sldChg chg="modSp">
        <pc:chgData name="Donald Privitera" userId="S::dprivit2@kennesaw.edu::b19266b5-85bb-4cd7-abc7-9d22c2c9327d" providerId="AD" clId="Web-{BF3D4ACA-E2A5-98AA-41D9-F0EEB176F279}" dt="2023-05-13T20:20:59.703" v="22"/>
        <pc:sldMkLst>
          <pc:docMk/>
          <pc:sldMk cId="4279985998" sldId="259"/>
        </pc:sldMkLst>
        <pc:picChg chg="mod">
          <ac:chgData name="Donald Privitera" userId="S::dprivit2@kennesaw.edu::b19266b5-85bb-4cd7-abc7-9d22c2c9327d" providerId="AD" clId="Web-{BF3D4ACA-E2A5-98AA-41D9-F0EEB176F279}" dt="2023-05-13T20:20:59.703" v="22"/>
          <ac:picMkLst>
            <pc:docMk/>
            <pc:sldMk cId="4279985998" sldId="259"/>
            <ac:picMk id="5" creationId="{A440CD66-C68E-2585-BA14-56164C8172AB}"/>
          </ac:picMkLst>
        </pc:picChg>
      </pc:sldChg>
      <pc:sldChg chg="modSp">
        <pc:chgData name="Donald Privitera" userId="S::dprivit2@kennesaw.edu::b19266b5-85bb-4cd7-abc7-9d22c2c9327d" providerId="AD" clId="Web-{BF3D4ACA-E2A5-98AA-41D9-F0EEB176F279}" dt="2023-05-13T20:30:35.452" v="140"/>
        <pc:sldMkLst>
          <pc:docMk/>
          <pc:sldMk cId="4089862693" sldId="266"/>
        </pc:sldMkLst>
        <pc:picChg chg="mod">
          <ac:chgData name="Donald Privitera" userId="S::dprivit2@kennesaw.edu::b19266b5-85bb-4cd7-abc7-9d22c2c9327d" providerId="AD" clId="Web-{BF3D4ACA-E2A5-98AA-41D9-F0EEB176F279}" dt="2023-05-13T20:30:35.452" v="140"/>
          <ac:picMkLst>
            <pc:docMk/>
            <pc:sldMk cId="4089862693" sldId="266"/>
            <ac:picMk id="5" creationId="{C26EBF1C-A745-C3C3-0DA1-5E54B4E74C95}"/>
          </ac:picMkLst>
        </pc:picChg>
      </pc:sldChg>
      <pc:sldChg chg="modSp">
        <pc:chgData name="Donald Privitera" userId="S::dprivit2@kennesaw.edu::b19266b5-85bb-4cd7-abc7-9d22c2c9327d" providerId="AD" clId="Web-{BF3D4ACA-E2A5-98AA-41D9-F0EEB176F279}" dt="2023-05-13T20:31:50.845" v="154"/>
        <pc:sldMkLst>
          <pc:docMk/>
          <pc:sldMk cId="4253345769" sldId="277"/>
        </pc:sldMkLst>
        <pc:picChg chg="mod">
          <ac:chgData name="Donald Privitera" userId="S::dprivit2@kennesaw.edu::b19266b5-85bb-4cd7-abc7-9d22c2c9327d" providerId="AD" clId="Web-{BF3D4ACA-E2A5-98AA-41D9-F0EEB176F279}" dt="2023-05-13T20:31:50.845" v="154"/>
          <ac:picMkLst>
            <pc:docMk/>
            <pc:sldMk cId="4253345769" sldId="277"/>
            <ac:picMk id="9" creationId="{EB5162BC-381B-C683-E8AE-B9A8678659E0}"/>
          </ac:picMkLst>
        </pc:picChg>
      </pc:sldChg>
      <pc:sldChg chg="modSp">
        <pc:chgData name="Donald Privitera" userId="S::dprivit2@kennesaw.edu::b19266b5-85bb-4cd7-abc7-9d22c2c9327d" providerId="AD" clId="Web-{BF3D4ACA-E2A5-98AA-41D9-F0EEB176F279}" dt="2023-05-13T20:23:30.191" v="60"/>
        <pc:sldMkLst>
          <pc:docMk/>
          <pc:sldMk cId="3416222206" sldId="281"/>
        </pc:sldMkLst>
        <pc:spChg chg="mod">
          <ac:chgData name="Donald Privitera" userId="S::dprivit2@kennesaw.edu::b19266b5-85bb-4cd7-abc7-9d22c2c9327d" providerId="AD" clId="Web-{BF3D4ACA-E2A5-98AA-41D9-F0EEB176F279}" dt="2023-05-13T20:23:27.160" v="59"/>
          <ac:spMkLst>
            <pc:docMk/>
            <pc:sldMk cId="3416222206" sldId="281"/>
            <ac:spMk id="28676" creationId="{00000000-0000-0000-0000-000000000000}"/>
          </ac:spMkLst>
        </pc:spChg>
        <pc:spChg chg="mod">
          <ac:chgData name="Donald Privitera" userId="S::dprivit2@kennesaw.edu::b19266b5-85bb-4cd7-abc7-9d22c2c9327d" providerId="AD" clId="Web-{BF3D4ACA-E2A5-98AA-41D9-F0EEB176F279}" dt="2023-05-13T20:23:30.191" v="60"/>
          <ac:spMkLst>
            <pc:docMk/>
            <pc:sldMk cId="3416222206" sldId="281"/>
            <ac:spMk id="28678" creationId="{00000000-0000-0000-0000-000000000000}"/>
          </ac:spMkLst>
        </pc:spChg>
        <pc:picChg chg="mod">
          <ac:chgData name="Donald Privitera" userId="S::dprivit2@kennesaw.edu::b19266b5-85bb-4cd7-abc7-9d22c2c9327d" providerId="AD" clId="Web-{BF3D4ACA-E2A5-98AA-41D9-F0EEB176F279}" dt="2023-05-13T20:23:19.878" v="58"/>
          <ac:picMkLst>
            <pc:docMk/>
            <pc:sldMk cId="3416222206" sldId="281"/>
            <ac:picMk id="28675" creationId="{00000000-0000-0000-0000-000000000000}"/>
          </ac:picMkLst>
        </pc:picChg>
      </pc:sldChg>
      <pc:sldChg chg="modSp">
        <pc:chgData name="Donald Privitera" userId="S::dprivit2@kennesaw.edu::b19266b5-85bb-4cd7-abc7-9d22c2c9327d" providerId="AD" clId="Web-{BF3D4ACA-E2A5-98AA-41D9-F0EEB176F279}" dt="2023-05-13T20:23:38.582" v="61"/>
        <pc:sldMkLst>
          <pc:docMk/>
          <pc:sldMk cId="3175461060" sldId="286"/>
        </pc:sldMkLst>
        <pc:grpChg chg="mod">
          <ac:chgData name="Donald Privitera" userId="S::dprivit2@kennesaw.edu::b19266b5-85bb-4cd7-abc7-9d22c2c9327d" providerId="AD" clId="Web-{BF3D4ACA-E2A5-98AA-41D9-F0EEB176F279}" dt="2023-05-13T20:23:38.582" v="61"/>
          <ac:grpSpMkLst>
            <pc:docMk/>
            <pc:sldMk cId="3175461060" sldId="286"/>
            <ac:grpSpMk id="2" creationId="{4F50BCE1-8F2B-745C-1C4D-E6B1A12052B9}"/>
          </ac:grpSpMkLst>
        </pc:grpChg>
      </pc:sldChg>
      <pc:sldChg chg="delSp">
        <pc:chgData name="Donald Privitera" userId="S::dprivit2@kennesaw.edu::b19266b5-85bb-4cd7-abc7-9d22c2c9327d" providerId="AD" clId="Web-{BF3D4ACA-E2A5-98AA-41D9-F0EEB176F279}" dt="2023-05-13T20:23:43.363" v="62"/>
        <pc:sldMkLst>
          <pc:docMk/>
          <pc:sldMk cId="3616880567" sldId="287"/>
        </pc:sldMkLst>
        <pc:spChg chg="del">
          <ac:chgData name="Donald Privitera" userId="S::dprivit2@kennesaw.edu::b19266b5-85bb-4cd7-abc7-9d22c2c9327d" providerId="AD" clId="Web-{BF3D4ACA-E2A5-98AA-41D9-F0EEB176F279}" dt="2023-05-13T20:23:43.363" v="62"/>
          <ac:spMkLst>
            <pc:docMk/>
            <pc:sldMk cId="3616880567" sldId="287"/>
            <ac:spMk id="4" creationId="{00000000-0000-0000-0000-000000000000}"/>
          </ac:spMkLst>
        </pc:spChg>
      </pc:sldChg>
      <pc:sldChg chg="delSp">
        <pc:chgData name="Donald Privitera" userId="S::dprivit2@kennesaw.edu::b19266b5-85bb-4cd7-abc7-9d22c2c9327d" providerId="AD" clId="Web-{BF3D4ACA-E2A5-98AA-41D9-F0EEB176F279}" dt="2023-05-13T20:23:46.754" v="63"/>
        <pc:sldMkLst>
          <pc:docMk/>
          <pc:sldMk cId="704540759" sldId="288"/>
        </pc:sldMkLst>
        <pc:spChg chg="del">
          <ac:chgData name="Donald Privitera" userId="S::dprivit2@kennesaw.edu::b19266b5-85bb-4cd7-abc7-9d22c2c9327d" providerId="AD" clId="Web-{BF3D4ACA-E2A5-98AA-41D9-F0EEB176F279}" dt="2023-05-13T20:23:46.754" v="63"/>
          <ac:spMkLst>
            <pc:docMk/>
            <pc:sldMk cId="704540759" sldId="288"/>
            <ac:spMk id="39941" creationId="{00000000-0000-0000-0000-000000000000}"/>
          </ac:spMkLst>
        </pc:spChg>
      </pc:sldChg>
      <pc:sldChg chg="modSp">
        <pc:chgData name="Donald Privitera" userId="S::dprivit2@kennesaw.edu::b19266b5-85bb-4cd7-abc7-9d22c2c9327d" providerId="AD" clId="Web-{BF3D4ACA-E2A5-98AA-41D9-F0EEB176F279}" dt="2023-05-13T20:25:46.663" v="79"/>
        <pc:sldMkLst>
          <pc:docMk/>
          <pc:sldMk cId="3678237652" sldId="294"/>
        </pc:sldMkLst>
        <pc:picChg chg="mod">
          <ac:chgData name="Donald Privitera" userId="S::dprivit2@kennesaw.edu::b19266b5-85bb-4cd7-abc7-9d22c2c9327d" providerId="AD" clId="Web-{BF3D4ACA-E2A5-98AA-41D9-F0EEB176F279}" dt="2023-05-13T20:25:46.663" v="79"/>
          <ac:picMkLst>
            <pc:docMk/>
            <pc:sldMk cId="3678237652" sldId="294"/>
            <ac:picMk id="50181" creationId="{00000000-0000-0000-0000-000000000000}"/>
          </ac:picMkLst>
        </pc:picChg>
      </pc:sldChg>
    </pc:docChg>
  </pc:docChgLst>
  <pc:docChgLst>
    <pc:chgData name="Bob Brown" userId="de4355ee-7296-4195-ba97-c8dead83c87d" providerId="ADAL" clId="{893FC27F-7EDA-4AD3-BDB5-B6D096DD1441}"/>
    <pc:docChg chg="undo custSel addSld delSld modSld sldOrd">
      <pc:chgData name="Bob Brown" userId="de4355ee-7296-4195-ba97-c8dead83c87d" providerId="ADAL" clId="{893FC27F-7EDA-4AD3-BDB5-B6D096DD1441}" dt="2023-04-10T19:07:18.141" v="5625" actId="1076"/>
      <pc:docMkLst>
        <pc:docMk/>
      </pc:docMkLst>
      <pc:sldChg chg="modSp mod">
        <pc:chgData name="Bob Brown" userId="de4355ee-7296-4195-ba97-c8dead83c87d" providerId="ADAL" clId="{893FC27F-7EDA-4AD3-BDB5-B6D096DD1441}" dt="2023-04-10T19:07:18.141" v="5625" actId="1076"/>
        <pc:sldMkLst>
          <pc:docMk/>
          <pc:sldMk cId="3095576246" sldId="256"/>
        </pc:sldMkLst>
        <pc:grpChg chg="mod">
          <ac:chgData name="Bob Brown" userId="de4355ee-7296-4195-ba97-c8dead83c87d" providerId="ADAL" clId="{893FC27F-7EDA-4AD3-BDB5-B6D096DD1441}" dt="2023-04-10T19:07:18.141" v="5625" actId="1076"/>
          <ac:grpSpMkLst>
            <pc:docMk/>
            <pc:sldMk cId="3095576246" sldId="256"/>
            <ac:grpSpMk id="4" creationId="{70D8C064-1CA3-4C25-7F82-CD093C8EE46A}"/>
          </ac:grpSpMkLst>
        </pc:grpChg>
      </pc:sldChg>
      <pc:sldChg chg="ord">
        <pc:chgData name="Bob Brown" userId="de4355ee-7296-4195-ba97-c8dead83c87d" providerId="ADAL" clId="{893FC27F-7EDA-4AD3-BDB5-B6D096DD1441}" dt="2023-04-08T21:16:43.356" v="68"/>
        <pc:sldMkLst>
          <pc:docMk/>
          <pc:sldMk cId="750467870" sldId="267"/>
        </pc:sldMkLst>
      </pc:sldChg>
      <pc:sldChg chg="modSp mod modAnim">
        <pc:chgData name="Bob Brown" userId="de4355ee-7296-4195-ba97-c8dead83c87d" providerId="ADAL" clId="{893FC27F-7EDA-4AD3-BDB5-B6D096DD1441}" dt="2023-04-10T16:10:54.163" v="1014" actId="20577"/>
        <pc:sldMkLst>
          <pc:docMk/>
          <pc:sldMk cId="2084695200" sldId="268"/>
        </pc:sldMkLst>
        <pc:spChg chg="mod">
          <ac:chgData name="Bob Brown" userId="de4355ee-7296-4195-ba97-c8dead83c87d" providerId="ADAL" clId="{893FC27F-7EDA-4AD3-BDB5-B6D096DD1441}" dt="2023-04-10T16:10:54.163" v="1014" actId="20577"/>
          <ac:spMkLst>
            <pc:docMk/>
            <pc:sldMk cId="2084695200" sldId="268"/>
            <ac:spMk id="3" creationId="{12C28753-0B96-1788-3297-732369DDABEB}"/>
          </ac:spMkLst>
        </pc:spChg>
      </pc:sldChg>
      <pc:sldChg chg="modSp new mod modAnim">
        <pc:chgData name="Bob Brown" userId="de4355ee-7296-4195-ba97-c8dead83c87d" providerId="ADAL" clId="{893FC27F-7EDA-4AD3-BDB5-B6D096DD1441}" dt="2023-04-10T16:11:39.158" v="1061" actId="20577"/>
        <pc:sldMkLst>
          <pc:docMk/>
          <pc:sldMk cId="1466905899" sldId="269"/>
        </pc:sldMkLst>
        <pc:spChg chg="mod">
          <ac:chgData name="Bob Brown" userId="de4355ee-7296-4195-ba97-c8dead83c87d" providerId="ADAL" clId="{893FC27F-7EDA-4AD3-BDB5-B6D096DD1441}" dt="2023-04-08T21:19:02.449" v="101" actId="20577"/>
          <ac:spMkLst>
            <pc:docMk/>
            <pc:sldMk cId="1466905899" sldId="269"/>
            <ac:spMk id="2" creationId="{263BF6F7-5E56-D9D9-13A6-1DCC1E6909D5}"/>
          </ac:spMkLst>
        </pc:spChg>
        <pc:spChg chg="mod">
          <ac:chgData name="Bob Brown" userId="de4355ee-7296-4195-ba97-c8dead83c87d" providerId="ADAL" clId="{893FC27F-7EDA-4AD3-BDB5-B6D096DD1441}" dt="2023-04-10T16:11:39.158" v="1061" actId="20577"/>
          <ac:spMkLst>
            <pc:docMk/>
            <pc:sldMk cId="1466905899" sldId="269"/>
            <ac:spMk id="3" creationId="{96B16376-AE9C-C636-E135-98A32E1BD6FE}"/>
          </ac:spMkLst>
        </pc:spChg>
      </pc:sldChg>
      <pc:sldChg chg="modSp new mod modAnim modNotesTx">
        <pc:chgData name="Bob Brown" userId="de4355ee-7296-4195-ba97-c8dead83c87d" providerId="ADAL" clId="{893FC27F-7EDA-4AD3-BDB5-B6D096DD1441}" dt="2023-04-10T16:13:39.086" v="1155"/>
        <pc:sldMkLst>
          <pc:docMk/>
          <pc:sldMk cId="2269715675" sldId="270"/>
        </pc:sldMkLst>
        <pc:spChg chg="mod">
          <ac:chgData name="Bob Brown" userId="de4355ee-7296-4195-ba97-c8dead83c87d" providerId="ADAL" clId="{893FC27F-7EDA-4AD3-BDB5-B6D096DD1441}" dt="2023-04-08T21:23:38.790" v="419" actId="20577"/>
          <ac:spMkLst>
            <pc:docMk/>
            <pc:sldMk cId="2269715675" sldId="270"/>
            <ac:spMk id="2" creationId="{B6473EFE-68C2-29D7-3C13-4FD2DA996A76}"/>
          </ac:spMkLst>
        </pc:spChg>
        <pc:spChg chg="mod">
          <ac:chgData name="Bob Brown" userId="de4355ee-7296-4195-ba97-c8dead83c87d" providerId="ADAL" clId="{893FC27F-7EDA-4AD3-BDB5-B6D096DD1441}" dt="2023-04-08T22:13:02.308" v="809" actId="20577"/>
          <ac:spMkLst>
            <pc:docMk/>
            <pc:sldMk cId="2269715675" sldId="270"/>
            <ac:spMk id="3" creationId="{6676B41F-E0D8-48CF-C8DA-C2965242D2DF}"/>
          </ac:spMkLst>
        </pc:spChg>
      </pc:sldChg>
      <pc:sldChg chg="modSp new mod modAnim">
        <pc:chgData name="Bob Brown" userId="de4355ee-7296-4195-ba97-c8dead83c87d" providerId="ADAL" clId="{893FC27F-7EDA-4AD3-BDB5-B6D096DD1441}" dt="2023-04-10T19:05:14.917" v="5623" actId="20577"/>
        <pc:sldMkLst>
          <pc:docMk/>
          <pc:sldMk cId="367807292" sldId="271"/>
        </pc:sldMkLst>
        <pc:spChg chg="mod">
          <ac:chgData name="Bob Brown" userId="de4355ee-7296-4195-ba97-c8dead83c87d" providerId="ADAL" clId="{893FC27F-7EDA-4AD3-BDB5-B6D096DD1441}" dt="2023-04-10T16:09:03.670" v="823" actId="20577"/>
          <ac:spMkLst>
            <pc:docMk/>
            <pc:sldMk cId="367807292" sldId="271"/>
            <ac:spMk id="2" creationId="{999DA1A7-3EA6-1913-B060-9B7758D361AE}"/>
          </ac:spMkLst>
        </pc:spChg>
        <pc:spChg chg="mod">
          <ac:chgData name="Bob Brown" userId="de4355ee-7296-4195-ba97-c8dead83c87d" providerId="ADAL" clId="{893FC27F-7EDA-4AD3-BDB5-B6D096DD1441}" dt="2023-04-10T19:05:14.917" v="5623" actId="20577"/>
          <ac:spMkLst>
            <pc:docMk/>
            <pc:sldMk cId="367807292" sldId="271"/>
            <ac:spMk id="3" creationId="{DE4F217E-CBCB-226D-4C5C-7FAA540E161A}"/>
          </ac:spMkLst>
        </pc:spChg>
      </pc:sldChg>
      <pc:sldChg chg="modSp new mod modAnim">
        <pc:chgData name="Bob Brown" userId="de4355ee-7296-4195-ba97-c8dead83c87d" providerId="ADAL" clId="{893FC27F-7EDA-4AD3-BDB5-B6D096DD1441}" dt="2023-04-10T16:16:15.739" v="1377" actId="20577"/>
        <pc:sldMkLst>
          <pc:docMk/>
          <pc:sldMk cId="133349524" sldId="272"/>
        </pc:sldMkLst>
        <pc:spChg chg="mod">
          <ac:chgData name="Bob Brown" userId="de4355ee-7296-4195-ba97-c8dead83c87d" providerId="ADAL" clId="{893FC27F-7EDA-4AD3-BDB5-B6D096DD1441}" dt="2023-04-10T16:12:18.125" v="1084" actId="20577"/>
          <ac:spMkLst>
            <pc:docMk/>
            <pc:sldMk cId="133349524" sldId="272"/>
            <ac:spMk id="2" creationId="{002D5AA0-57EB-C89E-AC3A-DC64799059A9}"/>
          </ac:spMkLst>
        </pc:spChg>
        <pc:spChg chg="mod">
          <ac:chgData name="Bob Brown" userId="de4355ee-7296-4195-ba97-c8dead83c87d" providerId="ADAL" clId="{893FC27F-7EDA-4AD3-BDB5-B6D096DD1441}" dt="2023-04-10T16:16:15.739" v="1377" actId="20577"/>
          <ac:spMkLst>
            <pc:docMk/>
            <pc:sldMk cId="133349524" sldId="272"/>
            <ac:spMk id="3" creationId="{15AA1C90-94A6-5CEA-E9E4-0C837E25736A}"/>
          </ac:spMkLst>
        </pc:spChg>
      </pc:sldChg>
      <pc:sldChg chg="modSp new mod">
        <pc:chgData name="Bob Brown" userId="de4355ee-7296-4195-ba97-c8dead83c87d" providerId="ADAL" clId="{893FC27F-7EDA-4AD3-BDB5-B6D096DD1441}" dt="2023-04-10T16:18:01.714" v="1436" actId="20577"/>
        <pc:sldMkLst>
          <pc:docMk/>
          <pc:sldMk cId="3931503652" sldId="273"/>
        </pc:sldMkLst>
        <pc:spChg chg="mod">
          <ac:chgData name="Bob Brown" userId="de4355ee-7296-4195-ba97-c8dead83c87d" providerId="ADAL" clId="{893FC27F-7EDA-4AD3-BDB5-B6D096DD1441}" dt="2023-04-10T16:16:33.260" v="1409" actId="27636"/>
          <ac:spMkLst>
            <pc:docMk/>
            <pc:sldMk cId="3931503652" sldId="273"/>
            <ac:spMk id="2" creationId="{BB6EB28A-E15F-9353-8A9B-40C0029ECC37}"/>
          </ac:spMkLst>
        </pc:spChg>
        <pc:spChg chg="mod">
          <ac:chgData name="Bob Brown" userId="de4355ee-7296-4195-ba97-c8dead83c87d" providerId="ADAL" clId="{893FC27F-7EDA-4AD3-BDB5-B6D096DD1441}" dt="2023-04-10T16:18:01.714" v="1436" actId="20577"/>
          <ac:spMkLst>
            <pc:docMk/>
            <pc:sldMk cId="3931503652" sldId="273"/>
            <ac:spMk id="3" creationId="{082EA721-4078-CB7D-49E9-735C8DEE98D0}"/>
          </ac:spMkLst>
        </pc:spChg>
      </pc:sldChg>
      <pc:sldChg chg="modSp new mod modAnim modNotesTx">
        <pc:chgData name="Bob Brown" userId="de4355ee-7296-4195-ba97-c8dead83c87d" providerId="ADAL" clId="{893FC27F-7EDA-4AD3-BDB5-B6D096DD1441}" dt="2023-04-10T16:21:19.217" v="1642" actId="20577"/>
        <pc:sldMkLst>
          <pc:docMk/>
          <pc:sldMk cId="2089853475" sldId="274"/>
        </pc:sldMkLst>
        <pc:spChg chg="mod">
          <ac:chgData name="Bob Brown" userId="de4355ee-7296-4195-ba97-c8dead83c87d" providerId="ADAL" clId="{893FC27F-7EDA-4AD3-BDB5-B6D096DD1441}" dt="2023-04-10T16:18:53.983" v="1471" actId="20577"/>
          <ac:spMkLst>
            <pc:docMk/>
            <pc:sldMk cId="2089853475" sldId="274"/>
            <ac:spMk id="2" creationId="{E3BE87D6-6947-1064-EF54-886A261EF54C}"/>
          </ac:spMkLst>
        </pc:spChg>
        <pc:spChg chg="mod">
          <ac:chgData name="Bob Brown" userId="de4355ee-7296-4195-ba97-c8dead83c87d" providerId="ADAL" clId="{893FC27F-7EDA-4AD3-BDB5-B6D096DD1441}" dt="2023-04-10T16:21:19.217" v="1642" actId="20577"/>
          <ac:spMkLst>
            <pc:docMk/>
            <pc:sldMk cId="2089853475" sldId="274"/>
            <ac:spMk id="3" creationId="{72B300FE-7380-1899-0295-704EEA982F9D}"/>
          </ac:spMkLst>
        </pc:spChg>
      </pc:sldChg>
      <pc:sldChg chg="modSp new mod modAnim modNotesTx">
        <pc:chgData name="Bob Brown" userId="de4355ee-7296-4195-ba97-c8dead83c87d" providerId="ADAL" clId="{893FC27F-7EDA-4AD3-BDB5-B6D096DD1441}" dt="2023-04-10T16:26:53.896" v="2231" actId="20577"/>
        <pc:sldMkLst>
          <pc:docMk/>
          <pc:sldMk cId="1420944598" sldId="275"/>
        </pc:sldMkLst>
        <pc:spChg chg="mod">
          <ac:chgData name="Bob Brown" userId="de4355ee-7296-4195-ba97-c8dead83c87d" providerId="ADAL" clId="{893FC27F-7EDA-4AD3-BDB5-B6D096DD1441}" dt="2023-04-10T16:21:53.984" v="1664" actId="20577"/>
          <ac:spMkLst>
            <pc:docMk/>
            <pc:sldMk cId="1420944598" sldId="275"/>
            <ac:spMk id="2" creationId="{5857F9BF-A81F-8640-4BC7-E6854CB978D6}"/>
          </ac:spMkLst>
        </pc:spChg>
        <pc:spChg chg="mod">
          <ac:chgData name="Bob Brown" userId="de4355ee-7296-4195-ba97-c8dead83c87d" providerId="ADAL" clId="{893FC27F-7EDA-4AD3-BDB5-B6D096DD1441}" dt="2023-04-10T16:25:02.754" v="2027" actId="20577"/>
          <ac:spMkLst>
            <pc:docMk/>
            <pc:sldMk cId="1420944598" sldId="275"/>
            <ac:spMk id="3" creationId="{15CD87E0-0524-F745-B37D-112DE209402D}"/>
          </ac:spMkLst>
        </pc:spChg>
      </pc:sldChg>
      <pc:sldChg chg="modSp new mod modAnim">
        <pc:chgData name="Bob Brown" userId="de4355ee-7296-4195-ba97-c8dead83c87d" providerId="ADAL" clId="{893FC27F-7EDA-4AD3-BDB5-B6D096DD1441}" dt="2023-04-10T16:40:38.605" v="2990" actId="113"/>
        <pc:sldMkLst>
          <pc:docMk/>
          <pc:sldMk cId="932981871" sldId="276"/>
        </pc:sldMkLst>
        <pc:spChg chg="mod">
          <ac:chgData name="Bob Brown" userId="de4355ee-7296-4195-ba97-c8dead83c87d" providerId="ADAL" clId="{893FC27F-7EDA-4AD3-BDB5-B6D096DD1441}" dt="2023-04-10T16:25:53.932" v="2048" actId="20577"/>
          <ac:spMkLst>
            <pc:docMk/>
            <pc:sldMk cId="932981871" sldId="276"/>
            <ac:spMk id="2" creationId="{55401509-1280-C3D8-194C-97FED8FFFB42}"/>
          </ac:spMkLst>
        </pc:spChg>
        <pc:spChg chg="mod">
          <ac:chgData name="Bob Brown" userId="de4355ee-7296-4195-ba97-c8dead83c87d" providerId="ADAL" clId="{893FC27F-7EDA-4AD3-BDB5-B6D096DD1441}" dt="2023-04-10T16:40:38.605" v="2990" actId="113"/>
          <ac:spMkLst>
            <pc:docMk/>
            <pc:sldMk cId="932981871" sldId="276"/>
            <ac:spMk id="3" creationId="{CDE8E1A7-5371-CE1E-BE8B-7C9465C9D766}"/>
          </ac:spMkLst>
        </pc:spChg>
      </pc:sldChg>
      <pc:sldChg chg="addSp delSp modSp new mod ord modClrScheme modAnim chgLayout modNotesTx">
        <pc:chgData name="Bob Brown" userId="de4355ee-7296-4195-ba97-c8dead83c87d" providerId="ADAL" clId="{893FC27F-7EDA-4AD3-BDB5-B6D096DD1441}" dt="2023-04-10T18:01:24.112" v="4702"/>
        <pc:sldMkLst>
          <pc:docMk/>
          <pc:sldMk cId="4253345769" sldId="277"/>
        </pc:sldMkLst>
        <pc:spChg chg="mod">
          <ac:chgData name="Bob Brown" userId="de4355ee-7296-4195-ba97-c8dead83c87d" providerId="ADAL" clId="{893FC27F-7EDA-4AD3-BDB5-B6D096DD1441}" dt="2023-04-10T16:35:05.870" v="2531" actId="26606"/>
          <ac:spMkLst>
            <pc:docMk/>
            <pc:sldMk cId="4253345769" sldId="277"/>
            <ac:spMk id="2" creationId="{9AD1E09F-2DAC-91FA-EA6A-FA4505C81756}"/>
          </ac:spMkLst>
        </pc:spChg>
        <pc:spChg chg="mod">
          <ac:chgData name="Bob Brown" userId="de4355ee-7296-4195-ba97-c8dead83c87d" providerId="ADAL" clId="{893FC27F-7EDA-4AD3-BDB5-B6D096DD1441}" dt="2023-04-10T16:39:07.228" v="2844" actId="20577"/>
          <ac:spMkLst>
            <pc:docMk/>
            <pc:sldMk cId="4253345769" sldId="277"/>
            <ac:spMk id="3" creationId="{D140239C-28A6-BD5C-0C3B-9A265EF5C929}"/>
          </ac:spMkLst>
        </pc:spChg>
        <pc:picChg chg="add del mod">
          <ac:chgData name="Bob Brown" userId="de4355ee-7296-4195-ba97-c8dead83c87d" providerId="ADAL" clId="{893FC27F-7EDA-4AD3-BDB5-B6D096DD1441}" dt="2023-04-10T16:35:35.259" v="2540" actId="478"/>
          <ac:picMkLst>
            <pc:docMk/>
            <pc:sldMk cId="4253345769" sldId="277"/>
            <ac:picMk id="5" creationId="{797DC93E-A345-8367-0E2B-AF6123BDB350}"/>
          </ac:picMkLst>
        </pc:picChg>
        <pc:picChg chg="add del mod">
          <ac:chgData name="Bob Brown" userId="de4355ee-7296-4195-ba97-c8dead83c87d" providerId="ADAL" clId="{893FC27F-7EDA-4AD3-BDB5-B6D096DD1441}" dt="2023-04-10T16:35:36.698" v="2541" actId="478"/>
          <ac:picMkLst>
            <pc:docMk/>
            <pc:sldMk cId="4253345769" sldId="277"/>
            <ac:picMk id="7" creationId="{B456B84B-F0EE-E288-356C-83F8ACE72B8C}"/>
          </ac:picMkLst>
        </pc:picChg>
        <pc:picChg chg="add mod">
          <ac:chgData name="Bob Brown" userId="de4355ee-7296-4195-ba97-c8dead83c87d" providerId="ADAL" clId="{893FC27F-7EDA-4AD3-BDB5-B6D096DD1441}" dt="2023-04-10T16:38:23.924" v="2781" actId="14100"/>
          <ac:picMkLst>
            <pc:docMk/>
            <pc:sldMk cId="4253345769" sldId="277"/>
            <ac:picMk id="9" creationId="{EB5162BC-381B-C683-E8AE-B9A8678659E0}"/>
          </ac:picMkLst>
        </pc:picChg>
      </pc:sldChg>
      <pc:sldChg chg="modSp new mod modAnim">
        <pc:chgData name="Bob Brown" userId="de4355ee-7296-4195-ba97-c8dead83c87d" providerId="ADAL" clId="{893FC27F-7EDA-4AD3-BDB5-B6D096DD1441}" dt="2023-04-10T16:42:17.897" v="3220" actId="20577"/>
        <pc:sldMkLst>
          <pc:docMk/>
          <pc:sldMk cId="2937031888" sldId="278"/>
        </pc:sldMkLst>
        <pc:spChg chg="mod">
          <ac:chgData name="Bob Brown" userId="de4355ee-7296-4195-ba97-c8dead83c87d" providerId="ADAL" clId="{893FC27F-7EDA-4AD3-BDB5-B6D096DD1441}" dt="2023-04-10T16:41:05.541" v="3025" actId="33524"/>
          <ac:spMkLst>
            <pc:docMk/>
            <pc:sldMk cId="2937031888" sldId="278"/>
            <ac:spMk id="2" creationId="{84FDE4FB-7855-8EFD-3E1A-EB212F5CC177}"/>
          </ac:spMkLst>
        </pc:spChg>
        <pc:spChg chg="mod">
          <ac:chgData name="Bob Brown" userId="de4355ee-7296-4195-ba97-c8dead83c87d" providerId="ADAL" clId="{893FC27F-7EDA-4AD3-BDB5-B6D096DD1441}" dt="2023-04-10T16:42:17.897" v="3220" actId="20577"/>
          <ac:spMkLst>
            <pc:docMk/>
            <pc:sldMk cId="2937031888" sldId="278"/>
            <ac:spMk id="3" creationId="{CD92D397-25B9-85B6-8E57-38A1EF1093D9}"/>
          </ac:spMkLst>
        </pc:spChg>
      </pc:sldChg>
      <pc:sldChg chg="add modAnim">
        <pc:chgData name="Bob Brown" userId="de4355ee-7296-4195-ba97-c8dead83c87d" providerId="ADAL" clId="{893FC27F-7EDA-4AD3-BDB5-B6D096DD1441}" dt="2023-04-10T17:54:01.663" v="4691"/>
        <pc:sldMkLst>
          <pc:docMk/>
          <pc:sldMk cId="4195541219" sldId="279"/>
        </pc:sldMkLst>
      </pc:sldChg>
      <pc:sldChg chg="modSp new mod modAnim">
        <pc:chgData name="Bob Brown" userId="de4355ee-7296-4195-ba97-c8dead83c87d" providerId="ADAL" clId="{893FC27F-7EDA-4AD3-BDB5-B6D096DD1441}" dt="2023-04-10T16:50:33.079" v="3591" actId="20577"/>
        <pc:sldMkLst>
          <pc:docMk/>
          <pc:sldMk cId="1991403291" sldId="280"/>
        </pc:sldMkLst>
        <pc:spChg chg="mod">
          <ac:chgData name="Bob Brown" userId="de4355ee-7296-4195-ba97-c8dead83c87d" providerId="ADAL" clId="{893FC27F-7EDA-4AD3-BDB5-B6D096DD1441}" dt="2023-04-10T16:46:36.669" v="3248" actId="20577"/>
          <ac:spMkLst>
            <pc:docMk/>
            <pc:sldMk cId="1991403291" sldId="280"/>
            <ac:spMk id="2" creationId="{E5B8FDB7-AB8D-A27D-E278-AFD3DBEB1D23}"/>
          </ac:spMkLst>
        </pc:spChg>
        <pc:spChg chg="mod">
          <ac:chgData name="Bob Brown" userId="de4355ee-7296-4195-ba97-c8dead83c87d" providerId="ADAL" clId="{893FC27F-7EDA-4AD3-BDB5-B6D096DD1441}" dt="2023-04-10T16:50:33.079" v="3591" actId="20577"/>
          <ac:spMkLst>
            <pc:docMk/>
            <pc:sldMk cId="1991403291" sldId="280"/>
            <ac:spMk id="3" creationId="{6FD66658-859A-30CA-CF83-65A262D644B6}"/>
          </ac:spMkLst>
        </pc:spChg>
      </pc:sldChg>
      <pc:sldChg chg="modSp add mod">
        <pc:chgData name="Bob Brown" userId="de4355ee-7296-4195-ba97-c8dead83c87d" providerId="ADAL" clId="{893FC27F-7EDA-4AD3-BDB5-B6D096DD1441}" dt="2023-04-10T16:46:11.131" v="3226" actId="1076"/>
        <pc:sldMkLst>
          <pc:docMk/>
          <pc:sldMk cId="3416222206" sldId="281"/>
        </pc:sldMkLst>
        <pc:spChg chg="mod">
          <ac:chgData name="Bob Brown" userId="de4355ee-7296-4195-ba97-c8dead83c87d" providerId="ADAL" clId="{893FC27F-7EDA-4AD3-BDB5-B6D096DD1441}" dt="2023-04-10T16:46:11.131" v="3226" actId="1076"/>
          <ac:spMkLst>
            <pc:docMk/>
            <pc:sldMk cId="3416222206" sldId="281"/>
            <ac:spMk id="28680" creationId="{00000000-0000-0000-0000-000000000000}"/>
          </ac:spMkLst>
        </pc:spChg>
      </pc:sldChg>
      <pc:sldChg chg="add modAnim">
        <pc:chgData name="Bob Brown" userId="de4355ee-7296-4195-ba97-c8dead83c87d" providerId="ADAL" clId="{893FC27F-7EDA-4AD3-BDB5-B6D096DD1441}" dt="2023-04-10T17:56:03.976" v="4693"/>
        <pc:sldMkLst>
          <pc:docMk/>
          <pc:sldMk cId="164744248" sldId="282"/>
        </pc:sldMkLst>
      </pc:sldChg>
      <pc:sldChg chg="modSp add mod modAnim">
        <pc:chgData name="Bob Brown" userId="de4355ee-7296-4195-ba97-c8dead83c87d" providerId="ADAL" clId="{893FC27F-7EDA-4AD3-BDB5-B6D096DD1441}" dt="2023-04-10T16:49:16.212" v="3436" actId="113"/>
        <pc:sldMkLst>
          <pc:docMk/>
          <pc:sldMk cId="4030847623" sldId="283"/>
        </pc:sldMkLst>
        <pc:spChg chg="mod">
          <ac:chgData name="Bob Brown" userId="de4355ee-7296-4195-ba97-c8dead83c87d" providerId="ADAL" clId="{893FC27F-7EDA-4AD3-BDB5-B6D096DD1441}" dt="2023-04-10T16:49:16.212" v="3436" actId="113"/>
          <ac:spMkLst>
            <pc:docMk/>
            <pc:sldMk cId="4030847623" sldId="283"/>
            <ac:spMk id="21507" creationId="{00000000-0000-0000-0000-000000000000}"/>
          </ac:spMkLst>
        </pc:spChg>
      </pc:sldChg>
      <pc:sldChg chg="modSp add mod ord modAnim">
        <pc:chgData name="Bob Brown" userId="de4355ee-7296-4195-ba97-c8dead83c87d" providerId="ADAL" clId="{893FC27F-7EDA-4AD3-BDB5-B6D096DD1441}" dt="2023-04-10T18:02:07.927" v="4704"/>
        <pc:sldMkLst>
          <pc:docMk/>
          <pc:sldMk cId="2240198956" sldId="284"/>
        </pc:sldMkLst>
        <pc:spChg chg="mod">
          <ac:chgData name="Bob Brown" userId="de4355ee-7296-4195-ba97-c8dead83c87d" providerId="ADAL" clId="{893FC27F-7EDA-4AD3-BDB5-B6D096DD1441}" dt="2023-04-10T16:51:36.615" v="3598" actId="14100"/>
          <ac:spMkLst>
            <pc:docMk/>
            <pc:sldMk cId="2240198956" sldId="284"/>
            <ac:spMk id="34819" creationId="{00000000-0000-0000-0000-000000000000}"/>
          </ac:spMkLst>
        </pc:spChg>
      </pc:sldChg>
      <pc:sldChg chg="modSp new mod modAnim">
        <pc:chgData name="Bob Brown" userId="de4355ee-7296-4195-ba97-c8dead83c87d" providerId="ADAL" clId="{893FC27F-7EDA-4AD3-BDB5-B6D096DD1441}" dt="2023-04-10T16:57:26.460" v="3795" actId="255"/>
        <pc:sldMkLst>
          <pc:docMk/>
          <pc:sldMk cId="3782827100" sldId="285"/>
        </pc:sldMkLst>
        <pc:spChg chg="mod">
          <ac:chgData name="Bob Brown" userId="de4355ee-7296-4195-ba97-c8dead83c87d" providerId="ADAL" clId="{893FC27F-7EDA-4AD3-BDB5-B6D096DD1441}" dt="2023-04-10T16:52:25.455" v="3621" actId="20577"/>
          <ac:spMkLst>
            <pc:docMk/>
            <pc:sldMk cId="3782827100" sldId="285"/>
            <ac:spMk id="2" creationId="{DE647E91-CD96-2A15-7564-BFF593520925}"/>
          </ac:spMkLst>
        </pc:spChg>
        <pc:spChg chg="mod">
          <ac:chgData name="Bob Brown" userId="de4355ee-7296-4195-ba97-c8dead83c87d" providerId="ADAL" clId="{893FC27F-7EDA-4AD3-BDB5-B6D096DD1441}" dt="2023-04-10T16:57:26.460" v="3795" actId="255"/>
          <ac:spMkLst>
            <pc:docMk/>
            <pc:sldMk cId="3782827100" sldId="285"/>
            <ac:spMk id="3" creationId="{CEE8948A-5811-9859-4DA3-4A79E67A2A8F}"/>
          </ac:spMkLst>
        </pc:spChg>
      </pc:sldChg>
      <pc:sldChg chg="addSp delSp modSp add mod">
        <pc:chgData name="Bob Brown" userId="de4355ee-7296-4195-ba97-c8dead83c87d" providerId="ADAL" clId="{893FC27F-7EDA-4AD3-BDB5-B6D096DD1441}" dt="2023-04-10T18:03:01.563" v="4707" actId="338"/>
        <pc:sldMkLst>
          <pc:docMk/>
          <pc:sldMk cId="3175461060" sldId="286"/>
        </pc:sldMkLst>
        <pc:spChg chg="mod topLvl">
          <ac:chgData name="Bob Brown" userId="de4355ee-7296-4195-ba97-c8dead83c87d" providerId="ADAL" clId="{893FC27F-7EDA-4AD3-BDB5-B6D096DD1441}" dt="2023-04-10T18:03:01.563" v="4707" actId="338"/>
          <ac:spMkLst>
            <pc:docMk/>
            <pc:sldMk cId="3175461060" sldId="286"/>
            <ac:spMk id="35843" creationId="{00000000-0000-0000-0000-000000000000}"/>
          </ac:spMkLst>
        </pc:spChg>
        <pc:spChg chg="mod topLvl">
          <ac:chgData name="Bob Brown" userId="de4355ee-7296-4195-ba97-c8dead83c87d" providerId="ADAL" clId="{893FC27F-7EDA-4AD3-BDB5-B6D096DD1441}" dt="2023-04-10T18:03:01.563" v="4707" actId="338"/>
          <ac:spMkLst>
            <pc:docMk/>
            <pc:sldMk cId="3175461060" sldId="286"/>
            <ac:spMk id="35845" creationId="{00000000-0000-0000-0000-000000000000}"/>
          </ac:spMkLst>
        </pc:spChg>
        <pc:spChg chg="mod topLvl">
          <ac:chgData name="Bob Brown" userId="de4355ee-7296-4195-ba97-c8dead83c87d" providerId="ADAL" clId="{893FC27F-7EDA-4AD3-BDB5-B6D096DD1441}" dt="2023-04-10T18:03:01.563" v="4707" actId="338"/>
          <ac:spMkLst>
            <pc:docMk/>
            <pc:sldMk cId="3175461060" sldId="286"/>
            <ac:spMk id="35846" creationId="{00000000-0000-0000-0000-000000000000}"/>
          </ac:spMkLst>
        </pc:spChg>
        <pc:spChg chg="mod topLvl">
          <ac:chgData name="Bob Brown" userId="de4355ee-7296-4195-ba97-c8dead83c87d" providerId="ADAL" clId="{893FC27F-7EDA-4AD3-BDB5-B6D096DD1441}" dt="2023-04-10T18:03:01.563" v="4707" actId="338"/>
          <ac:spMkLst>
            <pc:docMk/>
            <pc:sldMk cId="3175461060" sldId="286"/>
            <ac:spMk id="35847" creationId="{00000000-0000-0000-0000-000000000000}"/>
          </ac:spMkLst>
        </pc:spChg>
        <pc:spChg chg="mod topLvl">
          <ac:chgData name="Bob Brown" userId="de4355ee-7296-4195-ba97-c8dead83c87d" providerId="ADAL" clId="{893FC27F-7EDA-4AD3-BDB5-B6D096DD1441}" dt="2023-04-10T18:03:01.563" v="4707" actId="338"/>
          <ac:spMkLst>
            <pc:docMk/>
            <pc:sldMk cId="3175461060" sldId="286"/>
            <ac:spMk id="35848" creationId="{00000000-0000-0000-0000-000000000000}"/>
          </ac:spMkLst>
        </pc:spChg>
        <pc:spChg chg="mod topLvl">
          <ac:chgData name="Bob Brown" userId="de4355ee-7296-4195-ba97-c8dead83c87d" providerId="ADAL" clId="{893FC27F-7EDA-4AD3-BDB5-B6D096DD1441}" dt="2023-04-10T18:03:01.563" v="4707" actId="338"/>
          <ac:spMkLst>
            <pc:docMk/>
            <pc:sldMk cId="3175461060" sldId="286"/>
            <ac:spMk id="35850" creationId="{00000000-0000-0000-0000-000000000000}"/>
          </ac:spMkLst>
        </pc:spChg>
        <pc:spChg chg="mod topLvl">
          <ac:chgData name="Bob Brown" userId="de4355ee-7296-4195-ba97-c8dead83c87d" providerId="ADAL" clId="{893FC27F-7EDA-4AD3-BDB5-B6D096DD1441}" dt="2023-04-10T18:03:01.563" v="4707" actId="338"/>
          <ac:spMkLst>
            <pc:docMk/>
            <pc:sldMk cId="3175461060" sldId="286"/>
            <ac:spMk id="35851" creationId="{00000000-0000-0000-0000-000000000000}"/>
          </ac:spMkLst>
        </pc:spChg>
        <pc:spChg chg="mod topLvl">
          <ac:chgData name="Bob Brown" userId="de4355ee-7296-4195-ba97-c8dead83c87d" providerId="ADAL" clId="{893FC27F-7EDA-4AD3-BDB5-B6D096DD1441}" dt="2023-04-10T18:03:01.563" v="4707" actId="338"/>
          <ac:spMkLst>
            <pc:docMk/>
            <pc:sldMk cId="3175461060" sldId="286"/>
            <ac:spMk id="35852" creationId="{00000000-0000-0000-0000-000000000000}"/>
          </ac:spMkLst>
        </pc:spChg>
        <pc:spChg chg="mod topLvl">
          <ac:chgData name="Bob Brown" userId="de4355ee-7296-4195-ba97-c8dead83c87d" providerId="ADAL" clId="{893FC27F-7EDA-4AD3-BDB5-B6D096DD1441}" dt="2023-04-10T18:03:01.563" v="4707" actId="338"/>
          <ac:spMkLst>
            <pc:docMk/>
            <pc:sldMk cId="3175461060" sldId="286"/>
            <ac:spMk id="35854" creationId="{00000000-0000-0000-0000-000000000000}"/>
          </ac:spMkLst>
        </pc:spChg>
        <pc:spChg chg="mod topLvl">
          <ac:chgData name="Bob Brown" userId="de4355ee-7296-4195-ba97-c8dead83c87d" providerId="ADAL" clId="{893FC27F-7EDA-4AD3-BDB5-B6D096DD1441}" dt="2023-04-10T18:03:01.563" v="4707" actId="338"/>
          <ac:spMkLst>
            <pc:docMk/>
            <pc:sldMk cId="3175461060" sldId="286"/>
            <ac:spMk id="35855" creationId="{00000000-0000-0000-0000-000000000000}"/>
          </ac:spMkLst>
        </pc:spChg>
        <pc:spChg chg="mod topLvl">
          <ac:chgData name="Bob Brown" userId="de4355ee-7296-4195-ba97-c8dead83c87d" providerId="ADAL" clId="{893FC27F-7EDA-4AD3-BDB5-B6D096DD1441}" dt="2023-04-10T18:03:01.563" v="4707" actId="338"/>
          <ac:spMkLst>
            <pc:docMk/>
            <pc:sldMk cId="3175461060" sldId="286"/>
            <ac:spMk id="35856" creationId="{00000000-0000-0000-0000-000000000000}"/>
          </ac:spMkLst>
        </pc:spChg>
        <pc:grpChg chg="add mod">
          <ac:chgData name="Bob Brown" userId="de4355ee-7296-4195-ba97-c8dead83c87d" providerId="ADAL" clId="{893FC27F-7EDA-4AD3-BDB5-B6D096DD1441}" dt="2023-04-10T18:03:01.563" v="4707" actId="338"/>
          <ac:grpSpMkLst>
            <pc:docMk/>
            <pc:sldMk cId="3175461060" sldId="286"/>
            <ac:grpSpMk id="2" creationId="{4F50BCE1-8F2B-745C-1C4D-E6B1A12052B9}"/>
          </ac:grpSpMkLst>
        </pc:grpChg>
        <pc:grpChg chg="del">
          <ac:chgData name="Bob Brown" userId="de4355ee-7296-4195-ba97-c8dead83c87d" providerId="ADAL" clId="{893FC27F-7EDA-4AD3-BDB5-B6D096DD1441}" dt="2023-04-10T18:02:40.957" v="4705" actId="165"/>
          <ac:grpSpMkLst>
            <pc:docMk/>
            <pc:sldMk cId="3175461060" sldId="286"/>
            <ac:grpSpMk id="3" creationId="{00000000-0000-0000-0000-000000000000}"/>
          </ac:grpSpMkLst>
        </pc:grpChg>
      </pc:sldChg>
      <pc:sldChg chg="modSp add mod modAnim">
        <pc:chgData name="Bob Brown" userId="de4355ee-7296-4195-ba97-c8dead83c87d" providerId="ADAL" clId="{893FC27F-7EDA-4AD3-BDB5-B6D096DD1441}" dt="2023-04-10T16:59:08.943" v="3808"/>
        <pc:sldMkLst>
          <pc:docMk/>
          <pc:sldMk cId="3616880567" sldId="287"/>
        </pc:sldMkLst>
        <pc:spChg chg="mod">
          <ac:chgData name="Bob Brown" userId="de4355ee-7296-4195-ba97-c8dead83c87d" providerId="ADAL" clId="{893FC27F-7EDA-4AD3-BDB5-B6D096DD1441}" dt="2023-04-10T16:58:51.979" v="3805" actId="14100"/>
          <ac:spMkLst>
            <pc:docMk/>
            <pc:sldMk cId="3616880567" sldId="287"/>
            <ac:spMk id="37891" creationId="{00000000-0000-0000-0000-000000000000}"/>
          </ac:spMkLst>
        </pc:spChg>
      </pc:sldChg>
      <pc:sldChg chg="modSp add modAnim">
        <pc:chgData name="Bob Brown" userId="de4355ee-7296-4195-ba97-c8dead83c87d" providerId="ADAL" clId="{893FC27F-7EDA-4AD3-BDB5-B6D096DD1441}" dt="2023-04-10T16:59:37.353" v="3815"/>
        <pc:sldMkLst>
          <pc:docMk/>
          <pc:sldMk cId="704540759" sldId="288"/>
        </pc:sldMkLst>
        <pc:spChg chg="mod">
          <ac:chgData name="Bob Brown" userId="de4355ee-7296-4195-ba97-c8dead83c87d" providerId="ADAL" clId="{893FC27F-7EDA-4AD3-BDB5-B6D096DD1441}" dt="2023-04-10T16:59:33.279" v="3814" actId="20577"/>
          <ac:spMkLst>
            <pc:docMk/>
            <pc:sldMk cId="704540759" sldId="288"/>
            <ac:spMk id="39939" creationId="{00000000-0000-0000-0000-000000000000}"/>
          </ac:spMkLst>
        </pc:spChg>
      </pc:sldChg>
      <pc:sldChg chg="modSp add modAnim">
        <pc:chgData name="Bob Brown" userId="de4355ee-7296-4195-ba97-c8dead83c87d" providerId="ADAL" clId="{893FC27F-7EDA-4AD3-BDB5-B6D096DD1441}" dt="2023-04-10T17:56:45.074" v="4694"/>
        <pc:sldMkLst>
          <pc:docMk/>
          <pc:sldMk cId="264304134" sldId="289"/>
        </pc:sldMkLst>
        <pc:spChg chg="mod">
          <ac:chgData name="Bob Brown" userId="de4355ee-7296-4195-ba97-c8dead83c87d" providerId="ADAL" clId="{893FC27F-7EDA-4AD3-BDB5-B6D096DD1441}" dt="2023-04-10T16:59:53.307" v="3821" actId="20577"/>
          <ac:spMkLst>
            <pc:docMk/>
            <pc:sldMk cId="264304134" sldId="289"/>
            <ac:spMk id="40963" creationId="{00000000-0000-0000-0000-000000000000}"/>
          </ac:spMkLst>
        </pc:spChg>
      </pc:sldChg>
      <pc:sldChg chg="modSp add modAnim">
        <pc:chgData name="Bob Brown" userId="de4355ee-7296-4195-ba97-c8dead83c87d" providerId="ADAL" clId="{893FC27F-7EDA-4AD3-BDB5-B6D096DD1441}" dt="2023-04-10T17:02:54.334" v="3891" actId="20577"/>
        <pc:sldMkLst>
          <pc:docMk/>
          <pc:sldMk cId="1943941517" sldId="290"/>
        </pc:sldMkLst>
        <pc:spChg chg="mod">
          <ac:chgData name="Bob Brown" userId="de4355ee-7296-4195-ba97-c8dead83c87d" providerId="ADAL" clId="{893FC27F-7EDA-4AD3-BDB5-B6D096DD1441}" dt="2023-04-10T17:02:54.334" v="3891" actId="20577"/>
          <ac:spMkLst>
            <pc:docMk/>
            <pc:sldMk cId="1943941517" sldId="290"/>
            <ac:spMk id="43011" creationId="{00000000-0000-0000-0000-000000000000}"/>
          </ac:spMkLst>
        </pc:spChg>
      </pc:sldChg>
      <pc:sldChg chg="modSp new mod modAnim modNotesTx">
        <pc:chgData name="Bob Brown" userId="de4355ee-7296-4195-ba97-c8dead83c87d" providerId="ADAL" clId="{893FC27F-7EDA-4AD3-BDB5-B6D096DD1441}" dt="2023-04-10T17:13:03.108" v="4224" actId="20577"/>
        <pc:sldMkLst>
          <pc:docMk/>
          <pc:sldMk cId="2892994678" sldId="291"/>
        </pc:sldMkLst>
        <pc:spChg chg="mod">
          <ac:chgData name="Bob Brown" userId="de4355ee-7296-4195-ba97-c8dead83c87d" providerId="ADAL" clId="{893FC27F-7EDA-4AD3-BDB5-B6D096DD1441}" dt="2023-04-10T17:03:27.471" v="3920" actId="27636"/>
          <ac:spMkLst>
            <pc:docMk/>
            <pc:sldMk cId="2892994678" sldId="291"/>
            <ac:spMk id="2" creationId="{D30209AB-BB49-2BAF-906E-B04AB8434E98}"/>
          </ac:spMkLst>
        </pc:spChg>
        <pc:spChg chg="mod">
          <ac:chgData name="Bob Brown" userId="de4355ee-7296-4195-ba97-c8dead83c87d" providerId="ADAL" clId="{893FC27F-7EDA-4AD3-BDB5-B6D096DD1441}" dt="2023-04-10T17:09:02.403" v="4191" actId="255"/>
          <ac:spMkLst>
            <pc:docMk/>
            <pc:sldMk cId="2892994678" sldId="291"/>
            <ac:spMk id="3" creationId="{F70A05AA-95D2-0891-1E36-FEE2C2B336B1}"/>
          </ac:spMkLst>
        </pc:spChg>
      </pc:sldChg>
      <pc:sldChg chg="modSp new del mod">
        <pc:chgData name="Bob Brown" userId="de4355ee-7296-4195-ba97-c8dead83c87d" providerId="ADAL" clId="{893FC27F-7EDA-4AD3-BDB5-B6D096DD1441}" dt="2023-04-10T17:15:13.603" v="4266" actId="47"/>
        <pc:sldMkLst>
          <pc:docMk/>
          <pc:sldMk cId="12976443" sldId="292"/>
        </pc:sldMkLst>
        <pc:spChg chg="mod">
          <ac:chgData name="Bob Brown" userId="de4355ee-7296-4195-ba97-c8dead83c87d" providerId="ADAL" clId="{893FC27F-7EDA-4AD3-BDB5-B6D096DD1441}" dt="2023-04-10T17:14:36.909" v="4262" actId="20577"/>
          <ac:spMkLst>
            <pc:docMk/>
            <pc:sldMk cId="12976443" sldId="292"/>
            <ac:spMk id="2" creationId="{3E9C9D50-8485-B65C-BF21-16993B8CB5F9}"/>
          </ac:spMkLst>
        </pc:spChg>
      </pc:sldChg>
      <pc:sldChg chg="modSp add mod modAnim">
        <pc:chgData name="Bob Brown" userId="de4355ee-7296-4195-ba97-c8dead83c87d" providerId="ADAL" clId="{893FC27F-7EDA-4AD3-BDB5-B6D096DD1441}" dt="2023-04-10T17:15:31.175" v="4271" actId="5793"/>
        <pc:sldMkLst>
          <pc:docMk/>
          <pc:sldMk cId="2608429183" sldId="293"/>
        </pc:sldMkLst>
        <pc:spChg chg="mod">
          <ac:chgData name="Bob Brown" userId="de4355ee-7296-4195-ba97-c8dead83c87d" providerId="ADAL" clId="{893FC27F-7EDA-4AD3-BDB5-B6D096DD1441}" dt="2023-04-10T17:15:16.983" v="4267" actId="20577"/>
          <ac:spMkLst>
            <pc:docMk/>
            <pc:sldMk cId="2608429183" sldId="293"/>
            <ac:spMk id="51202" creationId="{00000000-0000-0000-0000-000000000000}"/>
          </ac:spMkLst>
        </pc:spChg>
        <pc:spChg chg="mod">
          <ac:chgData name="Bob Brown" userId="de4355ee-7296-4195-ba97-c8dead83c87d" providerId="ADAL" clId="{893FC27F-7EDA-4AD3-BDB5-B6D096DD1441}" dt="2023-04-10T17:15:31.175" v="4271" actId="5793"/>
          <ac:spMkLst>
            <pc:docMk/>
            <pc:sldMk cId="2608429183" sldId="293"/>
            <ac:spMk id="51203" creationId="{00000000-0000-0000-0000-000000000000}"/>
          </ac:spMkLst>
        </pc:spChg>
      </pc:sldChg>
      <pc:sldChg chg="modSp add mod modAnim">
        <pc:chgData name="Bob Brown" userId="de4355ee-7296-4195-ba97-c8dead83c87d" providerId="ADAL" clId="{893FC27F-7EDA-4AD3-BDB5-B6D096DD1441}" dt="2023-04-10T17:17:27.563" v="4295"/>
        <pc:sldMkLst>
          <pc:docMk/>
          <pc:sldMk cId="3678237652" sldId="294"/>
        </pc:sldMkLst>
        <pc:spChg chg="mod">
          <ac:chgData name="Bob Brown" userId="de4355ee-7296-4195-ba97-c8dead83c87d" providerId="ADAL" clId="{893FC27F-7EDA-4AD3-BDB5-B6D096DD1441}" dt="2023-04-10T17:17:10.631" v="4291" actId="20577"/>
          <ac:spMkLst>
            <pc:docMk/>
            <pc:sldMk cId="3678237652" sldId="294"/>
            <ac:spMk id="50179" creationId="{00000000-0000-0000-0000-000000000000}"/>
          </ac:spMkLst>
        </pc:spChg>
        <pc:picChg chg="mod">
          <ac:chgData name="Bob Brown" userId="de4355ee-7296-4195-ba97-c8dead83c87d" providerId="ADAL" clId="{893FC27F-7EDA-4AD3-BDB5-B6D096DD1441}" dt="2023-04-10T17:17:15.546" v="4292" actId="1076"/>
          <ac:picMkLst>
            <pc:docMk/>
            <pc:sldMk cId="3678237652" sldId="294"/>
            <ac:picMk id="50181" creationId="{00000000-0000-0000-0000-000000000000}"/>
          </ac:picMkLst>
        </pc:picChg>
      </pc:sldChg>
      <pc:sldChg chg="modSp new mod modAnim">
        <pc:chgData name="Bob Brown" userId="de4355ee-7296-4195-ba97-c8dead83c87d" providerId="ADAL" clId="{893FC27F-7EDA-4AD3-BDB5-B6D096DD1441}" dt="2023-04-10T17:24:10.294" v="4560" actId="20577"/>
        <pc:sldMkLst>
          <pc:docMk/>
          <pc:sldMk cId="146432269" sldId="295"/>
        </pc:sldMkLst>
        <pc:spChg chg="mod">
          <ac:chgData name="Bob Brown" userId="de4355ee-7296-4195-ba97-c8dead83c87d" providerId="ADAL" clId="{893FC27F-7EDA-4AD3-BDB5-B6D096DD1441}" dt="2023-04-10T17:18:46.307" v="4311" actId="20577"/>
          <ac:spMkLst>
            <pc:docMk/>
            <pc:sldMk cId="146432269" sldId="295"/>
            <ac:spMk id="2" creationId="{9AC8E451-AD8A-FE7F-A1AA-62C34C42A914}"/>
          </ac:spMkLst>
        </pc:spChg>
        <pc:spChg chg="mod">
          <ac:chgData name="Bob Brown" userId="de4355ee-7296-4195-ba97-c8dead83c87d" providerId="ADAL" clId="{893FC27F-7EDA-4AD3-BDB5-B6D096DD1441}" dt="2023-04-10T17:24:10.294" v="4560" actId="20577"/>
          <ac:spMkLst>
            <pc:docMk/>
            <pc:sldMk cId="146432269" sldId="295"/>
            <ac:spMk id="3" creationId="{DBB7543C-074D-99E9-A817-41BAAAD81C5B}"/>
          </ac:spMkLst>
        </pc:spChg>
      </pc:sldChg>
      <pc:sldChg chg="modSp add mod modAnim">
        <pc:chgData name="Bob Brown" userId="de4355ee-7296-4195-ba97-c8dead83c87d" providerId="ADAL" clId="{893FC27F-7EDA-4AD3-BDB5-B6D096DD1441}" dt="2023-04-10T17:27:18.185" v="4686" actId="20577"/>
        <pc:sldMkLst>
          <pc:docMk/>
          <pc:sldMk cId="3514611982" sldId="296"/>
        </pc:sldMkLst>
        <pc:spChg chg="mod">
          <ac:chgData name="Bob Brown" userId="de4355ee-7296-4195-ba97-c8dead83c87d" providerId="ADAL" clId="{893FC27F-7EDA-4AD3-BDB5-B6D096DD1441}" dt="2023-04-10T17:27:18.185" v="4686" actId="20577"/>
          <ac:spMkLst>
            <pc:docMk/>
            <pc:sldMk cId="3514611982" sldId="296"/>
            <ac:spMk id="46083" creationId="{00000000-0000-0000-0000-000000000000}"/>
          </ac:spMkLst>
        </pc:spChg>
      </pc:sldChg>
      <pc:sldChg chg="add modAnim">
        <pc:chgData name="Bob Brown" userId="de4355ee-7296-4195-ba97-c8dead83c87d" providerId="ADAL" clId="{893FC27F-7EDA-4AD3-BDB5-B6D096DD1441}" dt="2023-04-10T17:27:41.547" v="4689"/>
        <pc:sldMkLst>
          <pc:docMk/>
          <pc:sldMk cId="458804993" sldId="297"/>
        </pc:sldMkLst>
      </pc:sldChg>
      <pc:sldChg chg="modSp add ord modAnim">
        <pc:chgData name="Bob Brown" userId="de4355ee-7296-4195-ba97-c8dead83c87d" providerId="ADAL" clId="{893FC27F-7EDA-4AD3-BDB5-B6D096DD1441}" dt="2023-04-10T18:07:43.283" v="5019" actId="20577"/>
        <pc:sldMkLst>
          <pc:docMk/>
          <pc:sldMk cId="377076923" sldId="298"/>
        </pc:sldMkLst>
        <pc:spChg chg="mod">
          <ac:chgData name="Bob Brown" userId="de4355ee-7296-4195-ba97-c8dead83c87d" providerId="ADAL" clId="{893FC27F-7EDA-4AD3-BDB5-B6D096DD1441}" dt="2023-04-10T18:07:43.283" v="5019" actId="20577"/>
          <ac:spMkLst>
            <pc:docMk/>
            <pc:sldMk cId="377076923" sldId="298"/>
            <ac:spMk id="54275" creationId="{00000000-0000-0000-0000-000000000000}"/>
          </ac:spMkLst>
        </pc:spChg>
      </pc:sldChg>
      <pc:sldChg chg="modSp new mod modAnim">
        <pc:chgData name="Bob Brown" userId="de4355ee-7296-4195-ba97-c8dead83c87d" providerId="ADAL" clId="{893FC27F-7EDA-4AD3-BDB5-B6D096DD1441}" dt="2023-04-10T18:07:14.798" v="5004"/>
        <pc:sldMkLst>
          <pc:docMk/>
          <pc:sldMk cId="3676096109" sldId="299"/>
        </pc:sldMkLst>
        <pc:spChg chg="mod">
          <ac:chgData name="Bob Brown" userId="de4355ee-7296-4195-ba97-c8dead83c87d" providerId="ADAL" clId="{893FC27F-7EDA-4AD3-BDB5-B6D096DD1441}" dt="2023-04-10T18:05:27.757" v="4767" actId="20577"/>
          <ac:spMkLst>
            <pc:docMk/>
            <pc:sldMk cId="3676096109" sldId="299"/>
            <ac:spMk id="2" creationId="{49CC447D-0EB0-414E-3AB7-1420D6D6F75E}"/>
          </ac:spMkLst>
        </pc:spChg>
        <pc:spChg chg="mod">
          <ac:chgData name="Bob Brown" userId="de4355ee-7296-4195-ba97-c8dead83c87d" providerId="ADAL" clId="{893FC27F-7EDA-4AD3-BDB5-B6D096DD1441}" dt="2023-04-10T18:07:06.624" v="5003" actId="20577"/>
          <ac:spMkLst>
            <pc:docMk/>
            <pc:sldMk cId="3676096109" sldId="299"/>
            <ac:spMk id="3" creationId="{9ED14E66-872A-8630-7421-EFEF39F23F93}"/>
          </ac:spMkLst>
        </pc:spChg>
      </pc:sldChg>
      <pc:sldChg chg="modSp new mod modAnim">
        <pc:chgData name="Bob Brown" userId="de4355ee-7296-4195-ba97-c8dead83c87d" providerId="ADAL" clId="{893FC27F-7EDA-4AD3-BDB5-B6D096DD1441}" dt="2023-04-10T18:11:25.656" v="5402" actId="5793"/>
        <pc:sldMkLst>
          <pc:docMk/>
          <pc:sldMk cId="2666094145" sldId="300"/>
        </pc:sldMkLst>
        <pc:spChg chg="mod">
          <ac:chgData name="Bob Brown" userId="de4355ee-7296-4195-ba97-c8dead83c87d" providerId="ADAL" clId="{893FC27F-7EDA-4AD3-BDB5-B6D096DD1441}" dt="2023-04-10T18:08:14.920" v="5040" actId="20577"/>
          <ac:spMkLst>
            <pc:docMk/>
            <pc:sldMk cId="2666094145" sldId="300"/>
            <ac:spMk id="2" creationId="{6C8F466C-8571-E0E1-4B8D-729E91CCBCCD}"/>
          </ac:spMkLst>
        </pc:spChg>
        <pc:spChg chg="mod">
          <ac:chgData name="Bob Brown" userId="de4355ee-7296-4195-ba97-c8dead83c87d" providerId="ADAL" clId="{893FC27F-7EDA-4AD3-BDB5-B6D096DD1441}" dt="2023-04-10T18:11:25.656" v="5402" actId="5793"/>
          <ac:spMkLst>
            <pc:docMk/>
            <pc:sldMk cId="2666094145" sldId="300"/>
            <ac:spMk id="3" creationId="{40E59024-895A-4D41-C448-DFD15553C083}"/>
          </ac:spMkLst>
        </pc:spChg>
      </pc:sldChg>
      <pc:sldChg chg="modSp new mod modAnim">
        <pc:chgData name="Bob Brown" userId="de4355ee-7296-4195-ba97-c8dead83c87d" providerId="ADAL" clId="{893FC27F-7EDA-4AD3-BDB5-B6D096DD1441}" dt="2023-04-10T18:12:37.179" v="5542"/>
        <pc:sldMkLst>
          <pc:docMk/>
          <pc:sldMk cId="488176457" sldId="301"/>
        </pc:sldMkLst>
        <pc:spChg chg="mod">
          <ac:chgData name="Bob Brown" userId="de4355ee-7296-4195-ba97-c8dead83c87d" providerId="ADAL" clId="{893FC27F-7EDA-4AD3-BDB5-B6D096DD1441}" dt="2023-04-10T18:11:48.927" v="5420" actId="20577"/>
          <ac:spMkLst>
            <pc:docMk/>
            <pc:sldMk cId="488176457" sldId="301"/>
            <ac:spMk id="2" creationId="{66E42A56-CAB9-FB9F-D991-956678642A2A}"/>
          </ac:spMkLst>
        </pc:spChg>
        <pc:spChg chg="mod">
          <ac:chgData name="Bob Brown" userId="de4355ee-7296-4195-ba97-c8dead83c87d" providerId="ADAL" clId="{893FC27F-7EDA-4AD3-BDB5-B6D096DD1441}" dt="2023-04-10T18:12:27.682" v="5540" actId="20577"/>
          <ac:spMkLst>
            <pc:docMk/>
            <pc:sldMk cId="488176457" sldId="301"/>
            <ac:spMk id="3" creationId="{1BDFA6EF-385E-4493-26FF-9155E6872563}"/>
          </ac:spMkLst>
        </pc:spChg>
      </pc:sldChg>
      <pc:sldMasterChg chg="addSldLayout">
        <pc:chgData name="Bob Brown" userId="de4355ee-7296-4195-ba97-c8dead83c87d" providerId="ADAL" clId="{893FC27F-7EDA-4AD3-BDB5-B6D096DD1441}" dt="2023-04-10T16:58:26.567" v="3796" actId="27028"/>
        <pc:sldMasterMkLst>
          <pc:docMk/>
          <pc:sldMasterMk cId="1741728963" sldId="2147483684"/>
        </pc:sldMasterMkLst>
        <pc:sldLayoutChg chg="add">
          <pc:chgData name="Bob Brown" userId="de4355ee-7296-4195-ba97-c8dead83c87d" providerId="ADAL" clId="{893FC27F-7EDA-4AD3-BDB5-B6D096DD1441}" dt="2023-04-10T16:58:26.567" v="3796" actId="27028"/>
          <pc:sldLayoutMkLst>
            <pc:docMk/>
            <pc:sldMasterMk cId="1741728963" sldId="2147483684"/>
            <pc:sldLayoutMk cId="4103785898" sldId="214748369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1B66E-CD18-45F0-80A7-9C799F36620C}" type="datetimeFigureOut">
              <a:rPr lang="en-US" smtClean="0"/>
              <a:t>5/13/2023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09ABB-6BE2-4E81-8771-58D67D61A004}" type="slidenum">
              <a:rPr lang="en-US" smtClean="0"/>
              <a:t>‹#›</a:t>
            </a:fld>
            <a:endParaRPr lang="en-US"/>
          </a:p>
        </p:txBody>
      </p:sp>
    </p:spTree>
    <p:extLst>
      <p:ext uri="{BB962C8B-B14F-4D97-AF65-F5344CB8AC3E}">
        <p14:creationId xmlns:p14="http://schemas.microsoft.com/office/powerpoint/2010/main" val="377636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button is an advertising novelty from the Computerworld newspaper, distributed in the early 1970s. </a:t>
            </a:r>
          </a:p>
        </p:txBody>
      </p:sp>
      <p:sp>
        <p:nvSpPr>
          <p:cNvPr id="4" name="Slide Number Placeholder 3"/>
          <p:cNvSpPr>
            <a:spLocks noGrp="1"/>
          </p:cNvSpPr>
          <p:nvPr>
            <p:ph type="sldNum" sz="quarter" idx="5"/>
          </p:nvPr>
        </p:nvSpPr>
        <p:spPr/>
        <p:txBody>
          <a:bodyPr/>
          <a:lstStyle/>
          <a:p>
            <a:fld id="{2BB09ABB-6BE2-4E81-8771-58D67D61A004}" type="slidenum">
              <a:rPr lang="en-US" smtClean="0"/>
              <a:t>3</a:t>
            </a:fld>
            <a:endParaRPr lang="en-US"/>
          </a:p>
        </p:txBody>
      </p:sp>
    </p:spTree>
    <p:extLst>
      <p:ext uri="{BB962C8B-B14F-4D97-AF65-F5344CB8AC3E}">
        <p14:creationId xmlns:p14="http://schemas.microsoft.com/office/powerpoint/2010/main" val="105266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Hopper induced the Navy and much of the Federal government</a:t>
            </a:r>
            <a:br>
              <a:rPr lang="en-US" dirty="0"/>
            </a:br>
            <a:r>
              <a:rPr lang="en-US" dirty="0">
                <a:effectLst/>
                <a:latin typeface="Times New Roman" panose="02020603050405020304" pitchFamily="18" charset="0"/>
              </a:rPr>
              <a:t>to require high-level languages to be available when buying computer hard-</a:t>
            </a:r>
            <a:br>
              <a:rPr lang="en-US" dirty="0"/>
            </a:br>
            <a:r>
              <a:rPr lang="en-US" dirty="0">
                <a:effectLst/>
                <a:latin typeface="Times New Roman" panose="02020603050405020304" pitchFamily="18" charset="0"/>
              </a:rPr>
              <a:t>ware. The COBOL and Fortran languages were developed with little </a:t>
            </a:r>
            <a:r>
              <a:rPr lang="en-US" dirty="0" err="1">
                <a:effectLst/>
                <a:latin typeface="Times New Roman" panose="02020603050405020304" pitchFamily="18" charset="0"/>
              </a:rPr>
              <a:t>theoreti</a:t>
            </a:r>
            <a:r>
              <a:rPr lang="en-US" dirty="0">
                <a:effectLst/>
                <a:latin typeface="Times New Roman" panose="02020603050405020304" pitchFamily="18" charset="0"/>
              </a:rPr>
              <a:t>-</a:t>
            </a:r>
            <a:br>
              <a:rPr lang="en-US" dirty="0"/>
            </a:br>
            <a:r>
              <a:rPr lang="en-US" dirty="0" err="1">
                <a:effectLst/>
                <a:latin typeface="Times New Roman" panose="02020603050405020304" pitchFamily="18" charset="0"/>
              </a:rPr>
              <a:t>cal</a:t>
            </a:r>
            <a:r>
              <a:rPr lang="en-US" dirty="0">
                <a:effectLst/>
                <a:latin typeface="Times New Roman" panose="02020603050405020304" pitchFamily="18" charset="0"/>
              </a:rPr>
              <a:t> information about the requirements of high-level languages. More modern</a:t>
            </a:r>
            <a:br>
              <a:rPr lang="en-US" dirty="0"/>
            </a:br>
            <a:r>
              <a:rPr lang="en-US" dirty="0">
                <a:effectLst/>
                <a:latin typeface="Times New Roman" panose="02020603050405020304" pitchFamily="18" charset="0"/>
              </a:rPr>
              <a:t>languages like Java and Python were designed specifically to prevent certain</a:t>
            </a:r>
            <a:br>
              <a:rPr lang="en-US" dirty="0"/>
            </a:br>
            <a:r>
              <a:rPr lang="en-US" dirty="0">
                <a:effectLst/>
                <a:latin typeface="Times New Roman" panose="02020603050405020304" pitchFamily="18" charset="0"/>
              </a:rPr>
              <a:t>kinds of programming errors. </a:t>
            </a:r>
            <a:endParaRPr lang="en-US" dirty="0"/>
          </a:p>
        </p:txBody>
      </p:sp>
      <p:sp>
        <p:nvSpPr>
          <p:cNvPr id="4" name="Slide Number Placeholder 3"/>
          <p:cNvSpPr>
            <a:spLocks noGrp="1"/>
          </p:cNvSpPr>
          <p:nvPr>
            <p:ph type="sldNum" sz="quarter" idx="5"/>
          </p:nvPr>
        </p:nvSpPr>
        <p:spPr/>
        <p:txBody>
          <a:bodyPr/>
          <a:lstStyle/>
          <a:p>
            <a:fld id="{2BB09ABB-6BE2-4E81-8771-58D67D61A004}" type="slidenum">
              <a:rPr lang="en-US" smtClean="0"/>
              <a:t>21</a:t>
            </a:fld>
            <a:endParaRPr lang="en-US"/>
          </a:p>
        </p:txBody>
      </p:sp>
    </p:spTree>
    <p:extLst>
      <p:ext uri="{BB962C8B-B14F-4D97-AF65-F5344CB8AC3E}">
        <p14:creationId xmlns:p14="http://schemas.microsoft.com/office/powerpoint/2010/main" val="862184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2E64F-4EDF-4D0E-9E31-381E1B33E72A}" type="slidenum">
              <a:rPr lang="en-US"/>
              <a:pPr/>
              <a:t>25</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lIns="96655" tIns="48326" rIns="96655" bIns="48326"/>
          <a:lstStyle/>
          <a:p>
            <a:pPr defTabSz="966788">
              <a:spcBef>
                <a:spcPct val="0"/>
              </a:spcBef>
            </a:pPr>
            <a:endParaRPr lang="en-US" altLang="en-US" sz="25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9A8B6-AA3E-4AB7-AE3E-5680E31345EE}" type="slidenum">
              <a:rPr lang="en-US"/>
              <a:pPr/>
              <a:t>27</a:t>
            </a:fld>
            <a:endParaRPr lang="en-US"/>
          </a:p>
        </p:txBody>
      </p:sp>
      <p:sp>
        <p:nvSpPr>
          <p:cNvPr id="36866" name="Rectangle 2"/>
          <p:cNvSpPr>
            <a:spLocks noGrp="1" noRot="1" noChangeAspect="1" noChangeArrowheads="1" noTextEdit="1"/>
          </p:cNvSpPr>
          <p:nvPr>
            <p:ph type="sldImg"/>
          </p:nvPr>
        </p:nvSpPr>
        <p:spPr>
          <a:ln w="12700" cap="flat">
            <a:solidFill>
              <a:schemeClr val="tx1"/>
            </a:solidFill>
          </a:ln>
        </p:spPr>
      </p:sp>
      <p:sp>
        <p:nvSpPr>
          <p:cNvPr id="36867" name="Rectangle 3"/>
          <p:cNvSpPr>
            <a:spLocks noGrp="1" noChangeArrowheads="1"/>
          </p:cNvSpPr>
          <p:nvPr>
            <p:ph type="body" idx="1"/>
          </p:nvPr>
        </p:nvSpPr>
        <p:spPr>
          <a:noFill/>
          <a:ln/>
        </p:spPr>
        <p:txBody>
          <a:bodyPr lIns="97397" tIns="49524" rIns="97397" bIns="49524"/>
          <a:lstStyle/>
          <a:p>
            <a:pPr defTabSz="966788">
              <a:spcBef>
                <a:spcPct val="0"/>
              </a:spcBef>
            </a:pPr>
            <a:r>
              <a:rPr lang="en-US" sz="2500"/>
              <a:t>Libraries – collections of prewritten functions and subroutines that are made available to perform commonly required activities. Keyboard entry, screen display, file I/O,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5B2C6-ADD1-4055-AAFE-C5998124B32C}" type="slidenum">
              <a:rPr lang="en-US"/>
              <a:pPr/>
              <a:t>28</a:t>
            </a:fld>
            <a:endParaRPr lang="en-US"/>
          </a:p>
        </p:txBody>
      </p:sp>
      <p:sp>
        <p:nvSpPr>
          <p:cNvPr id="38914" name="Rectangle 2"/>
          <p:cNvSpPr>
            <a:spLocks noGrp="1" noRot="1" noChangeAspect="1" noChangeArrowheads="1" noTextEdit="1"/>
          </p:cNvSpPr>
          <p:nvPr>
            <p:ph type="sldImg"/>
          </p:nvPr>
        </p:nvSpPr>
        <p:spPr>
          <a:ln w="12700" cap="flat">
            <a:solidFill>
              <a:schemeClr val="tx1"/>
            </a:solidFill>
          </a:ln>
        </p:spPr>
      </p:sp>
      <p:sp>
        <p:nvSpPr>
          <p:cNvPr id="38915" name="Rectangle 3"/>
          <p:cNvSpPr>
            <a:spLocks noGrp="1" noChangeArrowheads="1"/>
          </p:cNvSpPr>
          <p:nvPr>
            <p:ph type="body" idx="1"/>
          </p:nvPr>
        </p:nvSpPr>
        <p:spPr>
          <a:ln/>
        </p:spPr>
        <p:txBody>
          <a:bodyPr lIns="97397" tIns="49524" rIns="97397" bIns="49524"/>
          <a:lstStyle/>
          <a:p>
            <a:pPr defTabSz="966788">
              <a:spcBef>
                <a:spcPct val="0"/>
              </a:spcBef>
            </a:pPr>
            <a:endParaRPr lang="en-US" sz="25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F3E6A-455D-4F77-933C-9E74FCC86D46}" type="slidenum">
              <a:rPr lang="en-US"/>
              <a:pPr/>
              <a:t>30</a:t>
            </a:fld>
            <a:endParaRPr lang="en-US"/>
          </a:p>
        </p:txBody>
      </p:sp>
      <p:sp>
        <p:nvSpPr>
          <p:cNvPr id="41986" name="Rectangle 2"/>
          <p:cNvSpPr>
            <a:spLocks noGrp="1" noRot="1" noChangeAspect="1" noChangeArrowheads="1" noTextEdit="1"/>
          </p:cNvSpPr>
          <p:nvPr>
            <p:ph type="sldImg"/>
          </p:nvPr>
        </p:nvSpPr>
        <p:spPr>
          <a:ln w="12700" cap="flat">
            <a:solidFill>
              <a:schemeClr val="tx1"/>
            </a:solidFill>
          </a:ln>
        </p:spPr>
      </p:sp>
      <p:sp>
        <p:nvSpPr>
          <p:cNvPr id="41987" name="Rectangle 3"/>
          <p:cNvSpPr>
            <a:spLocks noGrp="1" noChangeArrowheads="1"/>
          </p:cNvSpPr>
          <p:nvPr>
            <p:ph type="body" idx="1"/>
          </p:nvPr>
        </p:nvSpPr>
        <p:spPr>
          <a:noFill/>
          <a:ln/>
        </p:spPr>
        <p:txBody>
          <a:bodyPr lIns="99047" tIns="51175" rIns="99047" bIns="51175"/>
          <a:lstStyle/>
          <a:p>
            <a:pPr defTabSz="966788">
              <a:spcBef>
                <a:spcPct val="0"/>
              </a:spcBef>
            </a:pPr>
            <a:r>
              <a:rPr lang="en-US" sz="2500"/>
              <a:t>Determines size of the text and data segments </a:t>
            </a:r>
          </a:p>
          <a:p>
            <a:pPr defTabSz="966788">
              <a:spcBef>
                <a:spcPct val="0"/>
              </a:spcBef>
            </a:pPr>
            <a:r>
              <a:rPr lang="en-US" sz="2500"/>
              <a:t>Creates a new address space for the program</a:t>
            </a:r>
          </a:p>
          <a:p>
            <a:pPr defTabSz="966788">
              <a:spcBef>
                <a:spcPct val="0"/>
              </a:spcBef>
            </a:pPr>
            <a:r>
              <a:rPr lang="en-US" sz="2500"/>
              <a:t>Copies program from the executable into the new address space</a:t>
            </a:r>
          </a:p>
          <a:p>
            <a:pPr defTabSz="966788">
              <a:spcBef>
                <a:spcPct val="0"/>
              </a:spcBef>
            </a:pPr>
            <a:r>
              <a:rPr lang="en-US" sz="2500"/>
              <a:t>Copies arguments to the stack </a:t>
            </a:r>
          </a:p>
          <a:p>
            <a:pPr defTabSz="966788">
              <a:spcBef>
                <a:spcPct val="0"/>
              </a:spcBef>
            </a:pPr>
            <a:r>
              <a:rPr lang="en-US" sz="2500"/>
              <a:t>Initializes the machine registers</a:t>
            </a:r>
          </a:p>
          <a:p>
            <a:pPr defTabSz="966788">
              <a:spcBef>
                <a:spcPct val="0"/>
              </a:spcBef>
            </a:pPr>
            <a:r>
              <a:rPr lang="en-US" sz="2500"/>
              <a:t>Jumps to a startup routine and calls the main</a:t>
            </a:r>
          </a:p>
          <a:p>
            <a:pPr defTabSz="966788">
              <a:spcBef>
                <a:spcPct val="0"/>
              </a:spcBef>
            </a:pPr>
            <a:r>
              <a:rPr lang="en-US" sz="2500"/>
              <a:t>Determines size of the text and data segments </a:t>
            </a:r>
          </a:p>
          <a:p>
            <a:pPr defTabSz="966788">
              <a:spcBef>
                <a:spcPct val="0"/>
              </a:spcBef>
            </a:pPr>
            <a:r>
              <a:rPr lang="en-US" sz="2500"/>
              <a:t>Creates a new address space for the program</a:t>
            </a:r>
          </a:p>
          <a:p>
            <a:pPr defTabSz="966788">
              <a:spcBef>
                <a:spcPct val="0"/>
              </a:spcBef>
            </a:pPr>
            <a:r>
              <a:rPr lang="en-US" sz="2500"/>
              <a:t>Copies program from the executable into the new address space</a:t>
            </a:r>
          </a:p>
          <a:p>
            <a:pPr defTabSz="966788">
              <a:spcBef>
                <a:spcPct val="0"/>
              </a:spcBef>
            </a:pPr>
            <a:r>
              <a:rPr lang="en-US" sz="2500"/>
              <a:t>Copies arguments to the stack </a:t>
            </a:r>
          </a:p>
          <a:p>
            <a:pPr defTabSz="966788">
              <a:spcBef>
                <a:spcPct val="0"/>
              </a:spcBef>
            </a:pPr>
            <a:r>
              <a:rPr lang="en-US" sz="2500"/>
              <a:t>Initializes the machine registers</a:t>
            </a:r>
          </a:p>
          <a:p>
            <a:pPr defTabSz="966788">
              <a:spcBef>
                <a:spcPct val="0"/>
              </a:spcBef>
            </a:pPr>
            <a:r>
              <a:rPr lang="en-US" sz="2500"/>
              <a:t>Jumps to a startup routine and calls the main</a:t>
            </a:r>
          </a:p>
          <a:p>
            <a:pPr defTabSz="966788">
              <a:spcBef>
                <a:spcPct val="0"/>
              </a:spcBef>
            </a:pPr>
            <a:endParaRPr lang="en-US" sz="25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Standardized parts in programming could be, but aren’t yet, as important as interchangeable </a:t>
            </a:r>
            <a:r>
              <a:rPr lang="en-US"/>
              <a:t>(standardized) </a:t>
            </a:r>
            <a:r>
              <a:rPr lang="en-US" dirty="0"/>
              <a:t>parts in manufacturing.</a:t>
            </a:r>
          </a:p>
          <a:p>
            <a:endParaRPr lang="en-US" dirty="0"/>
          </a:p>
          <a:p>
            <a:r>
              <a:rPr lang="en-US" dirty="0">
                <a:effectLst/>
                <a:latin typeface="Times New Roman" panose="02020603050405020304" pitchFamily="18" charset="0"/>
              </a:rPr>
              <a:t>Encapsulation hides the internal data and algorithms of an object from anything outside the object itself. So,</a:t>
            </a:r>
            <a:br>
              <a:rPr lang="en-US" dirty="0"/>
            </a:br>
            <a:r>
              <a:rPr lang="en-US" dirty="0">
                <a:effectLst/>
                <a:latin typeface="Times New Roman" panose="02020603050405020304" pitchFamily="18" charset="0"/>
              </a:rPr>
              <a:t>a more efficient algorithm could be substituted so long as it did not affect those</a:t>
            </a:r>
            <a:br>
              <a:rPr lang="en-US" dirty="0"/>
            </a:br>
            <a:r>
              <a:rPr lang="en-US" dirty="0">
                <a:effectLst/>
                <a:latin typeface="Times New Roman" panose="02020603050405020304" pitchFamily="18" charset="0"/>
              </a:rPr>
              <a:t>parts of the object explicitly declared as public.</a:t>
            </a:r>
          </a:p>
          <a:p>
            <a:endParaRPr lang="en-US" dirty="0">
              <a:effectLst/>
              <a:latin typeface="Times New Roman" panose="02020603050405020304" pitchFamily="18" charset="0"/>
            </a:endParaRPr>
          </a:p>
          <a:p>
            <a:r>
              <a:rPr lang="en-US" dirty="0">
                <a:effectLst/>
                <a:latin typeface="Times New Roman" panose="02020603050405020304" pitchFamily="18" charset="0"/>
              </a:rPr>
              <a:t>Inheritance allows creating a new object with the attributes and behaviors of an existing object and adding new attributes and behaviors. An example might be a class PERSON with attributes such as date of birth. The class STUDENT might inherit from PERSON and gain attributes like student number and grade point average. The usefulness of this approach becomes clearer when we consider another class, FACULTY, that also inherits from PERSON and gains attributes like department and academic rank.</a:t>
            </a:r>
          </a:p>
          <a:p>
            <a:endParaRPr lang="en-US" dirty="0">
              <a:effectLst/>
              <a:latin typeface="Times New Roman" panose="02020603050405020304" pitchFamily="18" charset="0"/>
            </a:endParaRPr>
          </a:p>
          <a:p>
            <a:br>
              <a:rPr lang="en-US" dirty="0"/>
            </a:br>
            <a:r>
              <a:rPr lang="en-US" dirty="0">
                <a:effectLst/>
                <a:latin typeface="Times New Roman" panose="02020603050405020304" pitchFamily="18" charset="0"/>
              </a:rPr>
              <a:t>Polymorphism literally means “many shapes” or “many forms.” The form of an operation or result can depend on the number or type of the parameters, or on</a:t>
            </a:r>
            <a:br>
              <a:rPr lang="en-US" dirty="0"/>
            </a:br>
            <a:r>
              <a:rPr lang="en-US" dirty="0">
                <a:effectLst/>
                <a:latin typeface="Times New Roman" panose="02020603050405020304" pitchFamily="18" charset="0"/>
              </a:rPr>
              <a:t>the object on which a method is called. A very simple example of the first type</a:t>
            </a:r>
            <a:br>
              <a:rPr lang="en-US" dirty="0"/>
            </a:br>
            <a:r>
              <a:rPr lang="en-US" dirty="0">
                <a:effectLst/>
                <a:latin typeface="Times New Roman" panose="02020603050405020304" pitchFamily="18" charset="0"/>
              </a:rPr>
              <a:t>is the multiplication operator. In most languages, the same operator, often *,</a:t>
            </a:r>
            <a:br>
              <a:rPr lang="en-US" dirty="0"/>
            </a:br>
            <a:r>
              <a:rPr lang="en-US" dirty="0">
                <a:effectLst/>
                <a:latin typeface="Times New Roman" panose="02020603050405020304" pitchFamily="18" charset="0"/>
              </a:rPr>
              <a:t>can be used to multiply integers, floating point numbers, or a mixture. An ex-</a:t>
            </a:r>
            <a:br>
              <a:rPr lang="en-US" dirty="0"/>
            </a:br>
            <a:r>
              <a:rPr lang="en-US" dirty="0">
                <a:effectLst/>
                <a:latin typeface="Times New Roman" panose="02020603050405020304" pitchFamily="18" charset="0"/>
              </a:rPr>
              <a:t>ample of the second type might be a method to return an ID number. If used</a:t>
            </a:r>
            <a:br>
              <a:rPr lang="en-US" dirty="0"/>
            </a:br>
            <a:r>
              <a:rPr lang="en-US" dirty="0">
                <a:effectLst/>
                <a:latin typeface="Times New Roman" panose="02020603050405020304" pitchFamily="18" charset="0"/>
              </a:rPr>
              <a:t>in reference to a STUDENT object, one gets a student ID number, but if used in</a:t>
            </a:r>
            <a:br>
              <a:rPr lang="en-US" dirty="0"/>
            </a:br>
            <a:r>
              <a:rPr lang="en-US" dirty="0">
                <a:effectLst/>
                <a:latin typeface="Times New Roman" panose="02020603050405020304" pitchFamily="18" charset="0"/>
              </a:rPr>
              <a:t>reference to EMPLOYEE, one gets a payroll ID number.</a:t>
            </a:r>
            <a:endParaRPr lang="en-US" dirty="0"/>
          </a:p>
        </p:txBody>
      </p:sp>
      <p:sp>
        <p:nvSpPr>
          <p:cNvPr id="4" name="Slide Number Placeholder 3"/>
          <p:cNvSpPr>
            <a:spLocks noGrp="1"/>
          </p:cNvSpPr>
          <p:nvPr>
            <p:ph type="sldNum" sz="quarter" idx="5"/>
          </p:nvPr>
        </p:nvSpPr>
        <p:spPr/>
        <p:txBody>
          <a:bodyPr/>
          <a:lstStyle/>
          <a:p>
            <a:fld id="{2BB09ABB-6BE2-4E81-8771-58D67D61A004}" type="slidenum">
              <a:rPr lang="en-US" smtClean="0"/>
              <a:t>35</a:t>
            </a:fld>
            <a:endParaRPr lang="en-US"/>
          </a:p>
        </p:txBody>
      </p:sp>
    </p:spTree>
    <p:extLst>
      <p:ext uri="{BB962C8B-B14F-4D97-AF65-F5344CB8AC3E}">
        <p14:creationId xmlns:p14="http://schemas.microsoft.com/office/powerpoint/2010/main" val="383619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Alan Turing proved that it is impossible to write a program that, given another arbitrary program and its input, can determine whether that program will loop forever or eventually halt.</a:t>
            </a:r>
          </a:p>
          <a:p>
            <a:endParaRPr lang="en-US" dirty="0"/>
          </a:p>
          <a:p>
            <a:r>
              <a:rPr lang="en-US" dirty="0"/>
              <a:t>Wikipedia has a list of undecidable problems: https://en.wikipedia.org/wiki/List_of_undecidable_problems</a:t>
            </a:r>
          </a:p>
          <a:p>
            <a:endParaRPr lang="en-US" dirty="0"/>
          </a:p>
          <a:p>
            <a:r>
              <a:rPr lang="en-US" dirty="0"/>
              <a:t>For an amusing proof that the halting problem is undecidable, see Geoffrey K. Pullum’s poem “Scooping the Loop Snooper” which you can find here https://www.cs.columbia.edu/~tal/3261/sp12/Pullum.htm and at many other locations on the World Wide Web.</a:t>
            </a:r>
          </a:p>
        </p:txBody>
      </p:sp>
      <p:sp>
        <p:nvSpPr>
          <p:cNvPr id="4" name="Slide Number Placeholder 3"/>
          <p:cNvSpPr>
            <a:spLocks noGrp="1"/>
          </p:cNvSpPr>
          <p:nvPr>
            <p:ph type="sldNum" sz="quarter" idx="5"/>
          </p:nvPr>
        </p:nvSpPr>
        <p:spPr/>
        <p:txBody>
          <a:bodyPr/>
          <a:lstStyle/>
          <a:p>
            <a:fld id="{2BB09ABB-6BE2-4E81-8771-58D67D61A004}" type="slidenum">
              <a:rPr lang="en-US" smtClean="0"/>
              <a:t>4</a:t>
            </a:fld>
            <a:endParaRPr lang="en-US"/>
          </a:p>
        </p:txBody>
      </p:sp>
    </p:spTree>
    <p:extLst>
      <p:ext uri="{BB962C8B-B14F-4D97-AF65-F5344CB8AC3E}">
        <p14:creationId xmlns:p14="http://schemas.microsoft.com/office/powerpoint/2010/main" val="1576092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public key encryption in chapter 7.</a:t>
            </a:r>
          </a:p>
          <a:p>
            <a:endParaRPr lang="en-US" dirty="0"/>
          </a:p>
          <a:p>
            <a:r>
              <a:rPr lang="en-US" dirty="0"/>
              <a:t>The traveling salesman problem: Given a list of cities and their distances, find the shortest route that visits each city exactly once and returns to the origin city. This problem is applicable to things as diverse as package delivery, microchip design, and DNA sequencing. A brute force solution to this problem involves checking each possible route. The run time of such a solution is proportional to the factorial of the number of cities. For seven cities, that’s (7-1)!/2, or 360 routes to check. Increase the number to eight and there are 20,160 possible routes. With only 15 cities, there are 43,589,145,600 possible routes. A program that could check 100 routes per second would require almost 14 years to run!</a:t>
            </a:r>
          </a:p>
        </p:txBody>
      </p:sp>
      <p:sp>
        <p:nvSpPr>
          <p:cNvPr id="4" name="Slide Number Placeholder 3"/>
          <p:cNvSpPr>
            <a:spLocks noGrp="1"/>
          </p:cNvSpPr>
          <p:nvPr>
            <p:ph type="sldNum" sz="quarter" idx="5"/>
          </p:nvPr>
        </p:nvSpPr>
        <p:spPr/>
        <p:txBody>
          <a:bodyPr/>
          <a:lstStyle/>
          <a:p>
            <a:fld id="{2BB09ABB-6BE2-4E81-8771-58D67D61A004}" type="slidenum">
              <a:rPr lang="en-US" smtClean="0"/>
              <a:t>5</a:t>
            </a:fld>
            <a:endParaRPr lang="en-US"/>
          </a:p>
        </p:txBody>
      </p:sp>
    </p:spTree>
    <p:extLst>
      <p:ext uri="{BB962C8B-B14F-4D97-AF65-F5344CB8AC3E}">
        <p14:creationId xmlns:p14="http://schemas.microsoft.com/office/powerpoint/2010/main" val="107270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o(1) is “print the first item in a list..” It make no difference how long the list is.  Another: accessing an element of an array given its index.  It makes no difference how big the array is.</a:t>
            </a:r>
          </a:p>
        </p:txBody>
      </p:sp>
      <p:sp>
        <p:nvSpPr>
          <p:cNvPr id="4" name="Slide Number Placeholder 3"/>
          <p:cNvSpPr>
            <a:spLocks noGrp="1"/>
          </p:cNvSpPr>
          <p:nvPr>
            <p:ph type="sldNum" sz="quarter" idx="5"/>
          </p:nvPr>
        </p:nvSpPr>
        <p:spPr/>
        <p:txBody>
          <a:bodyPr/>
          <a:lstStyle/>
          <a:p>
            <a:fld id="{2BB09ABB-6BE2-4E81-8771-58D67D61A004}" type="slidenum">
              <a:rPr lang="en-US" smtClean="0"/>
              <a:t>8</a:t>
            </a:fld>
            <a:endParaRPr lang="en-US"/>
          </a:p>
        </p:txBody>
      </p:sp>
    </p:spTree>
    <p:extLst>
      <p:ext uri="{BB962C8B-B14F-4D97-AF65-F5344CB8AC3E}">
        <p14:creationId xmlns:p14="http://schemas.microsoft.com/office/powerpoint/2010/main" val="351094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constant 2 and really be any constant.</a:t>
            </a:r>
          </a:p>
        </p:txBody>
      </p:sp>
      <p:sp>
        <p:nvSpPr>
          <p:cNvPr id="4" name="Slide Number Placeholder 3"/>
          <p:cNvSpPr>
            <a:spLocks noGrp="1"/>
          </p:cNvSpPr>
          <p:nvPr>
            <p:ph type="sldNum" sz="quarter" idx="5"/>
          </p:nvPr>
        </p:nvSpPr>
        <p:spPr/>
        <p:txBody>
          <a:bodyPr/>
          <a:lstStyle/>
          <a:p>
            <a:fld id="{2BB09ABB-6BE2-4E81-8771-58D67D61A004}" type="slidenum">
              <a:rPr lang="en-US" smtClean="0"/>
              <a:t>9</a:t>
            </a:fld>
            <a:endParaRPr lang="en-US"/>
          </a:p>
        </p:txBody>
      </p:sp>
    </p:spTree>
    <p:extLst>
      <p:ext uri="{BB962C8B-B14F-4D97-AF65-F5344CB8AC3E}">
        <p14:creationId xmlns:p14="http://schemas.microsoft.com/office/powerpoint/2010/main" val="387779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F-22 Raptor aircraft experienced computer crashes when</a:t>
            </a:r>
            <a:br>
              <a:rPr lang="en-US" dirty="0"/>
            </a:br>
            <a:r>
              <a:rPr lang="en-US" dirty="0">
                <a:effectLst/>
                <a:latin typeface="Times New Roman" panose="02020603050405020304" pitchFamily="18" charset="0"/>
              </a:rPr>
              <a:t>they crossed the International Date Line in 1992. Another error in spacecraft</a:t>
            </a:r>
            <a:br>
              <a:rPr lang="en-US" dirty="0"/>
            </a:br>
            <a:r>
              <a:rPr lang="en-US" dirty="0">
                <a:effectLst/>
                <a:latin typeface="Times New Roman" panose="02020603050405020304" pitchFamily="18" charset="0"/>
              </a:rPr>
              <a:t>software caused the destruction of an Ariane 5 rocket in 1996 at a loss of $370</a:t>
            </a:r>
            <a:br>
              <a:rPr lang="en-US" dirty="0"/>
            </a:br>
            <a:r>
              <a:rPr lang="en-US" dirty="0">
                <a:effectLst/>
                <a:latin typeface="Times New Roman" panose="02020603050405020304" pitchFamily="18" charset="0"/>
              </a:rPr>
              <a:t>million</a:t>
            </a:r>
            <a:endParaRPr lang="en-US" dirty="0"/>
          </a:p>
        </p:txBody>
      </p:sp>
      <p:sp>
        <p:nvSpPr>
          <p:cNvPr id="4" name="Slide Number Placeholder 3"/>
          <p:cNvSpPr>
            <a:spLocks noGrp="1"/>
          </p:cNvSpPr>
          <p:nvPr>
            <p:ph type="sldNum" sz="quarter" idx="5"/>
          </p:nvPr>
        </p:nvSpPr>
        <p:spPr/>
        <p:txBody>
          <a:bodyPr/>
          <a:lstStyle/>
          <a:p>
            <a:fld id="{2BB09ABB-6BE2-4E81-8771-58D67D61A004}" type="slidenum">
              <a:rPr lang="en-US" smtClean="0"/>
              <a:t>14</a:t>
            </a:fld>
            <a:endParaRPr lang="en-US"/>
          </a:p>
        </p:txBody>
      </p:sp>
    </p:spTree>
    <p:extLst>
      <p:ext uri="{BB962C8B-B14F-4D97-AF65-F5344CB8AC3E}">
        <p14:creationId xmlns:p14="http://schemas.microsoft.com/office/powerpoint/2010/main" val="16062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B09ABB-6BE2-4E81-8771-58D67D61A004}" type="slidenum">
              <a:rPr lang="en-US" smtClean="0"/>
              <a:t>15</a:t>
            </a:fld>
            <a:endParaRPr lang="en-US"/>
          </a:p>
        </p:txBody>
      </p:sp>
    </p:spTree>
    <p:extLst>
      <p:ext uri="{BB962C8B-B14F-4D97-AF65-F5344CB8AC3E}">
        <p14:creationId xmlns:p14="http://schemas.microsoft.com/office/powerpoint/2010/main" val="246548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study of those best practices is beyond the scope of this book but learning them is essential for anyone who will do software development</a:t>
            </a:r>
          </a:p>
        </p:txBody>
      </p:sp>
      <p:sp>
        <p:nvSpPr>
          <p:cNvPr id="4" name="Slide Number Placeholder 3"/>
          <p:cNvSpPr>
            <a:spLocks noGrp="1"/>
          </p:cNvSpPr>
          <p:nvPr>
            <p:ph type="sldNum" sz="quarter" idx="5"/>
          </p:nvPr>
        </p:nvSpPr>
        <p:spPr/>
        <p:txBody>
          <a:bodyPr/>
          <a:lstStyle/>
          <a:p>
            <a:fld id="{2BB09ABB-6BE2-4E81-8771-58D67D61A004}" type="slidenum">
              <a:rPr lang="en-US" smtClean="0"/>
              <a:t>17</a:t>
            </a:fld>
            <a:endParaRPr lang="en-US"/>
          </a:p>
        </p:txBody>
      </p:sp>
    </p:spTree>
    <p:extLst>
      <p:ext uri="{BB962C8B-B14F-4D97-AF65-F5344CB8AC3E}">
        <p14:creationId xmlns:p14="http://schemas.microsoft.com/office/powerpoint/2010/main" val="4037450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that assembler language is specific to one architecture meant that a new computer of different architecture required rewriting an organization’s portfolio of programs.</a:t>
            </a:r>
          </a:p>
        </p:txBody>
      </p:sp>
      <p:sp>
        <p:nvSpPr>
          <p:cNvPr id="4" name="Slide Number Placeholder 3"/>
          <p:cNvSpPr>
            <a:spLocks noGrp="1"/>
          </p:cNvSpPr>
          <p:nvPr>
            <p:ph type="sldNum" sz="quarter" idx="5"/>
          </p:nvPr>
        </p:nvSpPr>
        <p:spPr/>
        <p:txBody>
          <a:bodyPr/>
          <a:lstStyle/>
          <a:p>
            <a:fld id="{2BB09ABB-6BE2-4E81-8771-58D67D61A004}" type="slidenum">
              <a:rPr lang="en-US" smtClean="0"/>
              <a:t>19</a:t>
            </a:fld>
            <a:endParaRPr lang="en-US"/>
          </a:p>
        </p:txBody>
      </p:sp>
    </p:spTree>
    <p:extLst>
      <p:ext uri="{BB962C8B-B14F-4D97-AF65-F5344CB8AC3E}">
        <p14:creationId xmlns:p14="http://schemas.microsoft.com/office/powerpoint/2010/main" val="4245307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userDrawn="1"/>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62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7856509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1783132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8013"/>
            <a:ext cx="7772400" cy="642937"/>
          </a:xfrm>
        </p:spPr>
        <p:txBody>
          <a:bodyPr/>
          <a:lstStyle/>
          <a:p>
            <a:r>
              <a:rPr lang="en-US"/>
              <a:t>Click to edit Master title style</a:t>
            </a:r>
          </a:p>
        </p:txBody>
      </p:sp>
      <p:sp>
        <p:nvSpPr>
          <p:cNvPr id="3" name="Chart Placeholder 2"/>
          <p:cNvSpPr>
            <a:spLocks noGrp="1"/>
          </p:cNvSpPr>
          <p:nvPr>
            <p:ph type="chart" idx="1"/>
          </p:nvPr>
        </p:nvSpPr>
        <p:spPr>
          <a:xfrm>
            <a:off x="685800" y="1250950"/>
            <a:ext cx="7772400" cy="4848225"/>
          </a:xfrm>
        </p:spPr>
        <p:txBody>
          <a:bodyPr/>
          <a:lstStyle/>
          <a:p>
            <a:endParaRPr lang="en-US"/>
          </a:p>
        </p:txBody>
      </p:sp>
      <p:sp>
        <p:nvSpPr>
          <p:cNvPr id="4" name="Date Placeholder 3"/>
          <p:cNvSpPr>
            <a:spLocks noGrp="1"/>
          </p:cNvSpPr>
          <p:nvPr>
            <p:ph type="dt" sz="half" idx="10"/>
          </p:nvPr>
        </p:nvSpPr>
        <p:spPr>
          <a:xfrm>
            <a:off x="685800" y="6249988"/>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5788" y="6249988"/>
            <a:ext cx="2892425"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9988"/>
            <a:ext cx="1905000" cy="457200"/>
          </a:xfrm>
        </p:spPr>
        <p:txBody>
          <a:bodyPr/>
          <a:lstStyle>
            <a:lvl1pPr>
              <a:defRPr/>
            </a:lvl1pPr>
          </a:lstStyle>
          <a:p>
            <a:fld id="{724988A7-8564-4BE5-8337-AAE4013BDBA9}" type="slidenum">
              <a:rPr lang="en-US"/>
              <a:pPr/>
              <a:t>‹#›</a:t>
            </a:fld>
            <a:endParaRPr lang="en-US"/>
          </a:p>
        </p:txBody>
      </p:sp>
    </p:spTree>
    <p:extLst>
      <p:ext uri="{BB962C8B-B14F-4D97-AF65-F5344CB8AC3E}">
        <p14:creationId xmlns:p14="http://schemas.microsoft.com/office/powerpoint/2010/main" val="41037858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7791735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6766178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8143749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4E965-46E8-4BEE-8F61-3DE6077E0876}" type="datetimeFigureOut">
              <a:rPr lang="en-US" smtClean="0"/>
              <a:t>5/13/2023</a:t>
            </a:fld>
            <a:endParaRPr lang="en-US"/>
          </a:p>
        </p:txBody>
      </p:sp>
      <p:sp>
        <p:nvSpPr>
          <p:cNvPr id="9" name="Slide Number Placeholder 8"/>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6059732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4E965-46E8-4BEE-8F61-3DE6077E0876}" type="datetimeFigureOut">
              <a:rPr lang="en-US" smtClean="0"/>
              <a:t>5/13/2023</a:t>
            </a:fld>
            <a:endParaRPr lang="en-US"/>
          </a:p>
        </p:txBody>
      </p:sp>
      <p:sp>
        <p:nvSpPr>
          <p:cNvPr id="5" name="Slide Number Placeholder 4"/>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2462985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4E965-46E8-4BEE-8F61-3DE6077E0876}" type="datetimeFigureOut">
              <a:rPr lang="en-US" smtClean="0"/>
              <a:t>5/13/2023</a:t>
            </a:fld>
            <a:endParaRPr lang="en-US"/>
          </a:p>
        </p:txBody>
      </p:sp>
      <p:sp>
        <p:nvSpPr>
          <p:cNvPr id="4" name="Slide Number Placeholder 3"/>
          <p:cNvSpPr>
            <a:spLocks noGrp="1"/>
          </p:cNvSpPr>
          <p:nvPr>
            <p:ph type="sldNum" sz="quarter" idx="12"/>
          </p:nvPr>
        </p:nvSpPr>
        <p:spPr/>
        <p:txBody>
          <a:bodyPr/>
          <a:lstStyle/>
          <a:p>
            <a:fld id="{3687BEAF-6B68-46DD-A874-7A95F0DB4145}" type="slidenum">
              <a:rPr lang="en-US" smtClean="0"/>
              <a:t>‹#›</a:t>
            </a:fld>
            <a:endParaRPr lang="en-US"/>
          </a:p>
        </p:txBody>
      </p:sp>
      <p:sp>
        <p:nvSpPr>
          <p:cNvPr id="3" name="Rectangle 2"/>
          <p:cNvSpPr/>
          <p:nvPr userDrawn="1"/>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3206975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40418959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userDrawn="1"/>
        </p:nvPicPr>
        <p:blipFill>
          <a:blip r:embed="rId14"/>
          <a:stretch>
            <a:fillRect/>
          </a:stretch>
        </p:blipFill>
        <p:spPr>
          <a:xfrm>
            <a:off x="0" y="-1"/>
            <a:ext cx="9189720" cy="152956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8F84E965-46E8-4BEE-8F61-3DE6077E0876}" type="datetimeFigureOut">
              <a:rPr lang="en-US" smtClean="0"/>
              <a:pPr/>
              <a:t>5/13/2023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741728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p:transition>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ohitv.medium.com/?source=---two_column_layout_sidebar----------------------------------"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s.columbia.edu/~tal/3261/sp12/Pullum.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153400" cy="1470025"/>
          </a:xfrm>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Software and Software Development</a:t>
            </a:r>
          </a:p>
        </p:txBody>
      </p:sp>
      <p:grpSp>
        <p:nvGrpSpPr>
          <p:cNvPr id="4" name="Group 5">
            <a:extLst>
              <a:ext uri="{FF2B5EF4-FFF2-40B4-BE49-F238E27FC236}">
                <a16:creationId xmlns:a16="http://schemas.microsoft.com/office/drawing/2014/main" id="{70D8C064-1CA3-4C25-7F82-CD093C8EE46A}"/>
              </a:ext>
              <a:ext uri="{C183D7F6-B498-43B3-948B-1728B52AA6E4}">
                <adec:decorative xmlns:adec="http://schemas.microsoft.com/office/drawing/2017/decorative" val="1"/>
              </a:ext>
            </a:extLst>
          </p:cNvPr>
          <p:cNvGrpSpPr>
            <a:grpSpLocks/>
          </p:cNvGrpSpPr>
          <p:nvPr/>
        </p:nvGrpSpPr>
        <p:grpSpPr bwMode="auto">
          <a:xfrm>
            <a:off x="152400" y="6096000"/>
            <a:ext cx="3352800" cy="690265"/>
            <a:chOff x="417" y="2785"/>
            <a:chExt cx="1934" cy="371"/>
          </a:xfrm>
          <a:solidFill>
            <a:schemeClr val="bg1"/>
          </a:solidFill>
        </p:grpSpPr>
        <p:pic>
          <p:nvPicPr>
            <p:cNvPr id="5" name="Picture 6" descr="microphone">
              <a:extLst>
                <a:ext uri="{FF2B5EF4-FFF2-40B4-BE49-F238E27FC236}">
                  <a16:creationId xmlns:a16="http://schemas.microsoft.com/office/drawing/2014/main" id="{5B09BBA7-A518-A9A6-AFAB-B2D4D680549C}"/>
                </a:ext>
              </a:extLst>
            </p:cNvPr>
            <p:cNvPicPr>
              <a:picLocks noChangeAspect="1" noChangeArrowheads="1"/>
            </p:cNvPicPr>
            <p:nvPr/>
          </p:nvPicPr>
          <p:blipFill>
            <a:blip r:embed="rId2" cstate="print"/>
            <a:srcRect/>
            <a:stretch>
              <a:fillRect/>
            </a:stretch>
          </p:blipFill>
          <p:spPr bwMode="auto">
            <a:xfrm>
              <a:off x="417" y="2785"/>
              <a:ext cx="303" cy="328"/>
            </a:xfrm>
            <a:prstGeom prst="rect">
              <a:avLst/>
            </a:prstGeom>
            <a:grpFill/>
            <a:ln w="9525">
              <a:noFill/>
              <a:miter lim="800000"/>
              <a:headEnd/>
              <a:tailEnd/>
            </a:ln>
          </p:spPr>
        </p:pic>
        <p:sp>
          <p:nvSpPr>
            <p:cNvPr id="6" name="Text Box 7">
              <a:extLst>
                <a:ext uri="{FF2B5EF4-FFF2-40B4-BE49-F238E27FC236}">
                  <a16:creationId xmlns:a16="http://schemas.microsoft.com/office/drawing/2014/main" id="{926A3F88-712A-3F66-2F5A-39B8024332F9}"/>
                </a:ext>
              </a:extLst>
            </p:cNvPr>
            <p:cNvSpPr txBox="1">
              <a:spLocks noChangeArrowheads="1"/>
            </p:cNvSpPr>
            <p:nvPr/>
          </p:nvSpPr>
          <p:spPr bwMode="auto">
            <a:xfrm>
              <a:off x="683" y="2785"/>
              <a:ext cx="1668" cy="371"/>
            </a:xfrm>
            <a:prstGeom prst="rect">
              <a:avLst/>
            </a:prstGeom>
            <a:grpFill/>
            <a:ln w="9525" algn="ctr">
              <a:noFill/>
              <a:miter lim="800000"/>
              <a:headEnd/>
              <a:tailEnd/>
            </a:ln>
          </p:spPr>
          <p:txBody>
            <a:bodyPr lIns="74706" tIns="37353" rIns="74706" bIns="37353">
              <a:spAutoFit/>
            </a:bodyPr>
            <a:lstStyle/>
            <a:p>
              <a:pPr defTabSz="1194812">
                <a:spcBef>
                  <a:spcPct val="50000"/>
                </a:spcBef>
              </a:pPr>
              <a:r>
                <a:rPr lang="en-US" sz="2000" dirty="0">
                  <a:latin typeface="Comic Sans MS" pitchFamily="66" charset="0"/>
                </a:rPr>
                <a:t>Notice: This session is being recorded.</a:t>
              </a:r>
            </a:p>
          </p:txBody>
        </p:sp>
      </p:grpSp>
    </p:spTree>
    <p:extLst>
      <p:ext uri="{BB962C8B-B14F-4D97-AF65-F5344CB8AC3E}">
        <p14:creationId xmlns:p14="http://schemas.microsoft.com/office/powerpoint/2010/main" val="3095576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2763-0FE5-1A9E-68BA-EFDFCB57E9BA}"/>
              </a:ext>
            </a:extLst>
          </p:cNvPr>
          <p:cNvSpPr>
            <a:spLocks noGrp="1"/>
          </p:cNvSpPr>
          <p:nvPr>
            <p:ph type="title"/>
          </p:nvPr>
        </p:nvSpPr>
        <p:spPr/>
        <p:txBody>
          <a:bodyPr/>
          <a:lstStyle/>
          <a:p>
            <a:r>
              <a:rPr lang="en-US" dirty="0"/>
              <a:t>Comparison</a:t>
            </a:r>
          </a:p>
        </p:txBody>
      </p:sp>
      <p:pic>
        <p:nvPicPr>
          <p:cNvPr id="5" name="Content Placeholder 4" descr="A diagram depicting input data size versus time to complete for various forms of O notation with O(N!) rapidly increasing in time to O(log N) where time is limited despite data size.">
            <a:extLst>
              <a:ext uri="{FF2B5EF4-FFF2-40B4-BE49-F238E27FC236}">
                <a16:creationId xmlns:a16="http://schemas.microsoft.com/office/drawing/2014/main" id="{C26EBF1C-A745-C3C3-0DA1-5E54B4E74C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6760" y="1600200"/>
            <a:ext cx="7210479" cy="4525963"/>
          </a:xfrm>
        </p:spPr>
      </p:pic>
      <p:sp>
        <p:nvSpPr>
          <p:cNvPr id="6" name="TextBox 5">
            <a:extLst>
              <a:ext uri="{FF2B5EF4-FFF2-40B4-BE49-F238E27FC236}">
                <a16:creationId xmlns:a16="http://schemas.microsoft.com/office/drawing/2014/main" id="{1020A170-6A5F-D1A7-81A9-87B702A7CE8B}"/>
              </a:ext>
            </a:extLst>
          </p:cNvPr>
          <p:cNvSpPr txBox="1"/>
          <p:nvPr/>
        </p:nvSpPr>
        <p:spPr>
          <a:xfrm>
            <a:off x="6400800" y="6075652"/>
            <a:ext cx="1600200" cy="584775"/>
          </a:xfrm>
          <a:prstGeom prst="rect">
            <a:avLst/>
          </a:prstGeom>
          <a:noFill/>
        </p:spPr>
        <p:txBody>
          <a:bodyPr wrap="square" rtlCol="0">
            <a:spAutoFit/>
          </a:bodyPr>
          <a:lstStyle/>
          <a:p>
            <a:pPr algn="r"/>
            <a:r>
              <a:rPr lang="en-US" sz="1400" i="1" dirty="0"/>
              <a:t>Mohit </a:t>
            </a:r>
            <a:r>
              <a:rPr lang="en-US" sz="1400" i="1" dirty="0" err="1"/>
              <a:t>Varikuti</a:t>
            </a:r>
            <a:endParaRPr lang="en-US" sz="1400" i="1" dirty="0">
              <a:hlinkClick r:id="rId3"/>
            </a:endParaRPr>
          </a:p>
          <a:p>
            <a:pPr algn="r"/>
            <a:endParaRPr lang="en-US" dirty="0"/>
          </a:p>
        </p:txBody>
      </p:sp>
    </p:spTree>
    <p:extLst>
      <p:ext uri="{BB962C8B-B14F-4D97-AF65-F5344CB8AC3E}">
        <p14:creationId xmlns:p14="http://schemas.microsoft.com/office/powerpoint/2010/main" val="40898626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D33B-530D-3151-D167-5F2A4166EF6C}"/>
              </a:ext>
            </a:extLst>
          </p:cNvPr>
          <p:cNvSpPr>
            <a:spLocks noGrp="1"/>
          </p:cNvSpPr>
          <p:nvPr>
            <p:ph type="title"/>
          </p:nvPr>
        </p:nvSpPr>
        <p:spPr/>
        <p:txBody>
          <a:bodyPr/>
          <a:lstStyle/>
          <a:p>
            <a:r>
              <a:rPr lang="en-US" dirty="0"/>
              <a:t>Space Complexity</a:t>
            </a:r>
          </a:p>
        </p:txBody>
      </p:sp>
      <p:sp>
        <p:nvSpPr>
          <p:cNvPr id="3" name="Content Placeholder 2">
            <a:extLst>
              <a:ext uri="{FF2B5EF4-FFF2-40B4-BE49-F238E27FC236}">
                <a16:creationId xmlns:a16="http://schemas.microsoft.com/office/drawing/2014/main" id="{70A5A160-25DB-2C07-2D08-386E0FE121A7}"/>
              </a:ext>
            </a:extLst>
          </p:cNvPr>
          <p:cNvSpPr>
            <a:spLocks noGrp="1"/>
          </p:cNvSpPr>
          <p:nvPr>
            <p:ph idx="1"/>
          </p:nvPr>
        </p:nvSpPr>
        <p:spPr/>
        <p:txBody>
          <a:bodyPr/>
          <a:lstStyle/>
          <a:p>
            <a:r>
              <a:rPr lang="en-US" dirty="0"/>
              <a:t>Space, </a:t>
            </a:r>
            <a:r>
              <a:rPr lang="en-US" i="1" dirty="0"/>
              <a:t>i.e.</a:t>
            </a:r>
            <a:r>
              <a:rPr lang="en-US" dirty="0"/>
              <a:t> memory, complexity can also be expressed using Big-O notation.</a:t>
            </a:r>
          </a:p>
          <a:p>
            <a:r>
              <a:rPr lang="en-US" dirty="0"/>
              <a:t>There exist algorithms that trade space for time; they run faster with more memory.</a:t>
            </a:r>
          </a:p>
        </p:txBody>
      </p:sp>
    </p:spTree>
    <p:extLst>
      <p:ext uri="{BB962C8B-B14F-4D97-AF65-F5344CB8AC3E}">
        <p14:creationId xmlns:p14="http://schemas.microsoft.com/office/powerpoint/2010/main" val="750467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6D1D-2CF3-A320-CEF4-1A48B2C46784}"/>
              </a:ext>
            </a:extLst>
          </p:cNvPr>
          <p:cNvSpPr>
            <a:spLocks noGrp="1"/>
          </p:cNvSpPr>
          <p:nvPr>
            <p:ph type="title"/>
          </p:nvPr>
        </p:nvSpPr>
        <p:spPr/>
        <p:txBody>
          <a:bodyPr/>
          <a:lstStyle/>
          <a:p>
            <a:r>
              <a:rPr lang="en-US"/>
              <a:t>Why Software is Hard</a:t>
            </a:r>
          </a:p>
        </p:txBody>
      </p:sp>
      <p:sp>
        <p:nvSpPr>
          <p:cNvPr id="3" name="Content Placeholder 2">
            <a:extLst>
              <a:ext uri="{FF2B5EF4-FFF2-40B4-BE49-F238E27FC236}">
                <a16:creationId xmlns:a16="http://schemas.microsoft.com/office/drawing/2014/main" id="{12C28753-0B96-1788-3297-732369DDABEB}"/>
              </a:ext>
            </a:extLst>
          </p:cNvPr>
          <p:cNvSpPr>
            <a:spLocks noGrp="1"/>
          </p:cNvSpPr>
          <p:nvPr>
            <p:ph idx="1"/>
          </p:nvPr>
        </p:nvSpPr>
        <p:spPr/>
        <p:txBody>
          <a:bodyPr>
            <a:normAutofit/>
          </a:bodyPr>
          <a:lstStyle/>
          <a:p>
            <a:r>
              <a:rPr lang="en-US" sz="2800" dirty="0"/>
              <a:t>“Software entities are more complex for their size than perhaps any other human construct because no two parts are alike.”</a:t>
            </a:r>
            <a:br>
              <a:rPr lang="en-US" sz="2800" dirty="0"/>
            </a:br>
            <a:r>
              <a:rPr lang="en-US" sz="2800" dirty="0"/>
              <a:t> 					</a:t>
            </a:r>
            <a:r>
              <a:rPr lang="en-US" sz="2800" i="1" dirty="0">
                <a:latin typeface="Minion Pro" panose="02040503050306020203" pitchFamily="18" charset="0"/>
              </a:rPr>
              <a:t>−</a:t>
            </a:r>
            <a:r>
              <a:rPr lang="en-US" sz="2800" i="1" dirty="0"/>
              <a:t> Brooks (1987)</a:t>
            </a:r>
          </a:p>
          <a:p>
            <a:r>
              <a:rPr lang="en-US" sz="2800" dirty="0"/>
              <a:t>Brooks believed that “the hard part of building software to be the specification, design, and testing of this conceptual construct” of data items, algorithms, and invocation of functions.</a:t>
            </a:r>
          </a:p>
          <a:p>
            <a:r>
              <a:rPr lang="en-US" sz="2800" dirty="0"/>
              <a:t>The fact that it is hard has led to a culture of “design as we build” in software construction. </a:t>
            </a:r>
          </a:p>
          <a:p>
            <a:endParaRPr lang="en-US" sz="2800" dirty="0"/>
          </a:p>
        </p:txBody>
      </p:sp>
    </p:spTree>
    <p:extLst>
      <p:ext uri="{BB962C8B-B14F-4D97-AF65-F5344CB8AC3E}">
        <p14:creationId xmlns:p14="http://schemas.microsoft.com/office/powerpoint/2010/main" val="2084695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F6F7-5E56-D9D9-13A6-1DCC1E6909D5}"/>
              </a:ext>
            </a:extLst>
          </p:cNvPr>
          <p:cNvSpPr>
            <a:spLocks noGrp="1"/>
          </p:cNvSpPr>
          <p:nvPr>
            <p:ph type="title"/>
          </p:nvPr>
        </p:nvSpPr>
        <p:spPr/>
        <p:txBody>
          <a:bodyPr/>
          <a:lstStyle/>
          <a:p>
            <a:r>
              <a:rPr lang="en-US" dirty="0"/>
              <a:t>It Wasn’t Always Hard</a:t>
            </a:r>
          </a:p>
        </p:txBody>
      </p:sp>
      <p:sp>
        <p:nvSpPr>
          <p:cNvPr id="3" name="Content Placeholder 2">
            <a:extLst>
              <a:ext uri="{FF2B5EF4-FFF2-40B4-BE49-F238E27FC236}">
                <a16:creationId xmlns:a16="http://schemas.microsoft.com/office/drawing/2014/main" id="{96B16376-AE9C-C636-E135-98A32E1BD6FE}"/>
              </a:ext>
            </a:extLst>
          </p:cNvPr>
          <p:cNvSpPr>
            <a:spLocks noGrp="1"/>
          </p:cNvSpPr>
          <p:nvPr>
            <p:ph idx="1"/>
          </p:nvPr>
        </p:nvSpPr>
        <p:spPr>
          <a:xfrm>
            <a:off x="457200" y="1600200"/>
            <a:ext cx="8458200" cy="4525963"/>
          </a:xfrm>
        </p:spPr>
        <p:txBody>
          <a:bodyPr/>
          <a:lstStyle/>
          <a:p>
            <a:r>
              <a:rPr lang="en-US" dirty="0"/>
              <a:t>The fact that software is hard came as a surprise to users of computers.</a:t>
            </a:r>
          </a:p>
          <a:p>
            <a:r>
              <a:rPr lang="en-US" dirty="0"/>
              <a:t>The “first generation” of programmers translated well-defined mathematical formulae to machine language. The job was already rigorously specified.</a:t>
            </a:r>
          </a:p>
          <a:p>
            <a:r>
              <a:rPr lang="en-US" dirty="0"/>
              <a:t>Software became hard when programmers tackled new kinds of problems not already defined by mathematical formulae.</a:t>
            </a:r>
          </a:p>
        </p:txBody>
      </p:sp>
    </p:spTree>
    <p:extLst>
      <p:ext uri="{BB962C8B-B14F-4D97-AF65-F5344CB8AC3E}">
        <p14:creationId xmlns:p14="http://schemas.microsoft.com/office/powerpoint/2010/main" val="1466905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73EFE-68C2-29D7-3C13-4FD2DA996A76}"/>
              </a:ext>
            </a:extLst>
          </p:cNvPr>
          <p:cNvSpPr>
            <a:spLocks noGrp="1"/>
          </p:cNvSpPr>
          <p:nvPr>
            <p:ph type="title"/>
          </p:nvPr>
        </p:nvSpPr>
        <p:spPr/>
        <p:txBody>
          <a:bodyPr/>
          <a:lstStyle/>
          <a:p>
            <a:r>
              <a:rPr lang="en-US" dirty="0"/>
              <a:t>The Result?</a:t>
            </a:r>
          </a:p>
        </p:txBody>
      </p:sp>
      <p:sp>
        <p:nvSpPr>
          <p:cNvPr id="3" name="Content Placeholder 2">
            <a:extLst>
              <a:ext uri="{FF2B5EF4-FFF2-40B4-BE49-F238E27FC236}">
                <a16:creationId xmlns:a16="http://schemas.microsoft.com/office/drawing/2014/main" id="{6676B41F-E0D8-48CF-C8DA-C2965242D2DF}"/>
              </a:ext>
            </a:extLst>
          </p:cNvPr>
          <p:cNvSpPr>
            <a:spLocks noGrp="1"/>
          </p:cNvSpPr>
          <p:nvPr>
            <p:ph idx="1"/>
          </p:nvPr>
        </p:nvSpPr>
        <p:spPr>
          <a:xfrm>
            <a:off x="457200" y="1600200"/>
            <a:ext cx="8382000" cy="4525963"/>
          </a:xfrm>
        </p:spPr>
        <p:txBody>
          <a:bodyPr/>
          <a:lstStyle/>
          <a:p>
            <a:r>
              <a:rPr lang="en-US" dirty="0"/>
              <a:t>Mariner spacecraft destroyed after an error in guidance program took it off course. $18,000,000.</a:t>
            </a:r>
          </a:p>
          <a:p>
            <a:r>
              <a:rPr lang="en-US" dirty="0"/>
              <a:t>Between 1985 and 1987, the Therac-25 radiation therapy machine gave patients doses of radiation hundreds of times larger than prescribed resulting in injury and death.</a:t>
            </a:r>
          </a:p>
          <a:p>
            <a:r>
              <a:rPr lang="en-US" dirty="0"/>
              <a:t>The USS Yorktown was dead in the water because of a divide-by-zero error. (1997)</a:t>
            </a:r>
          </a:p>
        </p:txBody>
      </p:sp>
    </p:spTree>
    <p:extLst>
      <p:ext uri="{BB962C8B-B14F-4D97-AF65-F5344CB8AC3E}">
        <p14:creationId xmlns:p14="http://schemas.microsoft.com/office/powerpoint/2010/main" val="2269715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5AA0-57EB-C89E-AC3A-DC64799059A9}"/>
              </a:ext>
            </a:extLst>
          </p:cNvPr>
          <p:cNvSpPr>
            <a:spLocks noGrp="1"/>
          </p:cNvSpPr>
          <p:nvPr>
            <p:ph type="title"/>
          </p:nvPr>
        </p:nvSpPr>
        <p:spPr/>
        <p:txBody>
          <a:bodyPr/>
          <a:lstStyle/>
          <a:p>
            <a:r>
              <a:rPr lang="en-US" dirty="0"/>
              <a:t>Software Engineering</a:t>
            </a:r>
          </a:p>
        </p:txBody>
      </p:sp>
      <p:sp>
        <p:nvSpPr>
          <p:cNvPr id="3" name="Content Placeholder 2">
            <a:extLst>
              <a:ext uri="{FF2B5EF4-FFF2-40B4-BE49-F238E27FC236}">
                <a16:creationId xmlns:a16="http://schemas.microsoft.com/office/drawing/2014/main" id="{15AA1C90-94A6-5CEA-E9E4-0C837E25736A}"/>
              </a:ext>
            </a:extLst>
          </p:cNvPr>
          <p:cNvSpPr>
            <a:spLocks noGrp="1"/>
          </p:cNvSpPr>
          <p:nvPr>
            <p:ph idx="1"/>
          </p:nvPr>
        </p:nvSpPr>
        <p:spPr/>
        <p:txBody>
          <a:bodyPr/>
          <a:lstStyle/>
          <a:p>
            <a:r>
              <a:rPr lang="en-US" dirty="0"/>
              <a:t>Much of the development of computing has been funded by the military.</a:t>
            </a:r>
          </a:p>
          <a:p>
            <a:r>
              <a:rPr lang="en-US" dirty="0"/>
              <a:t>NATO leaders were alarmed by numerous, expensive software failures.</a:t>
            </a:r>
          </a:p>
          <a:p>
            <a:r>
              <a:rPr lang="en-US" dirty="0"/>
              <a:t>NATO software engineering conferences in 1968 and 1969 to define best practices.</a:t>
            </a:r>
          </a:p>
          <a:p>
            <a:r>
              <a:rPr lang="en-US" dirty="0"/>
              <a:t>Spectacular and dangerous software failures continued.</a:t>
            </a:r>
          </a:p>
          <a:p>
            <a:endParaRPr lang="en-US" dirty="0"/>
          </a:p>
        </p:txBody>
      </p:sp>
    </p:spTree>
    <p:extLst>
      <p:ext uri="{BB962C8B-B14F-4D97-AF65-F5344CB8AC3E}">
        <p14:creationId xmlns:p14="http://schemas.microsoft.com/office/powerpoint/2010/main" val="133349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B28A-E15F-9353-8A9B-40C0029ECC37}"/>
              </a:ext>
            </a:extLst>
          </p:cNvPr>
          <p:cNvSpPr>
            <a:spLocks noGrp="1"/>
          </p:cNvSpPr>
          <p:nvPr>
            <p:ph type="title"/>
          </p:nvPr>
        </p:nvSpPr>
        <p:spPr/>
        <p:txBody>
          <a:bodyPr>
            <a:normAutofit fontScale="90000"/>
          </a:bodyPr>
          <a:lstStyle/>
          <a:p>
            <a:r>
              <a:rPr lang="en-US" dirty="0"/>
              <a:t>Software Engineering Defined</a:t>
            </a:r>
          </a:p>
        </p:txBody>
      </p:sp>
      <p:sp>
        <p:nvSpPr>
          <p:cNvPr id="3" name="Content Placeholder 2">
            <a:extLst>
              <a:ext uri="{FF2B5EF4-FFF2-40B4-BE49-F238E27FC236}">
                <a16:creationId xmlns:a16="http://schemas.microsoft.com/office/drawing/2014/main" id="{082EA721-4078-CB7D-49E9-735C8DEE98D0}"/>
              </a:ext>
            </a:extLst>
          </p:cNvPr>
          <p:cNvSpPr>
            <a:spLocks noGrp="1"/>
          </p:cNvSpPr>
          <p:nvPr>
            <p:ph idx="1"/>
          </p:nvPr>
        </p:nvSpPr>
        <p:spPr/>
        <p:txBody>
          <a:bodyPr/>
          <a:lstStyle/>
          <a:p>
            <a:pPr marL="0" indent="0">
              <a:buNone/>
            </a:pPr>
            <a:r>
              <a:rPr lang="en-US" dirty="0"/>
              <a:t> “the application of a systematic, disciplined, quantifiable approach to the development, operation, and maintenance of software; that is, the application of engineering to software; the study of approaches to the application of engineering to software.”</a:t>
            </a:r>
          </a:p>
          <a:p>
            <a:pPr marL="0" indent="0">
              <a:buNone/>
            </a:pPr>
            <a:r>
              <a:rPr lang="en-US" i="1" dirty="0"/>
              <a:t> 					– IEEE, 1990</a:t>
            </a:r>
          </a:p>
        </p:txBody>
      </p:sp>
    </p:spTree>
    <p:extLst>
      <p:ext uri="{BB962C8B-B14F-4D97-AF65-F5344CB8AC3E}">
        <p14:creationId xmlns:p14="http://schemas.microsoft.com/office/powerpoint/2010/main" val="393150365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87D6-6947-1064-EF54-886A261EF54C}"/>
              </a:ext>
            </a:extLst>
          </p:cNvPr>
          <p:cNvSpPr>
            <a:spLocks noGrp="1"/>
          </p:cNvSpPr>
          <p:nvPr>
            <p:ph type="title"/>
          </p:nvPr>
        </p:nvSpPr>
        <p:spPr/>
        <p:txBody>
          <a:bodyPr/>
          <a:lstStyle/>
          <a:p>
            <a:r>
              <a:rPr lang="en-US" dirty="0"/>
              <a:t>Classical Engineering</a:t>
            </a:r>
          </a:p>
        </p:txBody>
      </p:sp>
      <p:sp>
        <p:nvSpPr>
          <p:cNvPr id="3" name="Content Placeholder 2">
            <a:extLst>
              <a:ext uri="{FF2B5EF4-FFF2-40B4-BE49-F238E27FC236}">
                <a16:creationId xmlns:a16="http://schemas.microsoft.com/office/drawing/2014/main" id="{72B300FE-7380-1899-0295-704EEA982F9D}"/>
              </a:ext>
            </a:extLst>
          </p:cNvPr>
          <p:cNvSpPr>
            <a:spLocks noGrp="1"/>
          </p:cNvSpPr>
          <p:nvPr>
            <p:ph idx="1"/>
          </p:nvPr>
        </p:nvSpPr>
        <p:spPr/>
        <p:txBody>
          <a:bodyPr/>
          <a:lstStyle/>
          <a:p>
            <a:r>
              <a:rPr lang="en-US" dirty="0"/>
              <a:t> The classical engineering disciplines have their foundations in the physical laws of physics and chemistry, and ultimately in mathematics.</a:t>
            </a:r>
          </a:p>
          <a:p>
            <a:r>
              <a:rPr lang="en-US" dirty="0"/>
              <a:t>Software engineering does not have that foundation.</a:t>
            </a:r>
          </a:p>
          <a:p>
            <a:r>
              <a:rPr lang="en-US" dirty="0"/>
              <a:t>So, software engineering is necessarily a set of best practices.</a:t>
            </a:r>
          </a:p>
          <a:p>
            <a:r>
              <a:rPr lang="en-US" dirty="0"/>
              <a:t>Best practices can and do evolve.</a:t>
            </a:r>
          </a:p>
        </p:txBody>
      </p:sp>
    </p:spTree>
    <p:extLst>
      <p:ext uri="{BB962C8B-B14F-4D97-AF65-F5344CB8AC3E}">
        <p14:creationId xmlns:p14="http://schemas.microsoft.com/office/powerpoint/2010/main" val="2089853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Programming</a:t>
            </a:r>
          </a:p>
        </p:txBody>
      </p:sp>
      <p:sp>
        <p:nvSpPr>
          <p:cNvPr id="56323" name="Rectangle 3"/>
          <p:cNvSpPr>
            <a:spLocks noGrp="1" noChangeArrowheads="1"/>
          </p:cNvSpPr>
          <p:nvPr>
            <p:ph idx="1"/>
          </p:nvPr>
        </p:nvSpPr>
        <p:spPr/>
        <p:txBody>
          <a:bodyPr/>
          <a:lstStyle/>
          <a:p>
            <a:r>
              <a:rPr lang="en-US" dirty="0"/>
              <a:t>Programming:</a:t>
            </a:r>
          </a:p>
          <a:p>
            <a:pPr lvl="1"/>
            <a:r>
              <a:rPr lang="en-US" dirty="0"/>
              <a:t>Producing a sequence of instructions…</a:t>
            </a:r>
          </a:p>
          <a:p>
            <a:pPr lvl="1"/>
            <a:r>
              <a:rPr lang="en-US" dirty="0"/>
              <a:t>In binary form for a computer…</a:t>
            </a:r>
          </a:p>
          <a:p>
            <a:pPr lvl="1"/>
            <a:r>
              <a:rPr lang="en-US" dirty="0"/>
              <a:t>To solve a particular problem</a:t>
            </a:r>
          </a:p>
          <a:p>
            <a:r>
              <a:rPr lang="en-US" dirty="0"/>
              <a:t>Writing a program requires:</a:t>
            </a:r>
          </a:p>
          <a:p>
            <a:pPr lvl="1"/>
            <a:r>
              <a:rPr lang="en-US" dirty="0"/>
              <a:t>Understanding of computer systems</a:t>
            </a:r>
          </a:p>
          <a:p>
            <a:pPr lvl="1"/>
            <a:r>
              <a:rPr lang="en-US" dirty="0"/>
              <a:t>Understanding of the programming language</a:t>
            </a:r>
          </a:p>
          <a:p>
            <a:pPr lvl="1"/>
            <a:r>
              <a:rPr lang="en-US" dirty="0"/>
              <a:t>Understanding of the problem</a:t>
            </a:r>
          </a:p>
        </p:txBody>
      </p:sp>
      <p:sp>
        <p:nvSpPr>
          <p:cNvPr id="8" name="Slide Number Placeholder 7"/>
          <p:cNvSpPr>
            <a:spLocks noGrp="1"/>
          </p:cNvSpPr>
          <p:nvPr>
            <p:ph type="sldNum" sz="quarter" idx="12"/>
          </p:nvPr>
        </p:nvSpPr>
        <p:spPr/>
        <p:txBody>
          <a:bodyPr/>
          <a:lstStyle/>
          <a:p>
            <a:fld id="{580C0AD6-7DC9-4C12-872A-A90CC590B8EF}" type="slidenum">
              <a:rPr lang="en-US" smtClean="0"/>
              <a:pPr/>
              <a:t>18</a:t>
            </a:fld>
            <a:endParaRPr lang="en-US"/>
          </a:p>
        </p:txBody>
      </p:sp>
    </p:spTree>
    <p:extLst>
      <p:ext uri="{BB962C8B-B14F-4D97-AF65-F5344CB8AC3E}">
        <p14:creationId xmlns:p14="http://schemas.microsoft.com/office/powerpoint/2010/main" val="419554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6323">
                                            <p:txEl>
                                              <p:pRg st="1" end="1"/>
                                            </p:txEl>
                                          </p:spTgt>
                                        </p:tgtEl>
                                        <p:attrNameLst>
                                          <p:attrName>style.visibility</p:attrName>
                                        </p:attrNameLst>
                                      </p:cBhvr>
                                      <p:to>
                                        <p:strVal val="visible"/>
                                      </p:to>
                                    </p:set>
                                    <p:animEffect transition="in" filter="fade">
                                      <p:cBhvr>
                                        <p:cTn id="10" dur="500"/>
                                        <p:tgtEl>
                                          <p:spTgt spid="563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Effect transition="in" filter="fade">
                                      <p:cBhvr>
                                        <p:cTn id="13" dur="500"/>
                                        <p:tgtEl>
                                          <p:spTgt spid="5632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6323">
                                            <p:txEl>
                                              <p:pRg st="3" end="3"/>
                                            </p:txEl>
                                          </p:spTgt>
                                        </p:tgtEl>
                                        <p:attrNameLst>
                                          <p:attrName>style.visibility</p:attrName>
                                        </p:attrNameLst>
                                      </p:cBhvr>
                                      <p:to>
                                        <p:strVal val="visible"/>
                                      </p:to>
                                    </p:set>
                                    <p:animEffect transition="in" filter="fade">
                                      <p:cBhvr>
                                        <p:cTn id="16" dur="500"/>
                                        <p:tgtEl>
                                          <p:spTgt spid="5632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6323">
                                            <p:txEl>
                                              <p:pRg st="4" end="4"/>
                                            </p:txEl>
                                          </p:spTgt>
                                        </p:tgtEl>
                                        <p:attrNameLst>
                                          <p:attrName>style.visibility</p:attrName>
                                        </p:attrNameLst>
                                      </p:cBhvr>
                                      <p:to>
                                        <p:strVal val="visible"/>
                                      </p:to>
                                    </p:set>
                                    <p:animEffect transition="in" filter="fade">
                                      <p:cBhvr>
                                        <p:cTn id="21" dur="500"/>
                                        <p:tgtEl>
                                          <p:spTgt spid="5632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6323">
                                            <p:txEl>
                                              <p:pRg st="5" end="5"/>
                                            </p:txEl>
                                          </p:spTgt>
                                        </p:tgtEl>
                                        <p:attrNameLst>
                                          <p:attrName>style.visibility</p:attrName>
                                        </p:attrNameLst>
                                      </p:cBhvr>
                                      <p:to>
                                        <p:strVal val="visible"/>
                                      </p:to>
                                    </p:set>
                                    <p:animEffect transition="in" filter="fade">
                                      <p:cBhvr>
                                        <p:cTn id="24" dur="500"/>
                                        <p:tgtEl>
                                          <p:spTgt spid="5632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animEffect transition="in" filter="fade">
                                      <p:cBhvr>
                                        <p:cTn id="27" dur="500"/>
                                        <p:tgtEl>
                                          <p:spTgt spid="5632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6323">
                                            <p:txEl>
                                              <p:pRg st="7" end="7"/>
                                            </p:txEl>
                                          </p:spTgt>
                                        </p:tgtEl>
                                        <p:attrNameLst>
                                          <p:attrName>style.visibility</p:attrName>
                                        </p:attrNameLst>
                                      </p:cBhvr>
                                      <p:to>
                                        <p:strVal val="visible"/>
                                      </p:to>
                                    </p:set>
                                    <p:animEffect transition="in" filter="fade">
                                      <p:cBhvr>
                                        <p:cTn id="30" dur="500"/>
                                        <p:tgtEl>
                                          <p:spTgt spid="56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7F9BF-A81F-8640-4BC7-E6854CB978D6}"/>
              </a:ext>
            </a:extLst>
          </p:cNvPr>
          <p:cNvSpPr>
            <a:spLocks noGrp="1"/>
          </p:cNvSpPr>
          <p:nvPr>
            <p:ph type="title"/>
          </p:nvPr>
        </p:nvSpPr>
        <p:spPr/>
        <p:txBody>
          <a:bodyPr/>
          <a:lstStyle/>
          <a:p>
            <a:r>
              <a:rPr lang="en-US" dirty="0"/>
              <a:t>Programming Languages</a:t>
            </a:r>
          </a:p>
        </p:txBody>
      </p:sp>
      <p:sp>
        <p:nvSpPr>
          <p:cNvPr id="3" name="Content Placeholder 2">
            <a:extLst>
              <a:ext uri="{FF2B5EF4-FFF2-40B4-BE49-F238E27FC236}">
                <a16:creationId xmlns:a16="http://schemas.microsoft.com/office/drawing/2014/main" id="{15CD87E0-0524-F745-B37D-112DE209402D}"/>
              </a:ext>
            </a:extLst>
          </p:cNvPr>
          <p:cNvSpPr>
            <a:spLocks noGrp="1"/>
          </p:cNvSpPr>
          <p:nvPr>
            <p:ph idx="1"/>
          </p:nvPr>
        </p:nvSpPr>
        <p:spPr/>
        <p:txBody>
          <a:bodyPr/>
          <a:lstStyle/>
          <a:p>
            <a:r>
              <a:rPr lang="en-US" dirty="0"/>
              <a:t>The earliest programming was done in the language of the machine, namely numbers.</a:t>
            </a:r>
          </a:p>
          <a:p>
            <a:r>
              <a:rPr lang="en-US" dirty="0"/>
              <a:t>Programs called </a:t>
            </a:r>
            <a:r>
              <a:rPr lang="en-US" b="1" dirty="0"/>
              <a:t>assemblers</a:t>
            </a:r>
            <a:r>
              <a:rPr lang="en-US" dirty="0"/>
              <a:t> were written to translate mnemonics like </a:t>
            </a:r>
            <a:r>
              <a:rPr lang="en-US" cap="small" dirty="0"/>
              <a:t>add</a:t>
            </a:r>
            <a:r>
              <a:rPr lang="en-US" dirty="0"/>
              <a:t> to numbers.</a:t>
            </a:r>
          </a:p>
          <a:p>
            <a:r>
              <a:rPr lang="en-US" dirty="0"/>
              <a:t>Assemblers quickly evolved to handle more of the bookkeeping of programming.</a:t>
            </a:r>
          </a:p>
          <a:p>
            <a:r>
              <a:rPr lang="en-US" dirty="0"/>
              <a:t>An assembler produces one machine instruction per line of code and is specific to one computer architecture.</a:t>
            </a:r>
          </a:p>
        </p:txBody>
      </p:sp>
    </p:spTree>
    <p:extLst>
      <p:ext uri="{BB962C8B-B14F-4D97-AF65-F5344CB8AC3E}">
        <p14:creationId xmlns:p14="http://schemas.microsoft.com/office/powerpoint/2010/main" val="1420944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A1A7-3EA6-1913-B060-9B7758D361A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DE4F217E-CBCB-226D-4C5C-7FAA540E161A}"/>
              </a:ext>
            </a:extLst>
          </p:cNvPr>
          <p:cNvSpPr>
            <a:spLocks noGrp="1"/>
          </p:cNvSpPr>
          <p:nvPr>
            <p:ph idx="1"/>
          </p:nvPr>
        </p:nvSpPr>
        <p:spPr/>
        <p:txBody>
          <a:bodyPr/>
          <a:lstStyle/>
          <a:p>
            <a:r>
              <a:rPr lang="en-US" dirty="0"/>
              <a:t>Please pick up your copies of exam 2; you need it to study for the final.</a:t>
            </a:r>
          </a:p>
          <a:p>
            <a:r>
              <a:rPr lang="en-US" dirty="0"/>
              <a:t>Chapter 6 has been updated in PDF form, but not in </a:t>
            </a:r>
            <a:r>
              <a:rPr lang="en-US" dirty="0" err="1"/>
              <a:t>ePub</a:t>
            </a:r>
            <a:r>
              <a:rPr lang="en-US" dirty="0"/>
              <a:t> form.</a:t>
            </a:r>
          </a:p>
          <a:p>
            <a:r>
              <a:rPr lang="en-US" dirty="0"/>
              <a:t>There will be an optional assignment, released after assignment 5 is graded.</a:t>
            </a:r>
          </a:p>
          <a:p>
            <a:r>
              <a:rPr lang="en-US" dirty="0"/>
              <a:t>Please complete the course evaluation.</a:t>
            </a:r>
          </a:p>
        </p:txBody>
      </p:sp>
    </p:spTree>
    <p:extLst>
      <p:ext uri="{BB962C8B-B14F-4D97-AF65-F5344CB8AC3E}">
        <p14:creationId xmlns:p14="http://schemas.microsoft.com/office/powerpoint/2010/main" val="367807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1509-1280-C3D8-194C-97FED8FFFB42}"/>
              </a:ext>
            </a:extLst>
          </p:cNvPr>
          <p:cNvSpPr>
            <a:spLocks noGrp="1"/>
          </p:cNvSpPr>
          <p:nvPr>
            <p:ph type="title"/>
          </p:nvPr>
        </p:nvSpPr>
        <p:spPr/>
        <p:txBody>
          <a:bodyPr/>
          <a:lstStyle/>
          <a:p>
            <a:r>
              <a:rPr lang="en-US" dirty="0"/>
              <a:t>High-Level Languages</a:t>
            </a:r>
          </a:p>
        </p:txBody>
      </p:sp>
      <p:sp>
        <p:nvSpPr>
          <p:cNvPr id="3" name="Content Placeholder 2">
            <a:extLst>
              <a:ext uri="{FF2B5EF4-FFF2-40B4-BE49-F238E27FC236}">
                <a16:creationId xmlns:a16="http://schemas.microsoft.com/office/drawing/2014/main" id="{CDE8E1A7-5371-CE1E-BE8B-7C9465C9D766}"/>
              </a:ext>
            </a:extLst>
          </p:cNvPr>
          <p:cNvSpPr>
            <a:spLocks noGrp="1"/>
          </p:cNvSpPr>
          <p:nvPr>
            <p:ph idx="1"/>
          </p:nvPr>
        </p:nvSpPr>
        <p:spPr/>
        <p:txBody>
          <a:bodyPr/>
          <a:lstStyle/>
          <a:p>
            <a:r>
              <a:rPr lang="en-US" dirty="0"/>
              <a:t>Adoption of high-level languages began in the late 1950s.</a:t>
            </a:r>
          </a:p>
          <a:p>
            <a:r>
              <a:rPr lang="en-US" dirty="0"/>
              <a:t>Could be machine-independent.</a:t>
            </a:r>
          </a:p>
          <a:p>
            <a:r>
              <a:rPr lang="en-US" dirty="0"/>
              <a:t>Closer to the language of the programmer than the language of the machine.</a:t>
            </a:r>
          </a:p>
          <a:p>
            <a:r>
              <a:rPr lang="en-US" dirty="0"/>
              <a:t>High-level languages require translator programs called </a:t>
            </a:r>
            <a:r>
              <a:rPr lang="en-US" b="1" dirty="0"/>
              <a:t>compilers</a:t>
            </a:r>
            <a:r>
              <a:rPr lang="en-US" dirty="0"/>
              <a:t>.</a:t>
            </a:r>
          </a:p>
          <a:p>
            <a:r>
              <a:rPr lang="en-US" dirty="0"/>
              <a:t>One high-level language statement generated several machine instructions.</a:t>
            </a:r>
          </a:p>
        </p:txBody>
      </p:sp>
    </p:spTree>
    <p:extLst>
      <p:ext uri="{BB962C8B-B14F-4D97-AF65-F5344CB8AC3E}">
        <p14:creationId xmlns:p14="http://schemas.microsoft.com/office/powerpoint/2010/main" val="932981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E09F-2DAC-91FA-EA6A-FA4505C81756}"/>
              </a:ext>
            </a:extLst>
          </p:cNvPr>
          <p:cNvSpPr>
            <a:spLocks noGrp="1"/>
          </p:cNvSpPr>
          <p:nvPr>
            <p:ph type="title"/>
          </p:nvPr>
        </p:nvSpPr>
        <p:spPr/>
        <p:txBody>
          <a:bodyPr/>
          <a:lstStyle/>
          <a:p>
            <a:r>
              <a:rPr lang="en-US" dirty="0"/>
              <a:t>Fortran and COBOL</a:t>
            </a:r>
          </a:p>
        </p:txBody>
      </p:sp>
      <p:sp>
        <p:nvSpPr>
          <p:cNvPr id="3" name="Content Placeholder 2">
            <a:extLst>
              <a:ext uri="{FF2B5EF4-FFF2-40B4-BE49-F238E27FC236}">
                <a16:creationId xmlns:a16="http://schemas.microsoft.com/office/drawing/2014/main" id="{D140239C-28A6-BD5C-0C3B-9A265EF5C929}"/>
              </a:ext>
            </a:extLst>
          </p:cNvPr>
          <p:cNvSpPr>
            <a:spLocks noGrp="1"/>
          </p:cNvSpPr>
          <p:nvPr>
            <p:ph idx="1"/>
          </p:nvPr>
        </p:nvSpPr>
        <p:spPr/>
        <p:txBody>
          <a:bodyPr/>
          <a:lstStyle/>
          <a:p>
            <a:r>
              <a:rPr lang="en-US" dirty="0"/>
              <a:t>Two early high-level languages</a:t>
            </a:r>
            <a:br>
              <a:rPr lang="en-US" dirty="0"/>
            </a:br>
            <a:r>
              <a:rPr lang="en-US" dirty="0"/>
              <a:t>were Fortran and COBOL.</a:t>
            </a:r>
          </a:p>
          <a:p>
            <a:r>
              <a:rPr lang="en-US" dirty="0"/>
              <a:t>Grace Murray Hopper was a</a:t>
            </a:r>
            <a:br>
              <a:rPr lang="en-US" dirty="0"/>
            </a:br>
            <a:r>
              <a:rPr lang="en-US" dirty="0"/>
              <a:t>particular champion of COBOL.</a:t>
            </a:r>
          </a:p>
          <a:p>
            <a:r>
              <a:rPr lang="en-US" dirty="0"/>
              <a:t>She was able to get a require-</a:t>
            </a:r>
            <a:br>
              <a:rPr lang="en-US" dirty="0"/>
            </a:br>
            <a:r>
              <a:rPr lang="en-US" dirty="0" err="1"/>
              <a:t>ment</a:t>
            </a:r>
            <a:r>
              <a:rPr lang="en-US" dirty="0"/>
              <a:t> that any computer </a:t>
            </a:r>
            <a:br>
              <a:rPr lang="en-US" dirty="0"/>
            </a:br>
            <a:r>
              <a:rPr lang="en-US" dirty="0"/>
              <a:t>bought by the Navy have COBOL available.</a:t>
            </a:r>
          </a:p>
          <a:p>
            <a:r>
              <a:rPr lang="en-US" dirty="0"/>
              <a:t>COBOL still runs much of the financial world, and Fortran much of science.</a:t>
            </a:r>
            <a:br>
              <a:rPr lang="en-US" dirty="0"/>
            </a:br>
            <a:endParaRPr lang="en-US" dirty="0"/>
          </a:p>
        </p:txBody>
      </p:sp>
      <p:pic>
        <p:nvPicPr>
          <p:cNvPr id="9" name="Picture 8" descr="An old photo of a US Navy woman officer working on a programming assignment.">
            <a:extLst>
              <a:ext uri="{FF2B5EF4-FFF2-40B4-BE49-F238E27FC236}">
                <a16:creationId xmlns:a16="http://schemas.microsoft.com/office/drawing/2014/main" id="{EB5162BC-381B-C683-E8AE-B9A867865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600200"/>
            <a:ext cx="2366772" cy="2877535"/>
          </a:xfrm>
          <a:prstGeom prst="rect">
            <a:avLst/>
          </a:prstGeom>
        </p:spPr>
      </p:pic>
    </p:spTree>
    <p:extLst>
      <p:ext uri="{BB962C8B-B14F-4D97-AF65-F5344CB8AC3E}">
        <p14:creationId xmlns:p14="http://schemas.microsoft.com/office/powerpoint/2010/main" val="425334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447D-0EB0-414E-3AB7-1420D6D6F75E}"/>
              </a:ext>
            </a:extLst>
          </p:cNvPr>
          <p:cNvSpPr>
            <a:spLocks noGrp="1"/>
          </p:cNvSpPr>
          <p:nvPr>
            <p:ph type="title"/>
          </p:nvPr>
        </p:nvSpPr>
        <p:spPr/>
        <p:txBody>
          <a:bodyPr>
            <a:normAutofit fontScale="90000"/>
          </a:bodyPr>
          <a:lstStyle/>
          <a:p>
            <a:r>
              <a:rPr lang="en-US" dirty="0"/>
              <a:t>Procedural and Fourth Generation Languages</a:t>
            </a:r>
          </a:p>
        </p:txBody>
      </p:sp>
      <p:sp>
        <p:nvSpPr>
          <p:cNvPr id="3" name="Content Placeholder 2">
            <a:extLst>
              <a:ext uri="{FF2B5EF4-FFF2-40B4-BE49-F238E27FC236}">
                <a16:creationId xmlns:a16="http://schemas.microsoft.com/office/drawing/2014/main" id="{9ED14E66-872A-8630-7421-EFEF39F23F93}"/>
              </a:ext>
            </a:extLst>
          </p:cNvPr>
          <p:cNvSpPr>
            <a:spLocks noGrp="1"/>
          </p:cNvSpPr>
          <p:nvPr>
            <p:ph idx="1"/>
          </p:nvPr>
        </p:nvSpPr>
        <p:spPr/>
        <p:txBody>
          <a:bodyPr/>
          <a:lstStyle/>
          <a:p>
            <a:r>
              <a:rPr lang="en-US" dirty="0"/>
              <a:t>Procedural languages: the programmer writes code describing </a:t>
            </a:r>
            <a:r>
              <a:rPr lang="en-US" b="1" dirty="0"/>
              <a:t>how</a:t>
            </a:r>
            <a:r>
              <a:rPr lang="en-US" dirty="0"/>
              <a:t> to accomplish a task.</a:t>
            </a:r>
          </a:p>
          <a:p>
            <a:r>
              <a:rPr lang="en-US" dirty="0"/>
              <a:t>Fourth generation languages: the programmer describes </a:t>
            </a:r>
            <a:r>
              <a:rPr lang="en-US" b="1" dirty="0"/>
              <a:t>what</a:t>
            </a:r>
            <a:r>
              <a:rPr lang="en-US" dirty="0"/>
              <a:t> should be done. Example: select all records from the faculty table with last name “Brown.”</a:t>
            </a:r>
          </a:p>
        </p:txBody>
      </p:sp>
    </p:spTree>
    <p:extLst>
      <p:ext uri="{BB962C8B-B14F-4D97-AF65-F5344CB8AC3E}">
        <p14:creationId xmlns:p14="http://schemas.microsoft.com/office/powerpoint/2010/main" val="3676096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33400"/>
            <a:ext cx="8229601" cy="884238"/>
          </a:xfrm>
        </p:spPr>
        <p:txBody>
          <a:bodyPr lIns="91425" tIns="45713" rIns="91425" bIns="45713" anchor="t"/>
          <a:lstStyle/>
          <a:p>
            <a:r>
              <a:rPr lang="en-US" dirty="0"/>
              <a:t>Language Components</a:t>
            </a:r>
          </a:p>
        </p:txBody>
      </p:sp>
      <p:sp>
        <p:nvSpPr>
          <p:cNvPr id="22531" name="Rectangle 3"/>
          <p:cNvSpPr>
            <a:spLocks noGrp="1" noChangeArrowheads="1"/>
          </p:cNvSpPr>
          <p:nvPr>
            <p:ph idx="1"/>
          </p:nvPr>
        </p:nvSpPr>
        <p:spPr/>
        <p:txBody>
          <a:bodyPr lIns="91425" tIns="45713" rIns="91425" bIns="45713"/>
          <a:lstStyle/>
          <a:p>
            <a:r>
              <a:rPr lang="en-US" dirty="0"/>
              <a:t>Lexicon</a:t>
            </a:r>
          </a:p>
          <a:p>
            <a:pPr lvl="1"/>
            <a:r>
              <a:rPr lang="en-US" dirty="0"/>
              <a:t>All legal words in the language</a:t>
            </a:r>
          </a:p>
          <a:p>
            <a:pPr lvl="1"/>
            <a:r>
              <a:rPr lang="en-US" dirty="0"/>
              <a:t>Meaning and type</a:t>
            </a:r>
          </a:p>
          <a:p>
            <a:r>
              <a:rPr lang="en-US" dirty="0"/>
              <a:t>Syntax</a:t>
            </a:r>
          </a:p>
          <a:p>
            <a:pPr lvl="1"/>
            <a:r>
              <a:rPr lang="en-US" dirty="0"/>
              <a:t>grammar rules</a:t>
            </a:r>
          </a:p>
          <a:p>
            <a:r>
              <a:rPr lang="en-US" dirty="0"/>
              <a:t>Semantics</a:t>
            </a:r>
          </a:p>
          <a:p>
            <a:pPr lvl="1"/>
            <a:r>
              <a:rPr lang="en-US" dirty="0"/>
              <a:t>meaning of commands </a:t>
            </a:r>
          </a:p>
        </p:txBody>
      </p:sp>
      <p:sp>
        <p:nvSpPr>
          <p:cNvPr id="4" name="Slide Number Placeholder 3"/>
          <p:cNvSpPr>
            <a:spLocks noGrp="1"/>
          </p:cNvSpPr>
          <p:nvPr>
            <p:ph type="sldNum" sz="quarter" idx="12"/>
          </p:nvPr>
        </p:nvSpPr>
        <p:spPr/>
        <p:txBody>
          <a:bodyPr/>
          <a:lstStyle/>
          <a:p>
            <a:fld id="{580C0AD6-7DC9-4C12-872A-A90CC590B8EF}" type="slidenum">
              <a:rPr lang="en-US" smtClean="0"/>
              <a:pPr/>
              <a:t>23</a:t>
            </a:fld>
            <a:endParaRPr lang="en-US"/>
          </a:p>
        </p:txBody>
      </p:sp>
    </p:spTree>
    <p:extLst>
      <p:ext uri="{BB962C8B-B14F-4D97-AF65-F5344CB8AC3E}">
        <p14:creationId xmlns:p14="http://schemas.microsoft.com/office/powerpoint/2010/main" val="16474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animEffect transition="in" filter="fade">
                                      <p:cBhvr>
                                        <p:cTn id="7" dur="500"/>
                                        <p:tgtEl>
                                          <p:spTgt spid="2253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1">
                                            <p:txEl>
                                              <p:pRg st="4" end="4"/>
                                            </p:txEl>
                                          </p:spTgt>
                                        </p:tgtEl>
                                        <p:attrNameLst>
                                          <p:attrName>style.visibility</p:attrName>
                                        </p:attrNameLst>
                                      </p:cBhvr>
                                      <p:to>
                                        <p:strVal val="visible"/>
                                      </p:to>
                                    </p:set>
                                    <p:animEffect transition="in" filter="fade">
                                      <p:cBhvr>
                                        <p:cTn id="10" dur="500"/>
                                        <p:tgtEl>
                                          <p:spTgt spid="22531">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animEffect transition="in" filter="fade">
                                      <p:cBhvr>
                                        <p:cTn id="15" dur="500"/>
                                        <p:tgtEl>
                                          <p:spTgt spid="22531">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531">
                                            <p:txEl>
                                              <p:pRg st="6" end="6"/>
                                            </p:txEl>
                                          </p:spTgt>
                                        </p:tgtEl>
                                        <p:attrNameLst>
                                          <p:attrName>style.visibility</p:attrName>
                                        </p:attrNameLst>
                                      </p:cBhvr>
                                      <p:to>
                                        <p:strVal val="visible"/>
                                      </p:to>
                                    </p:set>
                                    <p:animEffect transition="in" filter="fade">
                                      <p:cBhvr>
                                        <p:cTn id="18"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81000"/>
            <a:ext cx="8229601" cy="1036638"/>
          </a:xfrm>
        </p:spPr>
        <p:txBody>
          <a:bodyPr lIns="91425" tIns="45713" rIns="91425" bIns="45713" anchor="t"/>
          <a:lstStyle/>
          <a:p>
            <a:r>
              <a:rPr lang="en-US" dirty="0"/>
              <a:t>Compilers</a:t>
            </a:r>
          </a:p>
        </p:txBody>
      </p:sp>
      <p:sp>
        <p:nvSpPr>
          <p:cNvPr id="21507" name="Rectangle 3"/>
          <p:cNvSpPr>
            <a:spLocks noGrp="1" noChangeArrowheads="1"/>
          </p:cNvSpPr>
          <p:nvPr>
            <p:ph idx="1"/>
          </p:nvPr>
        </p:nvSpPr>
        <p:spPr/>
        <p:txBody>
          <a:bodyPr lIns="91425" tIns="45713" rIns="91425" bIns="45713"/>
          <a:lstStyle/>
          <a:p>
            <a:r>
              <a:rPr lang="en-US" dirty="0"/>
              <a:t>Compilers translate high-level language into low-level machine instructions.</a:t>
            </a:r>
          </a:p>
          <a:p>
            <a:r>
              <a:rPr lang="en-US" dirty="0"/>
              <a:t>High-level language:  </a:t>
            </a:r>
            <a:r>
              <a:rPr lang="en-US" b="1" dirty="0"/>
              <a:t>Source code</a:t>
            </a:r>
            <a:r>
              <a:rPr lang="en-US" dirty="0"/>
              <a:t>.</a:t>
            </a:r>
          </a:p>
          <a:p>
            <a:r>
              <a:rPr lang="en-US" dirty="0"/>
              <a:t>Machine-level:  </a:t>
            </a:r>
            <a:r>
              <a:rPr lang="en-US" b="1" dirty="0"/>
              <a:t>Object code</a:t>
            </a:r>
            <a:r>
              <a:rPr lang="en-US" dirty="0"/>
              <a:t>.</a:t>
            </a:r>
          </a:p>
          <a:p>
            <a:r>
              <a:rPr lang="en-US" dirty="0"/>
              <a:t>Program changes, including bug fixes, require recompiling.</a:t>
            </a:r>
          </a:p>
        </p:txBody>
      </p:sp>
      <p:sp>
        <p:nvSpPr>
          <p:cNvPr id="10" name="Slide Number Placeholder 9"/>
          <p:cNvSpPr>
            <a:spLocks noGrp="1"/>
          </p:cNvSpPr>
          <p:nvPr>
            <p:ph type="sldNum" sz="quarter" idx="12"/>
          </p:nvPr>
        </p:nvSpPr>
        <p:spPr/>
        <p:txBody>
          <a:bodyPr/>
          <a:lstStyle/>
          <a:p>
            <a:fld id="{580C0AD6-7DC9-4C12-872A-A90CC590B8EF}" type="slidenum">
              <a:rPr lang="en-US" smtClean="0"/>
              <a:pPr/>
              <a:t>24</a:t>
            </a:fld>
            <a:endParaRPr lang="en-US"/>
          </a:p>
        </p:txBody>
      </p:sp>
    </p:spTree>
    <p:extLst>
      <p:ext uri="{BB962C8B-B14F-4D97-AF65-F5344CB8AC3E}">
        <p14:creationId xmlns:p14="http://schemas.microsoft.com/office/powerpoint/2010/main" val="403084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500"/>
                                        <p:tgtEl>
                                          <p:spTgt spid="21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fade">
                                      <p:cBhvr>
                                        <p:cTn id="17"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533400"/>
            <a:ext cx="8229601" cy="884238"/>
          </a:xfrm>
        </p:spPr>
        <p:txBody>
          <a:bodyPr lIns="91425" tIns="45713" rIns="91425" bIns="45713" anchor="t"/>
          <a:lstStyle/>
          <a:p>
            <a:r>
              <a:rPr lang="en-US" altLang="en-US" dirty="0"/>
              <a:t>The Compilation Process</a:t>
            </a:r>
          </a:p>
        </p:txBody>
      </p:sp>
      <p:sp>
        <p:nvSpPr>
          <p:cNvPr id="9" name="Slide Number Placeholder 8"/>
          <p:cNvSpPr>
            <a:spLocks noGrp="1"/>
          </p:cNvSpPr>
          <p:nvPr>
            <p:ph type="sldNum" sz="quarter" idx="12"/>
          </p:nvPr>
        </p:nvSpPr>
        <p:spPr/>
        <p:txBody>
          <a:bodyPr/>
          <a:lstStyle/>
          <a:p>
            <a:fld id="{D685FC02-101C-4957-97FF-A8E4F69F1297}" type="slidenum">
              <a:rPr lang="en-US" smtClean="0"/>
              <a:pPr/>
              <a:t>25</a:t>
            </a:fld>
            <a:endParaRPr lang="en-US"/>
          </a:p>
        </p:txBody>
      </p:sp>
      <p:pic>
        <p:nvPicPr>
          <p:cNvPr id="28675" name="Picture 3" descr="A diagram depicting the logical process software compilation involves.  From lexical analysis to tokens to syntax analysis and semantic analysis to code generation facilitated by a symbol table created in the lexical analysis and culminating in code optimization."/>
          <p:cNvPicPr>
            <a:picLocks noChangeAspect="1" noChangeArrowheads="1"/>
          </p:cNvPicPr>
          <p:nvPr/>
        </p:nvPicPr>
        <p:blipFill>
          <a:blip r:embed="rId3" cstate="print"/>
          <a:srcRect b="12727"/>
          <a:stretch>
            <a:fillRect/>
          </a:stretch>
        </p:blipFill>
        <p:spPr bwMode="auto">
          <a:xfrm>
            <a:off x="4189413" y="1752600"/>
            <a:ext cx="3138487" cy="4495800"/>
          </a:xfrm>
          <a:prstGeom prst="rect">
            <a:avLst/>
          </a:prstGeom>
          <a:noFill/>
        </p:spPr>
      </p:pic>
      <p:sp>
        <p:nvSpPr>
          <p:cNvPr id="28676" name="AutoShape 4">
            <a:extLst>
              <a:ext uri="{C183D7F6-B498-43B3-948B-1728B52AA6E4}">
                <adec:decorative xmlns:adec="http://schemas.microsoft.com/office/drawing/2017/decorative" val="1"/>
              </a:ext>
            </a:extLst>
          </p:cNvPr>
          <p:cNvSpPr>
            <a:spLocks/>
          </p:cNvSpPr>
          <p:nvPr/>
        </p:nvSpPr>
        <p:spPr bwMode="auto">
          <a:xfrm>
            <a:off x="3505200" y="1752600"/>
            <a:ext cx="457200" cy="2667000"/>
          </a:xfrm>
          <a:prstGeom prst="leftBrace">
            <a:avLst>
              <a:gd name="adj1" fmla="val 48611"/>
              <a:gd name="adj2" fmla="val 50000"/>
            </a:avLst>
          </a:prstGeom>
          <a:noFill/>
          <a:ln w="34925">
            <a:solidFill>
              <a:schemeClr val="tx1"/>
            </a:solidFill>
            <a:miter lim="800000"/>
            <a:headEnd/>
            <a:tailEnd/>
          </a:ln>
          <a:effectLst/>
        </p:spPr>
        <p:txBody>
          <a:bodyPr wrap="none" lIns="91425" tIns="45713" rIns="91425" bIns="45713" anchor="ctr"/>
          <a:lstStyle/>
          <a:p>
            <a:pPr algn="ctr"/>
            <a:endParaRPr lang="en-US" sz="2400" b="1">
              <a:latin typeface="Tahoma" charset="0"/>
            </a:endParaRPr>
          </a:p>
        </p:txBody>
      </p:sp>
      <p:sp>
        <p:nvSpPr>
          <p:cNvPr id="28677" name="Text Box 5"/>
          <p:cNvSpPr txBox="1">
            <a:spLocks noChangeArrowheads="1"/>
          </p:cNvSpPr>
          <p:nvPr/>
        </p:nvSpPr>
        <p:spPr bwMode="auto">
          <a:xfrm>
            <a:off x="1296988" y="2665413"/>
            <a:ext cx="1905000" cy="804862"/>
          </a:xfrm>
          <a:prstGeom prst="rect">
            <a:avLst/>
          </a:prstGeom>
          <a:noFill/>
          <a:ln w="9525">
            <a:noFill/>
            <a:miter lim="800000"/>
            <a:headEnd/>
            <a:tailEnd/>
          </a:ln>
          <a:effectLst/>
        </p:spPr>
        <p:txBody>
          <a:bodyPr lIns="91425" tIns="45713" rIns="91425" bIns="45713">
            <a:spAutoFit/>
          </a:bodyPr>
          <a:lstStyle/>
          <a:p>
            <a:pPr>
              <a:spcBef>
                <a:spcPct val="50000"/>
              </a:spcBef>
            </a:pPr>
            <a:r>
              <a:rPr lang="en-US" sz="2400" b="1">
                <a:latin typeface="Arial Narrow" pitchFamily="34" charset="0"/>
              </a:rPr>
              <a:t>Checks for errors</a:t>
            </a:r>
          </a:p>
        </p:txBody>
      </p:sp>
      <p:sp>
        <p:nvSpPr>
          <p:cNvPr id="28678" name="AutoShape 6">
            <a:extLst>
              <a:ext uri="{C183D7F6-B498-43B3-948B-1728B52AA6E4}">
                <adec:decorative xmlns:adec="http://schemas.microsoft.com/office/drawing/2017/decorative" val="1"/>
              </a:ext>
            </a:extLst>
          </p:cNvPr>
          <p:cNvSpPr>
            <a:spLocks/>
          </p:cNvSpPr>
          <p:nvPr/>
        </p:nvSpPr>
        <p:spPr bwMode="auto">
          <a:xfrm>
            <a:off x="3525520" y="4572000"/>
            <a:ext cx="436880" cy="763587"/>
          </a:xfrm>
          <a:prstGeom prst="leftBrace">
            <a:avLst>
              <a:gd name="adj1" fmla="val 13918"/>
              <a:gd name="adj2" fmla="val 51331"/>
            </a:avLst>
          </a:prstGeom>
          <a:noFill/>
          <a:ln w="34925">
            <a:solidFill>
              <a:schemeClr val="tx1"/>
            </a:solidFill>
            <a:miter lim="800000"/>
            <a:headEnd/>
            <a:tailEnd/>
          </a:ln>
          <a:effectLst/>
        </p:spPr>
        <p:txBody>
          <a:bodyPr wrap="none" lIns="91425" tIns="45713" rIns="91425" bIns="45713" anchor="ctr"/>
          <a:lstStyle/>
          <a:p>
            <a:pPr algn="ctr"/>
            <a:endParaRPr lang="en-US" sz="2400" b="1">
              <a:latin typeface="Tahoma" charset="0"/>
            </a:endParaRPr>
          </a:p>
        </p:txBody>
      </p:sp>
      <p:sp>
        <p:nvSpPr>
          <p:cNvPr id="28679" name="Text Box 7"/>
          <p:cNvSpPr txBox="1">
            <a:spLocks noChangeArrowheads="1"/>
          </p:cNvSpPr>
          <p:nvPr/>
        </p:nvSpPr>
        <p:spPr bwMode="auto">
          <a:xfrm>
            <a:off x="617538" y="4322763"/>
            <a:ext cx="2811462" cy="1160462"/>
          </a:xfrm>
          <a:prstGeom prst="rect">
            <a:avLst/>
          </a:prstGeom>
          <a:noFill/>
          <a:ln w="9525">
            <a:noFill/>
            <a:miter lim="800000"/>
            <a:headEnd/>
            <a:tailEnd/>
          </a:ln>
          <a:effectLst/>
        </p:spPr>
        <p:txBody>
          <a:bodyPr lIns="91425" tIns="45713" rIns="91425" bIns="45713">
            <a:spAutoFit/>
          </a:bodyPr>
          <a:lstStyle/>
          <a:p>
            <a:pPr>
              <a:spcBef>
                <a:spcPct val="50000"/>
              </a:spcBef>
            </a:pPr>
            <a:r>
              <a:rPr lang="en-US" sz="2400" b="1">
                <a:latin typeface="Arial Narrow" pitchFamily="34" charset="0"/>
              </a:rPr>
              <a:t>Generates machine instructions or library calls</a:t>
            </a:r>
            <a:endParaRPr lang="en-US" sz="2400" b="1">
              <a:solidFill>
                <a:srgbClr val="FF9900"/>
              </a:solidFill>
              <a:latin typeface="Tahoma" charset="0"/>
            </a:endParaRPr>
          </a:p>
        </p:txBody>
      </p:sp>
      <p:sp>
        <p:nvSpPr>
          <p:cNvPr id="28680" name="Text Box 8"/>
          <p:cNvSpPr txBox="1">
            <a:spLocks noChangeArrowheads="1"/>
          </p:cNvSpPr>
          <p:nvPr/>
        </p:nvSpPr>
        <p:spPr bwMode="auto">
          <a:xfrm>
            <a:off x="7364413" y="1708150"/>
            <a:ext cx="1447800" cy="1162050"/>
          </a:xfrm>
          <a:prstGeom prst="rect">
            <a:avLst/>
          </a:prstGeom>
          <a:noFill/>
          <a:ln w="9525">
            <a:noFill/>
            <a:miter lim="800000"/>
            <a:headEnd/>
            <a:tailEnd/>
          </a:ln>
          <a:effectLst/>
        </p:spPr>
        <p:txBody>
          <a:bodyPr lIns="91425" tIns="45713" rIns="91425" bIns="45713">
            <a:spAutoFit/>
          </a:bodyPr>
          <a:lstStyle/>
          <a:p>
            <a:pPr>
              <a:spcBef>
                <a:spcPct val="50000"/>
              </a:spcBef>
            </a:pPr>
            <a:r>
              <a:rPr lang="en-US" sz="2400" b="1" dirty="0">
                <a:latin typeface="Arial Narrow" pitchFamily="34" charset="0"/>
              </a:rPr>
              <a:t>Updates internal tables</a:t>
            </a:r>
            <a:endParaRPr lang="en-US" sz="2400" b="1" dirty="0">
              <a:latin typeface="Tahoma" charset="0"/>
            </a:endParaRPr>
          </a:p>
        </p:txBody>
      </p:sp>
    </p:spTree>
    <p:extLst>
      <p:ext uri="{BB962C8B-B14F-4D97-AF65-F5344CB8AC3E}">
        <p14:creationId xmlns:p14="http://schemas.microsoft.com/office/powerpoint/2010/main" val="3416222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533400"/>
            <a:ext cx="8229601" cy="884238"/>
          </a:xfrm>
        </p:spPr>
        <p:txBody>
          <a:bodyPr lIns="91425" tIns="45713" rIns="91425" bIns="45713" anchor="t"/>
          <a:lstStyle/>
          <a:p>
            <a:r>
              <a:rPr lang="en-US"/>
              <a:t>Optimization</a:t>
            </a:r>
          </a:p>
        </p:txBody>
      </p:sp>
      <p:sp>
        <p:nvSpPr>
          <p:cNvPr id="34819" name="Rectangle 3"/>
          <p:cNvSpPr>
            <a:spLocks noGrp="1" noChangeArrowheads="1"/>
          </p:cNvSpPr>
          <p:nvPr>
            <p:ph idx="1"/>
          </p:nvPr>
        </p:nvSpPr>
        <p:spPr>
          <a:xfrm>
            <a:off x="228600" y="1600200"/>
            <a:ext cx="8462319" cy="4391402"/>
          </a:xfrm>
        </p:spPr>
        <p:txBody>
          <a:bodyPr lIns="91425" tIns="45713" rIns="91425" bIns="45713">
            <a:normAutofit fontScale="92500" lnSpcReduction="10000"/>
          </a:bodyPr>
          <a:lstStyle/>
          <a:p>
            <a:pPr>
              <a:lnSpc>
                <a:spcPct val="90000"/>
              </a:lnSpc>
            </a:pPr>
            <a:r>
              <a:rPr lang="en-US" dirty="0"/>
              <a:t>Compiler analyzes code in order to</a:t>
            </a:r>
          </a:p>
          <a:p>
            <a:pPr lvl="1">
              <a:lnSpc>
                <a:spcPct val="90000"/>
              </a:lnSpc>
            </a:pPr>
            <a:r>
              <a:rPr lang="en-US" dirty="0"/>
              <a:t>Reduce amount of code</a:t>
            </a:r>
          </a:p>
          <a:p>
            <a:pPr lvl="1">
              <a:lnSpc>
                <a:spcPct val="90000"/>
              </a:lnSpc>
            </a:pPr>
            <a:r>
              <a:rPr lang="en-US" dirty="0"/>
              <a:t>Eliminate repeated operations</a:t>
            </a:r>
          </a:p>
          <a:p>
            <a:pPr lvl="1">
              <a:lnSpc>
                <a:spcPct val="90000"/>
              </a:lnSpc>
            </a:pPr>
            <a:r>
              <a:rPr lang="en-US" dirty="0"/>
              <a:t>Reorganize parts of the program to execute faster and more efficiently</a:t>
            </a:r>
          </a:p>
          <a:p>
            <a:pPr lvl="1">
              <a:lnSpc>
                <a:spcPct val="90000"/>
              </a:lnSpc>
            </a:pPr>
            <a:r>
              <a:rPr lang="en-US" dirty="0"/>
              <a:t>Use computer resources more effectively</a:t>
            </a:r>
          </a:p>
          <a:p>
            <a:pPr>
              <a:lnSpc>
                <a:spcPct val="90000"/>
              </a:lnSpc>
            </a:pPr>
            <a:r>
              <a:rPr lang="en-US" dirty="0"/>
              <a:t>Example</a:t>
            </a:r>
          </a:p>
          <a:p>
            <a:pPr lvl="1">
              <a:lnSpc>
                <a:spcPct val="90000"/>
              </a:lnSpc>
            </a:pPr>
            <a:r>
              <a:rPr lang="en-US" dirty="0"/>
              <a:t>Move a calculation repeated within the body of a loop that does not use any value modified by the loop</a:t>
            </a:r>
          </a:p>
          <a:p>
            <a:pPr>
              <a:lnSpc>
                <a:spcPct val="90000"/>
              </a:lnSpc>
            </a:pPr>
            <a:r>
              <a:rPr lang="en-US" dirty="0"/>
              <a:t>Different compilers can produce different results!</a:t>
            </a:r>
          </a:p>
        </p:txBody>
      </p:sp>
      <p:sp>
        <p:nvSpPr>
          <p:cNvPr id="4" name="Slide Number Placeholder 3"/>
          <p:cNvSpPr>
            <a:spLocks noGrp="1"/>
          </p:cNvSpPr>
          <p:nvPr>
            <p:ph type="sldNum" sz="quarter" idx="12"/>
          </p:nvPr>
        </p:nvSpPr>
        <p:spPr/>
        <p:txBody>
          <a:bodyPr/>
          <a:lstStyle/>
          <a:p>
            <a:fld id="{580C0AD6-7DC9-4C12-872A-A90CC590B8EF}" type="slidenum">
              <a:rPr lang="en-US" smtClean="0"/>
              <a:pPr/>
              <a:t>26</a:t>
            </a:fld>
            <a:endParaRPr lang="en-US"/>
          </a:p>
        </p:txBody>
      </p:sp>
    </p:spTree>
    <p:extLst>
      <p:ext uri="{BB962C8B-B14F-4D97-AF65-F5344CB8AC3E}">
        <p14:creationId xmlns:p14="http://schemas.microsoft.com/office/powerpoint/2010/main" val="224019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9">
                                            <p:txEl>
                                              <p:pRg st="5" end="5"/>
                                            </p:txEl>
                                          </p:spTgt>
                                        </p:tgtEl>
                                        <p:attrNameLst>
                                          <p:attrName>style.visibility</p:attrName>
                                        </p:attrNameLst>
                                      </p:cBhvr>
                                      <p:to>
                                        <p:strVal val="visible"/>
                                      </p:to>
                                    </p:set>
                                    <p:animEffect transition="in" filter="fade">
                                      <p:cBhvr>
                                        <p:cTn id="7" dur="500"/>
                                        <p:tgtEl>
                                          <p:spTgt spid="3481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819">
                                            <p:txEl>
                                              <p:pRg st="6" end="6"/>
                                            </p:txEl>
                                          </p:spTgt>
                                        </p:tgtEl>
                                        <p:attrNameLst>
                                          <p:attrName>style.visibility</p:attrName>
                                        </p:attrNameLst>
                                      </p:cBhvr>
                                      <p:to>
                                        <p:strVal val="visible"/>
                                      </p:to>
                                    </p:set>
                                    <p:animEffect transition="in" filter="fade">
                                      <p:cBhvr>
                                        <p:cTn id="10" dur="500"/>
                                        <p:tgtEl>
                                          <p:spTgt spid="34819">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819">
                                            <p:txEl>
                                              <p:pRg st="7" end="7"/>
                                            </p:txEl>
                                          </p:spTgt>
                                        </p:tgtEl>
                                        <p:attrNameLst>
                                          <p:attrName>style.visibility</p:attrName>
                                        </p:attrNameLst>
                                      </p:cBhvr>
                                      <p:to>
                                        <p:strVal val="visible"/>
                                      </p:to>
                                    </p:set>
                                    <p:animEffect transition="in" filter="fade">
                                      <p:cBhvr>
                                        <p:cTn id="15" dur="5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50BCE1-8F2B-745C-1C4D-E6B1A12052B9}"/>
              </a:ext>
              <a:ext uri="{C183D7F6-B498-43B3-948B-1728B52AA6E4}">
                <adec:decorative xmlns:adec="http://schemas.microsoft.com/office/drawing/2017/decorative" val="1"/>
              </a:ext>
            </a:extLst>
          </p:cNvPr>
          <p:cNvGrpSpPr/>
          <p:nvPr/>
        </p:nvGrpSpPr>
        <p:grpSpPr>
          <a:xfrm>
            <a:off x="990600" y="1965325"/>
            <a:ext cx="6927850" cy="3292475"/>
            <a:chOff x="990600" y="1965325"/>
            <a:chExt cx="6927850" cy="3292475"/>
          </a:xfrm>
        </p:grpSpPr>
        <p:sp>
          <p:nvSpPr>
            <p:cNvPr id="35843" name="Rectangle 3"/>
            <p:cNvSpPr>
              <a:spLocks noChangeArrowheads="1"/>
            </p:cNvSpPr>
            <p:nvPr/>
          </p:nvSpPr>
          <p:spPr bwMode="auto">
            <a:xfrm>
              <a:off x="1211197" y="1965325"/>
              <a:ext cx="1601942" cy="1962464"/>
            </a:xfrm>
            <a:prstGeom prst="rect">
              <a:avLst/>
            </a:prstGeom>
            <a:solidFill>
              <a:srgbClr val="FFFF99"/>
            </a:solidFill>
            <a:ln w="25400">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a:p>
          </p:txBody>
        </p:sp>
        <p:sp>
          <p:nvSpPr>
            <p:cNvPr id="35845" name="Rectangle 5"/>
            <p:cNvSpPr>
              <a:spLocks noChangeArrowheads="1"/>
            </p:cNvSpPr>
            <p:nvPr/>
          </p:nvSpPr>
          <p:spPr bwMode="auto">
            <a:xfrm>
              <a:off x="3082475" y="4132406"/>
              <a:ext cx="1603952" cy="1125394"/>
            </a:xfrm>
            <a:prstGeom prst="rect">
              <a:avLst/>
            </a:prstGeom>
            <a:solidFill>
              <a:srgbClr val="FFFF99"/>
            </a:solidFill>
            <a:ln w="25400">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a:p>
          </p:txBody>
        </p:sp>
        <p:sp>
          <p:nvSpPr>
            <p:cNvPr id="35846" name="Oval 6"/>
            <p:cNvSpPr>
              <a:spLocks noChangeArrowheads="1"/>
            </p:cNvSpPr>
            <p:nvPr/>
          </p:nvSpPr>
          <p:spPr bwMode="auto">
            <a:xfrm>
              <a:off x="3599036" y="2458266"/>
              <a:ext cx="2377788" cy="1173758"/>
            </a:xfrm>
            <a:prstGeom prst="ellipse">
              <a:avLst/>
            </a:prstGeom>
            <a:solidFill>
              <a:schemeClr val="accent1">
                <a:lumMod val="60000"/>
                <a:lumOff val="40000"/>
              </a:schemeClr>
            </a:solidFill>
            <a:ln w="25400">
              <a:solidFill>
                <a:schemeClr val="tx1"/>
              </a:solidFill>
              <a:round/>
              <a:headEnd/>
              <a:tailEnd/>
            </a:ln>
            <a:effectLst/>
          </p:spPr>
          <p:txBody>
            <a:bodyPr wrap="none" anchor="ctr"/>
            <a:lstStyle/>
            <a:p>
              <a:endParaRPr lang="en-US"/>
            </a:p>
          </p:txBody>
        </p:sp>
        <p:sp>
          <p:nvSpPr>
            <p:cNvPr id="35847" name="Rectangle 7"/>
            <p:cNvSpPr>
              <a:spLocks noChangeArrowheads="1"/>
            </p:cNvSpPr>
            <p:nvPr/>
          </p:nvSpPr>
          <p:spPr bwMode="auto">
            <a:xfrm>
              <a:off x="6310478" y="2114137"/>
              <a:ext cx="1601942" cy="1960604"/>
            </a:xfrm>
            <a:prstGeom prst="rect">
              <a:avLst/>
            </a:prstGeom>
            <a:solidFill>
              <a:srgbClr val="FFFF99"/>
            </a:solidFill>
            <a:ln w="25400">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a:p>
          </p:txBody>
        </p:sp>
        <p:sp>
          <p:nvSpPr>
            <p:cNvPr id="35848" name="Line 8"/>
            <p:cNvSpPr>
              <a:spLocks noChangeShapeType="1"/>
            </p:cNvSpPr>
            <p:nvPr/>
          </p:nvSpPr>
          <p:spPr bwMode="auto">
            <a:xfrm>
              <a:off x="2819169" y="2995851"/>
              <a:ext cx="773836" cy="0"/>
            </a:xfrm>
            <a:prstGeom prst="line">
              <a:avLst/>
            </a:prstGeom>
            <a:noFill/>
            <a:ln w="25400">
              <a:solidFill>
                <a:schemeClr val="tx1"/>
              </a:solidFill>
              <a:round/>
              <a:headEnd type="none" w="sm" len="sm"/>
              <a:tailEnd type="stealth" w="med" len="med"/>
            </a:ln>
            <a:effectLst/>
          </p:spPr>
          <p:txBody>
            <a:bodyPr/>
            <a:lstStyle/>
            <a:p>
              <a:endParaRPr lang="en-US"/>
            </a:p>
          </p:txBody>
        </p:sp>
        <p:sp>
          <p:nvSpPr>
            <p:cNvPr id="35850" name="Line 10"/>
            <p:cNvSpPr>
              <a:spLocks noChangeShapeType="1"/>
            </p:cNvSpPr>
            <p:nvPr/>
          </p:nvSpPr>
          <p:spPr bwMode="auto">
            <a:xfrm flipV="1">
              <a:off x="3916610" y="3587380"/>
              <a:ext cx="580880" cy="541305"/>
            </a:xfrm>
            <a:prstGeom prst="line">
              <a:avLst/>
            </a:prstGeom>
            <a:noFill/>
            <a:ln w="25400">
              <a:solidFill>
                <a:schemeClr val="tx1"/>
              </a:solidFill>
              <a:round/>
              <a:headEnd type="none" w="sm" len="sm"/>
              <a:tailEnd type="stealth" w="med" len="med"/>
            </a:ln>
            <a:effectLst/>
          </p:spPr>
          <p:txBody>
            <a:bodyPr/>
            <a:lstStyle/>
            <a:p>
              <a:endParaRPr lang="en-US"/>
            </a:p>
          </p:txBody>
        </p:sp>
        <p:sp>
          <p:nvSpPr>
            <p:cNvPr id="35851" name="Line 11"/>
            <p:cNvSpPr>
              <a:spLocks noChangeShapeType="1"/>
            </p:cNvSpPr>
            <p:nvPr/>
          </p:nvSpPr>
          <p:spPr bwMode="auto">
            <a:xfrm>
              <a:off x="5980844" y="3046075"/>
              <a:ext cx="323604" cy="0"/>
            </a:xfrm>
            <a:prstGeom prst="line">
              <a:avLst/>
            </a:prstGeom>
            <a:noFill/>
            <a:ln w="25400">
              <a:solidFill>
                <a:schemeClr val="tx1"/>
              </a:solidFill>
              <a:round/>
              <a:headEnd type="none" w="sm" len="sm"/>
              <a:tailEnd type="stealth" w="med" len="med"/>
            </a:ln>
            <a:effectLst/>
          </p:spPr>
          <p:txBody>
            <a:bodyPr/>
            <a:lstStyle/>
            <a:p>
              <a:endParaRPr lang="en-US"/>
            </a:p>
          </p:txBody>
        </p:sp>
        <p:sp>
          <p:nvSpPr>
            <p:cNvPr id="35852" name="Rectangle 12"/>
            <p:cNvSpPr>
              <a:spLocks noChangeArrowheads="1"/>
            </p:cNvSpPr>
            <p:nvPr/>
          </p:nvSpPr>
          <p:spPr bwMode="auto">
            <a:xfrm>
              <a:off x="990600" y="2362200"/>
              <a:ext cx="1979815" cy="1200957"/>
            </a:xfrm>
            <a:prstGeom prst="rect">
              <a:avLst/>
            </a:prstGeom>
            <a:noFill/>
            <a:ln w="9525">
              <a:noFill/>
              <a:miter lim="800000"/>
              <a:headEnd/>
              <a:tailEnd/>
            </a:ln>
            <a:effectLst/>
          </p:spPr>
          <p:txBody>
            <a:bodyPr lIns="92060" tIns="46031" rIns="92060" bIns="46031" anchor="ctr">
              <a:spAutoFit/>
            </a:bodyPr>
            <a:lstStyle/>
            <a:p>
              <a:pPr algn="ctr"/>
              <a:r>
                <a:rPr lang="en-US" sz="2400" b="1" dirty="0">
                  <a:latin typeface="Arial Narrow" pitchFamily="34" charset="0"/>
                </a:rPr>
                <a:t>Object </a:t>
              </a:r>
            </a:p>
            <a:p>
              <a:pPr algn="ctr"/>
              <a:r>
                <a:rPr lang="en-US" sz="2400" b="1" dirty="0">
                  <a:latin typeface="Arial Narrow" pitchFamily="34" charset="0"/>
                </a:rPr>
                <a:t>file or object </a:t>
              </a:r>
            </a:p>
            <a:p>
              <a:pPr algn="ctr"/>
              <a:r>
                <a:rPr lang="en-US" sz="2400" b="1" dirty="0">
                  <a:latin typeface="Arial Narrow" pitchFamily="34" charset="0"/>
                </a:rPr>
                <a:t>module</a:t>
              </a:r>
              <a:endParaRPr lang="en-US" sz="2400" b="1" dirty="0"/>
            </a:p>
          </p:txBody>
        </p:sp>
        <p:sp>
          <p:nvSpPr>
            <p:cNvPr id="35854" name="Rectangle 14"/>
            <p:cNvSpPr>
              <a:spLocks noChangeArrowheads="1"/>
            </p:cNvSpPr>
            <p:nvPr/>
          </p:nvSpPr>
          <p:spPr bwMode="auto">
            <a:xfrm>
              <a:off x="3310041" y="4460240"/>
              <a:ext cx="1211840" cy="462293"/>
            </a:xfrm>
            <a:prstGeom prst="rect">
              <a:avLst/>
            </a:prstGeom>
            <a:noFill/>
            <a:ln w="9525">
              <a:noFill/>
              <a:miter lim="800000"/>
              <a:headEnd/>
              <a:tailEnd/>
            </a:ln>
            <a:effectLst/>
          </p:spPr>
          <p:txBody>
            <a:bodyPr wrap="none" lIns="92060" tIns="46031" rIns="92060" bIns="46031">
              <a:spAutoFit/>
            </a:bodyPr>
            <a:lstStyle/>
            <a:p>
              <a:r>
                <a:rPr lang="en-US" sz="2400" b="1" dirty="0">
                  <a:latin typeface="Arial Narrow" pitchFamily="34" charset="0"/>
                </a:rPr>
                <a:t>C library</a:t>
              </a:r>
              <a:endParaRPr lang="en-US" sz="2400" b="1" dirty="0"/>
            </a:p>
          </p:txBody>
        </p:sp>
        <p:sp>
          <p:nvSpPr>
            <p:cNvPr id="35855" name="Rectangle 15"/>
            <p:cNvSpPr>
              <a:spLocks noChangeArrowheads="1"/>
            </p:cNvSpPr>
            <p:nvPr/>
          </p:nvSpPr>
          <p:spPr bwMode="auto">
            <a:xfrm>
              <a:off x="6318518" y="2674044"/>
              <a:ext cx="1599932" cy="831625"/>
            </a:xfrm>
            <a:prstGeom prst="rect">
              <a:avLst/>
            </a:prstGeom>
            <a:noFill/>
            <a:ln w="9525">
              <a:noFill/>
              <a:miter lim="800000"/>
              <a:headEnd/>
              <a:tailEnd/>
            </a:ln>
            <a:effectLst/>
          </p:spPr>
          <p:txBody>
            <a:bodyPr lIns="92060" tIns="46031" rIns="92060" bIns="46031">
              <a:spAutoFit/>
            </a:bodyPr>
            <a:lstStyle/>
            <a:p>
              <a:pPr algn="ctr"/>
              <a:r>
                <a:rPr lang="en-US" sz="2400" b="1" dirty="0">
                  <a:latin typeface="Arial Narrow" pitchFamily="34" charset="0"/>
                </a:rPr>
                <a:t>Executable file</a:t>
              </a:r>
              <a:endParaRPr lang="en-US" sz="2400" b="1" dirty="0"/>
            </a:p>
          </p:txBody>
        </p:sp>
        <p:sp>
          <p:nvSpPr>
            <p:cNvPr id="35856" name="Rectangle 16"/>
            <p:cNvSpPr>
              <a:spLocks noChangeArrowheads="1"/>
            </p:cNvSpPr>
            <p:nvPr/>
          </p:nvSpPr>
          <p:spPr bwMode="auto">
            <a:xfrm>
              <a:off x="4260314" y="2826577"/>
              <a:ext cx="1029098" cy="462293"/>
            </a:xfrm>
            <a:prstGeom prst="rect">
              <a:avLst/>
            </a:prstGeom>
            <a:noFill/>
            <a:ln w="9525">
              <a:noFill/>
              <a:miter lim="800000"/>
              <a:headEnd/>
              <a:tailEnd/>
            </a:ln>
            <a:effectLst/>
          </p:spPr>
          <p:txBody>
            <a:bodyPr wrap="none" lIns="92060" tIns="46031" rIns="92060" bIns="46031">
              <a:spAutoFit/>
            </a:bodyPr>
            <a:lstStyle/>
            <a:p>
              <a:r>
                <a:rPr lang="en-US" sz="2400" b="1" dirty="0">
                  <a:latin typeface="Arial Narrow" pitchFamily="34" charset="0"/>
                </a:rPr>
                <a:t>Linker</a:t>
              </a:r>
              <a:r>
                <a:rPr lang="en-US" sz="2400" b="1" dirty="0"/>
                <a:t> </a:t>
              </a:r>
            </a:p>
          </p:txBody>
        </p:sp>
      </p:grpSp>
      <p:sp>
        <p:nvSpPr>
          <p:cNvPr id="35857" name="Rectangle 17"/>
          <p:cNvSpPr>
            <a:spLocks noGrp="1" noChangeArrowheads="1"/>
          </p:cNvSpPr>
          <p:nvPr>
            <p:ph type="title"/>
          </p:nvPr>
        </p:nvSpPr>
        <p:spPr>
          <a:xfrm>
            <a:off x="685800" y="381000"/>
            <a:ext cx="7772400" cy="869951"/>
          </a:xfrm>
        </p:spPr>
        <p:txBody>
          <a:bodyPr lIns="91425" tIns="45713" rIns="91425" bIns="45713" anchor="t"/>
          <a:lstStyle/>
          <a:p>
            <a:r>
              <a:rPr lang="en-US" dirty="0"/>
              <a:t>Linking</a:t>
            </a:r>
          </a:p>
        </p:txBody>
      </p:sp>
      <p:sp>
        <p:nvSpPr>
          <p:cNvPr id="15" name="Slide Number Placeholder 14"/>
          <p:cNvSpPr>
            <a:spLocks noGrp="1"/>
          </p:cNvSpPr>
          <p:nvPr>
            <p:ph type="sldNum" sz="quarter" idx="12"/>
          </p:nvPr>
        </p:nvSpPr>
        <p:spPr/>
        <p:txBody>
          <a:bodyPr/>
          <a:lstStyle/>
          <a:p>
            <a:fld id="{724988A7-8564-4BE5-8337-AAE4013BDBA9}" type="slidenum">
              <a:rPr lang="en-US" smtClean="0"/>
              <a:pPr/>
              <a:t>27</a:t>
            </a:fld>
            <a:endParaRPr lang="en-US"/>
          </a:p>
        </p:txBody>
      </p:sp>
    </p:spTree>
    <p:extLst>
      <p:ext uri="{BB962C8B-B14F-4D97-AF65-F5344CB8AC3E}">
        <p14:creationId xmlns:p14="http://schemas.microsoft.com/office/powerpoint/2010/main" val="317546106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81000"/>
            <a:ext cx="8229601" cy="1036638"/>
          </a:xfrm>
        </p:spPr>
        <p:txBody>
          <a:bodyPr lIns="91425" tIns="45713" rIns="91425" bIns="45713" anchor="t"/>
          <a:lstStyle/>
          <a:p>
            <a:r>
              <a:rPr lang="en-US"/>
              <a:t>Linkers</a:t>
            </a:r>
          </a:p>
        </p:txBody>
      </p:sp>
      <p:sp>
        <p:nvSpPr>
          <p:cNvPr id="37891" name="Rectangle 3"/>
          <p:cNvSpPr>
            <a:spLocks noGrp="1" noChangeArrowheads="1"/>
          </p:cNvSpPr>
          <p:nvPr>
            <p:ph idx="1"/>
          </p:nvPr>
        </p:nvSpPr>
        <p:spPr>
          <a:xfrm>
            <a:off x="457200" y="1600200"/>
            <a:ext cx="8364140" cy="4525963"/>
          </a:xfrm>
        </p:spPr>
        <p:txBody>
          <a:bodyPr lIns="91425" tIns="45713" rIns="91425" bIns="45713"/>
          <a:lstStyle/>
          <a:p>
            <a:r>
              <a:rPr lang="en-US" dirty="0"/>
              <a:t>Searches program libraries to find library routines used by the program.</a:t>
            </a:r>
          </a:p>
          <a:p>
            <a:r>
              <a:rPr lang="en-US" dirty="0"/>
              <a:t>Library:  collection of pre-written functions and subroutines made available to perform commonly required activities.</a:t>
            </a:r>
          </a:p>
          <a:p>
            <a:r>
              <a:rPr lang="en-US" dirty="0"/>
              <a:t>Determines the memory locations that code from each module will occupy and relocates instructions by adjusting absolute references.</a:t>
            </a:r>
          </a:p>
          <a:p>
            <a:r>
              <a:rPr lang="en-US" dirty="0"/>
              <a:t>Resolves references among files.</a:t>
            </a:r>
            <a:endParaRPr lang="en-US" sz="2700" dirty="0"/>
          </a:p>
        </p:txBody>
      </p:sp>
      <p:sp>
        <p:nvSpPr>
          <p:cNvPr id="5" name="Slide Number Placeholder 4"/>
          <p:cNvSpPr>
            <a:spLocks noGrp="1"/>
          </p:cNvSpPr>
          <p:nvPr>
            <p:ph type="sldNum" sz="quarter" idx="12"/>
          </p:nvPr>
        </p:nvSpPr>
        <p:spPr/>
        <p:txBody>
          <a:bodyPr/>
          <a:lstStyle/>
          <a:p>
            <a:fld id="{580C0AD6-7DC9-4C12-872A-A90CC590B8EF}" type="slidenum">
              <a:rPr lang="en-US" smtClean="0"/>
              <a:pPr/>
              <a:t>28</a:t>
            </a:fld>
            <a:endParaRPr lang="en-US"/>
          </a:p>
        </p:txBody>
      </p:sp>
    </p:spTree>
    <p:extLst>
      <p:ext uri="{BB962C8B-B14F-4D97-AF65-F5344CB8AC3E}">
        <p14:creationId xmlns:p14="http://schemas.microsoft.com/office/powerpoint/2010/main" val="361688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fade">
                                      <p:cBhvr>
                                        <p:cTn id="7" dur="500"/>
                                        <p:tgtEl>
                                          <p:spTgt spid="378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fade">
                                      <p:cBhvr>
                                        <p:cTn id="12" dur="500"/>
                                        <p:tgtEl>
                                          <p:spTgt spid="37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fade">
                                      <p:cBhvr>
                                        <p:cTn id="17"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457200"/>
            <a:ext cx="8229601" cy="960438"/>
          </a:xfrm>
        </p:spPr>
        <p:txBody>
          <a:bodyPr lIns="91425" tIns="45713" rIns="91425" bIns="45713" anchor="t"/>
          <a:lstStyle/>
          <a:p>
            <a:r>
              <a:rPr lang="en-US" dirty="0"/>
              <a:t>Why Link?</a:t>
            </a:r>
          </a:p>
        </p:txBody>
      </p:sp>
      <p:sp>
        <p:nvSpPr>
          <p:cNvPr id="39939" name="Rectangle 3"/>
          <p:cNvSpPr>
            <a:spLocks noGrp="1" noChangeArrowheads="1"/>
          </p:cNvSpPr>
          <p:nvPr>
            <p:ph idx="1"/>
          </p:nvPr>
        </p:nvSpPr>
        <p:spPr/>
        <p:txBody>
          <a:bodyPr lIns="91425" tIns="45713" rIns="91425" bIns="45713"/>
          <a:lstStyle/>
          <a:p>
            <a:r>
              <a:rPr lang="en-US" dirty="0"/>
              <a:t>Construct single executable program from multiple object code files compiled at different times.</a:t>
            </a:r>
          </a:p>
          <a:p>
            <a:r>
              <a:rPr lang="en-US" dirty="0"/>
              <a:t>Program can be subdivided into components and parceled out to different developers.</a:t>
            </a:r>
          </a:p>
          <a:p>
            <a:r>
              <a:rPr lang="en-US" dirty="0"/>
              <a:t>Example:</a:t>
            </a:r>
            <a:br>
              <a:rPr lang="en-US" dirty="0"/>
            </a:br>
            <a:r>
              <a:rPr lang="en-US" sz="2900" dirty="0"/>
              <a:t>Main program and multiple subroutines written and compiled by different programmers at different times.</a:t>
            </a:r>
            <a:endParaRPr lang="en-US" sz="3400" dirty="0"/>
          </a:p>
        </p:txBody>
      </p:sp>
      <p:sp>
        <p:nvSpPr>
          <p:cNvPr id="5" name="Slide Number Placeholder 4"/>
          <p:cNvSpPr>
            <a:spLocks noGrp="1"/>
          </p:cNvSpPr>
          <p:nvPr>
            <p:ph type="sldNum" sz="quarter" idx="12"/>
          </p:nvPr>
        </p:nvSpPr>
        <p:spPr/>
        <p:txBody>
          <a:bodyPr/>
          <a:lstStyle/>
          <a:p>
            <a:fld id="{580C0AD6-7DC9-4C12-872A-A90CC590B8EF}" type="slidenum">
              <a:rPr lang="en-US" smtClean="0"/>
              <a:pPr/>
              <a:t>29</a:t>
            </a:fld>
            <a:endParaRPr lang="en-US"/>
          </a:p>
        </p:txBody>
      </p:sp>
    </p:spTree>
    <p:extLst>
      <p:ext uri="{BB962C8B-B14F-4D97-AF65-F5344CB8AC3E}">
        <p14:creationId xmlns:p14="http://schemas.microsoft.com/office/powerpoint/2010/main" val="70454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500"/>
                                        <p:tgtEl>
                                          <p:spTgt spid="399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fade">
                                      <p:cBhvr>
                                        <p:cTn id="12"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5B9-4EE2-981D-A3E9-AAD551CDFF86}"/>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a:t>Software Makes </a:t>
            </a:r>
            <a:br>
              <a:rPr lang="en-US" sz="3700"/>
            </a:br>
            <a:r>
              <a:rPr lang="en-US" sz="3700"/>
              <a:t>Hardware Happen</a:t>
            </a:r>
          </a:p>
        </p:txBody>
      </p:sp>
      <p:sp>
        <p:nvSpPr>
          <p:cNvPr id="10" name="Content Placeholder 2">
            <a:extLst>
              <a:ext uri="{FF2B5EF4-FFF2-40B4-BE49-F238E27FC236}">
                <a16:creationId xmlns:a16="http://schemas.microsoft.com/office/drawing/2014/main" id="{92FA7CBF-9A85-044C-346F-4BAF28E120FE}"/>
              </a:ext>
            </a:extLst>
          </p:cNvPr>
          <p:cNvSpPr>
            <a:spLocks noGrp="1"/>
          </p:cNvSpPr>
          <p:nvPr>
            <p:ph sz="half" idx="1"/>
          </p:nvPr>
        </p:nvSpPr>
        <p:spPr>
          <a:xfrm>
            <a:off x="457200" y="1600200"/>
            <a:ext cx="5029200" cy="4525963"/>
          </a:xfrm>
        </p:spPr>
        <p:txBody>
          <a:bodyPr/>
          <a:lstStyle/>
          <a:p>
            <a:r>
              <a:rPr lang="en-US" dirty="0"/>
              <a:t>Hardware and software are logically equivalent.</a:t>
            </a:r>
          </a:p>
          <a:p>
            <a:r>
              <a:rPr lang="en-US" dirty="0"/>
              <a:t>However, </a:t>
            </a:r>
            <a:r>
              <a:rPr lang="en-US" i="1" dirty="0"/>
              <a:t>general purpose hardware </a:t>
            </a:r>
            <a:r>
              <a:rPr lang="en-US" dirty="0"/>
              <a:t>needs software to define its purpose.</a:t>
            </a:r>
          </a:p>
          <a:p>
            <a:r>
              <a:rPr lang="en-US" dirty="0"/>
              <a:t>Most computers have at least two layers of software: operating system and application.</a:t>
            </a:r>
          </a:p>
        </p:txBody>
      </p:sp>
      <p:pic>
        <p:nvPicPr>
          <p:cNvPr id="5" name="Content Placeholder 4" descr="A picture of a button with the statement emblazoned, &quot;Software makes hardware happen.&quot; COMPUTERWORLD.">
            <a:extLst>
              <a:ext uri="{FF2B5EF4-FFF2-40B4-BE49-F238E27FC236}">
                <a16:creationId xmlns:a16="http://schemas.microsoft.com/office/drawing/2014/main" id="{A440CD66-C68E-2585-BA14-56164C8172A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p:blipFill>
        <p:spPr>
          <a:xfrm>
            <a:off x="4953000" y="1970087"/>
            <a:ext cx="4038600" cy="3786187"/>
          </a:xfrm>
          <a:noFill/>
        </p:spPr>
      </p:pic>
    </p:spTree>
    <p:extLst>
      <p:ext uri="{BB962C8B-B14F-4D97-AF65-F5344CB8AC3E}">
        <p14:creationId xmlns:p14="http://schemas.microsoft.com/office/powerpoint/2010/main" val="4279985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04800"/>
            <a:ext cx="8229601" cy="1112838"/>
          </a:xfrm>
        </p:spPr>
        <p:txBody>
          <a:bodyPr lIns="91425" tIns="45713" rIns="91425" bIns="45713" anchor="t"/>
          <a:lstStyle/>
          <a:p>
            <a:r>
              <a:rPr lang="en-US" dirty="0"/>
              <a:t>Loader </a:t>
            </a:r>
          </a:p>
        </p:txBody>
      </p:sp>
      <p:sp>
        <p:nvSpPr>
          <p:cNvPr id="40963" name="Rectangle 3"/>
          <p:cNvSpPr>
            <a:spLocks noGrp="1" noChangeArrowheads="1"/>
          </p:cNvSpPr>
          <p:nvPr>
            <p:ph idx="1"/>
          </p:nvPr>
        </p:nvSpPr>
        <p:spPr>
          <a:xfrm>
            <a:off x="914400" y="1600200"/>
            <a:ext cx="7847013" cy="4114800"/>
          </a:xfrm>
        </p:spPr>
        <p:txBody>
          <a:bodyPr lIns="91425" tIns="45713" rIns="91425" bIns="45713"/>
          <a:lstStyle/>
          <a:p>
            <a:r>
              <a:rPr lang="en-US" dirty="0"/>
              <a:t>Loads binary files that have been linked into main memory.</a:t>
            </a:r>
          </a:p>
          <a:p>
            <a:r>
              <a:rPr lang="en-US" dirty="0"/>
              <a:t>Dynamically links and loads any modules not already linked.</a:t>
            </a:r>
          </a:p>
          <a:p>
            <a:r>
              <a:rPr lang="en-US" dirty="0"/>
              <a:t>Program is ready for execution.</a:t>
            </a:r>
          </a:p>
        </p:txBody>
      </p:sp>
      <p:sp>
        <p:nvSpPr>
          <p:cNvPr id="4" name="Slide Number Placeholder 3"/>
          <p:cNvSpPr>
            <a:spLocks noGrp="1"/>
          </p:cNvSpPr>
          <p:nvPr>
            <p:ph type="sldNum" sz="quarter" idx="12"/>
          </p:nvPr>
        </p:nvSpPr>
        <p:spPr/>
        <p:txBody>
          <a:bodyPr/>
          <a:lstStyle/>
          <a:p>
            <a:fld id="{580C0AD6-7DC9-4C12-872A-A90CC590B8EF}" type="slidenum">
              <a:rPr lang="en-US" smtClean="0"/>
              <a:pPr/>
              <a:t>30</a:t>
            </a:fld>
            <a:endParaRPr lang="en-US"/>
          </a:p>
        </p:txBody>
      </p:sp>
    </p:spTree>
    <p:extLst>
      <p:ext uri="{BB962C8B-B14F-4D97-AF65-F5344CB8AC3E}">
        <p14:creationId xmlns:p14="http://schemas.microsoft.com/office/powerpoint/2010/main" val="26430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fade">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fade">
                                      <p:cBhvr>
                                        <p:cTn id="12"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E4FB-7855-8EFD-3E1A-EB212F5CC177}"/>
              </a:ext>
            </a:extLst>
          </p:cNvPr>
          <p:cNvSpPr>
            <a:spLocks noGrp="1"/>
          </p:cNvSpPr>
          <p:nvPr>
            <p:ph type="title"/>
          </p:nvPr>
        </p:nvSpPr>
        <p:spPr/>
        <p:txBody>
          <a:bodyPr>
            <a:normAutofit fontScale="90000"/>
          </a:bodyPr>
          <a:lstStyle/>
          <a:p>
            <a:r>
              <a:rPr lang="en-US" dirty="0"/>
              <a:t>Evolution of High-Level Languages</a:t>
            </a:r>
          </a:p>
        </p:txBody>
      </p:sp>
      <p:sp>
        <p:nvSpPr>
          <p:cNvPr id="3" name="Content Placeholder 2">
            <a:extLst>
              <a:ext uri="{FF2B5EF4-FFF2-40B4-BE49-F238E27FC236}">
                <a16:creationId xmlns:a16="http://schemas.microsoft.com/office/drawing/2014/main" id="{CD92D397-25B9-85B6-8E57-38A1EF1093D9}"/>
              </a:ext>
            </a:extLst>
          </p:cNvPr>
          <p:cNvSpPr>
            <a:spLocks noGrp="1"/>
          </p:cNvSpPr>
          <p:nvPr>
            <p:ph idx="1"/>
          </p:nvPr>
        </p:nvSpPr>
        <p:spPr/>
        <p:txBody>
          <a:bodyPr/>
          <a:lstStyle/>
          <a:p>
            <a:r>
              <a:rPr lang="en-US" dirty="0"/>
              <a:t>The first high-level languages were developed with little theory of what such languages should do.</a:t>
            </a:r>
          </a:p>
          <a:p>
            <a:r>
              <a:rPr lang="en-US" dirty="0"/>
              <a:t>Later languages were designed specifically to prevent certain kinds of programming mistakes.</a:t>
            </a:r>
          </a:p>
        </p:txBody>
      </p:sp>
    </p:spTree>
    <p:extLst>
      <p:ext uri="{BB962C8B-B14F-4D97-AF65-F5344CB8AC3E}">
        <p14:creationId xmlns:p14="http://schemas.microsoft.com/office/powerpoint/2010/main" val="2937031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FDB7-AB8D-A27D-E278-AFD3DBEB1D23}"/>
              </a:ext>
            </a:extLst>
          </p:cNvPr>
          <p:cNvSpPr>
            <a:spLocks noGrp="1"/>
          </p:cNvSpPr>
          <p:nvPr>
            <p:ph type="title"/>
          </p:nvPr>
        </p:nvSpPr>
        <p:spPr/>
        <p:txBody>
          <a:bodyPr/>
          <a:lstStyle/>
          <a:p>
            <a:r>
              <a:rPr lang="en-US" dirty="0"/>
              <a:t>Interpretive Languages</a:t>
            </a:r>
          </a:p>
        </p:txBody>
      </p:sp>
      <p:sp>
        <p:nvSpPr>
          <p:cNvPr id="3" name="Content Placeholder 2">
            <a:extLst>
              <a:ext uri="{FF2B5EF4-FFF2-40B4-BE49-F238E27FC236}">
                <a16:creationId xmlns:a16="http://schemas.microsoft.com/office/drawing/2014/main" id="{6FD66658-859A-30CA-CF83-65A262D644B6}"/>
              </a:ext>
            </a:extLst>
          </p:cNvPr>
          <p:cNvSpPr>
            <a:spLocks noGrp="1"/>
          </p:cNvSpPr>
          <p:nvPr>
            <p:ph idx="1"/>
          </p:nvPr>
        </p:nvSpPr>
        <p:spPr/>
        <p:txBody>
          <a:bodyPr/>
          <a:lstStyle/>
          <a:p>
            <a:r>
              <a:rPr lang="en-US" dirty="0"/>
              <a:t>Faster processors allowed a new approach.</a:t>
            </a:r>
          </a:p>
          <a:p>
            <a:r>
              <a:rPr lang="en-US" dirty="0"/>
              <a:t>An interpreter reads statements in a high-level language and immediately executes the equivalent machine instruction.</a:t>
            </a:r>
          </a:p>
          <a:p>
            <a:r>
              <a:rPr lang="en-US" dirty="0"/>
              <a:t>Some interpretive languages generate an intermediate form called bytecode.</a:t>
            </a:r>
          </a:p>
          <a:p>
            <a:r>
              <a:rPr lang="en-US" dirty="0"/>
              <a:t>The Java language exposes the bytecode to the programmer; Python does not.</a:t>
            </a:r>
          </a:p>
        </p:txBody>
      </p:sp>
    </p:spTree>
    <p:extLst>
      <p:ext uri="{BB962C8B-B14F-4D97-AF65-F5344CB8AC3E}">
        <p14:creationId xmlns:p14="http://schemas.microsoft.com/office/powerpoint/2010/main" val="1991403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81000"/>
            <a:ext cx="8229601" cy="1036638"/>
          </a:xfrm>
        </p:spPr>
        <p:txBody>
          <a:bodyPr lIns="91425" tIns="45713" rIns="91425" bIns="45713" anchor="t"/>
          <a:lstStyle/>
          <a:p>
            <a:r>
              <a:rPr lang="en-US" dirty="0"/>
              <a:t>Interpreters</a:t>
            </a:r>
          </a:p>
        </p:txBody>
      </p:sp>
      <p:sp>
        <p:nvSpPr>
          <p:cNvPr id="43011" name="Rectangle 3"/>
          <p:cNvSpPr>
            <a:spLocks noGrp="1" noChangeArrowheads="1"/>
          </p:cNvSpPr>
          <p:nvPr>
            <p:ph idx="1"/>
          </p:nvPr>
        </p:nvSpPr>
        <p:spPr>
          <a:xfrm>
            <a:off x="609600" y="1524000"/>
            <a:ext cx="8140700" cy="4843463"/>
          </a:xfrm>
        </p:spPr>
        <p:txBody>
          <a:bodyPr lIns="91425" tIns="45713" rIns="91425" bIns="45713"/>
          <a:lstStyle/>
          <a:p>
            <a:pPr>
              <a:lnSpc>
                <a:spcPct val="90000"/>
              </a:lnSpc>
            </a:pPr>
            <a:r>
              <a:rPr lang="en-US" sz="2800" dirty="0"/>
              <a:t>Reads source code and executes equivalent machine instructions one statement at a time.  (Note: </a:t>
            </a:r>
            <a:r>
              <a:rPr lang="en-US" sz="2800" i="1" dirty="0"/>
              <a:t>No translation</a:t>
            </a:r>
            <a:r>
              <a:rPr lang="en-US" sz="2800" dirty="0"/>
              <a:t> to machine code.)</a:t>
            </a:r>
          </a:p>
          <a:p>
            <a:pPr>
              <a:lnSpc>
                <a:spcPct val="90000"/>
              </a:lnSpc>
            </a:pPr>
            <a:r>
              <a:rPr lang="en-US" sz="2800" dirty="0"/>
              <a:t>Disadvantages</a:t>
            </a:r>
          </a:p>
          <a:p>
            <a:pPr lvl="1">
              <a:lnSpc>
                <a:spcPct val="90000"/>
              </a:lnSpc>
            </a:pPr>
            <a:r>
              <a:rPr lang="en-US" sz="2600" dirty="0"/>
              <a:t>Longer to execute, particularly bad for loops (but bytecode can minimize this.)</a:t>
            </a:r>
          </a:p>
          <a:p>
            <a:pPr lvl="1">
              <a:lnSpc>
                <a:spcPct val="90000"/>
              </a:lnSpc>
            </a:pPr>
            <a:r>
              <a:rPr lang="en-US" sz="2600" dirty="0"/>
              <a:t>Uses more memory.</a:t>
            </a:r>
          </a:p>
          <a:p>
            <a:pPr>
              <a:lnSpc>
                <a:spcPct val="90000"/>
              </a:lnSpc>
            </a:pPr>
            <a:r>
              <a:rPr lang="en-US" sz="2800" dirty="0"/>
              <a:t>Advantage</a:t>
            </a:r>
          </a:p>
          <a:p>
            <a:pPr lvl="1">
              <a:lnSpc>
                <a:spcPct val="90000"/>
              </a:lnSpc>
            </a:pPr>
            <a:r>
              <a:rPr lang="en-US" sz="2600" dirty="0"/>
              <a:t>Faster testing and code modification </a:t>
            </a:r>
            <a:endParaRPr lang="en-US" dirty="0"/>
          </a:p>
          <a:p>
            <a:pPr>
              <a:lnSpc>
                <a:spcPct val="90000"/>
              </a:lnSpc>
            </a:pPr>
            <a:r>
              <a:rPr lang="en-US" sz="2800" dirty="0"/>
              <a:t>Examples of interpreted languages</a:t>
            </a:r>
          </a:p>
          <a:p>
            <a:pPr lvl="1">
              <a:lnSpc>
                <a:spcPct val="90000"/>
              </a:lnSpc>
            </a:pPr>
            <a:r>
              <a:rPr lang="en-US" sz="2600" dirty="0"/>
              <a:t>Java, Python Perl, PHP</a:t>
            </a:r>
          </a:p>
        </p:txBody>
      </p:sp>
      <p:sp>
        <p:nvSpPr>
          <p:cNvPr id="4" name="Slide Number Placeholder 3"/>
          <p:cNvSpPr>
            <a:spLocks noGrp="1"/>
          </p:cNvSpPr>
          <p:nvPr>
            <p:ph type="sldNum" sz="quarter" idx="12"/>
          </p:nvPr>
        </p:nvSpPr>
        <p:spPr/>
        <p:txBody>
          <a:bodyPr/>
          <a:lstStyle/>
          <a:p>
            <a:fld id="{580C0AD6-7DC9-4C12-872A-A90CC590B8EF}" type="slidenum">
              <a:rPr lang="en-US" smtClean="0"/>
              <a:pPr/>
              <a:t>33</a:t>
            </a:fld>
            <a:endParaRPr lang="en-US"/>
          </a:p>
        </p:txBody>
      </p:sp>
    </p:spTree>
    <p:extLst>
      <p:ext uri="{BB962C8B-B14F-4D97-AF65-F5344CB8AC3E}">
        <p14:creationId xmlns:p14="http://schemas.microsoft.com/office/powerpoint/2010/main" val="194394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fade">
                                      <p:cBhvr>
                                        <p:cTn id="7" dur="500"/>
                                        <p:tgtEl>
                                          <p:spTgt spid="430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011">
                                            <p:txEl>
                                              <p:pRg st="2" end="2"/>
                                            </p:txEl>
                                          </p:spTgt>
                                        </p:tgtEl>
                                        <p:attrNameLst>
                                          <p:attrName>style.visibility</p:attrName>
                                        </p:attrNameLst>
                                      </p:cBhvr>
                                      <p:to>
                                        <p:strVal val="visible"/>
                                      </p:to>
                                    </p:set>
                                    <p:animEffect transition="in" filter="fade">
                                      <p:cBhvr>
                                        <p:cTn id="10" dur="500"/>
                                        <p:tgtEl>
                                          <p:spTgt spid="430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animEffect transition="in" filter="fade">
                                      <p:cBhvr>
                                        <p:cTn id="13" dur="500"/>
                                        <p:tgtEl>
                                          <p:spTgt spid="43011">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3011">
                                            <p:txEl>
                                              <p:pRg st="4" end="4"/>
                                            </p:txEl>
                                          </p:spTgt>
                                        </p:tgtEl>
                                        <p:attrNameLst>
                                          <p:attrName>style.visibility</p:attrName>
                                        </p:attrNameLst>
                                      </p:cBhvr>
                                      <p:to>
                                        <p:strVal val="visible"/>
                                      </p:to>
                                    </p:set>
                                    <p:animEffect transition="in" filter="fade">
                                      <p:cBhvr>
                                        <p:cTn id="18" dur="500"/>
                                        <p:tgtEl>
                                          <p:spTgt spid="4301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3011">
                                            <p:txEl>
                                              <p:pRg st="5" end="5"/>
                                            </p:txEl>
                                          </p:spTgt>
                                        </p:tgtEl>
                                        <p:attrNameLst>
                                          <p:attrName>style.visibility</p:attrName>
                                        </p:attrNameLst>
                                      </p:cBhvr>
                                      <p:to>
                                        <p:strVal val="visible"/>
                                      </p:to>
                                    </p:set>
                                    <p:animEffect transition="in" filter="fade">
                                      <p:cBhvr>
                                        <p:cTn id="21" dur="500"/>
                                        <p:tgtEl>
                                          <p:spTgt spid="43011">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011">
                                            <p:txEl>
                                              <p:pRg st="6" end="6"/>
                                            </p:txEl>
                                          </p:spTgt>
                                        </p:tgtEl>
                                        <p:attrNameLst>
                                          <p:attrName>style.visibility</p:attrName>
                                        </p:attrNameLst>
                                      </p:cBhvr>
                                      <p:to>
                                        <p:strVal val="visible"/>
                                      </p:to>
                                    </p:set>
                                    <p:animEffect transition="in" filter="fade">
                                      <p:cBhvr>
                                        <p:cTn id="26" dur="500"/>
                                        <p:tgtEl>
                                          <p:spTgt spid="43011">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3011">
                                            <p:txEl>
                                              <p:pRg st="7" end="7"/>
                                            </p:txEl>
                                          </p:spTgt>
                                        </p:tgtEl>
                                        <p:attrNameLst>
                                          <p:attrName>style.visibility</p:attrName>
                                        </p:attrNameLst>
                                      </p:cBhvr>
                                      <p:to>
                                        <p:strVal val="visible"/>
                                      </p:to>
                                    </p:set>
                                    <p:animEffect transition="in" filter="fade">
                                      <p:cBhvr>
                                        <p:cTn id="29" dur="5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7E91-CD96-2A15-7564-BFF593520925}"/>
              </a:ext>
            </a:extLst>
          </p:cNvPr>
          <p:cNvSpPr>
            <a:spLocks noGrp="1"/>
          </p:cNvSpPr>
          <p:nvPr>
            <p:ph type="title"/>
          </p:nvPr>
        </p:nvSpPr>
        <p:spPr/>
        <p:txBody>
          <a:bodyPr/>
          <a:lstStyle/>
          <a:p>
            <a:r>
              <a:rPr lang="en-US" dirty="0"/>
              <a:t>Structured Programming</a:t>
            </a:r>
          </a:p>
        </p:txBody>
      </p:sp>
      <p:sp>
        <p:nvSpPr>
          <p:cNvPr id="3" name="Content Placeholder 2">
            <a:extLst>
              <a:ext uri="{FF2B5EF4-FFF2-40B4-BE49-F238E27FC236}">
                <a16:creationId xmlns:a16="http://schemas.microsoft.com/office/drawing/2014/main" id="{CEE8948A-5811-9859-4DA3-4A79E67A2A8F}"/>
              </a:ext>
            </a:extLst>
          </p:cNvPr>
          <p:cNvSpPr>
            <a:spLocks noGrp="1"/>
          </p:cNvSpPr>
          <p:nvPr>
            <p:ph idx="1"/>
          </p:nvPr>
        </p:nvSpPr>
        <p:spPr/>
        <p:txBody>
          <a:bodyPr>
            <a:noAutofit/>
          </a:bodyPr>
          <a:lstStyle/>
          <a:p>
            <a:r>
              <a:rPr lang="en-US" sz="2800" dirty="0"/>
              <a:t>The </a:t>
            </a:r>
            <a:r>
              <a:rPr lang="en-US" sz="2800" i="1" dirty="0"/>
              <a:t>Structured Programming Theorem: </a:t>
            </a:r>
            <a:r>
              <a:rPr lang="en-US" sz="2800" dirty="0" err="1"/>
              <a:t>Corrado</a:t>
            </a:r>
            <a:r>
              <a:rPr lang="en-US" sz="2800" dirty="0"/>
              <a:t> </a:t>
            </a:r>
            <a:r>
              <a:rPr lang="en-US" sz="2800" dirty="0" err="1"/>
              <a:t>Böhm</a:t>
            </a:r>
            <a:r>
              <a:rPr lang="en-US" sz="2800" dirty="0"/>
              <a:t> and Giuseppe </a:t>
            </a:r>
            <a:r>
              <a:rPr lang="en-US" sz="2800" dirty="0" err="1"/>
              <a:t>Jacopini</a:t>
            </a:r>
            <a:r>
              <a:rPr lang="en-US" sz="2800" dirty="0"/>
              <a:t>, proved the structured programming theorem, which states that the only control structures needed in programming are sequence, selection, and iteration. (1966)</a:t>
            </a:r>
          </a:p>
          <a:p>
            <a:r>
              <a:rPr lang="en-US" sz="2800" dirty="0" err="1"/>
              <a:t>Edsger</a:t>
            </a:r>
            <a:r>
              <a:rPr lang="en-US" sz="2800" dirty="0"/>
              <a:t> Dijkstra’s letter </a:t>
            </a:r>
            <a:r>
              <a:rPr lang="en-US" sz="2800" i="1" dirty="0" err="1"/>
              <a:t>Goto</a:t>
            </a:r>
            <a:r>
              <a:rPr lang="en-US" sz="2800" i="1" dirty="0"/>
              <a:t> considered harmful.</a:t>
            </a:r>
            <a:r>
              <a:rPr lang="en-US" sz="2800" dirty="0"/>
              <a:t> (1968)</a:t>
            </a:r>
          </a:p>
          <a:p>
            <a:r>
              <a:rPr lang="en-US" sz="2800" dirty="0"/>
              <a:t>Try/Catch blocks remove the last justification for </a:t>
            </a:r>
            <a:r>
              <a:rPr lang="en-US" sz="2800" cap="small" dirty="0" err="1"/>
              <a:t>goto</a:t>
            </a:r>
            <a:r>
              <a:rPr lang="en-US" sz="2800" dirty="0"/>
              <a:t>.</a:t>
            </a:r>
          </a:p>
        </p:txBody>
      </p:sp>
    </p:spTree>
    <p:extLst>
      <p:ext uri="{BB962C8B-B14F-4D97-AF65-F5344CB8AC3E}">
        <p14:creationId xmlns:p14="http://schemas.microsoft.com/office/powerpoint/2010/main" val="3782827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09AB-BB49-2BAF-906E-B04AB8434E98}"/>
              </a:ext>
            </a:extLst>
          </p:cNvPr>
          <p:cNvSpPr>
            <a:spLocks noGrp="1"/>
          </p:cNvSpPr>
          <p:nvPr>
            <p:ph type="title"/>
          </p:nvPr>
        </p:nvSpPr>
        <p:spPr/>
        <p:txBody>
          <a:bodyPr>
            <a:normAutofit fontScale="90000"/>
          </a:bodyPr>
          <a:lstStyle/>
          <a:p>
            <a:r>
              <a:rPr lang="en-US" dirty="0"/>
              <a:t>Object Oriented Programming</a:t>
            </a:r>
          </a:p>
        </p:txBody>
      </p:sp>
      <p:sp>
        <p:nvSpPr>
          <p:cNvPr id="3" name="Content Placeholder 2">
            <a:extLst>
              <a:ext uri="{FF2B5EF4-FFF2-40B4-BE49-F238E27FC236}">
                <a16:creationId xmlns:a16="http://schemas.microsoft.com/office/drawing/2014/main" id="{F70A05AA-95D2-0891-1E36-FEE2C2B336B1}"/>
              </a:ext>
            </a:extLst>
          </p:cNvPr>
          <p:cNvSpPr>
            <a:spLocks noGrp="1"/>
          </p:cNvSpPr>
          <p:nvPr>
            <p:ph idx="1"/>
          </p:nvPr>
        </p:nvSpPr>
        <p:spPr/>
        <p:txBody>
          <a:bodyPr/>
          <a:lstStyle/>
          <a:p>
            <a:r>
              <a:rPr lang="en-US" sz="2800" dirty="0"/>
              <a:t>Goal: A library of standardized parts from which programs can be built.</a:t>
            </a:r>
          </a:p>
          <a:p>
            <a:r>
              <a:rPr lang="en-US" sz="2800" dirty="0"/>
              <a:t>Programs are implemented as collections of objects, each of which has specified attributes, or data, and behaviors, or executable code.</a:t>
            </a:r>
          </a:p>
          <a:p>
            <a:r>
              <a:rPr lang="en-US" sz="2800" dirty="0"/>
              <a:t>Three properties:</a:t>
            </a:r>
          </a:p>
          <a:p>
            <a:pPr lvl="1"/>
            <a:r>
              <a:rPr lang="en-US" dirty="0"/>
              <a:t>Encapsulation</a:t>
            </a:r>
          </a:p>
          <a:p>
            <a:pPr lvl="1"/>
            <a:r>
              <a:rPr lang="en-US" dirty="0"/>
              <a:t>Inheritance</a:t>
            </a:r>
          </a:p>
          <a:p>
            <a:pPr lvl="1"/>
            <a:r>
              <a:rPr lang="en-US" dirty="0"/>
              <a:t>Polymorphism</a:t>
            </a:r>
          </a:p>
        </p:txBody>
      </p:sp>
    </p:spTree>
    <p:extLst>
      <p:ext uri="{BB962C8B-B14F-4D97-AF65-F5344CB8AC3E}">
        <p14:creationId xmlns:p14="http://schemas.microsoft.com/office/powerpoint/2010/main" val="2892994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dirty="0"/>
              <a:t>Integrated Development Environments</a:t>
            </a:r>
          </a:p>
        </p:txBody>
      </p:sp>
      <p:sp>
        <p:nvSpPr>
          <p:cNvPr id="51203" name="Rectangle 3"/>
          <p:cNvSpPr>
            <a:spLocks noGrp="1" noChangeArrowheads="1"/>
          </p:cNvSpPr>
          <p:nvPr>
            <p:ph idx="1"/>
          </p:nvPr>
        </p:nvSpPr>
        <p:spPr>
          <a:xfrm>
            <a:off x="674688" y="1697038"/>
            <a:ext cx="7773987" cy="4246562"/>
          </a:xfrm>
        </p:spPr>
        <p:txBody>
          <a:bodyPr/>
          <a:lstStyle/>
          <a:p>
            <a:r>
              <a:rPr lang="en-US" dirty="0"/>
              <a:t>Integration of:</a:t>
            </a:r>
          </a:p>
          <a:p>
            <a:pPr lvl="1"/>
            <a:r>
              <a:rPr lang="en-US" dirty="0"/>
              <a:t>Program editor</a:t>
            </a:r>
          </a:p>
          <a:p>
            <a:pPr lvl="1"/>
            <a:r>
              <a:rPr lang="en-US" dirty="0"/>
              <a:t>Compiler</a:t>
            </a:r>
          </a:p>
          <a:p>
            <a:pPr lvl="1"/>
            <a:r>
              <a:rPr lang="en-US" dirty="0"/>
              <a:t>Debugger.</a:t>
            </a:r>
          </a:p>
          <a:p>
            <a:r>
              <a:rPr lang="en-US" dirty="0"/>
              <a:t>Examples:</a:t>
            </a:r>
          </a:p>
          <a:p>
            <a:pPr lvl="1"/>
            <a:r>
              <a:rPr lang="en-US" dirty="0"/>
              <a:t>MS Visual Studio</a:t>
            </a:r>
          </a:p>
          <a:p>
            <a:pPr lvl="1"/>
            <a:r>
              <a:rPr lang="en-US" dirty="0"/>
              <a:t>MS Visual Basic</a:t>
            </a:r>
          </a:p>
          <a:p>
            <a:pPr lvl="1"/>
            <a:r>
              <a:rPr lang="en-US" dirty="0" err="1"/>
              <a:t>Jgrasp</a:t>
            </a:r>
            <a:r>
              <a:rPr lang="en-US" dirty="0"/>
              <a:t>.</a:t>
            </a:r>
          </a:p>
        </p:txBody>
      </p:sp>
      <p:sp>
        <p:nvSpPr>
          <p:cNvPr id="4" name="Slide Number Placeholder 3"/>
          <p:cNvSpPr>
            <a:spLocks noGrp="1"/>
          </p:cNvSpPr>
          <p:nvPr>
            <p:ph type="sldNum" sz="quarter" idx="12"/>
          </p:nvPr>
        </p:nvSpPr>
        <p:spPr/>
        <p:txBody>
          <a:bodyPr/>
          <a:lstStyle/>
          <a:p>
            <a:fld id="{580C0AD6-7DC9-4C12-872A-A90CC590B8EF}" type="slidenum">
              <a:rPr lang="en-US" smtClean="0"/>
              <a:pPr/>
              <a:t>36</a:t>
            </a:fld>
            <a:endParaRPr lang="en-US"/>
          </a:p>
        </p:txBody>
      </p:sp>
    </p:spTree>
    <p:extLst>
      <p:ext uri="{BB962C8B-B14F-4D97-AF65-F5344CB8AC3E}">
        <p14:creationId xmlns:p14="http://schemas.microsoft.com/office/powerpoint/2010/main" val="260842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4" end="4"/>
                                            </p:txEl>
                                          </p:spTgt>
                                        </p:tgtEl>
                                        <p:attrNameLst>
                                          <p:attrName>style.visibility</p:attrName>
                                        </p:attrNameLst>
                                      </p:cBhvr>
                                      <p:to>
                                        <p:strVal val="visible"/>
                                      </p:to>
                                    </p:set>
                                    <p:animEffect transition="in" filter="fade">
                                      <p:cBhvr>
                                        <p:cTn id="7" dur="500"/>
                                        <p:tgtEl>
                                          <p:spTgt spid="5120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03">
                                            <p:txEl>
                                              <p:pRg st="5" end="5"/>
                                            </p:txEl>
                                          </p:spTgt>
                                        </p:tgtEl>
                                        <p:attrNameLst>
                                          <p:attrName>style.visibility</p:attrName>
                                        </p:attrNameLst>
                                      </p:cBhvr>
                                      <p:to>
                                        <p:strVal val="visible"/>
                                      </p:to>
                                    </p:set>
                                    <p:animEffect transition="in" filter="fade">
                                      <p:cBhvr>
                                        <p:cTn id="10" dur="500"/>
                                        <p:tgtEl>
                                          <p:spTgt spid="5120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03">
                                            <p:txEl>
                                              <p:pRg st="6" end="6"/>
                                            </p:txEl>
                                          </p:spTgt>
                                        </p:tgtEl>
                                        <p:attrNameLst>
                                          <p:attrName>style.visibility</p:attrName>
                                        </p:attrNameLst>
                                      </p:cBhvr>
                                      <p:to>
                                        <p:strVal val="visible"/>
                                      </p:to>
                                    </p:set>
                                    <p:animEffect transition="in" filter="fade">
                                      <p:cBhvr>
                                        <p:cTn id="13" dur="500"/>
                                        <p:tgtEl>
                                          <p:spTgt spid="5120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1203">
                                            <p:txEl>
                                              <p:pRg st="7" end="7"/>
                                            </p:txEl>
                                          </p:spTgt>
                                        </p:tgtEl>
                                        <p:attrNameLst>
                                          <p:attrName>style.visibility</p:attrName>
                                        </p:attrNameLst>
                                      </p:cBhvr>
                                      <p:to>
                                        <p:strVal val="visible"/>
                                      </p:to>
                                    </p:set>
                                    <p:animEffect transition="in" filter="fade">
                                      <p:cBhvr>
                                        <p:cTn id="16" dur="500"/>
                                        <p:tgtEl>
                                          <p:spTgt spid="51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Program Editors</a:t>
            </a:r>
          </a:p>
        </p:txBody>
      </p:sp>
      <p:sp>
        <p:nvSpPr>
          <p:cNvPr id="50179" name="Rectangle 3"/>
          <p:cNvSpPr>
            <a:spLocks noGrp="1" noChangeArrowheads="1"/>
          </p:cNvSpPr>
          <p:nvPr>
            <p:ph idx="1"/>
          </p:nvPr>
        </p:nvSpPr>
        <p:spPr/>
        <p:txBody>
          <a:bodyPr/>
          <a:lstStyle/>
          <a:p>
            <a:r>
              <a:rPr lang="en-US" dirty="0"/>
              <a:t>Specialized Editors</a:t>
            </a:r>
          </a:p>
          <a:p>
            <a:r>
              <a:rPr lang="en-US" dirty="0"/>
              <a:t>Language-aware</a:t>
            </a:r>
          </a:p>
          <a:p>
            <a:pPr lvl="1"/>
            <a:r>
              <a:rPr lang="en-US" dirty="0"/>
              <a:t>“Understand” the syntax of a language</a:t>
            </a:r>
          </a:p>
          <a:p>
            <a:pPr lvl="1"/>
            <a:r>
              <a:rPr lang="en-US" dirty="0"/>
              <a:t>Sometimes able to identify syntax errors</a:t>
            </a:r>
            <a:br>
              <a:rPr lang="en-US" dirty="0"/>
            </a:br>
            <a:br>
              <a:rPr lang="en-US" dirty="0"/>
            </a:br>
            <a:br>
              <a:rPr lang="en-US" dirty="0"/>
            </a:br>
            <a:br>
              <a:rPr lang="en-US" dirty="0"/>
            </a:br>
            <a:endParaRPr lang="en-US" dirty="0"/>
          </a:p>
          <a:p>
            <a:r>
              <a:rPr lang="en-US" dirty="0"/>
              <a:t>Integration with compiler in IDE</a:t>
            </a:r>
          </a:p>
        </p:txBody>
      </p:sp>
      <p:sp>
        <p:nvSpPr>
          <p:cNvPr id="5" name="Slide Number Placeholder 4"/>
          <p:cNvSpPr>
            <a:spLocks noGrp="1"/>
          </p:cNvSpPr>
          <p:nvPr>
            <p:ph type="sldNum" sz="quarter" idx="12"/>
          </p:nvPr>
        </p:nvSpPr>
        <p:spPr/>
        <p:txBody>
          <a:bodyPr/>
          <a:lstStyle/>
          <a:p>
            <a:fld id="{580C0AD6-7DC9-4C12-872A-A90CC590B8EF}" type="slidenum">
              <a:rPr lang="en-US" smtClean="0"/>
              <a:pPr/>
              <a:t>37</a:t>
            </a:fld>
            <a:endParaRPr lang="en-US"/>
          </a:p>
        </p:txBody>
      </p:sp>
      <p:pic>
        <p:nvPicPr>
          <p:cNvPr id="50181" name="Picture 5" descr="A screen snip of a software source code editor showing colorized syntax of a program."/>
          <p:cNvPicPr>
            <a:picLocks noChangeAspect="1" noChangeArrowheads="1"/>
          </p:cNvPicPr>
          <p:nvPr/>
        </p:nvPicPr>
        <p:blipFill>
          <a:blip r:embed="rId2" cstate="print"/>
          <a:srcRect/>
          <a:stretch>
            <a:fillRect/>
          </a:stretch>
        </p:blipFill>
        <p:spPr bwMode="auto">
          <a:xfrm>
            <a:off x="1238250" y="3733800"/>
            <a:ext cx="6667500" cy="1819275"/>
          </a:xfrm>
          <a:prstGeom prst="rect">
            <a:avLst/>
          </a:prstGeom>
          <a:noFill/>
          <a:ln w="9525">
            <a:noFill/>
            <a:miter lim="800000"/>
            <a:headEnd/>
            <a:tailEnd/>
          </a:ln>
          <a:effectLst/>
        </p:spPr>
      </p:pic>
    </p:spTree>
    <p:extLst>
      <p:ext uri="{BB962C8B-B14F-4D97-AF65-F5344CB8AC3E}">
        <p14:creationId xmlns:p14="http://schemas.microsoft.com/office/powerpoint/2010/main" val="367823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fade">
                                      <p:cBhvr>
                                        <p:cTn id="7" dur="500"/>
                                        <p:tgtEl>
                                          <p:spTgt spid="5017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179">
                                            <p:txEl>
                                              <p:pRg st="2" end="2"/>
                                            </p:txEl>
                                          </p:spTgt>
                                        </p:tgtEl>
                                        <p:attrNameLst>
                                          <p:attrName>style.visibility</p:attrName>
                                        </p:attrNameLst>
                                      </p:cBhvr>
                                      <p:to>
                                        <p:strVal val="visible"/>
                                      </p:to>
                                    </p:set>
                                    <p:animEffect transition="in" filter="fade">
                                      <p:cBhvr>
                                        <p:cTn id="10" dur="500"/>
                                        <p:tgtEl>
                                          <p:spTgt spid="5017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0179">
                                            <p:txEl>
                                              <p:pRg st="3" end="3"/>
                                            </p:txEl>
                                          </p:spTgt>
                                        </p:tgtEl>
                                        <p:attrNameLst>
                                          <p:attrName>style.visibility</p:attrName>
                                        </p:attrNameLst>
                                      </p:cBhvr>
                                      <p:to>
                                        <p:strVal val="visible"/>
                                      </p:to>
                                    </p:set>
                                    <p:animEffect transition="in" filter="fade">
                                      <p:cBhvr>
                                        <p:cTn id="13" dur="500"/>
                                        <p:tgtEl>
                                          <p:spTgt spid="5017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0181"/>
                                        </p:tgtEl>
                                        <p:attrNameLst>
                                          <p:attrName>style.visibility</p:attrName>
                                        </p:attrNameLst>
                                      </p:cBhvr>
                                      <p:to>
                                        <p:strVal val="visible"/>
                                      </p:to>
                                    </p:set>
                                    <p:animEffect transition="in" filter="fade">
                                      <p:cBhvr>
                                        <p:cTn id="16" dur="500"/>
                                        <p:tgtEl>
                                          <p:spTgt spid="5018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0179">
                                            <p:txEl>
                                              <p:pRg st="4" end="4"/>
                                            </p:txEl>
                                          </p:spTgt>
                                        </p:tgtEl>
                                        <p:attrNameLst>
                                          <p:attrName>style.visibility</p:attrName>
                                        </p:attrNameLst>
                                      </p:cBhvr>
                                      <p:to>
                                        <p:strVal val="visible"/>
                                      </p:to>
                                    </p:set>
                                    <p:animEffect transition="in" filter="fade">
                                      <p:cBhvr>
                                        <p:cTn id="21"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457200"/>
            <a:ext cx="8229601" cy="960438"/>
          </a:xfrm>
        </p:spPr>
        <p:txBody>
          <a:bodyPr lIns="91425" tIns="45713" rIns="91425" bIns="45713" anchor="t"/>
          <a:lstStyle/>
          <a:p>
            <a:r>
              <a:rPr lang="en-US" dirty="0"/>
              <a:t>Debuggers</a:t>
            </a:r>
          </a:p>
        </p:txBody>
      </p:sp>
      <p:sp>
        <p:nvSpPr>
          <p:cNvPr id="46083" name="Rectangle 3"/>
          <p:cNvSpPr>
            <a:spLocks noGrp="1" noChangeArrowheads="1"/>
          </p:cNvSpPr>
          <p:nvPr>
            <p:ph idx="1"/>
          </p:nvPr>
        </p:nvSpPr>
        <p:spPr/>
        <p:txBody>
          <a:bodyPr lIns="91425" tIns="45713" rIns="91425" bIns="45713"/>
          <a:lstStyle/>
          <a:p>
            <a:r>
              <a:rPr lang="en-US" dirty="0"/>
              <a:t>Debuggers are language-specific.</a:t>
            </a:r>
          </a:p>
          <a:p>
            <a:r>
              <a:rPr lang="en-US" dirty="0"/>
              <a:t>Debuggers allow the programmer to:</a:t>
            </a:r>
          </a:p>
          <a:p>
            <a:pPr lvl="1"/>
            <a:r>
              <a:rPr lang="en-US" dirty="0"/>
              <a:t>Set breakpoints</a:t>
            </a:r>
          </a:p>
          <a:p>
            <a:pPr lvl="1"/>
            <a:r>
              <a:rPr lang="en-US" dirty="0"/>
              <a:t>Step through programs</a:t>
            </a:r>
          </a:p>
          <a:p>
            <a:pPr lvl="1"/>
            <a:r>
              <a:rPr lang="en-US" dirty="0"/>
              <a:t>Check variable values</a:t>
            </a:r>
          </a:p>
        </p:txBody>
      </p:sp>
      <p:sp>
        <p:nvSpPr>
          <p:cNvPr id="4" name="Slide Number Placeholder 3"/>
          <p:cNvSpPr>
            <a:spLocks noGrp="1"/>
          </p:cNvSpPr>
          <p:nvPr>
            <p:ph type="sldNum" sz="quarter" idx="12"/>
          </p:nvPr>
        </p:nvSpPr>
        <p:spPr/>
        <p:txBody>
          <a:bodyPr/>
          <a:lstStyle/>
          <a:p>
            <a:fld id="{580C0AD6-7DC9-4C12-872A-A90CC590B8EF}" type="slidenum">
              <a:rPr lang="en-US" smtClean="0"/>
              <a:pPr/>
              <a:t>38</a:t>
            </a:fld>
            <a:endParaRPr lang="en-US"/>
          </a:p>
        </p:txBody>
      </p:sp>
    </p:spTree>
    <p:extLst>
      <p:ext uri="{BB962C8B-B14F-4D97-AF65-F5344CB8AC3E}">
        <p14:creationId xmlns:p14="http://schemas.microsoft.com/office/powerpoint/2010/main" val="351461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500"/>
                                        <p:tgtEl>
                                          <p:spTgt spid="4608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3">
                                            <p:txEl>
                                              <p:pRg st="2" end="2"/>
                                            </p:txEl>
                                          </p:spTgt>
                                        </p:tgtEl>
                                        <p:attrNameLst>
                                          <p:attrName>style.visibility</p:attrName>
                                        </p:attrNameLst>
                                      </p:cBhvr>
                                      <p:to>
                                        <p:strVal val="visible"/>
                                      </p:to>
                                    </p:set>
                                    <p:animEffect transition="in" filter="fade">
                                      <p:cBhvr>
                                        <p:cTn id="10" dur="500"/>
                                        <p:tgtEl>
                                          <p:spTgt spid="4608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animEffect transition="in" filter="fade">
                                      <p:cBhvr>
                                        <p:cTn id="13" dur="500"/>
                                        <p:tgtEl>
                                          <p:spTgt spid="4608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6083">
                                            <p:txEl>
                                              <p:pRg st="4" end="4"/>
                                            </p:txEl>
                                          </p:spTgt>
                                        </p:tgtEl>
                                        <p:attrNameLst>
                                          <p:attrName>style.visibility</p:attrName>
                                        </p:attrNameLst>
                                      </p:cBhvr>
                                      <p:to>
                                        <p:strVal val="visible"/>
                                      </p:to>
                                    </p:set>
                                    <p:animEffect transition="in" filter="fade">
                                      <p:cBhvr>
                                        <p:cTn id="16"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E451-AD8A-FE7F-A1AA-62C34C42A914}"/>
              </a:ext>
            </a:extLst>
          </p:cNvPr>
          <p:cNvSpPr>
            <a:spLocks noGrp="1"/>
          </p:cNvSpPr>
          <p:nvPr>
            <p:ph type="title"/>
          </p:nvPr>
        </p:nvSpPr>
        <p:spPr/>
        <p:txBody>
          <a:bodyPr/>
          <a:lstStyle/>
          <a:p>
            <a:r>
              <a:rPr lang="en-US" dirty="0"/>
              <a:t>Version Control</a:t>
            </a:r>
          </a:p>
        </p:txBody>
      </p:sp>
      <p:sp>
        <p:nvSpPr>
          <p:cNvPr id="3" name="Content Placeholder 2">
            <a:extLst>
              <a:ext uri="{FF2B5EF4-FFF2-40B4-BE49-F238E27FC236}">
                <a16:creationId xmlns:a16="http://schemas.microsoft.com/office/drawing/2014/main" id="{DBB7543C-074D-99E9-A817-41BAAAD81C5B}"/>
              </a:ext>
            </a:extLst>
          </p:cNvPr>
          <p:cNvSpPr>
            <a:spLocks noGrp="1"/>
          </p:cNvSpPr>
          <p:nvPr>
            <p:ph idx="1"/>
          </p:nvPr>
        </p:nvSpPr>
        <p:spPr/>
        <p:txBody>
          <a:bodyPr/>
          <a:lstStyle/>
          <a:p>
            <a:r>
              <a:rPr lang="en-US" dirty="0"/>
              <a:t>Keeps track of every module in a system.</a:t>
            </a:r>
          </a:p>
          <a:p>
            <a:r>
              <a:rPr lang="en-US" dirty="0"/>
              <a:t>Tracks changes.</a:t>
            </a:r>
          </a:p>
          <a:p>
            <a:r>
              <a:rPr lang="en-US" dirty="0"/>
              <a:t>Allows changes to be undone.</a:t>
            </a:r>
          </a:p>
          <a:p>
            <a:r>
              <a:rPr lang="en-US" dirty="0"/>
              <a:t>Systems like Git allow branching.</a:t>
            </a:r>
          </a:p>
          <a:p>
            <a:pPr lvl="1"/>
            <a:r>
              <a:rPr lang="en-US" dirty="0"/>
              <a:t>Adding a new feature is done with a branch.</a:t>
            </a:r>
          </a:p>
          <a:p>
            <a:pPr lvl="1"/>
            <a:r>
              <a:rPr lang="en-US" dirty="0"/>
              <a:t>The main branch always contains production-quality code.</a:t>
            </a:r>
          </a:p>
        </p:txBody>
      </p:sp>
    </p:spTree>
    <p:extLst>
      <p:ext uri="{BB962C8B-B14F-4D97-AF65-F5344CB8AC3E}">
        <p14:creationId xmlns:p14="http://schemas.microsoft.com/office/powerpoint/2010/main" val="146432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4CC885-C4F7-AC64-15A5-AF2BD04F5BCF}"/>
              </a:ext>
            </a:extLst>
          </p:cNvPr>
          <p:cNvSpPr>
            <a:spLocks noGrp="1"/>
          </p:cNvSpPr>
          <p:nvPr>
            <p:ph type="title"/>
          </p:nvPr>
        </p:nvSpPr>
        <p:spPr/>
        <p:txBody>
          <a:bodyPr/>
          <a:lstStyle/>
          <a:p>
            <a:r>
              <a:rPr lang="en-US" dirty="0"/>
              <a:t>Undecidable Problems</a:t>
            </a:r>
          </a:p>
        </p:txBody>
      </p:sp>
      <p:sp>
        <p:nvSpPr>
          <p:cNvPr id="6" name="Content Placeholder 5">
            <a:extLst>
              <a:ext uri="{FF2B5EF4-FFF2-40B4-BE49-F238E27FC236}">
                <a16:creationId xmlns:a16="http://schemas.microsoft.com/office/drawing/2014/main" id="{899568CF-A884-A37B-DD56-1DE5DA28E45A}"/>
              </a:ext>
            </a:extLst>
          </p:cNvPr>
          <p:cNvSpPr>
            <a:spLocks noGrp="1"/>
          </p:cNvSpPr>
          <p:nvPr>
            <p:ph idx="1"/>
          </p:nvPr>
        </p:nvSpPr>
        <p:spPr/>
        <p:txBody>
          <a:bodyPr/>
          <a:lstStyle/>
          <a:p>
            <a:r>
              <a:rPr lang="en-US" dirty="0"/>
              <a:t>There is a class of problems that “look computable” but are not.</a:t>
            </a:r>
          </a:p>
          <a:p>
            <a:r>
              <a:rPr lang="en-US" dirty="0"/>
              <a:t>The halting problem is a famous problem that was proven to be undecidable.</a:t>
            </a:r>
          </a:p>
          <a:p>
            <a:r>
              <a:rPr lang="en-US" dirty="0"/>
              <a:t>Halting problem: Write a program that, given another arbitrary program and its input, can determine whether that program will loop forever or eventually halt.</a:t>
            </a:r>
          </a:p>
          <a:p>
            <a:r>
              <a:rPr lang="en-US" dirty="0"/>
              <a:t>See </a:t>
            </a:r>
            <a:r>
              <a:rPr lang="en-US" dirty="0">
                <a:hlinkClick r:id="rId3"/>
              </a:rPr>
              <a:t>Scooping the Loop Snooper</a:t>
            </a:r>
            <a:r>
              <a:rPr lang="en-US" dirty="0"/>
              <a:t>.</a:t>
            </a:r>
          </a:p>
        </p:txBody>
      </p:sp>
    </p:spTree>
    <p:extLst>
      <p:ext uri="{BB962C8B-B14F-4D97-AF65-F5344CB8AC3E}">
        <p14:creationId xmlns:p14="http://schemas.microsoft.com/office/powerpoint/2010/main" val="2889062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Programming Languages</a:t>
            </a:r>
          </a:p>
        </p:txBody>
      </p:sp>
      <p:sp>
        <p:nvSpPr>
          <p:cNvPr id="54275" name="Rectangle 3"/>
          <p:cNvSpPr>
            <a:spLocks noGrp="1" noChangeArrowheads="1"/>
          </p:cNvSpPr>
          <p:nvPr>
            <p:ph idx="1"/>
          </p:nvPr>
        </p:nvSpPr>
        <p:spPr/>
        <p:txBody>
          <a:bodyPr/>
          <a:lstStyle/>
          <a:p>
            <a:r>
              <a:rPr lang="en-US" dirty="0"/>
              <a:t>Machine specific (Assembler)</a:t>
            </a:r>
          </a:p>
          <a:p>
            <a:r>
              <a:rPr lang="en-US" dirty="0"/>
              <a:t>High level (Compiler)</a:t>
            </a:r>
          </a:p>
          <a:p>
            <a:pPr lvl="1"/>
            <a:r>
              <a:rPr lang="en-US" dirty="0"/>
              <a:t>Procedural (how)</a:t>
            </a:r>
          </a:p>
          <a:p>
            <a:pPr lvl="1"/>
            <a:r>
              <a:rPr lang="en-US" dirty="0"/>
              <a:t>Fourth-generation (what)</a:t>
            </a:r>
          </a:p>
          <a:p>
            <a:r>
              <a:rPr lang="en-US" dirty="0"/>
              <a:t>Object oriented (Compiler)</a:t>
            </a:r>
          </a:p>
        </p:txBody>
      </p:sp>
      <p:sp>
        <p:nvSpPr>
          <p:cNvPr id="4" name="Slide Number Placeholder 3"/>
          <p:cNvSpPr>
            <a:spLocks noGrp="1"/>
          </p:cNvSpPr>
          <p:nvPr>
            <p:ph type="sldNum" sz="quarter" idx="12"/>
          </p:nvPr>
        </p:nvSpPr>
        <p:spPr/>
        <p:txBody>
          <a:bodyPr/>
          <a:lstStyle/>
          <a:p>
            <a:fld id="{580C0AD6-7DC9-4C12-872A-A90CC590B8EF}" type="slidenum">
              <a:rPr lang="en-US" smtClean="0"/>
              <a:pPr/>
              <a:t>40</a:t>
            </a:fld>
            <a:endParaRPr lang="en-US"/>
          </a:p>
        </p:txBody>
      </p:sp>
    </p:spTree>
    <p:extLst>
      <p:ext uri="{BB962C8B-B14F-4D97-AF65-F5344CB8AC3E}">
        <p14:creationId xmlns:p14="http://schemas.microsoft.com/office/powerpoint/2010/main" val="37707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500"/>
                                        <p:tgtEl>
                                          <p:spTgt spid="5427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4275">
                                            <p:txEl>
                                              <p:pRg st="2" end="2"/>
                                            </p:txEl>
                                          </p:spTgt>
                                        </p:tgtEl>
                                        <p:attrNameLst>
                                          <p:attrName>style.visibility</p:attrName>
                                        </p:attrNameLst>
                                      </p:cBhvr>
                                      <p:to>
                                        <p:strVal val="visible"/>
                                      </p:to>
                                    </p:set>
                                    <p:animEffect transition="in" filter="fade">
                                      <p:cBhvr>
                                        <p:cTn id="10" dur="500"/>
                                        <p:tgtEl>
                                          <p:spTgt spid="5427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4275">
                                            <p:txEl>
                                              <p:pRg st="3" end="3"/>
                                            </p:txEl>
                                          </p:spTgt>
                                        </p:tgtEl>
                                        <p:attrNameLst>
                                          <p:attrName>style.visibility</p:attrName>
                                        </p:attrNameLst>
                                      </p:cBhvr>
                                      <p:to>
                                        <p:strVal val="visible"/>
                                      </p:to>
                                    </p:set>
                                    <p:animEffect transition="in" filter="fade">
                                      <p:cBhvr>
                                        <p:cTn id="13" dur="500"/>
                                        <p:tgtEl>
                                          <p:spTgt spid="5427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4275">
                                            <p:txEl>
                                              <p:pRg st="4" end="4"/>
                                            </p:txEl>
                                          </p:spTgt>
                                        </p:tgtEl>
                                        <p:attrNameLst>
                                          <p:attrName>style.visibility</p:attrName>
                                        </p:attrNameLst>
                                      </p:cBhvr>
                                      <p:to>
                                        <p:strVal val="visible"/>
                                      </p:to>
                                    </p:set>
                                    <p:animEffect transition="in" filter="fade">
                                      <p:cBhvr>
                                        <p:cTn id="18"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466C-8571-E0E1-4B8D-729E91CCBCCD}"/>
              </a:ext>
            </a:extLst>
          </p:cNvPr>
          <p:cNvSpPr>
            <a:spLocks noGrp="1"/>
          </p:cNvSpPr>
          <p:nvPr>
            <p:ph type="title"/>
          </p:nvPr>
        </p:nvSpPr>
        <p:spPr/>
        <p:txBody>
          <a:bodyPr/>
          <a:lstStyle/>
          <a:p>
            <a:r>
              <a:rPr lang="en-US" dirty="0"/>
              <a:t>Language Translation</a:t>
            </a:r>
          </a:p>
        </p:txBody>
      </p:sp>
      <p:sp>
        <p:nvSpPr>
          <p:cNvPr id="3" name="Content Placeholder 2">
            <a:extLst>
              <a:ext uri="{FF2B5EF4-FFF2-40B4-BE49-F238E27FC236}">
                <a16:creationId xmlns:a16="http://schemas.microsoft.com/office/drawing/2014/main" id="{40E59024-895A-4D41-C448-DFD15553C083}"/>
              </a:ext>
            </a:extLst>
          </p:cNvPr>
          <p:cNvSpPr>
            <a:spLocks noGrp="1"/>
          </p:cNvSpPr>
          <p:nvPr>
            <p:ph idx="1"/>
          </p:nvPr>
        </p:nvSpPr>
        <p:spPr/>
        <p:txBody>
          <a:bodyPr>
            <a:normAutofit/>
          </a:bodyPr>
          <a:lstStyle/>
          <a:p>
            <a:r>
              <a:rPr lang="en-US" sz="2800" dirty="0"/>
              <a:t>Assembler: the language of the machine; one machine instruction per line of code.</a:t>
            </a:r>
          </a:p>
          <a:p>
            <a:r>
              <a:rPr lang="en-US" sz="2800" dirty="0"/>
              <a:t>Compiler: closer to human languages; multiple machine instructions per line of code.</a:t>
            </a:r>
          </a:p>
          <a:p>
            <a:r>
              <a:rPr lang="en-US" sz="2800" dirty="0"/>
              <a:t>Interpreter: Reads each line of source code and immediately performs the equivalent machine instructions.</a:t>
            </a:r>
          </a:p>
          <a:p>
            <a:pPr marL="0" indent="0">
              <a:buNone/>
            </a:pPr>
            <a:endParaRPr lang="en-US" sz="2800" dirty="0"/>
          </a:p>
        </p:txBody>
      </p:sp>
    </p:spTree>
    <p:extLst>
      <p:ext uri="{BB962C8B-B14F-4D97-AF65-F5344CB8AC3E}">
        <p14:creationId xmlns:p14="http://schemas.microsoft.com/office/powerpoint/2010/main" val="2666094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2A56-CAB9-FB9F-D991-956678642A2A}"/>
              </a:ext>
            </a:extLst>
          </p:cNvPr>
          <p:cNvSpPr>
            <a:spLocks noGrp="1"/>
          </p:cNvSpPr>
          <p:nvPr>
            <p:ph type="title"/>
          </p:nvPr>
        </p:nvSpPr>
        <p:spPr/>
        <p:txBody>
          <a:bodyPr/>
          <a:lstStyle/>
          <a:p>
            <a:r>
              <a:rPr lang="en-US" dirty="0"/>
              <a:t>Source and Object</a:t>
            </a:r>
          </a:p>
        </p:txBody>
      </p:sp>
      <p:sp>
        <p:nvSpPr>
          <p:cNvPr id="3" name="Content Placeholder 2">
            <a:extLst>
              <a:ext uri="{FF2B5EF4-FFF2-40B4-BE49-F238E27FC236}">
                <a16:creationId xmlns:a16="http://schemas.microsoft.com/office/drawing/2014/main" id="{1BDFA6EF-385E-4493-26FF-9155E6872563}"/>
              </a:ext>
            </a:extLst>
          </p:cNvPr>
          <p:cNvSpPr>
            <a:spLocks noGrp="1"/>
          </p:cNvSpPr>
          <p:nvPr>
            <p:ph idx="1"/>
          </p:nvPr>
        </p:nvSpPr>
        <p:spPr/>
        <p:txBody>
          <a:bodyPr/>
          <a:lstStyle/>
          <a:p>
            <a:r>
              <a:rPr lang="en-US" dirty="0"/>
              <a:t>Source code: a program in human-readable form.</a:t>
            </a:r>
          </a:p>
          <a:p>
            <a:r>
              <a:rPr lang="en-US" dirty="0"/>
              <a:t>Object code: a program that has been translated to machine language.</a:t>
            </a:r>
          </a:p>
          <a:p>
            <a:r>
              <a:rPr lang="en-US" sz="3200" dirty="0"/>
              <a:t>Bytecode: Intermediate form used by some interpretive languages.</a:t>
            </a:r>
            <a:endParaRPr lang="en-US" dirty="0"/>
          </a:p>
        </p:txBody>
      </p:sp>
    </p:spTree>
    <p:extLst>
      <p:ext uri="{BB962C8B-B14F-4D97-AF65-F5344CB8AC3E}">
        <p14:creationId xmlns:p14="http://schemas.microsoft.com/office/powerpoint/2010/main" val="488176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Programming</a:t>
            </a:r>
          </a:p>
        </p:txBody>
      </p:sp>
      <p:sp>
        <p:nvSpPr>
          <p:cNvPr id="59395" name="Rectangle 3"/>
          <p:cNvSpPr>
            <a:spLocks noGrp="1" noChangeArrowheads="1"/>
          </p:cNvSpPr>
          <p:nvPr>
            <p:ph idx="1"/>
          </p:nvPr>
        </p:nvSpPr>
        <p:spPr/>
        <p:txBody>
          <a:bodyPr/>
          <a:lstStyle/>
          <a:p>
            <a:r>
              <a:rPr lang="en-US" dirty="0"/>
              <a:t>Programming:</a:t>
            </a:r>
          </a:p>
          <a:p>
            <a:pPr lvl="1"/>
            <a:r>
              <a:rPr lang="en-US" dirty="0"/>
              <a:t>Producing a sequence of instructions</a:t>
            </a:r>
          </a:p>
          <a:p>
            <a:pPr lvl="1"/>
            <a:r>
              <a:rPr lang="en-US" dirty="0"/>
              <a:t>In binary form for a computer</a:t>
            </a:r>
          </a:p>
          <a:p>
            <a:pPr lvl="1"/>
            <a:r>
              <a:rPr lang="en-US" dirty="0"/>
              <a:t>To solve a particular problem</a:t>
            </a:r>
          </a:p>
          <a:p>
            <a:r>
              <a:rPr lang="en-US" dirty="0"/>
              <a:t>Writing a program</a:t>
            </a:r>
          </a:p>
          <a:p>
            <a:pPr lvl="1"/>
            <a:r>
              <a:rPr lang="en-US" dirty="0"/>
              <a:t>Understanding of computer systems</a:t>
            </a:r>
          </a:p>
          <a:p>
            <a:pPr lvl="1"/>
            <a:r>
              <a:rPr lang="en-US" dirty="0"/>
              <a:t>Understanding of the programming language</a:t>
            </a:r>
          </a:p>
          <a:p>
            <a:pPr lvl="1"/>
            <a:r>
              <a:rPr lang="en-US" dirty="0"/>
              <a:t>Understanding of the problem</a:t>
            </a:r>
          </a:p>
        </p:txBody>
      </p:sp>
      <p:sp>
        <p:nvSpPr>
          <p:cNvPr id="9" name="Slide Number Placeholder 8"/>
          <p:cNvSpPr>
            <a:spLocks noGrp="1"/>
          </p:cNvSpPr>
          <p:nvPr>
            <p:ph type="sldNum" sz="quarter" idx="12"/>
          </p:nvPr>
        </p:nvSpPr>
        <p:spPr/>
        <p:txBody>
          <a:bodyPr/>
          <a:lstStyle/>
          <a:p>
            <a:fld id="{580C0AD6-7DC9-4C12-872A-A90CC590B8EF}" type="slidenum">
              <a:rPr lang="en-US" smtClean="0"/>
              <a:pPr/>
              <a:t>43</a:t>
            </a:fld>
            <a:endParaRPr lang="en-US"/>
          </a:p>
        </p:txBody>
      </p:sp>
    </p:spTree>
    <p:extLst>
      <p:ext uri="{BB962C8B-B14F-4D97-AF65-F5344CB8AC3E}">
        <p14:creationId xmlns:p14="http://schemas.microsoft.com/office/powerpoint/2010/main" val="45880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xEl>
                                              <p:pRg st="4" end="4"/>
                                            </p:txEl>
                                          </p:spTgt>
                                        </p:tgtEl>
                                        <p:attrNameLst>
                                          <p:attrName>style.visibility</p:attrName>
                                        </p:attrNameLst>
                                      </p:cBhvr>
                                      <p:to>
                                        <p:strVal val="visible"/>
                                      </p:to>
                                    </p:set>
                                    <p:animEffect transition="in" filter="fade">
                                      <p:cBhvr>
                                        <p:cTn id="7" dur="500"/>
                                        <p:tgtEl>
                                          <p:spTgt spid="5939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9395">
                                            <p:txEl>
                                              <p:pRg st="5" end="5"/>
                                            </p:txEl>
                                          </p:spTgt>
                                        </p:tgtEl>
                                        <p:attrNameLst>
                                          <p:attrName>style.visibility</p:attrName>
                                        </p:attrNameLst>
                                      </p:cBhvr>
                                      <p:to>
                                        <p:strVal val="visible"/>
                                      </p:to>
                                    </p:set>
                                    <p:animEffect transition="in" filter="fade">
                                      <p:cBhvr>
                                        <p:cTn id="10" dur="500"/>
                                        <p:tgtEl>
                                          <p:spTgt spid="5939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9395">
                                            <p:txEl>
                                              <p:pRg st="6" end="6"/>
                                            </p:txEl>
                                          </p:spTgt>
                                        </p:tgtEl>
                                        <p:attrNameLst>
                                          <p:attrName>style.visibility</p:attrName>
                                        </p:attrNameLst>
                                      </p:cBhvr>
                                      <p:to>
                                        <p:strVal val="visible"/>
                                      </p:to>
                                    </p:set>
                                    <p:animEffect transition="in" filter="fade">
                                      <p:cBhvr>
                                        <p:cTn id="13" dur="500"/>
                                        <p:tgtEl>
                                          <p:spTgt spid="59395">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9395">
                                            <p:txEl>
                                              <p:pRg st="7" end="7"/>
                                            </p:txEl>
                                          </p:spTgt>
                                        </p:tgtEl>
                                        <p:attrNameLst>
                                          <p:attrName>style.visibility</p:attrName>
                                        </p:attrNameLst>
                                      </p:cBhvr>
                                      <p:to>
                                        <p:strVal val="visible"/>
                                      </p:to>
                                    </p:set>
                                    <p:animEffect transition="in" filter="fade">
                                      <p:cBhvr>
                                        <p:cTn id="16" dur="500"/>
                                        <p:tgtEl>
                                          <p:spTgt spid="593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B3A2-5A38-7C15-FBFB-C97EDDAD3F6B}"/>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35F1441B-E3D1-A9ED-D994-65141A6718F6}"/>
              </a:ex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3657600" y="2057400"/>
            <a:ext cx="1622425" cy="3933825"/>
          </a:xfrm>
          <a:prstGeom prst="rect">
            <a:avLst/>
          </a:prstGeom>
          <a:noFill/>
          <a:ln w="9525">
            <a:noFill/>
            <a:miter lim="800000"/>
            <a:headEnd/>
            <a:tailEnd/>
          </a:ln>
        </p:spPr>
      </p:pic>
    </p:spTree>
    <p:extLst>
      <p:ext uri="{BB962C8B-B14F-4D97-AF65-F5344CB8AC3E}">
        <p14:creationId xmlns:p14="http://schemas.microsoft.com/office/powerpoint/2010/main" val="10964750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8711-9BC5-55ED-FCF6-0CB5F70FD24F}"/>
              </a:ext>
            </a:extLst>
          </p:cNvPr>
          <p:cNvSpPr>
            <a:spLocks noGrp="1"/>
          </p:cNvSpPr>
          <p:nvPr>
            <p:ph type="title"/>
          </p:nvPr>
        </p:nvSpPr>
        <p:spPr/>
        <p:txBody>
          <a:bodyPr/>
          <a:lstStyle/>
          <a:p>
            <a:r>
              <a:rPr lang="en-US" dirty="0"/>
              <a:t>Intractable Problems</a:t>
            </a:r>
          </a:p>
        </p:txBody>
      </p:sp>
      <p:sp>
        <p:nvSpPr>
          <p:cNvPr id="3" name="Content Placeholder 2">
            <a:extLst>
              <a:ext uri="{FF2B5EF4-FFF2-40B4-BE49-F238E27FC236}">
                <a16:creationId xmlns:a16="http://schemas.microsoft.com/office/drawing/2014/main" id="{4AD94FAA-1EDC-B4DD-87D4-7673A4DADBB8}"/>
              </a:ext>
            </a:extLst>
          </p:cNvPr>
          <p:cNvSpPr>
            <a:spLocks noGrp="1"/>
          </p:cNvSpPr>
          <p:nvPr>
            <p:ph idx="1"/>
          </p:nvPr>
        </p:nvSpPr>
        <p:spPr/>
        <p:txBody>
          <a:bodyPr/>
          <a:lstStyle/>
          <a:p>
            <a:r>
              <a:rPr lang="en-US" dirty="0"/>
              <a:t>Intractable problems </a:t>
            </a:r>
            <a:r>
              <a:rPr lang="en-US" i="1" dirty="0"/>
              <a:t>are</a:t>
            </a:r>
            <a:r>
              <a:rPr lang="en-US" dirty="0"/>
              <a:t> computable, but doing so with even the fastest computers would take an impractically long time.</a:t>
            </a:r>
          </a:p>
          <a:p>
            <a:r>
              <a:rPr lang="en-US" dirty="0"/>
              <a:t>Public Key encryption is </a:t>
            </a:r>
            <a:r>
              <a:rPr lang="en-US" i="1" dirty="0"/>
              <a:t>computationally secure</a:t>
            </a:r>
            <a:r>
              <a:rPr lang="en-US" dirty="0"/>
              <a:t> because finding the prime factors of very large numbers would take decades. </a:t>
            </a:r>
          </a:p>
          <a:p>
            <a:r>
              <a:rPr lang="en-US" dirty="0"/>
              <a:t>The Traveling Salesman problem is another example of an intractable problem.</a:t>
            </a:r>
          </a:p>
        </p:txBody>
      </p:sp>
    </p:spTree>
    <p:extLst>
      <p:ext uri="{BB962C8B-B14F-4D97-AF65-F5344CB8AC3E}">
        <p14:creationId xmlns:p14="http://schemas.microsoft.com/office/powerpoint/2010/main" val="222063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53A1-2C68-CFED-2373-367C8F80A395}"/>
              </a:ext>
            </a:extLst>
          </p:cNvPr>
          <p:cNvSpPr>
            <a:spLocks noGrp="1"/>
          </p:cNvSpPr>
          <p:nvPr>
            <p:ph type="title"/>
          </p:nvPr>
        </p:nvSpPr>
        <p:spPr/>
        <p:txBody>
          <a:bodyPr/>
          <a:lstStyle/>
          <a:p>
            <a:r>
              <a:rPr lang="en-US" dirty="0"/>
              <a:t>Heuristics</a:t>
            </a:r>
          </a:p>
        </p:txBody>
      </p:sp>
      <p:sp>
        <p:nvSpPr>
          <p:cNvPr id="3" name="Content Placeholder 2">
            <a:extLst>
              <a:ext uri="{FF2B5EF4-FFF2-40B4-BE49-F238E27FC236}">
                <a16:creationId xmlns:a16="http://schemas.microsoft.com/office/drawing/2014/main" id="{4025222F-BE8A-8F7E-60F6-F0A96F9B5EDA}"/>
              </a:ext>
            </a:extLst>
          </p:cNvPr>
          <p:cNvSpPr>
            <a:spLocks noGrp="1"/>
          </p:cNvSpPr>
          <p:nvPr>
            <p:ph idx="1"/>
          </p:nvPr>
        </p:nvSpPr>
        <p:spPr/>
        <p:txBody>
          <a:bodyPr/>
          <a:lstStyle/>
          <a:p>
            <a:r>
              <a:rPr lang="en-US" dirty="0"/>
              <a:t>Many intractable problems have heuristic algorithms that will find near-optimal solutions in much less time than a full solution.</a:t>
            </a:r>
          </a:p>
          <a:p>
            <a:r>
              <a:rPr lang="en-US" dirty="0"/>
              <a:t>A </a:t>
            </a:r>
            <a:r>
              <a:rPr lang="en-US" b="1" dirty="0"/>
              <a:t>heuristic</a:t>
            </a:r>
            <a:r>
              <a:rPr lang="en-US" dirty="0"/>
              <a:t> is an algorithm that is a practical approach to a problem, but not one guaranteed to produce an optimal solution.</a:t>
            </a:r>
          </a:p>
          <a:p>
            <a:r>
              <a:rPr lang="en-US" dirty="0"/>
              <a:t>There are effective heuristics for route planning.</a:t>
            </a:r>
          </a:p>
        </p:txBody>
      </p:sp>
    </p:spTree>
    <p:extLst>
      <p:ext uri="{BB962C8B-B14F-4D97-AF65-F5344CB8AC3E}">
        <p14:creationId xmlns:p14="http://schemas.microsoft.com/office/powerpoint/2010/main" val="1865001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7E01-24B2-EA0B-E553-5CC82B4307EF}"/>
              </a:ext>
            </a:extLst>
          </p:cNvPr>
          <p:cNvSpPr>
            <a:spLocks noGrp="1"/>
          </p:cNvSpPr>
          <p:nvPr>
            <p:ph type="title"/>
          </p:nvPr>
        </p:nvSpPr>
        <p:spPr/>
        <p:txBody>
          <a:bodyPr/>
          <a:lstStyle/>
          <a:p>
            <a:r>
              <a:rPr lang="en-US" dirty="0"/>
              <a:t>Time Complexity</a:t>
            </a:r>
          </a:p>
        </p:txBody>
      </p:sp>
      <p:sp>
        <p:nvSpPr>
          <p:cNvPr id="3" name="Content Placeholder 2">
            <a:extLst>
              <a:ext uri="{FF2B5EF4-FFF2-40B4-BE49-F238E27FC236}">
                <a16:creationId xmlns:a16="http://schemas.microsoft.com/office/drawing/2014/main" id="{D8A7719B-5C63-09C8-F1F1-5B26AEF590DB}"/>
              </a:ext>
            </a:extLst>
          </p:cNvPr>
          <p:cNvSpPr>
            <a:spLocks noGrp="1"/>
          </p:cNvSpPr>
          <p:nvPr>
            <p:ph idx="1"/>
          </p:nvPr>
        </p:nvSpPr>
        <p:spPr/>
        <p:txBody>
          <a:bodyPr/>
          <a:lstStyle/>
          <a:p>
            <a:r>
              <a:rPr lang="en-US" dirty="0"/>
              <a:t>You would like not to waste time developing software for intractable problems.</a:t>
            </a:r>
          </a:p>
          <a:p>
            <a:r>
              <a:rPr lang="en-US" dirty="0"/>
              <a:t>The time complexity of an algorithm is expressed in Big-O notation.</a:t>
            </a:r>
          </a:p>
          <a:p>
            <a:r>
              <a:rPr lang="en-US" dirty="0"/>
              <a:t>Big-O notation considers only the part of the algorithm for which time grows most rapidly as a function of the number of cases.</a:t>
            </a:r>
          </a:p>
          <a:p>
            <a:r>
              <a:rPr lang="en-US" dirty="0"/>
              <a:t>Example: Searching an unordered list has a time complexity of O(</a:t>
            </a:r>
            <a:r>
              <a:rPr lang="en-US" i="1" dirty="0"/>
              <a:t>n</a:t>
            </a:r>
            <a:r>
              <a:rPr lang="en-US" dirty="0"/>
              <a:t>) for </a:t>
            </a:r>
            <a:r>
              <a:rPr lang="en-US" i="1" dirty="0"/>
              <a:t>n</a:t>
            </a:r>
            <a:r>
              <a:rPr lang="en-US" dirty="0"/>
              <a:t> items.</a:t>
            </a:r>
          </a:p>
        </p:txBody>
      </p:sp>
    </p:spTree>
    <p:extLst>
      <p:ext uri="{BB962C8B-B14F-4D97-AF65-F5344CB8AC3E}">
        <p14:creationId xmlns:p14="http://schemas.microsoft.com/office/powerpoint/2010/main" val="466259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EC97-F259-A4D5-1505-B94D64A93BDF}"/>
              </a:ext>
            </a:extLst>
          </p:cNvPr>
          <p:cNvSpPr>
            <a:spLocks noGrp="1"/>
          </p:cNvSpPr>
          <p:nvPr>
            <p:ph type="title"/>
          </p:nvPr>
        </p:nvSpPr>
        <p:spPr/>
        <p:txBody>
          <a:bodyPr/>
          <a:lstStyle/>
          <a:p>
            <a:r>
              <a:rPr lang="en-US" dirty="0"/>
              <a:t>Big-O Examples</a:t>
            </a:r>
          </a:p>
        </p:txBody>
      </p:sp>
      <p:sp>
        <p:nvSpPr>
          <p:cNvPr id="3" name="Content Placeholder 2">
            <a:extLst>
              <a:ext uri="{FF2B5EF4-FFF2-40B4-BE49-F238E27FC236}">
                <a16:creationId xmlns:a16="http://schemas.microsoft.com/office/drawing/2014/main" id="{B8E3716C-FF54-9880-81E6-792BA24B3E74}"/>
              </a:ext>
            </a:extLst>
          </p:cNvPr>
          <p:cNvSpPr>
            <a:spLocks noGrp="1"/>
          </p:cNvSpPr>
          <p:nvPr>
            <p:ph idx="1"/>
          </p:nvPr>
        </p:nvSpPr>
        <p:spPr>
          <a:xfrm>
            <a:off x="457200" y="1600200"/>
            <a:ext cx="8077200" cy="4525963"/>
          </a:xfrm>
        </p:spPr>
        <p:txBody>
          <a:bodyPr/>
          <a:lstStyle/>
          <a:p>
            <a:r>
              <a:rPr lang="en-US" dirty="0"/>
              <a:t>O(1)	Constant time; the number of items 		is irrelevant.</a:t>
            </a:r>
          </a:p>
          <a:p>
            <a:r>
              <a:rPr lang="en-US" dirty="0"/>
              <a:t>O(log </a:t>
            </a:r>
            <a:r>
              <a:rPr lang="en-US" i="1" dirty="0"/>
              <a:t>n</a:t>
            </a:r>
            <a:r>
              <a:rPr lang="en-US" dirty="0"/>
              <a:t>)	Logarithmic time; divide-and-			conquer problems like binary  			search.</a:t>
            </a:r>
          </a:p>
          <a:p>
            <a:r>
              <a:rPr lang="en-US" dirty="0"/>
              <a:t>O(</a:t>
            </a:r>
            <a:r>
              <a:rPr lang="en-US" i="1" dirty="0"/>
              <a:t>n</a:t>
            </a:r>
            <a:r>
              <a:rPr lang="en-US" dirty="0"/>
              <a:t>)	Linear time; if the number of items</a:t>
            </a:r>
            <a:br>
              <a:rPr lang="en-US" dirty="0"/>
            </a:br>
            <a:r>
              <a:rPr lang="en-US" dirty="0"/>
              <a:t> 		doubles, the time doubles.</a:t>
            </a:r>
          </a:p>
          <a:p>
            <a:r>
              <a:rPr lang="en-US" dirty="0"/>
              <a:t>O(</a:t>
            </a:r>
            <a:r>
              <a:rPr lang="en-US" i="1" dirty="0"/>
              <a:t>n</a:t>
            </a:r>
            <a:r>
              <a:rPr lang="en-US" dirty="0"/>
              <a:t> log </a:t>
            </a:r>
            <a:r>
              <a:rPr lang="en-US" i="1" dirty="0"/>
              <a:t>n</a:t>
            </a:r>
            <a:r>
              <a:rPr lang="en-US" dirty="0"/>
              <a:t>) Loglinear time; certain sort</a:t>
            </a:r>
            <a:br>
              <a:rPr lang="en-US" dirty="0"/>
            </a:br>
            <a:r>
              <a:rPr lang="en-US" dirty="0"/>
              <a:t>		algorithms.</a:t>
            </a:r>
          </a:p>
        </p:txBody>
      </p:sp>
    </p:spTree>
    <p:extLst>
      <p:ext uri="{BB962C8B-B14F-4D97-AF65-F5344CB8AC3E}">
        <p14:creationId xmlns:p14="http://schemas.microsoft.com/office/powerpoint/2010/main" val="1590719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8F9F-AC4E-8EDC-A39E-91AEA51C860F}"/>
              </a:ext>
            </a:extLst>
          </p:cNvPr>
          <p:cNvSpPr>
            <a:spLocks noGrp="1"/>
          </p:cNvSpPr>
          <p:nvPr>
            <p:ph type="title"/>
          </p:nvPr>
        </p:nvSpPr>
        <p:spPr/>
        <p:txBody>
          <a:bodyPr/>
          <a:lstStyle/>
          <a:p>
            <a:r>
              <a:rPr lang="en-US" dirty="0"/>
              <a:t>Algorithms to Avoid</a:t>
            </a:r>
          </a:p>
        </p:txBody>
      </p:sp>
      <p:sp>
        <p:nvSpPr>
          <p:cNvPr id="3" name="Content Placeholder 2">
            <a:extLst>
              <a:ext uri="{FF2B5EF4-FFF2-40B4-BE49-F238E27FC236}">
                <a16:creationId xmlns:a16="http://schemas.microsoft.com/office/drawing/2014/main" id="{88CC16D5-F9EC-A5DB-52CE-139CB4B9CCF8}"/>
              </a:ext>
            </a:extLst>
          </p:cNvPr>
          <p:cNvSpPr>
            <a:spLocks noGrp="1"/>
          </p:cNvSpPr>
          <p:nvPr>
            <p:ph idx="1"/>
          </p:nvPr>
        </p:nvSpPr>
        <p:spPr/>
        <p:txBody>
          <a:bodyPr/>
          <a:lstStyle/>
          <a:p>
            <a:r>
              <a:rPr lang="en-US" dirty="0"/>
              <a:t>O(</a:t>
            </a:r>
            <a:r>
              <a:rPr lang="en-US" i="1" dirty="0"/>
              <a:t>n</a:t>
            </a:r>
            <a:r>
              <a:rPr lang="en-US" i="1" baseline="30000" dirty="0"/>
              <a:t>2</a:t>
            </a:r>
            <a:r>
              <a:rPr lang="en-US" dirty="0"/>
              <a:t>)	Polynomial time</a:t>
            </a:r>
          </a:p>
          <a:p>
            <a:r>
              <a:rPr lang="en-US" dirty="0"/>
              <a:t>O(</a:t>
            </a:r>
            <a:r>
              <a:rPr lang="en-US" i="1" dirty="0"/>
              <a:t>2</a:t>
            </a:r>
            <a:r>
              <a:rPr lang="en-US" i="1" baseline="30000" dirty="0"/>
              <a:t>n</a:t>
            </a:r>
            <a:r>
              <a:rPr lang="en-US" dirty="0"/>
              <a:t>)	Exponential time</a:t>
            </a:r>
          </a:p>
          <a:p>
            <a:r>
              <a:rPr lang="en-US" dirty="0"/>
              <a:t>O(</a:t>
            </a:r>
            <a:r>
              <a:rPr lang="en-US" i="1" dirty="0"/>
              <a:t>n</a:t>
            </a:r>
            <a:r>
              <a:rPr lang="en-US" dirty="0"/>
              <a:t>!)	Factorial time</a:t>
            </a:r>
          </a:p>
          <a:p>
            <a:endParaRPr lang="en-US" dirty="0"/>
          </a:p>
        </p:txBody>
      </p:sp>
    </p:spTree>
    <p:extLst>
      <p:ext uri="{BB962C8B-B14F-4D97-AF65-F5344CB8AC3E}">
        <p14:creationId xmlns:p14="http://schemas.microsoft.com/office/powerpoint/2010/main" val="150455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00_ksu_geo_4x3</Template>
  <TotalTime>288</TotalTime>
  <Words>2817</Words>
  <Application>Microsoft Office PowerPoint</Application>
  <PresentationFormat>On-screen Show (4:3)</PresentationFormat>
  <Paragraphs>288</Paragraphs>
  <Slides>44</Slides>
  <Notes>15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ksu_22_4x3</vt:lpstr>
      <vt:lpstr>IT 3123 Hardware and Software Concepts</vt:lpstr>
      <vt:lpstr>Announcements</vt:lpstr>
      <vt:lpstr>Software Makes  Hardware Happen</vt:lpstr>
      <vt:lpstr>Undecidable Problems</vt:lpstr>
      <vt:lpstr>Intractable Problems</vt:lpstr>
      <vt:lpstr>Heuristics</vt:lpstr>
      <vt:lpstr>Time Complexity</vt:lpstr>
      <vt:lpstr>Big-O Examples</vt:lpstr>
      <vt:lpstr>Algorithms to Avoid</vt:lpstr>
      <vt:lpstr>Comparison</vt:lpstr>
      <vt:lpstr>Space Complexity</vt:lpstr>
      <vt:lpstr>Why Software is Hard</vt:lpstr>
      <vt:lpstr>It Wasn’t Always Hard</vt:lpstr>
      <vt:lpstr>The Result?</vt:lpstr>
      <vt:lpstr>Software Engineering</vt:lpstr>
      <vt:lpstr>Software Engineering Defined</vt:lpstr>
      <vt:lpstr>Classical Engineering</vt:lpstr>
      <vt:lpstr>Programming</vt:lpstr>
      <vt:lpstr>Programming Languages</vt:lpstr>
      <vt:lpstr>High-Level Languages</vt:lpstr>
      <vt:lpstr>Fortran and COBOL</vt:lpstr>
      <vt:lpstr>Procedural and Fourth Generation Languages</vt:lpstr>
      <vt:lpstr>Language Components</vt:lpstr>
      <vt:lpstr>Compilers</vt:lpstr>
      <vt:lpstr>The Compilation Process</vt:lpstr>
      <vt:lpstr>Optimization</vt:lpstr>
      <vt:lpstr>Linking</vt:lpstr>
      <vt:lpstr>Linkers</vt:lpstr>
      <vt:lpstr>Why Link?</vt:lpstr>
      <vt:lpstr>Loader </vt:lpstr>
      <vt:lpstr>Evolution of High-Level Languages</vt:lpstr>
      <vt:lpstr>Interpretive Languages</vt:lpstr>
      <vt:lpstr>Interpreters</vt:lpstr>
      <vt:lpstr>Structured Programming</vt:lpstr>
      <vt:lpstr>Object Oriented Programming</vt:lpstr>
      <vt:lpstr>Integrated Development Environments</vt:lpstr>
      <vt:lpstr>Program Editors</vt:lpstr>
      <vt:lpstr>Debuggers</vt:lpstr>
      <vt:lpstr>Version Control</vt:lpstr>
      <vt:lpstr>Programming Languages</vt:lpstr>
      <vt:lpstr>Language Translation</vt:lpstr>
      <vt:lpstr>Source and Object</vt:lpstr>
      <vt:lpstr>Programming</vt:lpstr>
      <vt:lpstr>Questions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3123 Hardware and Software Concepts</dc:title>
  <dc:creator>Bob Brown</dc:creator>
  <cp:lastModifiedBy>Bob Brown</cp:lastModifiedBy>
  <cp:revision>71</cp:revision>
  <dcterms:created xsi:type="dcterms:W3CDTF">2022-12-15T18:36:54Z</dcterms:created>
  <dcterms:modified xsi:type="dcterms:W3CDTF">2023-05-13T20:31:52Z</dcterms:modified>
</cp:coreProperties>
</file>