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84" r:id="rId1"/>
  </p:sldMasterIdLst>
  <p:notesMasterIdLst>
    <p:notesMasterId r:id="rId59"/>
  </p:notesMasterIdLst>
  <p:sldIdLst>
    <p:sldId id="256" r:id="rId2"/>
    <p:sldId id="317" r:id="rId3"/>
    <p:sldId id="297" r:id="rId4"/>
    <p:sldId id="309" r:id="rId5"/>
    <p:sldId id="298" r:id="rId6"/>
    <p:sldId id="299" r:id="rId7"/>
    <p:sldId id="301" r:id="rId8"/>
    <p:sldId id="318" r:id="rId9"/>
    <p:sldId id="302" r:id="rId10"/>
    <p:sldId id="303" r:id="rId11"/>
    <p:sldId id="304" r:id="rId12"/>
    <p:sldId id="305" r:id="rId13"/>
    <p:sldId id="306" r:id="rId14"/>
    <p:sldId id="310" r:id="rId15"/>
    <p:sldId id="307" r:id="rId16"/>
    <p:sldId id="308" r:id="rId17"/>
    <p:sldId id="259" r:id="rId18"/>
    <p:sldId id="260" r:id="rId19"/>
    <p:sldId id="261" r:id="rId20"/>
    <p:sldId id="262" r:id="rId21"/>
    <p:sldId id="263" r:id="rId22"/>
    <p:sldId id="264" r:id="rId23"/>
    <p:sldId id="265" r:id="rId24"/>
    <p:sldId id="266" r:id="rId25"/>
    <p:sldId id="267" r:id="rId26"/>
    <p:sldId id="268" r:id="rId27"/>
    <p:sldId id="269" r:id="rId28"/>
    <p:sldId id="270" r:id="rId29"/>
    <p:sldId id="271" r:id="rId30"/>
    <p:sldId id="273" r:id="rId31"/>
    <p:sldId id="275" r:id="rId32"/>
    <p:sldId id="311" r:id="rId33"/>
    <p:sldId id="276" r:id="rId34"/>
    <p:sldId id="312" r:id="rId35"/>
    <p:sldId id="313" r:id="rId36"/>
    <p:sldId id="277" r:id="rId37"/>
    <p:sldId id="314" r:id="rId38"/>
    <p:sldId id="278" r:id="rId39"/>
    <p:sldId id="279" r:id="rId40"/>
    <p:sldId id="280" r:id="rId41"/>
    <p:sldId id="290" r:id="rId42"/>
    <p:sldId id="291" r:id="rId43"/>
    <p:sldId id="281" r:id="rId44"/>
    <p:sldId id="282" r:id="rId45"/>
    <p:sldId id="283" r:id="rId46"/>
    <p:sldId id="284" r:id="rId47"/>
    <p:sldId id="285" r:id="rId48"/>
    <p:sldId id="286" r:id="rId49"/>
    <p:sldId id="287" r:id="rId50"/>
    <p:sldId id="315" r:id="rId51"/>
    <p:sldId id="316" r:id="rId52"/>
    <p:sldId id="292" r:id="rId53"/>
    <p:sldId id="293" r:id="rId54"/>
    <p:sldId id="294" r:id="rId55"/>
    <p:sldId id="295" r:id="rId56"/>
    <p:sldId id="296" r:id="rId57"/>
    <p:sldId id="258" r:id="rId58"/>
  </p:sldIdLst>
  <p:sldSz cx="9144000" cy="6858000" type="screen4x3"/>
  <p:notesSz cx="6858000" cy="9144000"/>
  <p:embeddedFontLst>
    <p:embeddedFont>
      <p:font typeface="Calibri" panose="020F0502020204030204" pitchFamily="34" charset="0"/>
      <p:regular r:id="rId60"/>
      <p:bold r:id="rId61"/>
      <p:italic r:id="rId62"/>
      <p:boldItalic r:id="rId63"/>
    </p:embeddedFont>
    <p:embeddedFont>
      <p:font typeface="Comic Sans MS" panose="030F0702030302020204" pitchFamily="66" charset="0"/>
      <p:regular r:id="rId64"/>
      <p:bold r:id="rId65"/>
      <p:italic r:id="rId66"/>
      <p:boldItalic r:id="rId67"/>
    </p:embeddedFont>
    <p:embeddedFont>
      <p:font typeface="Montserrat" panose="00000500000000000000" pitchFamily="2" charset="0"/>
      <p:regular r:id="rId68"/>
      <p:bold r:id="rId69"/>
      <p:italic r:id="rId70"/>
      <p:boldItalic r:id="rId71"/>
    </p:embeddedFont>
    <p:embeddedFont>
      <p:font typeface="Source Serif Pro" panose="02040603050405020204" pitchFamily="18" charset="0"/>
      <p:regular r:id="rId72"/>
      <p:bold r:id="rId73"/>
      <p:italic r:id="rId74"/>
      <p:boldItalic r:id="rId7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D6D9D78-C982-4805-88E5-6526B7F39FD9}" v="193" dt="2023-04-05T19:07:16.238"/>
    <p1510:client id="{A831C56B-3E7B-4BEE-B333-7A4D8DBFD555}" v="1634" dt="2023-04-05T09:54:32.745"/>
    <p1510:client id="{BE072EE2-AC12-5C97-D838-1D5BA2DCFE92}" v="357" dt="2023-05-13T20:19:34.69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0645" autoAdjust="0"/>
  </p:normalViewPr>
  <p:slideViewPr>
    <p:cSldViewPr>
      <p:cViewPr varScale="1">
        <p:scale>
          <a:sx n="81" d="100"/>
          <a:sy n="81" d="100"/>
        </p:scale>
        <p:origin x="1656" y="9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4.fntdata"/><Relationship Id="rId68" Type="http://schemas.openxmlformats.org/officeDocument/2006/relationships/font" Target="fonts/font9.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font" Target="fonts/font15.fntdata"/><Relationship Id="rId79"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2.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5.fntdata"/><Relationship Id="rId69" Type="http://schemas.openxmlformats.org/officeDocument/2006/relationships/font" Target="fonts/font10.fntdata"/><Relationship Id="rId77"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3.fntdata"/><Relationship Id="rId80" Type="http://schemas.microsoft.com/office/2016/11/relationships/changesInfo" Target="changesInfos/changesInfo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67" Type="http://schemas.openxmlformats.org/officeDocument/2006/relationships/font" Target="fonts/font8.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3.fntdata"/><Relationship Id="rId70" Type="http://schemas.openxmlformats.org/officeDocument/2006/relationships/font" Target="fonts/font11.fntdata"/><Relationship Id="rId75"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1.fntdata"/><Relationship Id="rId65" Type="http://schemas.openxmlformats.org/officeDocument/2006/relationships/font" Target="fonts/font6.fntdata"/><Relationship Id="rId73" Type="http://schemas.openxmlformats.org/officeDocument/2006/relationships/font" Target="fonts/font14.fntdata"/><Relationship Id="rId78" Type="http://schemas.openxmlformats.org/officeDocument/2006/relationships/theme" Target="theme/theme1.xml"/><Relationship Id="rId8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font" Target="fonts/font1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font" Target="fonts/font7.fnt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onald Privitera" userId="S::dprivit2@kennesaw.edu::b19266b5-85bb-4cd7-abc7-9d22c2c9327d" providerId="AD" clId="Web-{BE072EE2-AC12-5C97-D838-1D5BA2DCFE92}"/>
    <pc:docChg chg="modSld">
      <pc:chgData name="Donald Privitera" userId="S::dprivit2@kennesaw.edu::b19266b5-85bb-4cd7-abc7-9d22c2c9327d" providerId="AD" clId="Web-{BE072EE2-AC12-5C97-D838-1D5BA2DCFE92}" dt="2023-05-13T20:19:34.697" v="355"/>
      <pc:docMkLst>
        <pc:docMk/>
      </pc:docMkLst>
      <pc:sldChg chg="modSp">
        <pc:chgData name="Donald Privitera" userId="S::dprivit2@kennesaw.edu::b19266b5-85bb-4cd7-abc7-9d22c2c9327d" providerId="AD" clId="Web-{BE072EE2-AC12-5C97-D838-1D5BA2DCFE92}" dt="2023-05-13T19:55:44.839" v="0"/>
        <pc:sldMkLst>
          <pc:docMk/>
          <pc:sldMk cId="3095576246" sldId="256"/>
        </pc:sldMkLst>
        <pc:grpChg chg="mod">
          <ac:chgData name="Donald Privitera" userId="S::dprivit2@kennesaw.edu::b19266b5-85bb-4cd7-abc7-9d22c2c9327d" providerId="AD" clId="Web-{BE072EE2-AC12-5C97-D838-1D5BA2DCFE92}" dt="2023-05-13T19:55:44.839" v="0"/>
          <ac:grpSpMkLst>
            <pc:docMk/>
            <pc:sldMk cId="3095576246" sldId="256"/>
            <ac:grpSpMk id="4" creationId="{70D8C064-1CA3-4C25-7F82-CD093C8EE46A}"/>
          </ac:grpSpMkLst>
        </pc:grpChg>
      </pc:sldChg>
      <pc:sldChg chg="modSp">
        <pc:chgData name="Donald Privitera" userId="S::dprivit2@kennesaw.edu::b19266b5-85bb-4cd7-abc7-9d22c2c9327d" providerId="AD" clId="Web-{BE072EE2-AC12-5C97-D838-1D5BA2DCFE92}" dt="2023-05-13T19:57:57.861" v="31"/>
        <pc:sldMkLst>
          <pc:docMk/>
          <pc:sldMk cId="2438498824" sldId="259"/>
        </pc:sldMkLst>
        <pc:spChg chg="mod">
          <ac:chgData name="Donald Privitera" userId="S::dprivit2@kennesaw.edu::b19266b5-85bb-4cd7-abc7-9d22c2c9327d" providerId="AD" clId="Web-{BE072EE2-AC12-5C97-D838-1D5BA2DCFE92}" dt="2023-05-13T19:57:57.861" v="31"/>
          <ac:spMkLst>
            <pc:docMk/>
            <pc:sldMk cId="2438498824" sldId="259"/>
            <ac:spMk id="5" creationId="{00000000-0000-0000-0000-000000000000}"/>
          </ac:spMkLst>
        </pc:spChg>
      </pc:sldChg>
      <pc:sldChg chg="modSp">
        <pc:chgData name="Donald Privitera" userId="S::dprivit2@kennesaw.edu::b19266b5-85bb-4cd7-abc7-9d22c2c9327d" providerId="AD" clId="Web-{BE072EE2-AC12-5C97-D838-1D5BA2DCFE92}" dt="2023-05-13T20:00:05.493" v="71"/>
        <pc:sldMkLst>
          <pc:docMk/>
          <pc:sldMk cId="265411290" sldId="260"/>
        </pc:sldMkLst>
        <pc:spChg chg="mod">
          <ac:chgData name="Donald Privitera" userId="S::dprivit2@kennesaw.edu::b19266b5-85bb-4cd7-abc7-9d22c2c9327d" providerId="AD" clId="Web-{BE072EE2-AC12-5C97-D838-1D5BA2DCFE92}" dt="2023-05-13T19:59:53.727" v="67"/>
          <ac:spMkLst>
            <pc:docMk/>
            <pc:sldMk cId="265411290" sldId="260"/>
            <ac:spMk id="9" creationId="{42F939F5-7105-C96E-B406-B66FA632E3C0}"/>
          </ac:spMkLst>
        </pc:spChg>
        <pc:spChg chg="mod">
          <ac:chgData name="Donald Privitera" userId="S::dprivit2@kennesaw.edu::b19266b5-85bb-4cd7-abc7-9d22c2c9327d" providerId="AD" clId="Web-{BE072EE2-AC12-5C97-D838-1D5BA2DCFE92}" dt="2023-05-13T19:59:56.805" v="68"/>
          <ac:spMkLst>
            <pc:docMk/>
            <pc:sldMk cId="265411290" sldId="260"/>
            <ac:spMk id="10" creationId="{5A937F08-4FAE-E26A-1ADE-D5BADE804D9F}"/>
          </ac:spMkLst>
        </pc:spChg>
        <pc:spChg chg="mod">
          <ac:chgData name="Donald Privitera" userId="S::dprivit2@kennesaw.edu::b19266b5-85bb-4cd7-abc7-9d22c2c9327d" providerId="AD" clId="Web-{BE072EE2-AC12-5C97-D838-1D5BA2DCFE92}" dt="2023-05-13T19:59:59.399" v="69"/>
          <ac:spMkLst>
            <pc:docMk/>
            <pc:sldMk cId="265411290" sldId="260"/>
            <ac:spMk id="11" creationId="{62626DD8-4038-4953-CF73-478AB14A5B63}"/>
          </ac:spMkLst>
        </pc:spChg>
        <pc:spChg chg="mod">
          <ac:chgData name="Donald Privitera" userId="S::dprivit2@kennesaw.edu::b19266b5-85bb-4cd7-abc7-9d22c2c9327d" providerId="AD" clId="Web-{BE072EE2-AC12-5C97-D838-1D5BA2DCFE92}" dt="2023-05-13T20:00:02.242" v="70"/>
          <ac:spMkLst>
            <pc:docMk/>
            <pc:sldMk cId="265411290" sldId="260"/>
            <ac:spMk id="12" creationId="{2D767EF0-2AEA-632E-F710-C88C862EBE55}"/>
          </ac:spMkLst>
        </pc:spChg>
        <pc:spChg chg="mod">
          <ac:chgData name="Donald Privitera" userId="S::dprivit2@kennesaw.edu::b19266b5-85bb-4cd7-abc7-9d22c2c9327d" providerId="AD" clId="Web-{BE072EE2-AC12-5C97-D838-1D5BA2DCFE92}" dt="2023-05-13T20:00:05.493" v="71"/>
          <ac:spMkLst>
            <pc:docMk/>
            <pc:sldMk cId="265411290" sldId="260"/>
            <ac:spMk id="13" creationId="{B6B71966-C038-D042-944B-3D2545F8AC2C}"/>
          </ac:spMkLst>
        </pc:spChg>
        <pc:picChg chg="mod">
          <ac:chgData name="Donald Privitera" userId="S::dprivit2@kennesaw.edu::b19266b5-85bb-4cd7-abc7-9d22c2c9327d" providerId="AD" clId="Web-{BE072EE2-AC12-5C97-D838-1D5BA2DCFE92}" dt="2023-05-13T19:59:44.086" v="66"/>
          <ac:picMkLst>
            <pc:docMk/>
            <pc:sldMk cId="265411290" sldId="260"/>
            <ac:picMk id="7" creationId="{D039E772-6AEB-E2EF-9AE7-E58AB629FED0}"/>
          </ac:picMkLst>
        </pc:picChg>
      </pc:sldChg>
      <pc:sldChg chg="modSp">
        <pc:chgData name="Donald Privitera" userId="S::dprivit2@kennesaw.edu::b19266b5-85bb-4cd7-abc7-9d22c2c9327d" providerId="AD" clId="Web-{BE072EE2-AC12-5C97-D838-1D5BA2DCFE92}" dt="2023-05-13T20:00:46.322" v="76"/>
        <pc:sldMkLst>
          <pc:docMk/>
          <pc:sldMk cId="2818687466" sldId="262"/>
        </pc:sldMkLst>
        <pc:grpChg chg="mod">
          <ac:chgData name="Donald Privitera" userId="S::dprivit2@kennesaw.edu::b19266b5-85bb-4cd7-abc7-9d22c2c9327d" providerId="AD" clId="Web-{BE072EE2-AC12-5C97-D838-1D5BA2DCFE92}" dt="2023-05-13T20:00:20.727" v="72"/>
          <ac:grpSpMkLst>
            <pc:docMk/>
            <pc:sldMk cId="2818687466" sldId="262"/>
            <ac:grpSpMk id="3" creationId="{C1259645-F791-EF7A-7553-92EAA79BF20C}"/>
          </ac:grpSpMkLst>
        </pc:grpChg>
        <pc:picChg chg="mod">
          <ac:chgData name="Donald Privitera" userId="S::dprivit2@kennesaw.edu::b19266b5-85bb-4cd7-abc7-9d22c2c9327d" providerId="AD" clId="Web-{BE072EE2-AC12-5C97-D838-1D5BA2DCFE92}" dt="2023-05-13T20:00:46.322" v="76"/>
          <ac:picMkLst>
            <pc:docMk/>
            <pc:sldMk cId="2818687466" sldId="262"/>
            <ac:picMk id="6" creationId="{00000000-0000-0000-0000-000000000000}"/>
          </ac:picMkLst>
        </pc:picChg>
        <pc:picChg chg="mod">
          <ac:chgData name="Donald Privitera" userId="S::dprivit2@kennesaw.edu::b19266b5-85bb-4cd7-abc7-9d22c2c9327d" providerId="AD" clId="Web-{BE072EE2-AC12-5C97-D838-1D5BA2DCFE92}" dt="2023-05-13T20:00:37.134" v="74"/>
          <ac:picMkLst>
            <pc:docMk/>
            <pc:sldMk cId="2818687466" sldId="262"/>
            <ac:picMk id="8" creationId="{00000000-0000-0000-0000-000000000000}"/>
          </ac:picMkLst>
        </pc:picChg>
      </pc:sldChg>
      <pc:sldChg chg="modSp">
        <pc:chgData name="Donald Privitera" userId="S::dprivit2@kennesaw.edu::b19266b5-85bb-4cd7-abc7-9d22c2c9327d" providerId="AD" clId="Web-{BE072EE2-AC12-5C97-D838-1D5BA2DCFE92}" dt="2023-05-13T20:02:34.200" v="122"/>
        <pc:sldMkLst>
          <pc:docMk/>
          <pc:sldMk cId="2506046045" sldId="265"/>
        </pc:sldMkLst>
        <pc:picChg chg="mod">
          <ac:chgData name="Donald Privitera" userId="S::dprivit2@kennesaw.edu::b19266b5-85bb-4cd7-abc7-9d22c2c9327d" providerId="AD" clId="Web-{BE072EE2-AC12-5C97-D838-1D5BA2DCFE92}" dt="2023-05-13T20:02:34.200" v="122"/>
          <ac:picMkLst>
            <pc:docMk/>
            <pc:sldMk cId="2506046045" sldId="265"/>
            <ac:picMk id="1026" creationId="{00000000-0000-0000-0000-000000000000}"/>
          </ac:picMkLst>
        </pc:picChg>
      </pc:sldChg>
      <pc:sldChg chg="modSp">
        <pc:chgData name="Donald Privitera" userId="S::dprivit2@kennesaw.edu::b19266b5-85bb-4cd7-abc7-9d22c2c9327d" providerId="AD" clId="Web-{BE072EE2-AC12-5C97-D838-1D5BA2DCFE92}" dt="2023-05-13T20:08:30.991" v="196"/>
        <pc:sldMkLst>
          <pc:docMk/>
          <pc:sldMk cId="3478481101" sldId="267"/>
        </pc:sldMkLst>
        <pc:grpChg chg="mod">
          <ac:chgData name="Donald Privitera" userId="S::dprivit2@kennesaw.edu::b19266b5-85bb-4cd7-abc7-9d22c2c9327d" providerId="AD" clId="Web-{BE072EE2-AC12-5C97-D838-1D5BA2DCFE92}" dt="2023-05-13T20:08:30.991" v="196"/>
          <ac:grpSpMkLst>
            <pc:docMk/>
            <pc:sldMk cId="3478481101" sldId="267"/>
            <ac:grpSpMk id="6" creationId="{00000000-0000-0000-0000-000000000000}"/>
          </ac:grpSpMkLst>
        </pc:grpChg>
        <pc:picChg chg="mod">
          <ac:chgData name="Donald Privitera" userId="S::dprivit2@kennesaw.edu::b19266b5-85bb-4cd7-abc7-9d22c2c9327d" providerId="AD" clId="Web-{BE072EE2-AC12-5C97-D838-1D5BA2DCFE92}" dt="2023-05-13T20:04:03.406" v="143"/>
          <ac:picMkLst>
            <pc:docMk/>
            <pc:sldMk cId="3478481101" sldId="267"/>
            <ac:picMk id="1026" creationId="{00000000-0000-0000-0000-000000000000}"/>
          </ac:picMkLst>
        </pc:picChg>
      </pc:sldChg>
      <pc:sldChg chg="modSp">
        <pc:chgData name="Donald Privitera" userId="S::dprivit2@kennesaw.edu::b19266b5-85bb-4cd7-abc7-9d22c2c9327d" providerId="AD" clId="Web-{BE072EE2-AC12-5C97-D838-1D5BA2DCFE92}" dt="2023-05-13T20:06:01.690" v="170"/>
        <pc:sldMkLst>
          <pc:docMk/>
          <pc:sldMk cId="1007271200" sldId="269"/>
        </pc:sldMkLst>
        <pc:picChg chg="mod">
          <ac:chgData name="Donald Privitera" userId="S::dprivit2@kennesaw.edu::b19266b5-85bb-4cd7-abc7-9d22c2c9327d" providerId="AD" clId="Web-{BE072EE2-AC12-5C97-D838-1D5BA2DCFE92}" dt="2023-05-13T20:06:01.690" v="170"/>
          <ac:picMkLst>
            <pc:docMk/>
            <pc:sldMk cId="1007271200" sldId="269"/>
            <ac:picMk id="3" creationId="{57A3E171-AF03-0C55-5F1E-136D52BFD456}"/>
          </ac:picMkLst>
        </pc:picChg>
      </pc:sldChg>
      <pc:sldChg chg="modSp">
        <pc:chgData name="Donald Privitera" userId="S::dprivit2@kennesaw.edu::b19266b5-85bb-4cd7-abc7-9d22c2c9327d" providerId="AD" clId="Web-{BE072EE2-AC12-5C97-D838-1D5BA2DCFE92}" dt="2023-05-13T20:07:51.896" v="195"/>
        <pc:sldMkLst>
          <pc:docMk/>
          <pc:sldMk cId="1111880649" sldId="270"/>
        </pc:sldMkLst>
        <pc:picChg chg="mod">
          <ac:chgData name="Donald Privitera" userId="S::dprivit2@kennesaw.edu::b19266b5-85bb-4cd7-abc7-9d22c2c9327d" providerId="AD" clId="Web-{BE072EE2-AC12-5C97-D838-1D5BA2DCFE92}" dt="2023-05-13T20:07:51.896" v="195"/>
          <ac:picMkLst>
            <pc:docMk/>
            <pc:sldMk cId="1111880649" sldId="270"/>
            <ac:picMk id="19460" creationId="{00000000-0000-0000-0000-000000000000}"/>
          </ac:picMkLst>
        </pc:picChg>
        <pc:cxnChg chg="mod">
          <ac:chgData name="Donald Privitera" userId="S::dprivit2@kennesaw.edu::b19266b5-85bb-4cd7-abc7-9d22c2c9327d" providerId="AD" clId="Web-{BE072EE2-AC12-5C97-D838-1D5BA2DCFE92}" dt="2023-05-13T20:06:09.815" v="171"/>
          <ac:cxnSpMkLst>
            <pc:docMk/>
            <pc:sldMk cId="1111880649" sldId="270"/>
            <ac:cxnSpMk id="10" creationId="{00000000-0000-0000-0000-000000000000}"/>
          </ac:cxnSpMkLst>
        </pc:cxnChg>
      </pc:sldChg>
      <pc:sldChg chg="modSp">
        <pc:chgData name="Donald Privitera" userId="S::dprivit2@kennesaw.edu::b19266b5-85bb-4cd7-abc7-9d22c2c9327d" providerId="AD" clId="Web-{BE072EE2-AC12-5C97-D838-1D5BA2DCFE92}" dt="2023-05-13T20:19:34.697" v="355"/>
        <pc:sldMkLst>
          <pc:docMk/>
          <pc:sldMk cId="986854188" sldId="278"/>
        </pc:sldMkLst>
        <pc:spChg chg="mod">
          <ac:chgData name="Donald Privitera" userId="S::dprivit2@kennesaw.edu::b19266b5-85bb-4cd7-abc7-9d22c2c9327d" providerId="AD" clId="Web-{BE072EE2-AC12-5C97-D838-1D5BA2DCFE92}" dt="2023-05-13T20:12:30.014" v="243"/>
          <ac:spMkLst>
            <pc:docMk/>
            <pc:sldMk cId="986854188" sldId="278"/>
            <ac:spMk id="11" creationId="{00000000-0000-0000-0000-000000000000}"/>
          </ac:spMkLst>
        </pc:spChg>
        <pc:grpChg chg="mod">
          <ac:chgData name="Donald Privitera" userId="S::dprivit2@kennesaw.edu::b19266b5-85bb-4cd7-abc7-9d22c2c9327d" providerId="AD" clId="Web-{BE072EE2-AC12-5C97-D838-1D5BA2DCFE92}" dt="2023-05-13T20:19:34.697" v="355"/>
          <ac:grpSpMkLst>
            <pc:docMk/>
            <pc:sldMk cId="986854188" sldId="278"/>
            <ac:grpSpMk id="7" creationId="{279DEEFB-58B1-738A-AE8C-4D57C290D5D6}"/>
          </ac:grpSpMkLst>
        </pc:grpChg>
        <pc:picChg chg="mod">
          <ac:chgData name="Donald Privitera" userId="S::dprivit2@kennesaw.edu::b19266b5-85bb-4cd7-abc7-9d22c2c9327d" providerId="AD" clId="Web-{BE072EE2-AC12-5C97-D838-1D5BA2DCFE92}" dt="2023-05-13T20:12:13.513" v="242"/>
          <ac:picMkLst>
            <pc:docMk/>
            <pc:sldMk cId="986854188" sldId="278"/>
            <ac:picMk id="5" creationId="{00000000-0000-0000-0000-000000000000}"/>
          </ac:picMkLst>
        </pc:picChg>
      </pc:sldChg>
      <pc:sldChg chg="modSp">
        <pc:chgData name="Donald Privitera" userId="S::dprivit2@kennesaw.edu::b19266b5-85bb-4cd7-abc7-9d22c2c9327d" providerId="AD" clId="Web-{BE072EE2-AC12-5C97-D838-1D5BA2DCFE92}" dt="2023-05-13T20:13:59.360" v="267"/>
        <pc:sldMkLst>
          <pc:docMk/>
          <pc:sldMk cId="2992440885" sldId="280"/>
        </pc:sldMkLst>
        <pc:picChg chg="mod">
          <ac:chgData name="Donald Privitera" userId="S::dprivit2@kennesaw.edu::b19266b5-85bb-4cd7-abc7-9d22c2c9327d" providerId="AD" clId="Web-{BE072EE2-AC12-5C97-D838-1D5BA2DCFE92}" dt="2023-05-13T20:13:59.360" v="267"/>
          <ac:picMkLst>
            <pc:docMk/>
            <pc:sldMk cId="2992440885" sldId="280"/>
            <ac:picMk id="6" creationId="{00000000-0000-0000-0000-000000000000}"/>
          </ac:picMkLst>
        </pc:picChg>
      </pc:sldChg>
      <pc:sldChg chg="modSp">
        <pc:chgData name="Donald Privitera" userId="S::dprivit2@kennesaw.edu::b19266b5-85bb-4cd7-abc7-9d22c2c9327d" providerId="AD" clId="Web-{BE072EE2-AC12-5C97-D838-1D5BA2DCFE92}" dt="2023-05-13T20:16:52.021" v="322"/>
        <pc:sldMkLst>
          <pc:docMk/>
          <pc:sldMk cId="1942223587" sldId="294"/>
        </pc:sldMkLst>
        <pc:picChg chg="mod">
          <ac:chgData name="Donald Privitera" userId="S::dprivit2@kennesaw.edu::b19266b5-85bb-4cd7-abc7-9d22c2c9327d" providerId="AD" clId="Web-{BE072EE2-AC12-5C97-D838-1D5BA2DCFE92}" dt="2023-05-13T20:15:01.987" v="287"/>
          <ac:picMkLst>
            <pc:docMk/>
            <pc:sldMk cId="1942223587" sldId="294"/>
            <ac:picMk id="6" creationId="{00000000-0000-0000-0000-000000000000}"/>
          </ac:picMkLst>
        </pc:picChg>
        <pc:picChg chg="mod">
          <ac:chgData name="Donald Privitera" userId="S::dprivit2@kennesaw.edu::b19266b5-85bb-4cd7-abc7-9d22c2c9327d" providerId="AD" clId="Web-{BE072EE2-AC12-5C97-D838-1D5BA2DCFE92}" dt="2023-05-13T20:16:52.021" v="322"/>
          <ac:picMkLst>
            <pc:docMk/>
            <pc:sldMk cId="1942223587" sldId="294"/>
            <ac:picMk id="1026" creationId="{00000000-0000-0000-0000-000000000000}"/>
          </ac:picMkLst>
        </pc:picChg>
      </pc:sldChg>
      <pc:sldChg chg="modSp">
        <pc:chgData name="Donald Privitera" userId="S::dprivit2@kennesaw.edu::b19266b5-85bb-4cd7-abc7-9d22c2c9327d" providerId="AD" clId="Web-{BE072EE2-AC12-5C97-D838-1D5BA2DCFE92}" dt="2023-05-13T20:19:15.822" v="354"/>
        <pc:sldMkLst>
          <pc:docMk/>
          <pc:sldMk cId="605523577" sldId="295"/>
        </pc:sldMkLst>
        <pc:picChg chg="mod">
          <ac:chgData name="Donald Privitera" userId="S::dprivit2@kennesaw.edu::b19266b5-85bb-4cd7-abc7-9d22c2c9327d" providerId="AD" clId="Web-{BE072EE2-AC12-5C97-D838-1D5BA2DCFE92}" dt="2023-05-13T20:19:15.822" v="354"/>
          <ac:picMkLst>
            <pc:docMk/>
            <pc:sldMk cId="605523577" sldId="295"/>
            <ac:picMk id="3" creationId="{E5C23451-00A8-E2E1-0396-BCB0B8317964}"/>
          </ac:picMkLst>
        </pc:picChg>
      </pc:sldChg>
      <pc:sldChg chg="modSp">
        <pc:chgData name="Donald Privitera" userId="S::dprivit2@kennesaw.edu::b19266b5-85bb-4cd7-abc7-9d22c2c9327d" providerId="AD" clId="Web-{BE072EE2-AC12-5C97-D838-1D5BA2DCFE92}" dt="2023-05-13T19:55:52.121" v="1"/>
        <pc:sldMkLst>
          <pc:docMk/>
          <pc:sldMk cId="2591755692" sldId="305"/>
        </pc:sldMkLst>
        <pc:spChg chg="mod">
          <ac:chgData name="Donald Privitera" userId="S::dprivit2@kennesaw.edu::b19266b5-85bb-4cd7-abc7-9d22c2c9327d" providerId="AD" clId="Web-{BE072EE2-AC12-5C97-D838-1D5BA2DCFE92}" dt="2023-05-13T19:55:52.121" v="1"/>
          <ac:spMkLst>
            <pc:docMk/>
            <pc:sldMk cId="2591755692" sldId="305"/>
            <ac:spMk id="54276" creationId="{00000000-0000-0000-0000-000000000000}"/>
          </ac:spMkLst>
        </pc:spChg>
      </pc:sldChg>
      <pc:sldChg chg="modSp">
        <pc:chgData name="Donald Privitera" userId="S::dprivit2@kennesaw.edu::b19266b5-85bb-4cd7-abc7-9d22c2c9327d" providerId="AD" clId="Web-{BE072EE2-AC12-5C97-D838-1D5BA2DCFE92}" dt="2023-05-13T19:57:49.595" v="30"/>
        <pc:sldMkLst>
          <pc:docMk/>
          <pc:sldMk cId="1141916225" sldId="306"/>
        </pc:sldMkLst>
        <pc:picChg chg="mod">
          <ac:chgData name="Donald Privitera" userId="S::dprivit2@kennesaw.edu::b19266b5-85bb-4cd7-abc7-9d22c2c9327d" providerId="AD" clId="Web-{BE072EE2-AC12-5C97-D838-1D5BA2DCFE92}" dt="2023-05-13T19:57:49.595" v="30"/>
          <ac:picMkLst>
            <pc:docMk/>
            <pc:sldMk cId="1141916225" sldId="306"/>
            <ac:picMk id="1027" creationId="{00000000-0000-0000-0000-000000000000}"/>
          </ac:picMkLst>
        </pc:picChg>
      </pc:sldChg>
    </pc:docChg>
  </pc:docChgLst>
  <pc:docChgLst>
    <pc:chgData name="Bob Brown" userId="de4355ee-7296-4195-ba97-c8dead83c87d" providerId="ADAL" clId="{8D6D9D78-C982-4805-88E5-6526B7F39FD9}"/>
    <pc:docChg chg="undo custSel addSld modSld">
      <pc:chgData name="Bob Brown" userId="de4355ee-7296-4195-ba97-c8dead83c87d" providerId="ADAL" clId="{8D6D9D78-C982-4805-88E5-6526B7F39FD9}" dt="2023-04-05T19:07:16.238" v="721" actId="255"/>
      <pc:docMkLst>
        <pc:docMk/>
      </pc:docMkLst>
      <pc:sldChg chg="modSp mod">
        <pc:chgData name="Bob Brown" userId="de4355ee-7296-4195-ba97-c8dead83c87d" providerId="ADAL" clId="{8D6D9D78-C982-4805-88E5-6526B7F39FD9}" dt="2023-04-05T18:29:04.098" v="301" actId="14100"/>
        <pc:sldMkLst>
          <pc:docMk/>
          <pc:sldMk cId="265411290" sldId="260"/>
        </pc:sldMkLst>
        <pc:spChg chg="mod">
          <ac:chgData name="Bob Brown" userId="de4355ee-7296-4195-ba97-c8dead83c87d" providerId="ADAL" clId="{8D6D9D78-C982-4805-88E5-6526B7F39FD9}" dt="2023-04-05T18:29:04.098" v="301" actId="14100"/>
          <ac:spMkLst>
            <pc:docMk/>
            <pc:sldMk cId="265411290" sldId="260"/>
            <ac:spMk id="9" creationId="{42F939F5-7105-C96E-B406-B66FA632E3C0}"/>
          </ac:spMkLst>
        </pc:spChg>
        <pc:spChg chg="mod">
          <ac:chgData name="Bob Brown" userId="de4355ee-7296-4195-ba97-c8dead83c87d" providerId="ADAL" clId="{8D6D9D78-C982-4805-88E5-6526B7F39FD9}" dt="2023-04-05T18:28:34.650" v="298" actId="1076"/>
          <ac:spMkLst>
            <pc:docMk/>
            <pc:sldMk cId="265411290" sldId="260"/>
            <ac:spMk id="18" creationId="{A204F02A-9412-9294-74AE-38A98400366C}"/>
          </ac:spMkLst>
        </pc:spChg>
      </pc:sldChg>
      <pc:sldChg chg="modSp mod">
        <pc:chgData name="Bob Brown" userId="de4355ee-7296-4195-ba97-c8dead83c87d" providerId="ADAL" clId="{8D6D9D78-C982-4805-88E5-6526B7F39FD9}" dt="2023-04-05T16:00:48.629" v="115" actId="14100"/>
        <pc:sldMkLst>
          <pc:docMk/>
          <pc:sldMk cId="1174636670" sldId="261"/>
        </pc:sldMkLst>
        <pc:spChg chg="mod">
          <ac:chgData name="Bob Brown" userId="de4355ee-7296-4195-ba97-c8dead83c87d" providerId="ADAL" clId="{8D6D9D78-C982-4805-88E5-6526B7F39FD9}" dt="2023-04-05T16:00:48.629" v="115" actId="14100"/>
          <ac:spMkLst>
            <pc:docMk/>
            <pc:sldMk cId="1174636670" sldId="261"/>
            <ac:spMk id="9219" creationId="{00000000-0000-0000-0000-000000000000}"/>
          </ac:spMkLst>
        </pc:spChg>
      </pc:sldChg>
      <pc:sldChg chg="modSp">
        <pc:chgData name="Bob Brown" userId="de4355ee-7296-4195-ba97-c8dead83c87d" providerId="ADAL" clId="{8D6D9D78-C982-4805-88E5-6526B7F39FD9}" dt="2023-04-05T18:29:48.522" v="312" actId="20577"/>
        <pc:sldMkLst>
          <pc:docMk/>
          <pc:sldMk cId="3586071711" sldId="264"/>
        </pc:sldMkLst>
        <pc:spChg chg="mod">
          <ac:chgData name="Bob Brown" userId="de4355ee-7296-4195-ba97-c8dead83c87d" providerId="ADAL" clId="{8D6D9D78-C982-4805-88E5-6526B7F39FD9}" dt="2023-04-05T18:29:48.522" v="312" actId="20577"/>
          <ac:spMkLst>
            <pc:docMk/>
            <pc:sldMk cId="3586071711" sldId="264"/>
            <ac:spMk id="13315" creationId="{00000000-0000-0000-0000-000000000000}"/>
          </ac:spMkLst>
        </pc:spChg>
      </pc:sldChg>
      <pc:sldChg chg="modSp modNotesTx">
        <pc:chgData name="Bob Brown" userId="de4355ee-7296-4195-ba97-c8dead83c87d" providerId="ADAL" clId="{8D6D9D78-C982-4805-88E5-6526B7F39FD9}" dt="2023-04-05T18:30:50.064" v="314" actId="313"/>
        <pc:sldMkLst>
          <pc:docMk/>
          <pc:sldMk cId="3478481101" sldId="267"/>
        </pc:sldMkLst>
        <pc:grpChg chg="mod">
          <ac:chgData name="Bob Brown" userId="de4355ee-7296-4195-ba97-c8dead83c87d" providerId="ADAL" clId="{8D6D9D78-C982-4805-88E5-6526B7F39FD9}" dt="2023-04-05T18:30:37.141" v="313" actId="1076"/>
          <ac:grpSpMkLst>
            <pc:docMk/>
            <pc:sldMk cId="3478481101" sldId="267"/>
            <ac:grpSpMk id="6" creationId="{00000000-0000-0000-0000-000000000000}"/>
          </ac:grpSpMkLst>
        </pc:grpChg>
        <pc:picChg chg="mod">
          <ac:chgData name="Bob Brown" userId="de4355ee-7296-4195-ba97-c8dead83c87d" providerId="ADAL" clId="{8D6D9D78-C982-4805-88E5-6526B7F39FD9}" dt="2023-04-05T18:30:37.141" v="313" actId="1076"/>
          <ac:picMkLst>
            <pc:docMk/>
            <pc:sldMk cId="3478481101" sldId="267"/>
            <ac:picMk id="1026" creationId="{00000000-0000-0000-0000-000000000000}"/>
          </ac:picMkLst>
        </pc:picChg>
        <pc:cxnChg chg="mod">
          <ac:chgData name="Bob Brown" userId="de4355ee-7296-4195-ba97-c8dead83c87d" providerId="ADAL" clId="{8D6D9D78-C982-4805-88E5-6526B7F39FD9}" dt="2023-04-05T18:30:37.141" v="313" actId="1076"/>
          <ac:cxnSpMkLst>
            <pc:docMk/>
            <pc:sldMk cId="3478481101" sldId="267"/>
            <ac:cxnSpMk id="3" creationId="{00000000-0000-0000-0000-000000000000}"/>
          </ac:cxnSpMkLst>
        </pc:cxnChg>
        <pc:cxnChg chg="mod">
          <ac:chgData name="Bob Brown" userId="de4355ee-7296-4195-ba97-c8dead83c87d" providerId="ADAL" clId="{8D6D9D78-C982-4805-88E5-6526B7F39FD9}" dt="2023-04-05T18:30:37.141" v="313" actId="1076"/>
          <ac:cxnSpMkLst>
            <pc:docMk/>
            <pc:sldMk cId="3478481101" sldId="267"/>
            <ac:cxnSpMk id="5" creationId="{00000000-0000-0000-0000-000000000000}"/>
          </ac:cxnSpMkLst>
        </pc:cxnChg>
        <pc:cxnChg chg="mod">
          <ac:chgData name="Bob Brown" userId="de4355ee-7296-4195-ba97-c8dead83c87d" providerId="ADAL" clId="{8D6D9D78-C982-4805-88E5-6526B7F39FD9}" dt="2023-04-05T18:30:37.141" v="313" actId="1076"/>
          <ac:cxnSpMkLst>
            <pc:docMk/>
            <pc:sldMk cId="3478481101" sldId="267"/>
            <ac:cxnSpMk id="10" creationId="{00000000-0000-0000-0000-000000000000}"/>
          </ac:cxnSpMkLst>
        </pc:cxnChg>
      </pc:sldChg>
      <pc:sldChg chg="modNotesTx">
        <pc:chgData name="Bob Brown" userId="de4355ee-7296-4195-ba97-c8dead83c87d" providerId="ADAL" clId="{8D6D9D78-C982-4805-88E5-6526B7F39FD9}" dt="2023-04-05T18:31:55.297" v="322"/>
        <pc:sldMkLst>
          <pc:docMk/>
          <pc:sldMk cId="3743990339" sldId="268"/>
        </pc:sldMkLst>
      </pc:sldChg>
      <pc:sldChg chg="modNotesTx">
        <pc:chgData name="Bob Brown" userId="de4355ee-7296-4195-ba97-c8dead83c87d" providerId="ADAL" clId="{8D6D9D78-C982-4805-88E5-6526B7F39FD9}" dt="2023-04-05T18:33:13.831" v="491" actId="20577"/>
        <pc:sldMkLst>
          <pc:docMk/>
          <pc:sldMk cId="1007271200" sldId="269"/>
        </pc:sldMkLst>
      </pc:sldChg>
      <pc:sldChg chg="modSp">
        <pc:chgData name="Bob Brown" userId="de4355ee-7296-4195-ba97-c8dead83c87d" providerId="ADAL" clId="{8D6D9D78-C982-4805-88E5-6526B7F39FD9}" dt="2023-04-05T18:34:20.258" v="498" actId="20577"/>
        <pc:sldMkLst>
          <pc:docMk/>
          <pc:sldMk cId="2107643881" sldId="275"/>
        </pc:sldMkLst>
        <pc:spChg chg="mod">
          <ac:chgData name="Bob Brown" userId="de4355ee-7296-4195-ba97-c8dead83c87d" providerId="ADAL" clId="{8D6D9D78-C982-4805-88E5-6526B7F39FD9}" dt="2023-04-05T18:34:20.258" v="498" actId="20577"/>
          <ac:spMkLst>
            <pc:docMk/>
            <pc:sldMk cId="2107643881" sldId="275"/>
            <ac:spMk id="24579" creationId="{00000000-0000-0000-0000-000000000000}"/>
          </ac:spMkLst>
        </pc:spChg>
      </pc:sldChg>
      <pc:sldChg chg="modSp modNotesTx">
        <pc:chgData name="Bob Brown" userId="de4355ee-7296-4195-ba97-c8dead83c87d" providerId="ADAL" clId="{8D6D9D78-C982-4805-88E5-6526B7F39FD9}" dt="2023-04-05T18:40:25.225" v="696" actId="20577"/>
        <pc:sldMkLst>
          <pc:docMk/>
          <pc:sldMk cId="835221696" sldId="281"/>
        </pc:sldMkLst>
        <pc:spChg chg="mod">
          <ac:chgData name="Bob Brown" userId="de4355ee-7296-4195-ba97-c8dead83c87d" providerId="ADAL" clId="{8D6D9D78-C982-4805-88E5-6526B7F39FD9}" dt="2023-04-05T18:39:50.066" v="584" actId="20577"/>
          <ac:spMkLst>
            <pc:docMk/>
            <pc:sldMk cId="835221696" sldId="281"/>
            <ac:spMk id="4" creationId="{00000000-0000-0000-0000-000000000000}"/>
          </ac:spMkLst>
        </pc:spChg>
      </pc:sldChg>
      <pc:sldChg chg="modSp mod">
        <pc:chgData name="Bob Brown" userId="de4355ee-7296-4195-ba97-c8dead83c87d" providerId="ADAL" clId="{8D6D9D78-C982-4805-88E5-6526B7F39FD9}" dt="2023-04-05T18:41:21.138" v="698" actId="255"/>
        <pc:sldMkLst>
          <pc:docMk/>
          <pc:sldMk cId="2327061665" sldId="282"/>
        </pc:sldMkLst>
        <pc:spChg chg="mod">
          <ac:chgData name="Bob Brown" userId="de4355ee-7296-4195-ba97-c8dead83c87d" providerId="ADAL" clId="{8D6D9D78-C982-4805-88E5-6526B7F39FD9}" dt="2023-04-05T18:41:21.138" v="698" actId="255"/>
          <ac:spMkLst>
            <pc:docMk/>
            <pc:sldMk cId="2327061665" sldId="282"/>
            <ac:spMk id="2" creationId="{00000000-0000-0000-0000-000000000000}"/>
          </ac:spMkLst>
        </pc:spChg>
      </pc:sldChg>
      <pc:sldChg chg="modSp">
        <pc:chgData name="Bob Brown" userId="de4355ee-7296-4195-ba97-c8dead83c87d" providerId="ADAL" clId="{8D6D9D78-C982-4805-88E5-6526B7F39FD9}" dt="2023-04-05T19:07:16.238" v="721" actId="255"/>
        <pc:sldMkLst>
          <pc:docMk/>
          <pc:sldMk cId="1862065728" sldId="287"/>
        </pc:sldMkLst>
        <pc:spChg chg="mod">
          <ac:chgData name="Bob Brown" userId="de4355ee-7296-4195-ba97-c8dead83c87d" providerId="ADAL" clId="{8D6D9D78-C982-4805-88E5-6526B7F39FD9}" dt="2023-04-05T19:07:16.238" v="721" actId="255"/>
          <ac:spMkLst>
            <pc:docMk/>
            <pc:sldMk cId="1862065728" sldId="287"/>
            <ac:spMk id="31747" creationId="{00000000-0000-0000-0000-000000000000}"/>
          </ac:spMkLst>
        </pc:spChg>
      </pc:sldChg>
      <pc:sldChg chg="modSp mod">
        <pc:chgData name="Bob Brown" userId="de4355ee-7296-4195-ba97-c8dead83c87d" providerId="ADAL" clId="{8D6D9D78-C982-4805-88E5-6526B7F39FD9}" dt="2023-04-05T18:38:33.075" v="505" actId="20577"/>
        <pc:sldMkLst>
          <pc:docMk/>
          <pc:sldMk cId="1401977674" sldId="290"/>
        </pc:sldMkLst>
        <pc:spChg chg="mod">
          <ac:chgData name="Bob Brown" userId="de4355ee-7296-4195-ba97-c8dead83c87d" providerId="ADAL" clId="{8D6D9D78-C982-4805-88E5-6526B7F39FD9}" dt="2023-04-05T18:38:33.075" v="505" actId="20577"/>
          <ac:spMkLst>
            <pc:docMk/>
            <pc:sldMk cId="1401977674" sldId="290"/>
            <ac:spMk id="6" creationId="{E5F49E46-EE3F-F31F-B99B-5937599398CA}"/>
          </ac:spMkLst>
        </pc:spChg>
        <pc:spChg chg="mod">
          <ac:chgData name="Bob Brown" userId="de4355ee-7296-4195-ba97-c8dead83c87d" providerId="ADAL" clId="{8D6D9D78-C982-4805-88E5-6526B7F39FD9}" dt="2023-04-05T18:37:23.226" v="501" actId="20577"/>
          <ac:spMkLst>
            <pc:docMk/>
            <pc:sldMk cId="1401977674" sldId="290"/>
            <ac:spMk id="39938" creationId="{00000000-0000-0000-0000-000000000000}"/>
          </ac:spMkLst>
        </pc:spChg>
      </pc:sldChg>
      <pc:sldChg chg="modSp mod">
        <pc:chgData name="Bob Brown" userId="de4355ee-7296-4195-ba97-c8dead83c87d" providerId="ADAL" clId="{8D6D9D78-C982-4805-88E5-6526B7F39FD9}" dt="2023-04-05T18:44:46.461" v="699" actId="948"/>
        <pc:sldMkLst>
          <pc:docMk/>
          <pc:sldMk cId="1301662562" sldId="292"/>
        </pc:sldMkLst>
        <pc:spChg chg="mod">
          <ac:chgData name="Bob Brown" userId="de4355ee-7296-4195-ba97-c8dead83c87d" providerId="ADAL" clId="{8D6D9D78-C982-4805-88E5-6526B7F39FD9}" dt="2023-04-05T18:44:46.461" v="699" actId="948"/>
          <ac:spMkLst>
            <pc:docMk/>
            <pc:sldMk cId="1301662562" sldId="292"/>
            <ac:spMk id="43011" creationId="{00000000-0000-0000-0000-000000000000}"/>
          </ac:spMkLst>
        </pc:spChg>
      </pc:sldChg>
      <pc:sldChg chg="modSp mod">
        <pc:chgData name="Bob Brown" userId="de4355ee-7296-4195-ba97-c8dead83c87d" providerId="ADAL" clId="{8D6D9D78-C982-4805-88E5-6526B7F39FD9}" dt="2023-04-05T18:45:09.968" v="707" actId="20577"/>
        <pc:sldMkLst>
          <pc:docMk/>
          <pc:sldMk cId="49783411" sldId="293"/>
        </pc:sldMkLst>
        <pc:spChg chg="mod">
          <ac:chgData name="Bob Brown" userId="de4355ee-7296-4195-ba97-c8dead83c87d" providerId="ADAL" clId="{8D6D9D78-C982-4805-88E5-6526B7F39FD9}" dt="2023-04-05T18:45:09.968" v="707" actId="20577"/>
          <ac:spMkLst>
            <pc:docMk/>
            <pc:sldMk cId="49783411" sldId="293"/>
            <ac:spMk id="44035" creationId="{00000000-0000-0000-0000-000000000000}"/>
          </ac:spMkLst>
        </pc:spChg>
      </pc:sldChg>
      <pc:sldChg chg="modSp">
        <pc:chgData name="Bob Brown" userId="de4355ee-7296-4195-ba97-c8dead83c87d" providerId="ADAL" clId="{8D6D9D78-C982-4805-88E5-6526B7F39FD9}" dt="2023-04-05T15:56:45.628" v="105" actId="12"/>
        <pc:sldMkLst>
          <pc:docMk/>
          <pc:sldMk cId="3207035052" sldId="297"/>
        </pc:sldMkLst>
        <pc:spChg chg="mod">
          <ac:chgData name="Bob Brown" userId="de4355ee-7296-4195-ba97-c8dead83c87d" providerId="ADAL" clId="{8D6D9D78-C982-4805-88E5-6526B7F39FD9}" dt="2023-04-05T15:56:45.628" v="105" actId="12"/>
          <ac:spMkLst>
            <pc:docMk/>
            <pc:sldMk cId="3207035052" sldId="297"/>
            <ac:spMk id="14339" creationId="{00000000-0000-0000-0000-000000000000}"/>
          </ac:spMkLst>
        </pc:spChg>
      </pc:sldChg>
      <pc:sldChg chg="modSp mod">
        <pc:chgData name="Bob Brown" userId="de4355ee-7296-4195-ba97-c8dead83c87d" providerId="ADAL" clId="{8D6D9D78-C982-4805-88E5-6526B7F39FD9}" dt="2023-04-05T15:58:26.994" v="112" actId="255"/>
        <pc:sldMkLst>
          <pc:docMk/>
          <pc:sldMk cId="2057478742" sldId="299"/>
        </pc:sldMkLst>
        <pc:spChg chg="mod">
          <ac:chgData name="Bob Brown" userId="de4355ee-7296-4195-ba97-c8dead83c87d" providerId="ADAL" clId="{8D6D9D78-C982-4805-88E5-6526B7F39FD9}" dt="2023-04-05T15:58:26.994" v="112" actId="255"/>
          <ac:spMkLst>
            <pc:docMk/>
            <pc:sldMk cId="2057478742" sldId="299"/>
            <ac:spMk id="17411" creationId="{00000000-0000-0000-0000-000000000000}"/>
          </ac:spMkLst>
        </pc:spChg>
      </pc:sldChg>
      <pc:sldChg chg="modSp modAnim">
        <pc:chgData name="Bob Brown" userId="de4355ee-7296-4195-ba97-c8dead83c87d" providerId="ADAL" clId="{8D6D9D78-C982-4805-88E5-6526B7F39FD9}" dt="2023-04-05T18:25:02.013" v="156" actId="20577"/>
        <pc:sldMkLst>
          <pc:docMk/>
          <pc:sldMk cId="279381566" sldId="301"/>
        </pc:sldMkLst>
        <pc:spChg chg="mod">
          <ac:chgData name="Bob Brown" userId="de4355ee-7296-4195-ba97-c8dead83c87d" providerId="ADAL" clId="{8D6D9D78-C982-4805-88E5-6526B7F39FD9}" dt="2023-04-05T18:25:02.013" v="156" actId="20577"/>
          <ac:spMkLst>
            <pc:docMk/>
            <pc:sldMk cId="279381566" sldId="301"/>
            <ac:spMk id="22530" creationId="{00000000-0000-0000-0000-000000000000}"/>
          </ac:spMkLst>
        </pc:spChg>
        <pc:spChg chg="mod">
          <ac:chgData name="Bob Brown" userId="de4355ee-7296-4195-ba97-c8dead83c87d" providerId="ADAL" clId="{8D6D9D78-C982-4805-88E5-6526B7F39FD9}" dt="2023-04-05T18:24:57.940" v="155" actId="255"/>
          <ac:spMkLst>
            <pc:docMk/>
            <pc:sldMk cId="279381566" sldId="301"/>
            <ac:spMk id="22531" creationId="{00000000-0000-0000-0000-000000000000}"/>
          </ac:spMkLst>
        </pc:spChg>
      </pc:sldChg>
      <pc:sldChg chg="modNotesTx">
        <pc:chgData name="Bob Brown" userId="de4355ee-7296-4195-ba97-c8dead83c87d" providerId="ADAL" clId="{8D6D9D78-C982-4805-88E5-6526B7F39FD9}" dt="2023-04-05T18:27:42.137" v="281" actId="20577"/>
        <pc:sldMkLst>
          <pc:docMk/>
          <pc:sldMk cId="256522978" sldId="302"/>
        </pc:sldMkLst>
      </pc:sldChg>
      <pc:sldChg chg="modSp mod">
        <pc:chgData name="Bob Brown" userId="de4355ee-7296-4195-ba97-c8dead83c87d" providerId="ADAL" clId="{8D6D9D78-C982-4805-88E5-6526B7F39FD9}" dt="2023-04-05T15:59:04.659" v="114" actId="1076"/>
        <pc:sldMkLst>
          <pc:docMk/>
          <pc:sldMk cId="1794859289" sldId="307"/>
        </pc:sldMkLst>
        <pc:spChg chg="mod">
          <ac:chgData name="Bob Brown" userId="de4355ee-7296-4195-ba97-c8dead83c87d" providerId="ADAL" clId="{8D6D9D78-C982-4805-88E5-6526B7F39FD9}" dt="2023-04-05T15:59:04.659" v="114" actId="1076"/>
          <ac:spMkLst>
            <pc:docMk/>
            <pc:sldMk cId="1794859289" sldId="307"/>
            <ac:spMk id="5" creationId="{00000000-0000-0000-0000-000000000000}"/>
          </ac:spMkLst>
        </pc:spChg>
      </pc:sldChg>
      <pc:sldChg chg="modSp mod">
        <pc:chgData name="Bob Brown" userId="de4355ee-7296-4195-ba97-c8dead83c87d" providerId="ADAL" clId="{8D6D9D78-C982-4805-88E5-6526B7F39FD9}" dt="2023-04-05T18:34:55.907" v="500" actId="20577"/>
        <pc:sldMkLst>
          <pc:docMk/>
          <pc:sldMk cId="2208771925" sldId="314"/>
        </pc:sldMkLst>
        <pc:spChg chg="mod">
          <ac:chgData name="Bob Brown" userId="de4355ee-7296-4195-ba97-c8dead83c87d" providerId="ADAL" clId="{8D6D9D78-C982-4805-88E5-6526B7F39FD9}" dt="2023-04-05T18:34:55.907" v="500" actId="20577"/>
          <ac:spMkLst>
            <pc:docMk/>
            <pc:sldMk cId="2208771925" sldId="314"/>
            <ac:spMk id="2" creationId="{49DCDBD5-1108-E015-FFFF-0B1C83CF956C}"/>
          </ac:spMkLst>
        </pc:spChg>
      </pc:sldChg>
      <pc:sldChg chg="modSp mod modAnim">
        <pc:chgData name="Bob Brown" userId="de4355ee-7296-4195-ba97-c8dead83c87d" providerId="ADAL" clId="{8D6D9D78-C982-4805-88E5-6526B7F39FD9}" dt="2023-04-05T19:04:47.652" v="709"/>
        <pc:sldMkLst>
          <pc:docMk/>
          <pc:sldMk cId="1172329132" sldId="317"/>
        </pc:sldMkLst>
        <pc:spChg chg="mod">
          <ac:chgData name="Bob Brown" userId="de4355ee-7296-4195-ba97-c8dead83c87d" providerId="ADAL" clId="{8D6D9D78-C982-4805-88E5-6526B7F39FD9}" dt="2023-04-05T15:56:23.167" v="103" actId="14100"/>
          <ac:spMkLst>
            <pc:docMk/>
            <pc:sldMk cId="1172329132" sldId="317"/>
            <ac:spMk id="3" creationId="{6E64A4A3-7038-B32C-77FC-EFBA8D903048}"/>
          </ac:spMkLst>
        </pc:spChg>
      </pc:sldChg>
      <pc:sldChg chg="modSp add mod modAnim">
        <pc:chgData name="Bob Brown" userId="de4355ee-7296-4195-ba97-c8dead83c87d" providerId="ADAL" clId="{8D6D9D78-C982-4805-88E5-6526B7F39FD9}" dt="2023-04-05T18:26:53.995" v="202"/>
        <pc:sldMkLst>
          <pc:docMk/>
          <pc:sldMk cId="3984749994" sldId="318"/>
        </pc:sldMkLst>
        <pc:spChg chg="mod">
          <ac:chgData name="Bob Brown" userId="de4355ee-7296-4195-ba97-c8dead83c87d" providerId="ADAL" clId="{8D6D9D78-C982-4805-88E5-6526B7F39FD9}" dt="2023-04-05T18:25:29.383" v="177" actId="20577"/>
          <ac:spMkLst>
            <pc:docMk/>
            <pc:sldMk cId="3984749994" sldId="318"/>
            <ac:spMk id="22530" creationId="{00000000-0000-0000-0000-000000000000}"/>
          </ac:spMkLst>
        </pc:spChg>
        <pc:spChg chg="mod">
          <ac:chgData name="Bob Brown" userId="de4355ee-7296-4195-ba97-c8dead83c87d" providerId="ADAL" clId="{8D6D9D78-C982-4805-88E5-6526B7F39FD9}" dt="2023-04-05T18:26:20.561" v="198" actId="255"/>
          <ac:spMkLst>
            <pc:docMk/>
            <pc:sldMk cId="3984749994" sldId="318"/>
            <ac:spMk id="22531" creationId="{00000000-0000-0000-0000-000000000000}"/>
          </ac:spMkLst>
        </pc:spChg>
      </pc:sldChg>
    </pc:docChg>
  </pc:docChgLst>
  <pc:docChgLst>
    <pc:chgData name="Bob Brown" userId="de4355ee-7296-4195-ba97-c8dead83c87d" providerId="ADAL" clId="{A831C56B-3E7B-4BEE-B333-7A4D8DBFD555}"/>
    <pc:docChg chg="undo custSel addSld delSld modSld sldOrd addMainMaster delMainMaster">
      <pc:chgData name="Bob Brown" userId="de4355ee-7296-4195-ba97-c8dead83c87d" providerId="ADAL" clId="{A831C56B-3E7B-4BEE-B333-7A4D8DBFD555}" dt="2023-04-05T09:55:44.498" v="6015" actId="20577"/>
      <pc:docMkLst>
        <pc:docMk/>
      </pc:docMkLst>
      <pc:sldChg chg="modSp mod">
        <pc:chgData name="Bob Brown" userId="de4355ee-7296-4195-ba97-c8dead83c87d" providerId="ADAL" clId="{A831C56B-3E7B-4BEE-B333-7A4D8DBFD555}" dt="2023-04-04T19:40:23.509" v="5555" actId="1076"/>
        <pc:sldMkLst>
          <pc:docMk/>
          <pc:sldMk cId="3095576246" sldId="256"/>
        </pc:sldMkLst>
        <pc:spChg chg="mod">
          <ac:chgData name="Bob Brown" userId="de4355ee-7296-4195-ba97-c8dead83c87d" providerId="ADAL" clId="{A831C56B-3E7B-4BEE-B333-7A4D8DBFD555}" dt="2023-03-29T12:53:10.730" v="37" actId="20577"/>
          <ac:spMkLst>
            <pc:docMk/>
            <pc:sldMk cId="3095576246" sldId="256"/>
            <ac:spMk id="3" creationId="{00000000-0000-0000-0000-000000000000}"/>
          </ac:spMkLst>
        </pc:spChg>
        <pc:grpChg chg="mod">
          <ac:chgData name="Bob Brown" userId="de4355ee-7296-4195-ba97-c8dead83c87d" providerId="ADAL" clId="{A831C56B-3E7B-4BEE-B333-7A4D8DBFD555}" dt="2023-04-04T19:40:23.509" v="5555" actId="1076"/>
          <ac:grpSpMkLst>
            <pc:docMk/>
            <pc:sldMk cId="3095576246" sldId="256"/>
            <ac:grpSpMk id="4" creationId="{70D8C064-1CA3-4C25-7F82-CD093C8EE46A}"/>
          </ac:grpSpMkLst>
        </pc:grpChg>
      </pc:sldChg>
      <pc:sldChg chg="addSp delSp modSp add mod modClrScheme modAnim chgLayout">
        <pc:chgData name="Bob Brown" userId="de4355ee-7296-4195-ba97-c8dead83c87d" providerId="ADAL" clId="{A831C56B-3E7B-4BEE-B333-7A4D8DBFD555}" dt="2023-04-04T16:36:36.302" v="1510" actId="700"/>
        <pc:sldMkLst>
          <pc:docMk/>
          <pc:sldMk cId="2438498824" sldId="259"/>
        </pc:sldMkLst>
        <pc:spChg chg="add del mod">
          <ac:chgData name="Bob Brown" userId="de4355ee-7296-4195-ba97-c8dead83c87d" providerId="ADAL" clId="{A831C56B-3E7B-4BEE-B333-7A4D8DBFD555}" dt="2023-04-04T16:36:36.302" v="1510" actId="700"/>
          <ac:spMkLst>
            <pc:docMk/>
            <pc:sldMk cId="2438498824" sldId="259"/>
            <ac:spMk id="3" creationId="{8D9FE526-413D-E446-9F11-F465778B6280}"/>
          </ac:spMkLst>
        </pc:spChg>
        <pc:spChg chg="mod ord">
          <ac:chgData name="Bob Brown" userId="de4355ee-7296-4195-ba97-c8dead83c87d" providerId="ADAL" clId="{A831C56B-3E7B-4BEE-B333-7A4D8DBFD555}" dt="2023-04-04T16:36:36.302" v="1510" actId="700"/>
          <ac:spMkLst>
            <pc:docMk/>
            <pc:sldMk cId="2438498824" sldId="259"/>
            <ac:spMk id="7170" creationId="{00000000-0000-0000-0000-000000000000}"/>
          </ac:spMkLst>
        </pc:spChg>
        <pc:spChg chg="mod ord">
          <ac:chgData name="Bob Brown" userId="de4355ee-7296-4195-ba97-c8dead83c87d" providerId="ADAL" clId="{A831C56B-3E7B-4BEE-B333-7A4D8DBFD555}" dt="2023-04-04T16:36:36.302" v="1510" actId="700"/>
          <ac:spMkLst>
            <pc:docMk/>
            <pc:sldMk cId="2438498824" sldId="259"/>
            <ac:spMk id="7171" creationId="{00000000-0000-0000-0000-000000000000}"/>
          </ac:spMkLst>
        </pc:spChg>
        <pc:picChg chg="add mod">
          <ac:chgData name="Bob Brown" userId="de4355ee-7296-4195-ba97-c8dead83c87d" providerId="ADAL" clId="{A831C56B-3E7B-4BEE-B333-7A4D8DBFD555}" dt="2023-04-04T16:36:31.788" v="1509" actId="1076"/>
          <ac:picMkLst>
            <pc:docMk/>
            <pc:sldMk cId="2438498824" sldId="259"/>
            <ac:picMk id="4" creationId="{42C7AFC0-DEEB-955F-4275-D38B73F374E2}"/>
          </ac:picMkLst>
        </pc:picChg>
        <pc:picChg chg="del">
          <ac:chgData name="Bob Brown" userId="de4355ee-7296-4195-ba97-c8dead83c87d" providerId="ADAL" clId="{A831C56B-3E7B-4BEE-B333-7A4D8DBFD555}" dt="2023-04-04T16:36:07.301" v="1501" actId="478"/>
          <ac:picMkLst>
            <pc:docMk/>
            <pc:sldMk cId="2438498824" sldId="259"/>
            <ac:picMk id="7173" creationId="{00000000-0000-0000-0000-000000000000}"/>
          </ac:picMkLst>
        </pc:picChg>
      </pc:sldChg>
      <pc:sldChg chg="addSp delSp modSp add mod modClrScheme chgLayout modNotesTx">
        <pc:chgData name="Bob Brown" userId="de4355ee-7296-4195-ba97-c8dead83c87d" providerId="ADAL" clId="{A831C56B-3E7B-4BEE-B333-7A4D8DBFD555}" dt="2023-04-04T18:31:26.054" v="3524" actId="20577"/>
        <pc:sldMkLst>
          <pc:docMk/>
          <pc:sldMk cId="265411290" sldId="260"/>
        </pc:sldMkLst>
        <pc:spChg chg="add del mod">
          <ac:chgData name="Bob Brown" userId="de4355ee-7296-4195-ba97-c8dead83c87d" providerId="ADAL" clId="{A831C56B-3E7B-4BEE-B333-7A4D8DBFD555}" dt="2023-04-04T16:50:42.806" v="1514" actId="700"/>
          <ac:spMkLst>
            <pc:docMk/>
            <pc:sldMk cId="265411290" sldId="260"/>
            <ac:spMk id="3" creationId="{C84150DB-AC78-FC76-4A5D-2CF352B56962}"/>
          </ac:spMkLst>
        </pc:spChg>
        <pc:spChg chg="add del">
          <ac:chgData name="Bob Brown" userId="de4355ee-7296-4195-ba97-c8dead83c87d" providerId="ADAL" clId="{A831C56B-3E7B-4BEE-B333-7A4D8DBFD555}" dt="2023-04-04T16:52:56.560" v="1522" actId="478"/>
          <ac:spMkLst>
            <pc:docMk/>
            <pc:sldMk cId="265411290" sldId="260"/>
            <ac:spMk id="8" creationId="{828E2B16-3896-67E8-8BEC-17D19354DCBD}"/>
          </ac:spMkLst>
        </pc:spChg>
        <pc:spChg chg="add mod">
          <ac:chgData name="Bob Brown" userId="de4355ee-7296-4195-ba97-c8dead83c87d" providerId="ADAL" clId="{A831C56B-3E7B-4BEE-B333-7A4D8DBFD555}" dt="2023-04-04T16:55:39.696" v="1555" actId="1076"/>
          <ac:spMkLst>
            <pc:docMk/>
            <pc:sldMk cId="265411290" sldId="260"/>
            <ac:spMk id="9" creationId="{42F939F5-7105-C96E-B406-B66FA632E3C0}"/>
          </ac:spMkLst>
        </pc:spChg>
        <pc:spChg chg="add mod">
          <ac:chgData name="Bob Brown" userId="de4355ee-7296-4195-ba97-c8dead83c87d" providerId="ADAL" clId="{A831C56B-3E7B-4BEE-B333-7A4D8DBFD555}" dt="2023-04-04T16:53:55.419" v="1532" actId="1076"/>
          <ac:spMkLst>
            <pc:docMk/>
            <pc:sldMk cId="265411290" sldId="260"/>
            <ac:spMk id="10" creationId="{5A937F08-4FAE-E26A-1ADE-D5BADE804D9F}"/>
          </ac:spMkLst>
        </pc:spChg>
        <pc:spChg chg="add mod">
          <ac:chgData name="Bob Brown" userId="de4355ee-7296-4195-ba97-c8dead83c87d" providerId="ADAL" clId="{A831C56B-3E7B-4BEE-B333-7A4D8DBFD555}" dt="2023-04-04T16:54:02.380" v="1534" actId="1076"/>
          <ac:spMkLst>
            <pc:docMk/>
            <pc:sldMk cId="265411290" sldId="260"/>
            <ac:spMk id="11" creationId="{62626DD8-4038-4953-CF73-478AB14A5B63}"/>
          </ac:spMkLst>
        </pc:spChg>
        <pc:spChg chg="add mod">
          <ac:chgData name="Bob Brown" userId="de4355ee-7296-4195-ba97-c8dead83c87d" providerId="ADAL" clId="{A831C56B-3E7B-4BEE-B333-7A4D8DBFD555}" dt="2023-04-04T16:54:16.492" v="1537" actId="1076"/>
          <ac:spMkLst>
            <pc:docMk/>
            <pc:sldMk cId="265411290" sldId="260"/>
            <ac:spMk id="12" creationId="{2D767EF0-2AEA-632E-F710-C88C862EBE55}"/>
          </ac:spMkLst>
        </pc:spChg>
        <pc:spChg chg="add mod">
          <ac:chgData name="Bob Brown" userId="de4355ee-7296-4195-ba97-c8dead83c87d" providerId="ADAL" clId="{A831C56B-3E7B-4BEE-B333-7A4D8DBFD555}" dt="2023-04-04T16:54:23.814" v="1539" actId="1076"/>
          <ac:spMkLst>
            <pc:docMk/>
            <pc:sldMk cId="265411290" sldId="260"/>
            <ac:spMk id="13" creationId="{B6B71966-C038-D042-944B-3D2545F8AC2C}"/>
          </ac:spMkLst>
        </pc:spChg>
        <pc:spChg chg="add mod">
          <ac:chgData name="Bob Brown" userId="de4355ee-7296-4195-ba97-c8dead83c87d" providerId="ADAL" clId="{A831C56B-3E7B-4BEE-B333-7A4D8DBFD555}" dt="2023-04-04T16:55:04.693" v="1548" actId="1076"/>
          <ac:spMkLst>
            <pc:docMk/>
            <pc:sldMk cId="265411290" sldId="260"/>
            <ac:spMk id="14" creationId="{ED99A62D-1B0D-7AC8-3BEA-FD8F28C41B27}"/>
          </ac:spMkLst>
        </pc:spChg>
        <pc:spChg chg="add mod">
          <ac:chgData name="Bob Brown" userId="de4355ee-7296-4195-ba97-c8dead83c87d" providerId="ADAL" clId="{A831C56B-3E7B-4BEE-B333-7A4D8DBFD555}" dt="2023-04-04T16:55:12.175" v="1550" actId="1076"/>
          <ac:spMkLst>
            <pc:docMk/>
            <pc:sldMk cId="265411290" sldId="260"/>
            <ac:spMk id="15" creationId="{559FEBB7-0AE6-02C9-60CD-EAF5428CE40A}"/>
          </ac:spMkLst>
        </pc:spChg>
        <pc:spChg chg="add mod">
          <ac:chgData name="Bob Brown" userId="de4355ee-7296-4195-ba97-c8dead83c87d" providerId="ADAL" clId="{A831C56B-3E7B-4BEE-B333-7A4D8DBFD555}" dt="2023-04-04T16:55:28.912" v="1552" actId="1076"/>
          <ac:spMkLst>
            <pc:docMk/>
            <pc:sldMk cId="265411290" sldId="260"/>
            <ac:spMk id="16" creationId="{69FF4969-E7F6-F36A-42E4-EEBCDE6D83DA}"/>
          </ac:spMkLst>
        </pc:spChg>
        <pc:spChg chg="add mod">
          <ac:chgData name="Bob Brown" userId="de4355ee-7296-4195-ba97-c8dead83c87d" providerId="ADAL" clId="{A831C56B-3E7B-4BEE-B333-7A4D8DBFD555}" dt="2023-04-04T16:55:37.106" v="1554" actId="1076"/>
          <ac:spMkLst>
            <pc:docMk/>
            <pc:sldMk cId="265411290" sldId="260"/>
            <ac:spMk id="17" creationId="{899D9366-3346-DAEE-8369-D349621CEB13}"/>
          </ac:spMkLst>
        </pc:spChg>
        <pc:spChg chg="add mod">
          <ac:chgData name="Bob Brown" userId="de4355ee-7296-4195-ba97-c8dead83c87d" providerId="ADAL" clId="{A831C56B-3E7B-4BEE-B333-7A4D8DBFD555}" dt="2023-04-04T16:55:57.336" v="1564" actId="20577"/>
          <ac:spMkLst>
            <pc:docMk/>
            <pc:sldMk cId="265411290" sldId="260"/>
            <ac:spMk id="18" creationId="{A204F02A-9412-9294-74AE-38A98400366C}"/>
          </ac:spMkLst>
        </pc:spChg>
        <pc:spChg chg="mod ord">
          <ac:chgData name="Bob Brown" userId="de4355ee-7296-4195-ba97-c8dead83c87d" providerId="ADAL" clId="{A831C56B-3E7B-4BEE-B333-7A4D8DBFD555}" dt="2023-04-04T16:50:42.806" v="1514" actId="700"/>
          <ac:spMkLst>
            <pc:docMk/>
            <pc:sldMk cId="265411290" sldId="260"/>
            <ac:spMk id="8194" creationId="{00000000-0000-0000-0000-000000000000}"/>
          </ac:spMkLst>
        </pc:spChg>
        <pc:spChg chg="mod ord">
          <ac:chgData name="Bob Brown" userId="de4355ee-7296-4195-ba97-c8dead83c87d" providerId="ADAL" clId="{A831C56B-3E7B-4BEE-B333-7A4D8DBFD555}" dt="2023-04-04T16:50:42.806" v="1514" actId="700"/>
          <ac:spMkLst>
            <pc:docMk/>
            <pc:sldMk cId="265411290" sldId="260"/>
            <ac:spMk id="8196" creationId="{00000000-0000-0000-0000-000000000000}"/>
          </ac:spMkLst>
        </pc:spChg>
        <pc:picChg chg="add del mod">
          <ac:chgData name="Bob Brown" userId="de4355ee-7296-4195-ba97-c8dead83c87d" providerId="ADAL" clId="{A831C56B-3E7B-4BEE-B333-7A4D8DBFD555}" dt="2023-04-04T16:51:24.861" v="1516" actId="478"/>
          <ac:picMkLst>
            <pc:docMk/>
            <pc:sldMk cId="265411290" sldId="260"/>
            <ac:picMk id="5" creationId="{C3B7B28A-DE57-0199-6790-1669E2EC0AA8}"/>
          </ac:picMkLst>
        </pc:picChg>
        <pc:picChg chg="add mod">
          <ac:chgData name="Bob Brown" userId="de4355ee-7296-4195-ba97-c8dead83c87d" providerId="ADAL" clId="{A831C56B-3E7B-4BEE-B333-7A4D8DBFD555}" dt="2023-04-04T18:30:53.735" v="3420" actId="14826"/>
          <ac:picMkLst>
            <pc:docMk/>
            <pc:sldMk cId="265411290" sldId="260"/>
            <ac:picMk id="7" creationId="{D039E772-6AEB-E2EF-9AE7-E58AB629FED0}"/>
          </ac:picMkLst>
        </pc:picChg>
        <pc:picChg chg="del">
          <ac:chgData name="Bob Brown" userId="de4355ee-7296-4195-ba97-c8dead83c87d" providerId="ADAL" clId="{A831C56B-3E7B-4BEE-B333-7A4D8DBFD555}" dt="2023-04-04T16:50:37.758" v="1513" actId="478"/>
          <ac:picMkLst>
            <pc:docMk/>
            <pc:sldMk cId="265411290" sldId="260"/>
            <ac:picMk id="8198" creationId="{00000000-0000-0000-0000-000000000000}"/>
          </ac:picMkLst>
        </pc:picChg>
      </pc:sldChg>
      <pc:sldChg chg="delSp modSp add mod modAnim modNotesTx">
        <pc:chgData name="Bob Brown" userId="de4355ee-7296-4195-ba97-c8dead83c87d" providerId="ADAL" clId="{A831C56B-3E7B-4BEE-B333-7A4D8DBFD555}" dt="2023-04-04T21:31:21.086" v="5659" actId="20577"/>
        <pc:sldMkLst>
          <pc:docMk/>
          <pc:sldMk cId="1174636670" sldId="261"/>
        </pc:sldMkLst>
        <pc:spChg chg="del">
          <ac:chgData name="Bob Brown" userId="de4355ee-7296-4195-ba97-c8dead83c87d" providerId="ADAL" clId="{A831C56B-3E7B-4BEE-B333-7A4D8DBFD555}" dt="2023-04-04T16:56:13.385" v="1565" actId="478"/>
          <ac:spMkLst>
            <pc:docMk/>
            <pc:sldMk cId="1174636670" sldId="261"/>
            <ac:spMk id="6" creationId="{00000000-0000-0000-0000-000000000000}"/>
          </ac:spMkLst>
        </pc:spChg>
        <pc:spChg chg="mod">
          <ac:chgData name="Bob Brown" userId="de4355ee-7296-4195-ba97-c8dead83c87d" providerId="ADAL" clId="{A831C56B-3E7B-4BEE-B333-7A4D8DBFD555}" dt="2023-04-04T21:30:57.466" v="5567" actId="20577"/>
          <ac:spMkLst>
            <pc:docMk/>
            <pc:sldMk cId="1174636670" sldId="261"/>
            <ac:spMk id="9219" creationId="{00000000-0000-0000-0000-000000000000}"/>
          </ac:spMkLst>
        </pc:spChg>
      </pc:sldChg>
      <pc:sldChg chg="addSp modSp add mod">
        <pc:chgData name="Bob Brown" userId="de4355ee-7296-4195-ba97-c8dead83c87d" providerId="ADAL" clId="{A831C56B-3E7B-4BEE-B333-7A4D8DBFD555}" dt="2023-04-04T18:40:23.922" v="3693" actId="20577"/>
        <pc:sldMkLst>
          <pc:docMk/>
          <pc:sldMk cId="2818687466" sldId="262"/>
        </pc:sldMkLst>
        <pc:spChg chg="mod">
          <ac:chgData name="Bob Brown" userId="de4355ee-7296-4195-ba97-c8dead83c87d" providerId="ADAL" clId="{A831C56B-3E7B-4BEE-B333-7A4D8DBFD555}" dt="2023-04-04T16:58:43.034" v="1610" actId="113"/>
          <ac:spMkLst>
            <pc:docMk/>
            <pc:sldMk cId="2818687466" sldId="262"/>
            <ac:spMk id="2" creationId="{00000000-0000-0000-0000-000000000000}"/>
          </ac:spMkLst>
        </pc:spChg>
        <pc:spChg chg="mod">
          <ac:chgData name="Bob Brown" userId="de4355ee-7296-4195-ba97-c8dead83c87d" providerId="ADAL" clId="{A831C56B-3E7B-4BEE-B333-7A4D8DBFD555}" dt="2023-04-04T16:58:45.523" v="1611" actId="113"/>
          <ac:spMkLst>
            <pc:docMk/>
            <pc:sldMk cId="2818687466" sldId="262"/>
            <ac:spMk id="9" creationId="{00000000-0000-0000-0000-000000000000}"/>
          </ac:spMkLst>
        </pc:spChg>
        <pc:spChg chg="mod">
          <ac:chgData name="Bob Brown" userId="de4355ee-7296-4195-ba97-c8dead83c87d" providerId="ADAL" clId="{A831C56B-3E7B-4BEE-B333-7A4D8DBFD555}" dt="2023-04-04T16:58:57.134" v="1614" actId="1076"/>
          <ac:spMkLst>
            <pc:docMk/>
            <pc:sldMk cId="2818687466" sldId="262"/>
            <ac:spMk id="10" creationId="{00000000-0000-0000-0000-000000000000}"/>
          </ac:spMkLst>
        </pc:spChg>
        <pc:spChg chg="mod">
          <ac:chgData name="Bob Brown" userId="de4355ee-7296-4195-ba97-c8dead83c87d" providerId="ADAL" clId="{A831C56B-3E7B-4BEE-B333-7A4D8DBFD555}" dt="2023-04-01T17:21:34.052" v="46" actId="27636"/>
          <ac:spMkLst>
            <pc:docMk/>
            <pc:sldMk cId="2818687466" sldId="262"/>
            <ac:spMk id="10242" creationId="{00000000-0000-0000-0000-000000000000}"/>
          </ac:spMkLst>
        </pc:spChg>
        <pc:spChg chg="mod">
          <ac:chgData name="Bob Brown" userId="de4355ee-7296-4195-ba97-c8dead83c87d" providerId="ADAL" clId="{A831C56B-3E7B-4BEE-B333-7A4D8DBFD555}" dt="2023-04-04T18:40:23.922" v="3693" actId="20577"/>
          <ac:spMkLst>
            <pc:docMk/>
            <pc:sldMk cId="2818687466" sldId="262"/>
            <ac:spMk id="10243" creationId="{00000000-0000-0000-0000-000000000000}"/>
          </ac:spMkLst>
        </pc:spChg>
        <pc:grpChg chg="add mod">
          <ac:chgData name="Bob Brown" userId="de4355ee-7296-4195-ba97-c8dead83c87d" providerId="ADAL" clId="{A831C56B-3E7B-4BEE-B333-7A4D8DBFD555}" dt="2023-04-04T16:58:40.694" v="1609" actId="1076"/>
          <ac:grpSpMkLst>
            <pc:docMk/>
            <pc:sldMk cId="2818687466" sldId="262"/>
            <ac:grpSpMk id="3" creationId="{C1259645-F791-EF7A-7553-92EAA79BF20C}"/>
          </ac:grpSpMkLst>
        </pc:grpChg>
        <pc:picChg chg="mod">
          <ac:chgData name="Bob Brown" userId="de4355ee-7296-4195-ba97-c8dead83c87d" providerId="ADAL" clId="{A831C56B-3E7B-4BEE-B333-7A4D8DBFD555}" dt="2023-04-04T16:58:40.694" v="1609" actId="1076"/>
          <ac:picMkLst>
            <pc:docMk/>
            <pc:sldMk cId="2818687466" sldId="262"/>
            <ac:picMk id="6" creationId="{00000000-0000-0000-0000-000000000000}"/>
          </ac:picMkLst>
        </pc:picChg>
        <pc:picChg chg="mod">
          <ac:chgData name="Bob Brown" userId="de4355ee-7296-4195-ba97-c8dead83c87d" providerId="ADAL" clId="{A831C56B-3E7B-4BEE-B333-7A4D8DBFD555}" dt="2023-04-04T16:58:40.694" v="1609" actId="1076"/>
          <ac:picMkLst>
            <pc:docMk/>
            <pc:sldMk cId="2818687466" sldId="262"/>
            <ac:picMk id="8" creationId="{00000000-0000-0000-0000-000000000000}"/>
          </ac:picMkLst>
        </pc:picChg>
        <pc:cxnChg chg="mod">
          <ac:chgData name="Bob Brown" userId="de4355ee-7296-4195-ba97-c8dead83c87d" providerId="ADAL" clId="{A831C56B-3E7B-4BEE-B333-7A4D8DBFD555}" dt="2023-04-04T16:58:53.767" v="1613" actId="1076"/>
          <ac:cxnSpMkLst>
            <pc:docMk/>
            <pc:sldMk cId="2818687466" sldId="262"/>
            <ac:cxnSpMk id="4" creationId="{00000000-0000-0000-0000-000000000000}"/>
          </ac:cxnSpMkLst>
        </pc:cxnChg>
      </pc:sldChg>
      <pc:sldChg chg="modSp add modAnim">
        <pc:chgData name="Bob Brown" userId="de4355ee-7296-4195-ba97-c8dead83c87d" providerId="ADAL" clId="{A831C56B-3E7B-4BEE-B333-7A4D8DBFD555}" dt="2023-04-04T18:40:41.732" v="3702" actId="20577"/>
        <pc:sldMkLst>
          <pc:docMk/>
          <pc:sldMk cId="2079026471" sldId="263"/>
        </pc:sldMkLst>
        <pc:spChg chg="mod">
          <ac:chgData name="Bob Brown" userId="de4355ee-7296-4195-ba97-c8dead83c87d" providerId="ADAL" clId="{A831C56B-3E7B-4BEE-B333-7A4D8DBFD555}" dt="2023-04-04T18:40:41.732" v="3702" actId="20577"/>
          <ac:spMkLst>
            <pc:docMk/>
            <pc:sldMk cId="2079026471" sldId="263"/>
            <ac:spMk id="10243" creationId="{00000000-0000-0000-0000-000000000000}"/>
          </ac:spMkLst>
        </pc:spChg>
      </pc:sldChg>
      <pc:sldChg chg="modSp add mod modAnim">
        <pc:chgData name="Bob Brown" userId="de4355ee-7296-4195-ba97-c8dead83c87d" providerId="ADAL" clId="{A831C56B-3E7B-4BEE-B333-7A4D8DBFD555}" dt="2023-04-04T16:59:58.827" v="1641"/>
        <pc:sldMkLst>
          <pc:docMk/>
          <pc:sldMk cId="3586071711" sldId="264"/>
        </pc:sldMkLst>
        <pc:spChg chg="mod">
          <ac:chgData name="Bob Brown" userId="de4355ee-7296-4195-ba97-c8dead83c87d" providerId="ADAL" clId="{A831C56B-3E7B-4BEE-B333-7A4D8DBFD555}" dt="2023-04-04T16:59:50.184" v="1640" actId="20577"/>
          <ac:spMkLst>
            <pc:docMk/>
            <pc:sldMk cId="3586071711" sldId="264"/>
            <ac:spMk id="13315" creationId="{00000000-0000-0000-0000-000000000000}"/>
          </ac:spMkLst>
        </pc:spChg>
      </pc:sldChg>
      <pc:sldChg chg="modSp add mod modNotesTx">
        <pc:chgData name="Bob Brown" userId="de4355ee-7296-4195-ba97-c8dead83c87d" providerId="ADAL" clId="{A831C56B-3E7B-4BEE-B333-7A4D8DBFD555}" dt="2023-04-04T17:00:58.732" v="1800" actId="1076"/>
        <pc:sldMkLst>
          <pc:docMk/>
          <pc:sldMk cId="2506046045" sldId="265"/>
        </pc:sldMkLst>
        <pc:picChg chg="mod">
          <ac:chgData name="Bob Brown" userId="de4355ee-7296-4195-ba97-c8dead83c87d" providerId="ADAL" clId="{A831C56B-3E7B-4BEE-B333-7A4D8DBFD555}" dt="2023-04-04T17:00:58.732" v="1800" actId="1076"/>
          <ac:picMkLst>
            <pc:docMk/>
            <pc:sldMk cId="2506046045" sldId="265"/>
            <ac:picMk id="1026" creationId="{00000000-0000-0000-0000-000000000000}"/>
          </ac:picMkLst>
        </pc:picChg>
      </pc:sldChg>
      <pc:sldChg chg="modSp add mod modAnim">
        <pc:chgData name="Bob Brown" userId="de4355ee-7296-4195-ba97-c8dead83c87d" providerId="ADAL" clId="{A831C56B-3E7B-4BEE-B333-7A4D8DBFD555}" dt="2023-04-04T17:01:48.965" v="1833" actId="20577"/>
        <pc:sldMkLst>
          <pc:docMk/>
          <pc:sldMk cId="2451389692" sldId="266"/>
        </pc:sldMkLst>
        <pc:spChg chg="mod">
          <ac:chgData name="Bob Brown" userId="de4355ee-7296-4195-ba97-c8dead83c87d" providerId="ADAL" clId="{A831C56B-3E7B-4BEE-B333-7A4D8DBFD555}" dt="2023-04-04T17:01:48.965" v="1833" actId="20577"/>
          <ac:spMkLst>
            <pc:docMk/>
            <pc:sldMk cId="2451389692" sldId="266"/>
            <ac:spMk id="16387" creationId="{00000000-0000-0000-0000-000000000000}"/>
          </ac:spMkLst>
        </pc:spChg>
      </pc:sldChg>
      <pc:sldChg chg="modSp add modAnim modNotesTx">
        <pc:chgData name="Bob Brown" userId="de4355ee-7296-4195-ba97-c8dead83c87d" providerId="ADAL" clId="{A831C56B-3E7B-4BEE-B333-7A4D8DBFD555}" dt="2023-04-04T18:42:21.766" v="3811" actId="20577"/>
        <pc:sldMkLst>
          <pc:docMk/>
          <pc:sldMk cId="3478481101" sldId="267"/>
        </pc:sldMkLst>
        <pc:spChg chg="mod">
          <ac:chgData name="Bob Brown" userId="de4355ee-7296-4195-ba97-c8dead83c87d" providerId="ADAL" clId="{A831C56B-3E7B-4BEE-B333-7A4D8DBFD555}" dt="2023-04-04T18:41:39.812" v="3705" actId="20577"/>
          <ac:spMkLst>
            <pc:docMk/>
            <pc:sldMk cId="3478481101" sldId="267"/>
            <ac:spMk id="16387" creationId="{00000000-0000-0000-0000-000000000000}"/>
          </ac:spMkLst>
        </pc:spChg>
      </pc:sldChg>
      <pc:sldChg chg="modSp add mod modAnim">
        <pc:chgData name="Bob Brown" userId="de4355ee-7296-4195-ba97-c8dead83c87d" providerId="ADAL" clId="{A831C56B-3E7B-4BEE-B333-7A4D8DBFD555}" dt="2023-04-04T17:03:51.393" v="1873" actId="1076"/>
        <pc:sldMkLst>
          <pc:docMk/>
          <pc:sldMk cId="3743990339" sldId="268"/>
        </pc:sldMkLst>
        <pc:spChg chg="mod">
          <ac:chgData name="Bob Brown" userId="de4355ee-7296-4195-ba97-c8dead83c87d" providerId="ADAL" clId="{A831C56B-3E7B-4BEE-B333-7A4D8DBFD555}" dt="2023-04-04T17:03:51.393" v="1873" actId="1076"/>
          <ac:spMkLst>
            <pc:docMk/>
            <pc:sldMk cId="3743990339" sldId="268"/>
            <ac:spMk id="17415" creationId="{00000000-0000-0000-0000-000000000000}"/>
          </ac:spMkLst>
        </pc:spChg>
      </pc:sldChg>
      <pc:sldChg chg="addSp delSp modSp add mod modNotesTx">
        <pc:chgData name="Bob Brown" userId="de4355ee-7296-4195-ba97-c8dead83c87d" providerId="ADAL" clId="{A831C56B-3E7B-4BEE-B333-7A4D8DBFD555}" dt="2023-04-04T17:11:41.949" v="1959" actId="20577"/>
        <pc:sldMkLst>
          <pc:docMk/>
          <pc:sldMk cId="1007271200" sldId="269"/>
        </pc:sldMkLst>
        <pc:spChg chg="del mod">
          <ac:chgData name="Bob Brown" userId="de4355ee-7296-4195-ba97-c8dead83c87d" providerId="ADAL" clId="{A831C56B-3E7B-4BEE-B333-7A4D8DBFD555}" dt="2023-04-04T17:09:17.047" v="1949" actId="478"/>
          <ac:spMkLst>
            <pc:docMk/>
            <pc:sldMk cId="1007271200" sldId="269"/>
            <ac:spMk id="7" creationId="{00000000-0000-0000-0000-000000000000}"/>
          </ac:spMkLst>
        </pc:spChg>
        <pc:spChg chg="mod">
          <ac:chgData name="Bob Brown" userId="de4355ee-7296-4195-ba97-c8dead83c87d" providerId="ADAL" clId="{A831C56B-3E7B-4BEE-B333-7A4D8DBFD555}" dt="2023-04-04T17:11:27.060" v="1957" actId="6549"/>
          <ac:spMkLst>
            <pc:docMk/>
            <pc:sldMk cId="1007271200" sldId="269"/>
            <ac:spMk id="18435" creationId="{00000000-0000-0000-0000-000000000000}"/>
          </ac:spMkLst>
        </pc:spChg>
        <pc:picChg chg="add mod">
          <ac:chgData name="Bob Brown" userId="de4355ee-7296-4195-ba97-c8dead83c87d" providerId="ADAL" clId="{A831C56B-3E7B-4BEE-B333-7A4D8DBFD555}" dt="2023-04-04T17:11:15.729" v="1956" actId="1076"/>
          <ac:picMkLst>
            <pc:docMk/>
            <pc:sldMk cId="1007271200" sldId="269"/>
            <ac:picMk id="3" creationId="{57A3E171-AF03-0C55-5F1E-136D52BFD456}"/>
          </ac:picMkLst>
        </pc:picChg>
        <pc:picChg chg="del mod">
          <ac:chgData name="Bob Brown" userId="de4355ee-7296-4195-ba97-c8dead83c87d" providerId="ADAL" clId="{A831C56B-3E7B-4BEE-B333-7A4D8DBFD555}" dt="2023-04-04T17:11:03.570" v="1953" actId="478"/>
          <ac:picMkLst>
            <pc:docMk/>
            <pc:sldMk cId="1007271200" sldId="269"/>
            <ac:picMk id="87042" creationId="{00000000-0000-0000-0000-000000000000}"/>
          </ac:picMkLst>
        </pc:picChg>
      </pc:sldChg>
      <pc:sldChg chg="delSp add mod">
        <pc:chgData name="Bob Brown" userId="de4355ee-7296-4195-ba97-c8dead83c87d" providerId="ADAL" clId="{A831C56B-3E7B-4BEE-B333-7A4D8DBFD555}" dt="2023-04-04T17:12:14.420" v="1960" actId="478"/>
        <pc:sldMkLst>
          <pc:docMk/>
          <pc:sldMk cId="1111880649" sldId="270"/>
        </pc:sldMkLst>
        <pc:spChg chg="del">
          <ac:chgData name="Bob Brown" userId="de4355ee-7296-4195-ba97-c8dead83c87d" providerId="ADAL" clId="{A831C56B-3E7B-4BEE-B333-7A4D8DBFD555}" dt="2023-04-04T17:12:14.420" v="1960" actId="478"/>
          <ac:spMkLst>
            <pc:docMk/>
            <pc:sldMk cId="1111880649" sldId="270"/>
            <ac:spMk id="7" creationId="{00000000-0000-0000-0000-000000000000}"/>
          </ac:spMkLst>
        </pc:spChg>
      </pc:sldChg>
      <pc:sldChg chg="delSp modSp add mod">
        <pc:chgData name="Bob Brown" userId="de4355ee-7296-4195-ba97-c8dead83c87d" providerId="ADAL" clId="{A831C56B-3E7B-4BEE-B333-7A4D8DBFD555}" dt="2023-04-04T18:43:17.769" v="3819" actId="20577"/>
        <pc:sldMkLst>
          <pc:docMk/>
          <pc:sldMk cId="712823833" sldId="271"/>
        </pc:sldMkLst>
        <pc:spChg chg="del">
          <ac:chgData name="Bob Brown" userId="de4355ee-7296-4195-ba97-c8dead83c87d" providerId="ADAL" clId="{A831C56B-3E7B-4BEE-B333-7A4D8DBFD555}" dt="2023-04-04T18:43:01.703" v="3812" actId="478"/>
          <ac:spMkLst>
            <pc:docMk/>
            <pc:sldMk cId="712823833" sldId="271"/>
            <ac:spMk id="7" creationId="{00000000-0000-0000-0000-000000000000}"/>
          </ac:spMkLst>
        </pc:spChg>
        <pc:spChg chg="mod">
          <ac:chgData name="Bob Brown" userId="de4355ee-7296-4195-ba97-c8dead83c87d" providerId="ADAL" clId="{A831C56B-3E7B-4BEE-B333-7A4D8DBFD555}" dt="2023-04-04T18:43:17.769" v="3819" actId="20577"/>
          <ac:spMkLst>
            <pc:docMk/>
            <pc:sldMk cId="712823833" sldId="271"/>
            <ac:spMk id="20483" creationId="{00000000-0000-0000-0000-000000000000}"/>
          </ac:spMkLst>
        </pc:spChg>
      </pc:sldChg>
      <pc:sldChg chg="add del">
        <pc:chgData name="Bob Brown" userId="de4355ee-7296-4195-ba97-c8dead83c87d" providerId="ADAL" clId="{A831C56B-3E7B-4BEE-B333-7A4D8DBFD555}" dt="2023-04-04T17:12:28.549" v="1961" actId="47"/>
        <pc:sldMkLst>
          <pc:docMk/>
          <pc:sldMk cId="3399643360" sldId="272"/>
        </pc:sldMkLst>
      </pc:sldChg>
      <pc:sldChg chg="modSp add ord modAnim modNotesTx">
        <pc:chgData name="Bob Brown" userId="de4355ee-7296-4195-ba97-c8dead83c87d" providerId="ADAL" clId="{A831C56B-3E7B-4BEE-B333-7A4D8DBFD555}" dt="2023-04-04T18:36:54.909" v="3537"/>
        <pc:sldMkLst>
          <pc:docMk/>
          <pc:sldMk cId="471297796" sldId="273"/>
        </pc:sldMkLst>
        <pc:spChg chg="mod">
          <ac:chgData name="Bob Brown" userId="de4355ee-7296-4195-ba97-c8dead83c87d" providerId="ADAL" clId="{A831C56B-3E7B-4BEE-B333-7A4D8DBFD555}" dt="2023-04-04T17:20:34.518" v="2228" actId="20577"/>
          <ac:spMkLst>
            <pc:docMk/>
            <pc:sldMk cId="471297796" sldId="273"/>
            <ac:spMk id="22531" creationId="{00000000-0000-0000-0000-000000000000}"/>
          </ac:spMkLst>
        </pc:spChg>
      </pc:sldChg>
      <pc:sldChg chg="add del">
        <pc:chgData name="Bob Brown" userId="de4355ee-7296-4195-ba97-c8dead83c87d" providerId="ADAL" clId="{A831C56B-3E7B-4BEE-B333-7A4D8DBFD555}" dt="2023-04-04T17:22:19.002" v="2359" actId="47"/>
        <pc:sldMkLst>
          <pc:docMk/>
          <pc:sldMk cId="3821721084" sldId="274"/>
        </pc:sldMkLst>
      </pc:sldChg>
      <pc:sldChg chg="modSp add mod modAnim">
        <pc:chgData name="Bob Brown" userId="de4355ee-7296-4195-ba97-c8dead83c87d" providerId="ADAL" clId="{A831C56B-3E7B-4BEE-B333-7A4D8DBFD555}" dt="2023-04-04T17:23:37.727" v="2370" actId="20577"/>
        <pc:sldMkLst>
          <pc:docMk/>
          <pc:sldMk cId="2107643881" sldId="275"/>
        </pc:sldMkLst>
        <pc:spChg chg="mod">
          <ac:chgData name="Bob Brown" userId="de4355ee-7296-4195-ba97-c8dead83c87d" providerId="ADAL" clId="{A831C56B-3E7B-4BEE-B333-7A4D8DBFD555}" dt="2023-04-04T17:23:37.727" v="2370" actId="20577"/>
          <ac:spMkLst>
            <pc:docMk/>
            <pc:sldMk cId="2107643881" sldId="275"/>
            <ac:spMk id="24579" creationId="{00000000-0000-0000-0000-000000000000}"/>
          </ac:spMkLst>
        </pc:spChg>
      </pc:sldChg>
      <pc:sldChg chg="modSp add mod ord">
        <pc:chgData name="Bob Brown" userId="de4355ee-7296-4195-ba97-c8dead83c87d" providerId="ADAL" clId="{A831C56B-3E7B-4BEE-B333-7A4D8DBFD555}" dt="2023-04-04T17:26:09.699" v="2442" actId="20577"/>
        <pc:sldMkLst>
          <pc:docMk/>
          <pc:sldMk cId="266677074" sldId="276"/>
        </pc:sldMkLst>
        <pc:spChg chg="mod">
          <ac:chgData name="Bob Brown" userId="de4355ee-7296-4195-ba97-c8dead83c87d" providerId="ADAL" clId="{A831C56B-3E7B-4BEE-B333-7A4D8DBFD555}" dt="2023-04-04T17:25:12.945" v="2423" actId="20577"/>
          <ac:spMkLst>
            <pc:docMk/>
            <pc:sldMk cId="266677074" sldId="276"/>
            <ac:spMk id="26626" creationId="{00000000-0000-0000-0000-000000000000}"/>
          </ac:spMkLst>
        </pc:spChg>
        <pc:spChg chg="mod">
          <ac:chgData name="Bob Brown" userId="de4355ee-7296-4195-ba97-c8dead83c87d" providerId="ADAL" clId="{A831C56B-3E7B-4BEE-B333-7A4D8DBFD555}" dt="2023-04-04T17:26:09.699" v="2442" actId="20577"/>
          <ac:spMkLst>
            <pc:docMk/>
            <pc:sldMk cId="266677074" sldId="276"/>
            <ac:spMk id="26627" creationId="{00000000-0000-0000-0000-000000000000}"/>
          </ac:spMkLst>
        </pc:spChg>
      </pc:sldChg>
      <pc:sldChg chg="addSp delSp modSp add mod modClrScheme chgLayout">
        <pc:chgData name="Bob Brown" userId="de4355ee-7296-4195-ba97-c8dead83c87d" providerId="ADAL" clId="{A831C56B-3E7B-4BEE-B333-7A4D8DBFD555}" dt="2023-04-04T17:33:09.307" v="2591" actId="1076"/>
        <pc:sldMkLst>
          <pc:docMk/>
          <pc:sldMk cId="3038561702" sldId="277"/>
        </pc:sldMkLst>
        <pc:spChg chg="add del mod">
          <ac:chgData name="Bob Brown" userId="de4355ee-7296-4195-ba97-c8dead83c87d" providerId="ADAL" clId="{A831C56B-3E7B-4BEE-B333-7A4D8DBFD555}" dt="2023-04-04T17:28:07.957" v="2503" actId="700"/>
          <ac:spMkLst>
            <pc:docMk/>
            <pc:sldMk cId="3038561702" sldId="277"/>
            <ac:spMk id="3" creationId="{BC5C7642-2867-06DF-61CB-F1476BF2737C}"/>
          </ac:spMkLst>
        </pc:spChg>
        <pc:spChg chg="del">
          <ac:chgData name="Bob Brown" userId="de4355ee-7296-4195-ba97-c8dead83c87d" providerId="ADAL" clId="{A831C56B-3E7B-4BEE-B333-7A4D8DBFD555}" dt="2023-04-04T17:28:12.256" v="2504" actId="478"/>
          <ac:spMkLst>
            <pc:docMk/>
            <pc:sldMk cId="3038561702" sldId="277"/>
            <ac:spMk id="6" creationId="{00000000-0000-0000-0000-000000000000}"/>
          </ac:spMkLst>
        </pc:spChg>
        <pc:spChg chg="add mod">
          <ac:chgData name="Bob Brown" userId="de4355ee-7296-4195-ba97-c8dead83c87d" providerId="ADAL" clId="{A831C56B-3E7B-4BEE-B333-7A4D8DBFD555}" dt="2023-04-04T17:33:09.307" v="2591" actId="1076"/>
          <ac:spMkLst>
            <pc:docMk/>
            <pc:sldMk cId="3038561702" sldId="277"/>
            <ac:spMk id="7" creationId="{6632398C-2622-592E-14C9-194FA1DD2006}"/>
          </ac:spMkLst>
        </pc:spChg>
        <pc:spChg chg="add mod">
          <ac:chgData name="Bob Brown" userId="de4355ee-7296-4195-ba97-c8dead83c87d" providerId="ADAL" clId="{A831C56B-3E7B-4BEE-B333-7A4D8DBFD555}" dt="2023-04-04T17:32:58.067" v="2589" actId="14100"/>
          <ac:spMkLst>
            <pc:docMk/>
            <pc:sldMk cId="3038561702" sldId="277"/>
            <ac:spMk id="8" creationId="{52C877F1-13EF-EF08-CBA3-45AAC8A6853F}"/>
          </ac:spMkLst>
        </pc:spChg>
        <pc:spChg chg="add mod">
          <ac:chgData name="Bob Brown" userId="de4355ee-7296-4195-ba97-c8dead83c87d" providerId="ADAL" clId="{A831C56B-3E7B-4BEE-B333-7A4D8DBFD555}" dt="2023-04-04T17:32:46.900" v="2586" actId="14100"/>
          <ac:spMkLst>
            <pc:docMk/>
            <pc:sldMk cId="3038561702" sldId="277"/>
            <ac:spMk id="9" creationId="{97B2B688-0CCA-3074-60A3-70255B4134D4}"/>
          </ac:spMkLst>
        </pc:spChg>
        <pc:spChg chg="add mod">
          <ac:chgData name="Bob Brown" userId="de4355ee-7296-4195-ba97-c8dead83c87d" providerId="ADAL" clId="{A831C56B-3E7B-4BEE-B333-7A4D8DBFD555}" dt="2023-04-04T17:32:43.866" v="2585" actId="14100"/>
          <ac:spMkLst>
            <pc:docMk/>
            <pc:sldMk cId="3038561702" sldId="277"/>
            <ac:spMk id="10" creationId="{C0DB12FC-E0AC-5A74-DBF6-94E31834295A}"/>
          </ac:spMkLst>
        </pc:spChg>
        <pc:spChg chg="mod ord">
          <ac:chgData name="Bob Brown" userId="de4355ee-7296-4195-ba97-c8dead83c87d" providerId="ADAL" clId="{A831C56B-3E7B-4BEE-B333-7A4D8DBFD555}" dt="2023-04-04T17:28:07.957" v="2503" actId="700"/>
          <ac:spMkLst>
            <pc:docMk/>
            <pc:sldMk cId="3038561702" sldId="277"/>
            <ac:spMk id="27650" creationId="{00000000-0000-0000-0000-000000000000}"/>
          </ac:spMkLst>
        </pc:spChg>
        <pc:spChg chg="mod ord">
          <ac:chgData name="Bob Brown" userId="de4355ee-7296-4195-ba97-c8dead83c87d" providerId="ADAL" clId="{A831C56B-3E7B-4BEE-B333-7A4D8DBFD555}" dt="2023-04-04T17:28:07.957" v="2503" actId="700"/>
          <ac:spMkLst>
            <pc:docMk/>
            <pc:sldMk cId="3038561702" sldId="277"/>
            <ac:spMk id="27652" creationId="{00000000-0000-0000-0000-000000000000}"/>
          </ac:spMkLst>
        </pc:spChg>
        <pc:picChg chg="add mod">
          <ac:chgData name="Bob Brown" userId="de4355ee-7296-4195-ba97-c8dead83c87d" providerId="ADAL" clId="{A831C56B-3E7B-4BEE-B333-7A4D8DBFD555}" dt="2023-04-04T17:32:40.779" v="2584" actId="1076"/>
          <ac:picMkLst>
            <pc:docMk/>
            <pc:sldMk cId="3038561702" sldId="277"/>
            <ac:picMk id="5" creationId="{5B87FADF-C3D3-1124-1C58-E10A3A33689D}"/>
          </ac:picMkLst>
        </pc:picChg>
        <pc:picChg chg="del">
          <ac:chgData name="Bob Brown" userId="de4355ee-7296-4195-ba97-c8dead83c87d" providerId="ADAL" clId="{A831C56B-3E7B-4BEE-B333-7A4D8DBFD555}" dt="2023-04-04T17:28:00.417" v="2502" actId="478"/>
          <ac:picMkLst>
            <pc:docMk/>
            <pc:sldMk cId="3038561702" sldId="277"/>
            <ac:picMk id="27651" creationId="{00000000-0000-0000-0000-000000000000}"/>
          </ac:picMkLst>
        </pc:picChg>
      </pc:sldChg>
      <pc:sldChg chg="addSp modSp add mod modAnim">
        <pc:chgData name="Bob Brown" userId="de4355ee-7296-4195-ba97-c8dead83c87d" providerId="ADAL" clId="{A831C56B-3E7B-4BEE-B333-7A4D8DBFD555}" dt="2023-04-04T17:40:41.252" v="2937"/>
        <pc:sldMkLst>
          <pc:docMk/>
          <pc:sldMk cId="986854188" sldId="278"/>
        </pc:sldMkLst>
        <pc:spChg chg="mod">
          <ac:chgData name="Bob Brown" userId="de4355ee-7296-4195-ba97-c8dead83c87d" providerId="ADAL" clId="{A831C56B-3E7B-4BEE-B333-7A4D8DBFD555}" dt="2023-04-04T17:40:16.866" v="2934" actId="20577"/>
          <ac:spMkLst>
            <pc:docMk/>
            <pc:sldMk cId="986854188" sldId="278"/>
            <ac:spMk id="3" creationId="{00000000-0000-0000-0000-000000000000}"/>
          </ac:spMkLst>
        </pc:spChg>
        <pc:spChg chg="mod">
          <ac:chgData name="Bob Brown" userId="de4355ee-7296-4195-ba97-c8dead83c87d" providerId="ADAL" clId="{A831C56B-3E7B-4BEE-B333-7A4D8DBFD555}" dt="2023-04-04T17:39:42.254" v="2918" actId="164"/>
          <ac:spMkLst>
            <pc:docMk/>
            <pc:sldMk cId="986854188" sldId="278"/>
            <ac:spMk id="10" creationId="{00000000-0000-0000-0000-000000000000}"/>
          </ac:spMkLst>
        </pc:spChg>
        <pc:spChg chg="mod">
          <ac:chgData name="Bob Brown" userId="de4355ee-7296-4195-ba97-c8dead83c87d" providerId="ADAL" clId="{A831C56B-3E7B-4BEE-B333-7A4D8DBFD555}" dt="2023-04-04T17:39:42.254" v="2918" actId="164"/>
          <ac:spMkLst>
            <pc:docMk/>
            <pc:sldMk cId="986854188" sldId="278"/>
            <ac:spMk id="11" creationId="{00000000-0000-0000-0000-000000000000}"/>
          </ac:spMkLst>
        </pc:spChg>
        <pc:grpChg chg="add mod">
          <ac:chgData name="Bob Brown" userId="de4355ee-7296-4195-ba97-c8dead83c87d" providerId="ADAL" clId="{A831C56B-3E7B-4BEE-B333-7A4D8DBFD555}" dt="2023-04-04T17:39:46.178" v="2919" actId="1076"/>
          <ac:grpSpMkLst>
            <pc:docMk/>
            <pc:sldMk cId="986854188" sldId="278"/>
            <ac:grpSpMk id="7" creationId="{279DEEFB-58B1-738A-AE8C-4D57C290D5D6}"/>
          </ac:grpSpMkLst>
        </pc:grpChg>
        <pc:picChg chg="mod">
          <ac:chgData name="Bob Brown" userId="de4355ee-7296-4195-ba97-c8dead83c87d" providerId="ADAL" clId="{A831C56B-3E7B-4BEE-B333-7A4D8DBFD555}" dt="2023-04-04T17:39:54.690" v="2920" actId="1076"/>
          <ac:picMkLst>
            <pc:docMk/>
            <pc:sldMk cId="986854188" sldId="278"/>
            <ac:picMk id="5" creationId="{00000000-0000-0000-0000-000000000000}"/>
          </ac:picMkLst>
        </pc:picChg>
        <pc:picChg chg="mod">
          <ac:chgData name="Bob Brown" userId="de4355ee-7296-4195-ba97-c8dead83c87d" providerId="ADAL" clId="{A831C56B-3E7B-4BEE-B333-7A4D8DBFD555}" dt="2023-04-04T17:39:42.254" v="2918" actId="164"/>
          <ac:picMkLst>
            <pc:docMk/>
            <pc:sldMk cId="986854188" sldId="278"/>
            <ac:picMk id="6" creationId="{00000000-0000-0000-0000-000000000000}"/>
          </ac:picMkLst>
        </pc:picChg>
        <pc:cxnChg chg="mod">
          <ac:chgData name="Bob Brown" userId="de4355ee-7296-4195-ba97-c8dead83c87d" providerId="ADAL" clId="{A831C56B-3E7B-4BEE-B333-7A4D8DBFD555}" dt="2023-04-04T17:39:42.254" v="2918" actId="164"/>
          <ac:cxnSpMkLst>
            <pc:docMk/>
            <pc:sldMk cId="986854188" sldId="278"/>
            <ac:cxnSpMk id="8" creationId="{00000000-0000-0000-0000-000000000000}"/>
          </ac:cxnSpMkLst>
        </pc:cxnChg>
        <pc:cxnChg chg="mod">
          <ac:chgData name="Bob Brown" userId="de4355ee-7296-4195-ba97-c8dead83c87d" providerId="ADAL" clId="{A831C56B-3E7B-4BEE-B333-7A4D8DBFD555}" dt="2023-04-04T17:39:42.254" v="2918" actId="164"/>
          <ac:cxnSpMkLst>
            <pc:docMk/>
            <pc:sldMk cId="986854188" sldId="278"/>
            <ac:cxnSpMk id="9" creationId="{00000000-0000-0000-0000-000000000000}"/>
          </ac:cxnSpMkLst>
        </pc:cxnChg>
      </pc:sldChg>
      <pc:sldChg chg="modSp add mod modAnim">
        <pc:chgData name="Bob Brown" userId="de4355ee-7296-4195-ba97-c8dead83c87d" providerId="ADAL" clId="{A831C56B-3E7B-4BEE-B333-7A4D8DBFD555}" dt="2023-04-04T17:41:54.670" v="2948" actId="20577"/>
        <pc:sldMkLst>
          <pc:docMk/>
          <pc:sldMk cId="4002582203" sldId="279"/>
        </pc:sldMkLst>
        <pc:spChg chg="mod">
          <ac:chgData name="Bob Brown" userId="de4355ee-7296-4195-ba97-c8dead83c87d" providerId="ADAL" clId="{A831C56B-3E7B-4BEE-B333-7A4D8DBFD555}" dt="2023-04-04T17:41:54.670" v="2948" actId="20577"/>
          <ac:spMkLst>
            <pc:docMk/>
            <pc:sldMk cId="4002582203" sldId="279"/>
            <ac:spMk id="29699" creationId="{00000000-0000-0000-0000-000000000000}"/>
          </ac:spMkLst>
        </pc:spChg>
      </pc:sldChg>
      <pc:sldChg chg="modSp add mod modAnim modNotesTx">
        <pc:chgData name="Bob Brown" userId="de4355ee-7296-4195-ba97-c8dead83c87d" providerId="ADAL" clId="{A831C56B-3E7B-4BEE-B333-7A4D8DBFD555}" dt="2023-04-04T17:45:42.071" v="3209" actId="20577"/>
        <pc:sldMkLst>
          <pc:docMk/>
          <pc:sldMk cId="2992440885" sldId="280"/>
        </pc:sldMkLst>
        <pc:spChg chg="mod">
          <ac:chgData name="Bob Brown" userId="de4355ee-7296-4195-ba97-c8dead83c87d" providerId="ADAL" clId="{A831C56B-3E7B-4BEE-B333-7A4D8DBFD555}" dt="2023-04-01T17:22:13.440" v="83" actId="27636"/>
          <ac:spMkLst>
            <pc:docMk/>
            <pc:sldMk cId="2992440885" sldId="280"/>
            <ac:spMk id="2" creationId="{00000000-0000-0000-0000-000000000000}"/>
          </ac:spMkLst>
        </pc:spChg>
        <pc:spChg chg="mod">
          <ac:chgData name="Bob Brown" userId="de4355ee-7296-4195-ba97-c8dead83c87d" providerId="ADAL" clId="{A831C56B-3E7B-4BEE-B333-7A4D8DBFD555}" dt="2023-04-04T17:44:33.094" v="2990" actId="20577"/>
          <ac:spMkLst>
            <pc:docMk/>
            <pc:sldMk cId="2992440885" sldId="280"/>
            <ac:spMk id="5" creationId="{00000000-0000-0000-0000-000000000000}"/>
          </ac:spMkLst>
        </pc:spChg>
        <pc:picChg chg="mod">
          <ac:chgData name="Bob Brown" userId="de4355ee-7296-4195-ba97-c8dead83c87d" providerId="ADAL" clId="{A831C56B-3E7B-4BEE-B333-7A4D8DBFD555}" dt="2023-04-04T17:42:32.929" v="2951" actId="1076"/>
          <ac:picMkLst>
            <pc:docMk/>
            <pc:sldMk cId="2992440885" sldId="280"/>
            <ac:picMk id="6" creationId="{00000000-0000-0000-0000-000000000000}"/>
          </ac:picMkLst>
        </pc:picChg>
      </pc:sldChg>
      <pc:sldChg chg="modSp add mod modAnim">
        <pc:chgData name="Bob Brown" userId="de4355ee-7296-4195-ba97-c8dead83c87d" providerId="ADAL" clId="{A831C56B-3E7B-4BEE-B333-7A4D8DBFD555}" dt="2023-04-04T18:32:39.896" v="3535" actId="20577"/>
        <pc:sldMkLst>
          <pc:docMk/>
          <pc:sldMk cId="835221696" sldId="281"/>
        </pc:sldMkLst>
        <pc:spChg chg="mod">
          <ac:chgData name="Bob Brown" userId="de4355ee-7296-4195-ba97-c8dead83c87d" providerId="ADAL" clId="{A831C56B-3E7B-4BEE-B333-7A4D8DBFD555}" dt="2023-04-04T18:32:39.896" v="3535" actId="20577"/>
          <ac:spMkLst>
            <pc:docMk/>
            <pc:sldMk cId="835221696" sldId="281"/>
            <ac:spMk id="4" creationId="{00000000-0000-0000-0000-000000000000}"/>
          </ac:spMkLst>
        </pc:spChg>
      </pc:sldChg>
      <pc:sldChg chg="modSp add mod modAnim">
        <pc:chgData name="Bob Brown" userId="de4355ee-7296-4195-ba97-c8dead83c87d" providerId="ADAL" clId="{A831C56B-3E7B-4BEE-B333-7A4D8DBFD555}" dt="2023-04-04T18:53:39.680" v="4586" actId="1076"/>
        <pc:sldMkLst>
          <pc:docMk/>
          <pc:sldMk cId="2327061665" sldId="282"/>
        </pc:sldMkLst>
        <pc:spChg chg="mod">
          <ac:chgData name="Bob Brown" userId="de4355ee-7296-4195-ba97-c8dead83c87d" providerId="ADAL" clId="{A831C56B-3E7B-4BEE-B333-7A4D8DBFD555}" dt="2023-04-04T18:53:39.680" v="4586" actId="1076"/>
          <ac:spMkLst>
            <pc:docMk/>
            <pc:sldMk cId="2327061665" sldId="282"/>
            <ac:spMk id="3" creationId="{00000000-0000-0000-0000-000000000000}"/>
          </ac:spMkLst>
        </pc:spChg>
      </pc:sldChg>
      <pc:sldChg chg="modSp add mod modAnim">
        <pc:chgData name="Bob Brown" userId="de4355ee-7296-4195-ba97-c8dead83c87d" providerId="ADAL" clId="{A831C56B-3E7B-4BEE-B333-7A4D8DBFD555}" dt="2023-04-04T17:49:40.561" v="3268"/>
        <pc:sldMkLst>
          <pc:docMk/>
          <pc:sldMk cId="375636316" sldId="283"/>
        </pc:sldMkLst>
        <pc:spChg chg="mod">
          <ac:chgData name="Bob Brown" userId="de4355ee-7296-4195-ba97-c8dead83c87d" providerId="ADAL" clId="{A831C56B-3E7B-4BEE-B333-7A4D8DBFD555}" dt="2023-04-01T17:22:22.960" v="90" actId="27636"/>
          <ac:spMkLst>
            <pc:docMk/>
            <pc:sldMk cId="375636316" sldId="283"/>
            <ac:spMk id="2" creationId="{00000000-0000-0000-0000-000000000000}"/>
          </ac:spMkLst>
        </pc:spChg>
      </pc:sldChg>
      <pc:sldChg chg="add modAnim">
        <pc:chgData name="Bob Brown" userId="de4355ee-7296-4195-ba97-c8dead83c87d" providerId="ADAL" clId="{A831C56B-3E7B-4BEE-B333-7A4D8DBFD555}" dt="2023-04-04T17:49:53.493" v="3270"/>
        <pc:sldMkLst>
          <pc:docMk/>
          <pc:sldMk cId="3705787921" sldId="284"/>
        </pc:sldMkLst>
      </pc:sldChg>
      <pc:sldChg chg="modSp add mod modAnim modNotesTx">
        <pc:chgData name="Bob Brown" userId="de4355ee-7296-4195-ba97-c8dead83c87d" providerId="ADAL" clId="{A831C56B-3E7B-4BEE-B333-7A4D8DBFD555}" dt="2023-04-04T18:57:15.376" v="4612" actId="114"/>
        <pc:sldMkLst>
          <pc:docMk/>
          <pc:sldMk cId="3551867179" sldId="285"/>
        </pc:sldMkLst>
        <pc:spChg chg="mod">
          <ac:chgData name="Bob Brown" userId="de4355ee-7296-4195-ba97-c8dead83c87d" providerId="ADAL" clId="{A831C56B-3E7B-4BEE-B333-7A4D8DBFD555}" dt="2023-04-04T18:55:30.307" v="4611" actId="20577"/>
          <ac:spMkLst>
            <pc:docMk/>
            <pc:sldMk cId="3551867179" sldId="285"/>
            <ac:spMk id="3" creationId="{00000000-0000-0000-0000-000000000000}"/>
          </ac:spMkLst>
        </pc:spChg>
      </pc:sldChg>
      <pc:sldChg chg="modSp add mod modAnim">
        <pc:chgData name="Bob Brown" userId="de4355ee-7296-4195-ba97-c8dead83c87d" providerId="ADAL" clId="{A831C56B-3E7B-4BEE-B333-7A4D8DBFD555}" dt="2023-04-04T17:51:10.630" v="3282"/>
        <pc:sldMkLst>
          <pc:docMk/>
          <pc:sldMk cId="2275866425" sldId="286"/>
        </pc:sldMkLst>
        <pc:spChg chg="mod">
          <ac:chgData name="Bob Brown" userId="de4355ee-7296-4195-ba97-c8dead83c87d" providerId="ADAL" clId="{A831C56B-3E7B-4BEE-B333-7A4D8DBFD555}" dt="2023-04-04T17:50:48.290" v="3278" actId="20577"/>
          <ac:spMkLst>
            <pc:docMk/>
            <pc:sldMk cId="2275866425" sldId="286"/>
            <ac:spMk id="3" creationId="{00000000-0000-0000-0000-000000000000}"/>
          </ac:spMkLst>
        </pc:spChg>
      </pc:sldChg>
      <pc:sldChg chg="modSp add modAnim">
        <pc:chgData name="Bob Brown" userId="de4355ee-7296-4195-ba97-c8dead83c87d" providerId="ADAL" clId="{A831C56B-3E7B-4BEE-B333-7A4D8DBFD555}" dt="2023-04-04T17:52:14.272" v="3296"/>
        <pc:sldMkLst>
          <pc:docMk/>
          <pc:sldMk cId="1862065728" sldId="287"/>
        </pc:sldMkLst>
        <pc:spChg chg="mod">
          <ac:chgData name="Bob Brown" userId="de4355ee-7296-4195-ba97-c8dead83c87d" providerId="ADAL" clId="{A831C56B-3E7B-4BEE-B333-7A4D8DBFD555}" dt="2023-04-04T17:52:08.309" v="3295" actId="20577"/>
          <ac:spMkLst>
            <pc:docMk/>
            <pc:sldMk cId="1862065728" sldId="287"/>
            <ac:spMk id="31747" creationId="{00000000-0000-0000-0000-000000000000}"/>
          </ac:spMkLst>
        </pc:spChg>
      </pc:sldChg>
      <pc:sldChg chg="add del">
        <pc:chgData name="Bob Brown" userId="de4355ee-7296-4195-ba97-c8dead83c87d" providerId="ADAL" clId="{A831C56B-3E7B-4BEE-B333-7A4D8DBFD555}" dt="2023-04-04T19:00:02.906" v="4881" actId="47"/>
        <pc:sldMkLst>
          <pc:docMk/>
          <pc:sldMk cId="3914058155" sldId="288"/>
        </pc:sldMkLst>
      </pc:sldChg>
      <pc:sldChg chg="modSp add del mod ord">
        <pc:chgData name="Bob Brown" userId="de4355ee-7296-4195-ba97-c8dead83c87d" providerId="ADAL" clId="{A831C56B-3E7B-4BEE-B333-7A4D8DBFD555}" dt="2023-04-04T18:51:18.130" v="4369" actId="47"/>
        <pc:sldMkLst>
          <pc:docMk/>
          <pc:sldMk cId="460392699" sldId="289"/>
        </pc:sldMkLst>
        <pc:spChg chg="mod">
          <ac:chgData name="Bob Brown" userId="de4355ee-7296-4195-ba97-c8dead83c87d" providerId="ADAL" clId="{A831C56B-3E7B-4BEE-B333-7A4D8DBFD555}" dt="2023-04-01T17:22:55.116" v="103" actId="27636"/>
          <ac:spMkLst>
            <pc:docMk/>
            <pc:sldMk cId="460392699" sldId="289"/>
            <ac:spMk id="28674" creationId="{00000000-0000-0000-0000-000000000000}"/>
          </ac:spMkLst>
        </pc:spChg>
      </pc:sldChg>
      <pc:sldChg chg="addSp delSp modSp add mod ord modClrScheme modAnim chgLayout modNotesTx">
        <pc:chgData name="Bob Brown" userId="de4355ee-7296-4195-ba97-c8dead83c87d" providerId="ADAL" clId="{A831C56B-3E7B-4BEE-B333-7A4D8DBFD555}" dt="2023-04-04T21:37:33.176" v="5842" actId="20577"/>
        <pc:sldMkLst>
          <pc:docMk/>
          <pc:sldMk cId="1401977674" sldId="290"/>
        </pc:sldMkLst>
        <pc:spChg chg="add del mod">
          <ac:chgData name="Bob Brown" userId="de4355ee-7296-4195-ba97-c8dead83c87d" providerId="ADAL" clId="{A831C56B-3E7B-4BEE-B333-7A4D8DBFD555}" dt="2023-04-04T18:47:57.402" v="4008" actId="478"/>
          <ac:spMkLst>
            <pc:docMk/>
            <pc:sldMk cId="1401977674" sldId="290"/>
            <ac:spMk id="3" creationId="{75DB88DE-FD9E-63FA-5052-2D232EBDC1AE}"/>
          </ac:spMkLst>
        </pc:spChg>
        <pc:spChg chg="add del mod ord">
          <ac:chgData name="Bob Brown" userId="de4355ee-7296-4195-ba97-c8dead83c87d" providerId="ADAL" clId="{A831C56B-3E7B-4BEE-B333-7A4D8DBFD555}" dt="2023-04-04T18:48:11.294" v="4011" actId="700"/>
          <ac:spMkLst>
            <pc:docMk/>
            <pc:sldMk cId="1401977674" sldId="290"/>
            <ac:spMk id="5" creationId="{31DB2DBE-25D1-84F3-469F-5FE60DB995F6}"/>
          </ac:spMkLst>
        </pc:spChg>
        <pc:spChg chg="add mod ord">
          <ac:chgData name="Bob Brown" userId="de4355ee-7296-4195-ba97-c8dead83c87d" providerId="ADAL" clId="{A831C56B-3E7B-4BEE-B333-7A4D8DBFD555}" dt="2023-04-04T21:36:44.398" v="5767" actId="20577"/>
          <ac:spMkLst>
            <pc:docMk/>
            <pc:sldMk cId="1401977674" sldId="290"/>
            <ac:spMk id="6" creationId="{E5F49E46-EE3F-F31F-B99B-5937599398CA}"/>
          </ac:spMkLst>
        </pc:spChg>
        <pc:spChg chg="del">
          <ac:chgData name="Bob Brown" userId="de4355ee-7296-4195-ba97-c8dead83c87d" providerId="ADAL" clId="{A831C56B-3E7B-4BEE-B333-7A4D8DBFD555}" dt="2023-04-04T18:48:02.474" v="4009" actId="478"/>
          <ac:spMkLst>
            <pc:docMk/>
            <pc:sldMk cId="1401977674" sldId="290"/>
            <ac:spMk id="7" creationId="{00000000-0000-0000-0000-000000000000}"/>
          </ac:spMkLst>
        </pc:spChg>
        <pc:spChg chg="mod ord">
          <ac:chgData name="Bob Brown" userId="de4355ee-7296-4195-ba97-c8dead83c87d" providerId="ADAL" clId="{A831C56B-3E7B-4BEE-B333-7A4D8DBFD555}" dt="2023-04-04T18:48:11.294" v="4011" actId="700"/>
          <ac:spMkLst>
            <pc:docMk/>
            <pc:sldMk cId="1401977674" sldId="290"/>
            <ac:spMk id="39938" creationId="{00000000-0000-0000-0000-000000000000}"/>
          </ac:spMkLst>
        </pc:spChg>
        <pc:spChg chg="del">
          <ac:chgData name="Bob Brown" userId="de4355ee-7296-4195-ba97-c8dead83c87d" providerId="ADAL" clId="{A831C56B-3E7B-4BEE-B333-7A4D8DBFD555}" dt="2023-04-04T18:48:07.237" v="4010" actId="478"/>
          <ac:spMkLst>
            <pc:docMk/>
            <pc:sldMk cId="1401977674" sldId="290"/>
            <ac:spMk id="39939" creationId="{00000000-0000-0000-0000-000000000000}"/>
          </ac:spMkLst>
        </pc:spChg>
        <pc:spChg chg="mod ord">
          <ac:chgData name="Bob Brown" userId="de4355ee-7296-4195-ba97-c8dead83c87d" providerId="ADAL" clId="{A831C56B-3E7B-4BEE-B333-7A4D8DBFD555}" dt="2023-04-04T18:48:11.294" v="4011" actId="700"/>
          <ac:spMkLst>
            <pc:docMk/>
            <pc:sldMk cId="1401977674" sldId="290"/>
            <ac:spMk id="39940" creationId="{00000000-0000-0000-0000-000000000000}"/>
          </ac:spMkLst>
        </pc:spChg>
        <pc:picChg chg="del">
          <ac:chgData name="Bob Brown" userId="de4355ee-7296-4195-ba97-c8dead83c87d" providerId="ADAL" clId="{A831C56B-3E7B-4BEE-B333-7A4D8DBFD555}" dt="2023-04-04T18:47:52.431" v="4007" actId="478"/>
          <ac:picMkLst>
            <pc:docMk/>
            <pc:sldMk cId="1401977674" sldId="290"/>
            <ac:picMk id="39942" creationId="{00000000-0000-0000-0000-000000000000}"/>
          </ac:picMkLst>
        </pc:picChg>
      </pc:sldChg>
      <pc:sldChg chg="addSp delSp modSp add mod ord modNotesTx">
        <pc:chgData name="Bob Brown" userId="de4355ee-7296-4195-ba97-c8dead83c87d" providerId="ADAL" clId="{A831C56B-3E7B-4BEE-B333-7A4D8DBFD555}" dt="2023-04-04T19:39:04.400" v="5554" actId="20577"/>
        <pc:sldMkLst>
          <pc:docMk/>
          <pc:sldMk cId="3416027543" sldId="291"/>
        </pc:sldMkLst>
        <pc:spChg chg="del">
          <ac:chgData name="Bob Brown" userId="de4355ee-7296-4195-ba97-c8dead83c87d" providerId="ADAL" clId="{A831C56B-3E7B-4BEE-B333-7A4D8DBFD555}" dt="2023-04-04T18:25:42.464" v="3411" actId="478"/>
          <ac:spMkLst>
            <pc:docMk/>
            <pc:sldMk cId="3416027543" sldId="291"/>
            <ac:spMk id="10" creationId="{00000000-0000-0000-0000-000000000000}"/>
          </ac:spMkLst>
        </pc:spChg>
        <pc:picChg chg="add mod">
          <ac:chgData name="Bob Brown" userId="de4355ee-7296-4195-ba97-c8dead83c87d" providerId="ADAL" clId="{A831C56B-3E7B-4BEE-B333-7A4D8DBFD555}" dt="2023-04-04T18:26:09.898" v="3417" actId="1076"/>
          <ac:picMkLst>
            <pc:docMk/>
            <pc:sldMk cId="3416027543" sldId="291"/>
            <ac:picMk id="3" creationId="{897A85E6-921A-C652-9411-941781AB4304}"/>
          </ac:picMkLst>
        </pc:picChg>
        <pc:picChg chg="del">
          <ac:chgData name="Bob Brown" userId="de4355ee-7296-4195-ba97-c8dead83c87d" providerId="ADAL" clId="{A831C56B-3E7B-4BEE-B333-7A4D8DBFD555}" dt="2023-04-04T18:25:35.976" v="3410" actId="478"/>
          <ac:picMkLst>
            <pc:docMk/>
            <pc:sldMk cId="3416027543" sldId="291"/>
            <ac:picMk id="124930" creationId="{00000000-0000-0000-0000-000000000000}"/>
          </ac:picMkLst>
        </pc:picChg>
      </pc:sldChg>
      <pc:sldChg chg="add">
        <pc:chgData name="Bob Brown" userId="de4355ee-7296-4195-ba97-c8dead83c87d" providerId="ADAL" clId="{A831C56B-3E7B-4BEE-B333-7A4D8DBFD555}" dt="2023-04-01T17:22:59.967" v="109"/>
        <pc:sldMkLst>
          <pc:docMk/>
          <pc:sldMk cId="1301662562" sldId="292"/>
        </pc:sldMkLst>
      </pc:sldChg>
      <pc:sldChg chg="add">
        <pc:chgData name="Bob Brown" userId="de4355ee-7296-4195-ba97-c8dead83c87d" providerId="ADAL" clId="{A831C56B-3E7B-4BEE-B333-7A4D8DBFD555}" dt="2023-04-01T17:23:02.963" v="111"/>
        <pc:sldMkLst>
          <pc:docMk/>
          <pc:sldMk cId="49783411" sldId="293"/>
        </pc:sldMkLst>
      </pc:sldChg>
      <pc:sldChg chg="modSp add modAnim">
        <pc:chgData name="Bob Brown" userId="de4355ee-7296-4195-ba97-c8dead83c87d" providerId="ADAL" clId="{A831C56B-3E7B-4BEE-B333-7A4D8DBFD555}" dt="2023-04-04T18:00:34.129" v="3402" actId="20577"/>
        <pc:sldMkLst>
          <pc:docMk/>
          <pc:sldMk cId="1942223587" sldId="294"/>
        </pc:sldMkLst>
        <pc:spChg chg="mod">
          <ac:chgData name="Bob Brown" userId="de4355ee-7296-4195-ba97-c8dead83c87d" providerId="ADAL" clId="{A831C56B-3E7B-4BEE-B333-7A4D8DBFD555}" dt="2023-04-04T18:00:34.129" v="3402" actId="20577"/>
          <ac:spMkLst>
            <pc:docMk/>
            <pc:sldMk cId="1942223587" sldId="294"/>
            <ac:spMk id="45059" creationId="{00000000-0000-0000-0000-000000000000}"/>
          </ac:spMkLst>
        </pc:spChg>
      </pc:sldChg>
      <pc:sldChg chg="addSp modSp add mod modAnim">
        <pc:chgData name="Bob Brown" userId="de4355ee-7296-4195-ba97-c8dead83c87d" providerId="ADAL" clId="{A831C56B-3E7B-4BEE-B333-7A4D8DBFD555}" dt="2023-04-04T18:06:56.967" v="3409" actId="1076"/>
        <pc:sldMkLst>
          <pc:docMk/>
          <pc:sldMk cId="605523577" sldId="295"/>
        </pc:sldMkLst>
        <pc:spChg chg="add mod">
          <ac:chgData name="Bob Brown" userId="de4355ee-7296-4195-ba97-c8dead83c87d" providerId="ADAL" clId="{A831C56B-3E7B-4BEE-B333-7A4D8DBFD555}" dt="2023-04-04T18:06:53.608" v="3408" actId="1076"/>
          <ac:spMkLst>
            <pc:docMk/>
            <pc:sldMk cId="605523577" sldId="295"/>
            <ac:spMk id="4" creationId="{DB8E6BD7-0FD0-3661-5687-48547610E961}"/>
          </ac:spMkLst>
        </pc:spChg>
        <pc:spChg chg="mod">
          <ac:chgData name="Bob Brown" userId="de4355ee-7296-4195-ba97-c8dead83c87d" providerId="ADAL" clId="{A831C56B-3E7B-4BEE-B333-7A4D8DBFD555}" dt="2023-04-04T17:58:20.133" v="3370" actId="14100"/>
          <ac:spMkLst>
            <pc:docMk/>
            <pc:sldMk cId="605523577" sldId="295"/>
            <ac:spMk id="46083" creationId="{00000000-0000-0000-0000-000000000000}"/>
          </ac:spMkLst>
        </pc:spChg>
        <pc:picChg chg="add mod">
          <ac:chgData name="Bob Brown" userId="de4355ee-7296-4195-ba97-c8dead83c87d" providerId="ADAL" clId="{A831C56B-3E7B-4BEE-B333-7A4D8DBFD555}" dt="2023-04-04T18:06:56.967" v="3409" actId="1076"/>
          <ac:picMkLst>
            <pc:docMk/>
            <pc:sldMk cId="605523577" sldId="295"/>
            <ac:picMk id="3" creationId="{E5C23451-00A8-E2E1-0396-BCB0B8317964}"/>
          </ac:picMkLst>
        </pc:picChg>
      </pc:sldChg>
      <pc:sldChg chg="modSp add modAnim">
        <pc:chgData name="Bob Brown" userId="de4355ee-7296-4195-ba97-c8dead83c87d" providerId="ADAL" clId="{A831C56B-3E7B-4BEE-B333-7A4D8DBFD555}" dt="2023-04-04T17:59:25.311" v="3393" actId="20577"/>
        <pc:sldMkLst>
          <pc:docMk/>
          <pc:sldMk cId="2478547306" sldId="296"/>
        </pc:sldMkLst>
        <pc:spChg chg="mod">
          <ac:chgData name="Bob Brown" userId="de4355ee-7296-4195-ba97-c8dead83c87d" providerId="ADAL" clId="{A831C56B-3E7B-4BEE-B333-7A4D8DBFD555}" dt="2023-04-04T17:59:25.311" v="3393" actId="20577"/>
          <ac:spMkLst>
            <pc:docMk/>
            <pc:sldMk cId="2478547306" sldId="296"/>
            <ac:spMk id="47107" creationId="{00000000-0000-0000-0000-000000000000}"/>
          </ac:spMkLst>
        </pc:spChg>
      </pc:sldChg>
      <pc:sldChg chg="modSp add modAnim modNotesTx">
        <pc:chgData name="Bob Brown" userId="de4355ee-7296-4195-ba97-c8dead83c87d" providerId="ADAL" clId="{A831C56B-3E7B-4BEE-B333-7A4D8DBFD555}" dt="2023-04-04T18:38:31.965" v="3666" actId="20577"/>
        <pc:sldMkLst>
          <pc:docMk/>
          <pc:sldMk cId="3207035052" sldId="297"/>
        </pc:sldMkLst>
        <pc:spChg chg="mod">
          <ac:chgData name="Bob Brown" userId="de4355ee-7296-4195-ba97-c8dead83c87d" providerId="ADAL" clId="{A831C56B-3E7B-4BEE-B333-7A4D8DBFD555}" dt="2023-04-04T18:37:50.294" v="3563" actId="313"/>
          <ac:spMkLst>
            <pc:docMk/>
            <pc:sldMk cId="3207035052" sldId="297"/>
            <ac:spMk id="14338" creationId="{00000000-0000-0000-0000-000000000000}"/>
          </ac:spMkLst>
        </pc:spChg>
        <pc:spChg chg="mod">
          <ac:chgData name="Bob Brown" userId="de4355ee-7296-4195-ba97-c8dead83c87d" providerId="ADAL" clId="{A831C56B-3E7B-4BEE-B333-7A4D8DBFD555}" dt="2023-04-04T18:37:18.489" v="3538" actId="255"/>
          <ac:spMkLst>
            <pc:docMk/>
            <pc:sldMk cId="3207035052" sldId="297"/>
            <ac:spMk id="14339" creationId="{00000000-0000-0000-0000-000000000000}"/>
          </ac:spMkLst>
        </pc:spChg>
      </pc:sldChg>
      <pc:sldChg chg="add del">
        <pc:chgData name="Bob Brown" userId="de4355ee-7296-4195-ba97-c8dead83c87d" providerId="ADAL" clId="{A831C56B-3E7B-4BEE-B333-7A4D8DBFD555}" dt="2023-04-01T17:24:35.784" v="120" actId="27028"/>
        <pc:sldMkLst>
          <pc:docMk/>
          <pc:sldMk cId="3429116151" sldId="297"/>
        </pc:sldMkLst>
      </pc:sldChg>
      <pc:sldChg chg="modSp add mod modAnim">
        <pc:chgData name="Bob Brown" userId="de4355ee-7296-4195-ba97-c8dead83c87d" providerId="ADAL" clId="{A831C56B-3E7B-4BEE-B333-7A4D8DBFD555}" dt="2023-04-04T15:49:06.901" v="530"/>
        <pc:sldMkLst>
          <pc:docMk/>
          <pc:sldMk cId="310222864" sldId="298"/>
        </pc:sldMkLst>
        <pc:spChg chg="mod">
          <ac:chgData name="Bob Brown" userId="de4355ee-7296-4195-ba97-c8dead83c87d" providerId="ADAL" clId="{A831C56B-3E7B-4BEE-B333-7A4D8DBFD555}" dt="2023-04-04T15:48:31.226" v="525" actId="20577"/>
          <ac:spMkLst>
            <pc:docMk/>
            <pc:sldMk cId="310222864" sldId="298"/>
            <ac:spMk id="16387" creationId="{00000000-0000-0000-0000-000000000000}"/>
          </ac:spMkLst>
        </pc:spChg>
      </pc:sldChg>
      <pc:sldChg chg="modSp add mod modAnim">
        <pc:chgData name="Bob Brown" userId="de4355ee-7296-4195-ba97-c8dead83c87d" providerId="ADAL" clId="{A831C56B-3E7B-4BEE-B333-7A4D8DBFD555}" dt="2023-04-04T15:50:43.599" v="561"/>
        <pc:sldMkLst>
          <pc:docMk/>
          <pc:sldMk cId="2057478742" sldId="299"/>
        </pc:sldMkLst>
        <pc:spChg chg="mod">
          <ac:chgData name="Bob Brown" userId="de4355ee-7296-4195-ba97-c8dead83c87d" providerId="ADAL" clId="{A831C56B-3E7B-4BEE-B333-7A4D8DBFD555}" dt="2023-04-04T15:50:35.007" v="560" actId="20577"/>
          <ac:spMkLst>
            <pc:docMk/>
            <pc:sldMk cId="2057478742" sldId="299"/>
            <ac:spMk id="17411" creationId="{00000000-0000-0000-0000-000000000000}"/>
          </ac:spMkLst>
        </pc:spChg>
      </pc:sldChg>
      <pc:sldChg chg="add del">
        <pc:chgData name="Bob Brown" userId="de4355ee-7296-4195-ba97-c8dead83c87d" providerId="ADAL" clId="{A831C56B-3E7B-4BEE-B333-7A4D8DBFD555}" dt="2023-04-01T17:25:25.678" v="129" actId="27028"/>
        <pc:sldMkLst>
          <pc:docMk/>
          <pc:sldMk cId="746878322" sldId="300"/>
        </pc:sldMkLst>
      </pc:sldChg>
      <pc:sldChg chg="modSp add del modAnim">
        <pc:chgData name="Bob Brown" userId="de4355ee-7296-4195-ba97-c8dead83c87d" providerId="ADAL" clId="{A831C56B-3E7B-4BEE-B333-7A4D8DBFD555}" dt="2023-04-04T16:15:51.249" v="569" actId="47"/>
        <pc:sldMkLst>
          <pc:docMk/>
          <pc:sldMk cId="1376333931" sldId="300"/>
        </pc:sldMkLst>
        <pc:spChg chg="mod">
          <ac:chgData name="Bob Brown" userId="de4355ee-7296-4195-ba97-c8dead83c87d" providerId="ADAL" clId="{A831C56B-3E7B-4BEE-B333-7A4D8DBFD555}" dt="2023-04-04T15:51:20.187" v="563" actId="255"/>
          <ac:spMkLst>
            <pc:docMk/>
            <pc:sldMk cId="1376333931" sldId="300"/>
            <ac:spMk id="21507" creationId="{00000000-0000-0000-0000-000000000000}"/>
          </ac:spMkLst>
        </pc:spChg>
      </pc:sldChg>
      <pc:sldChg chg="modSp add modAnim">
        <pc:chgData name="Bob Brown" userId="de4355ee-7296-4195-ba97-c8dead83c87d" providerId="ADAL" clId="{A831C56B-3E7B-4BEE-B333-7A4D8DBFD555}" dt="2023-04-04T16:17:45.129" v="589" actId="20577"/>
        <pc:sldMkLst>
          <pc:docMk/>
          <pc:sldMk cId="279381566" sldId="301"/>
        </pc:sldMkLst>
        <pc:spChg chg="mod">
          <ac:chgData name="Bob Brown" userId="de4355ee-7296-4195-ba97-c8dead83c87d" providerId="ADAL" clId="{A831C56B-3E7B-4BEE-B333-7A4D8DBFD555}" dt="2023-04-04T16:17:45.129" v="589" actId="20577"/>
          <ac:spMkLst>
            <pc:docMk/>
            <pc:sldMk cId="279381566" sldId="301"/>
            <ac:spMk id="22531" creationId="{00000000-0000-0000-0000-000000000000}"/>
          </ac:spMkLst>
        </pc:spChg>
      </pc:sldChg>
      <pc:sldChg chg="addSp delSp modSp add mod">
        <pc:chgData name="Bob Brown" userId="de4355ee-7296-4195-ba97-c8dead83c87d" providerId="ADAL" clId="{A831C56B-3E7B-4BEE-B333-7A4D8DBFD555}" dt="2023-04-04T16:19:30.166" v="617" actId="20577"/>
        <pc:sldMkLst>
          <pc:docMk/>
          <pc:sldMk cId="256522978" sldId="302"/>
        </pc:sldMkLst>
        <pc:spChg chg="mod">
          <ac:chgData name="Bob Brown" userId="de4355ee-7296-4195-ba97-c8dead83c87d" providerId="ADAL" clId="{A831C56B-3E7B-4BEE-B333-7A4D8DBFD555}" dt="2023-04-04T16:19:30.166" v="617" actId="20577"/>
          <ac:spMkLst>
            <pc:docMk/>
            <pc:sldMk cId="256522978" sldId="302"/>
            <ac:spMk id="5" creationId="{00000000-0000-0000-0000-000000000000}"/>
          </ac:spMkLst>
        </pc:spChg>
        <pc:spChg chg="del">
          <ac:chgData name="Bob Brown" userId="de4355ee-7296-4195-ba97-c8dead83c87d" providerId="ADAL" clId="{A831C56B-3E7B-4BEE-B333-7A4D8DBFD555}" dt="2023-04-04T16:17:58.450" v="591" actId="478"/>
          <ac:spMkLst>
            <pc:docMk/>
            <pc:sldMk cId="256522978" sldId="302"/>
            <ac:spMk id="8" creationId="{00000000-0000-0000-0000-000000000000}"/>
          </ac:spMkLst>
        </pc:spChg>
        <pc:picChg chg="add mod">
          <ac:chgData name="Bob Brown" userId="de4355ee-7296-4195-ba97-c8dead83c87d" providerId="ADAL" clId="{A831C56B-3E7B-4BEE-B333-7A4D8DBFD555}" dt="2023-04-04T16:19:14.837" v="614" actId="962"/>
          <ac:picMkLst>
            <pc:docMk/>
            <pc:sldMk cId="256522978" sldId="302"/>
            <ac:picMk id="3" creationId="{71942546-708D-BF7E-BAF5-67947E7DA153}"/>
          </ac:picMkLst>
        </pc:picChg>
        <pc:picChg chg="del">
          <ac:chgData name="Bob Brown" userId="de4355ee-7296-4195-ba97-c8dead83c87d" providerId="ADAL" clId="{A831C56B-3E7B-4BEE-B333-7A4D8DBFD555}" dt="2023-04-04T16:17:53.730" v="590" actId="478"/>
          <ac:picMkLst>
            <pc:docMk/>
            <pc:sldMk cId="256522978" sldId="302"/>
            <ac:picMk id="6" creationId="{00000000-0000-0000-0000-000000000000}"/>
          </ac:picMkLst>
        </pc:picChg>
      </pc:sldChg>
      <pc:sldChg chg="modSp add mod modAnim">
        <pc:chgData name="Bob Brown" userId="de4355ee-7296-4195-ba97-c8dead83c87d" providerId="ADAL" clId="{A831C56B-3E7B-4BEE-B333-7A4D8DBFD555}" dt="2023-04-04T16:20:35.874" v="644"/>
        <pc:sldMkLst>
          <pc:docMk/>
          <pc:sldMk cId="3220014786" sldId="303"/>
        </pc:sldMkLst>
        <pc:spChg chg="mod">
          <ac:chgData name="Bob Brown" userId="de4355ee-7296-4195-ba97-c8dead83c87d" providerId="ADAL" clId="{A831C56B-3E7B-4BEE-B333-7A4D8DBFD555}" dt="2023-04-04T16:20:26.594" v="642" actId="33524"/>
          <ac:spMkLst>
            <pc:docMk/>
            <pc:sldMk cId="3220014786" sldId="303"/>
            <ac:spMk id="55299" creationId="{00000000-0000-0000-0000-000000000000}"/>
          </ac:spMkLst>
        </pc:spChg>
      </pc:sldChg>
      <pc:sldChg chg="addSp delSp modSp add mod">
        <pc:chgData name="Bob Brown" userId="de4355ee-7296-4195-ba97-c8dead83c87d" providerId="ADAL" clId="{A831C56B-3E7B-4BEE-B333-7A4D8DBFD555}" dt="2023-04-04T16:23:51.721" v="697" actId="962"/>
        <pc:sldMkLst>
          <pc:docMk/>
          <pc:sldMk cId="3323186851" sldId="304"/>
        </pc:sldMkLst>
        <pc:spChg chg="mod">
          <ac:chgData name="Bob Brown" userId="de4355ee-7296-4195-ba97-c8dead83c87d" providerId="ADAL" clId="{A831C56B-3E7B-4BEE-B333-7A4D8DBFD555}" dt="2023-04-04T16:21:20.482" v="649" actId="1076"/>
          <ac:spMkLst>
            <pc:docMk/>
            <pc:sldMk cId="3323186851" sldId="304"/>
            <ac:spMk id="7" creationId="{00000000-0000-0000-0000-000000000000}"/>
          </ac:spMkLst>
        </pc:spChg>
        <pc:picChg chg="add mod">
          <ac:chgData name="Bob Brown" userId="de4355ee-7296-4195-ba97-c8dead83c87d" providerId="ADAL" clId="{A831C56B-3E7B-4BEE-B333-7A4D8DBFD555}" dt="2023-04-04T16:23:51.721" v="697" actId="962"/>
          <ac:picMkLst>
            <pc:docMk/>
            <pc:sldMk cId="3323186851" sldId="304"/>
            <ac:picMk id="3" creationId="{90AED1AA-97D7-6713-3796-09637A01634E}"/>
          </ac:picMkLst>
        </pc:picChg>
        <pc:picChg chg="del">
          <ac:chgData name="Bob Brown" userId="de4355ee-7296-4195-ba97-c8dead83c87d" providerId="ADAL" clId="{A831C56B-3E7B-4BEE-B333-7A4D8DBFD555}" dt="2023-04-04T16:20:46.665" v="645" actId="478"/>
          <ac:picMkLst>
            <pc:docMk/>
            <pc:sldMk cId="3323186851" sldId="304"/>
            <ac:picMk id="6146" creationId="{00000000-0000-0000-0000-000000000000}"/>
          </ac:picMkLst>
        </pc:picChg>
      </pc:sldChg>
      <pc:sldChg chg="addSp delSp modSp add mod modNotesTx">
        <pc:chgData name="Bob Brown" userId="de4355ee-7296-4195-ba97-c8dead83c87d" providerId="ADAL" clId="{A831C56B-3E7B-4BEE-B333-7A4D8DBFD555}" dt="2023-04-04T16:27:42.376" v="1012" actId="20577"/>
        <pc:sldMkLst>
          <pc:docMk/>
          <pc:sldMk cId="2591755692" sldId="305"/>
        </pc:sldMkLst>
        <pc:picChg chg="add mod">
          <ac:chgData name="Bob Brown" userId="de4355ee-7296-4195-ba97-c8dead83c87d" providerId="ADAL" clId="{A831C56B-3E7B-4BEE-B333-7A4D8DBFD555}" dt="2023-04-04T16:26:08.416" v="741" actId="962"/>
          <ac:picMkLst>
            <pc:docMk/>
            <pc:sldMk cId="2591755692" sldId="305"/>
            <ac:picMk id="3" creationId="{E002CDF2-5401-1EFB-02A0-D6C6BBCBA739}"/>
          </ac:picMkLst>
        </pc:picChg>
        <pc:picChg chg="del">
          <ac:chgData name="Bob Brown" userId="de4355ee-7296-4195-ba97-c8dead83c87d" providerId="ADAL" clId="{A831C56B-3E7B-4BEE-B333-7A4D8DBFD555}" dt="2023-04-04T16:25:05.034" v="698" actId="478"/>
          <ac:picMkLst>
            <pc:docMk/>
            <pc:sldMk cId="2591755692" sldId="305"/>
            <ac:picMk id="54275" creationId="{00000000-0000-0000-0000-000000000000}"/>
          </ac:picMkLst>
        </pc:picChg>
      </pc:sldChg>
      <pc:sldChg chg="modSp add mod modNotesTx">
        <pc:chgData name="Bob Brown" userId="de4355ee-7296-4195-ba97-c8dead83c87d" providerId="ADAL" clId="{A831C56B-3E7B-4BEE-B333-7A4D8DBFD555}" dt="2023-04-04T16:28:46.050" v="1170" actId="313"/>
        <pc:sldMkLst>
          <pc:docMk/>
          <pc:sldMk cId="1141916225" sldId="306"/>
        </pc:sldMkLst>
        <pc:spChg chg="mod">
          <ac:chgData name="Bob Brown" userId="de4355ee-7296-4195-ba97-c8dead83c87d" providerId="ADAL" clId="{A831C56B-3E7B-4BEE-B333-7A4D8DBFD555}" dt="2023-04-01T17:26:12.055" v="144" actId="27636"/>
          <ac:spMkLst>
            <pc:docMk/>
            <pc:sldMk cId="1141916225" sldId="306"/>
            <ac:spMk id="6" creationId="{00000000-0000-0000-0000-000000000000}"/>
          </ac:spMkLst>
        </pc:spChg>
      </pc:sldChg>
      <pc:sldChg chg="modSp add mod modAnim">
        <pc:chgData name="Bob Brown" userId="de4355ee-7296-4195-ba97-c8dead83c87d" providerId="ADAL" clId="{A831C56B-3E7B-4BEE-B333-7A4D8DBFD555}" dt="2023-04-04T16:33:24.968" v="1486"/>
        <pc:sldMkLst>
          <pc:docMk/>
          <pc:sldMk cId="1794859289" sldId="307"/>
        </pc:sldMkLst>
        <pc:spChg chg="mod">
          <ac:chgData name="Bob Brown" userId="de4355ee-7296-4195-ba97-c8dead83c87d" providerId="ADAL" clId="{A831C56B-3E7B-4BEE-B333-7A4D8DBFD555}" dt="2023-04-04T16:32:52.845" v="1481" actId="948"/>
          <ac:spMkLst>
            <pc:docMk/>
            <pc:sldMk cId="1794859289" sldId="307"/>
            <ac:spMk id="5" creationId="{00000000-0000-0000-0000-000000000000}"/>
          </ac:spMkLst>
        </pc:spChg>
      </pc:sldChg>
      <pc:sldChg chg="addSp delSp modSp add mod">
        <pc:chgData name="Bob Brown" userId="de4355ee-7296-4195-ba97-c8dead83c87d" providerId="ADAL" clId="{A831C56B-3E7B-4BEE-B333-7A4D8DBFD555}" dt="2023-04-04T16:34:31.366" v="1496" actId="962"/>
        <pc:sldMkLst>
          <pc:docMk/>
          <pc:sldMk cId="1519529272" sldId="308"/>
        </pc:sldMkLst>
        <pc:spChg chg="del">
          <ac:chgData name="Bob Brown" userId="de4355ee-7296-4195-ba97-c8dead83c87d" providerId="ADAL" clId="{A831C56B-3E7B-4BEE-B333-7A4D8DBFD555}" dt="2023-04-04T16:33:34.661" v="1488" actId="478"/>
          <ac:spMkLst>
            <pc:docMk/>
            <pc:sldMk cId="1519529272" sldId="308"/>
            <ac:spMk id="6" creationId="{00000000-0000-0000-0000-000000000000}"/>
          </ac:spMkLst>
        </pc:spChg>
        <pc:spChg chg="del">
          <ac:chgData name="Bob Brown" userId="de4355ee-7296-4195-ba97-c8dead83c87d" providerId="ADAL" clId="{A831C56B-3E7B-4BEE-B333-7A4D8DBFD555}" dt="2023-04-04T16:33:34.661" v="1488" actId="478"/>
          <ac:spMkLst>
            <pc:docMk/>
            <pc:sldMk cId="1519529272" sldId="308"/>
            <ac:spMk id="9" creationId="{00000000-0000-0000-0000-000000000000}"/>
          </ac:spMkLst>
        </pc:spChg>
        <pc:spChg chg="del">
          <ac:chgData name="Bob Brown" userId="de4355ee-7296-4195-ba97-c8dead83c87d" providerId="ADAL" clId="{A831C56B-3E7B-4BEE-B333-7A4D8DBFD555}" dt="2023-04-04T16:33:34.661" v="1488" actId="478"/>
          <ac:spMkLst>
            <pc:docMk/>
            <pc:sldMk cId="1519529272" sldId="308"/>
            <ac:spMk id="10" creationId="{00000000-0000-0000-0000-000000000000}"/>
          </ac:spMkLst>
        </pc:spChg>
        <pc:spChg chg="del">
          <ac:chgData name="Bob Brown" userId="de4355ee-7296-4195-ba97-c8dead83c87d" providerId="ADAL" clId="{A831C56B-3E7B-4BEE-B333-7A4D8DBFD555}" dt="2023-04-04T16:33:34.661" v="1488" actId="478"/>
          <ac:spMkLst>
            <pc:docMk/>
            <pc:sldMk cId="1519529272" sldId="308"/>
            <ac:spMk id="11" creationId="{00000000-0000-0000-0000-000000000000}"/>
          </ac:spMkLst>
        </pc:spChg>
        <pc:picChg chg="add mod">
          <ac:chgData name="Bob Brown" userId="de4355ee-7296-4195-ba97-c8dead83c87d" providerId="ADAL" clId="{A831C56B-3E7B-4BEE-B333-7A4D8DBFD555}" dt="2023-04-04T16:34:31.366" v="1496" actId="962"/>
          <ac:picMkLst>
            <pc:docMk/>
            <pc:sldMk cId="1519529272" sldId="308"/>
            <ac:picMk id="3" creationId="{C1F8B134-C0C1-70AF-451D-08C57D712917}"/>
          </ac:picMkLst>
        </pc:picChg>
        <pc:picChg chg="del mod">
          <ac:chgData name="Bob Brown" userId="de4355ee-7296-4195-ba97-c8dead83c87d" providerId="ADAL" clId="{A831C56B-3E7B-4BEE-B333-7A4D8DBFD555}" dt="2023-04-04T16:33:29.157" v="1487" actId="478"/>
          <ac:picMkLst>
            <pc:docMk/>
            <pc:sldMk cId="1519529272" sldId="308"/>
            <ac:picMk id="8" creationId="{00000000-0000-0000-0000-000000000000}"/>
          </ac:picMkLst>
        </pc:picChg>
      </pc:sldChg>
      <pc:sldChg chg="modSp add mod modAnim">
        <pc:chgData name="Bob Brown" userId="de4355ee-7296-4195-ba97-c8dead83c87d" providerId="ADAL" clId="{A831C56B-3E7B-4BEE-B333-7A4D8DBFD555}" dt="2023-04-05T09:54:32.745" v="5850" actId="113"/>
        <pc:sldMkLst>
          <pc:docMk/>
          <pc:sldMk cId="12856913" sldId="309"/>
        </pc:sldMkLst>
        <pc:spChg chg="mod">
          <ac:chgData name="Bob Brown" userId="de4355ee-7296-4195-ba97-c8dead83c87d" providerId="ADAL" clId="{A831C56B-3E7B-4BEE-B333-7A4D8DBFD555}" dt="2023-04-05T09:54:16.065" v="5847" actId="20577"/>
          <ac:spMkLst>
            <pc:docMk/>
            <pc:sldMk cId="12856913" sldId="309"/>
            <ac:spMk id="14338" creationId="{00000000-0000-0000-0000-000000000000}"/>
          </ac:spMkLst>
        </pc:spChg>
        <pc:spChg chg="mod">
          <ac:chgData name="Bob Brown" userId="de4355ee-7296-4195-ba97-c8dead83c87d" providerId="ADAL" clId="{A831C56B-3E7B-4BEE-B333-7A4D8DBFD555}" dt="2023-04-05T09:54:32.745" v="5850" actId="113"/>
          <ac:spMkLst>
            <pc:docMk/>
            <pc:sldMk cId="12856913" sldId="309"/>
            <ac:spMk id="14339" creationId="{00000000-0000-0000-0000-000000000000}"/>
          </ac:spMkLst>
        </pc:spChg>
      </pc:sldChg>
      <pc:sldChg chg="addSp modSp new mod modNotesTx">
        <pc:chgData name="Bob Brown" userId="de4355ee-7296-4195-ba97-c8dead83c87d" providerId="ADAL" clId="{A831C56B-3E7B-4BEE-B333-7A4D8DBFD555}" dt="2023-04-04T16:32:40.216" v="1480" actId="313"/>
        <pc:sldMkLst>
          <pc:docMk/>
          <pc:sldMk cId="310794085" sldId="310"/>
        </pc:sldMkLst>
        <pc:spChg chg="mod">
          <ac:chgData name="Bob Brown" userId="de4355ee-7296-4195-ba97-c8dead83c87d" providerId="ADAL" clId="{A831C56B-3E7B-4BEE-B333-7A4D8DBFD555}" dt="2023-04-04T16:29:41.133" v="1213" actId="20577"/>
          <ac:spMkLst>
            <pc:docMk/>
            <pc:sldMk cId="310794085" sldId="310"/>
            <ac:spMk id="2" creationId="{700F5560-5CE7-B107-7114-C5B236E70D49}"/>
          </ac:spMkLst>
        </pc:spChg>
        <pc:picChg chg="add mod">
          <ac:chgData name="Bob Brown" userId="de4355ee-7296-4195-ba97-c8dead83c87d" providerId="ADAL" clId="{A831C56B-3E7B-4BEE-B333-7A4D8DBFD555}" dt="2023-04-04T16:31:17.580" v="1222" actId="962"/>
          <ac:picMkLst>
            <pc:docMk/>
            <pc:sldMk cId="310794085" sldId="310"/>
            <ac:picMk id="5" creationId="{20359C17-9575-9E48-9E86-7625454A25CF}"/>
          </ac:picMkLst>
        </pc:picChg>
      </pc:sldChg>
      <pc:sldChg chg="modSp add mod modAnim">
        <pc:chgData name="Bob Brown" userId="de4355ee-7296-4195-ba97-c8dead83c87d" providerId="ADAL" clId="{A831C56B-3E7B-4BEE-B333-7A4D8DBFD555}" dt="2023-04-04T17:24:50.874" v="2401"/>
        <pc:sldMkLst>
          <pc:docMk/>
          <pc:sldMk cId="640841433" sldId="311"/>
        </pc:sldMkLst>
        <pc:spChg chg="mod">
          <ac:chgData name="Bob Brown" userId="de4355ee-7296-4195-ba97-c8dead83c87d" providerId="ADAL" clId="{A831C56B-3E7B-4BEE-B333-7A4D8DBFD555}" dt="2023-04-04T17:24:41.810" v="2400" actId="313"/>
          <ac:spMkLst>
            <pc:docMk/>
            <pc:sldMk cId="640841433" sldId="311"/>
            <ac:spMk id="26627" creationId="{00000000-0000-0000-0000-000000000000}"/>
          </ac:spMkLst>
        </pc:spChg>
      </pc:sldChg>
      <pc:sldChg chg="add del">
        <pc:chgData name="Bob Brown" userId="de4355ee-7296-4195-ba97-c8dead83c87d" providerId="ADAL" clId="{A831C56B-3E7B-4BEE-B333-7A4D8DBFD555}" dt="2023-04-04T16:36:51.773" v="1511" actId="47"/>
        <pc:sldMkLst>
          <pc:docMk/>
          <pc:sldMk cId="3338245098" sldId="311"/>
        </pc:sldMkLst>
      </pc:sldChg>
      <pc:sldChg chg="add del">
        <pc:chgData name="Bob Brown" userId="de4355ee-7296-4195-ba97-c8dead83c87d" providerId="ADAL" clId="{A831C56B-3E7B-4BEE-B333-7A4D8DBFD555}" dt="2023-04-04T16:36:57.068" v="1512" actId="47"/>
        <pc:sldMkLst>
          <pc:docMk/>
          <pc:sldMk cId="1597234594" sldId="312"/>
        </pc:sldMkLst>
      </pc:sldChg>
      <pc:sldChg chg="modSp add mod">
        <pc:chgData name="Bob Brown" userId="de4355ee-7296-4195-ba97-c8dead83c87d" providerId="ADAL" clId="{A831C56B-3E7B-4BEE-B333-7A4D8DBFD555}" dt="2023-04-04T17:26:53.507" v="2471" actId="6549"/>
        <pc:sldMkLst>
          <pc:docMk/>
          <pc:sldMk cId="1988858410" sldId="312"/>
        </pc:sldMkLst>
        <pc:spChg chg="mod">
          <ac:chgData name="Bob Brown" userId="de4355ee-7296-4195-ba97-c8dead83c87d" providerId="ADAL" clId="{A831C56B-3E7B-4BEE-B333-7A4D8DBFD555}" dt="2023-04-04T17:26:19.716" v="2451" actId="20577"/>
          <ac:spMkLst>
            <pc:docMk/>
            <pc:sldMk cId="1988858410" sldId="312"/>
            <ac:spMk id="26626" creationId="{00000000-0000-0000-0000-000000000000}"/>
          </ac:spMkLst>
        </pc:spChg>
        <pc:spChg chg="mod">
          <ac:chgData name="Bob Brown" userId="de4355ee-7296-4195-ba97-c8dead83c87d" providerId="ADAL" clId="{A831C56B-3E7B-4BEE-B333-7A4D8DBFD555}" dt="2023-04-04T17:26:53.507" v="2471" actId="6549"/>
          <ac:spMkLst>
            <pc:docMk/>
            <pc:sldMk cId="1988858410" sldId="312"/>
            <ac:spMk id="26627" creationId="{00000000-0000-0000-0000-000000000000}"/>
          </ac:spMkLst>
        </pc:spChg>
      </pc:sldChg>
      <pc:sldChg chg="modSp add mod">
        <pc:chgData name="Bob Brown" userId="de4355ee-7296-4195-ba97-c8dead83c87d" providerId="ADAL" clId="{A831C56B-3E7B-4BEE-B333-7A4D8DBFD555}" dt="2023-04-04T17:27:42.576" v="2501" actId="6549"/>
        <pc:sldMkLst>
          <pc:docMk/>
          <pc:sldMk cId="3927072317" sldId="313"/>
        </pc:sldMkLst>
        <pc:spChg chg="mod">
          <ac:chgData name="Bob Brown" userId="de4355ee-7296-4195-ba97-c8dead83c87d" providerId="ADAL" clId="{A831C56B-3E7B-4BEE-B333-7A4D8DBFD555}" dt="2023-04-04T17:27:09.197" v="2476" actId="20577"/>
          <ac:spMkLst>
            <pc:docMk/>
            <pc:sldMk cId="3927072317" sldId="313"/>
            <ac:spMk id="26626" creationId="{00000000-0000-0000-0000-000000000000}"/>
          </ac:spMkLst>
        </pc:spChg>
        <pc:spChg chg="mod">
          <ac:chgData name="Bob Brown" userId="de4355ee-7296-4195-ba97-c8dead83c87d" providerId="ADAL" clId="{A831C56B-3E7B-4BEE-B333-7A4D8DBFD555}" dt="2023-04-04T17:27:42.576" v="2501" actId="6549"/>
          <ac:spMkLst>
            <pc:docMk/>
            <pc:sldMk cId="3927072317" sldId="313"/>
            <ac:spMk id="26627" creationId="{00000000-0000-0000-0000-000000000000}"/>
          </ac:spMkLst>
        </pc:spChg>
      </pc:sldChg>
      <pc:sldChg chg="addSp modSp new mod modClrScheme modAnim chgLayout modNotesTx">
        <pc:chgData name="Bob Brown" userId="de4355ee-7296-4195-ba97-c8dead83c87d" providerId="ADAL" clId="{A831C56B-3E7B-4BEE-B333-7A4D8DBFD555}" dt="2023-04-04T18:45:51.722" v="3970"/>
        <pc:sldMkLst>
          <pc:docMk/>
          <pc:sldMk cId="2208771925" sldId="314"/>
        </pc:sldMkLst>
        <pc:spChg chg="mod ord">
          <ac:chgData name="Bob Brown" userId="de4355ee-7296-4195-ba97-c8dead83c87d" providerId="ADAL" clId="{A831C56B-3E7B-4BEE-B333-7A4D8DBFD555}" dt="2023-04-04T17:35:39.305" v="2628" actId="700"/>
          <ac:spMkLst>
            <pc:docMk/>
            <pc:sldMk cId="2208771925" sldId="314"/>
            <ac:spMk id="2" creationId="{49DCDBD5-1108-E015-FFFF-0B1C83CF956C}"/>
          </ac:spMkLst>
        </pc:spChg>
        <pc:spChg chg="mod ord">
          <ac:chgData name="Bob Brown" userId="de4355ee-7296-4195-ba97-c8dead83c87d" providerId="ADAL" clId="{A831C56B-3E7B-4BEE-B333-7A4D8DBFD555}" dt="2023-04-04T17:35:39.305" v="2628" actId="700"/>
          <ac:spMkLst>
            <pc:docMk/>
            <pc:sldMk cId="2208771925" sldId="314"/>
            <ac:spMk id="3" creationId="{883B863C-715B-0579-91C0-DDFFBAD769A2}"/>
          </ac:spMkLst>
        </pc:spChg>
        <pc:spChg chg="add mod ord">
          <ac:chgData name="Bob Brown" userId="de4355ee-7296-4195-ba97-c8dead83c87d" providerId="ADAL" clId="{A831C56B-3E7B-4BEE-B333-7A4D8DBFD555}" dt="2023-04-04T17:39:20.401" v="2917" actId="20577"/>
          <ac:spMkLst>
            <pc:docMk/>
            <pc:sldMk cId="2208771925" sldId="314"/>
            <ac:spMk id="4" creationId="{DD93A570-9964-5C0D-9574-88596B28807F}"/>
          </ac:spMkLst>
        </pc:spChg>
      </pc:sldChg>
      <pc:sldChg chg="modSp new mod modAnim">
        <pc:chgData name="Bob Brown" userId="de4355ee-7296-4195-ba97-c8dead83c87d" providerId="ADAL" clId="{A831C56B-3E7B-4BEE-B333-7A4D8DBFD555}" dt="2023-04-04T18:59:56.557" v="4880" actId="20577"/>
        <pc:sldMkLst>
          <pc:docMk/>
          <pc:sldMk cId="4254684437" sldId="315"/>
        </pc:sldMkLst>
        <pc:spChg chg="mod">
          <ac:chgData name="Bob Brown" userId="de4355ee-7296-4195-ba97-c8dead83c87d" providerId="ADAL" clId="{A831C56B-3E7B-4BEE-B333-7A4D8DBFD555}" dt="2023-04-04T18:57:52.627" v="4631" actId="20577"/>
          <ac:spMkLst>
            <pc:docMk/>
            <pc:sldMk cId="4254684437" sldId="315"/>
            <ac:spMk id="2" creationId="{D3430F36-3D45-1ED2-E544-D22FCDBB8E52}"/>
          </ac:spMkLst>
        </pc:spChg>
        <pc:spChg chg="mod">
          <ac:chgData name="Bob Brown" userId="de4355ee-7296-4195-ba97-c8dead83c87d" providerId="ADAL" clId="{A831C56B-3E7B-4BEE-B333-7A4D8DBFD555}" dt="2023-04-04T18:59:56.557" v="4880" actId="20577"/>
          <ac:spMkLst>
            <pc:docMk/>
            <pc:sldMk cId="4254684437" sldId="315"/>
            <ac:spMk id="3" creationId="{E5EAE176-F8EB-2BD6-1541-2EA9D6B858F2}"/>
          </ac:spMkLst>
        </pc:spChg>
      </pc:sldChg>
      <pc:sldChg chg="modSp new mod modAnim">
        <pc:chgData name="Bob Brown" userId="de4355ee-7296-4195-ba97-c8dead83c87d" providerId="ADAL" clId="{A831C56B-3E7B-4BEE-B333-7A4D8DBFD555}" dt="2023-04-04T19:36:55.587" v="5305" actId="20577"/>
        <pc:sldMkLst>
          <pc:docMk/>
          <pc:sldMk cId="514932389" sldId="316"/>
        </pc:sldMkLst>
        <pc:spChg chg="mod">
          <ac:chgData name="Bob Brown" userId="de4355ee-7296-4195-ba97-c8dead83c87d" providerId="ADAL" clId="{A831C56B-3E7B-4BEE-B333-7A4D8DBFD555}" dt="2023-04-04T19:01:42.697" v="4909" actId="20577"/>
          <ac:spMkLst>
            <pc:docMk/>
            <pc:sldMk cId="514932389" sldId="316"/>
            <ac:spMk id="2" creationId="{88F3997C-5861-B858-7705-C2A7BD434718}"/>
          </ac:spMkLst>
        </pc:spChg>
        <pc:spChg chg="mod">
          <ac:chgData name="Bob Brown" userId="de4355ee-7296-4195-ba97-c8dead83c87d" providerId="ADAL" clId="{A831C56B-3E7B-4BEE-B333-7A4D8DBFD555}" dt="2023-04-04T19:36:55.587" v="5305" actId="20577"/>
          <ac:spMkLst>
            <pc:docMk/>
            <pc:sldMk cId="514932389" sldId="316"/>
            <ac:spMk id="3" creationId="{A9C1E2E8-842B-3FB4-47DE-8DF9972BDAFB}"/>
          </ac:spMkLst>
        </pc:spChg>
      </pc:sldChg>
      <pc:sldChg chg="modSp new mod">
        <pc:chgData name="Bob Brown" userId="de4355ee-7296-4195-ba97-c8dead83c87d" providerId="ADAL" clId="{A831C56B-3E7B-4BEE-B333-7A4D8DBFD555}" dt="2023-04-05T09:55:44.498" v="6015" actId="20577"/>
        <pc:sldMkLst>
          <pc:docMk/>
          <pc:sldMk cId="1172329132" sldId="317"/>
        </pc:sldMkLst>
        <pc:spChg chg="mod">
          <ac:chgData name="Bob Brown" userId="de4355ee-7296-4195-ba97-c8dead83c87d" providerId="ADAL" clId="{A831C56B-3E7B-4BEE-B333-7A4D8DBFD555}" dt="2023-04-05T09:55:44.498" v="6015" actId="20577"/>
          <ac:spMkLst>
            <pc:docMk/>
            <pc:sldMk cId="1172329132" sldId="317"/>
            <ac:spMk id="2" creationId="{EC6417A0-EE99-D102-7C1B-31CC8B6848EA}"/>
          </ac:spMkLst>
        </pc:spChg>
        <pc:spChg chg="mod">
          <ac:chgData name="Bob Brown" userId="de4355ee-7296-4195-ba97-c8dead83c87d" providerId="ADAL" clId="{A831C56B-3E7B-4BEE-B333-7A4D8DBFD555}" dt="2023-04-05T09:55:32.283" v="6003" actId="20577"/>
          <ac:spMkLst>
            <pc:docMk/>
            <pc:sldMk cId="1172329132" sldId="317"/>
            <ac:spMk id="3" creationId="{6E64A4A3-7038-B32C-77FC-EFBA8D903048}"/>
          </ac:spMkLst>
        </pc:spChg>
      </pc:sldChg>
      <pc:sldMasterChg chg="addSldLayout">
        <pc:chgData name="Bob Brown" userId="de4355ee-7296-4195-ba97-c8dead83c87d" providerId="ADAL" clId="{A831C56B-3E7B-4BEE-B333-7A4D8DBFD555}" dt="2023-04-01T17:21:31.582" v="40" actId="27028"/>
        <pc:sldMasterMkLst>
          <pc:docMk/>
          <pc:sldMasterMk cId="1741728963" sldId="2147483684"/>
        </pc:sldMasterMkLst>
        <pc:sldLayoutChg chg="add">
          <pc:chgData name="Bob Brown" userId="de4355ee-7296-4195-ba97-c8dead83c87d" providerId="ADAL" clId="{A831C56B-3E7B-4BEE-B333-7A4D8DBFD555}" dt="2023-04-01T17:21:31.582" v="40" actId="27028"/>
          <pc:sldLayoutMkLst>
            <pc:docMk/>
            <pc:sldMasterMk cId="1741728963" sldId="2147483684"/>
            <pc:sldLayoutMk cId="4075881877" sldId="2147483696"/>
          </pc:sldLayoutMkLst>
        </pc:sldLayoutChg>
      </pc:sldMasterChg>
      <pc:sldMasterChg chg="add del addSldLayout delSldLayout">
        <pc:chgData name="Bob Brown" userId="de4355ee-7296-4195-ba97-c8dead83c87d" providerId="ADAL" clId="{A831C56B-3E7B-4BEE-B333-7A4D8DBFD555}" dt="2023-04-04T16:36:57.068" v="1512" actId="47"/>
        <pc:sldMasterMkLst>
          <pc:docMk/>
          <pc:sldMasterMk cId="1741728963" sldId="2147483697"/>
        </pc:sldMasterMkLst>
        <pc:sldLayoutChg chg="add del">
          <pc:chgData name="Bob Brown" userId="de4355ee-7296-4195-ba97-c8dead83c87d" providerId="ADAL" clId="{A831C56B-3E7B-4BEE-B333-7A4D8DBFD555}" dt="2023-04-04T16:36:57.068" v="1512" actId="47"/>
          <pc:sldLayoutMkLst>
            <pc:docMk/>
            <pc:sldMasterMk cId="1741728963" sldId="2147483697"/>
            <pc:sldLayoutMk cId="2779173506" sldId="2147483698"/>
          </pc:sldLayoutMkLst>
        </pc:sldLayoutChg>
      </pc:sldMasterChg>
      <pc:sldMasterChg chg="add del addSldLayout delSldLayout">
        <pc:chgData name="Bob Brown" userId="de4355ee-7296-4195-ba97-c8dead83c87d" providerId="ADAL" clId="{A831C56B-3E7B-4BEE-B333-7A4D8DBFD555}" dt="2023-04-01T17:24:35.784" v="120" actId="27028"/>
        <pc:sldMasterMkLst>
          <pc:docMk/>
          <pc:sldMasterMk cId="3861825580" sldId="2147483939"/>
        </pc:sldMasterMkLst>
        <pc:sldLayoutChg chg="add del">
          <pc:chgData name="Bob Brown" userId="de4355ee-7296-4195-ba97-c8dead83c87d" providerId="ADAL" clId="{A831C56B-3E7B-4BEE-B333-7A4D8DBFD555}" dt="2023-04-01T17:24:35.784" v="120" actId="27028"/>
          <pc:sldLayoutMkLst>
            <pc:docMk/>
            <pc:sldMasterMk cId="3861825580" sldId="2147483939"/>
            <pc:sldLayoutMk cId="1660117935" sldId="2147483941"/>
          </pc:sldLayoutMkLst>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33580EE-DD21-42C9-A4B8-6D756E9371B1}" type="datetimeFigureOut">
              <a:rPr lang="en-US" smtClean="0"/>
              <a:t>5/13/2023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84C49DF-0C77-4530-8496-B90FDC7372E2}" type="slidenum">
              <a:rPr lang="en-US" smtClean="0"/>
              <a:t>‹#›</a:t>
            </a:fld>
            <a:endParaRPr lang="en-US"/>
          </a:p>
        </p:txBody>
      </p:sp>
    </p:spTree>
    <p:extLst>
      <p:ext uri="{BB962C8B-B14F-4D97-AF65-F5344CB8AC3E}">
        <p14:creationId xmlns:p14="http://schemas.microsoft.com/office/powerpoint/2010/main" val="3232240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this course we will generally say “communication channel” when the first definition is wanted.</a:t>
            </a:r>
          </a:p>
        </p:txBody>
      </p:sp>
      <p:sp>
        <p:nvSpPr>
          <p:cNvPr id="4" name="Slide Number Placeholder 3"/>
          <p:cNvSpPr>
            <a:spLocks noGrp="1"/>
          </p:cNvSpPr>
          <p:nvPr>
            <p:ph type="sldNum" sz="quarter" idx="5"/>
          </p:nvPr>
        </p:nvSpPr>
        <p:spPr/>
        <p:txBody>
          <a:bodyPr/>
          <a:lstStyle/>
          <a:p>
            <a:fld id="{184C49DF-0C77-4530-8496-B90FDC7372E2}" type="slidenum">
              <a:rPr lang="en-US" smtClean="0"/>
              <a:t>3</a:t>
            </a:fld>
            <a:endParaRPr lang="en-US"/>
          </a:p>
        </p:txBody>
      </p:sp>
    </p:spTree>
    <p:extLst>
      <p:ext uri="{BB962C8B-B14F-4D97-AF65-F5344CB8AC3E}">
        <p14:creationId xmlns:p14="http://schemas.microsoft.com/office/powerpoint/2010/main" val="2174841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It is convenient to think of Hertz as cycles per second, tut the strict definition is inverse time, 1/T.</a:t>
            </a:r>
          </a:p>
        </p:txBody>
      </p:sp>
      <p:sp>
        <p:nvSpPr>
          <p:cNvPr id="4" name="Slide Number Placeholder 3"/>
          <p:cNvSpPr>
            <a:spLocks noGrp="1"/>
          </p:cNvSpPr>
          <p:nvPr>
            <p:ph type="sldNum" sz="quarter" idx="5"/>
          </p:nvPr>
        </p:nvSpPr>
        <p:spPr/>
        <p:txBody>
          <a:bodyPr/>
          <a:lstStyle/>
          <a:p>
            <a:fld id="{184C49DF-0C77-4530-8496-B90FDC7372E2}" type="slidenum">
              <a:rPr lang="en-US" smtClean="0"/>
              <a:t>25</a:t>
            </a:fld>
            <a:endParaRPr lang="en-US"/>
          </a:p>
        </p:txBody>
      </p:sp>
    </p:spTree>
    <p:extLst>
      <p:ext uri="{BB962C8B-B14F-4D97-AF65-F5344CB8AC3E}">
        <p14:creationId xmlns:p14="http://schemas.microsoft.com/office/powerpoint/2010/main" val="15990960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l-GR" sz="1200" dirty="0"/>
              <a:t>λ</a:t>
            </a:r>
            <a:r>
              <a:rPr lang="en-US" sz="1200" dirty="0"/>
              <a:t>  </a:t>
            </a:r>
            <a:r>
              <a:rPr lang="en-US" dirty="0"/>
              <a:t>Lambda = wave length</a:t>
            </a:r>
          </a:p>
        </p:txBody>
      </p:sp>
      <p:sp>
        <p:nvSpPr>
          <p:cNvPr id="4" name="Slide Number Placeholder 3"/>
          <p:cNvSpPr>
            <a:spLocks noGrp="1"/>
          </p:cNvSpPr>
          <p:nvPr>
            <p:ph type="sldNum" sz="quarter" idx="10"/>
          </p:nvPr>
        </p:nvSpPr>
        <p:spPr/>
        <p:txBody>
          <a:bodyPr/>
          <a:lstStyle/>
          <a:p>
            <a:fld id="{498CE97B-B9E5-415C-922F-0C2677BE0A04}" type="slidenum">
              <a:rPr lang="en-US" smtClean="0"/>
              <a:pPr/>
              <a:t>26</a:t>
            </a:fld>
            <a:endParaRPr lang="en-US"/>
          </a:p>
        </p:txBody>
      </p:sp>
    </p:spTree>
    <p:extLst>
      <p:ext uri="{BB962C8B-B14F-4D97-AF65-F5344CB8AC3E}">
        <p14:creationId xmlns:p14="http://schemas.microsoft.com/office/powerpoint/2010/main" val="30401529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could roll a bicycle wheel along a track ½ its height off the floor and connected a marker to the tire, you would draw a sine wave.</a:t>
            </a:r>
          </a:p>
        </p:txBody>
      </p:sp>
      <p:sp>
        <p:nvSpPr>
          <p:cNvPr id="4" name="Slide Number Placeholder 3"/>
          <p:cNvSpPr>
            <a:spLocks noGrp="1"/>
          </p:cNvSpPr>
          <p:nvPr>
            <p:ph type="sldNum" sz="quarter" idx="5"/>
          </p:nvPr>
        </p:nvSpPr>
        <p:spPr/>
        <p:txBody>
          <a:bodyPr/>
          <a:lstStyle/>
          <a:p>
            <a:fld id="{184C49DF-0C77-4530-8496-B90FDC7372E2}" type="slidenum">
              <a:rPr lang="en-US" smtClean="0"/>
              <a:t>27</a:t>
            </a:fld>
            <a:endParaRPr lang="en-US"/>
          </a:p>
        </p:txBody>
      </p:sp>
    </p:spTree>
    <p:extLst>
      <p:ext uri="{BB962C8B-B14F-4D97-AF65-F5344CB8AC3E}">
        <p14:creationId xmlns:p14="http://schemas.microsoft.com/office/powerpoint/2010/main" val="420132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Infrared is slightly lower frequency than visible light, ultraviolet slightly higher. X-rays come next in the spectrum.</a:t>
            </a:r>
          </a:p>
        </p:txBody>
      </p:sp>
      <p:sp>
        <p:nvSpPr>
          <p:cNvPr id="4" name="Slide Number Placeholder 3"/>
          <p:cNvSpPr>
            <a:spLocks noGrp="1"/>
          </p:cNvSpPr>
          <p:nvPr>
            <p:ph type="sldNum" sz="quarter" idx="5"/>
          </p:nvPr>
        </p:nvSpPr>
        <p:spPr/>
        <p:txBody>
          <a:bodyPr/>
          <a:lstStyle/>
          <a:p>
            <a:fld id="{184C49DF-0C77-4530-8496-B90FDC7372E2}" type="slidenum">
              <a:rPr lang="en-US" smtClean="0"/>
              <a:t>30</a:t>
            </a:fld>
            <a:endParaRPr lang="en-US"/>
          </a:p>
        </p:txBody>
      </p:sp>
    </p:spTree>
    <p:extLst>
      <p:ext uri="{BB962C8B-B14F-4D97-AF65-F5344CB8AC3E}">
        <p14:creationId xmlns:p14="http://schemas.microsoft.com/office/powerpoint/2010/main" val="138096021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“Baud” is named for Émile </a:t>
            </a:r>
            <a:r>
              <a:rPr lang="en-US" dirty="0" err="1"/>
              <a:t>Baudot</a:t>
            </a:r>
            <a:r>
              <a:rPr lang="en-US" dirty="0"/>
              <a:t>, French telegraph engineer and inventor of the </a:t>
            </a:r>
            <a:r>
              <a:rPr lang="en-US" dirty="0" err="1"/>
              <a:t>Baudot</a:t>
            </a:r>
            <a:r>
              <a:rPr lang="en-US" dirty="0"/>
              <a:t> code, the first digital transmission code.</a:t>
            </a:r>
          </a:p>
        </p:txBody>
      </p:sp>
      <p:sp>
        <p:nvSpPr>
          <p:cNvPr id="4" name="Slide Number Placeholder 3"/>
          <p:cNvSpPr>
            <a:spLocks noGrp="1"/>
          </p:cNvSpPr>
          <p:nvPr>
            <p:ph type="sldNum" sz="quarter" idx="5"/>
          </p:nvPr>
        </p:nvSpPr>
        <p:spPr/>
        <p:txBody>
          <a:bodyPr/>
          <a:lstStyle/>
          <a:p>
            <a:fld id="{184C49DF-0C77-4530-8496-B90FDC7372E2}" type="slidenum">
              <a:rPr lang="en-US" smtClean="0"/>
              <a:t>37</a:t>
            </a:fld>
            <a:endParaRPr lang="en-US"/>
          </a:p>
        </p:txBody>
      </p:sp>
    </p:spTree>
    <p:extLst>
      <p:ext uri="{BB962C8B-B14F-4D97-AF65-F5344CB8AC3E}">
        <p14:creationId xmlns:p14="http://schemas.microsoft.com/office/powerpoint/2010/main" val="18745263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Distances may be miles or thousands of feet.  Example T-1 (1.5 MB) signals are typically repeated every 6,000 feet.  (why? Because telephone manholes are typically spaced about 6,000 feet apart.)</a:t>
            </a:r>
          </a:p>
        </p:txBody>
      </p:sp>
      <p:sp>
        <p:nvSpPr>
          <p:cNvPr id="4" name="Slide Number Placeholder 3"/>
          <p:cNvSpPr>
            <a:spLocks noGrp="1"/>
          </p:cNvSpPr>
          <p:nvPr>
            <p:ph type="sldNum" sz="quarter" idx="5"/>
          </p:nvPr>
        </p:nvSpPr>
        <p:spPr/>
        <p:txBody>
          <a:bodyPr/>
          <a:lstStyle/>
          <a:p>
            <a:fld id="{184C49DF-0C77-4530-8496-B90FDC7372E2}" type="slidenum">
              <a:rPr lang="en-US" smtClean="0"/>
              <a:t>40</a:t>
            </a:fld>
            <a:endParaRPr lang="en-US"/>
          </a:p>
        </p:txBody>
      </p:sp>
    </p:spTree>
    <p:extLst>
      <p:ext uri="{BB962C8B-B14F-4D97-AF65-F5344CB8AC3E}">
        <p14:creationId xmlns:p14="http://schemas.microsoft.com/office/powerpoint/2010/main" val="20199524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Television channels are an example of frequency </a:t>
            </a:r>
            <a:r>
              <a:rPr lang="en-US"/>
              <a:t>division multiplexing.</a:t>
            </a:r>
            <a:endParaRPr lang="en-US" dirty="0"/>
          </a:p>
          <a:p>
            <a:r>
              <a:rPr lang="en-US" dirty="0"/>
              <a:t>On fiber optic cable, frequency division multiplexing is called “wave division multiplexing” or “lambda division multiplexing.  The Greek letter lambda is the standard symbol for wavelength.</a:t>
            </a:r>
          </a:p>
        </p:txBody>
      </p:sp>
      <p:sp>
        <p:nvSpPr>
          <p:cNvPr id="4" name="Slide Number Placeholder 3"/>
          <p:cNvSpPr>
            <a:spLocks noGrp="1"/>
          </p:cNvSpPr>
          <p:nvPr>
            <p:ph type="sldNum" sz="quarter" idx="5"/>
          </p:nvPr>
        </p:nvSpPr>
        <p:spPr/>
        <p:txBody>
          <a:bodyPr/>
          <a:lstStyle/>
          <a:p>
            <a:fld id="{184C49DF-0C77-4530-8496-B90FDC7372E2}" type="slidenum">
              <a:rPr lang="en-US" smtClean="0"/>
              <a:t>41</a:t>
            </a:fld>
            <a:endParaRPr lang="en-US"/>
          </a:p>
        </p:txBody>
      </p:sp>
    </p:spTree>
    <p:extLst>
      <p:ext uri="{BB962C8B-B14F-4D97-AF65-F5344CB8AC3E}">
        <p14:creationId xmlns:p14="http://schemas.microsoft.com/office/powerpoint/2010/main" val="250727302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downstream band is widest because in typical use more data will flow toward the home gateway than away. This is because small upstream packets request large downstream data such as web pages or streaming music or video.</a:t>
            </a:r>
          </a:p>
        </p:txBody>
      </p:sp>
      <p:sp>
        <p:nvSpPr>
          <p:cNvPr id="4" name="Slide Number Placeholder 3"/>
          <p:cNvSpPr>
            <a:spLocks noGrp="1"/>
          </p:cNvSpPr>
          <p:nvPr>
            <p:ph type="sldNum" sz="quarter" idx="5"/>
          </p:nvPr>
        </p:nvSpPr>
        <p:spPr/>
        <p:txBody>
          <a:bodyPr/>
          <a:lstStyle/>
          <a:p>
            <a:fld id="{184C49DF-0C77-4530-8496-B90FDC7372E2}" type="slidenum">
              <a:rPr lang="en-US" smtClean="0"/>
              <a:t>42</a:t>
            </a:fld>
            <a:endParaRPr lang="en-US"/>
          </a:p>
        </p:txBody>
      </p:sp>
    </p:spTree>
    <p:extLst>
      <p:ext uri="{BB962C8B-B14F-4D97-AF65-F5344CB8AC3E}">
        <p14:creationId xmlns:p14="http://schemas.microsoft.com/office/powerpoint/2010/main" val="254295080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there are two or more signals with different carrier frequencies, the result is frequency division multiplexing.</a:t>
            </a:r>
          </a:p>
        </p:txBody>
      </p:sp>
      <p:sp>
        <p:nvSpPr>
          <p:cNvPr id="4" name="Slide Number Placeholder 3"/>
          <p:cNvSpPr>
            <a:spLocks noGrp="1"/>
          </p:cNvSpPr>
          <p:nvPr>
            <p:ph type="sldNum" sz="quarter" idx="5"/>
          </p:nvPr>
        </p:nvSpPr>
        <p:spPr/>
        <p:txBody>
          <a:bodyPr/>
          <a:lstStyle/>
          <a:p>
            <a:fld id="{184C49DF-0C77-4530-8496-B90FDC7372E2}" type="slidenum">
              <a:rPr lang="en-US" smtClean="0"/>
              <a:t>43</a:t>
            </a:fld>
            <a:endParaRPr lang="en-US"/>
          </a:p>
        </p:txBody>
      </p:sp>
    </p:spTree>
    <p:extLst>
      <p:ext uri="{BB962C8B-B14F-4D97-AF65-F5344CB8AC3E}">
        <p14:creationId xmlns:p14="http://schemas.microsoft.com/office/powerpoint/2010/main" val="4429973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i="1" dirty="0"/>
              <a:t>Very</a:t>
            </a:r>
            <a:r>
              <a:rPr lang="en-US" dirty="0"/>
              <a:t> strictly speaking, there might be only one signal on a “broadband” channel, but that’s almost never the case.</a:t>
            </a:r>
          </a:p>
          <a:p>
            <a:endParaRPr lang="en-US" dirty="0"/>
          </a:p>
        </p:txBody>
      </p:sp>
      <p:sp>
        <p:nvSpPr>
          <p:cNvPr id="4" name="Slide Number Placeholder 3"/>
          <p:cNvSpPr>
            <a:spLocks noGrp="1"/>
          </p:cNvSpPr>
          <p:nvPr>
            <p:ph type="sldNum" sz="quarter" idx="5"/>
          </p:nvPr>
        </p:nvSpPr>
        <p:spPr/>
        <p:txBody>
          <a:bodyPr/>
          <a:lstStyle/>
          <a:p>
            <a:fld id="{184C49DF-0C77-4530-8496-B90FDC7372E2}" type="slidenum">
              <a:rPr lang="en-US" smtClean="0"/>
              <a:t>47</a:t>
            </a:fld>
            <a:endParaRPr lang="en-US"/>
          </a:p>
        </p:txBody>
      </p:sp>
    </p:spTree>
    <p:extLst>
      <p:ext uri="{BB962C8B-B14F-4D97-AF65-F5344CB8AC3E}">
        <p14:creationId xmlns:p14="http://schemas.microsoft.com/office/powerpoint/2010/main" val="14393298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Mesh topologies are characterized by multiple connections to some or all nodes.</a:t>
            </a:r>
          </a:p>
        </p:txBody>
      </p:sp>
      <p:sp>
        <p:nvSpPr>
          <p:cNvPr id="4" name="Slide Number Placeholder 3"/>
          <p:cNvSpPr>
            <a:spLocks noGrp="1"/>
          </p:cNvSpPr>
          <p:nvPr>
            <p:ph type="sldNum" sz="quarter" idx="5"/>
          </p:nvPr>
        </p:nvSpPr>
        <p:spPr/>
        <p:txBody>
          <a:bodyPr/>
          <a:lstStyle/>
          <a:p>
            <a:fld id="{184C49DF-0C77-4530-8496-B90FDC7372E2}" type="slidenum">
              <a:rPr lang="en-US" smtClean="0"/>
              <a:t>9</a:t>
            </a:fld>
            <a:endParaRPr lang="en-US"/>
          </a:p>
        </p:txBody>
      </p:sp>
    </p:spTree>
    <p:extLst>
      <p:ext uri="{BB962C8B-B14F-4D97-AF65-F5344CB8AC3E}">
        <p14:creationId xmlns:p14="http://schemas.microsoft.com/office/powerpoint/2010/main" val="9131476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a ring network each node must actively pass signals to the next node, and must be able to connect incoming and outgoing links passively when powered off.  That makes a pure ring network impractical in the case that a node is completely removed from the ring.</a:t>
            </a:r>
          </a:p>
        </p:txBody>
      </p:sp>
      <p:sp>
        <p:nvSpPr>
          <p:cNvPr id="4" name="Slide Number Placeholder 3"/>
          <p:cNvSpPr>
            <a:spLocks noGrp="1"/>
          </p:cNvSpPr>
          <p:nvPr>
            <p:ph type="sldNum" sz="quarter" idx="5"/>
          </p:nvPr>
        </p:nvSpPr>
        <p:spPr/>
        <p:txBody>
          <a:bodyPr/>
          <a:lstStyle/>
          <a:p>
            <a:fld id="{184C49DF-0C77-4530-8496-B90FDC7372E2}" type="slidenum">
              <a:rPr lang="en-US" smtClean="0"/>
              <a:t>12</a:t>
            </a:fld>
            <a:endParaRPr lang="en-US"/>
          </a:p>
        </p:txBody>
      </p:sp>
    </p:spTree>
    <p:extLst>
      <p:ext uri="{BB962C8B-B14F-4D97-AF65-F5344CB8AC3E}">
        <p14:creationId xmlns:p14="http://schemas.microsoft.com/office/powerpoint/2010/main" val="10057064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physical topology shows where the wires or other media go.  The logical topology shows how nodes are connected, that is, shows the neighbors of each node.</a:t>
            </a:r>
          </a:p>
        </p:txBody>
      </p:sp>
      <p:sp>
        <p:nvSpPr>
          <p:cNvPr id="4" name="Slide Number Placeholder 3"/>
          <p:cNvSpPr>
            <a:spLocks noGrp="1"/>
          </p:cNvSpPr>
          <p:nvPr>
            <p:ph type="sldNum" sz="quarter" idx="5"/>
          </p:nvPr>
        </p:nvSpPr>
        <p:spPr/>
        <p:txBody>
          <a:bodyPr/>
          <a:lstStyle/>
          <a:p>
            <a:fld id="{184C49DF-0C77-4530-8496-B90FDC7372E2}" type="slidenum">
              <a:rPr lang="en-US" smtClean="0"/>
              <a:t>13</a:t>
            </a:fld>
            <a:endParaRPr lang="en-US"/>
          </a:p>
        </p:txBody>
      </p:sp>
    </p:spTree>
    <p:extLst>
      <p:ext uri="{BB962C8B-B14F-4D97-AF65-F5344CB8AC3E}">
        <p14:creationId xmlns:p14="http://schemas.microsoft.com/office/powerpoint/2010/main" val="6137997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physical ring is impractical in the case of removed nodes. A physical star and logical ring can work because logic in the central device can connect upstream and downstream devices if one node is removed.  The IBM Token Ring network operated this way.</a:t>
            </a:r>
          </a:p>
        </p:txBody>
      </p:sp>
      <p:sp>
        <p:nvSpPr>
          <p:cNvPr id="4" name="Slide Number Placeholder 3"/>
          <p:cNvSpPr>
            <a:spLocks noGrp="1"/>
          </p:cNvSpPr>
          <p:nvPr>
            <p:ph type="sldNum" sz="quarter" idx="5"/>
          </p:nvPr>
        </p:nvSpPr>
        <p:spPr/>
        <p:txBody>
          <a:bodyPr/>
          <a:lstStyle/>
          <a:p>
            <a:fld id="{184C49DF-0C77-4530-8496-B90FDC7372E2}" type="slidenum">
              <a:rPr lang="en-US" smtClean="0"/>
              <a:t>14</a:t>
            </a:fld>
            <a:endParaRPr lang="en-US"/>
          </a:p>
        </p:txBody>
      </p:sp>
    </p:spTree>
    <p:extLst>
      <p:ext uri="{BB962C8B-B14F-4D97-AF65-F5344CB8AC3E}">
        <p14:creationId xmlns:p14="http://schemas.microsoft.com/office/powerpoint/2010/main" val="150348541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link to the Internet is “SONET, maybe” because it could be MPLS, ATM, Ethernet, or something else.</a:t>
            </a:r>
          </a:p>
        </p:txBody>
      </p:sp>
      <p:sp>
        <p:nvSpPr>
          <p:cNvPr id="4" name="Slide Number Placeholder 3"/>
          <p:cNvSpPr>
            <a:spLocks noGrp="1"/>
          </p:cNvSpPr>
          <p:nvPr>
            <p:ph type="sldNum" sz="quarter" idx="5"/>
          </p:nvPr>
        </p:nvSpPr>
        <p:spPr/>
        <p:txBody>
          <a:bodyPr/>
          <a:lstStyle/>
          <a:p>
            <a:fld id="{184C49DF-0C77-4530-8496-B90FDC7372E2}" type="slidenum">
              <a:rPr lang="en-US" smtClean="0"/>
              <a:t>18</a:t>
            </a:fld>
            <a:endParaRPr lang="en-US"/>
          </a:p>
        </p:txBody>
      </p:sp>
    </p:spTree>
    <p:extLst>
      <p:ext uri="{BB962C8B-B14F-4D97-AF65-F5344CB8AC3E}">
        <p14:creationId xmlns:p14="http://schemas.microsoft.com/office/powerpoint/2010/main" val="3897175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Jitter is variation in latency.  Some packets arrive much sooner or much later than others.</a:t>
            </a:r>
          </a:p>
        </p:txBody>
      </p:sp>
      <p:sp>
        <p:nvSpPr>
          <p:cNvPr id="4" name="Slide Number Placeholder 3"/>
          <p:cNvSpPr>
            <a:spLocks noGrp="1"/>
          </p:cNvSpPr>
          <p:nvPr>
            <p:ph type="sldNum" sz="quarter" idx="5"/>
          </p:nvPr>
        </p:nvSpPr>
        <p:spPr/>
        <p:txBody>
          <a:bodyPr/>
          <a:lstStyle/>
          <a:p>
            <a:fld id="{184C49DF-0C77-4530-8496-B90FDC7372E2}" type="slidenum">
              <a:rPr lang="en-US" smtClean="0"/>
              <a:t>19</a:t>
            </a:fld>
            <a:endParaRPr lang="en-US"/>
          </a:p>
        </p:txBody>
      </p:sp>
    </p:spTree>
    <p:extLst>
      <p:ext uri="{BB962C8B-B14F-4D97-AF65-F5344CB8AC3E}">
        <p14:creationId xmlns:p14="http://schemas.microsoft.com/office/powerpoint/2010/main" val="6042018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analog and digital waveforms do not represent the same information.  (The analog waveform is a violin note.)</a:t>
            </a:r>
          </a:p>
        </p:txBody>
      </p:sp>
      <p:sp>
        <p:nvSpPr>
          <p:cNvPr id="4" name="Slide Number Placeholder 3"/>
          <p:cNvSpPr>
            <a:spLocks noGrp="1"/>
          </p:cNvSpPr>
          <p:nvPr>
            <p:ph type="sldNum" sz="quarter" idx="10"/>
          </p:nvPr>
        </p:nvSpPr>
        <p:spPr/>
        <p:txBody>
          <a:bodyPr/>
          <a:lstStyle/>
          <a:p>
            <a:fld id="{498CE97B-B9E5-415C-922F-0C2677BE0A04}" type="slidenum">
              <a:rPr lang="en-US" smtClean="0"/>
              <a:pPr/>
              <a:t>20</a:t>
            </a:fld>
            <a:endParaRPr lang="en-US"/>
          </a:p>
        </p:txBody>
      </p:sp>
    </p:spTree>
    <p:extLst>
      <p:ext uri="{BB962C8B-B14F-4D97-AF65-F5344CB8AC3E}">
        <p14:creationId xmlns:p14="http://schemas.microsoft.com/office/powerpoint/2010/main" val="8099212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red line indicates a perfect transition from zero to one. The blue oscilloscope trace indicates an actual low-to-high transition. It is analog in nature.</a:t>
            </a:r>
          </a:p>
        </p:txBody>
      </p:sp>
      <p:sp>
        <p:nvSpPr>
          <p:cNvPr id="4" name="Slide Number Placeholder 3"/>
          <p:cNvSpPr>
            <a:spLocks noGrp="1"/>
          </p:cNvSpPr>
          <p:nvPr>
            <p:ph type="sldNum" sz="quarter" idx="5"/>
          </p:nvPr>
        </p:nvSpPr>
        <p:spPr/>
        <p:txBody>
          <a:bodyPr/>
          <a:lstStyle/>
          <a:p>
            <a:fld id="{184C49DF-0C77-4530-8496-B90FDC7372E2}" type="slidenum">
              <a:rPr lang="en-US" smtClean="0"/>
              <a:t>23</a:t>
            </a:fld>
            <a:endParaRPr lang="en-US"/>
          </a:p>
        </p:txBody>
      </p:sp>
    </p:spTree>
    <p:extLst>
      <p:ext uri="{BB962C8B-B14F-4D97-AF65-F5344CB8AC3E}">
        <p14:creationId xmlns:p14="http://schemas.microsoft.com/office/powerpoint/2010/main" val="4769195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a:solidFill>
                  <a:schemeClr val="tx1"/>
                </a:solidFill>
                <a:latin typeface="Montserrat" panose="00000500000000000000" pitchFamily="2" charset="0"/>
              </a:defRPr>
            </a:lvl1p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lumMod val="65000"/>
                    <a:lumOff val="35000"/>
                  </a:schemeClr>
                </a:solidFill>
                <a:latin typeface="Source Serif Pro" panose="02040603050405020204" pitchFamily="18" charset="0"/>
                <a:ea typeface="Source Serif Pro" panose="02040603050405020204" pitchFamily="18"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5" name="Text Box 4">
            <a:extLst>
              <a:ext uri="{FF2B5EF4-FFF2-40B4-BE49-F238E27FC236}">
                <a16:creationId xmlns:a16="http://schemas.microsoft.com/office/drawing/2014/main" id="{43BA6A9F-B88B-4DA3-EACC-D5B379347FC3}"/>
              </a:ext>
            </a:extLst>
          </p:cNvPr>
          <p:cNvSpPr txBox="1">
            <a:spLocks noChangeArrowheads="1"/>
          </p:cNvSpPr>
          <p:nvPr userDrawn="1"/>
        </p:nvSpPr>
        <p:spPr bwMode="auto">
          <a:xfrm>
            <a:off x="3733800" y="6291689"/>
            <a:ext cx="3505200" cy="307777"/>
          </a:xfrm>
          <a:prstGeom prst="rect">
            <a:avLst/>
          </a:prstGeom>
          <a:noFill/>
          <a:ln w="9525">
            <a:noFill/>
            <a:miter lim="800000"/>
            <a:headEnd/>
            <a:tailEnd/>
          </a:ln>
        </p:spPr>
        <p:txBody>
          <a:bodyPr wrap="square">
            <a:spAutoFit/>
          </a:bodyPr>
          <a:lstStyle/>
          <a:p>
            <a:pPr algn="r">
              <a:spcBef>
                <a:spcPct val="50000"/>
              </a:spcBef>
            </a:pPr>
            <a:r>
              <a:rPr lang="en-US" sz="1400" dirty="0">
                <a:latin typeface="Arial" panose="020B0604020202020204" pitchFamily="34" charset="0"/>
                <a:cs typeface="Arial" panose="020B0604020202020204" pitchFamily="34" charset="0"/>
              </a:rPr>
              <a:t>Copyright © 2016, 2023 by Bob Brown</a:t>
            </a:r>
          </a:p>
        </p:txBody>
      </p:sp>
      <p:pic>
        <p:nvPicPr>
          <p:cNvPr id="7" name="Picture 2" descr="Creative Commons logo with the BY and NC restrictions.  BY means those who re-use this material must give credit for it.  NC stands for non-commercial and means this material may not be incorporated into a commercial product.">
            <a:extLst>
              <a:ext uri="{FF2B5EF4-FFF2-40B4-BE49-F238E27FC236}">
                <a16:creationId xmlns:a16="http://schemas.microsoft.com/office/drawing/2014/main" id="{616ADF55-6EE1-5167-AC61-D394E09F2CEF}"/>
              </a:ext>
            </a:extLst>
          </p:cNvPr>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239000" y="6248400"/>
            <a:ext cx="1219200" cy="4265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276223"/>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9BF6C86-9977-4BA4-B944-0A4770664596}" type="datetime1">
              <a:rPr lang="en-US" smtClean="0"/>
              <a:t>5/13/2023</a:t>
            </a:fld>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78565095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0"/>
            <a:ext cx="2057400" cy="4602163"/>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524000"/>
            <a:ext cx="6019800" cy="4602163"/>
          </a:xfrm>
        </p:spPr>
        <p:txBody>
          <a:bodyPr vert="eaVert"/>
          <a:lstStyle>
            <a:lvl1pPr marL="342900" indent="-342900">
              <a:buFont typeface="Arial" panose="020B0604020202020204" pitchFamily="34" charset="0"/>
              <a:buChar char="•"/>
              <a:defRPr/>
            </a:lvl1pPr>
            <a:lvl2pPr marL="742950" indent="-285750">
              <a:buFont typeface="Arial" panose="020B0604020202020204" pitchFamily="34" charset="0"/>
              <a:buChar char="•"/>
              <a:defRPr/>
            </a:lvl2pPr>
            <a:lvl3pPr marL="1143000" indent="-228600">
              <a:buFont typeface="Arial" panose="020B0604020202020204" pitchFamily="34" charset="0"/>
              <a:buChar char="•"/>
              <a:defRPr/>
            </a:lvl3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4328A7F-A3A7-4773-A64C-EA5FBEFF3C42}" type="datetime1">
              <a:rPr lang="en-US" smtClean="0"/>
              <a:t>5/13/2023</a:t>
            </a:fld>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17831320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298" y="608402"/>
            <a:ext cx="7773405" cy="641890"/>
          </a:xfrm>
        </p:spPr>
        <p:txBody>
          <a:bodyPr/>
          <a:lstStyle/>
          <a:p>
            <a:r>
              <a:rPr lang="en-US"/>
              <a:t>Click to edit Master title style</a:t>
            </a:r>
          </a:p>
        </p:txBody>
      </p:sp>
      <p:sp>
        <p:nvSpPr>
          <p:cNvPr id="3" name="Text Placeholder 2"/>
          <p:cNvSpPr>
            <a:spLocks noGrp="1"/>
          </p:cNvSpPr>
          <p:nvPr>
            <p:ph type="body" sz="half" idx="1"/>
          </p:nvPr>
        </p:nvSpPr>
        <p:spPr>
          <a:xfrm>
            <a:off x="685299" y="1250293"/>
            <a:ext cx="3790238" cy="48486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68466" y="1250293"/>
            <a:ext cx="3790238" cy="48486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fld id="{DF661165-7F20-4E6D-A7EE-7FEB731EBB6F}" type="datetime1">
              <a:rPr lang="en-US" smtClean="0"/>
              <a:t>5/13/2023</a:t>
            </a:fld>
            <a:endParaRPr lang="en-US"/>
          </a:p>
        </p:txBody>
      </p:sp>
      <p:sp>
        <p:nvSpPr>
          <p:cNvPr id="6" name="Footer Placeholder 5"/>
          <p:cNvSpPr>
            <a:spLocks noGrp="1" noChangeArrowheads="1"/>
          </p:cNvSpPr>
          <p:nvPr>
            <p:ph type="ftr" sz="quarter" idx="11"/>
          </p:nvPr>
        </p:nvSpPr>
        <p:spPr>
          <a:xfrm>
            <a:off x="3125038" y="6249600"/>
            <a:ext cx="2893925" cy="457696"/>
          </a:xfrm>
          <a:prstGeom prst="rect">
            <a:avLst/>
          </a:prstGeom>
          <a:ln/>
        </p:spPr>
        <p:txBody>
          <a:bodyPr lIns="111904" tIns="55952" rIns="111904" bIns="55952"/>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B159782-26D4-415D-8AF6-BA95BECD9B19}" type="slidenum">
              <a:rPr lang="en-US"/>
              <a:pPr/>
              <a:t>‹#›</a:t>
            </a:fld>
            <a:endParaRPr lang="en-US"/>
          </a:p>
        </p:txBody>
      </p:sp>
    </p:spTree>
    <p:extLst>
      <p:ext uri="{BB962C8B-B14F-4D97-AF65-F5344CB8AC3E}">
        <p14:creationId xmlns:p14="http://schemas.microsoft.com/office/powerpoint/2010/main" val="4075881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2pPr marL="742950" indent="-285750">
              <a:buFont typeface="Arial" panose="020B0604020202020204" pitchFamily="34" charset="0"/>
              <a:buChar char="•"/>
              <a:defRPr/>
            </a:lvl2pPr>
            <a:lvl4pPr marL="1600200" indent="-228600">
              <a:buFont typeface="Arial" panose="020B0604020202020204" pitchFamily="34" charset="0"/>
              <a:buChar char="•"/>
              <a:defRPr/>
            </a:lvl4pPr>
            <a:lvl5pPr marL="2057400" indent="-228600">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65FF716-5252-4353-A46F-0A36D3B6FC85}" type="datetime1">
              <a:rPr lang="en-US" smtClean="0"/>
              <a:t>5/13/2023</a:t>
            </a:fld>
            <a:endParaRPr lang="en-US" dirty="0"/>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2779173506"/>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5D6347A-5187-4D98-BF45-9C603B10E2F2}" type="datetime1">
              <a:rPr lang="en-US" smtClean="0"/>
              <a:t>5/13/2023</a:t>
            </a:fld>
            <a:endParaRPr lang="en-US"/>
          </a:p>
        </p:txBody>
      </p:sp>
      <p:sp>
        <p:nvSpPr>
          <p:cNvPr id="6" name="Slide Number Placeholder 5"/>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67661783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marL="742950" indent="-285750">
              <a:buFont typeface="Arial" panose="020B0604020202020204" pitchFamily="34" charset="0"/>
              <a:buChar char="•"/>
              <a:defRPr sz="2400"/>
            </a:lvl2pPr>
            <a:lvl3pPr marL="1143000" indent="-228600">
              <a:buFont typeface="Arial" panose="020B0604020202020204" pitchFamily="34" charset="0"/>
              <a:buChar char="•"/>
              <a:defRPr sz="2000"/>
            </a:lvl3pPr>
            <a:lvl4pPr marL="1600200" indent="-228600">
              <a:buFont typeface="Arial" panose="020B0604020202020204" pitchFamily="34" charset="0"/>
              <a:buChar char="•"/>
              <a:defRPr sz="1800"/>
            </a:lvl4pPr>
            <a:lvl5pPr marL="2057400" indent="-228600">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lvl1pPr>
            <a:lvl2pPr marL="457200" indent="0">
              <a:buNone/>
              <a:defRPr sz="2400"/>
            </a:lvl2pPr>
            <a:lvl3pPr marL="914400" indent="0">
              <a:buNone/>
              <a:defRPr sz="2000"/>
            </a:lvl3pPr>
            <a:lvl4pPr marL="1371600" indent="0">
              <a:buNone/>
              <a:defRPr sz="1800"/>
            </a:lvl4pPr>
            <a:lvl5pPr marL="1828800" indent="0">
              <a:buNone/>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82A3588-6232-4445-93A1-98A592D04242}" type="datetime1">
              <a:rPr lang="en-US" smtClean="0"/>
              <a:t>5/13/2023</a:t>
            </a:fld>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81437491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457200" y="1646238"/>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297112"/>
            <a:ext cx="4040188" cy="3951288"/>
          </a:xfrm>
        </p:spPr>
        <p:txBody>
          <a:bodyPr/>
          <a:lstStyle>
            <a:lvl1pPr marL="342900" indent="-342900">
              <a:buFont typeface="Arial" panose="020B0604020202020204" pitchFamily="34" charset="0"/>
              <a:buChar cha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646238"/>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297112"/>
            <a:ext cx="4041775" cy="3951288"/>
          </a:xfrm>
        </p:spPr>
        <p:txBody>
          <a:bodyPr/>
          <a:lstStyle>
            <a:lvl1pPr>
              <a:defRPr sz="2400"/>
            </a:lvl1pPr>
            <a:lvl2pPr marL="742950" indent="-285750">
              <a:buFont typeface="Arial" panose="020B0604020202020204" pitchFamily="34" charset="0"/>
              <a:buChar char="•"/>
              <a:defRPr sz="2000"/>
            </a:lvl2pPr>
            <a:lvl3pPr marL="1143000" indent="-228600">
              <a:buFont typeface="Arial" panose="020B0604020202020204" pitchFamily="34" charset="0"/>
              <a:buChar char="•"/>
              <a:defRPr sz="1800"/>
            </a:lvl3pPr>
            <a:lvl4pPr marL="1600200" indent="-228600">
              <a:buFont typeface="Arial" panose="020B0604020202020204" pitchFamily="34" charset="0"/>
              <a:buChar char="•"/>
              <a:defRPr sz="1600"/>
            </a:lvl4pPr>
            <a:lvl5pPr marL="2057400" indent="-228600">
              <a:buFont typeface="Arial" panose="020B0604020202020204" pitchFamily="34" charset="0"/>
              <a:buChar cha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1B774A8-6CD4-41BA-8D0A-34C209B42B35}" type="datetime1">
              <a:rPr lang="en-US" smtClean="0"/>
              <a:t>5/13/2023</a:t>
            </a:fld>
            <a:endParaRPr lang="en-US"/>
          </a:p>
        </p:txBody>
      </p:sp>
      <p:sp>
        <p:nvSpPr>
          <p:cNvPr id="9" name="Slide Number Placeholder 8"/>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1605973208"/>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6D5A316-4AC7-4F0F-B60B-1E7118C96C45}" type="datetime1">
              <a:rPr lang="en-US" smtClean="0"/>
              <a:t>5/13/2023</a:t>
            </a:fld>
            <a:endParaRPr lang="en-US"/>
          </a:p>
        </p:txBody>
      </p:sp>
      <p:sp>
        <p:nvSpPr>
          <p:cNvPr id="5" name="Slide Number Placeholder 4"/>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3246298541"/>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CBDC19-EC13-4F3F-8252-D840833EFEE4}" type="datetime1">
              <a:rPr lang="en-US" smtClean="0"/>
              <a:t>5/13/2023</a:t>
            </a:fld>
            <a:endParaRPr lang="en-US"/>
          </a:p>
        </p:txBody>
      </p:sp>
      <p:sp>
        <p:nvSpPr>
          <p:cNvPr id="4" name="Slide Number Placeholder 3"/>
          <p:cNvSpPr>
            <a:spLocks noGrp="1"/>
          </p:cNvSpPr>
          <p:nvPr>
            <p:ph type="sldNum" sz="quarter" idx="12"/>
          </p:nvPr>
        </p:nvSpPr>
        <p:spPr/>
        <p:txBody>
          <a:bodyPr/>
          <a:lstStyle/>
          <a:p>
            <a:fld id="{3687BEAF-6B68-46DD-A874-7A95F0DB4145}" type="slidenum">
              <a:rPr lang="en-US" smtClean="0"/>
              <a:t>‹#›</a:t>
            </a:fld>
            <a:endParaRPr lang="en-US"/>
          </a:p>
        </p:txBody>
      </p:sp>
      <p:sp>
        <p:nvSpPr>
          <p:cNvPr id="3" name="Rectangle 2"/>
          <p:cNvSpPr/>
          <p:nvPr userDrawn="1"/>
        </p:nvSpPr>
        <p:spPr>
          <a:xfrm>
            <a:off x="0" y="-1386"/>
            <a:ext cx="9144000" cy="160158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132321"/>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458200" cy="717550"/>
          </a:xfrm>
        </p:spPr>
        <p:txBody>
          <a:bodyPr anchor="b">
            <a:normAutofit/>
          </a:bodyPr>
          <a:lstStyle>
            <a:lvl1pPr algn="ctr">
              <a:defRPr sz="3200" b="1"/>
            </a:lvl1pPr>
          </a:lstStyle>
          <a:p>
            <a:r>
              <a:rPr lang="en-US"/>
              <a:t>Click to edit Master title style</a:t>
            </a:r>
            <a:endParaRPr lang="en-US" dirty="0"/>
          </a:p>
        </p:txBody>
      </p:sp>
      <p:sp>
        <p:nvSpPr>
          <p:cNvPr id="3" name="Content Placeholder 2"/>
          <p:cNvSpPr>
            <a:spLocks noGrp="1"/>
          </p:cNvSpPr>
          <p:nvPr>
            <p:ph idx="1"/>
          </p:nvPr>
        </p:nvSpPr>
        <p:spPr>
          <a:xfrm>
            <a:off x="3575050" y="1600200"/>
            <a:ext cx="5111750" cy="4525963"/>
          </a:xfrm>
        </p:spPr>
        <p:txBody>
          <a:bodyPr/>
          <a:lstStyle>
            <a:lvl1pPr>
              <a:defRPr sz="3200"/>
            </a:lvl1pPr>
            <a:lvl2pPr marL="742950" indent="-285750">
              <a:buFont typeface="Arial" panose="020B0604020202020204" pitchFamily="34" charset="0"/>
              <a:buChar char="•"/>
              <a:defRPr sz="2800"/>
            </a:lvl2pPr>
            <a:lvl3pPr marL="1143000" indent="-228600">
              <a:buFont typeface="Arial" panose="020B0604020202020204" pitchFamily="34" charset="0"/>
              <a:buChar char="•"/>
              <a:defRPr sz="2400"/>
            </a:lvl3pPr>
            <a:lvl4pPr marL="1600200" indent="-228600">
              <a:buFont typeface="Arial" panose="020B0604020202020204" pitchFamily="34" charset="0"/>
              <a:buChar char="•"/>
              <a:defRPr sz="2000"/>
            </a:lvl4pPr>
            <a:lvl5pPr marL="2057400" indent="-228600">
              <a:buFont typeface="Arial" panose="020B0604020202020204" pitchFamily="34" charset="0"/>
              <a:buChar cha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600200"/>
            <a:ext cx="3008313" cy="45259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2C8B80F-92FB-4953-A898-8E58813731B0}" type="datetime1">
              <a:rPr lang="en-US" smtClean="0"/>
              <a:t>5/13/2023</a:t>
            </a:fld>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3320697538"/>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1523999"/>
            <a:ext cx="5486400" cy="32035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58C526E-87FC-4A19-AD12-69C5403F88FB}" type="datetime1">
              <a:rPr lang="en-US" smtClean="0"/>
              <a:t>5/13/2023</a:t>
            </a:fld>
            <a:endParaRPr lang="en-US"/>
          </a:p>
        </p:txBody>
      </p:sp>
      <p:sp>
        <p:nvSpPr>
          <p:cNvPr id="7" name="Slide Number Placeholder 6"/>
          <p:cNvSpPr>
            <a:spLocks noGrp="1"/>
          </p:cNvSpPr>
          <p:nvPr>
            <p:ph type="sldNum" sz="quarter" idx="12"/>
          </p:nvPr>
        </p:nvSpPr>
        <p:spPr/>
        <p:txBody>
          <a:bodyPr/>
          <a:lstStyle/>
          <a:p>
            <a:fld id="{3687BEAF-6B68-46DD-A874-7A95F0DB4145}" type="slidenum">
              <a:rPr lang="en-US" smtClean="0"/>
              <a:t>‹#›</a:t>
            </a:fld>
            <a:endParaRPr lang="en-US"/>
          </a:p>
        </p:txBody>
      </p:sp>
    </p:spTree>
    <p:extLst>
      <p:ext uri="{BB962C8B-B14F-4D97-AF65-F5344CB8AC3E}">
        <p14:creationId xmlns:p14="http://schemas.microsoft.com/office/powerpoint/2010/main" val="4041895919"/>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F322425A-BBF8-E76A-CDDB-94A501C3BB55}"/>
              </a:ext>
            </a:extLst>
          </p:cNvPr>
          <p:cNvPicPr>
            <a:picLocks noChangeAspect="1"/>
          </p:cNvPicPr>
          <p:nvPr userDrawn="1"/>
        </p:nvPicPr>
        <p:blipFill>
          <a:blip r:embed="rId14"/>
          <a:stretch>
            <a:fillRect/>
          </a:stretch>
        </p:blipFill>
        <p:spPr>
          <a:xfrm>
            <a:off x="0" y="-1"/>
            <a:ext cx="9189720" cy="1529561"/>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962400" y="6356350"/>
            <a:ext cx="2133600" cy="365125"/>
          </a:xfrm>
          <a:prstGeom prst="rect">
            <a:avLst/>
          </a:prstGeom>
        </p:spPr>
        <p:txBody>
          <a:bodyPr vert="horz" lIns="91440" tIns="45720" rIns="91440" bIns="45720" rtlCol="0" anchor="ctr"/>
          <a:lstStyle>
            <a:lvl1pPr algn="ctr">
              <a:defRPr sz="1200">
                <a:solidFill>
                  <a:schemeClr val="tx1"/>
                </a:solidFill>
                <a:latin typeface="Montserrat" panose="00000500000000000000" pitchFamily="2" charset="0"/>
                <a:cs typeface="Arial" panose="020B0604020202020204" pitchFamily="34" charset="0"/>
              </a:defRPr>
            </a:lvl1pPr>
          </a:lstStyle>
          <a:p>
            <a:fld id="{5AFD6BD1-399D-4E09-B65C-D96282511465}" type="datetime1">
              <a:rPr lang="en-US" smtClean="0"/>
              <a:t>5/13/2023</a:t>
            </a:fld>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400">
                <a:solidFill>
                  <a:schemeClr val="tx1"/>
                </a:solidFill>
                <a:latin typeface="+mj-lt"/>
                <a:cs typeface="Arial" panose="020B0604020202020204" pitchFamily="34" charset="0"/>
              </a:defRPr>
            </a:lvl1pPr>
          </a:lstStyle>
          <a:p>
            <a:fld id="{3687BEAF-6B68-46DD-A874-7A95F0DB4145}" type="slidenum">
              <a:rPr lang="en-US" smtClean="0"/>
              <a:pPr/>
              <a:t>‹#›</a:t>
            </a:fld>
            <a:endParaRPr lang="en-US" dirty="0"/>
          </a:p>
        </p:txBody>
      </p:sp>
      <p:pic>
        <p:nvPicPr>
          <p:cNvPr id="11" name="Picture 10" descr="Shape&#10;&#10;Description automatically generated with medium confidence">
            <a:extLst>
              <a:ext uri="{FF2B5EF4-FFF2-40B4-BE49-F238E27FC236}">
                <a16:creationId xmlns:a16="http://schemas.microsoft.com/office/drawing/2014/main" id="{9574ED07-78B1-53AD-CD55-1C388C23B7C8}"/>
              </a:ext>
            </a:extLst>
          </p:cNvPr>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457201" y="6204412"/>
            <a:ext cx="2133600" cy="517063"/>
          </a:xfrm>
          <a:prstGeom prst="rect">
            <a:avLst/>
          </a:prstGeom>
        </p:spPr>
      </p:pic>
    </p:spTree>
    <p:extLst>
      <p:ext uri="{BB962C8B-B14F-4D97-AF65-F5344CB8AC3E}">
        <p14:creationId xmlns:p14="http://schemas.microsoft.com/office/powerpoint/2010/main" val="174172896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 id="2147483696" r:id="rId12"/>
  </p:sldLayoutIdLst>
  <p:transition>
    <p:fade/>
  </p:transition>
  <p:hf hdr="0" ftr="0" dt="0"/>
  <p:txStyles>
    <p:titleStyle>
      <a:lvl1pPr algn="ctr" defTabSz="914400" rtl="0" eaLnBrk="1" latinLnBrk="0" hangingPunct="1">
        <a:spcBef>
          <a:spcPct val="0"/>
        </a:spcBef>
        <a:buNone/>
        <a:defRPr sz="4000" b="1" kern="1200">
          <a:solidFill>
            <a:schemeClr val="tx1"/>
          </a:solidFill>
          <a:latin typeface="Montserrat" panose="00000500000000000000" pitchFamily="2" charset="0"/>
          <a:ea typeface="+mj-ea"/>
          <a:cs typeface="Arial" panose="020B0604020202020204" pitchFamily="34" charset="0"/>
        </a:defRPr>
      </a:lvl1pPr>
    </p:titleStyle>
    <p:bodyStyle>
      <a:lvl1pPr marL="342900" indent="-342900" algn="l" defTabSz="914400" rtl="0" eaLnBrk="1" latinLnBrk="0" hangingPunct="1">
        <a:spcBef>
          <a:spcPct val="20000"/>
        </a:spcBef>
        <a:buFont typeface="Arial" panose="020B0604020202020204" pitchFamily="34" charset="0"/>
        <a:buChar char="•"/>
        <a:defRPr sz="3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1pPr>
      <a:lvl2pPr marL="914400" indent="-457200" algn="l" defTabSz="914400" rtl="0" eaLnBrk="1" latinLnBrk="0" hangingPunct="1">
        <a:spcBef>
          <a:spcPct val="20000"/>
        </a:spcBef>
        <a:buFont typeface="Arial" panose="020B0604020202020204" pitchFamily="34" charset="0"/>
        <a:buChar char="•"/>
        <a:defRPr sz="28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2pPr>
      <a:lvl3pPr marL="1257300" indent="-342900" algn="l" defTabSz="914400" rtl="0" eaLnBrk="1" latinLnBrk="0" hangingPunct="1">
        <a:spcBef>
          <a:spcPct val="20000"/>
        </a:spcBef>
        <a:buFont typeface="Arial" panose="020B0604020202020204" pitchFamily="34" charset="0"/>
        <a:buChar char="•"/>
        <a:defRPr sz="24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3pPr>
      <a:lvl4pPr marL="17145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4pPr>
      <a:lvl5pPr marL="2171700" indent="-342900" algn="l" defTabSz="914400" rtl="0" eaLnBrk="1" latinLnBrk="0" hangingPunct="1">
        <a:spcBef>
          <a:spcPct val="20000"/>
        </a:spcBef>
        <a:buFont typeface="Arial" panose="020B0604020202020204" pitchFamily="34" charset="0"/>
        <a:buChar char="•"/>
        <a:defRPr sz="2000" kern="1200">
          <a:solidFill>
            <a:schemeClr val="tx1"/>
          </a:solidFill>
          <a:latin typeface="Source Serif Pro" panose="02040603050405020204" pitchFamily="18" charset="0"/>
          <a:ea typeface="Source Serif Pro" panose="02040603050405020204" pitchFamily="18" charset="0"/>
          <a:cs typeface="Times New Roman" panose="02020603050405020304" pitchFamily="18"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hyperlink" Target="http://www.cse.wustl.edu/~jain/cse567-08/ftp/topology/"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microsoft.com/office/2007/relationships/hdphoto" Target="../media/hdphoto1.wdp"/><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9.svg"/></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3400" y="2130425"/>
            <a:ext cx="8153400" cy="1470025"/>
          </a:xfrm>
        </p:spPr>
        <p:txBody>
          <a:bodyPr>
            <a:normAutofit fontScale="90000"/>
          </a:bodyPr>
          <a:lstStyle/>
          <a:p>
            <a:r>
              <a:rPr lang="en-US" dirty="0"/>
              <a:t>IT 3123</a:t>
            </a:r>
            <a:br>
              <a:rPr lang="en-US" dirty="0"/>
            </a:br>
            <a:r>
              <a:rPr lang="en-US" dirty="0"/>
              <a:t>Hardware and Software Concepts</a:t>
            </a:r>
          </a:p>
        </p:txBody>
      </p:sp>
      <p:sp>
        <p:nvSpPr>
          <p:cNvPr id="3" name="Subtitle 2"/>
          <p:cNvSpPr>
            <a:spLocks noGrp="1"/>
          </p:cNvSpPr>
          <p:nvPr>
            <p:ph type="subTitle" idx="1"/>
          </p:nvPr>
        </p:nvSpPr>
        <p:spPr/>
        <p:txBody>
          <a:bodyPr/>
          <a:lstStyle/>
          <a:p>
            <a:r>
              <a:rPr lang="en-US" dirty="0"/>
              <a:t>Network Topologies</a:t>
            </a:r>
            <a:br>
              <a:rPr lang="en-US" dirty="0"/>
            </a:br>
            <a:r>
              <a:rPr lang="en-US"/>
              <a:t>Data Transmission</a:t>
            </a:r>
            <a:endParaRPr lang="en-US" dirty="0"/>
          </a:p>
        </p:txBody>
      </p:sp>
      <p:grpSp>
        <p:nvGrpSpPr>
          <p:cNvPr id="4" name="Group 5">
            <a:extLst>
              <a:ext uri="{FF2B5EF4-FFF2-40B4-BE49-F238E27FC236}">
                <a16:creationId xmlns:a16="http://schemas.microsoft.com/office/drawing/2014/main" id="{70D8C064-1CA3-4C25-7F82-CD093C8EE46A}"/>
              </a:ext>
              <a:ext uri="{C183D7F6-B498-43B3-948B-1728B52AA6E4}">
                <adec:decorative xmlns:adec="http://schemas.microsoft.com/office/drawing/2017/decorative" val="1"/>
              </a:ext>
            </a:extLst>
          </p:cNvPr>
          <p:cNvGrpSpPr>
            <a:grpSpLocks/>
          </p:cNvGrpSpPr>
          <p:nvPr/>
        </p:nvGrpSpPr>
        <p:grpSpPr bwMode="auto">
          <a:xfrm>
            <a:off x="76200" y="6167735"/>
            <a:ext cx="3352800" cy="690265"/>
            <a:chOff x="417" y="2785"/>
            <a:chExt cx="1934" cy="371"/>
          </a:xfrm>
          <a:solidFill>
            <a:schemeClr val="bg1"/>
          </a:solidFill>
        </p:grpSpPr>
        <p:pic>
          <p:nvPicPr>
            <p:cNvPr id="5" name="Picture 6" descr="microphone">
              <a:extLst>
                <a:ext uri="{FF2B5EF4-FFF2-40B4-BE49-F238E27FC236}">
                  <a16:creationId xmlns:a16="http://schemas.microsoft.com/office/drawing/2014/main" id="{5B09BBA7-A518-A9A6-AFAB-B2D4D680549C}"/>
                </a:ext>
              </a:extLst>
            </p:cNvPr>
            <p:cNvPicPr>
              <a:picLocks noChangeAspect="1" noChangeArrowheads="1"/>
            </p:cNvPicPr>
            <p:nvPr/>
          </p:nvPicPr>
          <p:blipFill>
            <a:blip r:embed="rId2" cstate="print"/>
            <a:srcRect/>
            <a:stretch>
              <a:fillRect/>
            </a:stretch>
          </p:blipFill>
          <p:spPr bwMode="auto">
            <a:xfrm>
              <a:off x="417" y="2785"/>
              <a:ext cx="303" cy="328"/>
            </a:xfrm>
            <a:prstGeom prst="rect">
              <a:avLst/>
            </a:prstGeom>
            <a:grpFill/>
            <a:ln w="9525">
              <a:noFill/>
              <a:miter lim="800000"/>
              <a:headEnd/>
              <a:tailEnd/>
            </a:ln>
          </p:spPr>
        </p:pic>
        <p:sp>
          <p:nvSpPr>
            <p:cNvPr id="6" name="Text Box 7">
              <a:extLst>
                <a:ext uri="{FF2B5EF4-FFF2-40B4-BE49-F238E27FC236}">
                  <a16:creationId xmlns:a16="http://schemas.microsoft.com/office/drawing/2014/main" id="{926A3F88-712A-3F66-2F5A-39B8024332F9}"/>
                </a:ext>
              </a:extLst>
            </p:cNvPr>
            <p:cNvSpPr txBox="1">
              <a:spLocks noChangeArrowheads="1"/>
            </p:cNvSpPr>
            <p:nvPr/>
          </p:nvSpPr>
          <p:spPr bwMode="auto">
            <a:xfrm>
              <a:off x="683" y="2785"/>
              <a:ext cx="1668" cy="371"/>
            </a:xfrm>
            <a:prstGeom prst="rect">
              <a:avLst/>
            </a:prstGeom>
            <a:grpFill/>
            <a:ln w="9525" algn="ctr">
              <a:noFill/>
              <a:miter lim="800000"/>
              <a:headEnd/>
              <a:tailEnd/>
            </a:ln>
          </p:spPr>
          <p:txBody>
            <a:bodyPr lIns="74706" tIns="37353" rIns="74706" bIns="37353">
              <a:spAutoFit/>
            </a:bodyPr>
            <a:lstStyle/>
            <a:p>
              <a:pPr defTabSz="1194812">
                <a:spcBef>
                  <a:spcPct val="50000"/>
                </a:spcBef>
              </a:pPr>
              <a:r>
                <a:rPr lang="en-US" sz="2000" dirty="0">
                  <a:latin typeface="Comic Sans MS" pitchFamily="66" charset="0"/>
                </a:rPr>
                <a:t>Notice: This session is being recorded.</a:t>
              </a:r>
            </a:p>
          </p:txBody>
        </p:sp>
      </p:grpSp>
    </p:spTree>
    <p:extLst>
      <p:ext uri="{BB962C8B-B14F-4D97-AF65-F5344CB8AC3E}">
        <p14:creationId xmlns:p14="http://schemas.microsoft.com/office/powerpoint/2010/main" val="3095576246"/>
      </p:ext>
    </p:extLst>
  </p:cSld>
  <p:clrMapOvr>
    <a:masterClrMapping/>
  </p:clrMapOvr>
  <mc:AlternateContent xmlns:mc="http://schemas.openxmlformats.org/markup-compatibility/2006" xmlns:p14="http://schemas.microsoft.com/office/powerpoint/2010/main">
    <mc:Choice Requires="p14">
      <p:transition p14:dur="250">
        <p:fade/>
      </p:transition>
    </mc:Choice>
    <mc:Fallback xmlns="">
      <p:transition>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lIns="91425" tIns="45713" rIns="91425" bIns="45713" anchor="t"/>
          <a:lstStyle/>
          <a:p>
            <a:r>
              <a:rPr lang="en-US" altLang="en-US" dirty="0"/>
              <a:t>LAN Topologies: Star</a:t>
            </a:r>
          </a:p>
        </p:txBody>
      </p:sp>
      <p:sp>
        <p:nvSpPr>
          <p:cNvPr id="55299" name="Rectangle 3"/>
          <p:cNvSpPr>
            <a:spLocks noGrp="1" noChangeArrowheads="1"/>
          </p:cNvSpPr>
          <p:nvPr>
            <p:ph idx="1"/>
          </p:nvPr>
        </p:nvSpPr>
        <p:spPr/>
        <p:txBody>
          <a:bodyPr lIns="91425" tIns="45713" rIns="91425" bIns="45713"/>
          <a:lstStyle/>
          <a:p>
            <a:pPr>
              <a:lnSpc>
                <a:spcPct val="90000"/>
              </a:lnSpc>
            </a:pPr>
            <a:r>
              <a:rPr lang="en-US" altLang="en-US" dirty="0"/>
              <a:t>Each station connected point-to-point to a central station, usually with two one-way links (full duplex).</a:t>
            </a:r>
          </a:p>
          <a:p>
            <a:pPr>
              <a:lnSpc>
                <a:spcPct val="90000"/>
              </a:lnSpc>
            </a:pPr>
            <a:r>
              <a:rPr lang="en-US" altLang="en-US" dirty="0"/>
              <a:t>Switching in the central station connects pairs of nodes together, </a:t>
            </a:r>
            <a:r>
              <a:rPr lang="en-US" altLang="en-US" i="1" dirty="0"/>
              <a:t>or</a:t>
            </a:r>
          </a:p>
          <a:p>
            <a:pPr>
              <a:lnSpc>
                <a:spcPct val="90000"/>
              </a:lnSpc>
            </a:pPr>
            <a:r>
              <a:rPr lang="en-US" altLang="en-US" dirty="0"/>
              <a:t>Central hub connects all nodes together.</a:t>
            </a:r>
          </a:p>
          <a:p>
            <a:pPr>
              <a:lnSpc>
                <a:spcPct val="90000"/>
              </a:lnSpc>
            </a:pPr>
            <a:r>
              <a:rPr lang="en-US" altLang="en-US" dirty="0"/>
              <a:t>Central node can broadcast info or can switch frames among stations.</a:t>
            </a:r>
          </a:p>
          <a:p>
            <a:pPr>
              <a:lnSpc>
                <a:spcPct val="90000"/>
              </a:lnSpc>
            </a:pPr>
            <a:r>
              <a:rPr lang="en-US" altLang="en-US" dirty="0"/>
              <a:t>Failure of central station causes entire network to go down.</a:t>
            </a:r>
          </a:p>
        </p:txBody>
      </p:sp>
      <p:sp>
        <p:nvSpPr>
          <p:cNvPr id="4" name="Slide Number Placeholder 3"/>
          <p:cNvSpPr>
            <a:spLocks noGrp="1"/>
          </p:cNvSpPr>
          <p:nvPr>
            <p:ph type="sldNum" sz="quarter" idx="12"/>
          </p:nvPr>
        </p:nvSpPr>
        <p:spPr/>
        <p:txBody>
          <a:bodyPr/>
          <a:lstStyle/>
          <a:p>
            <a:fld id="{709EE7AC-CDBA-417F-8FFB-BD589C5A2B16}" type="slidenum">
              <a:rPr lang="en-US" smtClean="0"/>
              <a:pPr/>
              <a:t>10</a:t>
            </a:fld>
            <a:endParaRPr lang="en-US"/>
          </a:p>
        </p:txBody>
      </p:sp>
    </p:spTree>
    <p:extLst>
      <p:ext uri="{BB962C8B-B14F-4D97-AF65-F5344CB8AC3E}">
        <p14:creationId xmlns:p14="http://schemas.microsoft.com/office/powerpoint/2010/main" val="32200147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5299">
                                            <p:txEl>
                                              <p:pRg st="1" end="1"/>
                                            </p:txEl>
                                          </p:spTgt>
                                        </p:tgtEl>
                                        <p:attrNameLst>
                                          <p:attrName>style.visibility</p:attrName>
                                        </p:attrNameLst>
                                      </p:cBhvr>
                                      <p:to>
                                        <p:strVal val="visible"/>
                                      </p:to>
                                    </p:set>
                                    <p:animEffect transition="in" filter="fade">
                                      <p:cBhvr>
                                        <p:cTn id="7" dur="500"/>
                                        <p:tgtEl>
                                          <p:spTgt spid="552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5299">
                                            <p:txEl>
                                              <p:pRg st="2" end="2"/>
                                            </p:txEl>
                                          </p:spTgt>
                                        </p:tgtEl>
                                        <p:attrNameLst>
                                          <p:attrName>style.visibility</p:attrName>
                                        </p:attrNameLst>
                                      </p:cBhvr>
                                      <p:to>
                                        <p:strVal val="visible"/>
                                      </p:to>
                                    </p:set>
                                    <p:animEffect transition="in" filter="fade">
                                      <p:cBhvr>
                                        <p:cTn id="12" dur="500"/>
                                        <p:tgtEl>
                                          <p:spTgt spid="552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5299">
                                            <p:txEl>
                                              <p:pRg st="3" end="3"/>
                                            </p:txEl>
                                          </p:spTgt>
                                        </p:tgtEl>
                                        <p:attrNameLst>
                                          <p:attrName>style.visibility</p:attrName>
                                        </p:attrNameLst>
                                      </p:cBhvr>
                                      <p:to>
                                        <p:strVal val="visible"/>
                                      </p:to>
                                    </p:set>
                                    <p:animEffect transition="in" filter="fade">
                                      <p:cBhvr>
                                        <p:cTn id="17" dur="500"/>
                                        <p:tgtEl>
                                          <p:spTgt spid="552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5299">
                                            <p:txEl>
                                              <p:pRg st="4" end="4"/>
                                            </p:txEl>
                                          </p:spTgt>
                                        </p:tgtEl>
                                        <p:attrNameLst>
                                          <p:attrName>style.visibility</p:attrName>
                                        </p:attrNameLst>
                                      </p:cBhvr>
                                      <p:to>
                                        <p:strVal val="visible"/>
                                      </p:to>
                                    </p:set>
                                    <p:animEffect transition="in" filter="fade">
                                      <p:cBhvr>
                                        <p:cTn id="22" dur="500"/>
                                        <p:tgtEl>
                                          <p:spTgt spid="552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lIns="91425" tIns="45713" rIns="91425" bIns="45713" anchor="t"/>
          <a:lstStyle/>
          <a:p>
            <a:r>
              <a:rPr lang="en-US" altLang="en-US"/>
              <a:t>Star LAN Diagram</a:t>
            </a:r>
          </a:p>
        </p:txBody>
      </p:sp>
      <p:sp>
        <p:nvSpPr>
          <p:cNvPr id="5" name="Slide Number Placeholder 4"/>
          <p:cNvSpPr>
            <a:spLocks noGrp="1"/>
          </p:cNvSpPr>
          <p:nvPr>
            <p:ph type="sldNum" sz="quarter" idx="12"/>
          </p:nvPr>
        </p:nvSpPr>
        <p:spPr/>
        <p:txBody>
          <a:bodyPr/>
          <a:lstStyle/>
          <a:p>
            <a:fld id="{E7920FB5-4495-4E17-A252-DBA3F2AA6ECA}" type="slidenum">
              <a:rPr lang="en-US" smtClean="0"/>
              <a:pPr/>
              <a:t>11</a:t>
            </a:fld>
            <a:endParaRPr lang="en-US"/>
          </a:p>
        </p:txBody>
      </p:sp>
      <p:sp>
        <p:nvSpPr>
          <p:cNvPr id="7" name="TextBox 6"/>
          <p:cNvSpPr txBox="1"/>
          <p:nvPr/>
        </p:nvSpPr>
        <p:spPr>
          <a:xfrm>
            <a:off x="1051057" y="4724400"/>
            <a:ext cx="7041885" cy="1497991"/>
          </a:xfrm>
          <a:prstGeom prst="rect">
            <a:avLst/>
          </a:prstGeom>
          <a:noFill/>
        </p:spPr>
        <p:txBody>
          <a:bodyPr wrap="square" lIns="111904" tIns="55952" rIns="111904" bIns="55952" rtlCol="0">
            <a:spAutoFit/>
          </a:bodyPr>
          <a:lstStyle/>
          <a:p>
            <a:r>
              <a:rPr lang="en-US" sz="3000" dirty="0">
                <a:latin typeface="+mn-lt"/>
              </a:rPr>
              <a:t>A switched Ethernet is a physical and logical star topology with the switch as the central node.</a:t>
            </a:r>
          </a:p>
        </p:txBody>
      </p:sp>
      <p:pic>
        <p:nvPicPr>
          <p:cNvPr id="3" name="Picture 2" descr="The star network has a central rectangle labeled switch, surrounded by five rectangles representing computers, each connected to switch by a diagonal line.&#10;&#10;">
            <a:extLst>
              <a:ext uri="{FF2B5EF4-FFF2-40B4-BE49-F238E27FC236}">
                <a16:creationId xmlns:a16="http://schemas.microsoft.com/office/drawing/2014/main" id="{90AED1AA-97D7-6713-3796-09637A01634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38400" y="1600200"/>
            <a:ext cx="3886200" cy="3413750"/>
          </a:xfrm>
          <a:prstGeom prst="rect">
            <a:avLst/>
          </a:prstGeom>
        </p:spPr>
      </p:pic>
    </p:spTree>
    <p:extLst>
      <p:ext uri="{BB962C8B-B14F-4D97-AF65-F5344CB8AC3E}">
        <p14:creationId xmlns:p14="http://schemas.microsoft.com/office/powerpoint/2010/main" val="3323186851"/>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p:nvPr>
        </p:nvSpPr>
        <p:spPr/>
        <p:txBody>
          <a:bodyPr lIns="91425" tIns="45713" rIns="91425" bIns="45713" anchor="t"/>
          <a:lstStyle/>
          <a:p>
            <a:r>
              <a:rPr lang="en-US" altLang="en-US" dirty="0"/>
              <a:t>Ring LAN Diagram</a:t>
            </a:r>
          </a:p>
        </p:txBody>
      </p:sp>
      <p:sp>
        <p:nvSpPr>
          <p:cNvPr id="5" name="Slide Number Placeholder 4"/>
          <p:cNvSpPr>
            <a:spLocks noGrp="1"/>
          </p:cNvSpPr>
          <p:nvPr>
            <p:ph type="sldNum" sz="quarter" idx="12"/>
          </p:nvPr>
        </p:nvSpPr>
        <p:spPr/>
        <p:txBody>
          <a:bodyPr/>
          <a:lstStyle/>
          <a:p>
            <a:fld id="{E7920FB5-4495-4E17-A252-DBA3F2AA6ECA}" type="slidenum">
              <a:rPr lang="en-US" smtClean="0"/>
              <a:pPr/>
              <a:t>12</a:t>
            </a:fld>
            <a:endParaRPr lang="en-US"/>
          </a:p>
        </p:txBody>
      </p:sp>
      <p:sp>
        <p:nvSpPr>
          <p:cNvPr id="54276" name="Rectangle 4">
            <a:extLst>
              <a:ext uri="{C183D7F6-B498-43B3-948B-1728B52AA6E4}">
                <adec:decorative xmlns:adec="http://schemas.microsoft.com/office/drawing/2017/decorative" val="1"/>
              </a:ext>
            </a:extLst>
          </p:cNvPr>
          <p:cNvSpPr>
            <a:spLocks noChangeArrowheads="1"/>
          </p:cNvSpPr>
          <p:nvPr/>
        </p:nvSpPr>
        <p:spPr bwMode="auto">
          <a:xfrm>
            <a:off x="1388681" y="2143357"/>
            <a:ext cx="385857" cy="446533"/>
          </a:xfrm>
          <a:prstGeom prst="rect">
            <a:avLst/>
          </a:prstGeom>
          <a:solidFill>
            <a:schemeClr val="bg1"/>
          </a:solidFill>
          <a:ln w="9525">
            <a:noFill/>
            <a:miter lim="800000"/>
            <a:headEnd/>
            <a:tailEnd/>
          </a:ln>
        </p:spPr>
        <p:txBody>
          <a:bodyPr wrap="none" lIns="111904" tIns="55952" rIns="111904" bIns="55952" anchor="ctr"/>
          <a:lstStyle/>
          <a:p>
            <a:endParaRPr lang="en-US"/>
          </a:p>
        </p:txBody>
      </p:sp>
      <p:pic>
        <p:nvPicPr>
          <p:cNvPr id="3" name="Picture 2" descr="The ring network has computers at the nodes of a hexagon, with each one connected to its two neighbors.&#10;">
            <a:extLst>
              <a:ext uri="{FF2B5EF4-FFF2-40B4-BE49-F238E27FC236}">
                <a16:creationId xmlns:a16="http://schemas.microsoft.com/office/drawing/2014/main" id="{E002CDF2-5401-1EFB-02A0-D6C6BBCBA7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2174" y="1676400"/>
            <a:ext cx="4641026" cy="3952066"/>
          </a:xfrm>
          <a:prstGeom prst="rect">
            <a:avLst/>
          </a:prstGeom>
        </p:spPr>
      </p:pic>
    </p:spTree>
    <p:extLst>
      <p:ext uri="{BB962C8B-B14F-4D97-AF65-F5344CB8AC3E}">
        <p14:creationId xmlns:p14="http://schemas.microsoft.com/office/powerpoint/2010/main" val="2591755692"/>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fontScale="90000"/>
          </a:bodyPr>
          <a:lstStyle/>
          <a:p>
            <a:r>
              <a:rPr lang="en-US" dirty="0"/>
              <a:t>Physical and Logical Topologies</a:t>
            </a:r>
          </a:p>
        </p:txBody>
      </p:sp>
      <p:sp>
        <p:nvSpPr>
          <p:cNvPr id="3" name="Slide Number Placeholder 2"/>
          <p:cNvSpPr>
            <a:spLocks noGrp="1"/>
          </p:cNvSpPr>
          <p:nvPr>
            <p:ph type="sldNum" sz="quarter" idx="12"/>
          </p:nvPr>
        </p:nvSpPr>
        <p:spPr/>
        <p:txBody>
          <a:bodyPr/>
          <a:lstStyle/>
          <a:p>
            <a:pPr>
              <a:defRPr/>
            </a:pPr>
            <a:fld id="{EC434871-F95B-4EB5-977F-1EF1E1A373B6}" type="slidenum">
              <a:rPr lang="en-US" smtClean="0"/>
              <a:pPr>
                <a:defRPr/>
              </a:pPr>
              <a:t>13</a:t>
            </a:fld>
            <a:endParaRPr lang="en-US" dirty="0"/>
          </a:p>
        </p:txBody>
      </p:sp>
      <p:pic>
        <p:nvPicPr>
          <p:cNvPr id="1027" name="Picture 3" descr="A diagram showing a physical and logical topology of 4 nodes.  The physical topology includes 2 routers connecting intervening between the nodes whereas the logical topology excludes the concept of the route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19199" y="1600200"/>
            <a:ext cx="6715125" cy="44963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352800" y="5943600"/>
            <a:ext cx="5715000" cy="307777"/>
          </a:xfrm>
          <a:prstGeom prst="rect">
            <a:avLst/>
          </a:prstGeom>
          <a:noFill/>
        </p:spPr>
        <p:txBody>
          <a:bodyPr wrap="square" rtlCol="0">
            <a:spAutoFit/>
          </a:bodyPr>
          <a:lstStyle/>
          <a:p>
            <a:pPr algn="r"/>
            <a:r>
              <a:rPr lang="en-US" sz="1400" i="1" dirty="0">
                <a:latin typeface="+mn-lt"/>
                <a:hlinkClick r:id="rId4"/>
              </a:rPr>
              <a:t>http://www.cse.wustl.edu/~jain/cse567-08/ftp/topology/</a:t>
            </a:r>
            <a:endParaRPr lang="en-US" sz="1400" i="1" dirty="0">
              <a:latin typeface="+mn-lt"/>
            </a:endParaRPr>
          </a:p>
        </p:txBody>
      </p:sp>
    </p:spTree>
    <p:extLst>
      <p:ext uri="{BB962C8B-B14F-4D97-AF65-F5344CB8AC3E}">
        <p14:creationId xmlns:p14="http://schemas.microsoft.com/office/powerpoint/2010/main" val="114191622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F5560-5CE7-B107-7114-C5B236E70D49}"/>
              </a:ext>
            </a:extLst>
          </p:cNvPr>
          <p:cNvSpPr>
            <a:spLocks noGrp="1"/>
          </p:cNvSpPr>
          <p:nvPr>
            <p:ph type="title"/>
          </p:nvPr>
        </p:nvSpPr>
        <p:spPr/>
        <p:txBody>
          <a:bodyPr/>
          <a:lstStyle/>
          <a:p>
            <a:r>
              <a:rPr lang="en-US" dirty="0"/>
              <a:t>Physical Star, Logical Ring</a:t>
            </a:r>
          </a:p>
        </p:txBody>
      </p:sp>
      <p:sp>
        <p:nvSpPr>
          <p:cNvPr id="3" name="Slide Number Placeholder 2">
            <a:extLst>
              <a:ext uri="{FF2B5EF4-FFF2-40B4-BE49-F238E27FC236}">
                <a16:creationId xmlns:a16="http://schemas.microsoft.com/office/drawing/2014/main" id="{5940BC72-EE90-96D7-BC92-3364A107C07C}"/>
              </a:ext>
            </a:extLst>
          </p:cNvPr>
          <p:cNvSpPr>
            <a:spLocks noGrp="1"/>
          </p:cNvSpPr>
          <p:nvPr>
            <p:ph type="sldNum" sz="quarter" idx="12"/>
          </p:nvPr>
        </p:nvSpPr>
        <p:spPr/>
        <p:txBody>
          <a:bodyPr/>
          <a:lstStyle/>
          <a:p>
            <a:fld id="{3687BEAF-6B68-46DD-A874-7A95F0DB4145}" type="slidenum">
              <a:rPr lang="en-US" smtClean="0"/>
              <a:t>14</a:t>
            </a:fld>
            <a:endParaRPr lang="en-US"/>
          </a:p>
        </p:txBody>
      </p:sp>
      <p:pic>
        <p:nvPicPr>
          <p:cNvPr id="5" name="Picture 4" descr="The diagram shows five computers surrounding a central node and connected to it in a star configuration.  The connections extend inside the central node to an oval, indicating that the connections form a logical ring.">
            <a:extLst>
              <a:ext uri="{FF2B5EF4-FFF2-40B4-BE49-F238E27FC236}">
                <a16:creationId xmlns:a16="http://schemas.microsoft.com/office/drawing/2014/main" id="{20359C17-9575-9E48-9E86-7625454A25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1200" y="1143000"/>
            <a:ext cx="4945103" cy="4876800"/>
          </a:xfrm>
          <a:prstGeom prst="rect">
            <a:avLst/>
          </a:prstGeom>
        </p:spPr>
      </p:pic>
    </p:spTree>
    <p:extLst>
      <p:ext uri="{BB962C8B-B14F-4D97-AF65-F5344CB8AC3E}">
        <p14:creationId xmlns:p14="http://schemas.microsoft.com/office/powerpoint/2010/main" val="310794085"/>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Hierarchical Networks</a:t>
            </a:r>
          </a:p>
        </p:txBody>
      </p:sp>
      <p:sp>
        <p:nvSpPr>
          <p:cNvPr id="5" name="Content Placeholder 4"/>
          <p:cNvSpPr>
            <a:spLocks noGrp="1"/>
          </p:cNvSpPr>
          <p:nvPr>
            <p:ph idx="1"/>
          </p:nvPr>
        </p:nvSpPr>
        <p:spPr>
          <a:xfrm>
            <a:off x="231111" y="1600200"/>
            <a:ext cx="8681776" cy="4033556"/>
          </a:xfrm>
        </p:spPr>
        <p:txBody>
          <a:bodyPr>
            <a:normAutofit fontScale="92500" lnSpcReduction="20000"/>
          </a:bodyPr>
          <a:lstStyle/>
          <a:p>
            <a:pPr>
              <a:lnSpc>
                <a:spcPct val="110000"/>
              </a:lnSpc>
              <a:spcBef>
                <a:spcPts val="600"/>
              </a:spcBef>
            </a:pPr>
            <a:r>
              <a:rPr lang="en-US" sz="2900" dirty="0"/>
              <a:t>Also called tiered Ethernet or “backbone” networks.</a:t>
            </a:r>
          </a:p>
          <a:p>
            <a:pPr>
              <a:lnSpc>
                <a:spcPct val="110000"/>
              </a:lnSpc>
              <a:spcBef>
                <a:spcPts val="600"/>
              </a:spcBef>
            </a:pPr>
            <a:r>
              <a:rPr lang="en-US" sz="2900" dirty="0"/>
              <a:t>The “backbone” connects LANs and provides access to external networks.</a:t>
            </a:r>
          </a:p>
          <a:p>
            <a:pPr>
              <a:lnSpc>
                <a:spcPct val="110000"/>
              </a:lnSpc>
              <a:spcBef>
                <a:spcPts val="600"/>
              </a:spcBef>
            </a:pPr>
            <a:r>
              <a:rPr lang="en-US" sz="2900" dirty="0"/>
              <a:t>The chief motivation is to improve performance by creating separate networks for groups of nodes that primarily communicate with each other.</a:t>
            </a:r>
          </a:p>
          <a:p>
            <a:pPr>
              <a:lnSpc>
                <a:spcPct val="110000"/>
              </a:lnSpc>
              <a:spcBef>
                <a:spcPts val="600"/>
              </a:spcBef>
            </a:pPr>
            <a:r>
              <a:rPr lang="en-US" sz="2900" dirty="0"/>
              <a:t>Communication between LANs is enabled only when necessary.</a:t>
            </a:r>
          </a:p>
          <a:p>
            <a:pPr>
              <a:lnSpc>
                <a:spcPct val="110000"/>
              </a:lnSpc>
              <a:spcBef>
                <a:spcPts val="600"/>
              </a:spcBef>
            </a:pPr>
            <a:r>
              <a:rPr lang="en-US" sz="2900" dirty="0"/>
              <a:t>The overall range of a network can be extended beyond the limits of a single LAN.</a:t>
            </a:r>
          </a:p>
          <a:p>
            <a:pPr>
              <a:lnSpc>
                <a:spcPct val="110000"/>
              </a:lnSpc>
              <a:spcBef>
                <a:spcPts val="600"/>
              </a:spcBef>
            </a:pPr>
            <a:r>
              <a:rPr lang="en-US" sz="2900" dirty="0"/>
              <a:t>Can be viewed as a hierarchy of LANs.</a:t>
            </a:r>
          </a:p>
        </p:txBody>
      </p:sp>
      <p:sp>
        <p:nvSpPr>
          <p:cNvPr id="3" name="Slide Number Placeholder 2"/>
          <p:cNvSpPr>
            <a:spLocks noGrp="1"/>
          </p:cNvSpPr>
          <p:nvPr>
            <p:ph type="sldNum" sz="quarter" idx="12"/>
          </p:nvPr>
        </p:nvSpPr>
        <p:spPr/>
        <p:txBody>
          <a:bodyPr/>
          <a:lstStyle/>
          <a:p>
            <a:fld id="{DEB7ED05-90B4-437F-8054-B681C422DB1A}" type="slidenum">
              <a:rPr lang="en-US" smtClean="0"/>
              <a:pPr/>
              <a:t>15</a:t>
            </a:fld>
            <a:endParaRPr lang="en-US"/>
          </a:p>
        </p:txBody>
      </p:sp>
    </p:spTree>
    <p:extLst>
      <p:ext uri="{BB962C8B-B14F-4D97-AF65-F5344CB8AC3E}">
        <p14:creationId xmlns:p14="http://schemas.microsoft.com/office/powerpoint/2010/main" val="1794859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Effect transition="in" filter="fade">
                                      <p:cBhvr>
                                        <p:cTn id="27"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Hierarchical Network</a:t>
            </a:r>
          </a:p>
        </p:txBody>
      </p:sp>
      <p:sp>
        <p:nvSpPr>
          <p:cNvPr id="4" name="Slide Number Placeholder 3"/>
          <p:cNvSpPr>
            <a:spLocks noGrp="1"/>
          </p:cNvSpPr>
          <p:nvPr>
            <p:ph type="sldNum" sz="quarter" idx="12"/>
          </p:nvPr>
        </p:nvSpPr>
        <p:spPr/>
        <p:txBody>
          <a:bodyPr/>
          <a:lstStyle/>
          <a:p>
            <a:fld id="{921E7DD1-A38C-4D3C-939A-6228F0F84939}" type="slidenum">
              <a:rPr lang="en-US" smtClean="0"/>
              <a:pPr/>
              <a:t>16</a:t>
            </a:fld>
            <a:endParaRPr lang="en-US"/>
          </a:p>
        </p:txBody>
      </p:sp>
      <p:pic>
        <p:nvPicPr>
          <p:cNvPr id="3" name="Picture 2" descr="There are three instances of five computers, each set surrounding a central rectangle labeled switch and  connected to it.  One star network also has a device labeled department served connected to the switch; another has a printer symbol connected to the switch.&#10;&#10;All three switches are connected to a rectangle at the top left and labeled core switch. Also connected to the core switch is a device labeled enterprise storage and a rectangle labeled router. The router has a second connection labeled &quot;to other networks.&quot;">
            <a:extLst>
              <a:ext uri="{FF2B5EF4-FFF2-40B4-BE49-F238E27FC236}">
                <a16:creationId xmlns:a16="http://schemas.microsoft.com/office/drawing/2014/main" id="{C1F8B134-C0C1-70AF-451D-08C57D71291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52471" y="1519502"/>
            <a:ext cx="4639058" cy="5019410"/>
          </a:xfrm>
          <a:prstGeom prst="rect">
            <a:avLst/>
          </a:prstGeom>
        </p:spPr>
      </p:pic>
    </p:spTree>
    <p:extLst>
      <p:ext uri="{BB962C8B-B14F-4D97-AF65-F5344CB8AC3E}">
        <p14:creationId xmlns:p14="http://schemas.microsoft.com/office/powerpoint/2010/main" val="15195292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normAutofit/>
          </a:bodyPr>
          <a:lstStyle/>
          <a:p>
            <a:r>
              <a:rPr lang="en-US" dirty="0"/>
              <a:t>Communication Channel</a:t>
            </a:r>
          </a:p>
        </p:txBody>
      </p:sp>
      <p:sp>
        <p:nvSpPr>
          <p:cNvPr id="7171" name="Slide Number Placeholder 5"/>
          <p:cNvSpPr>
            <a:spLocks noGrp="1"/>
          </p:cNvSpPr>
          <p:nvPr>
            <p:ph type="sldNum" sz="quarter" idx="12"/>
          </p:nvPr>
        </p:nvSpPr>
        <p:spPr>
          <a:noFill/>
        </p:spPr>
        <p:txBody>
          <a:bodyPr/>
          <a:lstStyle/>
          <a:p>
            <a:fld id="{5DEBBBB3-A478-4121-92F0-1B200CAA9A14}" type="slidenum">
              <a:rPr lang="en-US" smtClean="0"/>
              <a:pPr/>
              <a:t>17</a:t>
            </a:fld>
            <a:endParaRPr lang="en-US" dirty="0"/>
          </a:p>
        </p:txBody>
      </p:sp>
      <p:sp>
        <p:nvSpPr>
          <p:cNvPr id="5" name="Oval 4">
            <a:extLst>
              <a:ext uri="{C183D7F6-B498-43B3-948B-1728B52AA6E4}">
                <adec:decorative xmlns:adec="http://schemas.microsoft.com/office/drawing/2017/decorative" val="1"/>
              </a:ext>
            </a:extLst>
          </p:cNvPr>
          <p:cNvSpPr/>
          <p:nvPr/>
        </p:nvSpPr>
        <p:spPr>
          <a:xfrm>
            <a:off x="2642716" y="4143452"/>
            <a:ext cx="3665639" cy="1160985"/>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111904" tIns="55952" rIns="111904" bIns="55952" rtlCol="0" anchor="ctr"/>
          <a:lstStyle/>
          <a:p>
            <a:pPr algn="ctr"/>
            <a:endParaRPr lang="en-US"/>
          </a:p>
        </p:txBody>
      </p:sp>
      <p:pic>
        <p:nvPicPr>
          <p:cNvPr id="4" name="Picture 3" descr="Two rectangles labeled host, each containing a square labeled network interface. They are connected with a lightning bolt labeled channel.  Above is a biblical-looking scroll labeled protocols with arrows pointing to both hosts and to the channel">
            <a:extLst>
              <a:ext uri="{FF2B5EF4-FFF2-40B4-BE49-F238E27FC236}">
                <a16:creationId xmlns:a16="http://schemas.microsoft.com/office/drawing/2014/main" id="{42C7AFC0-DEEB-955F-4275-D38B73F374E2}"/>
              </a:ext>
            </a:extLst>
          </p:cNvPr>
          <p:cNvPicPr>
            <a:picLocks noChangeAspect="1"/>
          </p:cNvPicPr>
          <p:nvPr/>
        </p:nvPicPr>
        <p:blipFill>
          <a:blip r:embed="rId2"/>
          <a:stretch>
            <a:fillRect/>
          </a:stretch>
        </p:blipFill>
        <p:spPr>
          <a:xfrm>
            <a:off x="457200" y="2070813"/>
            <a:ext cx="8626366" cy="3584735"/>
          </a:xfrm>
          <a:prstGeom prst="rect">
            <a:avLst/>
          </a:prstGeom>
        </p:spPr>
      </p:pic>
    </p:spTree>
    <p:extLst>
      <p:ext uri="{BB962C8B-B14F-4D97-AF65-F5344CB8AC3E}">
        <p14:creationId xmlns:p14="http://schemas.microsoft.com/office/powerpoint/2010/main" val="2438498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noAutofit/>
          </a:bodyPr>
          <a:lstStyle/>
          <a:p>
            <a:r>
              <a:rPr lang="en-US" dirty="0"/>
              <a:t>Communication Channels:</a:t>
            </a:r>
            <a:br>
              <a:rPr lang="en-US" dirty="0"/>
            </a:br>
            <a:r>
              <a:rPr lang="en-US" dirty="0"/>
              <a:t>Many Ways to Implement</a:t>
            </a:r>
          </a:p>
        </p:txBody>
      </p:sp>
      <p:sp>
        <p:nvSpPr>
          <p:cNvPr id="8196" name="Slide Number Placeholder 6"/>
          <p:cNvSpPr>
            <a:spLocks noGrp="1"/>
          </p:cNvSpPr>
          <p:nvPr>
            <p:ph type="sldNum" sz="quarter" idx="12"/>
          </p:nvPr>
        </p:nvSpPr>
        <p:spPr>
          <a:noFill/>
        </p:spPr>
        <p:txBody>
          <a:bodyPr/>
          <a:lstStyle/>
          <a:p>
            <a:fld id="{650E8908-726D-45D0-AE68-504626E4DFF1}" type="slidenum">
              <a:rPr lang="en-US" smtClean="0"/>
              <a:pPr/>
              <a:t>18</a:t>
            </a:fld>
            <a:endParaRPr lang="en-US" dirty="0"/>
          </a:p>
        </p:txBody>
      </p:sp>
      <p:pic>
        <p:nvPicPr>
          <p:cNvPr id="7" name="Picture 6" descr="A communication channel depicting a computer talking via Ethernet to a DSL Gateway talking via analog to a DSL Multiplexor talking via SONET to the Internet cloud talking via Ethernet to a Web Server.">
            <a:extLst>
              <a:ext uri="{FF2B5EF4-FFF2-40B4-BE49-F238E27FC236}">
                <a16:creationId xmlns:a16="http://schemas.microsoft.com/office/drawing/2014/main" id="{D039E772-6AEB-E2EF-9AE7-E58AB629FED0}"/>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81000" y="2820225"/>
            <a:ext cx="8240275" cy="1427299"/>
          </a:xfrm>
          <a:prstGeom prst="rect">
            <a:avLst/>
          </a:prstGeom>
        </p:spPr>
      </p:pic>
      <p:sp>
        <p:nvSpPr>
          <p:cNvPr id="9" name="Left Bracket 8">
            <a:extLst>
              <a:ext uri="{FF2B5EF4-FFF2-40B4-BE49-F238E27FC236}">
                <a16:creationId xmlns:a16="http://schemas.microsoft.com/office/drawing/2014/main" id="{42F939F5-7105-C96E-B406-B66FA632E3C0}"/>
              </a:ext>
              <a:ext uri="{C183D7F6-B498-43B3-948B-1728B52AA6E4}">
                <adec:decorative xmlns:adec="http://schemas.microsoft.com/office/drawing/2017/decorative" val="1"/>
              </a:ext>
            </a:extLst>
          </p:cNvPr>
          <p:cNvSpPr/>
          <p:nvPr/>
        </p:nvSpPr>
        <p:spPr>
          <a:xfrm rot="16200000">
            <a:off x="4487702" y="1623036"/>
            <a:ext cx="152403" cy="6537007"/>
          </a:xfrm>
          <a:prstGeom prst="lef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Left Bracket 9">
            <a:extLst>
              <a:ext uri="{FF2B5EF4-FFF2-40B4-BE49-F238E27FC236}">
                <a16:creationId xmlns:a16="http://schemas.microsoft.com/office/drawing/2014/main" id="{5A937F08-4FAE-E26A-1ADE-D5BADE804D9F}"/>
              </a:ext>
              <a:ext uri="{C183D7F6-B498-43B3-948B-1728B52AA6E4}">
                <adec:decorative xmlns:adec="http://schemas.microsoft.com/office/drawing/2017/decorative" val="1"/>
              </a:ext>
            </a:extLst>
          </p:cNvPr>
          <p:cNvSpPr/>
          <p:nvPr/>
        </p:nvSpPr>
        <p:spPr>
          <a:xfrm rot="16200000">
            <a:off x="1845182" y="3860392"/>
            <a:ext cx="152400" cy="1099563"/>
          </a:xfrm>
          <a:prstGeom prst="lef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Left Bracket 10">
            <a:extLst>
              <a:ext uri="{FF2B5EF4-FFF2-40B4-BE49-F238E27FC236}">
                <a16:creationId xmlns:a16="http://schemas.microsoft.com/office/drawing/2014/main" id="{62626DD8-4038-4953-CF73-478AB14A5B63}"/>
              </a:ext>
              <a:ext uri="{C183D7F6-B498-43B3-948B-1728B52AA6E4}">
                <adec:decorative xmlns:adec="http://schemas.microsoft.com/office/drawing/2017/decorative" val="1"/>
              </a:ext>
            </a:extLst>
          </p:cNvPr>
          <p:cNvSpPr/>
          <p:nvPr/>
        </p:nvSpPr>
        <p:spPr>
          <a:xfrm rot="16200000">
            <a:off x="3597782" y="3837715"/>
            <a:ext cx="152400" cy="1099563"/>
          </a:xfrm>
          <a:prstGeom prst="lef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Left Bracket 11">
            <a:extLst>
              <a:ext uri="{FF2B5EF4-FFF2-40B4-BE49-F238E27FC236}">
                <a16:creationId xmlns:a16="http://schemas.microsoft.com/office/drawing/2014/main" id="{2D767EF0-2AEA-632E-F710-C88C862EBE55}"/>
              </a:ext>
              <a:ext uri="{C183D7F6-B498-43B3-948B-1728B52AA6E4}">
                <adec:decorative xmlns:adec="http://schemas.microsoft.com/office/drawing/2017/decorative" val="1"/>
              </a:ext>
            </a:extLst>
          </p:cNvPr>
          <p:cNvSpPr/>
          <p:nvPr/>
        </p:nvSpPr>
        <p:spPr>
          <a:xfrm rot="16200000">
            <a:off x="5393820" y="3860392"/>
            <a:ext cx="152400" cy="1099563"/>
          </a:xfrm>
          <a:prstGeom prst="lef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3" name="Left Bracket 12">
            <a:extLst>
              <a:ext uri="{FF2B5EF4-FFF2-40B4-BE49-F238E27FC236}">
                <a16:creationId xmlns:a16="http://schemas.microsoft.com/office/drawing/2014/main" id="{B6B71966-C038-D042-944B-3D2545F8AC2C}"/>
              </a:ext>
              <a:ext uri="{C183D7F6-B498-43B3-948B-1728B52AA6E4}">
                <adec:decorative xmlns:adec="http://schemas.microsoft.com/office/drawing/2017/decorative" val="1"/>
              </a:ext>
            </a:extLst>
          </p:cNvPr>
          <p:cNvSpPr/>
          <p:nvPr/>
        </p:nvSpPr>
        <p:spPr>
          <a:xfrm rot="16200000">
            <a:off x="7206423" y="3837714"/>
            <a:ext cx="152400" cy="1099563"/>
          </a:xfrm>
          <a:prstGeom prst="leftBracket">
            <a:avLst/>
          </a:prstGeom>
          <a:ln w="15875">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4" name="TextBox 13">
            <a:extLst>
              <a:ext uri="{FF2B5EF4-FFF2-40B4-BE49-F238E27FC236}">
                <a16:creationId xmlns:a16="http://schemas.microsoft.com/office/drawing/2014/main" id="{ED99A62D-1B0D-7AC8-3BEA-FD8F28C41B27}"/>
              </a:ext>
            </a:extLst>
          </p:cNvPr>
          <p:cNvSpPr txBox="1"/>
          <p:nvPr/>
        </p:nvSpPr>
        <p:spPr>
          <a:xfrm>
            <a:off x="1626269" y="4540950"/>
            <a:ext cx="590226" cy="307777"/>
          </a:xfrm>
          <a:prstGeom prst="rect">
            <a:avLst/>
          </a:prstGeom>
          <a:noFill/>
        </p:spPr>
        <p:txBody>
          <a:bodyPr wrap="none" rtlCol="0">
            <a:spAutoFit/>
          </a:bodyPr>
          <a:lstStyle/>
          <a:p>
            <a:r>
              <a:rPr lang="en-US" sz="1400" b="1" dirty="0">
                <a:latin typeface="+mj-lt"/>
              </a:rPr>
              <a:t>Link</a:t>
            </a:r>
          </a:p>
        </p:txBody>
      </p:sp>
      <p:sp>
        <p:nvSpPr>
          <p:cNvPr id="15" name="TextBox 14">
            <a:extLst>
              <a:ext uri="{FF2B5EF4-FFF2-40B4-BE49-F238E27FC236}">
                <a16:creationId xmlns:a16="http://schemas.microsoft.com/office/drawing/2014/main" id="{559FEBB7-0AE6-02C9-60CD-EAF5428CE40A}"/>
              </a:ext>
            </a:extLst>
          </p:cNvPr>
          <p:cNvSpPr txBox="1"/>
          <p:nvPr/>
        </p:nvSpPr>
        <p:spPr>
          <a:xfrm>
            <a:off x="3378869" y="4507562"/>
            <a:ext cx="590226" cy="307777"/>
          </a:xfrm>
          <a:prstGeom prst="rect">
            <a:avLst/>
          </a:prstGeom>
          <a:noFill/>
        </p:spPr>
        <p:txBody>
          <a:bodyPr wrap="none" rtlCol="0">
            <a:spAutoFit/>
          </a:bodyPr>
          <a:lstStyle/>
          <a:p>
            <a:r>
              <a:rPr lang="en-US" sz="1400" b="1" dirty="0">
                <a:latin typeface="+mj-lt"/>
              </a:rPr>
              <a:t>Link</a:t>
            </a:r>
          </a:p>
        </p:txBody>
      </p:sp>
      <p:sp>
        <p:nvSpPr>
          <p:cNvPr id="16" name="TextBox 15">
            <a:extLst>
              <a:ext uri="{FF2B5EF4-FFF2-40B4-BE49-F238E27FC236}">
                <a16:creationId xmlns:a16="http://schemas.microsoft.com/office/drawing/2014/main" id="{69FF4969-E7F6-F36A-42E4-EEBCDE6D83DA}"/>
              </a:ext>
            </a:extLst>
          </p:cNvPr>
          <p:cNvSpPr txBox="1"/>
          <p:nvPr/>
        </p:nvSpPr>
        <p:spPr>
          <a:xfrm>
            <a:off x="5198167" y="4540948"/>
            <a:ext cx="590226" cy="307777"/>
          </a:xfrm>
          <a:prstGeom prst="rect">
            <a:avLst/>
          </a:prstGeom>
          <a:noFill/>
        </p:spPr>
        <p:txBody>
          <a:bodyPr wrap="none" rtlCol="0">
            <a:spAutoFit/>
          </a:bodyPr>
          <a:lstStyle/>
          <a:p>
            <a:r>
              <a:rPr lang="en-US" sz="1400" b="1" dirty="0">
                <a:latin typeface="+mj-lt"/>
              </a:rPr>
              <a:t>Link</a:t>
            </a:r>
          </a:p>
        </p:txBody>
      </p:sp>
      <p:sp>
        <p:nvSpPr>
          <p:cNvPr id="17" name="TextBox 16">
            <a:extLst>
              <a:ext uri="{FF2B5EF4-FFF2-40B4-BE49-F238E27FC236}">
                <a16:creationId xmlns:a16="http://schemas.microsoft.com/office/drawing/2014/main" id="{899D9366-3346-DAEE-8369-D349621CEB13}"/>
              </a:ext>
            </a:extLst>
          </p:cNvPr>
          <p:cNvSpPr txBox="1"/>
          <p:nvPr/>
        </p:nvSpPr>
        <p:spPr>
          <a:xfrm>
            <a:off x="6987510" y="4515215"/>
            <a:ext cx="590226" cy="307777"/>
          </a:xfrm>
          <a:prstGeom prst="rect">
            <a:avLst/>
          </a:prstGeom>
          <a:noFill/>
        </p:spPr>
        <p:txBody>
          <a:bodyPr wrap="none" rtlCol="0">
            <a:spAutoFit/>
          </a:bodyPr>
          <a:lstStyle/>
          <a:p>
            <a:r>
              <a:rPr lang="en-US" sz="1400" b="1" dirty="0">
                <a:latin typeface="+mj-lt"/>
              </a:rPr>
              <a:t>Link</a:t>
            </a:r>
          </a:p>
        </p:txBody>
      </p:sp>
      <p:sp>
        <p:nvSpPr>
          <p:cNvPr id="18" name="TextBox 17">
            <a:extLst>
              <a:ext uri="{FF2B5EF4-FFF2-40B4-BE49-F238E27FC236}">
                <a16:creationId xmlns:a16="http://schemas.microsoft.com/office/drawing/2014/main" id="{A204F02A-9412-9294-74AE-38A98400366C}"/>
              </a:ext>
            </a:extLst>
          </p:cNvPr>
          <p:cNvSpPr txBox="1"/>
          <p:nvPr/>
        </p:nvSpPr>
        <p:spPr>
          <a:xfrm>
            <a:off x="3306269" y="5018530"/>
            <a:ext cx="2531462" cy="307777"/>
          </a:xfrm>
          <a:prstGeom prst="rect">
            <a:avLst/>
          </a:prstGeom>
          <a:noFill/>
        </p:spPr>
        <p:txBody>
          <a:bodyPr wrap="none" rtlCol="0">
            <a:spAutoFit/>
          </a:bodyPr>
          <a:lstStyle/>
          <a:p>
            <a:r>
              <a:rPr lang="en-US" sz="1400" b="1" dirty="0">
                <a:latin typeface="+mj-lt"/>
              </a:rPr>
              <a:t>Communication Channel</a:t>
            </a:r>
          </a:p>
        </p:txBody>
      </p:sp>
    </p:spTree>
    <p:extLst>
      <p:ext uri="{BB962C8B-B14F-4D97-AF65-F5344CB8AC3E}">
        <p14:creationId xmlns:p14="http://schemas.microsoft.com/office/powerpoint/2010/main" val="265411290"/>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a:bodyPr>
          <a:lstStyle/>
          <a:p>
            <a:r>
              <a:rPr lang="en-US" dirty="0"/>
              <a:t>Communication Channel</a:t>
            </a:r>
          </a:p>
        </p:txBody>
      </p:sp>
      <p:sp>
        <p:nvSpPr>
          <p:cNvPr id="9219" name="Rectangle 3"/>
          <p:cNvSpPr>
            <a:spLocks noGrp="1" noChangeArrowheads="1"/>
          </p:cNvSpPr>
          <p:nvPr>
            <p:ph idx="1"/>
          </p:nvPr>
        </p:nvSpPr>
        <p:spPr>
          <a:xfrm>
            <a:off x="838200" y="1553561"/>
            <a:ext cx="7817450" cy="4822555"/>
          </a:xfrm>
        </p:spPr>
        <p:txBody>
          <a:bodyPr>
            <a:noAutofit/>
          </a:bodyPr>
          <a:lstStyle/>
          <a:p>
            <a:pPr>
              <a:buNone/>
            </a:pPr>
            <a:r>
              <a:rPr lang="en-US" dirty="0"/>
              <a:t>Characterized by: </a:t>
            </a:r>
          </a:p>
          <a:p>
            <a:r>
              <a:rPr lang="en-US" dirty="0"/>
              <a:t>Signaling transmission method.</a:t>
            </a:r>
          </a:p>
          <a:p>
            <a:r>
              <a:rPr lang="en-US" dirty="0"/>
              <a:t>Bandwidth: amount of data transmitted in a fixed amount of time.</a:t>
            </a:r>
          </a:p>
          <a:p>
            <a:r>
              <a:rPr lang="en-US" dirty="0"/>
              <a:t>Direction(s) in which signal can flow.</a:t>
            </a:r>
          </a:p>
          <a:p>
            <a:r>
              <a:rPr lang="en-US" dirty="0"/>
              <a:t>Noise, attenuation, and distortion,</a:t>
            </a:r>
            <a:br>
              <a:rPr lang="en-US" dirty="0"/>
            </a:br>
            <a:r>
              <a:rPr lang="en-US" dirty="0"/>
              <a:t>time delay (latency) and time jitter.</a:t>
            </a:r>
          </a:p>
        </p:txBody>
      </p:sp>
      <p:sp>
        <p:nvSpPr>
          <p:cNvPr id="9220" name="Slide Number Placeholder 5"/>
          <p:cNvSpPr>
            <a:spLocks noGrp="1"/>
          </p:cNvSpPr>
          <p:nvPr>
            <p:ph type="sldNum" sz="quarter" idx="12"/>
          </p:nvPr>
        </p:nvSpPr>
        <p:spPr>
          <a:noFill/>
        </p:spPr>
        <p:txBody>
          <a:bodyPr/>
          <a:lstStyle/>
          <a:p>
            <a:fld id="{E09E966A-0C47-470A-8987-FFC315506D07}" type="slidenum">
              <a:rPr lang="en-US" smtClean="0"/>
              <a:pPr/>
              <a:t>19</a:t>
            </a:fld>
            <a:endParaRPr lang="en-US" dirty="0"/>
          </a:p>
        </p:txBody>
      </p:sp>
    </p:spTree>
    <p:extLst>
      <p:ext uri="{BB962C8B-B14F-4D97-AF65-F5344CB8AC3E}">
        <p14:creationId xmlns:p14="http://schemas.microsoft.com/office/powerpoint/2010/main" val="1174636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219">
                                            <p:txEl>
                                              <p:pRg st="1" end="1"/>
                                            </p:txEl>
                                          </p:spTgt>
                                        </p:tgtEl>
                                        <p:attrNameLst>
                                          <p:attrName>style.visibility</p:attrName>
                                        </p:attrNameLst>
                                      </p:cBhvr>
                                      <p:to>
                                        <p:strVal val="visible"/>
                                      </p:to>
                                    </p:set>
                                    <p:animEffect transition="in" filter="fade">
                                      <p:cBhvr>
                                        <p:cTn id="7" dur="500"/>
                                        <p:tgtEl>
                                          <p:spTgt spid="921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219">
                                            <p:txEl>
                                              <p:pRg st="2" end="2"/>
                                            </p:txEl>
                                          </p:spTgt>
                                        </p:tgtEl>
                                        <p:attrNameLst>
                                          <p:attrName>style.visibility</p:attrName>
                                        </p:attrNameLst>
                                      </p:cBhvr>
                                      <p:to>
                                        <p:strVal val="visible"/>
                                      </p:to>
                                    </p:set>
                                    <p:animEffect transition="in" filter="fade">
                                      <p:cBhvr>
                                        <p:cTn id="12" dur="500"/>
                                        <p:tgtEl>
                                          <p:spTgt spid="921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9219">
                                            <p:txEl>
                                              <p:pRg st="3" end="3"/>
                                            </p:txEl>
                                          </p:spTgt>
                                        </p:tgtEl>
                                        <p:attrNameLst>
                                          <p:attrName>style.visibility</p:attrName>
                                        </p:attrNameLst>
                                      </p:cBhvr>
                                      <p:to>
                                        <p:strVal val="visible"/>
                                      </p:to>
                                    </p:set>
                                    <p:animEffect transition="in" filter="fade">
                                      <p:cBhvr>
                                        <p:cTn id="17" dur="500"/>
                                        <p:tgtEl>
                                          <p:spTgt spid="921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9219">
                                            <p:txEl>
                                              <p:pRg st="4" end="4"/>
                                            </p:txEl>
                                          </p:spTgt>
                                        </p:tgtEl>
                                        <p:attrNameLst>
                                          <p:attrName>style.visibility</p:attrName>
                                        </p:attrNameLst>
                                      </p:cBhvr>
                                      <p:to>
                                        <p:strVal val="visible"/>
                                      </p:to>
                                    </p:set>
                                    <p:animEffect transition="in" filter="fade">
                                      <p:cBhvr>
                                        <p:cTn id="22" dur="500"/>
                                        <p:tgtEl>
                                          <p:spTgt spid="92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6417A0-EE99-D102-7C1B-31CC8B6848EA}"/>
              </a:ext>
            </a:extLst>
          </p:cNvPr>
          <p:cNvSpPr>
            <a:spLocks noGrp="1"/>
          </p:cNvSpPr>
          <p:nvPr>
            <p:ph type="title"/>
          </p:nvPr>
        </p:nvSpPr>
        <p:spPr/>
        <p:txBody>
          <a:bodyPr/>
          <a:lstStyle/>
          <a:p>
            <a:r>
              <a:rPr lang="en-US"/>
              <a:t>Anouncements</a:t>
            </a:r>
          </a:p>
        </p:txBody>
      </p:sp>
      <p:sp>
        <p:nvSpPr>
          <p:cNvPr id="3" name="Content Placeholder 2">
            <a:extLst>
              <a:ext uri="{FF2B5EF4-FFF2-40B4-BE49-F238E27FC236}">
                <a16:creationId xmlns:a16="http://schemas.microsoft.com/office/drawing/2014/main" id="{6E64A4A3-7038-B32C-77FC-EFBA8D903048}"/>
              </a:ext>
            </a:extLst>
          </p:cNvPr>
          <p:cNvSpPr>
            <a:spLocks noGrp="1"/>
          </p:cNvSpPr>
          <p:nvPr>
            <p:ph idx="1"/>
          </p:nvPr>
        </p:nvSpPr>
        <p:spPr>
          <a:xfrm>
            <a:off x="457200" y="1600200"/>
            <a:ext cx="8382000" cy="4525963"/>
          </a:xfrm>
        </p:spPr>
        <p:txBody>
          <a:bodyPr/>
          <a:lstStyle/>
          <a:p>
            <a:r>
              <a:rPr lang="en-US" dirty="0"/>
              <a:t>Quiz 5 is due tonight.</a:t>
            </a:r>
          </a:p>
          <a:p>
            <a:r>
              <a:rPr lang="en-US" dirty="0"/>
              <a:t>Assignment 4 is also due tonight.</a:t>
            </a:r>
          </a:p>
          <a:p>
            <a:r>
              <a:rPr lang="en-US" dirty="0"/>
              <a:t>Assignment 5 has been released, due April 17.</a:t>
            </a:r>
          </a:p>
          <a:p>
            <a:r>
              <a:rPr lang="en-US" dirty="0"/>
              <a:t>Quiz 6 will be released Friday morning so that you have two weekdays to decide when to take it.  It covers all of data communications.</a:t>
            </a:r>
          </a:p>
        </p:txBody>
      </p:sp>
      <p:sp>
        <p:nvSpPr>
          <p:cNvPr id="4" name="Slide Number Placeholder 3">
            <a:extLst>
              <a:ext uri="{FF2B5EF4-FFF2-40B4-BE49-F238E27FC236}">
                <a16:creationId xmlns:a16="http://schemas.microsoft.com/office/drawing/2014/main" id="{BB9FC4A5-C4DE-B650-EFBC-3F9402375E02}"/>
              </a:ext>
            </a:extLst>
          </p:cNvPr>
          <p:cNvSpPr>
            <a:spLocks noGrp="1"/>
          </p:cNvSpPr>
          <p:nvPr>
            <p:ph type="sldNum" sz="quarter" idx="12"/>
          </p:nvPr>
        </p:nvSpPr>
        <p:spPr/>
        <p:txBody>
          <a:bodyPr/>
          <a:lstStyle/>
          <a:p>
            <a:fld id="{3687BEAF-6B68-46DD-A874-7A95F0DB4145}" type="slidenum">
              <a:rPr lang="en-US" smtClean="0"/>
              <a:t>2</a:t>
            </a:fld>
            <a:endParaRPr lang="en-US"/>
          </a:p>
        </p:txBody>
      </p:sp>
    </p:spTree>
    <p:extLst>
      <p:ext uri="{BB962C8B-B14F-4D97-AF65-F5344CB8AC3E}">
        <p14:creationId xmlns:p14="http://schemas.microsoft.com/office/powerpoint/2010/main" val="11723291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fontScale="90000"/>
          </a:bodyPr>
          <a:lstStyle/>
          <a:p>
            <a:r>
              <a:rPr lang="en-US" dirty="0"/>
              <a:t>Signaling Transmission Method</a:t>
            </a:r>
          </a:p>
        </p:txBody>
      </p:sp>
      <p:sp>
        <p:nvSpPr>
          <p:cNvPr id="10243" name="Rectangle 3"/>
          <p:cNvSpPr>
            <a:spLocks noGrp="1" noChangeArrowheads="1"/>
          </p:cNvSpPr>
          <p:nvPr>
            <p:ph idx="1"/>
          </p:nvPr>
        </p:nvSpPr>
        <p:spPr>
          <a:xfrm>
            <a:off x="424041" y="1642868"/>
            <a:ext cx="8719959" cy="3048000"/>
          </a:xfrm>
        </p:spPr>
        <p:txBody>
          <a:bodyPr>
            <a:noAutofit/>
          </a:bodyPr>
          <a:lstStyle/>
          <a:p>
            <a:r>
              <a:rPr lang="en-US" sz="2800" dirty="0"/>
              <a:t>Analog: Signal takes on a </a:t>
            </a:r>
            <a:r>
              <a:rPr lang="en-US" sz="2800" i="1" dirty="0"/>
              <a:t>continuous range of values</a:t>
            </a:r>
          </a:p>
          <a:p>
            <a:r>
              <a:rPr lang="en-US" sz="2800" dirty="0"/>
              <a:t>Discrete: Signal takes on only finite, countable set of values.</a:t>
            </a:r>
          </a:p>
          <a:p>
            <a:r>
              <a:rPr lang="en-US" sz="2800" dirty="0"/>
              <a:t>Digital: Binary  discrete signals.</a:t>
            </a:r>
          </a:p>
          <a:p>
            <a:r>
              <a:rPr lang="en-US" sz="2800" dirty="0"/>
              <a:t>Choice depends on the transmission medium.</a:t>
            </a:r>
          </a:p>
        </p:txBody>
      </p:sp>
      <p:sp>
        <p:nvSpPr>
          <p:cNvPr id="10244" name="Slide Number Placeholder 5"/>
          <p:cNvSpPr>
            <a:spLocks noGrp="1"/>
          </p:cNvSpPr>
          <p:nvPr>
            <p:ph type="sldNum" sz="quarter" idx="12"/>
          </p:nvPr>
        </p:nvSpPr>
        <p:spPr>
          <a:noFill/>
        </p:spPr>
        <p:txBody>
          <a:bodyPr/>
          <a:lstStyle/>
          <a:p>
            <a:fld id="{D302880C-1900-4F86-9C80-8BEC45934632}" type="slidenum">
              <a:rPr lang="en-US" smtClean="0"/>
              <a:pPr/>
              <a:t>20</a:t>
            </a:fld>
            <a:endParaRPr lang="en-US" dirty="0"/>
          </a:p>
        </p:txBody>
      </p:sp>
      <p:grpSp>
        <p:nvGrpSpPr>
          <p:cNvPr id="3" name="Group 2">
            <a:extLst>
              <a:ext uri="{FF2B5EF4-FFF2-40B4-BE49-F238E27FC236}">
                <a16:creationId xmlns:a16="http://schemas.microsoft.com/office/drawing/2014/main" id="{C1259645-F791-EF7A-7553-92EAA79BF20C}"/>
              </a:ext>
              <a:ext uri="{C183D7F6-B498-43B3-948B-1728B52AA6E4}">
                <adec:decorative xmlns:adec="http://schemas.microsoft.com/office/drawing/2017/decorative" val="1"/>
              </a:ext>
            </a:extLst>
          </p:cNvPr>
          <p:cNvGrpSpPr/>
          <p:nvPr/>
        </p:nvGrpSpPr>
        <p:grpSpPr>
          <a:xfrm>
            <a:off x="304800" y="4191000"/>
            <a:ext cx="7165109" cy="1885374"/>
            <a:chOff x="1597891" y="4495800"/>
            <a:chExt cx="7165109" cy="1885374"/>
          </a:xfrm>
        </p:grpSpPr>
        <p:pic>
          <p:nvPicPr>
            <p:cNvPr id="6" name="Picture 2" descr="A digital wavefor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55291" y="5448300"/>
              <a:ext cx="5016500" cy="723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5" descr="An analog waveform."/>
            <p:cNvPicPr>
              <a:picLocks noChangeAspect="1" noChangeArrowheads="1"/>
            </p:cNvPicPr>
            <p:nvPr/>
          </p:nvPicPr>
          <p:blipFill>
            <a:blip r:embed="rId4">
              <a:extLst>
                <a:ext uri="{BEBA8EAE-BF5A-486C-A8C5-ECC9F3942E4B}">
                  <a14:imgProps xmlns:a14="http://schemas.microsoft.com/office/drawing/2010/main">
                    <a14:imgLayer r:embed="rId5">
                      <a14:imgEffect>
                        <a14:sharpenSoften amount="49000"/>
                      </a14:imgEffect>
                    </a14:imgLayer>
                  </a14:imgProps>
                </a:ext>
                <a:ext uri="{28A0092B-C50C-407E-A947-70E740481C1C}">
                  <a14:useLocalDpi xmlns:a14="http://schemas.microsoft.com/office/drawing/2010/main" val="0"/>
                </a:ext>
              </a:extLst>
            </a:blip>
            <a:srcRect/>
            <a:stretch>
              <a:fillRect/>
            </a:stretch>
          </p:blipFill>
          <p:spPr bwMode="auto">
            <a:xfrm>
              <a:off x="3683000" y="4495800"/>
              <a:ext cx="50800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1597891" y="4495800"/>
              <a:ext cx="2057400" cy="369332"/>
            </a:xfrm>
            <a:prstGeom prst="rect">
              <a:avLst/>
            </a:prstGeom>
            <a:noFill/>
          </p:spPr>
          <p:txBody>
            <a:bodyPr wrap="square" rtlCol="0">
              <a:spAutoFit/>
            </a:bodyPr>
            <a:lstStyle/>
            <a:p>
              <a:pPr algn="r"/>
              <a:r>
                <a:rPr lang="en-US" b="1" dirty="0">
                  <a:latin typeface="+mj-lt"/>
                </a:rPr>
                <a:t>Analog</a:t>
              </a:r>
            </a:p>
          </p:txBody>
        </p:sp>
        <p:sp>
          <p:nvSpPr>
            <p:cNvPr id="9" name="TextBox 8"/>
            <p:cNvSpPr txBox="1"/>
            <p:nvPr/>
          </p:nvSpPr>
          <p:spPr>
            <a:xfrm>
              <a:off x="1600200" y="5328791"/>
              <a:ext cx="2057400" cy="369332"/>
            </a:xfrm>
            <a:prstGeom prst="rect">
              <a:avLst/>
            </a:prstGeom>
            <a:noFill/>
          </p:spPr>
          <p:txBody>
            <a:bodyPr wrap="square" rtlCol="0">
              <a:spAutoFit/>
            </a:bodyPr>
            <a:lstStyle/>
            <a:p>
              <a:pPr algn="r"/>
              <a:r>
                <a:rPr lang="en-US" b="1" dirty="0">
                  <a:latin typeface="+mj-lt"/>
                </a:rPr>
                <a:t>Digital</a:t>
              </a:r>
            </a:p>
          </p:txBody>
        </p:sp>
        <p:sp>
          <p:nvSpPr>
            <p:cNvPr id="10" name="TextBox 9"/>
            <p:cNvSpPr txBox="1"/>
            <p:nvPr/>
          </p:nvSpPr>
          <p:spPr>
            <a:xfrm>
              <a:off x="1597891" y="5981064"/>
              <a:ext cx="2057400" cy="400110"/>
            </a:xfrm>
            <a:prstGeom prst="rect">
              <a:avLst/>
            </a:prstGeom>
            <a:noFill/>
          </p:spPr>
          <p:txBody>
            <a:bodyPr wrap="square" rtlCol="0">
              <a:spAutoFit/>
            </a:bodyPr>
            <a:lstStyle/>
            <a:p>
              <a:pPr algn="r"/>
              <a:r>
                <a:rPr lang="en-US" sz="2000" b="1" dirty="0">
                  <a:latin typeface="+mj-lt"/>
                </a:rPr>
                <a:t>Time</a:t>
              </a:r>
            </a:p>
          </p:txBody>
        </p:sp>
        <p:cxnSp>
          <p:nvCxnSpPr>
            <p:cNvPr id="4" name="Straight Arrow Connector 3"/>
            <p:cNvCxnSpPr/>
            <p:nvPr/>
          </p:nvCxnSpPr>
          <p:spPr>
            <a:xfrm>
              <a:off x="3683000" y="6190038"/>
              <a:ext cx="889000"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8186874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normAutofit/>
          </a:bodyPr>
          <a:lstStyle/>
          <a:p>
            <a:r>
              <a:rPr lang="en-US" dirty="0"/>
              <a:t>Digital Signals</a:t>
            </a:r>
          </a:p>
        </p:txBody>
      </p:sp>
      <p:sp>
        <p:nvSpPr>
          <p:cNvPr id="10243" name="Rectangle 3"/>
          <p:cNvSpPr>
            <a:spLocks noGrp="1" noChangeArrowheads="1"/>
          </p:cNvSpPr>
          <p:nvPr>
            <p:ph idx="1"/>
          </p:nvPr>
        </p:nvSpPr>
        <p:spPr>
          <a:xfrm>
            <a:off x="424041" y="1642868"/>
            <a:ext cx="8719959" cy="1862332"/>
          </a:xfrm>
        </p:spPr>
        <p:txBody>
          <a:bodyPr>
            <a:noAutofit/>
          </a:bodyPr>
          <a:lstStyle/>
          <a:p>
            <a:r>
              <a:rPr lang="en-US" sz="3200" dirty="0"/>
              <a:t>Binary discrete signals</a:t>
            </a:r>
          </a:p>
          <a:p>
            <a:r>
              <a:rPr lang="en-US" sz="3200" dirty="0"/>
              <a:t>Frequently preferred because they are less susceptible to noise and interference – reliable!</a:t>
            </a:r>
          </a:p>
        </p:txBody>
      </p:sp>
      <p:sp>
        <p:nvSpPr>
          <p:cNvPr id="10244" name="Slide Number Placeholder 5"/>
          <p:cNvSpPr>
            <a:spLocks noGrp="1"/>
          </p:cNvSpPr>
          <p:nvPr>
            <p:ph type="sldNum" sz="quarter" idx="12"/>
          </p:nvPr>
        </p:nvSpPr>
        <p:spPr>
          <a:noFill/>
        </p:spPr>
        <p:txBody>
          <a:bodyPr/>
          <a:lstStyle/>
          <a:p>
            <a:fld id="{D302880C-1900-4F86-9C80-8BEC45934632}" type="slidenum">
              <a:rPr lang="en-US" smtClean="0"/>
              <a:pPr/>
              <a:t>21</a:t>
            </a:fld>
            <a:endParaRPr lang="en-US" dirty="0"/>
          </a:p>
        </p:txBody>
      </p:sp>
    </p:spTree>
    <p:extLst>
      <p:ext uri="{BB962C8B-B14F-4D97-AF65-F5344CB8AC3E}">
        <p14:creationId xmlns:p14="http://schemas.microsoft.com/office/powerpoint/2010/main" val="2079026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43">
                                            <p:txEl>
                                              <p:pRg st="1" end="1"/>
                                            </p:txEl>
                                          </p:spTgt>
                                        </p:tgtEl>
                                        <p:attrNameLst>
                                          <p:attrName>style.visibility</p:attrName>
                                        </p:attrNameLst>
                                      </p:cBhvr>
                                      <p:to>
                                        <p:strVal val="visible"/>
                                      </p:to>
                                    </p:set>
                                    <p:animEffect transition="in" filter="fade">
                                      <p:cBhvr>
                                        <p:cTn id="7" dur="5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normAutofit/>
          </a:bodyPr>
          <a:lstStyle/>
          <a:p>
            <a:r>
              <a:rPr lang="en-US" dirty="0"/>
              <a:t>Signaling Technology</a:t>
            </a:r>
          </a:p>
        </p:txBody>
      </p:sp>
      <p:sp>
        <p:nvSpPr>
          <p:cNvPr id="13315" name="Rectangle 3"/>
          <p:cNvSpPr>
            <a:spLocks noGrp="1" noChangeArrowheads="1"/>
          </p:cNvSpPr>
          <p:nvPr>
            <p:ph idx="1"/>
          </p:nvPr>
        </p:nvSpPr>
        <p:spPr>
          <a:xfrm>
            <a:off x="457200" y="1553562"/>
            <a:ext cx="8229601" cy="4525963"/>
          </a:xfrm>
        </p:spPr>
        <p:txBody>
          <a:bodyPr>
            <a:noAutofit/>
          </a:bodyPr>
          <a:lstStyle/>
          <a:p>
            <a:pPr>
              <a:spcBef>
                <a:spcPts val="734"/>
              </a:spcBef>
            </a:pPr>
            <a:r>
              <a:rPr lang="en-US" dirty="0"/>
              <a:t>Signal carriers</a:t>
            </a:r>
          </a:p>
          <a:p>
            <a:pPr lvl="1">
              <a:spcBef>
                <a:spcPts val="734"/>
              </a:spcBef>
            </a:pPr>
            <a:r>
              <a:rPr lang="en-US" sz="3000" dirty="0"/>
              <a:t>Electrical voltage</a:t>
            </a:r>
          </a:p>
          <a:p>
            <a:pPr lvl="1">
              <a:spcBef>
                <a:spcPts val="734"/>
              </a:spcBef>
            </a:pPr>
            <a:r>
              <a:rPr lang="en-US" sz="3000" dirty="0"/>
              <a:t>Electromagnetic radio wave</a:t>
            </a:r>
          </a:p>
          <a:p>
            <a:pPr lvl="1">
              <a:spcBef>
                <a:spcPts val="734"/>
              </a:spcBef>
            </a:pPr>
            <a:r>
              <a:rPr lang="en-US" sz="3000" dirty="0"/>
              <a:t>Switched light (also electromagnetic wave)</a:t>
            </a:r>
          </a:p>
          <a:p>
            <a:pPr>
              <a:spcBef>
                <a:spcPts val="734"/>
              </a:spcBef>
            </a:pPr>
            <a:r>
              <a:rPr lang="en-US" dirty="0"/>
              <a:t>Data are represented by changes in the signal as a function of time.</a:t>
            </a:r>
          </a:p>
          <a:p>
            <a:pPr>
              <a:spcBef>
                <a:spcPts val="734"/>
              </a:spcBef>
            </a:pPr>
            <a:r>
              <a:rPr lang="en-US" dirty="0"/>
              <a:t>“On the wire,” these changes are analog, even for “digital” signals.</a:t>
            </a:r>
          </a:p>
        </p:txBody>
      </p:sp>
      <p:sp>
        <p:nvSpPr>
          <p:cNvPr id="13316" name="Slide Number Placeholder 5"/>
          <p:cNvSpPr>
            <a:spLocks noGrp="1"/>
          </p:cNvSpPr>
          <p:nvPr>
            <p:ph type="sldNum" sz="quarter" idx="12"/>
          </p:nvPr>
        </p:nvSpPr>
        <p:spPr>
          <a:noFill/>
        </p:spPr>
        <p:txBody>
          <a:bodyPr/>
          <a:lstStyle/>
          <a:p>
            <a:fld id="{91710D6A-468F-44B3-944F-C3D810BE3114}" type="slidenum">
              <a:rPr lang="en-US" smtClean="0"/>
              <a:pPr/>
              <a:t>22</a:t>
            </a:fld>
            <a:endParaRPr lang="en-US" dirty="0"/>
          </a:p>
        </p:txBody>
      </p:sp>
    </p:spTree>
    <p:extLst>
      <p:ext uri="{BB962C8B-B14F-4D97-AF65-F5344CB8AC3E}">
        <p14:creationId xmlns:p14="http://schemas.microsoft.com/office/powerpoint/2010/main" val="35860717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315">
                                            <p:txEl>
                                              <p:pRg st="4" end="4"/>
                                            </p:txEl>
                                          </p:spTgt>
                                        </p:tgtEl>
                                        <p:attrNameLst>
                                          <p:attrName>style.visibility</p:attrName>
                                        </p:attrNameLst>
                                      </p:cBhvr>
                                      <p:to>
                                        <p:strVal val="visible"/>
                                      </p:to>
                                    </p:set>
                                    <p:animEffect transition="in" filter="fade">
                                      <p:cBhvr>
                                        <p:cTn id="7" dur="500"/>
                                        <p:tgtEl>
                                          <p:spTgt spid="1331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3315">
                                            <p:txEl>
                                              <p:pRg st="5" end="5"/>
                                            </p:txEl>
                                          </p:spTgt>
                                        </p:tgtEl>
                                        <p:attrNameLst>
                                          <p:attrName>style.visibility</p:attrName>
                                        </p:attrNameLst>
                                      </p:cBhvr>
                                      <p:to>
                                        <p:strVal val="visible"/>
                                      </p:to>
                                    </p:set>
                                    <p:animEffect transition="in" filter="fade">
                                      <p:cBhvr>
                                        <p:cTn id="12" dur="500"/>
                                        <p:tgtEl>
                                          <p:spTgt spid="1331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dirty="0"/>
              <a:t>“Rise Time” of Digital Signal</a:t>
            </a:r>
          </a:p>
        </p:txBody>
      </p:sp>
      <p:sp>
        <p:nvSpPr>
          <p:cNvPr id="4" name="Slide Number Placeholder 3"/>
          <p:cNvSpPr>
            <a:spLocks noGrp="1"/>
          </p:cNvSpPr>
          <p:nvPr>
            <p:ph type="sldNum" sz="quarter" idx="12"/>
          </p:nvPr>
        </p:nvSpPr>
        <p:spPr/>
        <p:txBody>
          <a:bodyPr/>
          <a:lstStyle/>
          <a:p>
            <a:fld id="{921E7DD1-A38C-4D3C-939A-6228F0F84939}" type="slidenum">
              <a:rPr lang="en-US" smtClean="0"/>
              <a:pPr/>
              <a:t>23</a:t>
            </a:fld>
            <a:endParaRPr lang="en-US"/>
          </a:p>
        </p:txBody>
      </p:sp>
      <p:pic>
        <p:nvPicPr>
          <p:cNvPr id="1026" name="Picture 2" descr="A picture of a GIGASCOPE UDS-2020 PC-Digitizing Oscilloscope 20 GHz depicting the rise time of a digital signal."/>
          <p:cNvPicPr>
            <a:picLocks noChangeAspect="1" noChangeArrowheads="1"/>
          </p:cNvPicPr>
          <p:nvPr/>
        </p:nvPicPr>
        <p:blipFill>
          <a:blip r:embed="rId3" cstate="print"/>
          <a:srcRect/>
          <a:stretch>
            <a:fillRect/>
          </a:stretch>
        </p:blipFill>
        <p:spPr bwMode="auto">
          <a:xfrm>
            <a:off x="1447800" y="1600200"/>
            <a:ext cx="6444512" cy="4474749"/>
          </a:xfrm>
          <a:prstGeom prst="rect">
            <a:avLst/>
          </a:prstGeom>
          <a:noFill/>
          <a:ln w="9525">
            <a:noFill/>
            <a:miter lim="800000"/>
            <a:headEnd/>
            <a:tailEnd/>
          </a:ln>
        </p:spPr>
      </p:pic>
    </p:spTree>
    <p:extLst>
      <p:ext uri="{BB962C8B-B14F-4D97-AF65-F5344CB8AC3E}">
        <p14:creationId xmlns:p14="http://schemas.microsoft.com/office/powerpoint/2010/main" val="25060460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dirty="0"/>
              <a:t>Sine Wave</a:t>
            </a:r>
          </a:p>
        </p:txBody>
      </p:sp>
      <p:sp>
        <p:nvSpPr>
          <p:cNvPr id="16387" name="Rectangle 3"/>
          <p:cNvSpPr>
            <a:spLocks noGrp="1" noChangeArrowheads="1"/>
          </p:cNvSpPr>
          <p:nvPr>
            <p:ph idx="1"/>
          </p:nvPr>
        </p:nvSpPr>
        <p:spPr>
          <a:xfrm>
            <a:off x="713432" y="1642868"/>
            <a:ext cx="7772400" cy="4800601"/>
          </a:xfrm>
        </p:spPr>
        <p:txBody>
          <a:bodyPr>
            <a:normAutofit/>
          </a:bodyPr>
          <a:lstStyle/>
          <a:p>
            <a:pPr>
              <a:lnSpc>
                <a:spcPct val="150000"/>
              </a:lnSpc>
              <a:spcBef>
                <a:spcPts val="0"/>
              </a:spcBef>
            </a:pPr>
            <a:r>
              <a:rPr lang="en-US" dirty="0"/>
              <a:t>Common natural occurrence.</a:t>
            </a:r>
          </a:p>
          <a:p>
            <a:pPr>
              <a:lnSpc>
                <a:spcPct val="150000"/>
              </a:lnSpc>
              <a:spcBef>
                <a:spcPts val="0"/>
              </a:spcBef>
            </a:pPr>
            <a:r>
              <a:rPr lang="en-US" dirty="0"/>
              <a:t>Basic unit of analog transmission.</a:t>
            </a:r>
          </a:p>
          <a:p>
            <a:pPr>
              <a:lnSpc>
                <a:spcPct val="150000"/>
              </a:lnSpc>
              <a:spcBef>
                <a:spcPts val="0"/>
              </a:spcBef>
            </a:pPr>
            <a:r>
              <a:rPr lang="en-US" dirty="0"/>
              <a:t>Amplitude: wave height or power.</a:t>
            </a:r>
          </a:p>
          <a:p>
            <a:pPr>
              <a:lnSpc>
                <a:spcPct val="150000"/>
              </a:lnSpc>
              <a:spcBef>
                <a:spcPts val="0"/>
              </a:spcBef>
            </a:pPr>
            <a:r>
              <a:rPr lang="en-US" dirty="0"/>
              <a:t>Frequency: repetitions per second, expressed in Hertz  (Hz).</a:t>
            </a:r>
          </a:p>
        </p:txBody>
      </p:sp>
      <p:sp>
        <p:nvSpPr>
          <p:cNvPr id="16388" name="Slide Number Placeholder 6"/>
          <p:cNvSpPr>
            <a:spLocks noGrp="1"/>
          </p:cNvSpPr>
          <p:nvPr>
            <p:ph type="sldNum" sz="quarter" idx="12"/>
          </p:nvPr>
        </p:nvSpPr>
        <p:spPr>
          <a:noFill/>
        </p:spPr>
        <p:txBody>
          <a:bodyPr/>
          <a:lstStyle/>
          <a:p>
            <a:fld id="{C4ACE55A-EF46-4B48-9025-7047F0CFED10}" type="slidenum">
              <a:rPr lang="en-US" smtClean="0"/>
              <a:pPr/>
              <a:t>24</a:t>
            </a:fld>
            <a:endParaRPr lang="en-US" dirty="0"/>
          </a:p>
        </p:txBody>
      </p:sp>
    </p:spTree>
    <p:extLst>
      <p:ext uri="{BB962C8B-B14F-4D97-AF65-F5344CB8AC3E}">
        <p14:creationId xmlns:p14="http://schemas.microsoft.com/office/powerpoint/2010/main" val="2451389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500"/>
                                        <p:tgtEl>
                                          <p:spTgt spid="16387">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xEl>
                                              <p:pRg st="2" end="2"/>
                                            </p:txEl>
                                          </p:spTgt>
                                        </p:tgtEl>
                                        <p:attrNameLst>
                                          <p:attrName>style.visibility</p:attrName>
                                        </p:attrNameLst>
                                      </p:cBhvr>
                                      <p:to>
                                        <p:strVal val="visible"/>
                                      </p:to>
                                    </p:set>
                                    <p:animEffect transition="in" filter="fade">
                                      <p:cBhvr>
                                        <p:cTn id="12" dur="500"/>
                                        <p:tgtEl>
                                          <p:spTgt spid="16387">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xEl>
                                              <p:pRg st="3" end="3"/>
                                            </p:txEl>
                                          </p:spTgt>
                                        </p:tgtEl>
                                        <p:attrNameLst>
                                          <p:attrName>style.visibility</p:attrName>
                                        </p:attrNameLst>
                                      </p:cBhvr>
                                      <p:to>
                                        <p:strVal val="visible"/>
                                      </p:to>
                                    </p:set>
                                    <p:animEffect transition="in" filter="fade">
                                      <p:cBhvr>
                                        <p:cTn id="17"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normAutofit/>
          </a:bodyPr>
          <a:lstStyle/>
          <a:p>
            <a:r>
              <a:rPr lang="en-US" dirty="0"/>
              <a:t>Sine Wave Frequency</a:t>
            </a:r>
          </a:p>
        </p:txBody>
      </p:sp>
      <p:sp>
        <p:nvSpPr>
          <p:cNvPr id="16387" name="Rectangle 3"/>
          <p:cNvSpPr>
            <a:spLocks noGrp="1" noChangeArrowheads="1"/>
          </p:cNvSpPr>
          <p:nvPr>
            <p:ph idx="1"/>
          </p:nvPr>
        </p:nvSpPr>
        <p:spPr>
          <a:xfrm>
            <a:off x="424040" y="1642868"/>
            <a:ext cx="8567560" cy="4800601"/>
          </a:xfrm>
        </p:spPr>
        <p:txBody>
          <a:bodyPr>
            <a:noAutofit/>
          </a:bodyPr>
          <a:lstStyle/>
          <a:p>
            <a:pPr>
              <a:spcBef>
                <a:spcPts val="0"/>
              </a:spcBef>
            </a:pPr>
            <a:r>
              <a:rPr lang="en-US" sz="2800" dirty="0"/>
              <a:t>Period: amount of time to trace one complete cycle of the wave</a:t>
            </a:r>
          </a:p>
          <a:p>
            <a:pPr>
              <a:spcBef>
                <a:spcPts val="0"/>
              </a:spcBef>
            </a:pPr>
            <a:r>
              <a:rPr lang="en-US" sz="2800" dirty="0"/>
              <a:t>Wavelength : distance spanned by a sine wave in space</a:t>
            </a:r>
            <a:br>
              <a:rPr lang="en-US" dirty="0"/>
            </a:br>
            <a:br>
              <a:rPr lang="en-US" dirty="0"/>
            </a:br>
            <a:endParaRPr lang="en-US" dirty="0"/>
          </a:p>
          <a:p>
            <a:pPr>
              <a:spcBef>
                <a:spcPts val="0"/>
              </a:spcBef>
            </a:pPr>
            <a:r>
              <a:rPr lang="en-US" sz="2800" dirty="0"/>
              <a:t>Frequency: cycles per second, </a:t>
            </a:r>
            <a:r>
              <a:rPr lang="en-US" sz="2800" i="1" dirty="0"/>
              <a:t>i.e.</a:t>
            </a:r>
            <a:r>
              <a:rPr lang="en-US" sz="2800" dirty="0"/>
              <a:t>, number of times sine wave repeated per second </a:t>
            </a:r>
          </a:p>
          <a:p>
            <a:pPr>
              <a:spcBef>
                <a:spcPts val="0"/>
              </a:spcBef>
            </a:pPr>
            <a:r>
              <a:rPr lang="en-US" sz="2800" dirty="0"/>
              <a:t>Unit of bandwidth: Hertz = 1 cycle/sec (Really 1/T)</a:t>
            </a:r>
          </a:p>
        </p:txBody>
      </p:sp>
      <p:sp>
        <p:nvSpPr>
          <p:cNvPr id="16388" name="Slide Number Placeholder 6"/>
          <p:cNvSpPr>
            <a:spLocks noGrp="1"/>
          </p:cNvSpPr>
          <p:nvPr>
            <p:ph type="sldNum" sz="quarter" idx="12"/>
          </p:nvPr>
        </p:nvSpPr>
        <p:spPr>
          <a:noFill/>
        </p:spPr>
        <p:txBody>
          <a:bodyPr/>
          <a:lstStyle/>
          <a:p>
            <a:fld id="{C4ACE55A-EF46-4B48-9025-7047F0CFED10}" type="slidenum">
              <a:rPr lang="en-US" smtClean="0"/>
              <a:pPr/>
              <a:t>25</a:t>
            </a:fld>
            <a:endParaRPr lang="en-US" dirty="0"/>
          </a:p>
        </p:txBody>
      </p:sp>
      <p:grpSp>
        <p:nvGrpSpPr>
          <p:cNvPr id="6" name="Group 5">
            <a:extLst>
              <a:ext uri="{C183D7F6-B498-43B3-948B-1728B52AA6E4}">
                <adec:decorative xmlns:adec="http://schemas.microsoft.com/office/drawing/2017/decorative" val="1"/>
              </a:ext>
            </a:extLst>
          </p:cNvPr>
          <p:cNvGrpSpPr/>
          <p:nvPr/>
        </p:nvGrpSpPr>
        <p:grpSpPr>
          <a:xfrm>
            <a:off x="2438400" y="3124200"/>
            <a:ext cx="3364923" cy="1236718"/>
            <a:chOff x="2438400" y="3193473"/>
            <a:chExt cx="3364923" cy="1236718"/>
          </a:xfrm>
        </p:grpSpPr>
        <p:pic>
          <p:nvPicPr>
            <p:cNvPr id="1026" name="Picture 2" descr="A diagram showing an analog wave on a rope being waved between a person and a tre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3203864"/>
              <a:ext cx="3364923" cy="1226327"/>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Arrow Connector 2"/>
            <p:cNvCxnSpPr/>
            <p:nvPr/>
          </p:nvCxnSpPr>
          <p:spPr>
            <a:xfrm>
              <a:off x="2885209" y="3366654"/>
              <a:ext cx="502920" cy="0"/>
            </a:xfrm>
            <a:prstGeom prst="straightConnector1">
              <a:avLst/>
            </a:prstGeom>
            <a:ln w="25400">
              <a:solidFill>
                <a:schemeClr val="tx1"/>
              </a:solidFill>
              <a:headEnd type="triangle" w="lg" len="med"/>
              <a:tailEnd type="triangle" w="lg" len="med"/>
            </a:ln>
          </p:spPr>
          <p:style>
            <a:lnRef idx="1">
              <a:schemeClr val="accent1"/>
            </a:lnRef>
            <a:fillRef idx="0">
              <a:schemeClr val="accent1"/>
            </a:fillRef>
            <a:effectRef idx="0">
              <a:schemeClr val="accent1"/>
            </a:effectRef>
            <a:fontRef idx="minor">
              <a:schemeClr val="tx1"/>
            </a:fontRef>
          </p:style>
        </p:cxnSp>
        <p:cxnSp>
          <p:nvCxnSpPr>
            <p:cNvPr id="5" name="Straight Connector 4"/>
            <p:cNvCxnSpPr/>
            <p:nvPr/>
          </p:nvCxnSpPr>
          <p:spPr>
            <a:xfrm flipV="1">
              <a:off x="2874818" y="3193473"/>
              <a:ext cx="0" cy="3013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flipV="1">
              <a:off x="3408218" y="3200400"/>
              <a:ext cx="0" cy="301336"/>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3478481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1" end="1"/>
                                            </p:txEl>
                                          </p:spTgt>
                                        </p:tgtEl>
                                        <p:attrNameLst>
                                          <p:attrName>style.visibility</p:attrName>
                                        </p:attrNameLst>
                                      </p:cBhvr>
                                      <p:to>
                                        <p:strVal val="visible"/>
                                      </p:to>
                                    </p:set>
                                    <p:animEffect transition="in" filter="fade">
                                      <p:cBhvr>
                                        <p:cTn id="7" dur="500"/>
                                        <p:tgtEl>
                                          <p:spTgt spid="1638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fade">
                                      <p:cBhvr>
                                        <p:cTn id="10" dur="500"/>
                                        <p:tgtEl>
                                          <p:spTgt spid="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6387">
                                            <p:txEl>
                                              <p:pRg st="2" end="2"/>
                                            </p:txEl>
                                          </p:spTgt>
                                        </p:tgtEl>
                                        <p:attrNameLst>
                                          <p:attrName>style.visibility</p:attrName>
                                        </p:attrNameLst>
                                      </p:cBhvr>
                                      <p:to>
                                        <p:strVal val="visible"/>
                                      </p:to>
                                    </p:set>
                                    <p:animEffect transition="in" filter="fade">
                                      <p:cBhvr>
                                        <p:cTn id="15" dur="500"/>
                                        <p:tgtEl>
                                          <p:spTgt spid="16387">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6387">
                                            <p:txEl>
                                              <p:pRg st="3" end="3"/>
                                            </p:txEl>
                                          </p:spTgt>
                                        </p:tgtEl>
                                        <p:attrNameLst>
                                          <p:attrName>style.visibility</p:attrName>
                                        </p:attrNameLst>
                                      </p:cBhvr>
                                      <p:to>
                                        <p:strVal val="visible"/>
                                      </p:to>
                                    </p:set>
                                    <p:animEffect transition="in" filter="fade">
                                      <p:cBhvr>
                                        <p:cTn id="20" dur="500"/>
                                        <p:tgtEl>
                                          <p:spTgt spid="1638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noAutofit/>
          </a:bodyPr>
          <a:lstStyle/>
          <a:p>
            <a:r>
              <a:rPr lang="en-US" dirty="0"/>
              <a:t>Sine Wave Frequency</a:t>
            </a:r>
          </a:p>
        </p:txBody>
      </p:sp>
      <p:pic>
        <p:nvPicPr>
          <p:cNvPr id="17411" name="Picture 5" descr="sc03f04"/>
          <p:cNvPicPr>
            <a:picLocks noGrp="1" noChangeAspect="1" noChangeArrowheads="1"/>
          </p:cNvPicPr>
          <p:nvPr>
            <p:ph sz="half" idx="2"/>
          </p:nvPr>
        </p:nvPicPr>
        <p:blipFill>
          <a:blip r:embed="rId3" cstate="print"/>
          <a:srcRect/>
          <a:stretch>
            <a:fillRect/>
          </a:stretch>
        </p:blipFill>
        <p:spPr>
          <a:xfrm>
            <a:off x="1828800" y="1752600"/>
            <a:ext cx="5916805" cy="2123370"/>
          </a:xfrm>
          <a:noFill/>
        </p:spPr>
      </p:pic>
      <p:sp>
        <p:nvSpPr>
          <p:cNvPr id="17412" name="Slide Number Placeholder 6"/>
          <p:cNvSpPr>
            <a:spLocks noGrp="1"/>
          </p:cNvSpPr>
          <p:nvPr>
            <p:ph type="sldNum" sz="quarter" idx="12"/>
          </p:nvPr>
        </p:nvSpPr>
        <p:spPr>
          <a:noFill/>
        </p:spPr>
        <p:txBody>
          <a:bodyPr/>
          <a:lstStyle/>
          <a:p>
            <a:fld id="{A679080B-9942-4042-A3DF-D92CE348F5F8}" type="slidenum">
              <a:rPr lang="en-US" smtClean="0"/>
              <a:pPr/>
              <a:t>26</a:t>
            </a:fld>
            <a:endParaRPr lang="en-US" dirty="0"/>
          </a:p>
        </p:txBody>
      </p:sp>
      <p:sp>
        <p:nvSpPr>
          <p:cNvPr id="17415" name="Text Box 4"/>
          <p:cNvSpPr txBox="1">
            <a:spLocks noChangeArrowheads="1"/>
          </p:cNvSpPr>
          <p:nvPr/>
        </p:nvSpPr>
        <p:spPr bwMode="auto">
          <a:xfrm>
            <a:off x="420757" y="3818721"/>
            <a:ext cx="8503257" cy="3039279"/>
          </a:xfrm>
          <a:prstGeom prst="rect">
            <a:avLst/>
          </a:prstGeom>
          <a:noFill/>
          <a:ln w="9525">
            <a:noFill/>
            <a:miter lim="800000"/>
            <a:headEnd/>
            <a:tailEnd/>
          </a:ln>
        </p:spPr>
        <p:txBody>
          <a:bodyPr wrap="square" lIns="91425" tIns="45713" rIns="91425" bIns="45713">
            <a:spAutoFit/>
          </a:bodyPr>
          <a:lstStyle/>
          <a:p>
            <a:pPr marL="559521" indent="-559521">
              <a:lnSpc>
                <a:spcPts val="3671"/>
              </a:lnSpc>
              <a:buFont typeface="Arial" panose="020B0604020202020204" pitchFamily="34" charset="0"/>
              <a:buChar char="•"/>
            </a:pPr>
            <a:r>
              <a:rPr lang="en-US" sz="2800" i="1" dirty="0"/>
              <a:t>f</a:t>
            </a:r>
            <a:r>
              <a:rPr lang="en-US" sz="2800" dirty="0"/>
              <a:t> = 1/</a:t>
            </a:r>
            <a:r>
              <a:rPr lang="en-US" sz="2800" i="1" dirty="0"/>
              <a:t>T</a:t>
            </a:r>
            <a:r>
              <a:rPr lang="en-US" sz="2800" dirty="0"/>
              <a:t>     </a:t>
            </a:r>
            <a:r>
              <a:rPr lang="en-US" sz="2800" i="1" dirty="0"/>
              <a:t>f</a:t>
            </a:r>
            <a:r>
              <a:rPr lang="en-US" sz="2800" dirty="0"/>
              <a:t> is the frequency of the sine wave and where </a:t>
            </a:r>
            <a:r>
              <a:rPr lang="en-US" sz="2800" i="1" dirty="0"/>
              <a:t>T</a:t>
            </a:r>
            <a:r>
              <a:rPr lang="en-US" sz="2800" dirty="0"/>
              <a:t> is the period measured in seconds.</a:t>
            </a:r>
          </a:p>
          <a:p>
            <a:pPr marL="559521" indent="-559521">
              <a:lnSpc>
                <a:spcPts val="3671"/>
              </a:lnSpc>
              <a:buFont typeface="Arial" panose="020B0604020202020204" pitchFamily="34" charset="0"/>
              <a:buChar char="•"/>
            </a:pPr>
            <a:r>
              <a:rPr lang="el-GR" sz="2800" dirty="0"/>
              <a:t>λ</a:t>
            </a:r>
            <a:r>
              <a:rPr lang="en-US" sz="2800" dirty="0"/>
              <a:t> = </a:t>
            </a:r>
            <a:r>
              <a:rPr lang="en-US" sz="2800" i="1" dirty="0"/>
              <a:t>c</a:t>
            </a:r>
            <a:r>
              <a:rPr lang="en-US" sz="2800" dirty="0"/>
              <a:t> / </a:t>
            </a:r>
            <a:r>
              <a:rPr lang="en-US" sz="2800" i="1" dirty="0"/>
              <a:t>f</a:t>
            </a:r>
            <a:r>
              <a:rPr lang="en-US" sz="2800" dirty="0"/>
              <a:t>    </a:t>
            </a:r>
            <a:r>
              <a:rPr lang="el-GR" sz="2800" dirty="0"/>
              <a:t>λ</a:t>
            </a:r>
            <a:r>
              <a:rPr lang="en-US" sz="2800" dirty="0"/>
              <a:t> is the wavelength of the sine wave and </a:t>
            </a:r>
            <a:r>
              <a:rPr lang="en-US" sz="2800" i="1" dirty="0"/>
              <a:t>c</a:t>
            </a:r>
            <a:r>
              <a:rPr lang="en-US" sz="2800" dirty="0"/>
              <a:t> is the speed of light in the transmission medium.</a:t>
            </a:r>
          </a:p>
          <a:p>
            <a:pPr>
              <a:spcBef>
                <a:spcPts val="367"/>
              </a:spcBef>
            </a:pPr>
            <a:endParaRPr lang="en-US" sz="3400" dirty="0"/>
          </a:p>
        </p:txBody>
      </p:sp>
    </p:spTree>
    <p:extLst>
      <p:ext uri="{BB962C8B-B14F-4D97-AF65-F5344CB8AC3E}">
        <p14:creationId xmlns:p14="http://schemas.microsoft.com/office/powerpoint/2010/main" val="3743990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5">
                                            <p:txEl>
                                              <p:pRg st="1" end="1"/>
                                            </p:txEl>
                                          </p:spTgt>
                                        </p:tgtEl>
                                        <p:attrNameLst>
                                          <p:attrName>style.visibility</p:attrName>
                                        </p:attrNameLst>
                                      </p:cBhvr>
                                      <p:to>
                                        <p:strVal val="visible"/>
                                      </p:to>
                                    </p:set>
                                    <p:animEffect transition="in" filter="fade">
                                      <p:cBhvr>
                                        <p:cTn id="7" dur="500"/>
                                        <p:tgtEl>
                                          <p:spTgt spid="1741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noAutofit/>
          </a:bodyPr>
          <a:lstStyle/>
          <a:p>
            <a:r>
              <a:rPr lang="en-US" dirty="0"/>
              <a:t>Phase Angle</a:t>
            </a:r>
          </a:p>
        </p:txBody>
      </p:sp>
      <p:sp>
        <p:nvSpPr>
          <p:cNvPr id="18435" name="Rectangle 3"/>
          <p:cNvSpPr>
            <a:spLocks noGrp="1" noChangeArrowheads="1"/>
          </p:cNvSpPr>
          <p:nvPr>
            <p:ph type="body" sz="half" idx="1"/>
          </p:nvPr>
        </p:nvSpPr>
        <p:spPr>
          <a:xfrm>
            <a:off x="533400" y="1600200"/>
            <a:ext cx="8295919" cy="2947117"/>
          </a:xfrm>
        </p:spPr>
        <p:txBody>
          <a:bodyPr>
            <a:noAutofit/>
          </a:bodyPr>
          <a:lstStyle/>
          <a:p>
            <a:r>
              <a:rPr lang="en-US" dirty="0"/>
              <a:t>Points on a sine wave are frequently designated in degrees.</a:t>
            </a:r>
          </a:p>
        </p:txBody>
      </p:sp>
      <p:sp>
        <p:nvSpPr>
          <p:cNvPr id="18437" name="Slide Number Placeholder 6"/>
          <p:cNvSpPr>
            <a:spLocks noGrp="1"/>
          </p:cNvSpPr>
          <p:nvPr>
            <p:ph type="sldNum" sz="quarter" idx="12"/>
          </p:nvPr>
        </p:nvSpPr>
        <p:spPr>
          <a:noFill/>
        </p:spPr>
        <p:txBody>
          <a:bodyPr/>
          <a:lstStyle/>
          <a:p>
            <a:fld id="{FE85C9BF-F309-41E5-BFFE-B98AB6BB2FF1}" type="slidenum">
              <a:rPr lang="en-US" smtClean="0"/>
              <a:pPr/>
              <a:t>27</a:t>
            </a:fld>
            <a:endParaRPr lang="en-US" dirty="0"/>
          </a:p>
        </p:txBody>
      </p:sp>
      <p:pic>
        <p:nvPicPr>
          <p:cNvPr id="3" name="Graphic 2" descr="A circle used to demonstrate phase angle and points on a sine wave as a radian is rotated on a circle and how that corresponds to a sine wave depicted over time.">
            <a:extLst>
              <a:ext uri="{FF2B5EF4-FFF2-40B4-BE49-F238E27FC236}">
                <a16:creationId xmlns:a16="http://schemas.microsoft.com/office/drawing/2014/main" id="{57A3E171-AF03-0C55-5F1E-136D52BFD45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8200" y="2743200"/>
            <a:ext cx="7315200" cy="2916050"/>
          </a:xfrm>
          <a:prstGeom prst="rect">
            <a:avLst/>
          </a:prstGeom>
        </p:spPr>
      </p:pic>
    </p:spTree>
    <p:extLst>
      <p:ext uri="{BB962C8B-B14F-4D97-AF65-F5344CB8AC3E}">
        <p14:creationId xmlns:p14="http://schemas.microsoft.com/office/powerpoint/2010/main" val="10072712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noAutofit/>
          </a:bodyPr>
          <a:lstStyle/>
          <a:p>
            <a:r>
              <a:rPr lang="en-US" dirty="0"/>
              <a:t>Phase-Shifted Sine Waves</a:t>
            </a:r>
          </a:p>
        </p:txBody>
      </p:sp>
      <p:pic>
        <p:nvPicPr>
          <p:cNvPr id="19460" name="Picture 5" descr="Three sine waves shown over a horizontal line where each sine wave intersects a vertical dashed line in a different relative place demonstrating the concept of phase shifting."/>
          <p:cNvPicPr>
            <a:picLocks noGrp="1" noChangeAspect="1" noChangeArrowheads="1"/>
          </p:cNvPicPr>
          <p:nvPr>
            <p:ph sz="half" idx="2"/>
          </p:nvPr>
        </p:nvPicPr>
        <p:blipFill>
          <a:blip r:embed="rId2" cstate="print"/>
          <a:srcRect/>
          <a:stretch>
            <a:fillRect/>
          </a:stretch>
        </p:blipFill>
        <p:spPr>
          <a:xfrm>
            <a:off x="4379071" y="1769471"/>
            <a:ext cx="4495800" cy="3408363"/>
          </a:xfrm>
          <a:noFill/>
        </p:spPr>
      </p:pic>
      <p:sp>
        <p:nvSpPr>
          <p:cNvPr id="19461" name="Slide Number Placeholder 6"/>
          <p:cNvSpPr>
            <a:spLocks noGrp="1"/>
          </p:cNvSpPr>
          <p:nvPr>
            <p:ph type="sldNum" sz="quarter" idx="12"/>
          </p:nvPr>
        </p:nvSpPr>
        <p:spPr>
          <a:noFill/>
        </p:spPr>
        <p:txBody>
          <a:bodyPr/>
          <a:lstStyle/>
          <a:p>
            <a:fld id="{C56A9713-04A0-4B1D-9D09-552F90E798DC}" type="slidenum">
              <a:rPr lang="en-US" smtClean="0"/>
              <a:pPr/>
              <a:t>28</a:t>
            </a:fld>
            <a:endParaRPr lang="en-US" dirty="0"/>
          </a:p>
        </p:txBody>
      </p:sp>
      <p:sp>
        <p:nvSpPr>
          <p:cNvPr id="8" name="TextBox 7"/>
          <p:cNvSpPr txBox="1"/>
          <p:nvPr/>
        </p:nvSpPr>
        <p:spPr>
          <a:xfrm>
            <a:off x="424040" y="1732175"/>
            <a:ext cx="4051495" cy="2867597"/>
          </a:xfrm>
          <a:prstGeom prst="rect">
            <a:avLst/>
          </a:prstGeom>
          <a:noFill/>
        </p:spPr>
        <p:txBody>
          <a:bodyPr wrap="square" lIns="111904" tIns="55952" rIns="111904" bIns="55952" rtlCol="0">
            <a:spAutoFit/>
          </a:bodyPr>
          <a:lstStyle/>
          <a:p>
            <a:r>
              <a:rPr lang="en-US" sz="3000" dirty="0"/>
              <a:t>Difference, measured in degrees, from a reference sine wave.</a:t>
            </a:r>
          </a:p>
          <a:p>
            <a:r>
              <a:rPr lang="en-US" sz="3000" dirty="0"/>
              <a:t>The phase shift can convey information.</a:t>
            </a:r>
          </a:p>
          <a:p>
            <a:endParaRPr lang="en-US" dirty="0"/>
          </a:p>
        </p:txBody>
      </p:sp>
      <p:cxnSp>
        <p:nvCxnSpPr>
          <p:cNvPr id="10" name="Straight Connector 9">
            <a:extLst>
              <a:ext uri="{C183D7F6-B498-43B3-948B-1728B52AA6E4}">
                <adec:decorative xmlns:adec="http://schemas.microsoft.com/office/drawing/2017/decorative" val="1"/>
              </a:ext>
            </a:extLst>
          </p:cNvPr>
          <p:cNvCxnSpPr/>
          <p:nvPr/>
        </p:nvCxnSpPr>
        <p:spPr>
          <a:xfrm>
            <a:off x="4379071" y="1821481"/>
            <a:ext cx="0" cy="3304343"/>
          </a:xfrm>
          <a:prstGeom prst="line">
            <a:avLst/>
          </a:prstGeom>
          <a:ln w="19050">
            <a:solidFill>
              <a:schemeClr val="tx1"/>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11880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r>
              <a:rPr lang="en-US" dirty="0"/>
              <a:t>Waveform Representation</a:t>
            </a:r>
          </a:p>
        </p:txBody>
      </p:sp>
      <p:sp>
        <p:nvSpPr>
          <p:cNvPr id="20483" name="Rectangle 3"/>
          <p:cNvSpPr>
            <a:spLocks noGrp="1" noChangeArrowheads="1"/>
          </p:cNvSpPr>
          <p:nvPr>
            <p:ph idx="1"/>
          </p:nvPr>
        </p:nvSpPr>
        <p:spPr/>
        <p:txBody>
          <a:bodyPr>
            <a:noAutofit/>
          </a:bodyPr>
          <a:lstStyle/>
          <a:p>
            <a:r>
              <a:rPr lang="en-US" i="1" dirty="0"/>
              <a:t>All </a:t>
            </a:r>
            <a:r>
              <a:rPr lang="en-US" dirty="0"/>
              <a:t>waveforms</a:t>
            </a:r>
            <a:r>
              <a:rPr lang="en-US" i="1" dirty="0"/>
              <a:t> </a:t>
            </a:r>
            <a:r>
              <a:rPr lang="en-US" dirty="0"/>
              <a:t>can be approximated as the sum of sine waves of different frequencies, phases, and amplitudes</a:t>
            </a:r>
          </a:p>
          <a:p>
            <a:r>
              <a:rPr lang="en-US" b="1" dirty="0"/>
              <a:t>Spectrum:</a:t>
            </a:r>
            <a:r>
              <a:rPr lang="en-US" dirty="0"/>
              <a:t> frequencies that make up a signal</a:t>
            </a:r>
          </a:p>
          <a:p>
            <a:r>
              <a:rPr lang="en-US" b="1" dirty="0"/>
              <a:t>Bandwidth:</a:t>
            </a:r>
            <a:r>
              <a:rPr lang="en-US" dirty="0"/>
              <a:t> range of frequencies passed by the medium with little attenuation</a:t>
            </a:r>
          </a:p>
          <a:p>
            <a:r>
              <a:rPr lang="en-US" b="1" dirty="0"/>
              <a:t>Filtering:</a:t>
            </a:r>
            <a:r>
              <a:rPr lang="en-US" dirty="0"/>
              <a:t>  controlling the channel bandwidth to prevent interference from other signals</a:t>
            </a:r>
          </a:p>
        </p:txBody>
      </p:sp>
      <p:sp>
        <p:nvSpPr>
          <p:cNvPr id="20484" name="Slide Number Placeholder 5"/>
          <p:cNvSpPr>
            <a:spLocks noGrp="1"/>
          </p:cNvSpPr>
          <p:nvPr>
            <p:ph type="sldNum" sz="quarter" idx="12"/>
          </p:nvPr>
        </p:nvSpPr>
        <p:spPr>
          <a:noFill/>
        </p:spPr>
        <p:txBody>
          <a:bodyPr/>
          <a:lstStyle/>
          <a:p>
            <a:fld id="{CAF53848-0094-4AC8-93C8-05EA54D15348}" type="slidenum">
              <a:rPr lang="en-US" smtClean="0"/>
              <a:pPr/>
              <a:t>29</a:t>
            </a:fld>
            <a:endParaRPr lang="en-US" dirty="0"/>
          </a:p>
        </p:txBody>
      </p:sp>
    </p:spTree>
    <p:extLst>
      <p:ext uri="{BB962C8B-B14F-4D97-AF65-F5344CB8AC3E}">
        <p14:creationId xmlns:p14="http://schemas.microsoft.com/office/powerpoint/2010/main" val="71282383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0" y="274638"/>
            <a:ext cx="8077200" cy="1143000"/>
          </a:xfrm>
        </p:spPr>
        <p:txBody>
          <a:bodyPr>
            <a:normAutofit/>
          </a:bodyPr>
          <a:lstStyle/>
          <a:p>
            <a:r>
              <a:rPr lang="en-US" dirty="0"/>
              <a:t>Defining “Channel”</a:t>
            </a:r>
          </a:p>
        </p:txBody>
      </p:sp>
      <p:sp>
        <p:nvSpPr>
          <p:cNvPr id="14339" name="Content Placeholder 2"/>
          <p:cNvSpPr>
            <a:spLocks noGrp="1"/>
          </p:cNvSpPr>
          <p:nvPr>
            <p:ph idx="1"/>
          </p:nvPr>
        </p:nvSpPr>
        <p:spPr>
          <a:xfrm>
            <a:off x="762000" y="1600200"/>
            <a:ext cx="7772400" cy="4572000"/>
          </a:xfrm>
        </p:spPr>
        <p:txBody>
          <a:bodyPr>
            <a:normAutofit lnSpcReduction="10000"/>
          </a:bodyPr>
          <a:lstStyle/>
          <a:p>
            <a:pPr marL="514350" indent="-514350">
              <a:spcBef>
                <a:spcPts val="0"/>
              </a:spcBef>
              <a:buFont typeface="+mj-lt"/>
              <a:buAutoNum type="arabicPeriod"/>
            </a:pPr>
            <a:r>
              <a:rPr lang="en-US" dirty="0"/>
              <a:t>Communication channel</a:t>
            </a:r>
          </a:p>
          <a:p>
            <a:pPr lvl="1">
              <a:spcBef>
                <a:spcPts val="0"/>
              </a:spcBef>
            </a:pPr>
            <a:r>
              <a:rPr lang="en-US" sz="2400" dirty="0"/>
              <a:t>The path for the message between two communicating nodes.</a:t>
            </a:r>
          </a:p>
          <a:p>
            <a:pPr lvl="1">
              <a:spcBef>
                <a:spcPts val="0"/>
              </a:spcBef>
            </a:pPr>
            <a:r>
              <a:rPr lang="en-US" sz="2400" dirty="0"/>
              <a:t>May include intermediate nodes that forward packets to the next node.</a:t>
            </a:r>
          </a:p>
          <a:p>
            <a:pPr lvl="1">
              <a:spcBef>
                <a:spcPts val="0"/>
              </a:spcBef>
            </a:pPr>
            <a:r>
              <a:rPr lang="en-US" sz="2400" dirty="0"/>
              <a:t>Interfaces at each end of the connection may be different.</a:t>
            </a:r>
          </a:p>
          <a:p>
            <a:pPr marL="514350" indent="-514350">
              <a:spcBef>
                <a:spcPts val="600"/>
              </a:spcBef>
              <a:buFont typeface="+mj-lt"/>
              <a:buAutoNum type="arabicPeriod"/>
            </a:pPr>
            <a:r>
              <a:rPr lang="en-US" dirty="0"/>
              <a:t>Channel (alternate definition): one of several signals available on a broadband medium.  Television and radio channels are examples.</a:t>
            </a:r>
          </a:p>
        </p:txBody>
      </p:sp>
      <p:sp>
        <p:nvSpPr>
          <p:cNvPr id="14340" name="Slide Number Placeholder 5"/>
          <p:cNvSpPr>
            <a:spLocks noGrp="1"/>
          </p:cNvSpPr>
          <p:nvPr>
            <p:ph type="sldNum" sz="quarter" idx="12"/>
          </p:nvPr>
        </p:nvSpPr>
        <p:spPr>
          <a:noFill/>
        </p:spPr>
        <p:txBody>
          <a:bodyPr/>
          <a:lstStyle/>
          <a:p>
            <a:fld id="{6DCAB288-5EEF-4874-B042-73E382C28344}" type="slidenum">
              <a:rPr lang="en-US" smtClean="0"/>
              <a:pPr/>
              <a:t>3</a:t>
            </a:fld>
            <a:endParaRPr lang="en-US" dirty="0"/>
          </a:p>
        </p:txBody>
      </p:sp>
    </p:spTree>
    <p:extLst>
      <p:ext uri="{BB962C8B-B14F-4D97-AF65-F5344CB8AC3E}">
        <p14:creationId xmlns:p14="http://schemas.microsoft.com/office/powerpoint/2010/main" val="3207035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4" end="4"/>
                                            </p:txEl>
                                          </p:spTgt>
                                        </p:tgtEl>
                                        <p:attrNameLst>
                                          <p:attrName>style.visibility</p:attrName>
                                        </p:attrNameLst>
                                      </p:cBhvr>
                                      <p:to>
                                        <p:strVal val="visible"/>
                                      </p:to>
                                    </p:set>
                                    <p:animEffect transition="in" filter="fade">
                                      <p:cBhvr>
                                        <p:cTn id="7" dur="500"/>
                                        <p:tgtEl>
                                          <p:spTgt spid="1433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normAutofit/>
          </a:bodyPr>
          <a:lstStyle/>
          <a:p>
            <a:r>
              <a:rPr lang="en-US" dirty="0"/>
              <a:t>Signal Frequencies</a:t>
            </a:r>
          </a:p>
        </p:txBody>
      </p:sp>
      <p:sp>
        <p:nvSpPr>
          <p:cNvPr id="22531" name="Rectangle 3"/>
          <p:cNvSpPr>
            <a:spLocks noGrp="1" noChangeArrowheads="1"/>
          </p:cNvSpPr>
          <p:nvPr>
            <p:ph idx="1"/>
          </p:nvPr>
        </p:nvSpPr>
        <p:spPr>
          <a:xfrm>
            <a:off x="424040" y="1553561"/>
            <a:ext cx="8392383" cy="4822555"/>
          </a:xfrm>
        </p:spPr>
        <p:txBody>
          <a:bodyPr>
            <a:normAutofit/>
          </a:bodyPr>
          <a:lstStyle/>
          <a:p>
            <a:pPr>
              <a:lnSpc>
                <a:spcPct val="90000"/>
              </a:lnSpc>
            </a:pPr>
            <a:r>
              <a:rPr lang="en-US" dirty="0"/>
              <a:t>Sound waves: approximately 20 Hz to 20 KHz</a:t>
            </a:r>
          </a:p>
          <a:p>
            <a:pPr lvl="1">
              <a:lnSpc>
                <a:spcPct val="90000"/>
              </a:lnSpc>
            </a:pPr>
            <a:r>
              <a:rPr lang="en-US" sz="2400" dirty="0"/>
              <a:t>Stereo systems: 20-20,000 Hz for high fidelity.</a:t>
            </a:r>
          </a:p>
          <a:p>
            <a:pPr lvl="1">
              <a:lnSpc>
                <a:spcPct val="90000"/>
              </a:lnSpc>
            </a:pPr>
            <a:r>
              <a:rPr lang="en-US" sz="2400" dirty="0"/>
              <a:t>Phones: 40-4000 Hz for voice but limits speed of data.</a:t>
            </a:r>
          </a:p>
          <a:p>
            <a:pPr>
              <a:lnSpc>
                <a:spcPct val="90000"/>
              </a:lnSpc>
            </a:pPr>
            <a:r>
              <a:rPr lang="en-US" dirty="0"/>
              <a:t>Radio waves: 60 Hz to 300 GHz</a:t>
            </a:r>
          </a:p>
          <a:p>
            <a:pPr lvl="1">
              <a:lnSpc>
                <a:spcPct val="90000"/>
              </a:lnSpc>
            </a:pPr>
            <a:r>
              <a:rPr lang="en-US" sz="2400" dirty="0"/>
              <a:t>AM radio:  550 KHz to 1.6 MHz, 20 kHz bandwidth.</a:t>
            </a:r>
          </a:p>
          <a:p>
            <a:pPr lvl="1">
              <a:lnSpc>
                <a:spcPct val="90000"/>
              </a:lnSpc>
            </a:pPr>
            <a:r>
              <a:rPr lang="en-US" sz="2400" dirty="0"/>
              <a:t>FM radio: 88 MHz to 108 MHz, 100 kHz bandwidth.</a:t>
            </a:r>
            <a:endParaRPr lang="en-US" sz="2200" dirty="0"/>
          </a:p>
          <a:p>
            <a:pPr lvl="1">
              <a:lnSpc>
                <a:spcPct val="90000"/>
              </a:lnSpc>
            </a:pPr>
            <a:r>
              <a:rPr lang="en-US" sz="2400" dirty="0"/>
              <a:t>TV: 54 MHz to 700 MHz, &gt;4.5 MHz bandwidth.</a:t>
            </a:r>
            <a:endParaRPr lang="en-US" sz="2200" dirty="0"/>
          </a:p>
          <a:p>
            <a:pPr lvl="1">
              <a:lnSpc>
                <a:spcPct val="90000"/>
              </a:lnSpc>
            </a:pPr>
            <a:r>
              <a:rPr lang="en-US" sz="2400" dirty="0"/>
              <a:t>Cell phones, Wi-Fi wireless networks: 800 MHz to 5.2 GHz or more.</a:t>
            </a:r>
          </a:p>
          <a:p>
            <a:pPr>
              <a:lnSpc>
                <a:spcPct val="90000"/>
              </a:lnSpc>
            </a:pPr>
            <a:r>
              <a:rPr lang="en-US" sz="2400" dirty="0"/>
              <a:t>Visible light: 400 THz to ≈790 THz, but usually expressed as wavelength: about 380 to 750 nanometers.</a:t>
            </a:r>
          </a:p>
        </p:txBody>
      </p:sp>
      <p:sp>
        <p:nvSpPr>
          <p:cNvPr id="22532" name="Slide Number Placeholder 5"/>
          <p:cNvSpPr>
            <a:spLocks noGrp="1"/>
          </p:cNvSpPr>
          <p:nvPr>
            <p:ph type="sldNum" sz="quarter" idx="12"/>
          </p:nvPr>
        </p:nvSpPr>
        <p:spPr>
          <a:noFill/>
        </p:spPr>
        <p:txBody>
          <a:bodyPr/>
          <a:lstStyle/>
          <a:p>
            <a:fld id="{615BEB00-8F71-4C6B-A2FD-7EA3BBC67A95}" type="slidenum">
              <a:rPr lang="en-US" smtClean="0"/>
              <a:pPr/>
              <a:t>30</a:t>
            </a:fld>
            <a:endParaRPr lang="en-US" dirty="0"/>
          </a:p>
        </p:txBody>
      </p:sp>
    </p:spTree>
    <p:extLst>
      <p:ext uri="{BB962C8B-B14F-4D97-AF65-F5344CB8AC3E}">
        <p14:creationId xmlns:p14="http://schemas.microsoft.com/office/powerpoint/2010/main" val="471297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3" end="3"/>
                                            </p:txEl>
                                          </p:spTgt>
                                        </p:tgtEl>
                                        <p:attrNameLst>
                                          <p:attrName>style.visibility</p:attrName>
                                        </p:attrNameLst>
                                      </p:cBhvr>
                                      <p:to>
                                        <p:strVal val="visible"/>
                                      </p:to>
                                    </p:set>
                                    <p:animEffect transition="in" filter="fade">
                                      <p:cBhvr>
                                        <p:cTn id="7" dur="500"/>
                                        <p:tgtEl>
                                          <p:spTgt spid="22531">
                                            <p:txEl>
                                              <p:pRg st="3" end="3"/>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fade">
                                      <p:cBhvr>
                                        <p:cTn id="12" dur="500"/>
                                        <p:tgtEl>
                                          <p:spTgt spid="225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1">
                                            <p:txEl>
                                              <p:pRg st="4" end="4"/>
                                            </p:txEl>
                                          </p:spTgt>
                                        </p:tgtEl>
                                        <p:attrNameLst>
                                          <p:attrName>style.visibility</p:attrName>
                                        </p:attrNameLst>
                                      </p:cBhvr>
                                      <p:to>
                                        <p:strVal val="visible"/>
                                      </p:to>
                                    </p:set>
                                    <p:animEffect transition="in" filter="fade">
                                      <p:cBhvr>
                                        <p:cTn id="17" dur="500"/>
                                        <p:tgtEl>
                                          <p:spTgt spid="22531">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2531">
                                            <p:txEl>
                                              <p:pRg st="5" end="5"/>
                                            </p:txEl>
                                          </p:spTgt>
                                        </p:tgtEl>
                                        <p:attrNameLst>
                                          <p:attrName>style.visibility</p:attrName>
                                        </p:attrNameLst>
                                      </p:cBhvr>
                                      <p:to>
                                        <p:strVal val="visible"/>
                                      </p:to>
                                    </p:set>
                                    <p:animEffect transition="in" filter="fade">
                                      <p:cBhvr>
                                        <p:cTn id="22" dur="500"/>
                                        <p:tgtEl>
                                          <p:spTgt spid="22531">
                                            <p:txEl>
                                              <p:pRg st="5" end="5"/>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2531">
                                            <p:txEl>
                                              <p:pRg st="6" end="6"/>
                                            </p:txEl>
                                          </p:spTgt>
                                        </p:tgtEl>
                                        <p:attrNameLst>
                                          <p:attrName>style.visibility</p:attrName>
                                        </p:attrNameLst>
                                      </p:cBhvr>
                                      <p:to>
                                        <p:strVal val="visible"/>
                                      </p:to>
                                    </p:set>
                                    <p:animEffect transition="in" filter="fade">
                                      <p:cBhvr>
                                        <p:cTn id="27" dur="500"/>
                                        <p:tgtEl>
                                          <p:spTgt spid="22531">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2531">
                                            <p:txEl>
                                              <p:pRg st="7" end="7"/>
                                            </p:txEl>
                                          </p:spTgt>
                                        </p:tgtEl>
                                        <p:attrNameLst>
                                          <p:attrName>style.visibility</p:attrName>
                                        </p:attrNameLst>
                                      </p:cBhvr>
                                      <p:to>
                                        <p:strVal val="visible"/>
                                      </p:to>
                                    </p:set>
                                    <p:animEffect transition="in" filter="fade">
                                      <p:cBhvr>
                                        <p:cTn id="32" dur="500"/>
                                        <p:tgtEl>
                                          <p:spTgt spid="22531">
                                            <p:txEl>
                                              <p:pRg st="7" end="7"/>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22531">
                                            <p:txEl>
                                              <p:pRg st="8" end="8"/>
                                            </p:txEl>
                                          </p:spTgt>
                                        </p:tgtEl>
                                        <p:attrNameLst>
                                          <p:attrName>style.visibility</p:attrName>
                                        </p:attrNameLst>
                                      </p:cBhvr>
                                      <p:to>
                                        <p:strVal val="visible"/>
                                      </p:to>
                                    </p:set>
                                    <p:animEffect transition="in" filter="fade">
                                      <p:cBhvr>
                                        <p:cTn id="37" dur="500"/>
                                        <p:tgtEl>
                                          <p:spTgt spid="22531">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a:bodyPr>
          <a:lstStyle/>
          <a:p>
            <a:r>
              <a:rPr lang="en-US" dirty="0"/>
              <a:t>Sine Waves as Carriers</a:t>
            </a:r>
          </a:p>
        </p:txBody>
      </p:sp>
      <p:sp>
        <p:nvSpPr>
          <p:cNvPr id="24579" name="Rectangle 3"/>
          <p:cNvSpPr>
            <a:spLocks noGrp="1" noChangeArrowheads="1"/>
          </p:cNvSpPr>
          <p:nvPr>
            <p:ph idx="1"/>
          </p:nvPr>
        </p:nvSpPr>
        <p:spPr>
          <a:xfrm>
            <a:off x="424040" y="1549303"/>
            <a:ext cx="8262761" cy="4648200"/>
          </a:xfrm>
        </p:spPr>
        <p:txBody>
          <a:bodyPr>
            <a:normAutofit/>
          </a:bodyPr>
          <a:lstStyle/>
          <a:p>
            <a:pPr>
              <a:lnSpc>
                <a:spcPct val="90000"/>
              </a:lnSpc>
            </a:pPr>
            <a:r>
              <a:rPr lang="en-US" sz="2900" dirty="0"/>
              <a:t>A sine wave produces a single, pure tone.  </a:t>
            </a:r>
            <a:br>
              <a:rPr lang="en-US" sz="2900" dirty="0"/>
            </a:br>
            <a:r>
              <a:rPr lang="en-US" sz="2600" dirty="0"/>
              <a:t>The orchestral note middle </a:t>
            </a:r>
            <a:r>
              <a:rPr lang="en-US" sz="2600" i="1" dirty="0"/>
              <a:t>A </a:t>
            </a:r>
            <a:r>
              <a:rPr lang="en-US" sz="2600" dirty="0"/>
              <a:t>is a</a:t>
            </a:r>
            <a:r>
              <a:rPr lang="en-US" sz="2600" i="1" dirty="0"/>
              <a:t> </a:t>
            </a:r>
            <a:r>
              <a:rPr lang="en-US" sz="2600" dirty="0"/>
              <a:t>440-Hz sine wave. </a:t>
            </a:r>
            <a:endParaRPr lang="en-US" sz="2600" i="1" dirty="0"/>
          </a:p>
          <a:p>
            <a:pPr>
              <a:lnSpc>
                <a:spcPct val="90000"/>
              </a:lnSpc>
            </a:pPr>
            <a:r>
              <a:rPr lang="en-US" sz="2900" dirty="0"/>
              <a:t>To represent the signal, </a:t>
            </a:r>
            <a:r>
              <a:rPr lang="en-US" sz="2900" b="1" dirty="0"/>
              <a:t>modulate</a:t>
            </a:r>
            <a:r>
              <a:rPr lang="en-US" sz="2900" dirty="0"/>
              <a:t> one of the three characteristics: amplitude, frequency, phase.</a:t>
            </a:r>
          </a:p>
          <a:p>
            <a:pPr>
              <a:lnSpc>
                <a:spcPct val="90000"/>
              </a:lnSpc>
            </a:pPr>
            <a:r>
              <a:rPr lang="en-US" sz="2600" dirty="0"/>
              <a:t>Example: AM or amplitude modulated radio station at 1100 kHz modulates amplitude of the 1100 kHz sine wave carrier.</a:t>
            </a:r>
          </a:p>
          <a:p>
            <a:pPr>
              <a:lnSpc>
                <a:spcPct val="90000"/>
              </a:lnSpc>
            </a:pPr>
            <a:r>
              <a:rPr lang="en-US" sz="2900" b="1" dirty="0"/>
              <a:t>Demodulator</a:t>
            </a:r>
            <a:r>
              <a:rPr lang="en-US" sz="2900" dirty="0"/>
              <a:t> or detector recovers the original signal.</a:t>
            </a:r>
          </a:p>
        </p:txBody>
      </p:sp>
      <p:sp>
        <p:nvSpPr>
          <p:cNvPr id="24580" name="Slide Number Placeholder 5"/>
          <p:cNvSpPr>
            <a:spLocks noGrp="1"/>
          </p:cNvSpPr>
          <p:nvPr>
            <p:ph type="sldNum" sz="quarter" idx="12"/>
          </p:nvPr>
        </p:nvSpPr>
        <p:spPr>
          <a:noFill/>
        </p:spPr>
        <p:txBody>
          <a:bodyPr/>
          <a:lstStyle/>
          <a:p>
            <a:fld id="{15B008E5-10A4-4FC8-A2AC-73BB9DF0A5B3}" type="slidenum">
              <a:rPr lang="en-US" smtClean="0"/>
              <a:pPr/>
              <a:t>31</a:t>
            </a:fld>
            <a:endParaRPr lang="en-US" dirty="0"/>
          </a:p>
        </p:txBody>
      </p:sp>
    </p:spTree>
    <p:extLst>
      <p:ext uri="{BB962C8B-B14F-4D97-AF65-F5344CB8AC3E}">
        <p14:creationId xmlns:p14="http://schemas.microsoft.com/office/powerpoint/2010/main" val="21076438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579">
                                            <p:txEl>
                                              <p:pRg st="1" end="1"/>
                                            </p:txEl>
                                          </p:spTgt>
                                        </p:tgtEl>
                                        <p:attrNameLst>
                                          <p:attrName>style.visibility</p:attrName>
                                        </p:attrNameLst>
                                      </p:cBhvr>
                                      <p:to>
                                        <p:strVal val="visible"/>
                                      </p:to>
                                    </p:set>
                                    <p:animEffect transition="in" filter="fade">
                                      <p:cBhvr>
                                        <p:cTn id="7" dur="500"/>
                                        <p:tgtEl>
                                          <p:spTgt spid="2457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579">
                                            <p:txEl>
                                              <p:pRg st="2" end="2"/>
                                            </p:txEl>
                                          </p:spTgt>
                                        </p:tgtEl>
                                        <p:attrNameLst>
                                          <p:attrName>style.visibility</p:attrName>
                                        </p:attrNameLst>
                                      </p:cBhvr>
                                      <p:to>
                                        <p:strVal val="visible"/>
                                      </p:to>
                                    </p:set>
                                    <p:animEffect transition="in" filter="fade">
                                      <p:cBhvr>
                                        <p:cTn id="10" dur="500"/>
                                        <p:tgtEl>
                                          <p:spTgt spid="2457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24579">
                                            <p:txEl>
                                              <p:pRg st="3" end="3"/>
                                            </p:txEl>
                                          </p:spTgt>
                                        </p:tgtEl>
                                        <p:attrNameLst>
                                          <p:attrName>style.visibility</p:attrName>
                                        </p:attrNameLst>
                                      </p:cBhvr>
                                      <p:to>
                                        <p:strVal val="visible"/>
                                      </p:to>
                                    </p:set>
                                    <p:animEffect transition="in" filter="fade">
                                      <p:cBhvr>
                                        <p:cTn id="15" dur="500"/>
                                        <p:tgtEl>
                                          <p:spTgt spid="2457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dirty="0"/>
              <a:t>Modulating Digital Signals</a:t>
            </a:r>
          </a:p>
        </p:txBody>
      </p:sp>
      <p:sp>
        <p:nvSpPr>
          <p:cNvPr id="26627" name="Rectangle 3"/>
          <p:cNvSpPr>
            <a:spLocks noGrp="1" noChangeArrowheads="1"/>
          </p:cNvSpPr>
          <p:nvPr>
            <p:ph idx="1"/>
          </p:nvPr>
        </p:nvSpPr>
        <p:spPr/>
        <p:txBody>
          <a:bodyPr/>
          <a:lstStyle/>
          <a:p>
            <a:r>
              <a:rPr lang="en-US" sz="2800" dirty="0"/>
              <a:t>Two possible values: 0 and 1</a:t>
            </a:r>
          </a:p>
          <a:p>
            <a:r>
              <a:rPr lang="en-US" sz="2800" dirty="0"/>
              <a:t>Three techniques, based on the three properties:</a:t>
            </a:r>
          </a:p>
          <a:p>
            <a:pPr lvl="1"/>
            <a:r>
              <a:rPr lang="en-US" sz="2400" dirty="0"/>
              <a:t>Amplitude</a:t>
            </a:r>
          </a:p>
          <a:p>
            <a:pPr lvl="1"/>
            <a:r>
              <a:rPr lang="en-US" sz="2400" dirty="0"/>
              <a:t>Frequency</a:t>
            </a:r>
          </a:p>
          <a:p>
            <a:pPr lvl="1"/>
            <a:r>
              <a:rPr lang="en-US" sz="2400" dirty="0"/>
              <a:t>Phase</a:t>
            </a:r>
          </a:p>
        </p:txBody>
      </p:sp>
      <p:sp>
        <p:nvSpPr>
          <p:cNvPr id="26628" name="Slide Number Placeholder 5"/>
          <p:cNvSpPr>
            <a:spLocks noGrp="1"/>
          </p:cNvSpPr>
          <p:nvPr>
            <p:ph type="sldNum" sz="quarter" idx="12"/>
          </p:nvPr>
        </p:nvSpPr>
        <p:spPr>
          <a:noFill/>
        </p:spPr>
        <p:txBody>
          <a:bodyPr/>
          <a:lstStyle/>
          <a:p>
            <a:fld id="{EA982EF9-6563-4300-84F6-14F40B65931B}" type="slidenum">
              <a:rPr lang="en-US" smtClean="0"/>
              <a:pPr/>
              <a:t>32</a:t>
            </a:fld>
            <a:endParaRPr lang="en-US" dirty="0"/>
          </a:p>
        </p:txBody>
      </p:sp>
    </p:spTree>
    <p:extLst>
      <p:ext uri="{BB962C8B-B14F-4D97-AF65-F5344CB8AC3E}">
        <p14:creationId xmlns:p14="http://schemas.microsoft.com/office/powerpoint/2010/main" val="640841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627">
                                            <p:txEl>
                                              <p:pRg st="1" end="1"/>
                                            </p:txEl>
                                          </p:spTgt>
                                        </p:tgtEl>
                                        <p:attrNameLst>
                                          <p:attrName>style.visibility</p:attrName>
                                        </p:attrNameLst>
                                      </p:cBhvr>
                                      <p:to>
                                        <p:strVal val="visible"/>
                                      </p:to>
                                    </p:set>
                                    <p:animEffect transition="in" filter="fade">
                                      <p:cBhvr>
                                        <p:cTn id="7" dur="500"/>
                                        <p:tgtEl>
                                          <p:spTgt spid="2662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6627">
                                            <p:txEl>
                                              <p:pRg st="2" end="2"/>
                                            </p:txEl>
                                          </p:spTgt>
                                        </p:tgtEl>
                                        <p:attrNameLst>
                                          <p:attrName>style.visibility</p:attrName>
                                        </p:attrNameLst>
                                      </p:cBhvr>
                                      <p:to>
                                        <p:strVal val="visible"/>
                                      </p:to>
                                    </p:set>
                                    <p:animEffect transition="in" filter="fade">
                                      <p:cBhvr>
                                        <p:cTn id="10" dur="500"/>
                                        <p:tgtEl>
                                          <p:spTgt spid="2662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6627">
                                            <p:txEl>
                                              <p:pRg st="3" end="3"/>
                                            </p:txEl>
                                          </p:spTgt>
                                        </p:tgtEl>
                                        <p:attrNameLst>
                                          <p:attrName>style.visibility</p:attrName>
                                        </p:attrNameLst>
                                      </p:cBhvr>
                                      <p:to>
                                        <p:strVal val="visible"/>
                                      </p:to>
                                    </p:set>
                                    <p:animEffect transition="in" filter="fade">
                                      <p:cBhvr>
                                        <p:cTn id="13" dur="500"/>
                                        <p:tgtEl>
                                          <p:spTgt spid="26627">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6627">
                                            <p:txEl>
                                              <p:pRg st="4" end="4"/>
                                            </p:txEl>
                                          </p:spTgt>
                                        </p:tgtEl>
                                        <p:attrNameLst>
                                          <p:attrName>style.visibility</p:attrName>
                                        </p:attrNameLst>
                                      </p:cBhvr>
                                      <p:to>
                                        <p:strVal val="visible"/>
                                      </p:to>
                                    </p:set>
                                    <p:animEffect transition="in" filter="fade">
                                      <p:cBhvr>
                                        <p:cTn id="16" dur="500"/>
                                        <p:tgtEl>
                                          <p:spTgt spid="266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dirty="0"/>
              <a:t>Amplitude Modulation</a:t>
            </a:r>
          </a:p>
        </p:txBody>
      </p:sp>
      <p:sp>
        <p:nvSpPr>
          <p:cNvPr id="26627" name="Rectangle 3"/>
          <p:cNvSpPr>
            <a:spLocks noGrp="1" noChangeArrowheads="1"/>
          </p:cNvSpPr>
          <p:nvPr>
            <p:ph idx="1"/>
          </p:nvPr>
        </p:nvSpPr>
        <p:spPr/>
        <p:txBody>
          <a:bodyPr/>
          <a:lstStyle/>
          <a:p>
            <a:r>
              <a:rPr lang="en-US" sz="2800" dirty="0"/>
              <a:t>Two possible values: 0 and 1.</a:t>
            </a:r>
          </a:p>
          <a:p>
            <a:r>
              <a:rPr lang="en-US" sz="2800" dirty="0"/>
              <a:t>Also called ASK: amplitude shift keying: Represents data by holding the frequency constant while varying the amplitude.</a:t>
            </a:r>
          </a:p>
        </p:txBody>
      </p:sp>
      <p:sp>
        <p:nvSpPr>
          <p:cNvPr id="26628" name="Slide Number Placeholder 5"/>
          <p:cNvSpPr>
            <a:spLocks noGrp="1"/>
          </p:cNvSpPr>
          <p:nvPr>
            <p:ph type="sldNum" sz="quarter" idx="12"/>
          </p:nvPr>
        </p:nvSpPr>
        <p:spPr>
          <a:noFill/>
        </p:spPr>
        <p:txBody>
          <a:bodyPr/>
          <a:lstStyle/>
          <a:p>
            <a:fld id="{EA982EF9-6563-4300-84F6-14F40B65931B}" type="slidenum">
              <a:rPr lang="en-US" smtClean="0"/>
              <a:pPr/>
              <a:t>33</a:t>
            </a:fld>
            <a:endParaRPr lang="en-US" dirty="0"/>
          </a:p>
        </p:txBody>
      </p:sp>
    </p:spTree>
    <p:extLst>
      <p:ext uri="{BB962C8B-B14F-4D97-AF65-F5344CB8AC3E}">
        <p14:creationId xmlns:p14="http://schemas.microsoft.com/office/powerpoint/2010/main" val="26667707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dirty="0"/>
              <a:t>Frequency Modulation</a:t>
            </a:r>
          </a:p>
        </p:txBody>
      </p:sp>
      <p:sp>
        <p:nvSpPr>
          <p:cNvPr id="26627" name="Rectangle 3"/>
          <p:cNvSpPr>
            <a:spLocks noGrp="1" noChangeArrowheads="1"/>
          </p:cNvSpPr>
          <p:nvPr>
            <p:ph idx="1"/>
          </p:nvPr>
        </p:nvSpPr>
        <p:spPr/>
        <p:txBody>
          <a:bodyPr/>
          <a:lstStyle/>
          <a:p>
            <a:r>
              <a:rPr lang="en-US" sz="2800" dirty="0"/>
              <a:t>Two possible values: 0 and 1.</a:t>
            </a:r>
          </a:p>
          <a:p>
            <a:r>
              <a:rPr lang="en-US" sz="2800" dirty="0"/>
              <a:t>Also called </a:t>
            </a:r>
            <a:r>
              <a:rPr lang="en-US" sz="2800" dirty="0" err="1"/>
              <a:t>FSK</a:t>
            </a:r>
            <a:r>
              <a:rPr lang="en-US" sz="2800" dirty="0"/>
              <a:t>: frequency shift keying: Represents data by holding the amplitude constant while varying the frequency. </a:t>
            </a:r>
          </a:p>
        </p:txBody>
      </p:sp>
      <p:sp>
        <p:nvSpPr>
          <p:cNvPr id="26628" name="Slide Number Placeholder 5"/>
          <p:cNvSpPr>
            <a:spLocks noGrp="1"/>
          </p:cNvSpPr>
          <p:nvPr>
            <p:ph type="sldNum" sz="quarter" idx="12"/>
          </p:nvPr>
        </p:nvSpPr>
        <p:spPr>
          <a:noFill/>
        </p:spPr>
        <p:txBody>
          <a:bodyPr/>
          <a:lstStyle/>
          <a:p>
            <a:fld id="{EA982EF9-6563-4300-84F6-14F40B65931B}" type="slidenum">
              <a:rPr lang="en-US" smtClean="0"/>
              <a:pPr/>
              <a:t>34</a:t>
            </a:fld>
            <a:endParaRPr lang="en-US" dirty="0"/>
          </a:p>
        </p:txBody>
      </p:sp>
    </p:spTree>
    <p:extLst>
      <p:ext uri="{BB962C8B-B14F-4D97-AF65-F5344CB8AC3E}">
        <p14:creationId xmlns:p14="http://schemas.microsoft.com/office/powerpoint/2010/main" val="19888584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normAutofit/>
          </a:bodyPr>
          <a:lstStyle/>
          <a:p>
            <a:r>
              <a:rPr lang="en-US" dirty="0"/>
              <a:t>Phase Modulation</a:t>
            </a:r>
          </a:p>
        </p:txBody>
      </p:sp>
      <p:sp>
        <p:nvSpPr>
          <p:cNvPr id="26627" name="Rectangle 3"/>
          <p:cNvSpPr>
            <a:spLocks noGrp="1" noChangeArrowheads="1"/>
          </p:cNvSpPr>
          <p:nvPr>
            <p:ph idx="1"/>
          </p:nvPr>
        </p:nvSpPr>
        <p:spPr/>
        <p:txBody>
          <a:bodyPr/>
          <a:lstStyle/>
          <a:p>
            <a:r>
              <a:rPr lang="en-US" sz="2800" dirty="0"/>
              <a:t>Two possible values: 0 and 1.</a:t>
            </a:r>
          </a:p>
          <a:p>
            <a:r>
              <a:rPr lang="en-US" sz="2800" dirty="0"/>
              <a:t>Also called </a:t>
            </a:r>
            <a:r>
              <a:rPr lang="en-US" sz="2800" dirty="0" err="1"/>
              <a:t>PSK</a:t>
            </a:r>
            <a:r>
              <a:rPr lang="en-US" sz="2800" dirty="0"/>
              <a:t>: phase shift keying: Represents data by an instantaneous shift in the phase or a switching between two signals of different phases. </a:t>
            </a:r>
            <a:endParaRPr lang="en-US" sz="2400" dirty="0"/>
          </a:p>
        </p:txBody>
      </p:sp>
      <p:sp>
        <p:nvSpPr>
          <p:cNvPr id="26628" name="Slide Number Placeholder 5"/>
          <p:cNvSpPr>
            <a:spLocks noGrp="1"/>
          </p:cNvSpPr>
          <p:nvPr>
            <p:ph type="sldNum" sz="quarter" idx="12"/>
          </p:nvPr>
        </p:nvSpPr>
        <p:spPr>
          <a:noFill/>
        </p:spPr>
        <p:txBody>
          <a:bodyPr/>
          <a:lstStyle/>
          <a:p>
            <a:fld id="{EA982EF9-6563-4300-84F6-14F40B65931B}" type="slidenum">
              <a:rPr lang="en-US" smtClean="0"/>
              <a:pPr/>
              <a:t>35</a:t>
            </a:fld>
            <a:endParaRPr lang="en-US" dirty="0"/>
          </a:p>
        </p:txBody>
      </p:sp>
    </p:spTree>
    <p:extLst>
      <p:ext uri="{BB962C8B-B14F-4D97-AF65-F5344CB8AC3E}">
        <p14:creationId xmlns:p14="http://schemas.microsoft.com/office/powerpoint/2010/main" val="392707231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a:bodyPr>
          <a:lstStyle/>
          <a:p>
            <a:r>
              <a:rPr lang="en-US" dirty="0"/>
              <a:t>Modulating Digital Signals</a:t>
            </a:r>
          </a:p>
        </p:txBody>
      </p:sp>
      <p:sp>
        <p:nvSpPr>
          <p:cNvPr id="27652" name="Slide Number Placeholder 5"/>
          <p:cNvSpPr>
            <a:spLocks noGrp="1"/>
          </p:cNvSpPr>
          <p:nvPr>
            <p:ph type="sldNum" sz="quarter" idx="12"/>
          </p:nvPr>
        </p:nvSpPr>
        <p:spPr>
          <a:noFill/>
        </p:spPr>
        <p:txBody>
          <a:bodyPr/>
          <a:lstStyle/>
          <a:p>
            <a:fld id="{7557E7D4-CCF6-481B-88BA-BC89C11F3B04}" type="slidenum">
              <a:rPr lang="en-US" smtClean="0"/>
              <a:pPr/>
              <a:t>36</a:t>
            </a:fld>
            <a:endParaRPr lang="en-US" dirty="0"/>
          </a:p>
        </p:txBody>
      </p:sp>
      <p:pic>
        <p:nvPicPr>
          <p:cNvPr id="5" name="Picture 4" descr="Box and whisker chart&#10;&#10;Description automatically generated">
            <a:extLst>
              <a:ext uri="{FF2B5EF4-FFF2-40B4-BE49-F238E27FC236}">
                <a16:creationId xmlns:a16="http://schemas.microsoft.com/office/drawing/2014/main" id="{5B87FADF-C3D3-1124-1C58-E10A3A33689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1800" y="1567761"/>
            <a:ext cx="3963371" cy="4638466"/>
          </a:xfrm>
          <a:prstGeom prst="rect">
            <a:avLst/>
          </a:prstGeom>
        </p:spPr>
      </p:pic>
      <p:sp>
        <p:nvSpPr>
          <p:cNvPr id="7" name="TextBox 6">
            <a:extLst>
              <a:ext uri="{FF2B5EF4-FFF2-40B4-BE49-F238E27FC236}">
                <a16:creationId xmlns:a16="http://schemas.microsoft.com/office/drawing/2014/main" id="{6632398C-2622-592E-14C9-194FA1DD2006}"/>
              </a:ext>
            </a:extLst>
          </p:cNvPr>
          <p:cNvSpPr txBox="1"/>
          <p:nvPr/>
        </p:nvSpPr>
        <p:spPr>
          <a:xfrm>
            <a:off x="1524000" y="1819379"/>
            <a:ext cx="1905000" cy="369332"/>
          </a:xfrm>
          <a:prstGeom prst="rect">
            <a:avLst/>
          </a:prstGeom>
          <a:solidFill>
            <a:schemeClr val="bg1"/>
          </a:solidFill>
        </p:spPr>
        <p:txBody>
          <a:bodyPr wrap="square" rtlCol="0">
            <a:spAutoFit/>
          </a:bodyPr>
          <a:lstStyle/>
          <a:p>
            <a:pPr algn="r"/>
            <a:r>
              <a:rPr lang="en-US" b="1" dirty="0">
                <a:latin typeface="+mj-lt"/>
              </a:rPr>
              <a:t>Digital signal</a:t>
            </a:r>
          </a:p>
        </p:txBody>
      </p:sp>
      <p:sp>
        <p:nvSpPr>
          <p:cNvPr id="8" name="TextBox 7">
            <a:extLst>
              <a:ext uri="{FF2B5EF4-FFF2-40B4-BE49-F238E27FC236}">
                <a16:creationId xmlns:a16="http://schemas.microsoft.com/office/drawing/2014/main" id="{52C877F1-13EF-EF08-CBA3-45AAC8A6853F}"/>
              </a:ext>
            </a:extLst>
          </p:cNvPr>
          <p:cNvSpPr txBox="1"/>
          <p:nvPr/>
        </p:nvSpPr>
        <p:spPr>
          <a:xfrm>
            <a:off x="114300" y="2877108"/>
            <a:ext cx="3314700" cy="369332"/>
          </a:xfrm>
          <a:prstGeom prst="rect">
            <a:avLst/>
          </a:prstGeom>
          <a:solidFill>
            <a:schemeClr val="bg1"/>
          </a:solidFill>
        </p:spPr>
        <p:txBody>
          <a:bodyPr wrap="square" rtlCol="0">
            <a:spAutoFit/>
          </a:bodyPr>
          <a:lstStyle/>
          <a:p>
            <a:pPr algn="r"/>
            <a:r>
              <a:rPr lang="en-US" b="1" dirty="0">
                <a:latin typeface="+mj-lt"/>
              </a:rPr>
              <a:t>Amplitude modulation</a:t>
            </a:r>
          </a:p>
        </p:txBody>
      </p:sp>
      <p:sp>
        <p:nvSpPr>
          <p:cNvPr id="9" name="TextBox 8">
            <a:extLst>
              <a:ext uri="{FF2B5EF4-FFF2-40B4-BE49-F238E27FC236}">
                <a16:creationId xmlns:a16="http://schemas.microsoft.com/office/drawing/2014/main" id="{97B2B688-0CCA-3074-60A3-70255B4134D4}"/>
              </a:ext>
            </a:extLst>
          </p:cNvPr>
          <p:cNvSpPr txBox="1"/>
          <p:nvPr/>
        </p:nvSpPr>
        <p:spPr>
          <a:xfrm>
            <a:off x="114300" y="4017513"/>
            <a:ext cx="3314700" cy="369332"/>
          </a:xfrm>
          <a:prstGeom prst="rect">
            <a:avLst/>
          </a:prstGeom>
          <a:solidFill>
            <a:schemeClr val="bg1"/>
          </a:solidFill>
        </p:spPr>
        <p:txBody>
          <a:bodyPr wrap="square" rtlCol="0">
            <a:spAutoFit/>
          </a:bodyPr>
          <a:lstStyle/>
          <a:p>
            <a:pPr algn="r"/>
            <a:r>
              <a:rPr lang="en-US" b="1" dirty="0">
                <a:latin typeface="+mj-lt"/>
              </a:rPr>
              <a:t>Frequency modulation</a:t>
            </a:r>
          </a:p>
        </p:txBody>
      </p:sp>
      <p:sp>
        <p:nvSpPr>
          <p:cNvPr id="10" name="TextBox 9">
            <a:extLst>
              <a:ext uri="{FF2B5EF4-FFF2-40B4-BE49-F238E27FC236}">
                <a16:creationId xmlns:a16="http://schemas.microsoft.com/office/drawing/2014/main" id="{C0DB12FC-E0AC-5A74-DBF6-94E31834295A}"/>
              </a:ext>
            </a:extLst>
          </p:cNvPr>
          <p:cNvSpPr txBox="1"/>
          <p:nvPr/>
        </p:nvSpPr>
        <p:spPr>
          <a:xfrm>
            <a:off x="134178" y="5300178"/>
            <a:ext cx="3371022" cy="369332"/>
          </a:xfrm>
          <a:prstGeom prst="rect">
            <a:avLst/>
          </a:prstGeom>
          <a:solidFill>
            <a:schemeClr val="bg1"/>
          </a:solidFill>
        </p:spPr>
        <p:txBody>
          <a:bodyPr wrap="square" rtlCol="0">
            <a:spAutoFit/>
          </a:bodyPr>
          <a:lstStyle/>
          <a:p>
            <a:pPr algn="r"/>
            <a:r>
              <a:rPr lang="en-US" b="1" dirty="0">
                <a:latin typeface="+mj-lt"/>
              </a:rPr>
              <a:t>Phase shift modulation</a:t>
            </a:r>
          </a:p>
        </p:txBody>
      </p:sp>
    </p:spTree>
    <p:extLst>
      <p:ext uri="{BB962C8B-B14F-4D97-AF65-F5344CB8AC3E}">
        <p14:creationId xmlns:p14="http://schemas.microsoft.com/office/powerpoint/2010/main" val="303856170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DCDBD5-1108-E015-FFFF-0B1C83CF956C}"/>
              </a:ext>
            </a:extLst>
          </p:cNvPr>
          <p:cNvSpPr>
            <a:spLocks noGrp="1"/>
          </p:cNvSpPr>
          <p:nvPr>
            <p:ph type="title"/>
          </p:nvPr>
        </p:nvSpPr>
        <p:spPr/>
        <p:txBody>
          <a:bodyPr>
            <a:normAutofit fontScale="90000"/>
          </a:bodyPr>
          <a:lstStyle/>
          <a:p>
            <a:r>
              <a:rPr lang="en-US" dirty="0"/>
              <a:t>Modulating More than </a:t>
            </a:r>
            <a:br>
              <a:rPr lang="en-US" dirty="0"/>
            </a:br>
            <a:r>
              <a:rPr lang="en-US" dirty="0"/>
              <a:t>One Property</a:t>
            </a:r>
          </a:p>
        </p:txBody>
      </p:sp>
      <p:sp>
        <p:nvSpPr>
          <p:cNvPr id="4" name="Content Placeholder 3">
            <a:extLst>
              <a:ext uri="{FF2B5EF4-FFF2-40B4-BE49-F238E27FC236}">
                <a16:creationId xmlns:a16="http://schemas.microsoft.com/office/drawing/2014/main" id="{DD93A570-9964-5C0D-9574-88596B28807F}"/>
              </a:ext>
            </a:extLst>
          </p:cNvPr>
          <p:cNvSpPr>
            <a:spLocks noGrp="1"/>
          </p:cNvSpPr>
          <p:nvPr>
            <p:ph idx="1"/>
          </p:nvPr>
        </p:nvSpPr>
        <p:spPr/>
        <p:txBody>
          <a:bodyPr/>
          <a:lstStyle/>
          <a:p>
            <a:r>
              <a:rPr lang="en-US" b="1" dirty="0"/>
              <a:t>Baud: </a:t>
            </a:r>
            <a:r>
              <a:rPr lang="en-US" dirty="0"/>
              <a:t>one signal event per second.  Corresponds to one bit per second if only one property is modulated.</a:t>
            </a:r>
          </a:p>
          <a:p>
            <a:r>
              <a:rPr lang="en-US" dirty="0"/>
              <a:t>We can modulate more than one property.</a:t>
            </a:r>
          </a:p>
          <a:p>
            <a:r>
              <a:rPr lang="en-US" dirty="0"/>
              <a:t>Quadrature amplitude modulation (</a:t>
            </a:r>
            <a:r>
              <a:rPr lang="en-US" dirty="0" err="1"/>
              <a:t>QAM</a:t>
            </a:r>
            <a:r>
              <a:rPr lang="en-US" dirty="0"/>
              <a:t>) modulates both  amplitude and frequency.</a:t>
            </a:r>
          </a:p>
          <a:p>
            <a:r>
              <a:rPr lang="en-US" dirty="0"/>
              <a:t>Can send up to four bits (QAM-16) per signal event.</a:t>
            </a:r>
          </a:p>
        </p:txBody>
      </p:sp>
      <p:sp>
        <p:nvSpPr>
          <p:cNvPr id="3" name="Slide Number Placeholder 2">
            <a:extLst>
              <a:ext uri="{FF2B5EF4-FFF2-40B4-BE49-F238E27FC236}">
                <a16:creationId xmlns:a16="http://schemas.microsoft.com/office/drawing/2014/main" id="{883B863C-715B-0579-91C0-DDFFBAD769A2}"/>
              </a:ext>
            </a:extLst>
          </p:cNvPr>
          <p:cNvSpPr>
            <a:spLocks noGrp="1"/>
          </p:cNvSpPr>
          <p:nvPr>
            <p:ph type="sldNum" sz="quarter" idx="12"/>
          </p:nvPr>
        </p:nvSpPr>
        <p:spPr/>
        <p:txBody>
          <a:bodyPr/>
          <a:lstStyle/>
          <a:p>
            <a:fld id="{3687BEAF-6B68-46DD-A874-7A95F0DB4145}" type="slidenum">
              <a:rPr lang="en-US" smtClean="0"/>
              <a:t>37</a:t>
            </a:fld>
            <a:endParaRPr lang="en-US"/>
          </a:p>
        </p:txBody>
      </p:sp>
    </p:spTree>
    <p:extLst>
      <p:ext uri="{BB962C8B-B14F-4D97-AF65-F5344CB8AC3E}">
        <p14:creationId xmlns:p14="http://schemas.microsoft.com/office/powerpoint/2010/main" val="22087719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An electrical schematic depicting &quot;A&quot; and &quot;B&quot; transmission lines with filters utilizing capacitors between each line and ground and line to line with resistors and coils which attempt to help reduce noise; however, attenuation and distortion occur nonetheless."/>
          <p:cNvPicPr>
            <a:picLocks noChangeAspect="1" noChangeArrowheads="1"/>
          </p:cNvPicPr>
          <p:nvPr/>
        </p:nvPicPr>
        <p:blipFill>
          <a:blip r:embed="rId2" cstate="print"/>
          <a:srcRect/>
          <a:stretch>
            <a:fillRect/>
          </a:stretch>
        </p:blipFill>
        <p:spPr bwMode="auto">
          <a:xfrm>
            <a:off x="2417633" y="4566223"/>
            <a:ext cx="4308733" cy="1933767"/>
          </a:xfrm>
          <a:prstGeom prst="rect">
            <a:avLst/>
          </a:prstGeom>
          <a:noFill/>
          <a:ln w="9525">
            <a:noFill/>
            <a:miter lim="800000"/>
            <a:headEnd/>
            <a:tailEnd/>
          </a:ln>
        </p:spPr>
      </p:pic>
      <p:sp>
        <p:nvSpPr>
          <p:cNvPr id="2" name="Title 1"/>
          <p:cNvSpPr>
            <a:spLocks noGrp="1"/>
          </p:cNvSpPr>
          <p:nvPr>
            <p:ph type="title"/>
          </p:nvPr>
        </p:nvSpPr>
        <p:spPr/>
        <p:txBody>
          <a:bodyPr>
            <a:normAutofit/>
          </a:bodyPr>
          <a:lstStyle/>
          <a:p>
            <a:r>
              <a:rPr lang="en-US" dirty="0"/>
              <a:t>Ideal vs. Real Channels</a:t>
            </a:r>
          </a:p>
        </p:txBody>
      </p:sp>
      <p:sp>
        <p:nvSpPr>
          <p:cNvPr id="3" name="Content Placeholder 2"/>
          <p:cNvSpPr>
            <a:spLocks noGrp="1"/>
          </p:cNvSpPr>
          <p:nvPr>
            <p:ph idx="1"/>
          </p:nvPr>
        </p:nvSpPr>
        <p:spPr>
          <a:xfrm>
            <a:off x="457200" y="1600200"/>
            <a:ext cx="8552152" cy="4525963"/>
          </a:xfrm>
        </p:spPr>
        <p:txBody>
          <a:bodyPr/>
          <a:lstStyle/>
          <a:p>
            <a:r>
              <a:rPr lang="en-US" sz="2800" i="1" dirty="0"/>
              <a:t>Ideal channel: </a:t>
            </a:r>
            <a:r>
              <a:rPr lang="en-US" sz="2800" dirty="0"/>
              <a:t>Signal goes in one end, comes out the other after a delay proportional to channel length.</a:t>
            </a:r>
            <a:br>
              <a:rPr lang="en-US" sz="2800" dirty="0"/>
            </a:br>
            <a:br>
              <a:rPr lang="en-US" dirty="0"/>
            </a:br>
            <a:endParaRPr lang="en-US" dirty="0"/>
          </a:p>
          <a:p>
            <a:r>
              <a:rPr lang="en-US" sz="2800" i="1" dirty="0"/>
              <a:t>Real channel:</a:t>
            </a:r>
            <a:r>
              <a:rPr lang="en-US" sz="2800" dirty="0"/>
              <a:t>  Noise, attenuation (loss of signal strength), distortion of wave form.</a:t>
            </a:r>
          </a:p>
        </p:txBody>
      </p:sp>
      <p:sp>
        <p:nvSpPr>
          <p:cNvPr id="4" name="Slide Number Placeholder 3"/>
          <p:cNvSpPr>
            <a:spLocks noGrp="1"/>
          </p:cNvSpPr>
          <p:nvPr>
            <p:ph type="sldNum" sz="quarter" idx="12"/>
          </p:nvPr>
        </p:nvSpPr>
        <p:spPr>
          <a:xfrm>
            <a:off x="6688517" y="6324600"/>
            <a:ext cx="2133600" cy="365126"/>
          </a:xfrm>
        </p:spPr>
        <p:txBody>
          <a:bodyPr/>
          <a:lstStyle/>
          <a:p>
            <a:fld id="{921E7DD1-A38C-4D3C-939A-6228F0F84939}" type="slidenum">
              <a:rPr lang="en-US" smtClean="0"/>
              <a:pPr/>
              <a:t>38</a:t>
            </a:fld>
            <a:endParaRPr lang="en-US"/>
          </a:p>
        </p:txBody>
      </p:sp>
      <p:grpSp>
        <p:nvGrpSpPr>
          <p:cNvPr id="7" name="Group 6">
            <a:extLst>
              <a:ext uri="{FF2B5EF4-FFF2-40B4-BE49-F238E27FC236}">
                <a16:creationId xmlns:a16="http://schemas.microsoft.com/office/drawing/2014/main" id="{279DEEFB-58B1-738A-AE8C-4D57C290D5D6}"/>
              </a:ext>
              <a:ext uri="{C183D7F6-B498-43B3-948B-1728B52AA6E4}">
                <adec:decorative xmlns:adec="http://schemas.microsoft.com/office/drawing/2017/decorative" val="1"/>
              </a:ext>
            </a:extLst>
          </p:cNvPr>
          <p:cNvGrpSpPr/>
          <p:nvPr/>
        </p:nvGrpSpPr>
        <p:grpSpPr>
          <a:xfrm>
            <a:off x="906361" y="2989362"/>
            <a:ext cx="6848956" cy="879276"/>
            <a:chOff x="906361" y="2486985"/>
            <a:chExt cx="6848956" cy="879276"/>
          </a:xfrm>
        </p:grpSpPr>
        <p:pic>
          <p:nvPicPr>
            <p:cNvPr id="6" name="Picture 5" descr="ideal_channel.png"/>
            <p:cNvPicPr>
              <a:picLocks noChangeAspect="1"/>
            </p:cNvPicPr>
            <p:nvPr/>
          </p:nvPicPr>
          <p:blipFill>
            <a:blip r:embed="rId3" cstate="print"/>
            <a:stretch>
              <a:fillRect/>
            </a:stretch>
          </p:blipFill>
          <p:spPr>
            <a:xfrm>
              <a:off x="2449788" y="2719098"/>
              <a:ext cx="3713407" cy="446477"/>
            </a:xfrm>
            <a:prstGeom prst="rect">
              <a:avLst/>
            </a:prstGeom>
          </p:spPr>
        </p:pic>
        <p:cxnSp>
          <p:nvCxnSpPr>
            <p:cNvPr id="8" name="Straight Arrow Connector 7"/>
            <p:cNvCxnSpPr/>
            <p:nvPr/>
          </p:nvCxnSpPr>
          <p:spPr>
            <a:xfrm>
              <a:off x="6018962" y="2942364"/>
              <a:ext cx="771713" cy="0"/>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1738364" y="2920038"/>
              <a:ext cx="771713" cy="0"/>
            </a:xfrm>
            <a:prstGeom prst="straightConnector1">
              <a:avLst/>
            </a:prstGeom>
            <a:ln w="25400">
              <a:solidFill>
                <a:schemeClr val="tx1"/>
              </a:solidFill>
              <a:headEnd type="none"/>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906361" y="2486985"/>
              <a:ext cx="1350498" cy="851661"/>
            </a:xfrm>
            <a:prstGeom prst="rect">
              <a:avLst/>
            </a:prstGeom>
            <a:noFill/>
          </p:spPr>
          <p:txBody>
            <a:bodyPr wrap="square" lIns="111904" tIns="55952" rIns="111904" bIns="55952" rtlCol="0">
              <a:spAutoFit/>
            </a:bodyPr>
            <a:lstStyle/>
            <a:p>
              <a:pPr algn="ctr"/>
              <a:r>
                <a:rPr lang="en-US" sz="2400" dirty="0">
                  <a:latin typeface="Arial" pitchFamily="34" charset="0"/>
                  <a:cs typeface="Arial" pitchFamily="34" charset="0"/>
                </a:rPr>
                <a:t>Signal</a:t>
              </a:r>
              <a:br>
                <a:rPr lang="en-US" sz="2400" dirty="0">
                  <a:latin typeface="Arial" pitchFamily="34" charset="0"/>
                  <a:cs typeface="Arial" pitchFamily="34" charset="0"/>
                </a:rPr>
              </a:br>
              <a:r>
                <a:rPr lang="en-US" sz="2400" dirty="0">
                  <a:latin typeface="Arial" pitchFamily="34" charset="0"/>
                  <a:cs typeface="Arial" pitchFamily="34" charset="0"/>
                </a:rPr>
                <a:t>In</a:t>
              </a:r>
            </a:p>
          </p:txBody>
        </p:sp>
        <p:sp>
          <p:nvSpPr>
            <p:cNvPr id="11" name="TextBox 10">
              <a:extLst>
                <a:ext uri="{C183D7F6-B498-43B3-948B-1728B52AA6E4}">
                  <adec:decorative xmlns:adec="http://schemas.microsoft.com/office/drawing/2017/decorative" val="1"/>
                </a:ext>
              </a:extLst>
            </p:cNvPr>
            <p:cNvSpPr txBox="1"/>
            <p:nvPr/>
          </p:nvSpPr>
          <p:spPr>
            <a:xfrm>
              <a:off x="6404819" y="2514600"/>
              <a:ext cx="1350498" cy="851661"/>
            </a:xfrm>
            <a:prstGeom prst="rect">
              <a:avLst/>
            </a:prstGeom>
            <a:noFill/>
          </p:spPr>
          <p:txBody>
            <a:bodyPr wrap="square" lIns="111904" tIns="55952" rIns="111904" bIns="55952" rtlCol="0" anchor="t">
              <a:spAutoFit/>
            </a:bodyPr>
            <a:lstStyle/>
            <a:p>
              <a:pPr algn="ctr"/>
              <a:r>
                <a:rPr lang="en-US" sz="2400" dirty="0">
                  <a:latin typeface="Arial" pitchFamily="34" charset="0"/>
                  <a:cs typeface="Arial" pitchFamily="34" charset="0"/>
                </a:rPr>
                <a:t>Signal</a:t>
              </a:r>
              <a:br>
                <a:rPr lang="en-US" sz="2400" dirty="0">
                  <a:latin typeface="Arial" pitchFamily="34" charset="0"/>
                  <a:cs typeface="Arial" pitchFamily="34" charset="0"/>
                </a:rPr>
              </a:br>
              <a:r>
                <a:rPr lang="en-US" sz="2400" dirty="0">
                  <a:latin typeface="Arial" pitchFamily="34" charset="0"/>
                  <a:cs typeface="Arial" pitchFamily="34" charset="0"/>
                </a:rPr>
                <a:t>Out</a:t>
              </a:r>
            </a:p>
          </p:txBody>
        </p:sp>
      </p:grpSp>
    </p:spTree>
    <p:extLst>
      <p:ext uri="{BB962C8B-B14F-4D97-AF65-F5344CB8AC3E}">
        <p14:creationId xmlns:p14="http://schemas.microsoft.com/office/powerpoint/2010/main" val="986854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noAutofit/>
          </a:bodyPr>
          <a:lstStyle/>
          <a:p>
            <a:r>
              <a:rPr lang="en-US" dirty="0"/>
              <a:t>Attenuation</a:t>
            </a:r>
          </a:p>
        </p:txBody>
      </p:sp>
      <p:sp>
        <p:nvSpPr>
          <p:cNvPr id="29699" name="Rectangle 3"/>
          <p:cNvSpPr>
            <a:spLocks noGrp="1" noChangeArrowheads="1"/>
          </p:cNvSpPr>
          <p:nvPr>
            <p:ph idx="1"/>
          </p:nvPr>
        </p:nvSpPr>
        <p:spPr>
          <a:xfrm>
            <a:off x="616968" y="1727916"/>
            <a:ext cx="8199455" cy="4648200"/>
          </a:xfrm>
        </p:spPr>
        <p:txBody>
          <a:bodyPr>
            <a:noAutofit/>
          </a:bodyPr>
          <a:lstStyle/>
          <a:p>
            <a:pPr>
              <a:lnSpc>
                <a:spcPct val="90000"/>
              </a:lnSpc>
            </a:pPr>
            <a:r>
              <a:rPr lang="en-US" sz="2700" b="1" dirty="0"/>
              <a:t>Attenuation:</a:t>
            </a:r>
            <a:r>
              <a:rPr lang="en-US" sz="2700" dirty="0"/>
              <a:t> loss of strength (amplitude) of the signal.</a:t>
            </a:r>
          </a:p>
          <a:p>
            <a:pPr>
              <a:lnSpc>
                <a:spcPct val="90000"/>
              </a:lnSpc>
            </a:pPr>
            <a:r>
              <a:rPr lang="en-US" sz="2700" dirty="0"/>
              <a:t>A function of the nature of the transmission medium and the physical length of the channel.</a:t>
            </a:r>
          </a:p>
          <a:p>
            <a:pPr>
              <a:lnSpc>
                <a:spcPct val="90000"/>
              </a:lnSpc>
            </a:pPr>
            <a:r>
              <a:rPr lang="en-US" sz="2700" b="1" dirty="0"/>
              <a:t>Amplifiers:</a:t>
            </a:r>
            <a:r>
              <a:rPr lang="en-US" sz="2700" dirty="0"/>
              <a:t> restore original strength of the signal (but also amplifies noise).</a:t>
            </a:r>
          </a:p>
          <a:p>
            <a:pPr>
              <a:lnSpc>
                <a:spcPct val="90000"/>
              </a:lnSpc>
            </a:pPr>
            <a:r>
              <a:rPr lang="en-US" sz="2700" b="1" dirty="0"/>
              <a:t>Signal-to-noise ratio: </a:t>
            </a:r>
            <a:r>
              <a:rPr lang="en-US" sz="2700" dirty="0"/>
              <a:t>Strength of the signal in relation to power of the noise measured at the receiving end.</a:t>
            </a:r>
          </a:p>
          <a:p>
            <a:pPr>
              <a:lnSpc>
                <a:spcPct val="90000"/>
              </a:lnSpc>
            </a:pPr>
            <a:r>
              <a:rPr lang="en-US" sz="2700" dirty="0"/>
              <a:t>It is more difficult to separate the signal from noise at higher transmission speeds.</a:t>
            </a:r>
          </a:p>
        </p:txBody>
      </p:sp>
      <p:sp>
        <p:nvSpPr>
          <p:cNvPr id="29700" name="Slide Number Placeholder 5"/>
          <p:cNvSpPr>
            <a:spLocks noGrp="1"/>
          </p:cNvSpPr>
          <p:nvPr>
            <p:ph type="sldNum" sz="quarter" idx="12"/>
          </p:nvPr>
        </p:nvSpPr>
        <p:spPr>
          <a:noFill/>
        </p:spPr>
        <p:txBody>
          <a:bodyPr/>
          <a:lstStyle/>
          <a:p>
            <a:fld id="{DA36E794-55ED-4805-A76D-67381E5CA11D}" type="slidenum">
              <a:rPr lang="en-US" smtClean="0"/>
              <a:pPr/>
              <a:t>39</a:t>
            </a:fld>
            <a:endParaRPr lang="en-US" dirty="0"/>
          </a:p>
        </p:txBody>
      </p:sp>
    </p:spTree>
    <p:extLst>
      <p:ext uri="{BB962C8B-B14F-4D97-AF65-F5344CB8AC3E}">
        <p14:creationId xmlns:p14="http://schemas.microsoft.com/office/powerpoint/2010/main" val="40025822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9699">
                                            <p:txEl>
                                              <p:pRg st="1" end="1"/>
                                            </p:txEl>
                                          </p:spTgt>
                                        </p:tgtEl>
                                        <p:attrNameLst>
                                          <p:attrName>style.visibility</p:attrName>
                                        </p:attrNameLst>
                                      </p:cBhvr>
                                      <p:to>
                                        <p:strVal val="visible"/>
                                      </p:to>
                                    </p:set>
                                    <p:animEffect transition="in" filter="fade">
                                      <p:cBhvr>
                                        <p:cTn id="7" dur="500"/>
                                        <p:tgtEl>
                                          <p:spTgt spid="29699">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9699">
                                            <p:txEl>
                                              <p:pRg st="2" end="2"/>
                                            </p:txEl>
                                          </p:spTgt>
                                        </p:tgtEl>
                                        <p:attrNameLst>
                                          <p:attrName>style.visibility</p:attrName>
                                        </p:attrNameLst>
                                      </p:cBhvr>
                                      <p:to>
                                        <p:strVal val="visible"/>
                                      </p:to>
                                    </p:set>
                                    <p:animEffect transition="in" filter="fade">
                                      <p:cBhvr>
                                        <p:cTn id="12" dur="500"/>
                                        <p:tgtEl>
                                          <p:spTgt spid="29699">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9699">
                                            <p:txEl>
                                              <p:pRg st="3" end="3"/>
                                            </p:txEl>
                                          </p:spTgt>
                                        </p:tgtEl>
                                        <p:attrNameLst>
                                          <p:attrName>style.visibility</p:attrName>
                                        </p:attrNameLst>
                                      </p:cBhvr>
                                      <p:to>
                                        <p:strVal val="visible"/>
                                      </p:to>
                                    </p:set>
                                    <p:animEffect transition="in" filter="fade">
                                      <p:cBhvr>
                                        <p:cTn id="17" dur="500"/>
                                        <p:tgtEl>
                                          <p:spTgt spid="29699">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9699">
                                            <p:txEl>
                                              <p:pRg st="4" end="4"/>
                                            </p:txEl>
                                          </p:spTgt>
                                        </p:tgtEl>
                                        <p:attrNameLst>
                                          <p:attrName>style.visibility</p:attrName>
                                        </p:attrNameLst>
                                      </p:cBhvr>
                                      <p:to>
                                        <p:strVal val="visible"/>
                                      </p:to>
                                    </p:set>
                                    <p:animEffect transition="in" filter="fade">
                                      <p:cBhvr>
                                        <p:cTn id="22" dur="500"/>
                                        <p:tgtEl>
                                          <p:spTgt spid="2969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a:xfrm>
            <a:off x="762000" y="274638"/>
            <a:ext cx="8077200" cy="1143000"/>
          </a:xfrm>
        </p:spPr>
        <p:txBody>
          <a:bodyPr>
            <a:normAutofit/>
          </a:bodyPr>
          <a:lstStyle/>
          <a:p>
            <a:r>
              <a:rPr lang="en-US" dirty="0"/>
              <a:t>More Communication Terms</a:t>
            </a:r>
          </a:p>
        </p:txBody>
      </p:sp>
      <p:sp>
        <p:nvSpPr>
          <p:cNvPr id="14339" name="Content Placeholder 2"/>
          <p:cNvSpPr>
            <a:spLocks noGrp="1"/>
          </p:cNvSpPr>
          <p:nvPr>
            <p:ph idx="1"/>
          </p:nvPr>
        </p:nvSpPr>
        <p:spPr>
          <a:xfrm>
            <a:off x="762000" y="1600200"/>
            <a:ext cx="7772400" cy="4572000"/>
          </a:xfrm>
        </p:spPr>
        <p:txBody>
          <a:bodyPr>
            <a:normAutofit lnSpcReduction="10000"/>
          </a:bodyPr>
          <a:lstStyle/>
          <a:p>
            <a:pPr>
              <a:spcBef>
                <a:spcPts val="0"/>
              </a:spcBef>
            </a:pPr>
            <a:r>
              <a:rPr lang="en-US" sz="2700" b="1" dirty="0"/>
              <a:t>Link:</a:t>
            </a:r>
            <a:r>
              <a:rPr lang="en-US" sz="2700" dirty="0"/>
              <a:t> a segment of a communication channel.</a:t>
            </a:r>
          </a:p>
          <a:p>
            <a:pPr>
              <a:spcBef>
                <a:spcPts val="0"/>
              </a:spcBef>
            </a:pPr>
            <a:r>
              <a:rPr lang="en-US" sz="2800" b="1" dirty="0"/>
              <a:t>Bandwidth:</a:t>
            </a:r>
          </a:p>
          <a:p>
            <a:pPr lvl="1">
              <a:spcBef>
                <a:spcPts val="0"/>
              </a:spcBef>
            </a:pPr>
            <a:r>
              <a:rPr lang="en-US" sz="2400" dirty="0"/>
              <a:t>Bit rate of a link or of the overall communication channel.</a:t>
            </a:r>
          </a:p>
          <a:p>
            <a:pPr lvl="1">
              <a:spcBef>
                <a:spcPts val="0"/>
              </a:spcBef>
            </a:pPr>
            <a:r>
              <a:rPr lang="en-US" sz="2400" dirty="0"/>
              <a:t>The theoretical amount of information a link can carry per second, measured in Hertz.</a:t>
            </a:r>
          </a:p>
          <a:p>
            <a:pPr lvl="1">
              <a:spcBef>
                <a:spcPts val="0"/>
              </a:spcBef>
            </a:pPr>
            <a:r>
              <a:rPr lang="en-US" sz="2400" dirty="0"/>
              <a:t>The range of frequencies passed by the medium with little attenuation.</a:t>
            </a:r>
          </a:p>
          <a:p>
            <a:pPr>
              <a:spcBef>
                <a:spcPts val="0"/>
              </a:spcBef>
            </a:pPr>
            <a:r>
              <a:rPr lang="en-US" sz="2800" b="1" dirty="0"/>
              <a:t>Medium: </a:t>
            </a:r>
            <a:r>
              <a:rPr lang="en-US" sz="2800" dirty="0"/>
              <a:t>the carrier of signals.</a:t>
            </a:r>
          </a:p>
          <a:p>
            <a:pPr lvl="1">
              <a:spcBef>
                <a:spcPts val="0"/>
              </a:spcBef>
            </a:pPr>
            <a:r>
              <a:rPr lang="en-US" sz="2400" dirty="0"/>
              <a:t>Guided – communications limited to a specific path.  Examples: wire, fiber-optic cable.</a:t>
            </a:r>
          </a:p>
          <a:p>
            <a:pPr lvl="1">
              <a:spcBef>
                <a:spcPts val="0"/>
              </a:spcBef>
            </a:pPr>
            <a:r>
              <a:rPr lang="en-US" sz="2400" dirty="0"/>
              <a:t>Unguided – communications not limited to a specific path. Examples: radio, light.</a:t>
            </a:r>
          </a:p>
        </p:txBody>
      </p:sp>
      <p:sp>
        <p:nvSpPr>
          <p:cNvPr id="14340" name="Slide Number Placeholder 5"/>
          <p:cNvSpPr>
            <a:spLocks noGrp="1"/>
          </p:cNvSpPr>
          <p:nvPr>
            <p:ph type="sldNum" sz="quarter" idx="12"/>
          </p:nvPr>
        </p:nvSpPr>
        <p:spPr>
          <a:noFill/>
        </p:spPr>
        <p:txBody>
          <a:bodyPr/>
          <a:lstStyle/>
          <a:p>
            <a:fld id="{6DCAB288-5EEF-4874-B042-73E382C28344}" type="slidenum">
              <a:rPr lang="en-US" smtClean="0"/>
              <a:pPr/>
              <a:t>4</a:t>
            </a:fld>
            <a:endParaRPr lang="en-US" dirty="0"/>
          </a:p>
        </p:txBody>
      </p:sp>
    </p:spTree>
    <p:extLst>
      <p:ext uri="{BB962C8B-B14F-4D97-AF65-F5344CB8AC3E}">
        <p14:creationId xmlns:p14="http://schemas.microsoft.com/office/powerpoint/2010/main" val="12856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4339">
                                            <p:txEl>
                                              <p:pRg st="1" end="1"/>
                                            </p:txEl>
                                          </p:spTgt>
                                        </p:tgtEl>
                                        <p:attrNameLst>
                                          <p:attrName>style.visibility</p:attrName>
                                        </p:attrNameLst>
                                      </p:cBhvr>
                                      <p:to>
                                        <p:strVal val="visible"/>
                                      </p:to>
                                    </p:set>
                                    <p:animEffect transition="in" filter="fade">
                                      <p:cBhvr>
                                        <p:cTn id="7" dur="500"/>
                                        <p:tgtEl>
                                          <p:spTgt spid="14339">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4339">
                                            <p:txEl>
                                              <p:pRg st="2" end="2"/>
                                            </p:txEl>
                                          </p:spTgt>
                                        </p:tgtEl>
                                        <p:attrNameLst>
                                          <p:attrName>style.visibility</p:attrName>
                                        </p:attrNameLst>
                                      </p:cBhvr>
                                      <p:to>
                                        <p:strVal val="visible"/>
                                      </p:to>
                                    </p:set>
                                    <p:animEffect transition="in" filter="fade">
                                      <p:cBhvr>
                                        <p:cTn id="10" dur="500"/>
                                        <p:tgtEl>
                                          <p:spTgt spid="14339">
                                            <p:txEl>
                                              <p:pRg st="2" end="2"/>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4339">
                                            <p:txEl>
                                              <p:pRg st="3" end="3"/>
                                            </p:txEl>
                                          </p:spTgt>
                                        </p:tgtEl>
                                        <p:attrNameLst>
                                          <p:attrName>style.visibility</p:attrName>
                                        </p:attrNameLst>
                                      </p:cBhvr>
                                      <p:to>
                                        <p:strVal val="visible"/>
                                      </p:to>
                                    </p:set>
                                    <p:animEffect transition="in" filter="fade">
                                      <p:cBhvr>
                                        <p:cTn id="15" dur="500"/>
                                        <p:tgtEl>
                                          <p:spTgt spid="14339">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4339">
                                            <p:txEl>
                                              <p:pRg st="4" end="4"/>
                                            </p:txEl>
                                          </p:spTgt>
                                        </p:tgtEl>
                                        <p:attrNameLst>
                                          <p:attrName>style.visibility</p:attrName>
                                        </p:attrNameLst>
                                      </p:cBhvr>
                                      <p:to>
                                        <p:strVal val="visible"/>
                                      </p:to>
                                    </p:set>
                                    <p:animEffect transition="in" filter="fade">
                                      <p:cBhvr>
                                        <p:cTn id="20" dur="500"/>
                                        <p:tgtEl>
                                          <p:spTgt spid="14339">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339">
                                            <p:txEl>
                                              <p:pRg st="5" end="5"/>
                                            </p:txEl>
                                          </p:spTgt>
                                        </p:tgtEl>
                                        <p:attrNameLst>
                                          <p:attrName>style.visibility</p:attrName>
                                        </p:attrNameLst>
                                      </p:cBhvr>
                                      <p:to>
                                        <p:strVal val="visible"/>
                                      </p:to>
                                    </p:set>
                                    <p:animEffect transition="in" filter="fade">
                                      <p:cBhvr>
                                        <p:cTn id="25" dur="500"/>
                                        <p:tgtEl>
                                          <p:spTgt spid="14339">
                                            <p:txEl>
                                              <p:pRg st="5" end="5"/>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339">
                                            <p:txEl>
                                              <p:pRg st="6" end="6"/>
                                            </p:txEl>
                                          </p:spTgt>
                                        </p:tgtEl>
                                        <p:attrNameLst>
                                          <p:attrName>style.visibility</p:attrName>
                                        </p:attrNameLst>
                                      </p:cBhvr>
                                      <p:to>
                                        <p:strVal val="visible"/>
                                      </p:to>
                                    </p:set>
                                    <p:animEffect transition="in" filter="fade">
                                      <p:cBhvr>
                                        <p:cTn id="30" dur="500"/>
                                        <p:tgtEl>
                                          <p:spTgt spid="14339">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339">
                                            <p:txEl>
                                              <p:pRg st="7" end="7"/>
                                            </p:txEl>
                                          </p:spTgt>
                                        </p:tgtEl>
                                        <p:attrNameLst>
                                          <p:attrName>style.visibility</p:attrName>
                                        </p:attrNameLst>
                                      </p:cBhvr>
                                      <p:to>
                                        <p:strVal val="visible"/>
                                      </p:to>
                                    </p:set>
                                    <p:animEffect transition="in" filter="fade">
                                      <p:cBhvr>
                                        <p:cTn id="35" dur="500"/>
                                        <p:tgtEl>
                                          <p:spTgt spid="14339">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Repeaters and Digital Signal Quality</a:t>
            </a:r>
          </a:p>
        </p:txBody>
      </p:sp>
      <p:sp>
        <p:nvSpPr>
          <p:cNvPr id="4" name="Slide Number Placeholder 3"/>
          <p:cNvSpPr>
            <a:spLocks noGrp="1"/>
          </p:cNvSpPr>
          <p:nvPr>
            <p:ph type="sldNum" sz="quarter" idx="12"/>
          </p:nvPr>
        </p:nvSpPr>
        <p:spPr/>
        <p:txBody>
          <a:bodyPr/>
          <a:lstStyle/>
          <a:p>
            <a:fld id="{921E7DD1-A38C-4D3C-939A-6228F0F84939}" type="slidenum">
              <a:rPr lang="en-US" smtClean="0"/>
              <a:pPr/>
              <a:t>40</a:t>
            </a:fld>
            <a:endParaRPr lang="en-US"/>
          </a:p>
        </p:txBody>
      </p:sp>
      <p:sp>
        <p:nvSpPr>
          <p:cNvPr id="5" name="Rectangle 3"/>
          <p:cNvSpPr txBox="1">
            <a:spLocks noChangeArrowheads="1"/>
          </p:cNvSpPr>
          <p:nvPr/>
        </p:nvSpPr>
        <p:spPr>
          <a:xfrm>
            <a:off x="424040" y="1464255"/>
            <a:ext cx="8295918" cy="3215036"/>
          </a:xfrm>
          <a:prstGeom prst="rect">
            <a:avLst/>
          </a:prstGeom>
        </p:spPr>
        <p:txBody>
          <a:bodyPr lIns="111904" tIns="55952" rIns="111904" bIns="55952"/>
          <a:lstStyle/>
          <a:p>
            <a:pPr marL="341930" indent="-341930" defTabSz="913108" eaLnBrk="1" hangingPunct="1">
              <a:spcBef>
                <a:spcPts val="0"/>
              </a:spcBef>
              <a:buFont typeface="Arial" pitchFamily="34" charset="0"/>
              <a:buChar char="•"/>
              <a:defRPr/>
            </a:pPr>
            <a:r>
              <a:rPr lang="en-US" sz="2800" dirty="0">
                <a:cs typeface="Times New Roman" pitchFamily="18" charset="0"/>
              </a:rPr>
              <a:t>Signals are subject to noise, attenuation, distortion.</a:t>
            </a:r>
          </a:p>
          <a:p>
            <a:pPr marL="341930" indent="-341930" defTabSz="913108" eaLnBrk="1" hangingPunct="1">
              <a:spcBef>
                <a:spcPts val="0"/>
              </a:spcBef>
              <a:buFont typeface="Arial" pitchFamily="34" charset="0"/>
              <a:buChar char="•"/>
              <a:defRPr/>
            </a:pPr>
            <a:r>
              <a:rPr lang="en-US" sz="2800" dirty="0">
                <a:cs typeface="Times New Roman" pitchFamily="18" charset="0"/>
              </a:rPr>
              <a:t>Digital signal quality is less affected than analog signal quality because there are only two levels.</a:t>
            </a:r>
          </a:p>
          <a:p>
            <a:pPr marL="341930" indent="-341930" defTabSz="913108" eaLnBrk="1" hangingPunct="1">
              <a:spcBef>
                <a:spcPts val="0"/>
              </a:spcBef>
              <a:buFont typeface="Arial" pitchFamily="34" charset="0"/>
              <a:buChar char="•"/>
              <a:defRPr/>
            </a:pPr>
            <a:r>
              <a:rPr lang="en-US" sz="2800" dirty="0">
                <a:cs typeface="Times New Roman" pitchFamily="18" charset="0"/>
              </a:rPr>
              <a:t>Repeaters:</a:t>
            </a:r>
          </a:p>
          <a:p>
            <a:pPr marL="742143" lvl="1" indent="-285590" defTabSz="913108" eaLnBrk="1" hangingPunct="1">
              <a:spcBef>
                <a:spcPts val="0"/>
              </a:spcBef>
              <a:buFont typeface="Arial" pitchFamily="34" charset="0"/>
              <a:buChar char="•"/>
              <a:defRPr/>
            </a:pPr>
            <a:r>
              <a:rPr lang="en-US" sz="2400" dirty="0">
                <a:cs typeface="Times New Roman" pitchFamily="18" charset="0"/>
              </a:rPr>
              <a:t>Exactly recreate signals at intervals of distance.</a:t>
            </a:r>
          </a:p>
          <a:p>
            <a:pPr marL="742143" lvl="1" indent="-285590" defTabSz="913108" eaLnBrk="1" hangingPunct="1">
              <a:spcBef>
                <a:spcPts val="0"/>
              </a:spcBef>
              <a:buFont typeface="Arial" pitchFamily="34" charset="0"/>
              <a:buChar char="•"/>
              <a:defRPr/>
            </a:pPr>
            <a:r>
              <a:rPr lang="en-US" sz="2400" dirty="0">
                <a:cs typeface="Times New Roman" pitchFamily="18" charset="0"/>
              </a:rPr>
              <a:t>Use: transmit digital signals over long distances.</a:t>
            </a:r>
          </a:p>
          <a:p>
            <a:pPr marL="341930" indent="-341930" defTabSz="913108" eaLnBrk="1" hangingPunct="1">
              <a:spcBef>
                <a:spcPts val="0"/>
              </a:spcBef>
              <a:buFont typeface="Arial" pitchFamily="34" charset="0"/>
              <a:buChar char="•"/>
              <a:defRPr/>
            </a:pPr>
            <a:r>
              <a:rPr lang="en-US" sz="2800" dirty="0">
                <a:cs typeface="Times New Roman" pitchFamily="18" charset="0"/>
              </a:rPr>
              <a:t>Error correction techniques are available.</a:t>
            </a:r>
          </a:p>
        </p:txBody>
      </p:sp>
      <p:pic>
        <p:nvPicPr>
          <p:cNvPr id="6" name="Picture 5" descr="A diagram showing a complex analog signal feeding into a repeater which then reconstitutes a clean digital signal."/>
          <p:cNvPicPr>
            <a:picLocks noChangeAspect="1"/>
          </p:cNvPicPr>
          <p:nvPr/>
        </p:nvPicPr>
        <p:blipFill>
          <a:blip r:embed="rId3" cstate="print"/>
          <a:srcRect/>
          <a:stretch>
            <a:fillRect/>
          </a:stretch>
        </p:blipFill>
        <p:spPr bwMode="auto">
          <a:xfrm>
            <a:off x="1840940" y="4855206"/>
            <a:ext cx="5462117" cy="1318603"/>
          </a:xfrm>
          <a:prstGeom prst="rect">
            <a:avLst/>
          </a:prstGeom>
          <a:noFill/>
          <a:ln w="9525">
            <a:noFill/>
            <a:miter lim="800000"/>
            <a:headEnd/>
            <a:tailEnd/>
          </a:ln>
        </p:spPr>
      </p:pic>
    </p:spTree>
    <p:extLst>
      <p:ext uri="{BB962C8B-B14F-4D97-AF65-F5344CB8AC3E}">
        <p14:creationId xmlns:p14="http://schemas.microsoft.com/office/powerpoint/2010/main" val="29924408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animEffect transition="in" filter="fade">
                                      <p:cBhvr>
                                        <p:cTn id="7" dur="500"/>
                                        <p:tgtEl>
                                          <p:spTgt spid="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childTnLst>
                                </p:cTn>
                              </p:par>
                              <p:par>
                                <p:cTn id="12" presetID="1" presetClass="entr" presetSubtype="0" fill="hold" nodeType="withEffect">
                                  <p:stCondLst>
                                    <p:cond delay="0"/>
                                  </p:stCondLst>
                                  <p:childTnLst>
                                    <p:set>
                                      <p:cBhvr>
                                        <p:cTn id="13" dur="1" fill="hold">
                                          <p:stCondLst>
                                            <p:cond delay="0"/>
                                          </p:stCondLst>
                                        </p:cTn>
                                        <p:tgtEl>
                                          <p:spTgt spid="5">
                                            <p:txEl>
                                              <p:pRg st="3" end="3"/>
                                            </p:txEl>
                                          </p:spTgt>
                                        </p:tgtEl>
                                        <p:attrNameLst>
                                          <p:attrName>style.visibility</p:attrName>
                                        </p:attrNameLst>
                                      </p:cBhvr>
                                      <p:to>
                                        <p:strVal val="visible"/>
                                      </p:to>
                                    </p:set>
                                  </p:childTnLst>
                                </p:cTn>
                              </p:par>
                              <p:par>
                                <p:cTn id="14" presetID="1" presetClass="entr" presetSubtype="0" fill="hold" nodeType="withEffect">
                                  <p:stCondLst>
                                    <p:cond delay="0"/>
                                  </p:stCondLst>
                                  <p:childTnLst>
                                    <p:set>
                                      <p:cBhvr>
                                        <p:cTn id="15"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5" end="5"/>
                                            </p:txEl>
                                          </p:spTgt>
                                        </p:tgtEl>
                                        <p:attrNameLst>
                                          <p:attrName>style.visibility</p:attrName>
                                        </p:attrNameLst>
                                      </p:cBhvr>
                                      <p:to>
                                        <p:strVal val="visible"/>
                                      </p:to>
                                    </p:set>
                                    <p:animEffect transition="in" filter="fade">
                                      <p:cBhvr>
                                        <p:cTn id="20" dur="500"/>
                                        <p:tgtEl>
                                          <p:spTgt spid="5">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p:txBody>
          <a:bodyPr>
            <a:noAutofit/>
          </a:bodyPr>
          <a:lstStyle/>
          <a:p>
            <a:r>
              <a:rPr lang="en-US" dirty="0"/>
              <a:t>Multiplexing: </a:t>
            </a:r>
            <a:br>
              <a:rPr lang="en-US" dirty="0"/>
            </a:br>
            <a:r>
              <a:rPr lang="en-US" dirty="0"/>
              <a:t>More than One Signal</a:t>
            </a:r>
          </a:p>
        </p:txBody>
      </p:sp>
      <p:sp>
        <p:nvSpPr>
          <p:cNvPr id="6" name="Content Placeholder 5">
            <a:extLst>
              <a:ext uri="{FF2B5EF4-FFF2-40B4-BE49-F238E27FC236}">
                <a16:creationId xmlns:a16="http://schemas.microsoft.com/office/drawing/2014/main" id="{E5F49E46-EE3F-F31F-B99B-5937599398CA}"/>
              </a:ext>
            </a:extLst>
          </p:cNvPr>
          <p:cNvSpPr>
            <a:spLocks noGrp="1"/>
          </p:cNvSpPr>
          <p:nvPr>
            <p:ph idx="1"/>
          </p:nvPr>
        </p:nvSpPr>
        <p:spPr/>
        <p:txBody>
          <a:bodyPr/>
          <a:lstStyle/>
          <a:p>
            <a:pPr>
              <a:spcBef>
                <a:spcPts val="0"/>
              </a:spcBef>
            </a:pPr>
            <a:r>
              <a:rPr lang="en-US" sz="2700" dirty="0"/>
              <a:t>In </a:t>
            </a:r>
            <a:r>
              <a:rPr lang="en-US" sz="2700" b="1" dirty="0"/>
              <a:t>time division multiplexing</a:t>
            </a:r>
            <a:r>
              <a:rPr lang="en-US" sz="2700" dirty="0"/>
              <a:t>, each signal gets a time slot on the transmission medium.</a:t>
            </a:r>
          </a:p>
          <a:p>
            <a:pPr>
              <a:spcBef>
                <a:spcPts val="0"/>
              </a:spcBef>
            </a:pPr>
            <a:r>
              <a:rPr lang="en-US" sz="2700" dirty="0"/>
              <a:t>T-1 telephone trunk circuits use time division multiplexing with 24 time slots.</a:t>
            </a:r>
          </a:p>
          <a:p>
            <a:pPr>
              <a:spcBef>
                <a:spcPts val="0"/>
              </a:spcBef>
            </a:pPr>
            <a:r>
              <a:rPr lang="en-US" sz="2700" dirty="0"/>
              <a:t>In </a:t>
            </a:r>
            <a:r>
              <a:rPr lang="en-US" sz="2700" b="1" dirty="0"/>
              <a:t>frequency division multiplexing</a:t>
            </a:r>
            <a:r>
              <a:rPr lang="en-US" sz="2700" dirty="0"/>
              <a:t>, each signal occupies a different frequency band on the transmission medium.</a:t>
            </a:r>
          </a:p>
          <a:p>
            <a:pPr>
              <a:spcBef>
                <a:spcPts val="0"/>
              </a:spcBef>
            </a:pPr>
            <a:r>
              <a:rPr lang="en-US" sz="2700" dirty="0"/>
              <a:t>The optical form of frequency division multiplexing is wave division or </a:t>
            </a:r>
            <a:r>
              <a:rPr lang="el-GR" sz="2400" dirty="0"/>
              <a:t>λ</a:t>
            </a:r>
            <a:r>
              <a:rPr lang="en-US" sz="2700" dirty="0"/>
              <a:t> (lambda) division multiplexing.</a:t>
            </a:r>
          </a:p>
          <a:p>
            <a:endParaRPr lang="en-US" dirty="0"/>
          </a:p>
        </p:txBody>
      </p:sp>
      <p:sp>
        <p:nvSpPr>
          <p:cNvPr id="39940" name="Slide Number Placeholder 6"/>
          <p:cNvSpPr>
            <a:spLocks noGrp="1"/>
          </p:cNvSpPr>
          <p:nvPr>
            <p:ph type="sldNum" sz="quarter" idx="12"/>
          </p:nvPr>
        </p:nvSpPr>
        <p:spPr>
          <a:noFill/>
        </p:spPr>
        <p:txBody>
          <a:bodyPr/>
          <a:lstStyle/>
          <a:p>
            <a:fld id="{81410A39-C813-45BD-B2F3-03AF71AE3FD5}" type="slidenum">
              <a:rPr lang="en-US" smtClean="0"/>
              <a:pPr/>
              <a:t>41</a:t>
            </a:fld>
            <a:endParaRPr lang="en-US" dirty="0"/>
          </a:p>
        </p:txBody>
      </p:sp>
    </p:spTree>
    <p:extLst>
      <p:ext uri="{BB962C8B-B14F-4D97-AF65-F5344CB8AC3E}">
        <p14:creationId xmlns:p14="http://schemas.microsoft.com/office/powerpoint/2010/main" val="140197767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xEl>
                                              <p:pRg st="1" end="1"/>
                                            </p:txEl>
                                          </p:spTgt>
                                        </p:tgtEl>
                                        <p:attrNameLst>
                                          <p:attrName>style.visibility</p:attrName>
                                        </p:attrNameLst>
                                      </p:cBhvr>
                                      <p:to>
                                        <p:strVal val="visible"/>
                                      </p:to>
                                    </p:set>
                                    <p:animEffect transition="in" filter="fade">
                                      <p:cBhvr>
                                        <p:cTn id="7" dur="500"/>
                                        <p:tgtEl>
                                          <p:spTgt spid="6">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6">
                                            <p:txEl>
                                              <p:pRg st="2" end="2"/>
                                            </p:txEl>
                                          </p:spTgt>
                                        </p:tgtEl>
                                        <p:attrNameLst>
                                          <p:attrName>style.visibility</p:attrName>
                                        </p:attrNameLst>
                                      </p:cBhvr>
                                      <p:to>
                                        <p:strVal val="visible"/>
                                      </p:to>
                                    </p:set>
                                    <p:animEffect transition="in" filter="fade">
                                      <p:cBhvr>
                                        <p:cTn id="12" dur="500"/>
                                        <p:tgtEl>
                                          <p:spTgt spid="6">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animEffect transition="in" filter="fade">
                                      <p:cBhvr>
                                        <p:cTn id="17" dur="500"/>
                                        <p:tgtEl>
                                          <p:spTgt spid="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Digital Subscriber Line</a:t>
            </a:r>
          </a:p>
        </p:txBody>
      </p:sp>
      <p:sp>
        <p:nvSpPr>
          <p:cNvPr id="5" name="Slide Number Placeholder 4"/>
          <p:cNvSpPr>
            <a:spLocks noGrp="1"/>
          </p:cNvSpPr>
          <p:nvPr>
            <p:ph type="sldNum" sz="quarter" idx="12"/>
          </p:nvPr>
        </p:nvSpPr>
        <p:spPr/>
        <p:txBody>
          <a:bodyPr/>
          <a:lstStyle/>
          <a:p>
            <a:pPr>
              <a:defRPr/>
            </a:pPr>
            <a:fld id="{BB2E17C2-B05D-44FF-B036-0C71981DE87F}" type="slidenum">
              <a:rPr lang="en-US" smtClean="0"/>
              <a:pPr>
                <a:defRPr/>
              </a:pPr>
              <a:t>42</a:t>
            </a:fld>
            <a:endParaRPr lang="en-US" dirty="0"/>
          </a:p>
        </p:txBody>
      </p:sp>
      <p:sp>
        <p:nvSpPr>
          <p:cNvPr id="9" name="TextBox 8"/>
          <p:cNvSpPr txBox="1"/>
          <p:nvPr/>
        </p:nvSpPr>
        <p:spPr>
          <a:xfrm>
            <a:off x="707769" y="3607613"/>
            <a:ext cx="7910062" cy="1959656"/>
          </a:xfrm>
          <a:prstGeom prst="rect">
            <a:avLst/>
          </a:prstGeom>
          <a:noFill/>
        </p:spPr>
        <p:txBody>
          <a:bodyPr wrap="square" lIns="111904" tIns="55952" rIns="111904" bIns="55952" rtlCol="0">
            <a:spAutoFit/>
          </a:bodyPr>
          <a:lstStyle/>
          <a:p>
            <a:r>
              <a:rPr lang="en-US" sz="3000" dirty="0"/>
              <a:t>Three “bands” of data, frequency division multiplexed, on one transmission medium.</a:t>
            </a:r>
          </a:p>
          <a:p>
            <a:r>
              <a:rPr lang="en-US" sz="3000" dirty="0"/>
              <a:t>Note that the downstream data band is much wider than the other two.  Voice is narrowest.</a:t>
            </a:r>
          </a:p>
        </p:txBody>
      </p:sp>
      <p:pic>
        <p:nvPicPr>
          <p:cNvPr id="3" name="Picture 2" descr="Shape&#10;&#10;Description automatically generated">
            <a:extLst>
              <a:ext uri="{FF2B5EF4-FFF2-40B4-BE49-F238E27FC236}">
                <a16:creationId xmlns:a16="http://schemas.microsoft.com/office/drawing/2014/main" id="{897A85E6-921A-C652-9411-941781AB430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905000"/>
            <a:ext cx="6602285" cy="1597507"/>
          </a:xfrm>
          <a:prstGeom prst="rect">
            <a:avLst/>
          </a:prstGeom>
        </p:spPr>
      </p:pic>
    </p:spTree>
    <p:extLst>
      <p:ext uri="{BB962C8B-B14F-4D97-AF65-F5344CB8AC3E}">
        <p14:creationId xmlns:p14="http://schemas.microsoft.com/office/powerpoint/2010/main" val="341602754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Bandwidth</a:t>
            </a:r>
          </a:p>
        </p:txBody>
      </p:sp>
      <p:sp>
        <p:nvSpPr>
          <p:cNvPr id="4" name="Content Placeholder 3"/>
          <p:cNvSpPr>
            <a:spLocks noGrp="1"/>
          </p:cNvSpPr>
          <p:nvPr>
            <p:ph idx="1"/>
          </p:nvPr>
        </p:nvSpPr>
        <p:spPr/>
        <p:txBody>
          <a:bodyPr/>
          <a:lstStyle/>
          <a:p>
            <a:r>
              <a:rPr lang="en-US" sz="2800" b="1" dirty="0"/>
              <a:t>Bandwidth: </a:t>
            </a:r>
            <a:r>
              <a:rPr lang="en-US" sz="2800" dirty="0"/>
              <a:t>The range of frequencies passed by the medium with little attenuation.</a:t>
            </a:r>
          </a:p>
          <a:p>
            <a:r>
              <a:rPr lang="en-US" sz="2800" dirty="0"/>
              <a:t>One or more digital signals: modulated sine waves of different frequencies, all of which must be within the bandwidth of the medium.</a:t>
            </a:r>
          </a:p>
          <a:p>
            <a:r>
              <a:rPr lang="en-US" sz="2800" dirty="0"/>
              <a:t>Higher frequencies give higher data rates.</a:t>
            </a:r>
          </a:p>
          <a:p>
            <a:r>
              <a:rPr lang="en-US" sz="2800" dirty="0"/>
              <a:t>Media with wider bandwidth range of frequencies) can have higher data rates. </a:t>
            </a:r>
          </a:p>
          <a:p>
            <a:r>
              <a:rPr lang="en-US" sz="2800" dirty="0"/>
              <a:t>Data rates usually measured in bits per second. </a:t>
            </a:r>
          </a:p>
          <a:p>
            <a:endParaRPr lang="en-US" dirty="0"/>
          </a:p>
        </p:txBody>
      </p:sp>
      <p:sp>
        <p:nvSpPr>
          <p:cNvPr id="3" name="Slide Number Placeholder 2"/>
          <p:cNvSpPr>
            <a:spLocks noGrp="1"/>
          </p:cNvSpPr>
          <p:nvPr>
            <p:ph type="sldNum" sz="quarter" idx="12"/>
          </p:nvPr>
        </p:nvSpPr>
        <p:spPr/>
        <p:txBody>
          <a:bodyPr/>
          <a:lstStyle/>
          <a:p>
            <a:fld id="{DEB7ED05-90B4-437F-8054-B681C422DB1A}" type="slidenum">
              <a:rPr lang="en-US" smtClean="0"/>
              <a:pPr/>
              <a:t>43</a:t>
            </a:fld>
            <a:endParaRPr lang="en-US"/>
          </a:p>
        </p:txBody>
      </p:sp>
    </p:spTree>
    <p:extLst>
      <p:ext uri="{BB962C8B-B14F-4D97-AF65-F5344CB8AC3E}">
        <p14:creationId xmlns:p14="http://schemas.microsoft.com/office/powerpoint/2010/main" val="835221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647" y="381000"/>
            <a:ext cx="9009353" cy="869292"/>
          </a:xfrm>
        </p:spPr>
        <p:txBody>
          <a:bodyPr>
            <a:noAutofit/>
          </a:bodyPr>
          <a:lstStyle/>
          <a:p>
            <a:r>
              <a:rPr lang="en-US" sz="3600" dirty="0"/>
              <a:t>Broadband and Baseband: Simplified</a:t>
            </a:r>
          </a:p>
        </p:txBody>
      </p:sp>
      <p:sp>
        <p:nvSpPr>
          <p:cNvPr id="3" name="Content Placeholder 2"/>
          <p:cNvSpPr>
            <a:spLocks noGrp="1"/>
          </p:cNvSpPr>
          <p:nvPr>
            <p:ph idx="1"/>
          </p:nvPr>
        </p:nvSpPr>
        <p:spPr>
          <a:xfrm>
            <a:off x="621992" y="1659963"/>
            <a:ext cx="8034661" cy="4286715"/>
          </a:xfrm>
        </p:spPr>
        <p:txBody>
          <a:bodyPr>
            <a:noAutofit/>
          </a:bodyPr>
          <a:lstStyle/>
          <a:p>
            <a:r>
              <a:rPr lang="en-US" dirty="0"/>
              <a:t>Baseband: Only one signal travels on the communication medium, </a:t>
            </a:r>
            <a:r>
              <a:rPr lang="en-US" i="1" dirty="0"/>
              <a:t>e.g.</a:t>
            </a:r>
            <a:r>
              <a:rPr lang="en-US" dirty="0"/>
              <a:t> a voice telephone line.  (It could be a very fast signal, like gigabit Ethernet.)</a:t>
            </a:r>
          </a:p>
          <a:p>
            <a:r>
              <a:rPr lang="en-US" dirty="0"/>
              <a:t>Broadband: Two or more independent signals, like “channels” on cable television travel on the medium.</a:t>
            </a:r>
          </a:p>
          <a:p>
            <a:r>
              <a:rPr lang="en-US" dirty="0"/>
              <a:t>Broadband is now (</a:t>
            </a:r>
            <a:r>
              <a:rPr lang="en-US" dirty="0" err="1"/>
              <a:t>mis</a:t>
            </a:r>
            <a:r>
              <a:rPr lang="en-US" dirty="0"/>
              <a:t>)used to mean “fast,” even when only one signal is involved.</a:t>
            </a:r>
          </a:p>
        </p:txBody>
      </p:sp>
      <p:sp>
        <p:nvSpPr>
          <p:cNvPr id="4" name="Slide Number Placeholder 3"/>
          <p:cNvSpPr>
            <a:spLocks noGrp="1"/>
          </p:cNvSpPr>
          <p:nvPr>
            <p:ph type="sldNum" sz="quarter" idx="12"/>
          </p:nvPr>
        </p:nvSpPr>
        <p:spPr/>
        <p:txBody>
          <a:bodyPr/>
          <a:lstStyle/>
          <a:p>
            <a:fld id="{921E7DD1-A38C-4D3C-939A-6228F0F84939}" type="slidenum">
              <a:rPr lang="en-US" smtClean="0"/>
              <a:pPr/>
              <a:t>44</a:t>
            </a:fld>
            <a:endParaRPr lang="en-US"/>
          </a:p>
        </p:txBody>
      </p:sp>
    </p:spTree>
    <p:extLst>
      <p:ext uri="{BB962C8B-B14F-4D97-AF65-F5344CB8AC3E}">
        <p14:creationId xmlns:p14="http://schemas.microsoft.com/office/powerpoint/2010/main" val="2327061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Broadband and Baseband: Stricter</a:t>
            </a:r>
          </a:p>
        </p:txBody>
      </p:sp>
      <p:sp>
        <p:nvSpPr>
          <p:cNvPr id="3" name="Content Placeholder 2"/>
          <p:cNvSpPr>
            <a:spLocks noGrp="1"/>
          </p:cNvSpPr>
          <p:nvPr>
            <p:ph idx="1"/>
          </p:nvPr>
        </p:nvSpPr>
        <p:spPr/>
        <p:txBody>
          <a:bodyPr>
            <a:normAutofit/>
          </a:bodyPr>
          <a:lstStyle/>
          <a:p>
            <a:r>
              <a:rPr lang="en-US" dirty="0"/>
              <a:t>‘Broadband” requires modulated carrier waves, and so implies frequency division multiplexing.</a:t>
            </a:r>
          </a:p>
          <a:p>
            <a:r>
              <a:rPr lang="en-US" dirty="0"/>
              <a:t>In the strictest sense, time division multiplexing directly onto the wire is baseband, because there is only one signal stream on the wire.</a:t>
            </a:r>
          </a:p>
        </p:txBody>
      </p:sp>
      <p:sp>
        <p:nvSpPr>
          <p:cNvPr id="4" name="Slide Number Placeholder 3"/>
          <p:cNvSpPr>
            <a:spLocks noGrp="1"/>
          </p:cNvSpPr>
          <p:nvPr>
            <p:ph type="sldNum" sz="quarter" idx="12"/>
          </p:nvPr>
        </p:nvSpPr>
        <p:spPr/>
        <p:txBody>
          <a:bodyPr/>
          <a:lstStyle/>
          <a:p>
            <a:fld id="{E1EA7695-D855-4B03-9B7C-34781ACC89D6}" type="slidenum">
              <a:rPr lang="en-US" smtClean="0"/>
              <a:pPr/>
              <a:t>45</a:t>
            </a:fld>
            <a:endParaRPr lang="en-US"/>
          </a:p>
        </p:txBody>
      </p:sp>
    </p:spTree>
    <p:extLst>
      <p:ext uri="{BB962C8B-B14F-4D97-AF65-F5344CB8AC3E}">
        <p14:creationId xmlns:p14="http://schemas.microsoft.com/office/powerpoint/2010/main" val="375636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Baseband: EE Version</a:t>
            </a:r>
          </a:p>
        </p:txBody>
      </p:sp>
      <p:sp>
        <p:nvSpPr>
          <p:cNvPr id="3" name="Content Placeholder 2"/>
          <p:cNvSpPr>
            <a:spLocks noGrp="1"/>
          </p:cNvSpPr>
          <p:nvPr>
            <p:ph idx="1"/>
          </p:nvPr>
        </p:nvSpPr>
        <p:spPr/>
        <p:txBody>
          <a:bodyPr>
            <a:normAutofit/>
          </a:bodyPr>
          <a:lstStyle/>
          <a:p>
            <a:pPr>
              <a:buNone/>
            </a:pPr>
            <a:r>
              <a:rPr lang="en-US" dirty="0"/>
              <a:t>An electrical engineer will tell you that:</a:t>
            </a:r>
          </a:p>
          <a:p>
            <a:r>
              <a:rPr lang="en-US" dirty="0"/>
              <a:t>A baseband signal starts at zero Hz and goes up to some maximum frequency.</a:t>
            </a:r>
          </a:p>
          <a:p>
            <a:r>
              <a:rPr lang="en-US" dirty="0"/>
              <a:t>It’s “baseband” because it occupies that “base” frequency starting at zero Hz.</a:t>
            </a:r>
          </a:p>
          <a:p>
            <a:r>
              <a:rPr lang="en-US" dirty="0"/>
              <a:t>There can be only one baseband signal on a channel because there’s only the one “base” band starting at zero Hz.</a:t>
            </a:r>
          </a:p>
        </p:txBody>
      </p:sp>
      <p:sp>
        <p:nvSpPr>
          <p:cNvPr id="4" name="Slide Number Placeholder 3"/>
          <p:cNvSpPr>
            <a:spLocks noGrp="1"/>
          </p:cNvSpPr>
          <p:nvPr>
            <p:ph type="sldNum" sz="quarter" idx="12"/>
          </p:nvPr>
        </p:nvSpPr>
        <p:spPr/>
        <p:txBody>
          <a:bodyPr/>
          <a:lstStyle/>
          <a:p>
            <a:fld id="{E1EA7695-D855-4B03-9B7C-34781ACC89D6}" type="slidenum">
              <a:rPr lang="en-US" smtClean="0"/>
              <a:pPr/>
              <a:t>46</a:t>
            </a:fld>
            <a:endParaRPr lang="en-US"/>
          </a:p>
        </p:txBody>
      </p:sp>
    </p:spTree>
    <p:extLst>
      <p:ext uri="{BB962C8B-B14F-4D97-AF65-F5344CB8AC3E}">
        <p14:creationId xmlns:p14="http://schemas.microsoft.com/office/powerpoint/2010/main" val="37057879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Broadband: EE Version</a:t>
            </a:r>
          </a:p>
        </p:txBody>
      </p:sp>
      <p:sp>
        <p:nvSpPr>
          <p:cNvPr id="3" name="Content Placeholder 2"/>
          <p:cNvSpPr>
            <a:spLocks noGrp="1"/>
          </p:cNvSpPr>
          <p:nvPr>
            <p:ph idx="1"/>
          </p:nvPr>
        </p:nvSpPr>
        <p:spPr>
          <a:xfrm>
            <a:off x="616968" y="1553562"/>
            <a:ext cx="8131125" cy="4848602"/>
          </a:xfrm>
        </p:spPr>
        <p:txBody>
          <a:bodyPr>
            <a:noAutofit/>
          </a:bodyPr>
          <a:lstStyle/>
          <a:p>
            <a:pPr>
              <a:lnSpc>
                <a:spcPts val="3916"/>
              </a:lnSpc>
              <a:spcBef>
                <a:spcPts val="600"/>
              </a:spcBef>
              <a:buNone/>
            </a:pPr>
            <a:r>
              <a:rPr lang="en-US" dirty="0"/>
              <a:t>An electrical engineer will tell you that:</a:t>
            </a:r>
          </a:p>
          <a:p>
            <a:pPr>
              <a:lnSpc>
                <a:spcPts val="3916"/>
              </a:lnSpc>
              <a:spcBef>
                <a:spcPts val="600"/>
              </a:spcBef>
            </a:pPr>
            <a:r>
              <a:rPr lang="en-US" dirty="0"/>
              <a:t>A broadband signal has maximum and minimum frequencies that can occur anywhere within the frequencies that the communication medium can carry.</a:t>
            </a:r>
          </a:p>
          <a:p>
            <a:pPr>
              <a:lnSpc>
                <a:spcPts val="3916"/>
              </a:lnSpc>
              <a:spcBef>
                <a:spcPts val="600"/>
              </a:spcBef>
            </a:pPr>
            <a:r>
              <a:rPr lang="en-US" dirty="0"/>
              <a:t>So, more than one signal is possible on the medium.</a:t>
            </a:r>
          </a:p>
        </p:txBody>
      </p:sp>
      <p:sp>
        <p:nvSpPr>
          <p:cNvPr id="4" name="Slide Number Placeholder 3"/>
          <p:cNvSpPr>
            <a:spLocks noGrp="1"/>
          </p:cNvSpPr>
          <p:nvPr>
            <p:ph type="sldNum" sz="quarter" idx="12"/>
          </p:nvPr>
        </p:nvSpPr>
        <p:spPr/>
        <p:txBody>
          <a:bodyPr/>
          <a:lstStyle/>
          <a:p>
            <a:fld id="{E1EA7695-D855-4B03-9B7C-34781ACC89D6}" type="slidenum">
              <a:rPr lang="en-US" smtClean="0"/>
              <a:pPr/>
              <a:t>47</a:t>
            </a:fld>
            <a:endParaRPr lang="en-US"/>
          </a:p>
        </p:txBody>
      </p:sp>
    </p:spTree>
    <p:extLst>
      <p:ext uri="{BB962C8B-B14F-4D97-AF65-F5344CB8AC3E}">
        <p14:creationId xmlns:p14="http://schemas.microsoft.com/office/powerpoint/2010/main" val="3551867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Misinformation</a:t>
            </a:r>
          </a:p>
        </p:txBody>
      </p:sp>
      <p:sp>
        <p:nvSpPr>
          <p:cNvPr id="3" name="Content Placeholder 2"/>
          <p:cNvSpPr>
            <a:spLocks noGrp="1"/>
          </p:cNvSpPr>
          <p:nvPr>
            <p:ph idx="1"/>
          </p:nvPr>
        </p:nvSpPr>
        <p:spPr>
          <a:xfrm>
            <a:off x="685297" y="2803853"/>
            <a:ext cx="7773405" cy="3304343"/>
          </a:xfrm>
        </p:spPr>
        <p:txBody>
          <a:bodyPr>
            <a:noAutofit/>
          </a:bodyPr>
          <a:lstStyle/>
          <a:p>
            <a:r>
              <a:rPr lang="en-US" dirty="0"/>
              <a:t>Speed of transmission.</a:t>
            </a:r>
          </a:p>
          <a:p>
            <a:r>
              <a:rPr lang="en-US" dirty="0"/>
              <a:t>Transmission medium (cable, wire, radio, etc.)</a:t>
            </a:r>
          </a:p>
          <a:p>
            <a:r>
              <a:rPr lang="en-US" dirty="0"/>
              <a:t>Direction of transmission.</a:t>
            </a:r>
          </a:p>
          <a:p>
            <a:r>
              <a:rPr lang="en-US" dirty="0"/>
              <a:t>Whether the underlying data are digital or analog in nature.</a:t>
            </a:r>
          </a:p>
        </p:txBody>
      </p:sp>
      <p:sp>
        <p:nvSpPr>
          <p:cNvPr id="4" name="Slide Number Placeholder 3"/>
          <p:cNvSpPr>
            <a:spLocks noGrp="1"/>
          </p:cNvSpPr>
          <p:nvPr>
            <p:ph type="sldNum" sz="quarter" idx="12"/>
          </p:nvPr>
        </p:nvSpPr>
        <p:spPr/>
        <p:txBody>
          <a:bodyPr/>
          <a:lstStyle/>
          <a:p>
            <a:fld id="{E1EA7695-D855-4B03-9B7C-34781ACC89D6}" type="slidenum">
              <a:rPr lang="en-US" smtClean="0"/>
              <a:pPr/>
              <a:t>48</a:t>
            </a:fld>
            <a:endParaRPr lang="en-US"/>
          </a:p>
        </p:txBody>
      </p:sp>
      <p:sp>
        <p:nvSpPr>
          <p:cNvPr id="5" name="TextBox 4"/>
          <p:cNvSpPr txBox="1"/>
          <p:nvPr/>
        </p:nvSpPr>
        <p:spPr>
          <a:xfrm>
            <a:off x="520504" y="1732175"/>
            <a:ext cx="8102991" cy="1036327"/>
          </a:xfrm>
          <a:prstGeom prst="rect">
            <a:avLst/>
          </a:prstGeom>
          <a:noFill/>
        </p:spPr>
        <p:txBody>
          <a:bodyPr wrap="square" lIns="111904" tIns="55952" rIns="111904" bIns="55952" rtlCol="0">
            <a:spAutoFit/>
          </a:bodyPr>
          <a:lstStyle/>
          <a:p>
            <a:r>
              <a:rPr lang="en-US" sz="3000" dirty="0"/>
              <a:t>The distinction between baseband and broadband has little or nothing to do with:</a:t>
            </a:r>
          </a:p>
        </p:txBody>
      </p:sp>
    </p:spTree>
    <p:extLst>
      <p:ext uri="{BB962C8B-B14F-4D97-AF65-F5344CB8AC3E}">
        <p14:creationId xmlns:p14="http://schemas.microsoft.com/office/powerpoint/2010/main" val="2275866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normAutofit/>
          </a:bodyPr>
          <a:lstStyle/>
          <a:p>
            <a:r>
              <a:rPr lang="en-US" dirty="0"/>
              <a:t>Synchronizing Digital Signals</a:t>
            </a:r>
          </a:p>
        </p:txBody>
      </p:sp>
      <p:sp>
        <p:nvSpPr>
          <p:cNvPr id="31747" name="Rectangle 3"/>
          <p:cNvSpPr>
            <a:spLocks noGrp="1" noChangeArrowheads="1"/>
          </p:cNvSpPr>
          <p:nvPr>
            <p:ph idx="1"/>
          </p:nvPr>
        </p:nvSpPr>
        <p:spPr/>
        <p:txBody>
          <a:bodyPr>
            <a:normAutofit/>
          </a:bodyPr>
          <a:lstStyle/>
          <a:p>
            <a:pPr>
              <a:lnSpc>
                <a:spcPct val="90000"/>
              </a:lnSpc>
            </a:pPr>
            <a:r>
              <a:rPr lang="en-US" dirty="0"/>
              <a:t>Synchronizing digital signals is difficult.</a:t>
            </a:r>
          </a:p>
          <a:p>
            <a:pPr>
              <a:lnSpc>
                <a:spcPct val="90000"/>
              </a:lnSpc>
            </a:pPr>
            <a:r>
              <a:rPr lang="en-US" dirty="0"/>
              <a:t>Asynchronous transmission:</a:t>
            </a:r>
          </a:p>
          <a:p>
            <a:pPr lvl="1">
              <a:lnSpc>
                <a:spcPct val="90000"/>
              </a:lnSpc>
            </a:pPr>
            <a:r>
              <a:rPr lang="en-US" sz="2700" dirty="0"/>
              <a:t>Clear start and stop signals.</a:t>
            </a:r>
          </a:p>
          <a:p>
            <a:pPr lvl="1">
              <a:lnSpc>
                <a:spcPct val="90000"/>
              </a:lnSpc>
            </a:pPr>
            <a:r>
              <a:rPr lang="en-US" sz="2700" dirty="0"/>
              <a:t>Small number of bits at a tine, usually one byte.</a:t>
            </a:r>
          </a:p>
          <a:p>
            <a:pPr lvl="1">
              <a:lnSpc>
                <a:spcPct val="90000"/>
              </a:lnSpc>
            </a:pPr>
            <a:r>
              <a:rPr lang="en-US" sz="2700" dirty="0"/>
              <a:t>Use: low-speed modems, Ethernet frames.</a:t>
            </a:r>
          </a:p>
          <a:p>
            <a:pPr>
              <a:lnSpc>
                <a:spcPct val="90000"/>
              </a:lnSpc>
            </a:pPr>
            <a:r>
              <a:rPr lang="en-US" dirty="0"/>
              <a:t>Synchronous transmission:</a:t>
            </a:r>
          </a:p>
          <a:p>
            <a:pPr lvl="1">
              <a:lnSpc>
                <a:spcPct val="90000"/>
              </a:lnSpc>
            </a:pPr>
            <a:r>
              <a:rPr lang="en-US" sz="2700" dirty="0"/>
              <a:t>Continuous digital signal.</a:t>
            </a:r>
          </a:p>
          <a:p>
            <a:pPr lvl="1">
              <a:lnSpc>
                <a:spcPct val="90000"/>
              </a:lnSpc>
            </a:pPr>
            <a:r>
              <a:rPr lang="en-US" sz="2700" dirty="0"/>
              <a:t>Use: high-speed modems and point-to-point methods.</a:t>
            </a:r>
          </a:p>
          <a:p>
            <a:pPr lvl="2">
              <a:lnSpc>
                <a:spcPct val="90000"/>
              </a:lnSpc>
            </a:pPr>
            <a:endParaRPr lang="en-US" dirty="0"/>
          </a:p>
          <a:p>
            <a:pPr lvl="1">
              <a:lnSpc>
                <a:spcPct val="90000"/>
              </a:lnSpc>
            </a:pPr>
            <a:endParaRPr lang="en-US" dirty="0"/>
          </a:p>
        </p:txBody>
      </p:sp>
      <p:sp>
        <p:nvSpPr>
          <p:cNvPr id="31748" name="Slide Number Placeholder 5"/>
          <p:cNvSpPr>
            <a:spLocks noGrp="1"/>
          </p:cNvSpPr>
          <p:nvPr>
            <p:ph type="sldNum" sz="quarter" idx="12"/>
          </p:nvPr>
        </p:nvSpPr>
        <p:spPr>
          <a:noFill/>
        </p:spPr>
        <p:txBody>
          <a:bodyPr/>
          <a:lstStyle/>
          <a:p>
            <a:fld id="{08381C48-C202-4C2F-AA14-3238460617D4}" type="slidenum">
              <a:rPr lang="en-US" smtClean="0"/>
              <a:pPr/>
              <a:t>49</a:t>
            </a:fld>
            <a:endParaRPr lang="en-US" dirty="0"/>
          </a:p>
        </p:txBody>
      </p:sp>
    </p:spTree>
    <p:extLst>
      <p:ext uri="{BB962C8B-B14F-4D97-AF65-F5344CB8AC3E}">
        <p14:creationId xmlns:p14="http://schemas.microsoft.com/office/powerpoint/2010/main" val="1862065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1747">
                                            <p:txEl>
                                              <p:pRg st="1" end="1"/>
                                            </p:txEl>
                                          </p:spTgt>
                                        </p:tgtEl>
                                        <p:attrNameLst>
                                          <p:attrName>style.visibility</p:attrName>
                                        </p:attrNameLst>
                                      </p:cBhvr>
                                      <p:to>
                                        <p:strVal val="visible"/>
                                      </p:to>
                                    </p:set>
                                    <p:animEffect transition="in" filter="fade">
                                      <p:cBhvr>
                                        <p:cTn id="7" dur="500"/>
                                        <p:tgtEl>
                                          <p:spTgt spid="31747">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1747">
                                            <p:txEl>
                                              <p:pRg st="2" end="2"/>
                                            </p:txEl>
                                          </p:spTgt>
                                        </p:tgtEl>
                                        <p:attrNameLst>
                                          <p:attrName>style.visibility</p:attrName>
                                        </p:attrNameLst>
                                      </p:cBhvr>
                                      <p:to>
                                        <p:strVal val="visible"/>
                                      </p:to>
                                    </p:set>
                                    <p:animEffect transition="in" filter="fade">
                                      <p:cBhvr>
                                        <p:cTn id="10" dur="500"/>
                                        <p:tgtEl>
                                          <p:spTgt spid="31747">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1747">
                                            <p:txEl>
                                              <p:pRg st="3" end="3"/>
                                            </p:txEl>
                                          </p:spTgt>
                                        </p:tgtEl>
                                        <p:attrNameLst>
                                          <p:attrName>style.visibility</p:attrName>
                                        </p:attrNameLst>
                                      </p:cBhvr>
                                      <p:to>
                                        <p:strVal val="visible"/>
                                      </p:to>
                                    </p:set>
                                    <p:animEffect transition="in" filter="fade">
                                      <p:cBhvr>
                                        <p:cTn id="13" dur="500"/>
                                        <p:tgtEl>
                                          <p:spTgt spid="31747">
                                            <p:txEl>
                                              <p:pRg st="3" end="3"/>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31747">
                                            <p:txEl>
                                              <p:pRg st="4" end="4"/>
                                            </p:txEl>
                                          </p:spTgt>
                                        </p:tgtEl>
                                        <p:attrNameLst>
                                          <p:attrName>style.visibility</p:attrName>
                                        </p:attrNameLst>
                                      </p:cBhvr>
                                      <p:to>
                                        <p:strVal val="visible"/>
                                      </p:to>
                                    </p:set>
                                    <p:animEffect transition="in" filter="fade">
                                      <p:cBhvr>
                                        <p:cTn id="16" dur="500"/>
                                        <p:tgtEl>
                                          <p:spTgt spid="31747">
                                            <p:txEl>
                                              <p:pRg st="4" end="4"/>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31747">
                                            <p:txEl>
                                              <p:pRg st="5" end="5"/>
                                            </p:txEl>
                                          </p:spTgt>
                                        </p:tgtEl>
                                        <p:attrNameLst>
                                          <p:attrName>style.visibility</p:attrName>
                                        </p:attrNameLst>
                                      </p:cBhvr>
                                      <p:to>
                                        <p:strVal val="visible"/>
                                      </p:to>
                                    </p:set>
                                    <p:animEffect transition="in" filter="fade">
                                      <p:cBhvr>
                                        <p:cTn id="21" dur="500"/>
                                        <p:tgtEl>
                                          <p:spTgt spid="31747">
                                            <p:txEl>
                                              <p:pRg st="5" end="5"/>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31747">
                                            <p:txEl>
                                              <p:pRg st="6" end="6"/>
                                            </p:txEl>
                                          </p:spTgt>
                                        </p:tgtEl>
                                        <p:attrNameLst>
                                          <p:attrName>style.visibility</p:attrName>
                                        </p:attrNameLst>
                                      </p:cBhvr>
                                      <p:to>
                                        <p:strVal val="visible"/>
                                      </p:to>
                                    </p:set>
                                    <p:animEffect transition="in" filter="fade">
                                      <p:cBhvr>
                                        <p:cTn id="24" dur="500"/>
                                        <p:tgtEl>
                                          <p:spTgt spid="31747">
                                            <p:txEl>
                                              <p:pRg st="6" end="6"/>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31747">
                                            <p:txEl>
                                              <p:pRg st="7" end="7"/>
                                            </p:txEl>
                                          </p:spTgt>
                                        </p:tgtEl>
                                        <p:attrNameLst>
                                          <p:attrName>style.visibility</p:attrName>
                                        </p:attrNameLst>
                                      </p:cBhvr>
                                      <p:to>
                                        <p:strVal val="visible"/>
                                      </p:to>
                                    </p:set>
                                    <p:animEffect transition="in" filter="fade">
                                      <p:cBhvr>
                                        <p:cTn id="27" dur="500"/>
                                        <p:tgtEl>
                                          <p:spTgt spid="31747">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r>
              <a:rPr lang="en-US" dirty="0"/>
              <a:t>Channel Characteristics</a:t>
            </a:r>
          </a:p>
        </p:txBody>
      </p:sp>
      <p:sp>
        <p:nvSpPr>
          <p:cNvPr id="16387" name="Content Placeholder 2"/>
          <p:cNvSpPr>
            <a:spLocks noGrp="1"/>
          </p:cNvSpPr>
          <p:nvPr>
            <p:ph idx="1"/>
          </p:nvPr>
        </p:nvSpPr>
        <p:spPr/>
        <p:txBody>
          <a:bodyPr>
            <a:normAutofit lnSpcReduction="10000"/>
          </a:bodyPr>
          <a:lstStyle/>
          <a:p>
            <a:r>
              <a:rPr lang="en-US" sz="2400" dirty="0"/>
              <a:t>Data transmission directionality</a:t>
            </a:r>
          </a:p>
          <a:p>
            <a:pPr lvl="1"/>
            <a:r>
              <a:rPr lang="en-US" sz="2000" dirty="0"/>
              <a:t>Simplex – messages are carried only in one direction</a:t>
            </a:r>
          </a:p>
          <a:p>
            <a:pPr lvl="1"/>
            <a:r>
              <a:rPr lang="en-US" sz="2000" dirty="0"/>
              <a:t>Half-duplex – messages are carried in both directions but only one direction at a time</a:t>
            </a:r>
          </a:p>
          <a:p>
            <a:pPr lvl="1"/>
            <a:r>
              <a:rPr lang="en-US" sz="2000" dirty="0"/>
              <a:t>Full duplex – messages are simultaneously carried in both directions</a:t>
            </a:r>
          </a:p>
          <a:p>
            <a:r>
              <a:rPr lang="en-US" sz="2400" dirty="0"/>
              <a:t>Number of connections</a:t>
            </a:r>
          </a:p>
          <a:p>
            <a:pPr lvl="1"/>
            <a:r>
              <a:rPr lang="en-US" sz="2000" dirty="0"/>
              <a:t>Point-to-point</a:t>
            </a:r>
          </a:p>
          <a:p>
            <a:pPr lvl="1"/>
            <a:r>
              <a:rPr lang="en-US" sz="2000" dirty="0"/>
              <a:t>Multipoint</a:t>
            </a:r>
          </a:p>
          <a:p>
            <a:r>
              <a:rPr lang="en-US" sz="2400" dirty="0"/>
              <a:t>Digital vs. Analog</a:t>
            </a:r>
          </a:p>
          <a:p>
            <a:r>
              <a:rPr lang="en-US" sz="2400" dirty="0"/>
              <a:t>End node interfaces</a:t>
            </a:r>
          </a:p>
          <a:p>
            <a:pPr lvl="1"/>
            <a:r>
              <a:rPr lang="en-US" sz="2000" dirty="0"/>
              <a:t>Wired or wireless Ethernet</a:t>
            </a:r>
          </a:p>
          <a:p>
            <a:pPr lvl="1"/>
            <a:r>
              <a:rPr lang="en-US" sz="2000" dirty="0"/>
              <a:t>Bluetooth, DSL or cable link, modem, etc.</a:t>
            </a:r>
          </a:p>
          <a:p>
            <a:endParaRPr lang="en-US" dirty="0"/>
          </a:p>
        </p:txBody>
      </p:sp>
      <p:sp>
        <p:nvSpPr>
          <p:cNvPr id="16389" name="Slide Number Placeholder 4"/>
          <p:cNvSpPr>
            <a:spLocks noGrp="1"/>
          </p:cNvSpPr>
          <p:nvPr>
            <p:ph type="sldNum" sz="quarter" idx="12"/>
          </p:nvPr>
        </p:nvSpPr>
        <p:spPr>
          <a:noFill/>
        </p:spPr>
        <p:txBody>
          <a:bodyPr/>
          <a:lstStyle/>
          <a:p>
            <a:fld id="{DB8D3F7D-BBF2-4E1E-A552-C64FAECCE6BE}" type="slidenum">
              <a:rPr lang="en-US" smtClean="0"/>
              <a:pPr/>
              <a:t>5</a:t>
            </a:fld>
            <a:endParaRPr lang="en-US" dirty="0"/>
          </a:p>
        </p:txBody>
      </p:sp>
    </p:spTree>
    <p:extLst>
      <p:ext uri="{BB962C8B-B14F-4D97-AF65-F5344CB8AC3E}">
        <p14:creationId xmlns:p14="http://schemas.microsoft.com/office/powerpoint/2010/main" val="310222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6387">
                                            <p:txEl>
                                              <p:pRg st="2" end="2"/>
                                            </p:txEl>
                                          </p:spTgt>
                                        </p:tgtEl>
                                        <p:attrNameLst>
                                          <p:attrName>style.visibility</p:attrName>
                                        </p:attrNameLst>
                                      </p:cBhvr>
                                      <p:to>
                                        <p:strVal val="visible"/>
                                      </p:to>
                                    </p:set>
                                    <p:animEffect transition="in" filter="fade">
                                      <p:cBhvr>
                                        <p:cTn id="7" dur="500"/>
                                        <p:tgtEl>
                                          <p:spTgt spid="16387">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6387">
                                            <p:txEl>
                                              <p:pRg st="3" end="3"/>
                                            </p:txEl>
                                          </p:spTgt>
                                        </p:tgtEl>
                                        <p:attrNameLst>
                                          <p:attrName>style.visibility</p:attrName>
                                        </p:attrNameLst>
                                      </p:cBhvr>
                                      <p:to>
                                        <p:strVal val="visible"/>
                                      </p:to>
                                    </p:set>
                                    <p:animEffect transition="in" filter="fade">
                                      <p:cBhvr>
                                        <p:cTn id="12" dur="500"/>
                                        <p:tgtEl>
                                          <p:spTgt spid="16387">
                                            <p:txEl>
                                              <p:pRg st="3" end="3"/>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6387">
                                            <p:txEl>
                                              <p:pRg st="4" end="4"/>
                                            </p:txEl>
                                          </p:spTgt>
                                        </p:tgtEl>
                                        <p:attrNameLst>
                                          <p:attrName>style.visibility</p:attrName>
                                        </p:attrNameLst>
                                      </p:cBhvr>
                                      <p:to>
                                        <p:strVal val="visible"/>
                                      </p:to>
                                    </p:set>
                                    <p:animEffect transition="in" filter="fade">
                                      <p:cBhvr>
                                        <p:cTn id="17" dur="500"/>
                                        <p:tgtEl>
                                          <p:spTgt spid="16387">
                                            <p:txEl>
                                              <p:pRg st="4" end="4"/>
                                            </p:txEl>
                                          </p:spTgt>
                                        </p:tgtEl>
                                      </p:cBhvr>
                                    </p:animEffect>
                                  </p:childTnLst>
                                </p:cTn>
                              </p:par>
                              <p:par>
                                <p:cTn id="18" presetID="10" presetClass="entr" presetSubtype="0" fill="hold" nodeType="withEffect">
                                  <p:stCondLst>
                                    <p:cond delay="0"/>
                                  </p:stCondLst>
                                  <p:childTnLst>
                                    <p:set>
                                      <p:cBhvr>
                                        <p:cTn id="19" dur="1" fill="hold">
                                          <p:stCondLst>
                                            <p:cond delay="0"/>
                                          </p:stCondLst>
                                        </p:cTn>
                                        <p:tgtEl>
                                          <p:spTgt spid="16387">
                                            <p:txEl>
                                              <p:pRg st="5" end="5"/>
                                            </p:txEl>
                                          </p:spTgt>
                                        </p:tgtEl>
                                        <p:attrNameLst>
                                          <p:attrName>style.visibility</p:attrName>
                                        </p:attrNameLst>
                                      </p:cBhvr>
                                      <p:to>
                                        <p:strVal val="visible"/>
                                      </p:to>
                                    </p:set>
                                    <p:animEffect transition="in" filter="fade">
                                      <p:cBhvr>
                                        <p:cTn id="20" dur="500"/>
                                        <p:tgtEl>
                                          <p:spTgt spid="16387">
                                            <p:txEl>
                                              <p:pRg st="5" end="5"/>
                                            </p:txEl>
                                          </p:spTgt>
                                        </p:tgtEl>
                                      </p:cBhvr>
                                    </p:animEffect>
                                  </p:childTnLst>
                                </p:cTn>
                              </p:par>
                              <p:par>
                                <p:cTn id="21" presetID="10" presetClass="entr" presetSubtype="0" fill="hold" nodeType="withEffect">
                                  <p:stCondLst>
                                    <p:cond delay="0"/>
                                  </p:stCondLst>
                                  <p:childTnLst>
                                    <p:set>
                                      <p:cBhvr>
                                        <p:cTn id="22" dur="1" fill="hold">
                                          <p:stCondLst>
                                            <p:cond delay="0"/>
                                          </p:stCondLst>
                                        </p:cTn>
                                        <p:tgtEl>
                                          <p:spTgt spid="16387">
                                            <p:txEl>
                                              <p:pRg st="6" end="6"/>
                                            </p:txEl>
                                          </p:spTgt>
                                        </p:tgtEl>
                                        <p:attrNameLst>
                                          <p:attrName>style.visibility</p:attrName>
                                        </p:attrNameLst>
                                      </p:cBhvr>
                                      <p:to>
                                        <p:strVal val="visible"/>
                                      </p:to>
                                    </p:set>
                                    <p:animEffect transition="in" filter="fade">
                                      <p:cBhvr>
                                        <p:cTn id="23" dur="500"/>
                                        <p:tgtEl>
                                          <p:spTgt spid="16387">
                                            <p:txEl>
                                              <p:pRg st="6" end="6"/>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nodeType="clickEffect">
                                  <p:stCondLst>
                                    <p:cond delay="0"/>
                                  </p:stCondLst>
                                  <p:childTnLst>
                                    <p:set>
                                      <p:cBhvr>
                                        <p:cTn id="27" dur="1" fill="hold">
                                          <p:stCondLst>
                                            <p:cond delay="0"/>
                                          </p:stCondLst>
                                        </p:cTn>
                                        <p:tgtEl>
                                          <p:spTgt spid="16387">
                                            <p:txEl>
                                              <p:pRg st="7" end="7"/>
                                            </p:txEl>
                                          </p:spTgt>
                                        </p:tgtEl>
                                        <p:attrNameLst>
                                          <p:attrName>style.visibility</p:attrName>
                                        </p:attrNameLst>
                                      </p:cBhvr>
                                      <p:to>
                                        <p:strVal val="visible"/>
                                      </p:to>
                                    </p:set>
                                    <p:animEffect transition="in" filter="fade">
                                      <p:cBhvr>
                                        <p:cTn id="28" dur="500"/>
                                        <p:tgtEl>
                                          <p:spTgt spid="16387">
                                            <p:txEl>
                                              <p:pRg st="7" end="7"/>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16387">
                                            <p:txEl>
                                              <p:pRg st="8" end="8"/>
                                            </p:txEl>
                                          </p:spTgt>
                                        </p:tgtEl>
                                        <p:attrNameLst>
                                          <p:attrName>style.visibility</p:attrName>
                                        </p:attrNameLst>
                                      </p:cBhvr>
                                      <p:to>
                                        <p:strVal val="visible"/>
                                      </p:to>
                                    </p:set>
                                    <p:animEffect transition="in" filter="fade">
                                      <p:cBhvr>
                                        <p:cTn id="33" dur="500"/>
                                        <p:tgtEl>
                                          <p:spTgt spid="16387">
                                            <p:txEl>
                                              <p:pRg st="8" end="8"/>
                                            </p:txEl>
                                          </p:spTgt>
                                        </p:tgtEl>
                                      </p:cBhvr>
                                    </p:animEffect>
                                  </p:childTnLst>
                                </p:cTn>
                              </p:par>
                              <p:par>
                                <p:cTn id="34" presetID="10" presetClass="entr" presetSubtype="0" fill="hold" nodeType="withEffect">
                                  <p:stCondLst>
                                    <p:cond delay="0"/>
                                  </p:stCondLst>
                                  <p:childTnLst>
                                    <p:set>
                                      <p:cBhvr>
                                        <p:cTn id="35" dur="1" fill="hold">
                                          <p:stCondLst>
                                            <p:cond delay="0"/>
                                          </p:stCondLst>
                                        </p:cTn>
                                        <p:tgtEl>
                                          <p:spTgt spid="16387">
                                            <p:txEl>
                                              <p:pRg st="9" end="9"/>
                                            </p:txEl>
                                          </p:spTgt>
                                        </p:tgtEl>
                                        <p:attrNameLst>
                                          <p:attrName>style.visibility</p:attrName>
                                        </p:attrNameLst>
                                      </p:cBhvr>
                                      <p:to>
                                        <p:strVal val="visible"/>
                                      </p:to>
                                    </p:set>
                                    <p:animEffect transition="in" filter="fade">
                                      <p:cBhvr>
                                        <p:cTn id="36" dur="500"/>
                                        <p:tgtEl>
                                          <p:spTgt spid="16387">
                                            <p:txEl>
                                              <p:pRg st="9" end="9"/>
                                            </p:txEl>
                                          </p:spTgt>
                                        </p:tgtEl>
                                      </p:cBhvr>
                                    </p:animEffect>
                                  </p:childTnLst>
                                </p:cTn>
                              </p:par>
                              <p:par>
                                <p:cTn id="37" presetID="10" presetClass="entr" presetSubtype="0" fill="hold" nodeType="withEffect">
                                  <p:stCondLst>
                                    <p:cond delay="0"/>
                                  </p:stCondLst>
                                  <p:childTnLst>
                                    <p:set>
                                      <p:cBhvr>
                                        <p:cTn id="38" dur="1" fill="hold">
                                          <p:stCondLst>
                                            <p:cond delay="0"/>
                                          </p:stCondLst>
                                        </p:cTn>
                                        <p:tgtEl>
                                          <p:spTgt spid="16387">
                                            <p:txEl>
                                              <p:pRg st="10" end="10"/>
                                            </p:txEl>
                                          </p:spTgt>
                                        </p:tgtEl>
                                        <p:attrNameLst>
                                          <p:attrName>style.visibility</p:attrName>
                                        </p:attrNameLst>
                                      </p:cBhvr>
                                      <p:to>
                                        <p:strVal val="visible"/>
                                      </p:to>
                                    </p:set>
                                    <p:animEffect transition="in" filter="fade">
                                      <p:cBhvr>
                                        <p:cTn id="39" dur="500"/>
                                        <p:tgtEl>
                                          <p:spTgt spid="16387">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0F36-3D45-1ED2-E544-D22FCDBB8E52}"/>
              </a:ext>
            </a:extLst>
          </p:cNvPr>
          <p:cNvSpPr>
            <a:spLocks noGrp="1"/>
          </p:cNvSpPr>
          <p:nvPr>
            <p:ph type="title"/>
          </p:nvPr>
        </p:nvSpPr>
        <p:spPr/>
        <p:txBody>
          <a:bodyPr/>
          <a:lstStyle/>
          <a:p>
            <a:r>
              <a:rPr lang="en-US" dirty="0"/>
              <a:t>Reception Errors</a:t>
            </a:r>
          </a:p>
        </p:txBody>
      </p:sp>
      <p:sp>
        <p:nvSpPr>
          <p:cNvPr id="3" name="Content Placeholder 2">
            <a:extLst>
              <a:ext uri="{FF2B5EF4-FFF2-40B4-BE49-F238E27FC236}">
                <a16:creationId xmlns:a16="http://schemas.microsoft.com/office/drawing/2014/main" id="{E5EAE176-F8EB-2BD6-1541-2EA9D6B858F2}"/>
              </a:ext>
            </a:extLst>
          </p:cNvPr>
          <p:cNvSpPr>
            <a:spLocks noGrp="1"/>
          </p:cNvSpPr>
          <p:nvPr>
            <p:ph idx="1"/>
          </p:nvPr>
        </p:nvSpPr>
        <p:spPr/>
        <p:txBody>
          <a:bodyPr/>
          <a:lstStyle/>
          <a:p>
            <a:r>
              <a:rPr lang="en-US" dirty="0"/>
              <a:t>Synchronous transmission depends on the transitions between zero and one to maintain timing.</a:t>
            </a:r>
          </a:p>
          <a:p>
            <a:r>
              <a:rPr lang="en-US" dirty="0"/>
              <a:t>Long strings of zero or one, no transitions, can allow the receiver’s clock to drift.</a:t>
            </a:r>
          </a:p>
          <a:p>
            <a:r>
              <a:rPr lang="en-US" dirty="0"/>
              <a:t>If a bit is missed or sampled twice, everything after is wrong.</a:t>
            </a:r>
          </a:p>
        </p:txBody>
      </p:sp>
      <p:sp>
        <p:nvSpPr>
          <p:cNvPr id="4" name="Slide Number Placeholder 3">
            <a:extLst>
              <a:ext uri="{FF2B5EF4-FFF2-40B4-BE49-F238E27FC236}">
                <a16:creationId xmlns:a16="http://schemas.microsoft.com/office/drawing/2014/main" id="{77DAF129-7CF8-8E58-9B2D-48C428352967}"/>
              </a:ext>
            </a:extLst>
          </p:cNvPr>
          <p:cNvSpPr>
            <a:spLocks noGrp="1"/>
          </p:cNvSpPr>
          <p:nvPr>
            <p:ph type="sldNum" sz="quarter" idx="12"/>
          </p:nvPr>
        </p:nvSpPr>
        <p:spPr/>
        <p:txBody>
          <a:bodyPr/>
          <a:lstStyle/>
          <a:p>
            <a:fld id="{3687BEAF-6B68-46DD-A874-7A95F0DB4145}" type="slidenum">
              <a:rPr lang="en-US" smtClean="0"/>
              <a:t>50</a:t>
            </a:fld>
            <a:endParaRPr lang="en-US"/>
          </a:p>
        </p:txBody>
      </p:sp>
    </p:spTree>
    <p:extLst>
      <p:ext uri="{BB962C8B-B14F-4D97-AF65-F5344CB8AC3E}">
        <p14:creationId xmlns:p14="http://schemas.microsoft.com/office/powerpoint/2010/main" val="425468443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3997C-5861-B858-7705-C2A7BD434718}"/>
              </a:ext>
            </a:extLst>
          </p:cNvPr>
          <p:cNvSpPr>
            <a:spLocks noGrp="1"/>
          </p:cNvSpPr>
          <p:nvPr>
            <p:ph type="title"/>
          </p:nvPr>
        </p:nvSpPr>
        <p:spPr/>
        <p:txBody>
          <a:bodyPr/>
          <a:lstStyle/>
          <a:p>
            <a:r>
              <a:rPr lang="en-US" dirty="0"/>
              <a:t>Preventing Reception Errors</a:t>
            </a:r>
          </a:p>
        </p:txBody>
      </p:sp>
      <p:sp>
        <p:nvSpPr>
          <p:cNvPr id="3" name="Content Placeholder 2">
            <a:extLst>
              <a:ext uri="{FF2B5EF4-FFF2-40B4-BE49-F238E27FC236}">
                <a16:creationId xmlns:a16="http://schemas.microsoft.com/office/drawing/2014/main" id="{A9C1E2E8-842B-3FB4-47DE-8DF9972BDAFB}"/>
              </a:ext>
            </a:extLst>
          </p:cNvPr>
          <p:cNvSpPr>
            <a:spLocks noGrp="1"/>
          </p:cNvSpPr>
          <p:nvPr>
            <p:ph idx="1"/>
          </p:nvPr>
        </p:nvSpPr>
        <p:spPr/>
        <p:txBody>
          <a:bodyPr/>
          <a:lstStyle/>
          <a:p>
            <a:r>
              <a:rPr lang="en-US" dirty="0"/>
              <a:t>Reception errors are prevented by using encoding methods that ensure a minimum number of transitions.</a:t>
            </a:r>
          </a:p>
          <a:p>
            <a:r>
              <a:rPr lang="en-US" dirty="0"/>
              <a:t>Example: 100 Mb Ethernet encodes one extra bit with each group of four bits to be sure there is at least one bit transition every five bits. This is called 4B5B encoding.</a:t>
            </a:r>
          </a:p>
          <a:p>
            <a:r>
              <a:rPr lang="en-US" dirty="0"/>
              <a:t>Higher speeds use different encoding mechanisms to maintain synchronization.</a:t>
            </a:r>
          </a:p>
        </p:txBody>
      </p:sp>
      <p:sp>
        <p:nvSpPr>
          <p:cNvPr id="4" name="Slide Number Placeholder 3">
            <a:extLst>
              <a:ext uri="{FF2B5EF4-FFF2-40B4-BE49-F238E27FC236}">
                <a16:creationId xmlns:a16="http://schemas.microsoft.com/office/drawing/2014/main" id="{46A04A63-0C23-ECF2-25D9-C7088255407A}"/>
              </a:ext>
            </a:extLst>
          </p:cNvPr>
          <p:cNvSpPr>
            <a:spLocks noGrp="1"/>
          </p:cNvSpPr>
          <p:nvPr>
            <p:ph type="sldNum" sz="quarter" idx="12"/>
          </p:nvPr>
        </p:nvSpPr>
        <p:spPr/>
        <p:txBody>
          <a:bodyPr/>
          <a:lstStyle/>
          <a:p>
            <a:fld id="{3687BEAF-6B68-46DD-A874-7A95F0DB4145}" type="slidenum">
              <a:rPr lang="en-US" smtClean="0"/>
              <a:t>51</a:t>
            </a:fld>
            <a:endParaRPr lang="en-US"/>
          </a:p>
        </p:txBody>
      </p:sp>
    </p:spTree>
    <p:extLst>
      <p:ext uri="{BB962C8B-B14F-4D97-AF65-F5344CB8AC3E}">
        <p14:creationId xmlns:p14="http://schemas.microsoft.com/office/powerpoint/2010/main" val="51493238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p:txBody>
          <a:bodyPr>
            <a:normAutofit/>
          </a:bodyPr>
          <a:lstStyle/>
          <a:p>
            <a:r>
              <a:rPr lang="en-US" dirty="0"/>
              <a:t>Transmission Media</a:t>
            </a:r>
          </a:p>
        </p:txBody>
      </p:sp>
      <p:sp>
        <p:nvSpPr>
          <p:cNvPr id="43011" name="Rectangle 5"/>
          <p:cNvSpPr>
            <a:spLocks noGrp="1" noChangeArrowheads="1"/>
          </p:cNvSpPr>
          <p:nvPr>
            <p:ph idx="1"/>
          </p:nvPr>
        </p:nvSpPr>
        <p:spPr>
          <a:xfrm>
            <a:off x="457200" y="1553562"/>
            <a:ext cx="8229601" cy="4525963"/>
          </a:xfrm>
        </p:spPr>
        <p:txBody>
          <a:bodyPr>
            <a:noAutofit/>
          </a:bodyPr>
          <a:lstStyle/>
          <a:p>
            <a:pPr>
              <a:lnSpc>
                <a:spcPct val="90000"/>
              </a:lnSpc>
              <a:spcBef>
                <a:spcPts val="600"/>
              </a:spcBef>
              <a:tabLst>
                <a:tab pos="4344313" algn="l"/>
              </a:tabLst>
            </a:pPr>
            <a:r>
              <a:rPr lang="en-US" dirty="0"/>
              <a:t>Means used to carry signal</a:t>
            </a:r>
          </a:p>
          <a:p>
            <a:pPr>
              <a:lnSpc>
                <a:spcPct val="90000"/>
              </a:lnSpc>
              <a:spcBef>
                <a:spcPts val="600"/>
              </a:spcBef>
              <a:tabLst>
                <a:tab pos="4344313" algn="l"/>
              </a:tabLst>
            </a:pPr>
            <a:r>
              <a:rPr lang="en-US" dirty="0"/>
              <a:t>Characterized by:</a:t>
            </a:r>
          </a:p>
          <a:p>
            <a:pPr lvl="1">
              <a:lnSpc>
                <a:spcPct val="90000"/>
              </a:lnSpc>
              <a:spcBef>
                <a:spcPts val="600"/>
              </a:spcBef>
              <a:tabLst>
                <a:tab pos="4344313" algn="l"/>
              </a:tabLst>
            </a:pPr>
            <a:r>
              <a:rPr lang="en-US" dirty="0"/>
              <a:t>Physical properties 	</a:t>
            </a:r>
            <a:endParaRPr lang="en-US" dirty="0">
              <a:sym typeface="Wingdings" pitchFamily="2" charset="2"/>
            </a:endParaRPr>
          </a:p>
          <a:p>
            <a:pPr lvl="1">
              <a:lnSpc>
                <a:spcPct val="90000"/>
              </a:lnSpc>
              <a:spcBef>
                <a:spcPts val="600"/>
              </a:spcBef>
              <a:tabLst>
                <a:tab pos="4344313" algn="l"/>
              </a:tabLst>
            </a:pPr>
            <a:r>
              <a:rPr lang="en-US" dirty="0"/>
              <a:t>Signaling method(s) </a:t>
            </a:r>
          </a:p>
          <a:p>
            <a:pPr lvl="1">
              <a:lnSpc>
                <a:spcPct val="90000"/>
              </a:lnSpc>
              <a:spcBef>
                <a:spcPts val="600"/>
              </a:spcBef>
              <a:tabLst>
                <a:tab pos="4344313" algn="l"/>
              </a:tabLst>
            </a:pPr>
            <a:r>
              <a:rPr lang="en-US" dirty="0"/>
              <a:t>Bandwidth</a:t>
            </a:r>
          </a:p>
          <a:p>
            <a:pPr lvl="1">
              <a:lnSpc>
                <a:spcPct val="90000"/>
              </a:lnSpc>
              <a:spcBef>
                <a:spcPts val="600"/>
              </a:spcBef>
              <a:tabLst>
                <a:tab pos="4344313" algn="l"/>
              </a:tabLst>
            </a:pPr>
            <a:r>
              <a:rPr lang="en-US" dirty="0"/>
              <a:t>Sensitivity to noise</a:t>
            </a:r>
          </a:p>
          <a:p>
            <a:pPr>
              <a:lnSpc>
                <a:spcPct val="90000"/>
              </a:lnSpc>
              <a:spcBef>
                <a:spcPts val="600"/>
              </a:spcBef>
              <a:tabLst>
                <a:tab pos="4344313" algn="l"/>
              </a:tabLst>
            </a:pPr>
            <a:r>
              <a:rPr lang="en-US" dirty="0"/>
              <a:t>Guided (or “bounded”) media: confine signal physically to some kind of cable</a:t>
            </a:r>
          </a:p>
          <a:p>
            <a:pPr>
              <a:lnSpc>
                <a:spcPct val="90000"/>
              </a:lnSpc>
              <a:spcBef>
                <a:spcPts val="600"/>
              </a:spcBef>
              <a:tabLst>
                <a:tab pos="4344313" algn="l"/>
              </a:tabLst>
            </a:pPr>
            <a:r>
              <a:rPr lang="en-US" dirty="0"/>
              <a:t>Unguided media: broadcast openly, but possibly in a specific direction.</a:t>
            </a:r>
          </a:p>
        </p:txBody>
      </p:sp>
      <p:sp>
        <p:nvSpPr>
          <p:cNvPr id="43014" name="Slide Number Placeholder 7"/>
          <p:cNvSpPr>
            <a:spLocks noGrp="1"/>
          </p:cNvSpPr>
          <p:nvPr>
            <p:ph type="sldNum" sz="quarter" idx="12"/>
          </p:nvPr>
        </p:nvSpPr>
        <p:spPr>
          <a:noFill/>
        </p:spPr>
        <p:txBody>
          <a:bodyPr/>
          <a:lstStyle/>
          <a:p>
            <a:fld id="{7EDB0A20-4270-4521-A32C-F17FD080745F}" type="slidenum">
              <a:rPr lang="en-US" smtClean="0"/>
              <a:pPr/>
              <a:t>52</a:t>
            </a:fld>
            <a:endParaRPr lang="en-US" dirty="0"/>
          </a:p>
        </p:txBody>
      </p:sp>
    </p:spTree>
    <p:extLst>
      <p:ext uri="{BB962C8B-B14F-4D97-AF65-F5344CB8AC3E}">
        <p14:creationId xmlns:p14="http://schemas.microsoft.com/office/powerpoint/2010/main" val="130166256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normAutofit/>
          </a:bodyPr>
          <a:lstStyle/>
          <a:p>
            <a:r>
              <a:rPr lang="en-US" dirty="0"/>
              <a:t>Electrical Media</a:t>
            </a:r>
          </a:p>
        </p:txBody>
      </p:sp>
      <p:sp>
        <p:nvSpPr>
          <p:cNvPr id="44035" name="Rectangle 3"/>
          <p:cNvSpPr>
            <a:spLocks noGrp="1" noChangeArrowheads="1"/>
          </p:cNvSpPr>
          <p:nvPr>
            <p:ph idx="1"/>
          </p:nvPr>
        </p:nvSpPr>
        <p:spPr/>
        <p:txBody>
          <a:bodyPr>
            <a:noAutofit/>
          </a:bodyPr>
          <a:lstStyle/>
          <a:p>
            <a:r>
              <a:rPr lang="en-US" dirty="0"/>
              <a:t>Require complete circuit: 2 wires: one to carry the signal, second as a return to complete the circuit.</a:t>
            </a:r>
          </a:p>
          <a:p>
            <a:r>
              <a:rPr lang="en-US" dirty="0"/>
              <a:t>Wired media or just “wire.”</a:t>
            </a:r>
          </a:p>
          <a:p>
            <a:pPr lvl="1"/>
            <a:r>
              <a:rPr lang="en-US" sz="3000" dirty="0"/>
              <a:t>Inexpensive and easy to use.</a:t>
            </a:r>
          </a:p>
          <a:p>
            <a:r>
              <a:rPr lang="en-US" dirty="0"/>
              <a:t>Signals carried as changing electrical voltage or current.</a:t>
            </a:r>
          </a:p>
        </p:txBody>
      </p:sp>
      <p:sp>
        <p:nvSpPr>
          <p:cNvPr id="44036" name="Slide Number Placeholder 5"/>
          <p:cNvSpPr>
            <a:spLocks noGrp="1"/>
          </p:cNvSpPr>
          <p:nvPr>
            <p:ph type="sldNum" sz="quarter" idx="12"/>
          </p:nvPr>
        </p:nvSpPr>
        <p:spPr>
          <a:noFill/>
        </p:spPr>
        <p:txBody>
          <a:bodyPr/>
          <a:lstStyle/>
          <a:p>
            <a:fld id="{BFA5E8DA-DBE8-459D-AB6B-2288F5723D07}" type="slidenum">
              <a:rPr lang="en-US" smtClean="0"/>
              <a:pPr/>
              <a:t>53</a:t>
            </a:fld>
            <a:endParaRPr lang="en-US" dirty="0"/>
          </a:p>
        </p:txBody>
      </p:sp>
    </p:spTree>
    <p:extLst>
      <p:ext uri="{BB962C8B-B14F-4D97-AF65-F5344CB8AC3E}">
        <p14:creationId xmlns:p14="http://schemas.microsoft.com/office/powerpoint/2010/main" val="497834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 photograph of a shielded Category 5 cable showing 4 twisted pair of insulated copper wire with a nylon fiber for streng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63218" y="4183461"/>
            <a:ext cx="2315140" cy="1388896"/>
          </a:xfrm>
          <a:prstGeom prst="rect">
            <a:avLst/>
          </a:prstGeom>
          <a:noFill/>
          <a:extLst>
            <a:ext uri="{909E8E84-426E-40DD-AFC4-6F175D3DCCD1}">
              <a14:hiddenFill xmlns:a14="http://schemas.microsoft.com/office/drawing/2010/main">
                <a:solidFill>
                  <a:srgbClr val="FFFFFF"/>
                </a:solidFill>
              </a14:hiddenFill>
            </a:ext>
          </a:extLst>
        </p:spPr>
      </p:pic>
      <p:sp>
        <p:nvSpPr>
          <p:cNvPr id="45058" name="Rectangle 4"/>
          <p:cNvSpPr>
            <a:spLocks noGrp="1" noChangeArrowheads="1"/>
          </p:cNvSpPr>
          <p:nvPr>
            <p:ph type="title"/>
          </p:nvPr>
        </p:nvSpPr>
        <p:spPr/>
        <p:txBody>
          <a:bodyPr>
            <a:normAutofit/>
          </a:bodyPr>
          <a:lstStyle/>
          <a:p>
            <a:r>
              <a:rPr lang="en-US" dirty="0"/>
              <a:t>Types of Cable: Copper</a:t>
            </a:r>
          </a:p>
        </p:txBody>
      </p:sp>
      <p:sp>
        <p:nvSpPr>
          <p:cNvPr id="45059" name="Rectangle 5"/>
          <p:cNvSpPr>
            <a:spLocks noGrp="1" noChangeArrowheads="1"/>
          </p:cNvSpPr>
          <p:nvPr>
            <p:ph idx="1"/>
          </p:nvPr>
        </p:nvSpPr>
        <p:spPr>
          <a:xfrm>
            <a:off x="231111" y="1642868"/>
            <a:ext cx="8231610" cy="4526727"/>
          </a:xfrm>
        </p:spPr>
        <p:txBody>
          <a:bodyPr>
            <a:normAutofit fontScale="92500" lnSpcReduction="10000"/>
          </a:bodyPr>
          <a:lstStyle/>
          <a:p>
            <a:pPr>
              <a:lnSpc>
                <a:spcPct val="80000"/>
              </a:lnSpc>
            </a:pPr>
            <a:r>
              <a:rPr lang="en-US" sz="2900" dirty="0"/>
              <a:t>Coaxial cable </a:t>
            </a:r>
          </a:p>
          <a:p>
            <a:pPr lvl="1">
              <a:lnSpc>
                <a:spcPct val="80000"/>
              </a:lnSpc>
            </a:pPr>
            <a:r>
              <a:rPr lang="en-US" sz="2900" dirty="0"/>
              <a:t>Wire surrounded by insulation.</a:t>
            </a:r>
          </a:p>
          <a:p>
            <a:pPr lvl="1">
              <a:lnSpc>
                <a:spcPct val="80000"/>
              </a:lnSpc>
            </a:pPr>
            <a:r>
              <a:rPr lang="en-US" sz="2900" dirty="0"/>
              <a:t>Copper shield around insulation. </a:t>
            </a:r>
          </a:p>
          <a:p>
            <a:pPr lvl="2">
              <a:lnSpc>
                <a:spcPct val="80000"/>
              </a:lnSpc>
            </a:pPr>
            <a:r>
              <a:rPr lang="en-US" sz="2200" dirty="0"/>
              <a:t>Acts as signal return</a:t>
            </a:r>
          </a:p>
          <a:p>
            <a:pPr lvl="2">
              <a:lnSpc>
                <a:spcPct val="80000"/>
              </a:lnSpc>
            </a:pPr>
            <a:r>
              <a:rPr lang="en-US" sz="2200" dirty="0"/>
              <a:t>Shields from external noise</a:t>
            </a:r>
          </a:p>
          <a:p>
            <a:pPr lvl="1">
              <a:lnSpc>
                <a:spcPct val="80000"/>
              </a:lnSpc>
            </a:pPr>
            <a:r>
              <a:rPr lang="en-US" sz="2900" dirty="0"/>
              <a:t>High bandwidth: 100 Mbps.</a:t>
            </a:r>
          </a:p>
          <a:p>
            <a:pPr lvl="2">
              <a:lnSpc>
                <a:spcPct val="80000"/>
              </a:lnSpc>
            </a:pPr>
            <a:r>
              <a:rPr lang="en-US" sz="2200" dirty="0"/>
              <a:t>Example: analog cable TV with FDM for dozens of channels at 6 MHz</a:t>
            </a:r>
          </a:p>
          <a:p>
            <a:pPr>
              <a:lnSpc>
                <a:spcPct val="80000"/>
              </a:lnSpc>
            </a:pPr>
            <a:r>
              <a:rPr lang="en-US" sz="2900" dirty="0"/>
              <a:t>Twisted pair</a:t>
            </a:r>
          </a:p>
          <a:p>
            <a:pPr lvl="1">
              <a:lnSpc>
                <a:spcPct val="80000"/>
              </a:lnSpc>
            </a:pPr>
            <a:r>
              <a:rPr lang="en-US" sz="2900" dirty="0"/>
              <a:t>Most local area networks;</a:t>
            </a:r>
            <a:br>
              <a:rPr lang="en-US" sz="2900" dirty="0"/>
            </a:br>
            <a:r>
              <a:rPr lang="en-US" sz="2900" dirty="0"/>
              <a:t> phone lines in buildings.</a:t>
            </a:r>
          </a:p>
          <a:p>
            <a:pPr lvl="1">
              <a:lnSpc>
                <a:spcPct val="80000"/>
              </a:lnSpc>
            </a:pPr>
            <a:r>
              <a:rPr lang="en-US" sz="2900" dirty="0"/>
              <a:t>More susceptible to noise than coaxial cable.</a:t>
            </a:r>
          </a:p>
          <a:p>
            <a:pPr lvl="1">
              <a:lnSpc>
                <a:spcPct val="80000"/>
              </a:lnSpc>
            </a:pPr>
            <a:r>
              <a:rPr lang="en-US" sz="2900" dirty="0"/>
              <a:t>Used for shorter distances and slower signals.</a:t>
            </a:r>
          </a:p>
          <a:p>
            <a:pPr>
              <a:lnSpc>
                <a:spcPct val="80000"/>
              </a:lnSpc>
            </a:pPr>
            <a:endParaRPr lang="en-US" dirty="0"/>
          </a:p>
        </p:txBody>
      </p:sp>
      <p:sp>
        <p:nvSpPr>
          <p:cNvPr id="45060" name="Slide Number Placeholder 5"/>
          <p:cNvSpPr>
            <a:spLocks noGrp="1"/>
          </p:cNvSpPr>
          <p:nvPr>
            <p:ph type="sldNum" sz="quarter" idx="12"/>
          </p:nvPr>
        </p:nvSpPr>
        <p:spPr>
          <a:noFill/>
        </p:spPr>
        <p:txBody>
          <a:bodyPr/>
          <a:lstStyle/>
          <a:p>
            <a:fld id="{AD1364F4-95E1-44E2-AF8D-2B2616733E97}" type="slidenum">
              <a:rPr lang="en-US" smtClean="0"/>
              <a:pPr/>
              <a:t>54</a:t>
            </a:fld>
            <a:endParaRPr lang="en-US" dirty="0"/>
          </a:p>
        </p:txBody>
      </p:sp>
      <p:pic>
        <p:nvPicPr>
          <p:cNvPr id="6" name="Picture 4" descr="A diagram of coaxial cable depicting an outside insulation over a copper mesh over insulation over a copper wire."/>
          <p:cNvPicPr>
            <a:picLocks noChangeAspect="1" noChangeArrowheads="1"/>
          </p:cNvPicPr>
          <p:nvPr/>
        </p:nvPicPr>
        <p:blipFill>
          <a:blip r:embed="rId3" cstate="print"/>
          <a:srcRect/>
          <a:stretch>
            <a:fillRect/>
          </a:stretch>
        </p:blipFill>
        <p:spPr bwMode="auto">
          <a:xfrm>
            <a:off x="6211890" y="1732175"/>
            <a:ext cx="2508069" cy="1646832"/>
          </a:xfrm>
          <a:prstGeom prst="rect">
            <a:avLst/>
          </a:prstGeom>
          <a:noFill/>
          <a:ln w="9525">
            <a:noFill/>
            <a:miter lim="800000"/>
            <a:headEnd/>
            <a:tailEnd/>
          </a:ln>
        </p:spPr>
      </p:pic>
    </p:spTree>
    <p:extLst>
      <p:ext uri="{BB962C8B-B14F-4D97-AF65-F5344CB8AC3E}">
        <p14:creationId xmlns:p14="http://schemas.microsoft.com/office/powerpoint/2010/main" val="1942223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5059">
                                            <p:txEl>
                                              <p:pRg st="7" end="7"/>
                                            </p:txEl>
                                          </p:spTgt>
                                        </p:tgtEl>
                                        <p:attrNameLst>
                                          <p:attrName>style.visibility</p:attrName>
                                        </p:attrNameLst>
                                      </p:cBhvr>
                                      <p:to>
                                        <p:strVal val="visible"/>
                                      </p:to>
                                    </p:set>
                                    <p:animEffect transition="in" filter="fade">
                                      <p:cBhvr>
                                        <p:cTn id="7" dur="500"/>
                                        <p:tgtEl>
                                          <p:spTgt spid="45059">
                                            <p:txEl>
                                              <p:pRg st="7" end="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5059">
                                            <p:txEl>
                                              <p:pRg st="8" end="8"/>
                                            </p:txEl>
                                          </p:spTgt>
                                        </p:tgtEl>
                                        <p:attrNameLst>
                                          <p:attrName>style.visibility</p:attrName>
                                        </p:attrNameLst>
                                      </p:cBhvr>
                                      <p:to>
                                        <p:strVal val="visible"/>
                                      </p:to>
                                    </p:set>
                                    <p:animEffect transition="in" filter="fade">
                                      <p:cBhvr>
                                        <p:cTn id="10" dur="500"/>
                                        <p:tgtEl>
                                          <p:spTgt spid="45059">
                                            <p:txEl>
                                              <p:pRg st="8" end="8"/>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5059">
                                            <p:txEl>
                                              <p:pRg st="9" end="9"/>
                                            </p:txEl>
                                          </p:spTgt>
                                        </p:tgtEl>
                                        <p:attrNameLst>
                                          <p:attrName>style.visibility</p:attrName>
                                        </p:attrNameLst>
                                      </p:cBhvr>
                                      <p:to>
                                        <p:strVal val="visible"/>
                                      </p:to>
                                    </p:set>
                                    <p:animEffect transition="in" filter="fade">
                                      <p:cBhvr>
                                        <p:cTn id="13" dur="500"/>
                                        <p:tgtEl>
                                          <p:spTgt spid="45059">
                                            <p:txEl>
                                              <p:pRg st="9" end="9"/>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5059">
                                            <p:txEl>
                                              <p:pRg st="10" end="10"/>
                                            </p:txEl>
                                          </p:spTgt>
                                        </p:tgtEl>
                                        <p:attrNameLst>
                                          <p:attrName>style.visibility</p:attrName>
                                        </p:attrNameLst>
                                      </p:cBhvr>
                                      <p:to>
                                        <p:strVal val="visible"/>
                                      </p:to>
                                    </p:set>
                                    <p:animEffect transition="in" filter="fade">
                                      <p:cBhvr>
                                        <p:cTn id="16" dur="500"/>
                                        <p:tgtEl>
                                          <p:spTgt spid="45059">
                                            <p:txEl>
                                              <p:pRg st="10" end="10"/>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fade">
                                      <p:cBhvr>
                                        <p:cTn id="19" dur="5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normAutofit/>
          </a:bodyPr>
          <a:lstStyle/>
          <a:p>
            <a:r>
              <a:rPr lang="en-US" dirty="0"/>
              <a:t>Types of Cable: Fiber Optic</a:t>
            </a:r>
          </a:p>
        </p:txBody>
      </p:sp>
      <p:sp>
        <p:nvSpPr>
          <p:cNvPr id="46083" name="Rectangle 3"/>
          <p:cNvSpPr>
            <a:spLocks noGrp="1" noChangeArrowheads="1"/>
          </p:cNvSpPr>
          <p:nvPr>
            <p:ph idx="1"/>
          </p:nvPr>
        </p:nvSpPr>
        <p:spPr>
          <a:xfrm>
            <a:off x="228600" y="1600200"/>
            <a:ext cx="8458200" cy="4525963"/>
          </a:xfrm>
        </p:spPr>
        <p:txBody>
          <a:bodyPr/>
          <a:lstStyle/>
          <a:p>
            <a:pPr>
              <a:lnSpc>
                <a:spcPct val="90000"/>
              </a:lnSpc>
            </a:pPr>
            <a:r>
              <a:rPr lang="en-US" dirty="0"/>
              <a:t>Fiber optic cable</a:t>
            </a:r>
          </a:p>
          <a:p>
            <a:pPr lvl="1">
              <a:lnSpc>
                <a:spcPct val="90000"/>
              </a:lnSpc>
              <a:spcBef>
                <a:spcPts val="0"/>
              </a:spcBef>
            </a:pPr>
            <a:r>
              <a:rPr lang="en-US" sz="2400" dirty="0"/>
              <a:t>Consists of glass fiber thinner than </a:t>
            </a:r>
            <a:br>
              <a:rPr lang="en-US" sz="2400" dirty="0"/>
            </a:br>
            <a:r>
              <a:rPr lang="en-US" sz="2400" dirty="0"/>
              <a:t>human hair.</a:t>
            </a:r>
          </a:p>
          <a:p>
            <a:pPr lvl="1">
              <a:lnSpc>
                <a:spcPct val="90000"/>
              </a:lnSpc>
              <a:spcBef>
                <a:spcPts val="0"/>
              </a:spcBef>
            </a:pPr>
            <a:r>
              <a:rPr lang="en-US" sz="2400" dirty="0"/>
              <a:t>Uses light to carry signals</a:t>
            </a:r>
          </a:p>
          <a:p>
            <a:pPr lvl="1">
              <a:lnSpc>
                <a:spcPct val="90000"/>
              </a:lnSpc>
              <a:spcBef>
                <a:spcPts val="0"/>
              </a:spcBef>
            </a:pPr>
            <a:r>
              <a:rPr lang="en-US" sz="2400" dirty="0"/>
              <a:t>Laser or light-emitting diode </a:t>
            </a:r>
            <a:br>
              <a:rPr lang="en-US" sz="2400" dirty="0"/>
            </a:br>
            <a:r>
              <a:rPr lang="en-US" sz="2400" dirty="0"/>
              <a:t>produces signal.</a:t>
            </a:r>
          </a:p>
          <a:p>
            <a:pPr>
              <a:lnSpc>
                <a:spcPct val="90000"/>
              </a:lnSpc>
            </a:pPr>
            <a:r>
              <a:rPr lang="en-US" dirty="0"/>
              <a:t>Advantages</a:t>
            </a:r>
          </a:p>
          <a:p>
            <a:pPr lvl="1">
              <a:lnSpc>
                <a:spcPct val="90000"/>
              </a:lnSpc>
              <a:spcBef>
                <a:spcPts val="0"/>
              </a:spcBef>
            </a:pPr>
            <a:r>
              <a:rPr lang="en-US" sz="2400" dirty="0"/>
              <a:t>Light waves: high frequency means high bandwidth.</a:t>
            </a:r>
          </a:p>
          <a:p>
            <a:pPr lvl="1">
              <a:lnSpc>
                <a:spcPct val="90000"/>
              </a:lnSpc>
              <a:spcBef>
                <a:spcPts val="0"/>
              </a:spcBef>
            </a:pPr>
            <a:r>
              <a:rPr lang="en-US" sz="2400" dirty="0"/>
              <a:t>Less susceptible to interference and tampering.</a:t>
            </a:r>
          </a:p>
          <a:p>
            <a:pPr lvl="1">
              <a:lnSpc>
                <a:spcPct val="90000"/>
              </a:lnSpc>
              <a:spcBef>
                <a:spcPts val="0"/>
              </a:spcBef>
            </a:pPr>
            <a:r>
              <a:rPr lang="en-US" sz="2400" dirty="0"/>
              <a:t>Lighter than copper cable.</a:t>
            </a:r>
          </a:p>
          <a:p>
            <a:pPr>
              <a:lnSpc>
                <a:spcPct val="90000"/>
              </a:lnSpc>
            </a:pPr>
            <a:r>
              <a:rPr lang="en-US" dirty="0"/>
              <a:t>Disadvantage</a:t>
            </a:r>
          </a:p>
          <a:p>
            <a:pPr lvl="1">
              <a:lnSpc>
                <a:spcPct val="90000"/>
              </a:lnSpc>
            </a:pPr>
            <a:r>
              <a:rPr lang="en-US" sz="2400" dirty="0"/>
              <a:t>Difficult to use, especially for multipoint connections.</a:t>
            </a:r>
          </a:p>
          <a:p>
            <a:pPr>
              <a:lnSpc>
                <a:spcPct val="90000"/>
              </a:lnSpc>
              <a:buFont typeface="Wingdings" pitchFamily="2" charset="2"/>
              <a:buChar char="•"/>
            </a:pPr>
            <a:endParaRPr lang="en-US" sz="2900" dirty="0"/>
          </a:p>
        </p:txBody>
      </p:sp>
      <p:sp>
        <p:nvSpPr>
          <p:cNvPr id="46084" name="Slide Number Placeholder 5"/>
          <p:cNvSpPr>
            <a:spLocks noGrp="1"/>
          </p:cNvSpPr>
          <p:nvPr>
            <p:ph type="sldNum" sz="quarter" idx="12"/>
          </p:nvPr>
        </p:nvSpPr>
        <p:spPr>
          <a:noFill/>
        </p:spPr>
        <p:txBody>
          <a:bodyPr/>
          <a:lstStyle/>
          <a:p>
            <a:fld id="{023DAF17-D562-4BD1-8D7E-6EDEC87C666E}" type="slidenum">
              <a:rPr lang="en-US" smtClean="0"/>
              <a:pPr/>
              <a:t>55</a:t>
            </a:fld>
            <a:endParaRPr lang="en-US" dirty="0"/>
          </a:p>
        </p:txBody>
      </p:sp>
      <p:pic>
        <p:nvPicPr>
          <p:cNvPr id="3" name="Picture 2" descr="A diagram of fiber optic cable depicting an outer jacket over a strength member core over a coating over cladding over a glass core.">
            <a:extLst>
              <a:ext uri="{FF2B5EF4-FFF2-40B4-BE49-F238E27FC236}">
                <a16:creationId xmlns:a16="http://schemas.microsoft.com/office/drawing/2014/main" id="{E5C23451-00A8-E2E1-0396-BCB0B8317964}"/>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5998523" y="1647825"/>
            <a:ext cx="2767892" cy="1701039"/>
          </a:xfrm>
          <a:prstGeom prst="rect">
            <a:avLst/>
          </a:prstGeom>
        </p:spPr>
      </p:pic>
      <p:sp>
        <p:nvSpPr>
          <p:cNvPr id="4" name="TextBox 3">
            <a:extLst>
              <a:ext uri="{FF2B5EF4-FFF2-40B4-BE49-F238E27FC236}">
                <a16:creationId xmlns:a16="http://schemas.microsoft.com/office/drawing/2014/main" id="{DB8E6BD7-0FD0-3661-5687-48547610E961}"/>
              </a:ext>
            </a:extLst>
          </p:cNvPr>
          <p:cNvSpPr txBox="1"/>
          <p:nvPr/>
        </p:nvSpPr>
        <p:spPr>
          <a:xfrm>
            <a:off x="6133450" y="3415920"/>
            <a:ext cx="2498038" cy="646331"/>
          </a:xfrm>
          <a:prstGeom prst="rect">
            <a:avLst/>
          </a:prstGeom>
          <a:noFill/>
        </p:spPr>
        <p:txBody>
          <a:bodyPr wrap="square" rtlCol="0">
            <a:spAutoFit/>
          </a:bodyPr>
          <a:lstStyle/>
          <a:p>
            <a:r>
              <a:rPr lang="en-US" sz="1400" i="1" dirty="0">
                <a:effectLst/>
                <a:latin typeface="Times New Roman" panose="02020603050405020304" pitchFamily="18" charset="0"/>
              </a:rPr>
              <a:t>Structure of fiber optic cable</a:t>
            </a:r>
            <a:br>
              <a:rPr lang="en-US" dirty="0"/>
            </a:br>
            <a:r>
              <a:rPr lang="en-US" sz="1200" dirty="0">
                <a:effectLst/>
                <a:latin typeface="Times New Roman" panose="02020603050405020304" pitchFamily="18" charset="0"/>
              </a:rPr>
              <a:t>© OFS </a:t>
            </a:r>
            <a:r>
              <a:rPr lang="en-US" sz="1200" dirty="0" err="1">
                <a:effectLst/>
                <a:latin typeface="Times New Roman" panose="02020603050405020304" pitchFamily="18" charset="0"/>
              </a:rPr>
              <a:t>Fitel</a:t>
            </a:r>
            <a:r>
              <a:rPr lang="en-US" sz="1200" dirty="0">
                <a:effectLst/>
                <a:latin typeface="Times New Roman" panose="02020603050405020304" pitchFamily="18" charset="0"/>
              </a:rPr>
              <a:t> LLC.</a:t>
            </a:r>
            <a:br>
              <a:rPr lang="en-US" sz="1200" dirty="0">
                <a:effectLst/>
                <a:latin typeface="Times New Roman" panose="02020603050405020304" pitchFamily="18" charset="0"/>
              </a:rPr>
            </a:br>
            <a:r>
              <a:rPr lang="en-US" sz="1000" i="1" dirty="0">
                <a:effectLst/>
                <a:latin typeface="Times New Roman" panose="02020603050405020304" pitchFamily="18" charset="0"/>
              </a:rPr>
              <a:t>Used by permission; re-use requires license.</a:t>
            </a:r>
            <a:endParaRPr lang="en-US" sz="1000" i="1" dirty="0"/>
          </a:p>
        </p:txBody>
      </p:sp>
    </p:spTree>
    <p:extLst>
      <p:ext uri="{BB962C8B-B14F-4D97-AF65-F5344CB8AC3E}">
        <p14:creationId xmlns:p14="http://schemas.microsoft.com/office/powerpoint/2010/main" val="6055235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6083">
                                            <p:txEl>
                                              <p:pRg st="4" end="4"/>
                                            </p:txEl>
                                          </p:spTgt>
                                        </p:tgtEl>
                                        <p:attrNameLst>
                                          <p:attrName>style.visibility</p:attrName>
                                        </p:attrNameLst>
                                      </p:cBhvr>
                                      <p:to>
                                        <p:strVal val="visible"/>
                                      </p:to>
                                    </p:set>
                                    <p:animEffect transition="in" filter="fade">
                                      <p:cBhvr>
                                        <p:cTn id="7" dur="500"/>
                                        <p:tgtEl>
                                          <p:spTgt spid="46083">
                                            <p:txEl>
                                              <p:pRg st="4" end="4"/>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6083">
                                            <p:txEl>
                                              <p:pRg st="5" end="5"/>
                                            </p:txEl>
                                          </p:spTgt>
                                        </p:tgtEl>
                                        <p:attrNameLst>
                                          <p:attrName>style.visibility</p:attrName>
                                        </p:attrNameLst>
                                      </p:cBhvr>
                                      <p:to>
                                        <p:strVal val="visible"/>
                                      </p:to>
                                    </p:set>
                                    <p:animEffect transition="in" filter="fade">
                                      <p:cBhvr>
                                        <p:cTn id="10" dur="500"/>
                                        <p:tgtEl>
                                          <p:spTgt spid="46083">
                                            <p:txEl>
                                              <p:pRg st="5" end="5"/>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6083">
                                            <p:txEl>
                                              <p:pRg st="6" end="6"/>
                                            </p:txEl>
                                          </p:spTgt>
                                        </p:tgtEl>
                                        <p:attrNameLst>
                                          <p:attrName>style.visibility</p:attrName>
                                        </p:attrNameLst>
                                      </p:cBhvr>
                                      <p:to>
                                        <p:strVal val="visible"/>
                                      </p:to>
                                    </p:set>
                                    <p:animEffect transition="in" filter="fade">
                                      <p:cBhvr>
                                        <p:cTn id="13" dur="500"/>
                                        <p:tgtEl>
                                          <p:spTgt spid="46083">
                                            <p:txEl>
                                              <p:pRg st="6" end="6"/>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46083">
                                            <p:txEl>
                                              <p:pRg st="7" end="7"/>
                                            </p:txEl>
                                          </p:spTgt>
                                        </p:tgtEl>
                                        <p:attrNameLst>
                                          <p:attrName>style.visibility</p:attrName>
                                        </p:attrNameLst>
                                      </p:cBhvr>
                                      <p:to>
                                        <p:strVal val="visible"/>
                                      </p:to>
                                    </p:set>
                                    <p:animEffect transition="in" filter="fade">
                                      <p:cBhvr>
                                        <p:cTn id="16" dur="500"/>
                                        <p:tgtEl>
                                          <p:spTgt spid="46083">
                                            <p:txEl>
                                              <p:pRg st="7"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6083">
                                            <p:txEl>
                                              <p:pRg st="8" end="8"/>
                                            </p:txEl>
                                          </p:spTgt>
                                        </p:tgtEl>
                                        <p:attrNameLst>
                                          <p:attrName>style.visibility</p:attrName>
                                        </p:attrNameLst>
                                      </p:cBhvr>
                                      <p:to>
                                        <p:strVal val="visible"/>
                                      </p:to>
                                    </p:set>
                                    <p:animEffect transition="in" filter="fade">
                                      <p:cBhvr>
                                        <p:cTn id="21" dur="500"/>
                                        <p:tgtEl>
                                          <p:spTgt spid="46083">
                                            <p:txEl>
                                              <p:pRg st="8" end="8"/>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6083">
                                            <p:txEl>
                                              <p:pRg st="9" end="9"/>
                                            </p:txEl>
                                          </p:spTgt>
                                        </p:tgtEl>
                                        <p:attrNameLst>
                                          <p:attrName>style.visibility</p:attrName>
                                        </p:attrNameLst>
                                      </p:cBhvr>
                                      <p:to>
                                        <p:strVal val="visible"/>
                                      </p:to>
                                    </p:set>
                                    <p:animEffect transition="in" filter="fade">
                                      <p:cBhvr>
                                        <p:cTn id="24" dur="500"/>
                                        <p:tgtEl>
                                          <p:spTgt spid="4608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normAutofit/>
          </a:bodyPr>
          <a:lstStyle/>
          <a:p>
            <a:r>
              <a:rPr lang="en-US" dirty="0"/>
              <a:t>Electromagnetic Waves</a:t>
            </a:r>
          </a:p>
        </p:txBody>
      </p:sp>
      <p:sp>
        <p:nvSpPr>
          <p:cNvPr id="47107" name="Rectangle 3"/>
          <p:cNvSpPr>
            <a:spLocks noGrp="1" noChangeArrowheads="1"/>
          </p:cNvSpPr>
          <p:nvPr>
            <p:ph idx="1"/>
          </p:nvPr>
        </p:nvSpPr>
        <p:spPr>
          <a:xfrm>
            <a:off x="713432" y="1553561"/>
            <a:ext cx="7772400" cy="4800601"/>
          </a:xfrm>
        </p:spPr>
        <p:txBody>
          <a:bodyPr/>
          <a:lstStyle/>
          <a:p>
            <a:pPr>
              <a:spcBef>
                <a:spcPts val="0"/>
              </a:spcBef>
            </a:pPr>
            <a:r>
              <a:rPr lang="en-US" dirty="0"/>
              <a:t>Microwaves</a:t>
            </a:r>
          </a:p>
          <a:p>
            <a:pPr lvl="1">
              <a:spcBef>
                <a:spcPts val="0"/>
              </a:spcBef>
            </a:pPr>
            <a:r>
              <a:rPr lang="en-US" dirty="0"/>
              <a:t>Frequencies below light but above 1 GHz</a:t>
            </a:r>
          </a:p>
          <a:p>
            <a:pPr>
              <a:spcBef>
                <a:spcPts val="0"/>
              </a:spcBef>
            </a:pPr>
            <a:r>
              <a:rPr lang="en-US" dirty="0"/>
              <a:t>Unguided medium</a:t>
            </a:r>
          </a:p>
          <a:p>
            <a:pPr lvl="1">
              <a:spcBef>
                <a:spcPts val="0"/>
              </a:spcBef>
            </a:pPr>
            <a:r>
              <a:rPr lang="en-US" dirty="0"/>
              <a:t>Tightly focused for point-to-point use.</a:t>
            </a:r>
          </a:p>
          <a:p>
            <a:pPr lvl="1">
              <a:spcBef>
                <a:spcPts val="0"/>
              </a:spcBef>
            </a:pPr>
            <a:r>
              <a:rPr lang="en-US" dirty="0"/>
              <a:t>Highly susceptible to interference.</a:t>
            </a:r>
          </a:p>
          <a:p>
            <a:pPr>
              <a:spcBef>
                <a:spcPts val="0"/>
              </a:spcBef>
            </a:pPr>
            <a:r>
              <a:rPr lang="en-US" dirty="0"/>
              <a:t>Applications</a:t>
            </a:r>
          </a:p>
          <a:p>
            <a:pPr lvl="1">
              <a:spcBef>
                <a:spcPts val="0"/>
              </a:spcBef>
            </a:pPr>
            <a:r>
              <a:rPr lang="en-US" dirty="0"/>
              <a:t>Large-scale Internet backbone channels.</a:t>
            </a:r>
          </a:p>
          <a:p>
            <a:pPr lvl="1">
              <a:spcBef>
                <a:spcPts val="0"/>
              </a:spcBef>
            </a:pPr>
            <a:r>
              <a:rPr lang="en-US" dirty="0"/>
              <a:t>Direct satellite-to-home radio and TV.</a:t>
            </a:r>
          </a:p>
          <a:p>
            <a:pPr lvl="1">
              <a:spcBef>
                <a:spcPts val="0"/>
              </a:spcBef>
            </a:pPr>
            <a:r>
              <a:rPr lang="en-US" dirty="0"/>
              <a:t>IEEE 802.11 Wi-Fi.</a:t>
            </a:r>
          </a:p>
          <a:p>
            <a:pPr lvl="1">
              <a:spcBef>
                <a:spcPts val="0"/>
              </a:spcBef>
            </a:pPr>
            <a:r>
              <a:rPr lang="en-US" dirty="0"/>
              <a:t>Bluetooth.</a:t>
            </a:r>
          </a:p>
        </p:txBody>
      </p:sp>
      <p:sp>
        <p:nvSpPr>
          <p:cNvPr id="47108" name="Slide Number Placeholder 5"/>
          <p:cNvSpPr>
            <a:spLocks noGrp="1"/>
          </p:cNvSpPr>
          <p:nvPr>
            <p:ph type="sldNum" sz="quarter" idx="12"/>
          </p:nvPr>
        </p:nvSpPr>
        <p:spPr>
          <a:noFill/>
        </p:spPr>
        <p:txBody>
          <a:bodyPr/>
          <a:lstStyle/>
          <a:p>
            <a:fld id="{D4AD1EC7-BE6D-4E28-B661-8C8335F9AEFE}" type="slidenum">
              <a:rPr lang="en-US" smtClean="0"/>
              <a:pPr/>
              <a:t>56</a:t>
            </a:fld>
            <a:endParaRPr lang="en-US" dirty="0"/>
          </a:p>
        </p:txBody>
      </p:sp>
    </p:spTree>
    <p:extLst>
      <p:ext uri="{BB962C8B-B14F-4D97-AF65-F5344CB8AC3E}">
        <p14:creationId xmlns:p14="http://schemas.microsoft.com/office/powerpoint/2010/main" val="2478547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7107">
                                            <p:txEl>
                                              <p:pRg st="2" end="2"/>
                                            </p:txEl>
                                          </p:spTgt>
                                        </p:tgtEl>
                                        <p:attrNameLst>
                                          <p:attrName>style.visibility</p:attrName>
                                        </p:attrNameLst>
                                      </p:cBhvr>
                                      <p:to>
                                        <p:strVal val="visible"/>
                                      </p:to>
                                    </p:set>
                                    <p:animEffect transition="in" filter="fade">
                                      <p:cBhvr>
                                        <p:cTn id="7" dur="500"/>
                                        <p:tgtEl>
                                          <p:spTgt spid="4710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7107">
                                            <p:txEl>
                                              <p:pRg st="3" end="3"/>
                                            </p:txEl>
                                          </p:spTgt>
                                        </p:tgtEl>
                                        <p:attrNameLst>
                                          <p:attrName>style.visibility</p:attrName>
                                        </p:attrNameLst>
                                      </p:cBhvr>
                                      <p:to>
                                        <p:strVal val="visible"/>
                                      </p:to>
                                    </p:set>
                                    <p:animEffect transition="in" filter="fade">
                                      <p:cBhvr>
                                        <p:cTn id="10" dur="500"/>
                                        <p:tgtEl>
                                          <p:spTgt spid="47107">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47107">
                                            <p:txEl>
                                              <p:pRg st="4" end="4"/>
                                            </p:txEl>
                                          </p:spTgt>
                                        </p:tgtEl>
                                        <p:attrNameLst>
                                          <p:attrName>style.visibility</p:attrName>
                                        </p:attrNameLst>
                                      </p:cBhvr>
                                      <p:to>
                                        <p:strVal val="visible"/>
                                      </p:to>
                                    </p:set>
                                    <p:animEffect transition="in" filter="fade">
                                      <p:cBhvr>
                                        <p:cTn id="13" dur="500"/>
                                        <p:tgtEl>
                                          <p:spTgt spid="47107">
                                            <p:txEl>
                                              <p:pRg st="4" end="4"/>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7107">
                                            <p:txEl>
                                              <p:pRg st="5" end="5"/>
                                            </p:txEl>
                                          </p:spTgt>
                                        </p:tgtEl>
                                        <p:attrNameLst>
                                          <p:attrName>style.visibility</p:attrName>
                                        </p:attrNameLst>
                                      </p:cBhvr>
                                      <p:to>
                                        <p:strVal val="visible"/>
                                      </p:to>
                                    </p:set>
                                    <p:animEffect transition="in" filter="fade">
                                      <p:cBhvr>
                                        <p:cTn id="18" dur="500"/>
                                        <p:tgtEl>
                                          <p:spTgt spid="47107">
                                            <p:txEl>
                                              <p:pRg st="5" end="5"/>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47107">
                                            <p:txEl>
                                              <p:pRg st="6" end="6"/>
                                            </p:txEl>
                                          </p:spTgt>
                                        </p:tgtEl>
                                        <p:attrNameLst>
                                          <p:attrName>style.visibility</p:attrName>
                                        </p:attrNameLst>
                                      </p:cBhvr>
                                      <p:to>
                                        <p:strVal val="visible"/>
                                      </p:to>
                                    </p:set>
                                    <p:animEffect transition="in" filter="fade">
                                      <p:cBhvr>
                                        <p:cTn id="21" dur="500"/>
                                        <p:tgtEl>
                                          <p:spTgt spid="47107">
                                            <p:txEl>
                                              <p:pRg st="6" end="6"/>
                                            </p:txEl>
                                          </p:spTgt>
                                        </p:tgtEl>
                                      </p:cBhvr>
                                    </p:animEffect>
                                  </p:childTnLst>
                                </p:cTn>
                              </p:par>
                              <p:par>
                                <p:cTn id="22" presetID="10" presetClass="entr" presetSubtype="0" fill="hold" nodeType="withEffect">
                                  <p:stCondLst>
                                    <p:cond delay="0"/>
                                  </p:stCondLst>
                                  <p:childTnLst>
                                    <p:set>
                                      <p:cBhvr>
                                        <p:cTn id="23" dur="1" fill="hold">
                                          <p:stCondLst>
                                            <p:cond delay="0"/>
                                          </p:stCondLst>
                                        </p:cTn>
                                        <p:tgtEl>
                                          <p:spTgt spid="47107">
                                            <p:txEl>
                                              <p:pRg st="7" end="7"/>
                                            </p:txEl>
                                          </p:spTgt>
                                        </p:tgtEl>
                                        <p:attrNameLst>
                                          <p:attrName>style.visibility</p:attrName>
                                        </p:attrNameLst>
                                      </p:cBhvr>
                                      <p:to>
                                        <p:strVal val="visible"/>
                                      </p:to>
                                    </p:set>
                                    <p:animEffect transition="in" filter="fade">
                                      <p:cBhvr>
                                        <p:cTn id="24" dur="500"/>
                                        <p:tgtEl>
                                          <p:spTgt spid="47107">
                                            <p:txEl>
                                              <p:pRg st="7" end="7"/>
                                            </p:txEl>
                                          </p:spTgt>
                                        </p:tgtEl>
                                      </p:cBhvr>
                                    </p:animEffect>
                                  </p:childTnLst>
                                </p:cTn>
                              </p:par>
                              <p:par>
                                <p:cTn id="25" presetID="10" presetClass="entr" presetSubtype="0" fill="hold" nodeType="withEffect">
                                  <p:stCondLst>
                                    <p:cond delay="0"/>
                                  </p:stCondLst>
                                  <p:childTnLst>
                                    <p:set>
                                      <p:cBhvr>
                                        <p:cTn id="26" dur="1" fill="hold">
                                          <p:stCondLst>
                                            <p:cond delay="0"/>
                                          </p:stCondLst>
                                        </p:cTn>
                                        <p:tgtEl>
                                          <p:spTgt spid="47107">
                                            <p:txEl>
                                              <p:pRg st="8" end="8"/>
                                            </p:txEl>
                                          </p:spTgt>
                                        </p:tgtEl>
                                        <p:attrNameLst>
                                          <p:attrName>style.visibility</p:attrName>
                                        </p:attrNameLst>
                                      </p:cBhvr>
                                      <p:to>
                                        <p:strVal val="visible"/>
                                      </p:to>
                                    </p:set>
                                    <p:animEffect transition="in" filter="fade">
                                      <p:cBhvr>
                                        <p:cTn id="27" dur="500"/>
                                        <p:tgtEl>
                                          <p:spTgt spid="47107">
                                            <p:txEl>
                                              <p:pRg st="8" end="8"/>
                                            </p:txEl>
                                          </p:spTgt>
                                        </p:tgtEl>
                                      </p:cBhvr>
                                    </p:animEffect>
                                  </p:childTnLst>
                                </p:cTn>
                              </p:par>
                              <p:par>
                                <p:cTn id="28" presetID="10" presetClass="entr" presetSubtype="0" fill="hold" nodeType="withEffect">
                                  <p:stCondLst>
                                    <p:cond delay="0"/>
                                  </p:stCondLst>
                                  <p:childTnLst>
                                    <p:set>
                                      <p:cBhvr>
                                        <p:cTn id="29" dur="1" fill="hold">
                                          <p:stCondLst>
                                            <p:cond delay="0"/>
                                          </p:stCondLst>
                                        </p:cTn>
                                        <p:tgtEl>
                                          <p:spTgt spid="47107">
                                            <p:txEl>
                                              <p:pRg st="9" end="9"/>
                                            </p:txEl>
                                          </p:spTgt>
                                        </p:tgtEl>
                                        <p:attrNameLst>
                                          <p:attrName>style.visibility</p:attrName>
                                        </p:attrNameLst>
                                      </p:cBhvr>
                                      <p:to>
                                        <p:strVal val="visible"/>
                                      </p:to>
                                    </p:set>
                                    <p:animEffect transition="in" filter="fade">
                                      <p:cBhvr>
                                        <p:cTn id="30" dur="500"/>
                                        <p:tgtEl>
                                          <p:spTgt spid="47107">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CCB3A2-5A38-7C15-FBFB-C97EDDAD3F6B}"/>
              </a:ext>
            </a:extLst>
          </p:cNvPr>
          <p:cNvSpPr>
            <a:spLocks noGrp="1"/>
          </p:cNvSpPr>
          <p:nvPr>
            <p:ph type="title"/>
          </p:nvPr>
        </p:nvSpPr>
        <p:spPr/>
        <p:txBody>
          <a:bodyPr/>
          <a:lstStyle/>
          <a:p>
            <a:r>
              <a:rPr lang="en-US" dirty="0"/>
              <a:t>Questions</a:t>
            </a:r>
          </a:p>
        </p:txBody>
      </p:sp>
      <p:pic>
        <p:nvPicPr>
          <p:cNvPr id="4" name="Picture 3">
            <a:extLst>
              <a:ext uri="{FF2B5EF4-FFF2-40B4-BE49-F238E27FC236}">
                <a16:creationId xmlns:a16="http://schemas.microsoft.com/office/drawing/2014/main" id="{35F1441B-E3D1-A9ED-D994-65141A6718F6}"/>
              </a:ext>
              <a:ext uri="{C183D7F6-B498-43B3-948B-1728B52AA6E4}">
                <adec:decorative xmlns:adec="http://schemas.microsoft.com/office/drawing/2017/decorative" val="1"/>
              </a:ext>
            </a:extLst>
          </p:cNvPr>
          <p:cNvPicPr>
            <a:picLocks noChangeAspect="1" noChangeArrowheads="1"/>
          </p:cNvPicPr>
          <p:nvPr/>
        </p:nvPicPr>
        <p:blipFill>
          <a:blip r:embed="rId2" cstate="print"/>
          <a:srcRect/>
          <a:stretch>
            <a:fillRect/>
          </a:stretch>
        </p:blipFill>
        <p:spPr bwMode="auto">
          <a:xfrm>
            <a:off x="3657600" y="2057400"/>
            <a:ext cx="1622425" cy="3933825"/>
          </a:xfrm>
          <a:prstGeom prst="rect">
            <a:avLst/>
          </a:prstGeom>
          <a:noFill/>
          <a:ln w="9525">
            <a:noFill/>
            <a:miter lim="800000"/>
            <a:headEnd/>
            <a:tailEnd/>
          </a:ln>
        </p:spPr>
      </p:pic>
      <p:sp>
        <p:nvSpPr>
          <p:cNvPr id="3" name="Slide Number Placeholder 2">
            <a:extLst>
              <a:ext uri="{FF2B5EF4-FFF2-40B4-BE49-F238E27FC236}">
                <a16:creationId xmlns:a16="http://schemas.microsoft.com/office/drawing/2014/main" id="{0529B8E5-881B-E784-CA9A-97AC435E4BF5}"/>
              </a:ext>
            </a:extLst>
          </p:cNvPr>
          <p:cNvSpPr>
            <a:spLocks noGrp="1"/>
          </p:cNvSpPr>
          <p:nvPr>
            <p:ph type="sldNum" sz="quarter" idx="12"/>
          </p:nvPr>
        </p:nvSpPr>
        <p:spPr/>
        <p:txBody>
          <a:bodyPr/>
          <a:lstStyle/>
          <a:p>
            <a:fld id="{3687BEAF-6B68-46DD-A874-7A95F0DB4145}" type="slidenum">
              <a:rPr lang="en-US" smtClean="0"/>
              <a:t>57</a:t>
            </a:fld>
            <a:endParaRPr lang="en-US"/>
          </a:p>
        </p:txBody>
      </p:sp>
    </p:spTree>
    <p:extLst>
      <p:ext uri="{BB962C8B-B14F-4D97-AF65-F5344CB8AC3E}">
        <p14:creationId xmlns:p14="http://schemas.microsoft.com/office/powerpoint/2010/main" val="1096475094"/>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dirty="0"/>
              <a:t>Data Routing</a:t>
            </a:r>
          </a:p>
        </p:txBody>
      </p:sp>
      <p:sp>
        <p:nvSpPr>
          <p:cNvPr id="17411" name="Rectangle 3"/>
          <p:cNvSpPr>
            <a:spLocks noGrp="1" noChangeArrowheads="1"/>
          </p:cNvSpPr>
          <p:nvPr>
            <p:ph idx="1"/>
          </p:nvPr>
        </p:nvSpPr>
        <p:spPr>
          <a:xfrm>
            <a:off x="609600" y="1677194"/>
            <a:ext cx="8077200" cy="4419600"/>
          </a:xfrm>
        </p:spPr>
        <p:txBody>
          <a:bodyPr>
            <a:normAutofit lnSpcReduction="10000"/>
          </a:bodyPr>
          <a:lstStyle/>
          <a:p>
            <a:pPr>
              <a:lnSpc>
                <a:spcPct val="110000"/>
              </a:lnSpc>
              <a:spcBef>
                <a:spcPts val="300"/>
              </a:spcBef>
            </a:pPr>
            <a:r>
              <a:rPr lang="en-US" sz="2800" b="1" dirty="0"/>
              <a:t>Circuit switching</a:t>
            </a:r>
            <a:r>
              <a:rPr lang="en-US" sz="2800" dirty="0"/>
              <a:t>: Dedicated communication channel between source and destination for duration of connection.</a:t>
            </a:r>
          </a:p>
          <a:p>
            <a:pPr>
              <a:lnSpc>
                <a:spcPct val="110000"/>
              </a:lnSpc>
              <a:spcBef>
                <a:spcPts val="300"/>
              </a:spcBef>
            </a:pPr>
            <a:r>
              <a:rPr lang="en-US" sz="2800" b="1" dirty="0"/>
              <a:t>Virtual circuit</a:t>
            </a:r>
          </a:p>
          <a:p>
            <a:pPr lvl="1">
              <a:lnSpc>
                <a:spcPct val="110000"/>
              </a:lnSpc>
              <a:spcBef>
                <a:spcPts val="300"/>
              </a:spcBef>
            </a:pPr>
            <a:r>
              <a:rPr lang="en-US" sz="2200" dirty="0"/>
              <a:t>A channel path that is used to send packets between two end nodes.</a:t>
            </a:r>
          </a:p>
          <a:p>
            <a:pPr lvl="1">
              <a:lnSpc>
                <a:spcPct val="110000"/>
              </a:lnSpc>
              <a:spcBef>
                <a:spcPts val="300"/>
              </a:spcBef>
            </a:pPr>
            <a:r>
              <a:rPr lang="en-US" sz="2200" dirty="0"/>
              <a:t>Intermediate nodes may be shared with other channel paths.</a:t>
            </a:r>
          </a:p>
          <a:p>
            <a:pPr>
              <a:lnSpc>
                <a:spcPct val="110000"/>
              </a:lnSpc>
              <a:spcBef>
                <a:spcPts val="300"/>
              </a:spcBef>
            </a:pPr>
            <a:r>
              <a:rPr lang="en-US" sz="2800" b="1" dirty="0"/>
              <a:t>Packet switching: </a:t>
            </a:r>
            <a:r>
              <a:rPr lang="en-US" sz="2800" dirty="0"/>
              <a:t>(datagram switching)</a:t>
            </a:r>
          </a:p>
          <a:p>
            <a:pPr lvl="1">
              <a:lnSpc>
                <a:spcPct val="110000"/>
              </a:lnSpc>
              <a:spcBef>
                <a:spcPts val="300"/>
              </a:spcBef>
            </a:pPr>
            <a:r>
              <a:rPr lang="en-US" sz="2200" dirty="0"/>
              <a:t>Each packet is routed from node to node independently based on various criteria.</a:t>
            </a:r>
          </a:p>
          <a:p>
            <a:pPr>
              <a:lnSpc>
                <a:spcPct val="80000"/>
              </a:lnSpc>
              <a:buFont typeface="Wingdings" pitchFamily="2" charset="2"/>
              <a:buNone/>
            </a:pPr>
            <a:endParaRPr lang="en-US" sz="2800" dirty="0"/>
          </a:p>
          <a:p>
            <a:pPr>
              <a:lnSpc>
                <a:spcPct val="80000"/>
              </a:lnSpc>
            </a:pPr>
            <a:endParaRPr lang="en-US" sz="2800" dirty="0"/>
          </a:p>
        </p:txBody>
      </p:sp>
      <p:sp>
        <p:nvSpPr>
          <p:cNvPr id="17412" name="Slide Number Placeholder 6"/>
          <p:cNvSpPr>
            <a:spLocks noGrp="1"/>
          </p:cNvSpPr>
          <p:nvPr>
            <p:ph type="sldNum" sz="quarter" idx="12"/>
          </p:nvPr>
        </p:nvSpPr>
        <p:spPr>
          <a:noFill/>
        </p:spPr>
        <p:txBody>
          <a:bodyPr/>
          <a:lstStyle/>
          <a:p>
            <a:fld id="{FFF0C9EE-F329-4738-B047-F8CAD29C1CB1}" type="slidenum">
              <a:rPr lang="en-US" smtClean="0"/>
              <a:pPr/>
              <a:t>6</a:t>
            </a:fld>
            <a:endParaRPr lang="en-US" dirty="0"/>
          </a:p>
        </p:txBody>
      </p:sp>
    </p:spTree>
    <p:extLst>
      <p:ext uri="{BB962C8B-B14F-4D97-AF65-F5344CB8AC3E}">
        <p14:creationId xmlns:p14="http://schemas.microsoft.com/office/powerpoint/2010/main" val="205747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fade">
                                      <p:cBhvr>
                                        <p:cTn id="7" dur="500"/>
                                        <p:tgtEl>
                                          <p:spTgt spid="17411">
                                            <p:txEl>
                                              <p:pRg st="1" end="1"/>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7411">
                                            <p:txEl>
                                              <p:pRg st="2" end="2"/>
                                            </p:txEl>
                                          </p:spTgt>
                                        </p:tgtEl>
                                        <p:attrNameLst>
                                          <p:attrName>style.visibility</p:attrName>
                                        </p:attrNameLst>
                                      </p:cBhvr>
                                      <p:to>
                                        <p:strVal val="visible"/>
                                      </p:to>
                                    </p:set>
                                    <p:animEffect transition="in" filter="fade">
                                      <p:cBhvr>
                                        <p:cTn id="10" dur="500"/>
                                        <p:tgtEl>
                                          <p:spTgt spid="17411">
                                            <p:txEl>
                                              <p:pRg st="2" end="2"/>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17411">
                                            <p:txEl>
                                              <p:pRg st="3" end="3"/>
                                            </p:txEl>
                                          </p:spTgt>
                                        </p:tgtEl>
                                        <p:attrNameLst>
                                          <p:attrName>style.visibility</p:attrName>
                                        </p:attrNameLst>
                                      </p:cBhvr>
                                      <p:to>
                                        <p:strVal val="visible"/>
                                      </p:to>
                                    </p:set>
                                    <p:animEffect transition="in" filter="fade">
                                      <p:cBhvr>
                                        <p:cTn id="13" dur="500"/>
                                        <p:tgtEl>
                                          <p:spTgt spid="17411">
                                            <p:txEl>
                                              <p:pRg st="3" end="3"/>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411">
                                            <p:txEl>
                                              <p:pRg st="4" end="4"/>
                                            </p:txEl>
                                          </p:spTgt>
                                        </p:tgtEl>
                                        <p:attrNameLst>
                                          <p:attrName>style.visibility</p:attrName>
                                        </p:attrNameLst>
                                      </p:cBhvr>
                                      <p:to>
                                        <p:strVal val="visible"/>
                                      </p:to>
                                    </p:set>
                                    <p:animEffect transition="in" filter="fade">
                                      <p:cBhvr>
                                        <p:cTn id="18" dur="500"/>
                                        <p:tgtEl>
                                          <p:spTgt spid="17411">
                                            <p:txEl>
                                              <p:pRg st="4" end="4"/>
                                            </p:txEl>
                                          </p:spTgt>
                                        </p:tgtEl>
                                      </p:cBhvr>
                                    </p:animEffect>
                                  </p:childTnLst>
                                </p:cTn>
                              </p:par>
                              <p:par>
                                <p:cTn id="19" presetID="10" presetClass="entr" presetSubtype="0" fill="hold" nodeType="withEffect">
                                  <p:stCondLst>
                                    <p:cond delay="0"/>
                                  </p:stCondLst>
                                  <p:childTnLst>
                                    <p:set>
                                      <p:cBhvr>
                                        <p:cTn id="20" dur="1" fill="hold">
                                          <p:stCondLst>
                                            <p:cond delay="0"/>
                                          </p:stCondLst>
                                        </p:cTn>
                                        <p:tgtEl>
                                          <p:spTgt spid="17411">
                                            <p:txEl>
                                              <p:pRg st="5" end="5"/>
                                            </p:txEl>
                                          </p:spTgt>
                                        </p:tgtEl>
                                        <p:attrNameLst>
                                          <p:attrName>style.visibility</p:attrName>
                                        </p:attrNameLst>
                                      </p:cBhvr>
                                      <p:to>
                                        <p:strVal val="visible"/>
                                      </p:to>
                                    </p:set>
                                    <p:animEffect transition="in" filter="fade">
                                      <p:cBhvr>
                                        <p:cTn id="21" dur="500"/>
                                        <p:tgtEl>
                                          <p:spTgt spid="17411">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6"/>
          <p:cNvSpPr>
            <a:spLocks noGrp="1"/>
          </p:cNvSpPr>
          <p:nvPr>
            <p:ph type="title"/>
          </p:nvPr>
        </p:nvSpPr>
        <p:spPr/>
        <p:txBody>
          <a:bodyPr/>
          <a:lstStyle/>
          <a:p>
            <a:r>
              <a:rPr lang="en-US" dirty="0"/>
              <a:t>Communication Models</a:t>
            </a:r>
          </a:p>
        </p:txBody>
      </p:sp>
      <p:sp>
        <p:nvSpPr>
          <p:cNvPr id="22531" name="Content Placeholder 7"/>
          <p:cNvSpPr>
            <a:spLocks noGrp="1"/>
          </p:cNvSpPr>
          <p:nvPr>
            <p:ph idx="1"/>
          </p:nvPr>
        </p:nvSpPr>
        <p:spPr/>
        <p:txBody>
          <a:bodyPr>
            <a:normAutofit/>
          </a:bodyPr>
          <a:lstStyle/>
          <a:p>
            <a:pPr>
              <a:spcBef>
                <a:spcPts val="600"/>
              </a:spcBef>
            </a:pPr>
            <a:r>
              <a:rPr lang="en-US" dirty="0" err="1"/>
              <a:t>OSI</a:t>
            </a:r>
            <a:r>
              <a:rPr lang="en-US" dirty="0"/>
              <a:t> reference model and TCP/IP model</a:t>
            </a:r>
          </a:p>
          <a:p>
            <a:pPr>
              <a:spcBef>
                <a:spcPts val="600"/>
              </a:spcBef>
            </a:pPr>
            <a:r>
              <a:rPr lang="en-US" dirty="0"/>
              <a:t>Implemented as a hierarchical protocol stack.</a:t>
            </a:r>
          </a:p>
          <a:p>
            <a:pPr>
              <a:spcBef>
                <a:spcPts val="600"/>
              </a:spcBef>
            </a:pPr>
            <a:r>
              <a:rPr lang="en-US" dirty="0"/>
              <a:t>Each layer of the stack at the sender node contributes information that is used by the corresponding peer layer at the receiver node.</a:t>
            </a:r>
          </a:p>
          <a:p>
            <a:pPr>
              <a:spcBef>
                <a:spcPts val="600"/>
              </a:spcBef>
            </a:pPr>
            <a:r>
              <a:rPr lang="en-US" dirty="0"/>
              <a:t>Different protocols for the different aspects of communication.</a:t>
            </a:r>
          </a:p>
        </p:txBody>
      </p:sp>
      <p:sp>
        <p:nvSpPr>
          <p:cNvPr id="22533" name="Slide Number Placeholder 5"/>
          <p:cNvSpPr>
            <a:spLocks noGrp="1"/>
          </p:cNvSpPr>
          <p:nvPr>
            <p:ph type="sldNum" sz="quarter" idx="12"/>
          </p:nvPr>
        </p:nvSpPr>
        <p:spPr>
          <a:noFill/>
        </p:spPr>
        <p:txBody>
          <a:bodyPr/>
          <a:lstStyle/>
          <a:p>
            <a:fld id="{658BF471-C343-494B-8036-698ABB9D4866}" type="slidenum">
              <a:rPr lang="en-US" smtClean="0"/>
              <a:pPr/>
              <a:t>7</a:t>
            </a:fld>
            <a:endParaRPr lang="en-US" dirty="0"/>
          </a:p>
        </p:txBody>
      </p:sp>
    </p:spTree>
    <p:extLst>
      <p:ext uri="{BB962C8B-B14F-4D97-AF65-F5344CB8AC3E}">
        <p14:creationId xmlns:p14="http://schemas.microsoft.com/office/powerpoint/2010/main" val="279381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2" end="2"/>
                                            </p:txEl>
                                          </p:spTgt>
                                        </p:tgtEl>
                                        <p:attrNameLst>
                                          <p:attrName>style.visibility</p:attrName>
                                        </p:attrNameLst>
                                      </p:cBhvr>
                                      <p:to>
                                        <p:strVal val="visible"/>
                                      </p:to>
                                    </p:set>
                                    <p:animEffect transition="in" filter="fade">
                                      <p:cBhvr>
                                        <p:cTn id="7" dur="500"/>
                                        <p:tgtEl>
                                          <p:spTgt spid="22531">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1">
                                            <p:txEl>
                                              <p:pRg st="3" end="3"/>
                                            </p:txEl>
                                          </p:spTgt>
                                        </p:tgtEl>
                                        <p:attrNameLst>
                                          <p:attrName>style.visibility</p:attrName>
                                        </p:attrNameLst>
                                      </p:cBhvr>
                                      <p:to>
                                        <p:strVal val="visible"/>
                                      </p:to>
                                    </p:set>
                                    <p:animEffect transition="in" filter="fade">
                                      <p:cBhvr>
                                        <p:cTn id="12"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6"/>
          <p:cNvSpPr>
            <a:spLocks noGrp="1"/>
          </p:cNvSpPr>
          <p:nvPr>
            <p:ph type="title"/>
          </p:nvPr>
        </p:nvSpPr>
        <p:spPr/>
        <p:txBody>
          <a:bodyPr/>
          <a:lstStyle/>
          <a:p>
            <a:r>
              <a:rPr lang="en-US" dirty="0"/>
              <a:t>Advantages of Models</a:t>
            </a:r>
          </a:p>
        </p:txBody>
      </p:sp>
      <p:sp>
        <p:nvSpPr>
          <p:cNvPr id="22531" name="Content Placeholder 7"/>
          <p:cNvSpPr>
            <a:spLocks noGrp="1"/>
          </p:cNvSpPr>
          <p:nvPr>
            <p:ph idx="1"/>
          </p:nvPr>
        </p:nvSpPr>
        <p:spPr/>
        <p:txBody>
          <a:bodyPr>
            <a:normAutofit/>
          </a:bodyPr>
          <a:lstStyle/>
          <a:p>
            <a:pPr>
              <a:spcBef>
                <a:spcPts val="600"/>
              </a:spcBef>
            </a:pPr>
            <a:r>
              <a:rPr lang="en-US" dirty="0"/>
              <a:t>Models separate tasks and include well defined interfaces between the tasks.</a:t>
            </a:r>
          </a:p>
          <a:p>
            <a:pPr>
              <a:spcBef>
                <a:spcPts val="600"/>
              </a:spcBef>
            </a:pPr>
            <a:r>
              <a:rPr lang="en-US" dirty="0"/>
              <a:t>Simplifies design of protocols.</a:t>
            </a:r>
          </a:p>
          <a:p>
            <a:pPr>
              <a:spcBef>
                <a:spcPts val="600"/>
              </a:spcBef>
            </a:pPr>
            <a:r>
              <a:rPr lang="en-US" dirty="0"/>
              <a:t>Permits modification or substitution of protocols without affecting unrelated tasks.</a:t>
            </a:r>
          </a:p>
          <a:p>
            <a:pPr>
              <a:spcBef>
                <a:spcPts val="600"/>
              </a:spcBef>
            </a:pPr>
            <a:r>
              <a:rPr lang="en-US" dirty="0"/>
              <a:t>Permits a system to select only the protocols needed for a particular application.</a:t>
            </a:r>
          </a:p>
        </p:txBody>
      </p:sp>
      <p:sp>
        <p:nvSpPr>
          <p:cNvPr id="22533" name="Slide Number Placeholder 5"/>
          <p:cNvSpPr>
            <a:spLocks noGrp="1"/>
          </p:cNvSpPr>
          <p:nvPr>
            <p:ph type="sldNum" sz="quarter" idx="12"/>
          </p:nvPr>
        </p:nvSpPr>
        <p:spPr>
          <a:noFill/>
        </p:spPr>
        <p:txBody>
          <a:bodyPr/>
          <a:lstStyle/>
          <a:p>
            <a:fld id="{658BF471-C343-494B-8036-698ABB9D4866}" type="slidenum">
              <a:rPr lang="en-US" smtClean="0"/>
              <a:pPr/>
              <a:t>8</a:t>
            </a:fld>
            <a:endParaRPr lang="en-US" dirty="0"/>
          </a:p>
        </p:txBody>
      </p:sp>
    </p:spTree>
    <p:extLst>
      <p:ext uri="{BB962C8B-B14F-4D97-AF65-F5344CB8AC3E}">
        <p14:creationId xmlns:p14="http://schemas.microsoft.com/office/powerpoint/2010/main" val="398474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2531">
                                            <p:txEl>
                                              <p:pRg st="1" end="1"/>
                                            </p:txEl>
                                          </p:spTgt>
                                        </p:tgtEl>
                                        <p:attrNameLst>
                                          <p:attrName>style.visibility</p:attrName>
                                        </p:attrNameLst>
                                      </p:cBhvr>
                                      <p:to>
                                        <p:strVal val="visible"/>
                                      </p:to>
                                    </p:set>
                                    <p:animEffect transition="in" filter="fade">
                                      <p:cBhvr>
                                        <p:cTn id="7" dur="500"/>
                                        <p:tgtEl>
                                          <p:spTgt spid="2253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2531">
                                            <p:txEl>
                                              <p:pRg st="2" end="2"/>
                                            </p:txEl>
                                          </p:spTgt>
                                        </p:tgtEl>
                                        <p:attrNameLst>
                                          <p:attrName>style.visibility</p:attrName>
                                        </p:attrNameLst>
                                      </p:cBhvr>
                                      <p:to>
                                        <p:strVal val="visible"/>
                                      </p:to>
                                    </p:set>
                                    <p:animEffect transition="in" filter="fade">
                                      <p:cBhvr>
                                        <p:cTn id="12" dur="500"/>
                                        <p:tgtEl>
                                          <p:spTgt spid="2253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2531">
                                            <p:txEl>
                                              <p:pRg st="3" end="3"/>
                                            </p:txEl>
                                          </p:spTgt>
                                        </p:tgtEl>
                                        <p:attrNameLst>
                                          <p:attrName>style.visibility</p:attrName>
                                        </p:attrNameLst>
                                      </p:cBhvr>
                                      <p:to>
                                        <p:strVal val="visible"/>
                                      </p:to>
                                    </p:set>
                                    <p:animEffect transition="in" filter="fade">
                                      <p:cBhvr>
                                        <p:cTn id="17" dur="500"/>
                                        <p:tgtEl>
                                          <p:spTgt spid="225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Five Network Topologies</a:t>
            </a:r>
          </a:p>
        </p:txBody>
      </p:sp>
      <p:sp>
        <p:nvSpPr>
          <p:cNvPr id="4" name="Slide Number Placeholder 3"/>
          <p:cNvSpPr>
            <a:spLocks noGrp="1"/>
          </p:cNvSpPr>
          <p:nvPr>
            <p:ph type="sldNum" sz="quarter" idx="12"/>
          </p:nvPr>
        </p:nvSpPr>
        <p:spPr/>
        <p:txBody>
          <a:bodyPr/>
          <a:lstStyle/>
          <a:p>
            <a:fld id="{921E7DD1-A38C-4D3C-939A-6228F0F84939}" type="slidenum">
              <a:rPr lang="en-US" smtClean="0"/>
              <a:pPr/>
              <a:t>9</a:t>
            </a:fld>
            <a:endParaRPr lang="en-US"/>
          </a:p>
        </p:txBody>
      </p:sp>
      <p:pic>
        <p:nvPicPr>
          <p:cNvPr id="3" name="Picture 2" descr="There are five separate diagrams in the figure .  The diagram labeled star has a central rectangle labeled switch, surrounded by five rectangles representing computers, each connected to switch by a diagonal line.&#10;&#10;The diagram labeled ring has computers at the nodes of a hexagon, with each one connected to its two neighbors.&#10;&#10;The diagram labeled bus has a horizonta line with three computers above and three below, all connected to the horizontal line by vertical lines.&#10;&#10;The diagram labeled partial mesh has six computers. Two are connected only to a single neighbor. Three are connected to two adjacent neighbors, and one has four connections.  No computer is isolated from the network.&#10;&#10;The diagram labeled fully connected mesh has six computers arranged in a hexagon. Each one is connected to all five of the others.">
            <a:extLst>
              <a:ext uri="{FF2B5EF4-FFF2-40B4-BE49-F238E27FC236}">
                <a16:creationId xmlns:a16="http://schemas.microsoft.com/office/drawing/2014/main" id="{71942546-708D-BF7E-BAF5-67947E7DA1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9200" y="1654173"/>
            <a:ext cx="6896102" cy="4884739"/>
          </a:xfrm>
          <a:prstGeom prst="rect">
            <a:avLst/>
          </a:prstGeom>
        </p:spPr>
      </p:pic>
    </p:spTree>
    <p:extLst>
      <p:ext uri="{BB962C8B-B14F-4D97-AF65-F5344CB8AC3E}">
        <p14:creationId xmlns:p14="http://schemas.microsoft.com/office/powerpoint/2010/main" val="256522978"/>
      </p:ext>
    </p:extLst>
  </p:cSld>
  <p:clrMapOvr>
    <a:masterClrMapping/>
  </p:clrMapOvr>
</p:sld>
</file>

<file path=ppt/theme/theme1.xml><?xml version="1.0" encoding="utf-8"?>
<a:theme xmlns:a="http://schemas.openxmlformats.org/drawingml/2006/main" name="ksu_22_4x3">
  <a:themeElements>
    <a:clrScheme name="KSU">
      <a:dk1>
        <a:srgbClr val="000000"/>
      </a:dk1>
      <a:lt1>
        <a:srgbClr val="FFFFFF"/>
      </a:lt1>
      <a:dk2>
        <a:srgbClr val="B0B3B2"/>
      </a:dk2>
      <a:lt2>
        <a:srgbClr val="FFFFFF"/>
      </a:lt2>
      <a:accent1>
        <a:srgbClr val="FFC629"/>
      </a:accent1>
      <a:accent2>
        <a:srgbClr val="B0B3B2"/>
      </a:accent2>
      <a:accent3>
        <a:srgbClr val="FFFFFF"/>
      </a:accent3>
      <a:accent4>
        <a:srgbClr val="000000"/>
      </a:accent4>
      <a:accent5>
        <a:srgbClr val="FFC629"/>
      </a:accent5>
      <a:accent6>
        <a:srgbClr val="C00000"/>
      </a:accent6>
      <a:hlink>
        <a:srgbClr val="3333CC"/>
      </a:hlink>
      <a:folHlink>
        <a:srgbClr val="2D2DB9"/>
      </a:folHlink>
    </a:clrScheme>
    <a:fontScheme name="KSU">
      <a:majorFont>
        <a:latin typeface="Montserrat"/>
        <a:ea typeface=""/>
        <a:cs typeface="Droid Sans"/>
      </a:majorFont>
      <a:minorFont>
        <a:latin typeface="Source Serif Pro"/>
        <a:ea typeface=""/>
        <a:cs typeface="Times New Roma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00_ksu_geo_4x3.potx" id="{C99576D0-D04B-4F4D-9122-9DC5B76C189F}" vid="{661FA2CA-3CEF-447A-B0D6-C70C8BDF251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00_ksu_geo_4x3</Template>
  <TotalTime>368</TotalTime>
  <Words>3147</Words>
  <Application>Microsoft Office PowerPoint</Application>
  <PresentationFormat>On-screen Show (4:3)</PresentationFormat>
  <Paragraphs>384</Paragraphs>
  <Slides>57</Slides>
  <Notes>19</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ksu_22_4x3</vt:lpstr>
      <vt:lpstr>IT 3123 Hardware and Software Concepts</vt:lpstr>
      <vt:lpstr>Anouncements</vt:lpstr>
      <vt:lpstr>Defining “Channel”</vt:lpstr>
      <vt:lpstr>More Communication Terms</vt:lpstr>
      <vt:lpstr>Channel Characteristics</vt:lpstr>
      <vt:lpstr>Data Routing</vt:lpstr>
      <vt:lpstr>Communication Models</vt:lpstr>
      <vt:lpstr>Advantages of Models</vt:lpstr>
      <vt:lpstr>Five Network Topologies</vt:lpstr>
      <vt:lpstr>LAN Topologies: Star</vt:lpstr>
      <vt:lpstr>Star LAN Diagram</vt:lpstr>
      <vt:lpstr>Ring LAN Diagram</vt:lpstr>
      <vt:lpstr>Physical and Logical Topologies</vt:lpstr>
      <vt:lpstr>Physical Star, Logical Ring</vt:lpstr>
      <vt:lpstr>Hierarchical Networks</vt:lpstr>
      <vt:lpstr>Hierarchical Network</vt:lpstr>
      <vt:lpstr>Communication Channel</vt:lpstr>
      <vt:lpstr>Communication Channels: Many Ways to Implement</vt:lpstr>
      <vt:lpstr>Communication Channel</vt:lpstr>
      <vt:lpstr>Signaling Transmission Method</vt:lpstr>
      <vt:lpstr>Digital Signals</vt:lpstr>
      <vt:lpstr>Signaling Technology</vt:lpstr>
      <vt:lpstr>“Rise Time” of Digital Signal</vt:lpstr>
      <vt:lpstr>Sine Wave</vt:lpstr>
      <vt:lpstr>Sine Wave Frequency</vt:lpstr>
      <vt:lpstr>Sine Wave Frequency</vt:lpstr>
      <vt:lpstr>Phase Angle</vt:lpstr>
      <vt:lpstr>Phase-Shifted Sine Waves</vt:lpstr>
      <vt:lpstr>Waveform Representation</vt:lpstr>
      <vt:lpstr>Signal Frequencies</vt:lpstr>
      <vt:lpstr>Sine Waves as Carriers</vt:lpstr>
      <vt:lpstr>Modulating Digital Signals</vt:lpstr>
      <vt:lpstr>Amplitude Modulation</vt:lpstr>
      <vt:lpstr>Frequency Modulation</vt:lpstr>
      <vt:lpstr>Phase Modulation</vt:lpstr>
      <vt:lpstr>Modulating Digital Signals</vt:lpstr>
      <vt:lpstr>Modulating More than  One Property</vt:lpstr>
      <vt:lpstr>Ideal vs. Real Channels</vt:lpstr>
      <vt:lpstr>Attenuation</vt:lpstr>
      <vt:lpstr>Repeaters and Digital Signal Quality</vt:lpstr>
      <vt:lpstr>Multiplexing:  More than One Signal</vt:lpstr>
      <vt:lpstr>Digital Subscriber Line</vt:lpstr>
      <vt:lpstr>Bandwidth</vt:lpstr>
      <vt:lpstr>Broadband and Baseband: Simplified</vt:lpstr>
      <vt:lpstr>Broadband and Baseband: Stricter</vt:lpstr>
      <vt:lpstr>Baseband: EE Version</vt:lpstr>
      <vt:lpstr>Broadband: EE Version</vt:lpstr>
      <vt:lpstr>Misinformation</vt:lpstr>
      <vt:lpstr>Synchronizing Digital Signals</vt:lpstr>
      <vt:lpstr>Reception Errors</vt:lpstr>
      <vt:lpstr>Preventing Reception Errors</vt:lpstr>
      <vt:lpstr>Transmission Media</vt:lpstr>
      <vt:lpstr>Electrical Media</vt:lpstr>
      <vt:lpstr>Types of Cable: Copper</vt:lpstr>
      <vt:lpstr>Types of Cable: Fiber Optic</vt:lpstr>
      <vt:lpstr>Electromagnetic Waves</vt:lpstr>
      <vt:lpstr>Questions</vt:lpstr>
    </vt:vector>
  </TitlesOfParts>
  <Company>Kennesaw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IT 3123 Hardware and Software Concepts</dc:title>
  <dc:creator>Bob Brown</dc:creator>
  <cp:lastModifiedBy>Bob Brown</cp:lastModifiedBy>
  <cp:revision>154</cp:revision>
  <dcterms:created xsi:type="dcterms:W3CDTF">2022-12-15T18:36:54Z</dcterms:created>
  <dcterms:modified xsi:type="dcterms:W3CDTF">2023-05-13T20:19:41Z</dcterms:modified>
</cp:coreProperties>
</file>