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notesMasterIdLst>
    <p:notesMasterId r:id="rId61"/>
  </p:notesMasterIdLst>
  <p:sldIdLst>
    <p:sldId id="256" r:id="rId2"/>
    <p:sldId id="317" r:id="rId3"/>
    <p:sldId id="259" r:id="rId4"/>
    <p:sldId id="260" r:id="rId5"/>
    <p:sldId id="261" r:id="rId6"/>
    <p:sldId id="262" r:id="rId7"/>
    <p:sldId id="263" r:id="rId8"/>
    <p:sldId id="264" r:id="rId9"/>
    <p:sldId id="265" r:id="rId10"/>
    <p:sldId id="266" r:id="rId11"/>
    <p:sldId id="267" r:id="rId12"/>
    <p:sldId id="274" r:id="rId13"/>
    <p:sldId id="268" r:id="rId14"/>
    <p:sldId id="315" r:id="rId15"/>
    <p:sldId id="271" r:id="rId16"/>
    <p:sldId id="272" r:id="rId17"/>
    <p:sldId id="273"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316" r:id="rId38"/>
    <p:sldId id="294" r:id="rId39"/>
    <p:sldId id="295" r:id="rId40"/>
    <p:sldId id="296" r:id="rId41"/>
    <p:sldId id="297" r:id="rId42"/>
    <p:sldId id="298" r:id="rId43"/>
    <p:sldId id="300" r:id="rId44"/>
    <p:sldId id="299"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258" r:id="rId60"/>
  </p:sldIdLst>
  <p:sldSz cx="9144000" cy="6858000" type="screen4x3"/>
  <p:notesSz cx="6858000" cy="9144000"/>
  <p:embeddedFontLst>
    <p:embeddedFont>
      <p:font typeface="Arial Narrow" panose="020B0606020202030204" pitchFamily="34" charset="0"/>
      <p:regular r:id="rId62"/>
      <p:bold r:id="rId63"/>
      <p:italic r:id="rId64"/>
      <p:boldItalic r:id="rId65"/>
    </p:embeddedFont>
    <p:embeddedFont>
      <p:font typeface="Calibri" panose="020F0502020204030204" pitchFamily="34" charset="0"/>
      <p:regular r:id="rId66"/>
      <p:bold r:id="rId67"/>
      <p:italic r:id="rId68"/>
      <p:boldItalic r:id="rId69"/>
    </p:embeddedFont>
    <p:embeddedFont>
      <p:font typeface="Comic Sans MS" panose="030F0702030302020204" pitchFamily="66" charset="0"/>
      <p:regular r:id="rId70"/>
      <p:bold r:id="rId71"/>
      <p:italic r:id="rId72"/>
      <p:boldItalic r:id="rId73"/>
    </p:embeddedFont>
    <p:embeddedFont>
      <p:font typeface="Montserrat" panose="00000500000000000000" pitchFamily="2" charset="0"/>
      <p:regular r:id="rId74"/>
      <p:bold r:id="rId75"/>
      <p:italic r:id="rId76"/>
      <p:boldItalic r:id="rId77"/>
    </p:embeddedFont>
    <p:embeddedFont>
      <p:font typeface="Montserrat SemiBold" panose="00000700000000000000" pitchFamily="2" charset="0"/>
      <p:bold r:id="rId78"/>
      <p:boldItalic r:id="rId79"/>
    </p:embeddedFont>
    <p:embeddedFont>
      <p:font typeface="Source Serif Pro" panose="02040603050405020204" pitchFamily="18" charset="0"/>
      <p:regular r:id="rId80"/>
      <p:bold r:id="rId81"/>
      <p:italic r:id="rId82"/>
      <p:boldItalic r:id="rId8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E92E0E-2AA1-DEB0-F14F-CDA269E25784}" v="183" dt="2023-05-13T19:55:15.925"/>
    <p1510:client id="{900DAB80-A8D5-4551-AE34-F2D52EF3483F}" v="442" dt="2023-04-04T14:01:52.3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484" autoAdjust="0"/>
  </p:normalViewPr>
  <p:slideViewPr>
    <p:cSldViewPr>
      <p:cViewPr varScale="1">
        <p:scale>
          <a:sx n="93" d="100"/>
          <a:sy n="93" d="100"/>
        </p:scale>
        <p:origin x="12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font" Target="fonts/font7.fntdata"/><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3.fntdata"/><Relationship Id="rId79" Type="http://schemas.openxmlformats.org/officeDocument/2006/relationships/font" Target="fonts/font18.fntdata"/><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1.fntdata"/><Relationship Id="rId80" Type="http://schemas.openxmlformats.org/officeDocument/2006/relationships/font" Target="fonts/font19.fntdata"/><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83" Type="http://schemas.openxmlformats.org/officeDocument/2006/relationships/font" Target="fonts/font22.fntdata"/><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font" Target="fonts/font17.fntdata"/><Relationship Id="rId81" Type="http://schemas.openxmlformats.org/officeDocument/2006/relationships/font" Target="fonts/font20.fntdata"/><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5.fntdata"/><Relationship Id="rId7" Type="http://schemas.openxmlformats.org/officeDocument/2006/relationships/slide" Target="slides/slide6.xml"/><Relationship Id="rId71" Type="http://schemas.openxmlformats.org/officeDocument/2006/relationships/font" Target="fonts/font10.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5.fntdata"/><Relationship Id="rId87" Type="http://schemas.openxmlformats.org/officeDocument/2006/relationships/tableStyles" Target="tableStyles.xml"/><Relationship Id="rId61" Type="http://schemas.openxmlformats.org/officeDocument/2006/relationships/notesMaster" Target="notesMasters/notesMaster1.xml"/><Relationship Id="rId82" Type="http://schemas.openxmlformats.org/officeDocument/2006/relationships/font" Target="fonts/font21.fntdata"/><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Brown" userId="de4355ee-7296-4195-ba97-c8dead83c87d" providerId="ADAL" clId="{65A4DD7F-78FF-45A2-B03B-5F9135356AD4}"/>
    <pc:docChg chg="addSld modSld">
      <pc:chgData name="Bob Brown" userId="de4355ee-7296-4195-ba97-c8dead83c87d" providerId="ADAL" clId="{65A4DD7F-78FF-45A2-B03B-5F9135356AD4}" dt="2023-04-03T17:56:02.819" v="120" actId="5793"/>
      <pc:docMkLst>
        <pc:docMk/>
      </pc:docMkLst>
      <pc:sldChg chg="modSp new mod">
        <pc:chgData name="Bob Brown" userId="de4355ee-7296-4195-ba97-c8dead83c87d" providerId="ADAL" clId="{65A4DD7F-78FF-45A2-B03B-5F9135356AD4}" dt="2023-04-03T17:56:02.819" v="120" actId="5793"/>
        <pc:sldMkLst>
          <pc:docMk/>
          <pc:sldMk cId="2756811927" sldId="317"/>
        </pc:sldMkLst>
        <pc:spChg chg="mod">
          <ac:chgData name="Bob Brown" userId="de4355ee-7296-4195-ba97-c8dead83c87d" providerId="ADAL" clId="{65A4DD7F-78FF-45A2-B03B-5F9135356AD4}" dt="2023-04-03T17:51:32.254" v="13" actId="20577"/>
          <ac:spMkLst>
            <pc:docMk/>
            <pc:sldMk cId="2756811927" sldId="317"/>
            <ac:spMk id="2" creationId="{90DA0037-BA6A-46B6-EAD9-CC1DC4126BA2}"/>
          </ac:spMkLst>
        </pc:spChg>
        <pc:spChg chg="mod">
          <ac:chgData name="Bob Brown" userId="de4355ee-7296-4195-ba97-c8dead83c87d" providerId="ADAL" clId="{65A4DD7F-78FF-45A2-B03B-5F9135356AD4}" dt="2023-04-03T17:56:02.819" v="120" actId="5793"/>
          <ac:spMkLst>
            <pc:docMk/>
            <pc:sldMk cId="2756811927" sldId="317"/>
            <ac:spMk id="3" creationId="{8A8B8A95-992A-2E95-BE1B-F45BE2AED2EA}"/>
          </ac:spMkLst>
        </pc:spChg>
      </pc:sldChg>
    </pc:docChg>
  </pc:docChgLst>
  <pc:docChgLst>
    <pc:chgData name="Bob Brown" userId="de4355ee-7296-4195-ba97-c8dead83c87d" providerId="ADAL" clId="{900DAB80-A8D5-4551-AE34-F2D52EF3483F}"/>
    <pc:docChg chg="undo custSel addSld delSld modSld sldOrd">
      <pc:chgData name="Bob Brown" userId="de4355ee-7296-4195-ba97-c8dead83c87d" providerId="ADAL" clId="{900DAB80-A8D5-4551-AE34-F2D52EF3483F}" dt="2023-04-04T14:02:56.667" v="4468" actId="692"/>
      <pc:docMkLst>
        <pc:docMk/>
      </pc:docMkLst>
      <pc:sldChg chg="modSp mod">
        <pc:chgData name="Bob Brown" userId="de4355ee-7296-4195-ba97-c8dead83c87d" providerId="ADAL" clId="{900DAB80-A8D5-4551-AE34-F2D52EF3483F}" dt="2023-04-03T13:19:20.701" v="4425" actId="1076"/>
        <pc:sldMkLst>
          <pc:docMk/>
          <pc:sldMk cId="3095576246" sldId="256"/>
        </pc:sldMkLst>
        <pc:spChg chg="mod">
          <ac:chgData name="Bob Brown" userId="de4355ee-7296-4195-ba97-c8dead83c87d" providerId="ADAL" clId="{900DAB80-A8D5-4551-AE34-F2D52EF3483F}" dt="2023-03-29T12:51:53.593" v="26" actId="20577"/>
          <ac:spMkLst>
            <pc:docMk/>
            <pc:sldMk cId="3095576246" sldId="256"/>
            <ac:spMk id="3" creationId="{00000000-0000-0000-0000-000000000000}"/>
          </ac:spMkLst>
        </pc:spChg>
        <pc:grpChg chg="mod">
          <ac:chgData name="Bob Brown" userId="de4355ee-7296-4195-ba97-c8dead83c87d" providerId="ADAL" clId="{900DAB80-A8D5-4551-AE34-F2D52EF3483F}" dt="2023-04-03T13:19:20.701" v="4425" actId="1076"/>
          <ac:grpSpMkLst>
            <pc:docMk/>
            <pc:sldMk cId="3095576246" sldId="256"/>
            <ac:grpSpMk id="4" creationId="{70D8C064-1CA3-4C25-7F82-CD093C8EE46A}"/>
          </ac:grpSpMkLst>
        </pc:grpChg>
      </pc:sldChg>
      <pc:sldChg chg="add modAnim">
        <pc:chgData name="Bob Brown" userId="de4355ee-7296-4195-ba97-c8dead83c87d" providerId="ADAL" clId="{900DAB80-A8D5-4551-AE34-F2D52EF3483F}" dt="2023-03-29T12:57:42.909" v="31"/>
        <pc:sldMkLst>
          <pc:docMk/>
          <pc:sldMk cId="3410471062" sldId="259"/>
        </pc:sldMkLst>
      </pc:sldChg>
      <pc:sldChg chg="modSp add mod modNotesTx">
        <pc:chgData name="Bob Brown" userId="de4355ee-7296-4195-ba97-c8dead83c87d" providerId="ADAL" clId="{900DAB80-A8D5-4551-AE34-F2D52EF3483F}" dt="2023-04-02T17:42:56.202" v="2112" actId="20577"/>
        <pc:sldMkLst>
          <pc:docMk/>
          <pc:sldMk cId="1471608459" sldId="260"/>
        </pc:sldMkLst>
        <pc:spChg chg="mod">
          <ac:chgData name="Bob Brown" userId="de4355ee-7296-4195-ba97-c8dead83c87d" providerId="ADAL" clId="{900DAB80-A8D5-4551-AE34-F2D52EF3483F}" dt="2023-03-29T12:57:46.180" v="34" actId="27636"/>
          <ac:spMkLst>
            <pc:docMk/>
            <pc:sldMk cId="1471608459" sldId="260"/>
            <ac:spMk id="5" creationId="{00000000-0000-0000-0000-000000000000}"/>
          </ac:spMkLst>
        </pc:spChg>
        <pc:picChg chg="mod">
          <ac:chgData name="Bob Brown" userId="de4355ee-7296-4195-ba97-c8dead83c87d" providerId="ADAL" clId="{900DAB80-A8D5-4551-AE34-F2D52EF3483F}" dt="2023-04-02T17:41:08.868" v="1861" actId="962"/>
          <ac:picMkLst>
            <pc:docMk/>
            <pc:sldMk cId="1471608459" sldId="260"/>
            <ac:picMk id="62466" creationId="{00000000-0000-0000-0000-000000000000}"/>
          </ac:picMkLst>
        </pc:picChg>
      </pc:sldChg>
      <pc:sldChg chg="modSp add mod">
        <pc:chgData name="Bob Brown" userId="de4355ee-7296-4195-ba97-c8dead83c87d" providerId="ADAL" clId="{900DAB80-A8D5-4551-AE34-F2D52EF3483F}" dt="2023-04-02T17:45:03.112" v="2122" actId="255"/>
        <pc:sldMkLst>
          <pc:docMk/>
          <pc:sldMk cId="1630998963" sldId="261"/>
        </pc:sldMkLst>
        <pc:spChg chg="mod">
          <ac:chgData name="Bob Brown" userId="de4355ee-7296-4195-ba97-c8dead83c87d" providerId="ADAL" clId="{900DAB80-A8D5-4551-AE34-F2D52EF3483F}" dt="2023-03-29T13:10:13.006" v="58" actId="1076"/>
          <ac:spMkLst>
            <pc:docMk/>
            <pc:sldMk cId="1630998963" sldId="261"/>
            <ac:spMk id="3" creationId="{00000000-0000-0000-0000-000000000000}"/>
          </ac:spMkLst>
        </pc:spChg>
        <pc:spChg chg="mod">
          <ac:chgData name="Bob Brown" userId="de4355ee-7296-4195-ba97-c8dead83c87d" providerId="ADAL" clId="{900DAB80-A8D5-4551-AE34-F2D52EF3483F}" dt="2023-03-29T13:09:07.802" v="51" actId="20577"/>
          <ac:spMkLst>
            <pc:docMk/>
            <pc:sldMk cId="1630998963" sldId="261"/>
            <ac:spMk id="48133" creationId="{00000000-0000-0000-0000-000000000000}"/>
          </ac:spMkLst>
        </pc:spChg>
        <pc:spChg chg="mod">
          <ac:chgData name="Bob Brown" userId="de4355ee-7296-4195-ba97-c8dead83c87d" providerId="ADAL" clId="{900DAB80-A8D5-4551-AE34-F2D52EF3483F}" dt="2023-04-02T17:43:45.230" v="2114" actId="2711"/>
          <ac:spMkLst>
            <pc:docMk/>
            <pc:sldMk cId="1630998963" sldId="261"/>
            <ac:spMk id="48134" creationId="{00000000-0000-0000-0000-000000000000}"/>
          </ac:spMkLst>
        </pc:spChg>
        <pc:spChg chg="mod">
          <ac:chgData name="Bob Brown" userId="de4355ee-7296-4195-ba97-c8dead83c87d" providerId="ADAL" clId="{900DAB80-A8D5-4551-AE34-F2D52EF3483F}" dt="2023-03-29T13:10:05.477" v="57" actId="1076"/>
          <ac:spMkLst>
            <pc:docMk/>
            <pc:sldMk cId="1630998963" sldId="261"/>
            <ac:spMk id="48136" creationId="{00000000-0000-0000-0000-000000000000}"/>
          </ac:spMkLst>
        </pc:spChg>
        <pc:spChg chg="mod">
          <ac:chgData name="Bob Brown" userId="de4355ee-7296-4195-ba97-c8dead83c87d" providerId="ADAL" clId="{900DAB80-A8D5-4551-AE34-F2D52EF3483F}" dt="2023-04-02T17:44:45.483" v="2120" actId="1076"/>
          <ac:spMkLst>
            <pc:docMk/>
            <pc:sldMk cId="1630998963" sldId="261"/>
            <ac:spMk id="48139" creationId="{00000000-0000-0000-0000-000000000000}"/>
          </ac:spMkLst>
        </pc:spChg>
        <pc:spChg chg="mod">
          <ac:chgData name="Bob Brown" userId="de4355ee-7296-4195-ba97-c8dead83c87d" providerId="ADAL" clId="{900DAB80-A8D5-4551-AE34-F2D52EF3483F}" dt="2023-03-29T13:10:00.652" v="56" actId="1076"/>
          <ac:spMkLst>
            <pc:docMk/>
            <pc:sldMk cId="1630998963" sldId="261"/>
            <ac:spMk id="48143" creationId="{00000000-0000-0000-0000-000000000000}"/>
          </ac:spMkLst>
        </pc:spChg>
        <pc:spChg chg="mod">
          <ac:chgData name="Bob Brown" userId="de4355ee-7296-4195-ba97-c8dead83c87d" providerId="ADAL" clId="{900DAB80-A8D5-4551-AE34-F2D52EF3483F}" dt="2023-04-02T17:44:12.447" v="2116" actId="255"/>
          <ac:spMkLst>
            <pc:docMk/>
            <pc:sldMk cId="1630998963" sldId="261"/>
            <ac:spMk id="48145" creationId="{00000000-0000-0000-0000-000000000000}"/>
          </ac:spMkLst>
        </pc:spChg>
        <pc:spChg chg="mod">
          <ac:chgData name="Bob Brown" userId="de4355ee-7296-4195-ba97-c8dead83c87d" providerId="ADAL" clId="{900DAB80-A8D5-4551-AE34-F2D52EF3483F}" dt="2023-04-02T17:45:03.112" v="2122" actId="255"/>
          <ac:spMkLst>
            <pc:docMk/>
            <pc:sldMk cId="1630998963" sldId="261"/>
            <ac:spMk id="48147" creationId="{00000000-0000-0000-0000-000000000000}"/>
          </ac:spMkLst>
        </pc:spChg>
      </pc:sldChg>
      <pc:sldChg chg="modSp add modAnim">
        <pc:chgData name="Bob Brown" userId="de4355ee-7296-4195-ba97-c8dead83c87d" providerId="ADAL" clId="{900DAB80-A8D5-4551-AE34-F2D52EF3483F}" dt="2023-03-31T20:05:09.383" v="101" actId="255"/>
        <pc:sldMkLst>
          <pc:docMk/>
          <pc:sldMk cId="3302813864" sldId="262"/>
        </pc:sldMkLst>
        <pc:spChg chg="mod">
          <ac:chgData name="Bob Brown" userId="de4355ee-7296-4195-ba97-c8dead83c87d" providerId="ADAL" clId="{900DAB80-A8D5-4551-AE34-F2D52EF3483F}" dt="2023-03-31T20:05:09.383" v="101" actId="255"/>
          <ac:spMkLst>
            <pc:docMk/>
            <pc:sldMk cId="3302813864" sldId="262"/>
            <ac:spMk id="23555" creationId="{00000000-0000-0000-0000-000000000000}"/>
          </ac:spMkLst>
        </pc:spChg>
      </pc:sldChg>
      <pc:sldChg chg="modSp add mod">
        <pc:chgData name="Bob Brown" userId="de4355ee-7296-4195-ba97-c8dead83c87d" providerId="ADAL" clId="{900DAB80-A8D5-4551-AE34-F2D52EF3483F}" dt="2023-04-02T17:47:27.053" v="2139" actId="2711"/>
        <pc:sldMkLst>
          <pc:docMk/>
          <pc:sldMk cId="419800143" sldId="263"/>
        </pc:sldMkLst>
        <pc:spChg chg="mod">
          <ac:chgData name="Bob Brown" userId="de4355ee-7296-4195-ba97-c8dead83c87d" providerId="ADAL" clId="{900DAB80-A8D5-4551-AE34-F2D52EF3483F}" dt="2023-04-02T17:46:48.224" v="2132" actId="1038"/>
          <ac:spMkLst>
            <pc:docMk/>
            <pc:sldMk cId="419800143" sldId="263"/>
            <ac:spMk id="4" creationId="{00000000-0000-0000-0000-000000000000}"/>
          </ac:spMkLst>
        </pc:spChg>
        <pc:spChg chg="mod">
          <ac:chgData name="Bob Brown" userId="de4355ee-7296-4195-ba97-c8dead83c87d" providerId="ADAL" clId="{900DAB80-A8D5-4551-AE34-F2D52EF3483F}" dt="2023-04-02T17:47:27.053" v="2139" actId="2711"/>
          <ac:spMkLst>
            <pc:docMk/>
            <pc:sldMk cId="419800143" sldId="263"/>
            <ac:spMk id="10" creationId="{00000000-0000-0000-0000-000000000000}"/>
          </ac:spMkLst>
        </pc:spChg>
        <pc:spChg chg="mod">
          <ac:chgData name="Bob Brown" userId="de4355ee-7296-4195-ba97-c8dead83c87d" providerId="ADAL" clId="{900DAB80-A8D5-4551-AE34-F2D52EF3483F}" dt="2023-04-02T17:46:48.224" v="2132" actId="1038"/>
          <ac:spMkLst>
            <pc:docMk/>
            <pc:sldMk cId="419800143" sldId="263"/>
            <ac:spMk id="24" creationId="{00000000-0000-0000-0000-000000000000}"/>
          </ac:spMkLst>
        </pc:spChg>
        <pc:spChg chg="mod">
          <ac:chgData name="Bob Brown" userId="de4355ee-7296-4195-ba97-c8dead83c87d" providerId="ADAL" clId="{900DAB80-A8D5-4551-AE34-F2D52EF3483F}" dt="2023-04-02T17:46:48.224" v="2132" actId="1038"/>
          <ac:spMkLst>
            <pc:docMk/>
            <pc:sldMk cId="419800143" sldId="263"/>
            <ac:spMk id="25" creationId="{00000000-0000-0000-0000-000000000000}"/>
          </ac:spMkLst>
        </pc:spChg>
        <pc:spChg chg="mod">
          <ac:chgData name="Bob Brown" userId="de4355ee-7296-4195-ba97-c8dead83c87d" providerId="ADAL" clId="{900DAB80-A8D5-4551-AE34-F2D52EF3483F}" dt="2023-04-02T17:46:48.224" v="2132" actId="1038"/>
          <ac:spMkLst>
            <pc:docMk/>
            <pc:sldMk cId="419800143" sldId="263"/>
            <ac:spMk id="26" creationId="{00000000-0000-0000-0000-000000000000}"/>
          </ac:spMkLst>
        </pc:spChg>
        <pc:spChg chg="mod">
          <ac:chgData name="Bob Brown" userId="de4355ee-7296-4195-ba97-c8dead83c87d" providerId="ADAL" clId="{900DAB80-A8D5-4551-AE34-F2D52EF3483F}" dt="2023-04-02T17:46:48.224" v="2132" actId="1038"/>
          <ac:spMkLst>
            <pc:docMk/>
            <pc:sldMk cId="419800143" sldId="263"/>
            <ac:spMk id="27" creationId="{00000000-0000-0000-0000-000000000000}"/>
          </ac:spMkLst>
        </pc:spChg>
        <pc:spChg chg="mod">
          <ac:chgData name="Bob Brown" userId="de4355ee-7296-4195-ba97-c8dead83c87d" providerId="ADAL" clId="{900DAB80-A8D5-4551-AE34-F2D52EF3483F}" dt="2023-04-02T17:46:48.224" v="2132" actId="1038"/>
          <ac:spMkLst>
            <pc:docMk/>
            <pc:sldMk cId="419800143" sldId="263"/>
            <ac:spMk id="28" creationId="{00000000-0000-0000-0000-000000000000}"/>
          </ac:spMkLst>
        </pc:spChg>
        <pc:spChg chg="mod">
          <ac:chgData name="Bob Brown" userId="de4355ee-7296-4195-ba97-c8dead83c87d" providerId="ADAL" clId="{900DAB80-A8D5-4551-AE34-F2D52EF3483F}" dt="2023-04-02T17:47:16.901" v="2138" actId="2711"/>
          <ac:spMkLst>
            <pc:docMk/>
            <pc:sldMk cId="419800143" sldId="263"/>
            <ac:spMk id="30" creationId="{00000000-0000-0000-0000-000000000000}"/>
          </ac:spMkLst>
        </pc:spChg>
        <pc:spChg chg="mod">
          <ac:chgData name="Bob Brown" userId="de4355ee-7296-4195-ba97-c8dead83c87d" providerId="ADAL" clId="{900DAB80-A8D5-4551-AE34-F2D52EF3483F}" dt="2023-04-02T17:46:53.457" v="2133" actId="14100"/>
          <ac:spMkLst>
            <pc:docMk/>
            <pc:sldMk cId="419800143" sldId="263"/>
            <ac:spMk id="31" creationId="{00000000-0000-0000-0000-000000000000}"/>
          </ac:spMkLst>
        </pc:spChg>
        <pc:spChg chg="mod">
          <ac:chgData name="Bob Brown" userId="de4355ee-7296-4195-ba97-c8dead83c87d" providerId="ADAL" clId="{900DAB80-A8D5-4551-AE34-F2D52EF3483F}" dt="2023-04-02T17:46:56.968" v="2134" actId="14100"/>
          <ac:spMkLst>
            <pc:docMk/>
            <pc:sldMk cId="419800143" sldId="263"/>
            <ac:spMk id="32" creationId="{00000000-0000-0000-0000-000000000000}"/>
          </ac:spMkLst>
        </pc:spChg>
        <pc:spChg chg="mod">
          <ac:chgData name="Bob Brown" userId="de4355ee-7296-4195-ba97-c8dead83c87d" providerId="ADAL" clId="{900DAB80-A8D5-4551-AE34-F2D52EF3483F}" dt="2023-04-02T17:46:59.368" v="2135" actId="14100"/>
          <ac:spMkLst>
            <pc:docMk/>
            <pc:sldMk cId="419800143" sldId="263"/>
            <ac:spMk id="33" creationId="{00000000-0000-0000-0000-000000000000}"/>
          </ac:spMkLst>
        </pc:spChg>
        <pc:spChg chg="mod">
          <ac:chgData name="Bob Brown" userId="de4355ee-7296-4195-ba97-c8dead83c87d" providerId="ADAL" clId="{900DAB80-A8D5-4551-AE34-F2D52EF3483F}" dt="2023-04-02T17:46:48.224" v="2132" actId="1038"/>
          <ac:spMkLst>
            <pc:docMk/>
            <pc:sldMk cId="419800143" sldId="263"/>
            <ac:spMk id="34" creationId="{00000000-0000-0000-0000-000000000000}"/>
          </ac:spMkLst>
        </pc:spChg>
        <pc:spChg chg="mod">
          <ac:chgData name="Bob Brown" userId="de4355ee-7296-4195-ba97-c8dead83c87d" providerId="ADAL" clId="{900DAB80-A8D5-4551-AE34-F2D52EF3483F}" dt="2023-04-02T17:46:48.224" v="2132" actId="1038"/>
          <ac:spMkLst>
            <pc:docMk/>
            <pc:sldMk cId="419800143" sldId="263"/>
            <ac:spMk id="35" creationId="{00000000-0000-0000-0000-000000000000}"/>
          </ac:spMkLst>
        </pc:spChg>
        <pc:spChg chg="mod">
          <ac:chgData name="Bob Brown" userId="de4355ee-7296-4195-ba97-c8dead83c87d" providerId="ADAL" clId="{900DAB80-A8D5-4551-AE34-F2D52EF3483F}" dt="2023-04-02T17:46:48.224" v="2132" actId="1038"/>
          <ac:spMkLst>
            <pc:docMk/>
            <pc:sldMk cId="419800143" sldId="263"/>
            <ac:spMk id="36" creationId="{00000000-0000-0000-0000-000000000000}"/>
          </ac:spMkLst>
        </pc:spChg>
        <pc:spChg chg="mod">
          <ac:chgData name="Bob Brown" userId="de4355ee-7296-4195-ba97-c8dead83c87d" providerId="ADAL" clId="{900DAB80-A8D5-4551-AE34-F2D52EF3483F}" dt="2023-04-02T17:46:48.224" v="2132" actId="1038"/>
          <ac:spMkLst>
            <pc:docMk/>
            <pc:sldMk cId="419800143" sldId="263"/>
            <ac:spMk id="37" creationId="{00000000-0000-0000-0000-000000000000}"/>
          </ac:spMkLst>
        </pc:spChg>
      </pc:sldChg>
      <pc:sldChg chg="addSp delSp modSp add mod modNotesTx">
        <pc:chgData name="Bob Brown" userId="de4355ee-7296-4195-ba97-c8dead83c87d" providerId="ADAL" clId="{900DAB80-A8D5-4551-AE34-F2D52EF3483F}" dt="2023-04-02T21:24:34.395" v="3770" actId="20577"/>
        <pc:sldMkLst>
          <pc:docMk/>
          <pc:sldMk cId="624355683" sldId="264"/>
        </pc:sldMkLst>
        <pc:spChg chg="add del mod">
          <ac:chgData name="Bob Brown" userId="de4355ee-7296-4195-ba97-c8dead83c87d" providerId="ADAL" clId="{900DAB80-A8D5-4551-AE34-F2D52EF3483F}" dt="2023-04-02T21:22:16.061" v="3665" actId="478"/>
          <ac:spMkLst>
            <pc:docMk/>
            <pc:sldMk cId="624355683" sldId="264"/>
            <ac:spMk id="3" creationId="{88596749-258D-990B-179F-6932B6F95ABF}"/>
          </ac:spMkLst>
        </pc:spChg>
        <pc:spChg chg="del">
          <ac:chgData name="Bob Brown" userId="de4355ee-7296-4195-ba97-c8dead83c87d" providerId="ADAL" clId="{900DAB80-A8D5-4551-AE34-F2D52EF3483F}" dt="2023-04-02T21:22:28.046" v="3668" actId="478"/>
          <ac:spMkLst>
            <pc:docMk/>
            <pc:sldMk cId="624355683" sldId="264"/>
            <ac:spMk id="44" creationId="{00000000-0000-0000-0000-000000000000}"/>
          </ac:spMkLst>
        </pc:spChg>
        <pc:spChg chg="del">
          <ac:chgData name="Bob Brown" userId="de4355ee-7296-4195-ba97-c8dead83c87d" providerId="ADAL" clId="{900DAB80-A8D5-4551-AE34-F2D52EF3483F}" dt="2023-04-02T21:22:28.046" v="3668" actId="478"/>
          <ac:spMkLst>
            <pc:docMk/>
            <pc:sldMk cId="624355683" sldId="264"/>
            <ac:spMk id="45" creationId="{00000000-0000-0000-0000-000000000000}"/>
          </ac:spMkLst>
        </pc:spChg>
        <pc:spChg chg="del">
          <ac:chgData name="Bob Brown" userId="de4355ee-7296-4195-ba97-c8dead83c87d" providerId="ADAL" clId="{900DAB80-A8D5-4551-AE34-F2D52EF3483F}" dt="2023-04-02T21:22:28.046" v="3668" actId="478"/>
          <ac:spMkLst>
            <pc:docMk/>
            <pc:sldMk cId="624355683" sldId="264"/>
            <ac:spMk id="54" creationId="{00000000-0000-0000-0000-000000000000}"/>
          </ac:spMkLst>
        </pc:spChg>
        <pc:spChg chg="del">
          <ac:chgData name="Bob Brown" userId="de4355ee-7296-4195-ba97-c8dead83c87d" providerId="ADAL" clId="{900DAB80-A8D5-4551-AE34-F2D52EF3483F}" dt="2023-04-02T21:22:28.046" v="3668" actId="478"/>
          <ac:spMkLst>
            <pc:docMk/>
            <pc:sldMk cId="624355683" sldId="264"/>
            <ac:spMk id="55" creationId="{00000000-0000-0000-0000-000000000000}"/>
          </ac:spMkLst>
        </pc:spChg>
        <pc:spChg chg="del">
          <ac:chgData name="Bob Brown" userId="de4355ee-7296-4195-ba97-c8dead83c87d" providerId="ADAL" clId="{900DAB80-A8D5-4551-AE34-F2D52EF3483F}" dt="2023-04-02T21:22:23.645" v="3667" actId="478"/>
          <ac:spMkLst>
            <pc:docMk/>
            <pc:sldMk cId="624355683" sldId="264"/>
            <ac:spMk id="56" creationId="{00000000-0000-0000-0000-000000000000}"/>
          </ac:spMkLst>
        </pc:spChg>
        <pc:spChg chg="del">
          <ac:chgData name="Bob Brown" userId="de4355ee-7296-4195-ba97-c8dead83c87d" providerId="ADAL" clId="{900DAB80-A8D5-4551-AE34-F2D52EF3483F}" dt="2023-04-02T21:22:28.046" v="3668" actId="478"/>
          <ac:spMkLst>
            <pc:docMk/>
            <pc:sldMk cId="624355683" sldId="264"/>
            <ac:spMk id="57" creationId="{00000000-0000-0000-0000-000000000000}"/>
          </ac:spMkLst>
        </pc:spChg>
        <pc:picChg chg="add mod">
          <ac:chgData name="Bob Brown" userId="de4355ee-7296-4195-ba97-c8dead83c87d" providerId="ADAL" clId="{900DAB80-A8D5-4551-AE34-F2D52EF3483F}" dt="2023-04-02T21:23:29.185" v="3674" actId="1076"/>
          <ac:picMkLst>
            <pc:docMk/>
            <pc:sldMk cId="624355683" sldId="264"/>
            <ac:picMk id="5" creationId="{5410B701-E8F1-417D-AF41-A387F124CAA8}"/>
          </ac:picMkLst>
        </pc:picChg>
        <pc:picChg chg="del">
          <ac:chgData name="Bob Brown" userId="de4355ee-7296-4195-ba97-c8dead83c87d" providerId="ADAL" clId="{900DAB80-A8D5-4551-AE34-F2D52EF3483F}" dt="2023-04-02T21:22:28.046" v="3668" actId="478"/>
          <ac:picMkLst>
            <pc:docMk/>
            <pc:sldMk cId="624355683" sldId="264"/>
            <ac:picMk id="1027" creationId="{00000000-0000-0000-0000-000000000000}"/>
          </ac:picMkLst>
        </pc:picChg>
        <pc:picChg chg="del">
          <ac:chgData name="Bob Brown" userId="de4355ee-7296-4195-ba97-c8dead83c87d" providerId="ADAL" clId="{900DAB80-A8D5-4551-AE34-F2D52EF3483F}" dt="2023-04-02T21:22:07.300" v="3664" actId="478"/>
          <ac:picMkLst>
            <pc:docMk/>
            <pc:sldMk cId="624355683" sldId="264"/>
            <ac:picMk id="24579" creationId="{00000000-0000-0000-0000-000000000000}"/>
          </ac:picMkLst>
        </pc:picChg>
        <pc:cxnChg chg="del">
          <ac:chgData name="Bob Brown" userId="de4355ee-7296-4195-ba97-c8dead83c87d" providerId="ADAL" clId="{900DAB80-A8D5-4551-AE34-F2D52EF3483F}" dt="2023-04-02T21:22:19.893" v="3666" actId="478"/>
          <ac:cxnSpMkLst>
            <pc:docMk/>
            <pc:sldMk cId="624355683" sldId="264"/>
            <ac:cxnSpMk id="18" creationId="{00000000-0000-0000-0000-000000000000}"/>
          </ac:cxnSpMkLst>
        </pc:cxnChg>
        <pc:cxnChg chg="del">
          <ac:chgData name="Bob Brown" userId="de4355ee-7296-4195-ba97-c8dead83c87d" providerId="ADAL" clId="{900DAB80-A8D5-4551-AE34-F2D52EF3483F}" dt="2023-04-02T21:22:28.046" v="3668" actId="478"/>
          <ac:cxnSpMkLst>
            <pc:docMk/>
            <pc:sldMk cId="624355683" sldId="264"/>
            <ac:cxnSpMk id="53" creationId="{00000000-0000-0000-0000-000000000000}"/>
          </ac:cxnSpMkLst>
        </pc:cxnChg>
      </pc:sldChg>
      <pc:sldChg chg="modSp add mod modAnim">
        <pc:chgData name="Bob Brown" userId="de4355ee-7296-4195-ba97-c8dead83c87d" providerId="ADAL" clId="{900DAB80-A8D5-4551-AE34-F2D52EF3483F}" dt="2023-04-02T17:48:16.340" v="2140" actId="255"/>
        <pc:sldMkLst>
          <pc:docMk/>
          <pc:sldMk cId="1751570481" sldId="265"/>
        </pc:sldMkLst>
        <pc:spChg chg="mod">
          <ac:chgData name="Bob Brown" userId="de4355ee-7296-4195-ba97-c8dead83c87d" providerId="ADAL" clId="{900DAB80-A8D5-4551-AE34-F2D52EF3483F}" dt="2023-04-02T17:48:16.340" v="2140" actId="255"/>
          <ac:spMkLst>
            <pc:docMk/>
            <pc:sldMk cId="1751570481" sldId="265"/>
            <ac:spMk id="25603" creationId="{00000000-0000-0000-0000-000000000000}"/>
          </ac:spMkLst>
        </pc:spChg>
      </pc:sldChg>
      <pc:sldChg chg="modSp add modAnim">
        <pc:chgData name="Bob Brown" userId="de4355ee-7296-4195-ba97-c8dead83c87d" providerId="ADAL" clId="{900DAB80-A8D5-4551-AE34-F2D52EF3483F}" dt="2023-03-31T20:07:56.244" v="124"/>
        <pc:sldMkLst>
          <pc:docMk/>
          <pc:sldMk cId="49216521" sldId="266"/>
        </pc:sldMkLst>
        <pc:spChg chg="mod">
          <ac:chgData name="Bob Brown" userId="de4355ee-7296-4195-ba97-c8dead83c87d" providerId="ADAL" clId="{900DAB80-A8D5-4551-AE34-F2D52EF3483F}" dt="2023-03-31T20:07:31.696" v="120" actId="255"/>
          <ac:spMkLst>
            <pc:docMk/>
            <pc:sldMk cId="49216521" sldId="266"/>
            <ac:spMk id="27651" creationId="{00000000-0000-0000-0000-000000000000}"/>
          </ac:spMkLst>
        </pc:spChg>
      </pc:sldChg>
      <pc:sldChg chg="modSp add mod modAnim">
        <pc:chgData name="Bob Brown" userId="de4355ee-7296-4195-ba97-c8dead83c87d" providerId="ADAL" clId="{900DAB80-A8D5-4551-AE34-F2D52EF3483F}" dt="2023-03-31T20:10:56.674" v="158"/>
        <pc:sldMkLst>
          <pc:docMk/>
          <pc:sldMk cId="2449763992" sldId="267"/>
        </pc:sldMkLst>
        <pc:spChg chg="mod">
          <ac:chgData name="Bob Brown" userId="de4355ee-7296-4195-ba97-c8dead83c87d" providerId="ADAL" clId="{900DAB80-A8D5-4551-AE34-F2D52EF3483F}" dt="2023-03-31T20:08:29.669" v="131" actId="27636"/>
          <ac:spMkLst>
            <pc:docMk/>
            <pc:sldMk cId="2449763992" sldId="267"/>
            <ac:spMk id="28674" creationId="{00000000-0000-0000-0000-000000000000}"/>
          </ac:spMkLst>
        </pc:spChg>
        <pc:spChg chg="mod">
          <ac:chgData name="Bob Brown" userId="de4355ee-7296-4195-ba97-c8dead83c87d" providerId="ADAL" clId="{900DAB80-A8D5-4551-AE34-F2D52EF3483F}" dt="2023-03-31T20:10:30.408" v="154" actId="20577"/>
          <ac:spMkLst>
            <pc:docMk/>
            <pc:sldMk cId="2449763992" sldId="267"/>
            <ac:spMk id="28675" creationId="{00000000-0000-0000-0000-000000000000}"/>
          </ac:spMkLst>
        </pc:spChg>
      </pc:sldChg>
      <pc:sldChg chg="modSp add ord modAnim">
        <pc:chgData name="Bob Brown" userId="de4355ee-7296-4195-ba97-c8dead83c87d" providerId="ADAL" clId="{900DAB80-A8D5-4551-AE34-F2D52EF3483F}" dt="2023-03-31T20:13:58.570" v="197"/>
        <pc:sldMkLst>
          <pc:docMk/>
          <pc:sldMk cId="2248245063" sldId="268"/>
        </pc:sldMkLst>
        <pc:spChg chg="mod">
          <ac:chgData name="Bob Brown" userId="de4355ee-7296-4195-ba97-c8dead83c87d" providerId="ADAL" clId="{900DAB80-A8D5-4551-AE34-F2D52EF3483F}" dt="2023-03-31T20:13:41.207" v="191" actId="255"/>
          <ac:spMkLst>
            <pc:docMk/>
            <pc:sldMk cId="2248245063" sldId="268"/>
            <ac:spMk id="3" creationId="{00000000-0000-0000-0000-000000000000}"/>
          </ac:spMkLst>
        </pc:spChg>
      </pc:sldChg>
      <pc:sldChg chg="modSp add del mod">
        <pc:chgData name="Bob Brown" userId="de4355ee-7296-4195-ba97-c8dead83c87d" providerId="ADAL" clId="{900DAB80-A8D5-4551-AE34-F2D52EF3483F}" dt="2023-04-02T21:35:58.341" v="4135" actId="47"/>
        <pc:sldMkLst>
          <pc:docMk/>
          <pc:sldMk cId="1987296147" sldId="269"/>
        </pc:sldMkLst>
        <pc:spChg chg="mod">
          <ac:chgData name="Bob Brown" userId="de4355ee-7296-4195-ba97-c8dead83c87d" providerId="ADAL" clId="{900DAB80-A8D5-4551-AE34-F2D52EF3483F}" dt="2023-03-29T13:30:08.822" v="76" actId="27636"/>
          <ac:spMkLst>
            <pc:docMk/>
            <pc:sldMk cId="1987296147" sldId="269"/>
            <ac:spMk id="15362" creationId="{00000000-0000-0000-0000-000000000000}"/>
          </ac:spMkLst>
        </pc:spChg>
      </pc:sldChg>
      <pc:sldChg chg="add del">
        <pc:chgData name="Bob Brown" userId="de4355ee-7296-4195-ba97-c8dead83c87d" providerId="ADAL" clId="{900DAB80-A8D5-4551-AE34-F2D52EF3483F}" dt="2023-04-02T21:29:21.903" v="3773" actId="47"/>
        <pc:sldMkLst>
          <pc:docMk/>
          <pc:sldMk cId="2479913401" sldId="270"/>
        </pc:sldMkLst>
      </pc:sldChg>
      <pc:sldChg chg="modSp add mod modAnim">
        <pc:chgData name="Bob Brown" userId="de4355ee-7296-4195-ba97-c8dead83c87d" providerId="ADAL" clId="{900DAB80-A8D5-4551-AE34-F2D52EF3483F}" dt="2023-03-31T20:15:19.242" v="209" actId="255"/>
        <pc:sldMkLst>
          <pc:docMk/>
          <pc:sldMk cId="1554950254" sldId="271"/>
        </pc:sldMkLst>
        <pc:spChg chg="mod">
          <ac:chgData name="Bob Brown" userId="de4355ee-7296-4195-ba97-c8dead83c87d" providerId="ADAL" clId="{900DAB80-A8D5-4551-AE34-F2D52EF3483F}" dt="2023-03-31T20:15:19.242" v="209" actId="255"/>
          <ac:spMkLst>
            <pc:docMk/>
            <pc:sldMk cId="1554950254" sldId="271"/>
            <ac:spMk id="30723" creationId="{00000000-0000-0000-0000-000000000000}"/>
          </ac:spMkLst>
        </pc:spChg>
      </pc:sldChg>
      <pc:sldChg chg="modSp add mod modAnim">
        <pc:chgData name="Bob Brown" userId="de4355ee-7296-4195-ba97-c8dead83c87d" providerId="ADAL" clId="{900DAB80-A8D5-4551-AE34-F2D52EF3483F}" dt="2023-04-04T13:58:04.521" v="4438" actId="255"/>
        <pc:sldMkLst>
          <pc:docMk/>
          <pc:sldMk cId="2598915617" sldId="272"/>
        </pc:sldMkLst>
        <pc:spChg chg="mod">
          <ac:chgData name="Bob Brown" userId="de4355ee-7296-4195-ba97-c8dead83c87d" providerId="ADAL" clId="{900DAB80-A8D5-4551-AE34-F2D52EF3483F}" dt="2023-04-04T13:58:04.521" v="4438" actId="255"/>
          <ac:spMkLst>
            <pc:docMk/>
            <pc:sldMk cId="2598915617" sldId="272"/>
            <ac:spMk id="32771" creationId="{00000000-0000-0000-0000-000000000000}"/>
          </ac:spMkLst>
        </pc:spChg>
      </pc:sldChg>
      <pc:sldChg chg="modSp add mod modAnim">
        <pc:chgData name="Bob Brown" userId="de4355ee-7296-4195-ba97-c8dead83c87d" providerId="ADAL" clId="{900DAB80-A8D5-4551-AE34-F2D52EF3483F}" dt="2023-03-31T20:17:26.326" v="229" actId="20577"/>
        <pc:sldMkLst>
          <pc:docMk/>
          <pc:sldMk cId="3820834649" sldId="273"/>
        </pc:sldMkLst>
        <pc:spChg chg="mod">
          <ac:chgData name="Bob Brown" userId="de4355ee-7296-4195-ba97-c8dead83c87d" providerId="ADAL" clId="{900DAB80-A8D5-4551-AE34-F2D52EF3483F}" dt="2023-03-31T20:17:26.326" v="229" actId="20577"/>
          <ac:spMkLst>
            <pc:docMk/>
            <pc:sldMk cId="3820834649" sldId="273"/>
            <ac:spMk id="33795" creationId="{00000000-0000-0000-0000-000000000000}"/>
          </ac:spMkLst>
        </pc:spChg>
      </pc:sldChg>
      <pc:sldChg chg="modSp add mod modAnim">
        <pc:chgData name="Bob Brown" userId="de4355ee-7296-4195-ba97-c8dead83c87d" providerId="ADAL" clId="{900DAB80-A8D5-4551-AE34-F2D52EF3483F}" dt="2023-03-31T20:12:31.526" v="171"/>
        <pc:sldMkLst>
          <pc:docMk/>
          <pc:sldMk cId="1292632126" sldId="274"/>
        </pc:sldMkLst>
        <pc:spChg chg="mod">
          <ac:chgData name="Bob Brown" userId="de4355ee-7296-4195-ba97-c8dead83c87d" providerId="ADAL" clId="{900DAB80-A8D5-4551-AE34-F2D52EF3483F}" dt="2023-03-31T20:11:43.044" v="164" actId="27636"/>
          <ac:spMkLst>
            <pc:docMk/>
            <pc:sldMk cId="1292632126" sldId="274"/>
            <ac:spMk id="28674" creationId="{00000000-0000-0000-0000-000000000000}"/>
          </ac:spMkLst>
        </pc:spChg>
        <pc:spChg chg="mod">
          <ac:chgData name="Bob Brown" userId="de4355ee-7296-4195-ba97-c8dead83c87d" providerId="ADAL" clId="{900DAB80-A8D5-4551-AE34-F2D52EF3483F}" dt="2023-03-31T20:12:18.957" v="169" actId="20577"/>
          <ac:spMkLst>
            <pc:docMk/>
            <pc:sldMk cId="1292632126" sldId="274"/>
            <ac:spMk id="28675" creationId="{00000000-0000-0000-0000-000000000000}"/>
          </ac:spMkLst>
        </pc:spChg>
      </pc:sldChg>
      <pc:sldChg chg="addSp modSp add mod">
        <pc:chgData name="Bob Brown" userId="de4355ee-7296-4195-ba97-c8dead83c87d" providerId="ADAL" clId="{900DAB80-A8D5-4551-AE34-F2D52EF3483F}" dt="2023-04-02T17:51:53.314" v="2195" actId="1076"/>
        <pc:sldMkLst>
          <pc:docMk/>
          <pc:sldMk cId="4113799240" sldId="275"/>
        </pc:sldMkLst>
        <pc:spChg chg="mod">
          <ac:chgData name="Bob Brown" userId="de4355ee-7296-4195-ba97-c8dead83c87d" providerId="ADAL" clId="{900DAB80-A8D5-4551-AE34-F2D52EF3483F}" dt="2023-04-02T17:50:18.871" v="2156" actId="2085"/>
          <ac:spMkLst>
            <pc:docMk/>
            <pc:sldMk cId="4113799240" sldId="275"/>
            <ac:spMk id="3" creationId="{00000000-0000-0000-0000-000000000000}"/>
          </ac:spMkLst>
        </pc:spChg>
        <pc:spChg chg="mod">
          <ac:chgData name="Bob Brown" userId="de4355ee-7296-4195-ba97-c8dead83c87d" providerId="ADAL" clId="{900DAB80-A8D5-4551-AE34-F2D52EF3483F}" dt="2023-04-02T17:51:24.859" v="2190" actId="113"/>
          <ac:spMkLst>
            <pc:docMk/>
            <pc:sldMk cId="4113799240" sldId="275"/>
            <ac:spMk id="5" creationId="{00000000-0000-0000-0000-000000000000}"/>
          </ac:spMkLst>
        </pc:spChg>
        <pc:spChg chg="mod">
          <ac:chgData name="Bob Brown" userId="de4355ee-7296-4195-ba97-c8dead83c87d" providerId="ADAL" clId="{900DAB80-A8D5-4551-AE34-F2D52EF3483F}" dt="2023-04-02T17:50:14.743" v="2155" actId="2085"/>
          <ac:spMkLst>
            <pc:docMk/>
            <pc:sldMk cId="4113799240" sldId="275"/>
            <ac:spMk id="7" creationId="{00000000-0000-0000-0000-000000000000}"/>
          </ac:spMkLst>
        </pc:spChg>
        <pc:spChg chg="mod">
          <ac:chgData name="Bob Brown" userId="de4355ee-7296-4195-ba97-c8dead83c87d" providerId="ADAL" clId="{900DAB80-A8D5-4551-AE34-F2D52EF3483F}" dt="2023-04-02T17:50:11.079" v="2154" actId="2085"/>
          <ac:spMkLst>
            <pc:docMk/>
            <pc:sldMk cId="4113799240" sldId="275"/>
            <ac:spMk id="8" creationId="{00000000-0000-0000-0000-000000000000}"/>
          </ac:spMkLst>
        </pc:spChg>
        <pc:spChg chg="mod">
          <ac:chgData name="Bob Brown" userId="de4355ee-7296-4195-ba97-c8dead83c87d" providerId="ADAL" clId="{900DAB80-A8D5-4551-AE34-F2D52EF3483F}" dt="2023-04-02T17:50:05.105" v="2153" actId="2085"/>
          <ac:spMkLst>
            <pc:docMk/>
            <pc:sldMk cId="4113799240" sldId="275"/>
            <ac:spMk id="9" creationId="{00000000-0000-0000-0000-000000000000}"/>
          </ac:spMkLst>
        </pc:spChg>
        <pc:spChg chg="mod">
          <ac:chgData name="Bob Brown" userId="de4355ee-7296-4195-ba97-c8dead83c87d" providerId="ADAL" clId="{900DAB80-A8D5-4551-AE34-F2D52EF3483F}" dt="2023-04-02T17:49:55.565" v="2152" actId="2085"/>
          <ac:spMkLst>
            <pc:docMk/>
            <pc:sldMk cId="4113799240" sldId="275"/>
            <ac:spMk id="10" creationId="{00000000-0000-0000-0000-000000000000}"/>
          </ac:spMkLst>
        </pc:spChg>
        <pc:spChg chg="mod">
          <ac:chgData name="Bob Brown" userId="de4355ee-7296-4195-ba97-c8dead83c87d" providerId="ADAL" clId="{900DAB80-A8D5-4551-AE34-F2D52EF3483F}" dt="2023-04-02T17:51:48.834" v="2194" actId="1076"/>
          <ac:spMkLst>
            <pc:docMk/>
            <pc:sldMk cId="4113799240" sldId="275"/>
            <ac:spMk id="12" creationId="{00000000-0000-0000-0000-000000000000}"/>
          </ac:spMkLst>
        </pc:spChg>
        <pc:spChg chg="mod">
          <ac:chgData name="Bob Brown" userId="de4355ee-7296-4195-ba97-c8dead83c87d" providerId="ADAL" clId="{900DAB80-A8D5-4551-AE34-F2D52EF3483F}" dt="2023-04-02T17:51:42.522" v="2193" actId="1076"/>
          <ac:spMkLst>
            <pc:docMk/>
            <pc:sldMk cId="4113799240" sldId="275"/>
            <ac:spMk id="13" creationId="{00000000-0000-0000-0000-000000000000}"/>
          </ac:spMkLst>
        </pc:spChg>
        <pc:spChg chg="mod">
          <ac:chgData name="Bob Brown" userId="de4355ee-7296-4195-ba97-c8dead83c87d" providerId="ADAL" clId="{900DAB80-A8D5-4551-AE34-F2D52EF3483F}" dt="2023-04-02T17:51:53.314" v="2195" actId="1076"/>
          <ac:spMkLst>
            <pc:docMk/>
            <pc:sldMk cId="4113799240" sldId="275"/>
            <ac:spMk id="15" creationId="{00000000-0000-0000-0000-000000000000}"/>
          </ac:spMkLst>
        </pc:spChg>
        <pc:spChg chg="mod">
          <ac:chgData name="Bob Brown" userId="de4355ee-7296-4195-ba97-c8dead83c87d" providerId="ADAL" clId="{900DAB80-A8D5-4551-AE34-F2D52EF3483F}" dt="2023-04-02T17:51:33.764" v="2192" actId="113"/>
          <ac:spMkLst>
            <pc:docMk/>
            <pc:sldMk cId="4113799240" sldId="275"/>
            <ac:spMk id="16" creationId="{00000000-0000-0000-0000-000000000000}"/>
          </ac:spMkLst>
        </pc:spChg>
        <pc:spChg chg="mod">
          <ac:chgData name="Bob Brown" userId="de4355ee-7296-4195-ba97-c8dead83c87d" providerId="ADAL" clId="{900DAB80-A8D5-4551-AE34-F2D52EF3483F}" dt="2023-04-01T17:11:37.441" v="257" actId="27636"/>
          <ac:spMkLst>
            <pc:docMk/>
            <pc:sldMk cId="4113799240" sldId="275"/>
            <ac:spMk id="45058" creationId="{00000000-0000-0000-0000-000000000000}"/>
          </ac:spMkLst>
        </pc:spChg>
        <pc:cxnChg chg="add mod">
          <ac:chgData name="Bob Brown" userId="de4355ee-7296-4195-ba97-c8dead83c87d" providerId="ADAL" clId="{900DAB80-A8D5-4551-AE34-F2D52EF3483F}" dt="2023-04-02T17:50:52.224" v="2162" actId="1035"/>
          <ac:cxnSpMkLst>
            <pc:docMk/>
            <pc:sldMk cId="4113799240" sldId="275"/>
            <ac:cxnSpMk id="11" creationId="{F7716597-7A4A-3ACE-99CE-7B05F33A53E5}"/>
          </ac:cxnSpMkLst>
        </pc:cxnChg>
        <pc:cxnChg chg="add mod">
          <ac:chgData name="Bob Brown" userId="de4355ee-7296-4195-ba97-c8dead83c87d" providerId="ADAL" clId="{900DAB80-A8D5-4551-AE34-F2D52EF3483F}" dt="2023-04-02T17:51:04.240" v="2173" actId="1035"/>
          <ac:cxnSpMkLst>
            <pc:docMk/>
            <pc:sldMk cId="4113799240" sldId="275"/>
            <ac:cxnSpMk id="14" creationId="{3A2B9C28-0AFE-B915-AECE-8D3C0242233E}"/>
          </ac:cxnSpMkLst>
        </pc:cxnChg>
        <pc:cxnChg chg="add mod">
          <ac:chgData name="Bob Brown" userId="de4355ee-7296-4195-ba97-c8dead83c87d" providerId="ADAL" clId="{900DAB80-A8D5-4551-AE34-F2D52EF3483F}" dt="2023-04-02T17:51:08.681" v="2181" actId="1036"/>
          <ac:cxnSpMkLst>
            <pc:docMk/>
            <pc:sldMk cId="4113799240" sldId="275"/>
            <ac:cxnSpMk id="17" creationId="{51A5AA45-8C62-70A9-FCFE-9D8F767DC898}"/>
          </ac:cxnSpMkLst>
        </pc:cxnChg>
        <pc:cxnChg chg="add mod">
          <ac:chgData name="Bob Brown" userId="de4355ee-7296-4195-ba97-c8dead83c87d" providerId="ADAL" clId="{900DAB80-A8D5-4551-AE34-F2D52EF3483F}" dt="2023-04-02T17:51:13.001" v="2189" actId="1036"/>
          <ac:cxnSpMkLst>
            <pc:docMk/>
            <pc:sldMk cId="4113799240" sldId="275"/>
            <ac:cxnSpMk id="18" creationId="{5F8C79DA-C4CB-BAD4-534E-758BD6A2633E}"/>
          </ac:cxnSpMkLst>
        </pc:cxnChg>
      </pc:sldChg>
      <pc:sldChg chg="modSp add modAnim">
        <pc:chgData name="Bob Brown" userId="de4355ee-7296-4195-ba97-c8dead83c87d" providerId="ADAL" clId="{900DAB80-A8D5-4551-AE34-F2D52EF3483F}" dt="2023-04-04T13:58:33.027" v="4441" actId="20577"/>
        <pc:sldMkLst>
          <pc:docMk/>
          <pc:sldMk cId="2237266017" sldId="276"/>
        </pc:sldMkLst>
        <pc:spChg chg="mod">
          <ac:chgData name="Bob Brown" userId="de4355ee-7296-4195-ba97-c8dead83c87d" providerId="ADAL" clId="{900DAB80-A8D5-4551-AE34-F2D52EF3483F}" dt="2023-04-04T13:58:33.027" v="4441" actId="20577"/>
          <ac:spMkLst>
            <pc:docMk/>
            <pc:sldMk cId="2237266017" sldId="276"/>
            <ac:spMk id="10243" creationId="{00000000-0000-0000-0000-000000000000}"/>
          </ac:spMkLst>
        </pc:spChg>
      </pc:sldChg>
      <pc:sldChg chg="modSp add modAnim">
        <pc:chgData name="Bob Brown" userId="de4355ee-7296-4195-ba97-c8dead83c87d" providerId="ADAL" clId="{900DAB80-A8D5-4551-AE34-F2D52EF3483F}" dt="2023-04-04T13:59:00.374" v="4445"/>
        <pc:sldMkLst>
          <pc:docMk/>
          <pc:sldMk cId="3114491049" sldId="277"/>
        </pc:sldMkLst>
        <pc:spChg chg="mod">
          <ac:chgData name="Bob Brown" userId="de4355ee-7296-4195-ba97-c8dead83c87d" providerId="ADAL" clId="{900DAB80-A8D5-4551-AE34-F2D52EF3483F}" dt="2023-04-04T13:58:55.171" v="4444" actId="20577"/>
          <ac:spMkLst>
            <pc:docMk/>
            <pc:sldMk cId="3114491049" sldId="277"/>
            <ac:spMk id="10243" creationId="{00000000-0000-0000-0000-000000000000}"/>
          </ac:spMkLst>
        </pc:spChg>
      </pc:sldChg>
      <pc:sldChg chg="modSp add mod">
        <pc:chgData name="Bob Brown" userId="de4355ee-7296-4195-ba97-c8dead83c87d" providerId="ADAL" clId="{900DAB80-A8D5-4551-AE34-F2D52EF3483F}" dt="2023-04-02T17:53:29.527" v="2218" actId="1076"/>
        <pc:sldMkLst>
          <pc:docMk/>
          <pc:sldMk cId="3287951776" sldId="278"/>
        </pc:sldMkLst>
        <pc:spChg chg="mod">
          <ac:chgData name="Bob Brown" userId="de4355ee-7296-4195-ba97-c8dead83c87d" providerId="ADAL" clId="{900DAB80-A8D5-4551-AE34-F2D52EF3483F}" dt="2023-04-01T17:11:51.112" v="264" actId="27636"/>
          <ac:spMkLst>
            <pc:docMk/>
            <pc:sldMk cId="3287951776" sldId="278"/>
            <ac:spMk id="14338" creationId="{00000000-0000-0000-0000-000000000000}"/>
          </ac:spMkLst>
        </pc:spChg>
        <pc:spChg chg="mod">
          <ac:chgData name="Bob Brown" userId="de4355ee-7296-4195-ba97-c8dead83c87d" providerId="ADAL" clId="{900DAB80-A8D5-4551-AE34-F2D52EF3483F}" dt="2023-04-02T17:53:10.173" v="2210" actId="1076"/>
          <ac:spMkLst>
            <pc:docMk/>
            <pc:sldMk cId="3287951776" sldId="278"/>
            <ac:spMk id="14345" creationId="{00000000-0000-0000-0000-000000000000}"/>
          </ac:spMkLst>
        </pc:spChg>
        <pc:spChg chg="mod">
          <ac:chgData name="Bob Brown" userId="de4355ee-7296-4195-ba97-c8dead83c87d" providerId="ADAL" clId="{900DAB80-A8D5-4551-AE34-F2D52EF3483F}" dt="2023-04-02T17:53:06.373" v="2209" actId="1076"/>
          <ac:spMkLst>
            <pc:docMk/>
            <pc:sldMk cId="3287951776" sldId="278"/>
            <ac:spMk id="14346" creationId="{00000000-0000-0000-0000-000000000000}"/>
          </ac:spMkLst>
        </pc:spChg>
        <pc:spChg chg="mod">
          <ac:chgData name="Bob Brown" userId="de4355ee-7296-4195-ba97-c8dead83c87d" providerId="ADAL" clId="{900DAB80-A8D5-4551-AE34-F2D52EF3483F}" dt="2023-04-02T17:53:03.053" v="2208" actId="1076"/>
          <ac:spMkLst>
            <pc:docMk/>
            <pc:sldMk cId="3287951776" sldId="278"/>
            <ac:spMk id="14347" creationId="{00000000-0000-0000-0000-000000000000}"/>
          </ac:spMkLst>
        </pc:spChg>
        <pc:spChg chg="mod">
          <ac:chgData name="Bob Brown" userId="de4355ee-7296-4195-ba97-c8dead83c87d" providerId="ADAL" clId="{900DAB80-A8D5-4551-AE34-F2D52EF3483F}" dt="2023-04-02T17:53:29.527" v="2218" actId="1076"/>
          <ac:spMkLst>
            <pc:docMk/>
            <pc:sldMk cId="3287951776" sldId="278"/>
            <ac:spMk id="14351" creationId="{00000000-0000-0000-0000-000000000000}"/>
          </ac:spMkLst>
        </pc:spChg>
        <pc:spChg chg="mod">
          <ac:chgData name="Bob Brown" userId="de4355ee-7296-4195-ba97-c8dead83c87d" providerId="ADAL" clId="{900DAB80-A8D5-4551-AE34-F2D52EF3483F}" dt="2023-04-02T17:52:55.557" v="2207" actId="1076"/>
          <ac:spMkLst>
            <pc:docMk/>
            <pc:sldMk cId="3287951776" sldId="278"/>
            <ac:spMk id="14353" creationId="{00000000-0000-0000-0000-000000000000}"/>
          </ac:spMkLst>
        </pc:spChg>
        <pc:spChg chg="mod">
          <ac:chgData name="Bob Brown" userId="de4355ee-7296-4195-ba97-c8dead83c87d" providerId="ADAL" clId="{900DAB80-A8D5-4551-AE34-F2D52EF3483F}" dt="2023-04-02T17:52:09.787" v="2196" actId="1076"/>
          <ac:spMkLst>
            <pc:docMk/>
            <pc:sldMk cId="3287951776" sldId="278"/>
            <ac:spMk id="14355" creationId="{00000000-0000-0000-0000-000000000000}"/>
          </ac:spMkLst>
        </pc:spChg>
      </pc:sldChg>
      <pc:sldChg chg="modSp add mod modAnim">
        <pc:chgData name="Bob Brown" userId="de4355ee-7296-4195-ba97-c8dead83c87d" providerId="ADAL" clId="{900DAB80-A8D5-4551-AE34-F2D52EF3483F}" dt="2023-04-02T17:54:47.183" v="2229"/>
        <pc:sldMkLst>
          <pc:docMk/>
          <pc:sldMk cId="3139404263" sldId="279"/>
        </pc:sldMkLst>
        <pc:spChg chg="mod">
          <ac:chgData name="Bob Brown" userId="de4355ee-7296-4195-ba97-c8dead83c87d" providerId="ADAL" clId="{900DAB80-A8D5-4551-AE34-F2D52EF3483F}" dt="2023-04-01T17:11:58.362" v="267" actId="27636"/>
          <ac:spMkLst>
            <pc:docMk/>
            <pc:sldMk cId="3139404263" sldId="279"/>
            <ac:spMk id="15362" creationId="{00000000-0000-0000-0000-000000000000}"/>
          </ac:spMkLst>
        </pc:spChg>
        <pc:spChg chg="mod">
          <ac:chgData name="Bob Brown" userId="de4355ee-7296-4195-ba97-c8dead83c87d" providerId="ADAL" clId="{900DAB80-A8D5-4551-AE34-F2D52EF3483F}" dt="2023-04-02T17:54:22.016" v="2226" actId="20577"/>
          <ac:spMkLst>
            <pc:docMk/>
            <pc:sldMk cId="3139404263" sldId="279"/>
            <ac:spMk id="15363" creationId="{00000000-0000-0000-0000-000000000000}"/>
          </ac:spMkLst>
        </pc:spChg>
        <pc:spChg chg="mod">
          <ac:chgData name="Bob Brown" userId="de4355ee-7296-4195-ba97-c8dead83c87d" providerId="ADAL" clId="{900DAB80-A8D5-4551-AE34-F2D52EF3483F}" dt="2023-04-02T17:54:11.407" v="2223" actId="1076"/>
          <ac:spMkLst>
            <pc:docMk/>
            <pc:sldMk cId="3139404263" sldId="279"/>
            <ac:spMk id="15364" creationId="{00000000-0000-0000-0000-000000000000}"/>
          </ac:spMkLst>
        </pc:spChg>
        <pc:spChg chg="mod">
          <ac:chgData name="Bob Brown" userId="de4355ee-7296-4195-ba97-c8dead83c87d" providerId="ADAL" clId="{900DAB80-A8D5-4551-AE34-F2D52EF3483F}" dt="2023-04-02T17:54:35.560" v="2228" actId="14100"/>
          <ac:spMkLst>
            <pc:docMk/>
            <pc:sldMk cId="3139404263" sldId="279"/>
            <ac:spMk id="15365" creationId="{00000000-0000-0000-0000-000000000000}"/>
          </ac:spMkLst>
        </pc:spChg>
      </pc:sldChg>
      <pc:sldChg chg="addSp modSp add mod modNotesTx">
        <pc:chgData name="Bob Brown" userId="de4355ee-7296-4195-ba97-c8dead83c87d" providerId="ADAL" clId="{900DAB80-A8D5-4551-AE34-F2D52EF3483F}" dt="2023-04-02T18:05:27.889" v="2467" actId="20577"/>
        <pc:sldMkLst>
          <pc:docMk/>
          <pc:sldMk cId="3805341465" sldId="280"/>
        </pc:sldMkLst>
        <pc:spChg chg="add mod">
          <ac:chgData name="Bob Brown" userId="de4355ee-7296-4195-ba97-c8dead83c87d" providerId="ADAL" clId="{900DAB80-A8D5-4551-AE34-F2D52EF3483F}" dt="2023-04-02T18:00:19.557" v="2343" actId="20577"/>
          <ac:spMkLst>
            <pc:docMk/>
            <pc:sldMk cId="3805341465" sldId="280"/>
            <ac:spMk id="2" creationId="{85EC3A5F-BDEE-8250-07EE-A1EF288D9EA6}"/>
          </ac:spMkLst>
        </pc:spChg>
        <pc:spChg chg="mod">
          <ac:chgData name="Bob Brown" userId="de4355ee-7296-4195-ba97-c8dead83c87d" providerId="ADAL" clId="{900DAB80-A8D5-4551-AE34-F2D52EF3483F}" dt="2023-04-02T17:59:16.707" v="2316" actId="255"/>
          <ac:spMkLst>
            <pc:docMk/>
            <pc:sldMk cId="3805341465" sldId="280"/>
            <ac:spMk id="16387" creationId="{00000000-0000-0000-0000-000000000000}"/>
          </ac:spMkLst>
        </pc:spChg>
        <pc:spChg chg="mod">
          <ac:chgData name="Bob Brown" userId="de4355ee-7296-4195-ba97-c8dead83c87d" providerId="ADAL" clId="{900DAB80-A8D5-4551-AE34-F2D52EF3483F}" dt="2023-04-02T17:58:45.803" v="2301" actId="1076"/>
          <ac:spMkLst>
            <pc:docMk/>
            <pc:sldMk cId="3805341465" sldId="280"/>
            <ac:spMk id="16388" creationId="{00000000-0000-0000-0000-000000000000}"/>
          </ac:spMkLst>
        </pc:spChg>
        <pc:spChg chg="mod">
          <ac:chgData name="Bob Brown" userId="de4355ee-7296-4195-ba97-c8dead83c87d" providerId="ADAL" clId="{900DAB80-A8D5-4551-AE34-F2D52EF3483F}" dt="2023-04-02T17:56:08.964" v="2241" actId="14100"/>
          <ac:spMkLst>
            <pc:docMk/>
            <pc:sldMk cId="3805341465" sldId="280"/>
            <ac:spMk id="16389" creationId="{00000000-0000-0000-0000-000000000000}"/>
          </ac:spMkLst>
        </pc:spChg>
      </pc:sldChg>
      <pc:sldChg chg="modSp add mod">
        <pc:chgData name="Bob Brown" userId="de4355ee-7296-4195-ba97-c8dead83c87d" providerId="ADAL" clId="{900DAB80-A8D5-4551-AE34-F2D52EF3483F}" dt="2023-04-04T14:00:18.366" v="4463" actId="20577"/>
        <pc:sldMkLst>
          <pc:docMk/>
          <pc:sldMk cId="1225556980" sldId="281"/>
        </pc:sldMkLst>
        <pc:spChg chg="mod">
          <ac:chgData name="Bob Brown" userId="de4355ee-7296-4195-ba97-c8dead83c87d" providerId="ADAL" clId="{900DAB80-A8D5-4551-AE34-F2D52EF3483F}" dt="2023-04-04T13:59:57.097" v="4447" actId="14100"/>
          <ac:spMkLst>
            <pc:docMk/>
            <pc:sldMk cId="1225556980" sldId="281"/>
            <ac:spMk id="2" creationId="{00000000-0000-0000-0000-000000000000}"/>
          </ac:spMkLst>
        </pc:spChg>
        <pc:spChg chg="mod">
          <ac:chgData name="Bob Brown" userId="de4355ee-7296-4195-ba97-c8dead83c87d" providerId="ADAL" clId="{900DAB80-A8D5-4551-AE34-F2D52EF3483F}" dt="2023-04-01T17:12:04.139" v="272" actId="27636"/>
          <ac:spMkLst>
            <pc:docMk/>
            <pc:sldMk cId="1225556980" sldId="281"/>
            <ac:spMk id="2051" creationId="{00000000-0000-0000-0000-000000000000}"/>
          </ac:spMkLst>
        </pc:spChg>
        <pc:spChg chg="mod">
          <ac:chgData name="Bob Brown" userId="de4355ee-7296-4195-ba97-c8dead83c87d" providerId="ADAL" clId="{900DAB80-A8D5-4551-AE34-F2D52EF3483F}" dt="2023-04-04T13:59:47.575" v="4446" actId="207"/>
          <ac:spMkLst>
            <pc:docMk/>
            <pc:sldMk cId="1225556980" sldId="281"/>
            <ac:spMk id="144391" creationId="{00000000-0000-0000-0000-000000000000}"/>
          </ac:spMkLst>
        </pc:spChg>
        <pc:spChg chg="mod">
          <ac:chgData name="Bob Brown" userId="de4355ee-7296-4195-ba97-c8dead83c87d" providerId="ADAL" clId="{900DAB80-A8D5-4551-AE34-F2D52EF3483F}" dt="2023-04-04T14:00:18.366" v="4463" actId="20577"/>
          <ac:spMkLst>
            <pc:docMk/>
            <pc:sldMk cId="1225556980" sldId="281"/>
            <ac:spMk id="144393" creationId="{00000000-0000-0000-0000-000000000000}"/>
          </ac:spMkLst>
        </pc:spChg>
        <pc:graphicFrameChg chg="mod">
          <ac:chgData name="Bob Brown" userId="de4355ee-7296-4195-ba97-c8dead83c87d" providerId="ADAL" clId="{900DAB80-A8D5-4551-AE34-F2D52EF3483F}" dt="2023-04-02T18:05:42.831" v="2468" actId="962"/>
          <ac:graphicFrameMkLst>
            <pc:docMk/>
            <pc:sldMk cId="1225556980" sldId="281"/>
            <ac:graphicFrameMk id="2050" creationId="{00000000-0000-0000-0000-000000000000}"/>
          </ac:graphicFrameMkLst>
        </pc:graphicFrameChg>
      </pc:sldChg>
      <pc:sldChg chg="modSp add mod modAnim modNotesTx">
        <pc:chgData name="Bob Brown" userId="de4355ee-7296-4195-ba97-c8dead83c87d" providerId="ADAL" clId="{900DAB80-A8D5-4551-AE34-F2D52EF3483F}" dt="2023-04-02T18:10:16.849" v="2683"/>
        <pc:sldMkLst>
          <pc:docMk/>
          <pc:sldMk cId="1865585952" sldId="282"/>
        </pc:sldMkLst>
        <pc:spChg chg="mod">
          <ac:chgData name="Bob Brown" userId="de4355ee-7296-4195-ba97-c8dead83c87d" providerId="ADAL" clId="{900DAB80-A8D5-4551-AE34-F2D52EF3483F}" dt="2023-04-01T17:12:07.842" v="275" actId="27636"/>
          <ac:spMkLst>
            <pc:docMk/>
            <pc:sldMk cId="1865585952" sldId="282"/>
            <ac:spMk id="17410" creationId="{00000000-0000-0000-0000-000000000000}"/>
          </ac:spMkLst>
        </pc:spChg>
        <pc:spChg chg="mod">
          <ac:chgData name="Bob Brown" userId="de4355ee-7296-4195-ba97-c8dead83c87d" providerId="ADAL" clId="{900DAB80-A8D5-4551-AE34-F2D52EF3483F}" dt="2023-04-02T18:07:12.685" v="2477" actId="20577"/>
          <ac:spMkLst>
            <pc:docMk/>
            <pc:sldMk cId="1865585952" sldId="282"/>
            <ac:spMk id="17411" creationId="{00000000-0000-0000-0000-000000000000}"/>
          </ac:spMkLst>
        </pc:spChg>
      </pc:sldChg>
      <pc:sldChg chg="modSp add modAnim modNotesTx">
        <pc:chgData name="Bob Brown" userId="de4355ee-7296-4195-ba97-c8dead83c87d" providerId="ADAL" clId="{900DAB80-A8D5-4551-AE34-F2D52EF3483F}" dt="2023-04-02T18:11:22.069" v="2785" actId="20577"/>
        <pc:sldMkLst>
          <pc:docMk/>
          <pc:sldMk cId="2235741678" sldId="283"/>
        </pc:sldMkLst>
        <pc:spChg chg="mod">
          <ac:chgData name="Bob Brown" userId="de4355ee-7296-4195-ba97-c8dead83c87d" providerId="ADAL" clId="{900DAB80-A8D5-4551-AE34-F2D52EF3483F}" dt="2023-04-02T18:10:44.772" v="2688" actId="20577"/>
          <ac:spMkLst>
            <pc:docMk/>
            <pc:sldMk cId="2235741678" sldId="283"/>
            <ac:spMk id="18435" creationId="{00000000-0000-0000-0000-000000000000}"/>
          </ac:spMkLst>
        </pc:spChg>
      </pc:sldChg>
      <pc:sldChg chg="modSp add modAnim">
        <pc:chgData name="Bob Brown" userId="de4355ee-7296-4195-ba97-c8dead83c87d" providerId="ADAL" clId="{900DAB80-A8D5-4551-AE34-F2D52EF3483F}" dt="2023-04-02T18:12:07.723" v="2790" actId="20577"/>
        <pc:sldMkLst>
          <pc:docMk/>
          <pc:sldMk cId="1237387202" sldId="284"/>
        </pc:sldMkLst>
        <pc:spChg chg="mod">
          <ac:chgData name="Bob Brown" userId="de4355ee-7296-4195-ba97-c8dead83c87d" providerId="ADAL" clId="{900DAB80-A8D5-4551-AE34-F2D52EF3483F}" dt="2023-04-02T18:12:07.723" v="2790" actId="20577"/>
          <ac:spMkLst>
            <pc:docMk/>
            <pc:sldMk cId="1237387202" sldId="284"/>
            <ac:spMk id="19459" creationId="{00000000-0000-0000-0000-000000000000}"/>
          </ac:spMkLst>
        </pc:spChg>
      </pc:sldChg>
      <pc:sldChg chg="modSp add mod">
        <pc:chgData name="Bob Brown" userId="de4355ee-7296-4195-ba97-c8dead83c87d" providerId="ADAL" clId="{900DAB80-A8D5-4551-AE34-F2D52EF3483F}" dt="2023-04-02T18:13:30.187" v="2791"/>
        <pc:sldMkLst>
          <pc:docMk/>
          <pc:sldMk cId="1190023089" sldId="285"/>
        </pc:sldMkLst>
        <pc:spChg chg="mod">
          <ac:chgData name="Bob Brown" userId="de4355ee-7296-4195-ba97-c8dead83c87d" providerId="ADAL" clId="{900DAB80-A8D5-4551-AE34-F2D52EF3483F}" dt="2023-04-01T17:12:21.678" v="282" actId="27636"/>
          <ac:spMkLst>
            <pc:docMk/>
            <pc:sldMk cId="1190023089" sldId="285"/>
            <ac:spMk id="2" creationId="{00000000-0000-0000-0000-000000000000}"/>
          </ac:spMkLst>
        </pc:spChg>
        <pc:spChg chg="mod">
          <ac:chgData name="Bob Brown" userId="de4355ee-7296-4195-ba97-c8dead83c87d" providerId="ADAL" clId="{900DAB80-A8D5-4551-AE34-F2D52EF3483F}" dt="2023-04-02T18:13:30.187" v="2791"/>
          <ac:spMkLst>
            <pc:docMk/>
            <pc:sldMk cId="1190023089" sldId="285"/>
            <ac:spMk id="12" creationId="{00000000-0000-0000-0000-000000000000}"/>
          </ac:spMkLst>
        </pc:spChg>
      </pc:sldChg>
      <pc:sldChg chg="modSp add mod">
        <pc:chgData name="Bob Brown" userId="de4355ee-7296-4195-ba97-c8dead83c87d" providerId="ADAL" clId="{900DAB80-A8D5-4551-AE34-F2D52EF3483F}" dt="2023-04-02T18:13:40.365" v="2792"/>
        <pc:sldMkLst>
          <pc:docMk/>
          <pc:sldMk cId="753684210" sldId="286"/>
        </pc:sldMkLst>
        <pc:spChg chg="mod">
          <ac:chgData name="Bob Brown" userId="de4355ee-7296-4195-ba97-c8dead83c87d" providerId="ADAL" clId="{900DAB80-A8D5-4551-AE34-F2D52EF3483F}" dt="2023-04-01T17:12:23.368" v="285" actId="27636"/>
          <ac:spMkLst>
            <pc:docMk/>
            <pc:sldMk cId="753684210" sldId="286"/>
            <ac:spMk id="2" creationId="{00000000-0000-0000-0000-000000000000}"/>
          </ac:spMkLst>
        </pc:spChg>
        <pc:spChg chg="mod">
          <ac:chgData name="Bob Brown" userId="de4355ee-7296-4195-ba97-c8dead83c87d" providerId="ADAL" clId="{900DAB80-A8D5-4551-AE34-F2D52EF3483F}" dt="2023-04-02T18:13:40.365" v="2792"/>
          <ac:spMkLst>
            <pc:docMk/>
            <pc:sldMk cId="753684210" sldId="286"/>
            <ac:spMk id="12" creationId="{00000000-0000-0000-0000-000000000000}"/>
          </ac:spMkLst>
        </pc:spChg>
      </pc:sldChg>
      <pc:sldChg chg="modSp add mod">
        <pc:chgData name="Bob Brown" userId="de4355ee-7296-4195-ba97-c8dead83c87d" providerId="ADAL" clId="{900DAB80-A8D5-4551-AE34-F2D52EF3483F}" dt="2023-04-02T18:13:47.367" v="2793"/>
        <pc:sldMkLst>
          <pc:docMk/>
          <pc:sldMk cId="3204206983" sldId="287"/>
        </pc:sldMkLst>
        <pc:spChg chg="mod">
          <ac:chgData name="Bob Brown" userId="de4355ee-7296-4195-ba97-c8dead83c87d" providerId="ADAL" clId="{900DAB80-A8D5-4551-AE34-F2D52EF3483F}" dt="2023-04-01T17:12:26.692" v="288" actId="27636"/>
          <ac:spMkLst>
            <pc:docMk/>
            <pc:sldMk cId="3204206983" sldId="287"/>
            <ac:spMk id="2" creationId="{00000000-0000-0000-0000-000000000000}"/>
          </ac:spMkLst>
        </pc:spChg>
        <pc:spChg chg="mod">
          <ac:chgData name="Bob Brown" userId="de4355ee-7296-4195-ba97-c8dead83c87d" providerId="ADAL" clId="{900DAB80-A8D5-4551-AE34-F2D52EF3483F}" dt="2023-04-02T18:13:47.367" v="2793"/>
          <ac:spMkLst>
            <pc:docMk/>
            <pc:sldMk cId="3204206983" sldId="287"/>
            <ac:spMk id="12" creationId="{00000000-0000-0000-0000-000000000000}"/>
          </ac:spMkLst>
        </pc:spChg>
      </pc:sldChg>
      <pc:sldChg chg="modSp add mod">
        <pc:chgData name="Bob Brown" userId="de4355ee-7296-4195-ba97-c8dead83c87d" providerId="ADAL" clId="{900DAB80-A8D5-4551-AE34-F2D52EF3483F}" dt="2023-04-02T18:13:52.031" v="2794"/>
        <pc:sldMkLst>
          <pc:docMk/>
          <pc:sldMk cId="3489943644" sldId="288"/>
        </pc:sldMkLst>
        <pc:spChg chg="mod">
          <ac:chgData name="Bob Brown" userId="de4355ee-7296-4195-ba97-c8dead83c87d" providerId="ADAL" clId="{900DAB80-A8D5-4551-AE34-F2D52EF3483F}" dt="2023-04-01T17:12:29.847" v="291" actId="27636"/>
          <ac:spMkLst>
            <pc:docMk/>
            <pc:sldMk cId="3489943644" sldId="288"/>
            <ac:spMk id="2" creationId="{00000000-0000-0000-0000-000000000000}"/>
          </ac:spMkLst>
        </pc:spChg>
        <pc:spChg chg="mod">
          <ac:chgData name="Bob Brown" userId="de4355ee-7296-4195-ba97-c8dead83c87d" providerId="ADAL" clId="{900DAB80-A8D5-4551-AE34-F2D52EF3483F}" dt="2023-04-02T18:13:52.031" v="2794"/>
          <ac:spMkLst>
            <pc:docMk/>
            <pc:sldMk cId="3489943644" sldId="288"/>
            <ac:spMk id="12" creationId="{00000000-0000-0000-0000-000000000000}"/>
          </ac:spMkLst>
        </pc:spChg>
      </pc:sldChg>
      <pc:sldChg chg="modSp add mod">
        <pc:chgData name="Bob Brown" userId="de4355ee-7296-4195-ba97-c8dead83c87d" providerId="ADAL" clId="{900DAB80-A8D5-4551-AE34-F2D52EF3483F}" dt="2023-04-02T18:13:57.551" v="2795"/>
        <pc:sldMkLst>
          <pc:docMk/>
          <pc:sldMk cId="1317715389" sldId="289"/>
        </pc:sldMkLst>
        <pc:spChg chg="mod">
          <ac:chgData name="Bob Brown" userId="de4355ee-7296-4195-ba97-c8dead83c87d" providerId="ADAL" clId="{900DAB80-A8D5-4551-AE34-F2D52EF3483F}" dt="2023-04-01T17:12:32.514" v="294" actId="27636"/>
          <ac:spMkLst>
            <pc:docMk/>
            <pc:sldMk cId="1317715389" sldId="289"/>
            <ac:spMk id="2" creationId="{00000000-0000-0000-0000-000000000000}"/>
          </ac:spMkLst>
        </pc:spChg>
        <pc:spChg chg="mod">
          <ac:chgData name="Bob Brown" userId="de4355ee-7296-4195-ba97-c8dead83c87d" providerId="ADAL" clId="{900DAB80-A8D5-4551-AE34-F2D52EF3483F}" dt="2023-04-02T18:13:57.551" v="2795"/>
          <ac:spMkLst>
            <pc:docMk/>
            <pc:sldMk cId="1317715389" sldId="289"/>
            <ac:spMk id="12" creationId="{00000000-0000-0000-0000-000000000000}"/>
          </ac:spMkLst>
        </pc:spChg>
      </pc:sldChg>
      <pc:sldChg chg="modSp add mod">
        <pc:chgData name="Bob Brown" userId="de4355ee-7296-4195-ba97-c8dead83c87d" providerId="ADAL" clId="{900DAB80-A8D5-4551-AE34-F2D52EF3483F}" dt="2023-04-02T18:14:08.921" v="2797"/>
        <pc:sldMkLst>
          <pc:docMk/>
          <pc:sldMk cId="379968758" sldId="290"/>
        </pc:sldMkLst>
        <pc:spChg chg="mod">
          <ac:chgData name="Bob Brown" userId="de4355ee-7296-4195-ba97-c8dead83c87d" providerId="ADAL" clId="{900DAB80-A8D5-4551-AE34-F2D52EF3483F}" dt="2023-04-01T17:12:38.753" v="297" actId="27636"/>
          <ac:spMkLst>
            <pc:docMk/>
            <pc:sldMk cId="379968758" sldId="290"/>
            <ac:spMk id="2" creationId="{00000000-0000-0000-0000-000000000000}"/>
          </ac:spMkLst>
        </pc:spChg>
        <pc:spChg chg="mod">
          <ac:chgData name="Bob Brown" userId="de4355ee-7296-4195-ba97-c8dead83c87d" providerId="ADAL" clId="{900DAB80-A8D5-4551-AE34-F2D52EF3483F}" dt="2023-04-02T18:14:03.694" v="2796"/>
          <ac:spMkLst>
            <pc:docMk/>
            <pc:sldMk cId="379968758" sldId="290"/>
            <ac:spMk id="12" creationId="{00000000-0000-0000-0000-000000000000}"/>
          </ac:spMkLst>
        </pc:spChg>
        <pc:spChg chg="mod">
          <ac:chgData name="Bob Brown" userId="de4355ee-7296-4195-ba97-c8dead83c87d" providerId="ADAL" clId="{900DAB80-A8D5-4551-AE34-F2D52EF3483F}" dt="2023-04-02T18:14:08.921" v="2797"/>
          <ac:spMkLst>
            <pc:docMk/>
            <pc:sldMk cId="379968758" sldId="290"/>
            <ac:spMk id="13" creationId="{00000000-0000-0000-0000-000000000000}"/>
          </ac:spMkLst>
        </pc:spChg>
      </pc:sldChg>
      <pc:sldChg chg="modSp add modAnim modNotesTx">
        <pc:chgData name="Bob Brown" userId="de4355ee-7296-4195-ba97-c8dead83c87d" providerId="ADAL" clId="{900DAB80-A8D5-4551-AE34-F2D52EF3483F}" dt="2023-04-02T18:18:22.286" v="3283" actId="20577"/>
        <pc:sldMkLst>
          <pc:docMk/>
          <pc:sldMk cId="748034443" sldId="291"/>
        </pc:sldMkLst>
        <pc:spChg chg="mod">
          <ac:chgData name="Bob Brown" userId="de4355ee-7296-4195-ba97-c8dead83c87d" providerId="ADAL" clId="{900DAB80-A8D5-4551-AE34-F2D52EF3483F}" dt="2023-04-02T18:14:32.897" v="2800" actId="6549"/>
          <ac:spMkLst>
            <pc:docMk/>
            <pc:sldMk cId="748034443" sldId="291"/>
            <ac:spMk id="18435" creationId="{00000000-0000-0000-0000-000000000000}"/>
          </ac:spMkLst>
        </pc:spChg>
      </pc:sldChg>
      <pc:sldChg chg="add modAnim">
        <pc:chgData name="Bob Brown" userId="de4355ee-7296-4195-ba97-c8dead83c87d" providerId="ADAL" clId="{900DAB80-A8D5-4551-AE34-F2D52EF3483F}" dt="2023-04-02T18:18:43.175" v="3286"/>
        <pc:sldMkLst>
          <pc:docMk/>
          <pc:sldMk cId="1578638666" sldId="292"/>
        </pc:sldMkLst>
      </pc:sldChg>
      <pc:sldChg chg="add modAnim">
        <pc:chgData name="Bob Brown" userId="de4355ee-7296-4195-ba97-c8dead83c87d" providerId="ADAL" clId="{900DAB80-A8D5-4551-AE34-F2D52EF3483F}" dt="2023-04-04T14:01:18.314" v="4465"/>
        <pc:sldMkLst>
          <pc:docMk/>
          <pc:sldMk cId="2239986916" sldId="293"/>
        </pc:sldMkLst>
      </pc:sldChg>
      <pc:sldChg chg="add modAnim">
        <pc:chgData name="Bob Brown" userId="de4355ee-7296-4195-ba97-c8dead83c87d" providerId="ADAL" clId="{900DAB80-A8D5-4551-AE34-F2D52EF3483F}" dt="2023-04-02T18:19:51.140" v="3292"/>
        <pc:sldMkLst>
          <pc:docMk/>
          <pc:sldMk cId="334640493" sldId="294"/>
        </pc:sldMkLst>
      </pc:sldChg>
      <pc:sldChg chg="modSp add mod modAnim">
        <pc:chgData name="Bob Brown" userId="de4355ee-7296-4195-ba97-c8dead83c87d" providerId="ADAL" clId="{900DAB80-A8D5-4551-AE34-F2D52EF3483F}" dt="2023-04-04T14:01:52.345" v="4467"/>
        <pc:sldMkLst>
          <pc:docMk/>
          <pc:sldMk cId="3739851044" sldId="295"/>
        </pc:sldMkLst>
        <pc:spChg chg="mod">
          <ac:chgData name="Bob Brown" userId="de4355ee-7296-4195-ba97-c8dead83c87d" providerId="ADAL" clId="{900DAB80-A8D5-4551-AE34-F2D52EF3483F}" dt="2023-04-02T22:05:25.745" v="4339" actId="33524"/>
          <ac:spMkLst>
            <pc:docMk/>
            <pc:sldMk cId="3739851044" sldId="295"/>
            <ac:spMk id="3" creationId="{00000000-0000-0000-0000-000000000000}"/>
          </ac:spMkLst>
        </pc:spChg>
      </pc:sldChg>
      <pc:sldChg chg="modSp add mod">
        <pc:chgData name="Bob Brown" userId="de4355ee-7296-4195-ba97-c8dead83c87d" providerId="ADAL" clId="{900DAB80-A8D5-4551-AE34-F2D52EF3483F}" dt="2023-04-02T18:20:38.099" v="3299" actId="1076"/>
        <pc:sldMkLst>
          <pc:docMk/>
          <pc:sldMk cId="3843035613" sldId="296"/>
        </pc:sldMkLst>
        <pc:spChg chg="mod">
          <ac:chgData name="Bob Brown" userId="de4355ee-7296-4195-ba97-c8dead83c87d" providerId="ADAL" clId="{900DAB80-A8D5-4551-AE34-F2D52EF3483F}" dt="2023-04-01T17:13:03.589" v="310" actId="27636"/>
          <ac:spMkLst>
            <pc:docMk/>
            <pc:sldMk cId="3843035613" sldId="296"/>
            <ac:spMk id="2" creationId="{00000000-0000-0000-0000-000000000000}"/>
          </ac:spMkLst>
        </pc:spChg>
        <pc:graphicFrameChg chg="mod modGraphic">
          <ac:chgData name="Bob Brown" userId="de4355ee-7296-4195-ba97-c8dead83c87d" providerId="ADAL" clId="{900DAB80-A8D5-4551-AE34-F2D52EF3483F}" dt="2023-04-02T18:20:38.099" v="3299" actId="1076"/>
          <ac:graphicFrameMkLst>
            <pc:docMk/>
            <pc:sldMk cId="3843035613" sldId="296"/>
            <ac:graphicFrameMk id="5" creationId="{00000000-0000-0000-0000-000000000000}"/>
          </ac:graphicFrameMkLst>
        </pc:graphicFrameChg>
      </pc:sldChg>
      <pc:sldChg chg="add modAnim">
        <pc:chgData name="Bob Brown" userId="de4355ee-7296-4195-ba97-c8dead83c87d" providerId="ADAL" clId="{900DAB80-A8D5-4551-AE34-F2D52EF3483F}" dt="2023-04-02T18:20:46.724" v="3300"/>
        <pc:sldMkLst>
          <pc:docMk/>
          <pc:sldMk cId="2674834617" sldId="297"/>
        </pc:sldMkLst>
      </pc:sldChg>
      <pc:sldChg chg="modSp add mod modAnim">
        <pc:chgData name="Bob Brown" userId="de4355ee-7296-4195-ba97-c8dead83c87d" providerId="ADAL" clId="{900DAB80-A8D5-4551-AE34-F2D52EF3483F}" dt="2023-04-02T18:35:30.852" v="3307" actId="20577"/>
        <pc:sldMkLst>
          <pc:docMk/>
          <pc:sldMk cId="2417704462" sldId="298"/>
        </pc:sldMkLst>
        <pc:spChg chg="mod">
          <ac:chgData name="Bob Brown" userId="de4355ee-7296-4195-ba97-c8dead83c87d" providerId="ADAL" clId="{900DAB80-A8D5-4551-AE34-F2D52EF3483F}" dt="2023-04-02T18:35:30.852" v="3307" actId="20577"/>
          <ac:spMkLst>
            <pc:docMk/>
            <pc:sldMk cId="2417704462" sldId="298"/>
            <ac:spMk id="2" creationId="{00000000-0000-0000-0000-000000000000}"/>
          </ac:spMkLst>
        </pc:spChg>
        <pc:spChg chg="mod">
          <ac:chgData name="Bob Brown" userId="de4355ee-7296-4195-ba97-c8dead83c87d" providerId="ADAL" clId="{900DAB80-A8D5-4551-AE34-F2D52EF3483F}" dt="2023-04-02T18:35:27.100" v="3306" actId="20577"/>
          <ac:spMkLst>
            <pc:docMk/>
            <pc:sldMk cId="2417704462" sldId="298"/>
            <ac:spMk id="3" creationId="{00000000-0000-0000-0000-000000000000}"/>
          </ac:spMkLst>
        </pc:spChg>
      </pc:sldChg>
      <pc:sldChg chg="modSp add mod modAnim">
        <pc:chgData name="Bob Brown" userId="de4355ee-7296-4195-ba97-c8dead83c87d" providerId="ADAL" clId="{900DAB80-A8D5-4551-AE34-F2D52EF3483F}" dt="2023-04-02T18:36:11.256" v="3311"/>
        <pc:sldMkLst>
          <pc:docMk/>
          <pc:sldMk cId="3290449452" sldId="299"/>
        </pc:sldMkLst>
        <pc:spChg chg="mod">
          <ac:chgData name="Bob Brown" userId="de4355ee-7296-4195-ba97-c8dead83c87d" providerId="ADAL" clId="{900DAB80-A8D5-4551-AE34-F2D52EF3483F}" dt="2023-04-02T18:35:48.694" v="3308" actId="20577"/>
          <ac:spMkLst>
            <pc:docMk/>
            <pc:sldMk cId="3290449452" sldId="299"/>
            <ac:spMk id="120835" creationId="{00000000-0000-0000-0000-000000000000}"/>
          </ac:spMkLst>
        </pc:spChg>
      </pc:sldChg>
      <pc:sldChg chg="modSp add mod ord modAnim">
        <pc:chgData name="Bob Brown" userId="de4355ee-7296-4195-ba97-c8dead83c87d" providerId="ADAL" clId="{900DAB80-A8D5-4551-AE34-F2D52EF3483F}" dt="2023-04-02T18:36:46.109" v="3318"/>
        <pc:sldMkLst>
          <pc:docMk/>
          <pc:sldMk cId="3283938315" sldId="300"/>
        </pc:sldMkLst>
        <pc:spChg chg="mod">
          <ac:chgData name="Bob Brown" userId="de4355ee-7296-4195-ba97-c8dead83c87d" providerId="ADAL" clId="{900DAB80-A8D5-4551-AE34-F2D52EF3483F}" dt="2023-04-02T18:36:31.730" v="3315" actId="313"/>
          <ac:spMkLst>
            <pc:docMk/>
            <pc:sldMk cId="3283938315" sldId="300"/>
            <ac:spMk id="3" creationId="{00000000-0000-0000-0000-000000000000}"/>
          </ac:spMkLst>
        </pc:spChg>
      </pc:sldChg>
      <pc:sldChg chg="modSp add mod modAnim">
        <pc:chgData name="Bob Brown" userId="de4355ee-7296-4195-ba97-c8dead83c87d" providerId="ADAL" clId="{900DAB80-A8D5-4551-AE34-F2D52EF3483F}" dt="2023-04-02T18:37:23.266" v="3323"/>
        <pc:sldMkLst>
          <pc:docMk/>
          <pc:sldMk cId="143277290" sldId="301"/>
        </pc:sldMkLst>
        <pc:spChg chg="mod">
          <ac:chgData name="Bob Brown" userId="de4355ee-7296-4195-ba97-c8dead83c87d" providerId="ADAL" clId="{900DAB80-A8D5-4551-AE34-F2D52EF3483F}" dt="2023-04-01T17:13:20.106" v="322" actId="27636"/>
          <ac:spMkLst>
            <pc:docMk/>
            <pc:sldMk cId="143277290" sldId="301"/>
            <ac:spMk id="2" creationId="{00000000-0000-0000-0000-000000000000}"/>
          </ac:spMkLst>
        </pc:spChg>
        <pc:spChg chg="mod">
          <ac:chgData name="Bob Brown" userId="de4355ee-7296-4195-ba97-c8dead83c87d" providerId="ADAL" clId="{900DAB80-A8D5-4551-AE34-F2D52EF3483F}" dt="2023-04-02T18:37:12.724" v="3321" actId="33524"/>
          <ac:spMkLst>
            <pc:docMk/>
            <pc:sldMk cId="143277290" sldId="301"/>
            <ac:spMk id="3" creationId="{00000000-0000-0000-0000-000000000000}"/>
          </ac:spMkLst>
        </pc:spChg>
      </pc:sldChg>
      <pc:sldChg chg="modSp add mod modAnim">
        <pc:chgData name="Bob Brown" userId="de4355ee-7296-4195-ba97-c8dead83c87d" providerId="ADAL" clId="{900DAB80-A8D5-4551-AE34-F2D52EF3483F}" dt="2023-04-02T18:38:43.057" v="3349" actId="255"/>
        <pc:sldMkLst>
          <pc:docMk/>
          <pc:sldMk cId="3631408927" sldId="302"/>
        </pc:sldMkLst>
        <pc:spChg chg="mod">
          <ac:chgData name="Bob Brown" userId="de4355ee-7296-4195-ba97-c8dead83c87d" providerId="ADAL" clId="{900DAB80-A8D5-4551-AE34-F2D52EF3483F}" dt="2023-04-02T18:38:43.057" v="3349" actId="255"/>
          <ac:spMkLst>
            <pc:docMk/>
            <pc:sldMk cId="3631408927" sldId="302"/>
            <ac:spMk id="3" creationId="{00000000-0000-0000-0000-000000000000}"/>
          </ac:spMkLst>
        </pc:spChg>
      </pc:sldChg>
      <pc:sldChg chg="modSp add mod">
        <pc:chgData name="Bob Brown" userId="de4355ee-7296-4195-ba97-c8dead83c87d" providerId="ADAL" clId="{900DAB80-A8D5-4551-AE34-F2D52EF3483F}" dt="2023-04-02T18:38:57.900" v="3351" actId="962"/>
        <pc:sldMkLst>
          <pc:docMk/>
          <pc:sldMk cId="421703545" sldId="303"/>
        </pc:sldMkLst>
        <pc:picChg chg="mod">
          <ac:chgData name="Bob Brown" userId="de4355ee-7296-4195-ba97-c8dead83c87d" providerId="ADAL" clId="{900DAB80-A8D5-4551-AE34-F2D52EF3483F}" dt="2023-04-02T18:38:57.900" v="3351" actId="962"/>
          <ac:picMkLst>
            <pc:docMk/>
            <pc:sldMk cId="421703545" sldId="303"/>
            <ac:picMk id="40962" creationId="{00000000-0000-0000-0000-000000000000}"/>
          </ac:picMkLst>
        </pc:picChg>
      </pc:sldChg>
      <pc:sldChg chg="add">
        <pc:chgData name="Bob Brown" userId="de4355ee-7296-4195-ba97-c8dead83c87d" providerId="ADAL" clId="{900DAB80-A8D5-4551-AE34-F2D52EF3483F}" dt="2023-04-01T17:13:25.750" v="328"/>
        <pc:sldMkLst>
          <pc:docMk/>
          <pc:sldMk cId="1636909788" sldId="304"/>
        </pc:sldMkLst>
      </pc:sldChg>
      <pc:sldChg chg="modSp add mod modNotesTx">
        <pc:chgData name="Bob Brown" userId="de4355ee-7296-4195-ba97-c8dead83c87d" providerId="ADAL" clId="{900DAB80-A8D5-4551-AE34-F2D52EF3483F}" dt="2023-04-02T18:40:32.727" v="3404" actId="20577"/>
        <pc:sldMkLst>
          <pc:docMk/>
          <pc:sldMk cId="1916208119" sldId="305"/>
        </pc:sldMkLst>
        <pc:spChg chg="mod">
          <ac:chgData name="Bob Brown" userId="de4355ee-7296-4195-ba97-c8dead83c87d" providerId="ADAL" clId="{900DAB80-A8D5-4551-AE34-F2D52EF3483F}" dt="2023-04-02T18:40:11.697" v="3356" actId="113"/>
          <ac:spMkLst>
            <pc:docMk/>
            <pc:sldMk cId="1916208119" sldId="305"/>
            <ac:spMk id="116742" creationId="{00000000-0000-0000-0000-000000000000}"/>
          </ac:spMkLst>
        </pc:spChg>
        <pc:spChg chg="mod">
          <ac:chgData name="Bob Brown" userId="de4355ee-7296-4195-ba97-c8dead83c87d" providerId="ADAL" clId="{900DAB80-A8D5-4551-AE34-F2D52EF3483F}" dt="2023-04-02T18:40:17.721" v="3357" actId="113"/>
          <ac:spMkLst>
            <pc:docMk/>
            <pc:sldMk cId="1916208119" sldId="305"/>
            <ac:spMk id="116743" creationId="{00000000-0000-0000-0000-000000000000}"/>
          </ac:spMkLst>
        </pc:spChg>
        <pc:spChg chg="mod">
          <ac:chgData name="Bob Brown" userId="de4355ee-7296-4195-ba97-c8dead83c87d" providerId="ADAL" clId="{900DAB80-A8D5-4551-AE34-F2D52EF3483F}" dt="2023-04-02T18:39:23.971" v="3352" actId="2711"/>
          <ac:spMkLst>
            <pc:docMk/>
            <pc:sldMk cId="1916208119" sldId="305"/>
            <ac:spMk id="116745" creationId="{00000000-0000-0000-0000-000000000000}"/>
          </ac:spMkLst>
        </pc:spChg>
        <pc:spChg chg="mod">
          <ac:chgData name="Bob Brown" userId="de4355ee-7296-4195-ba97-c8dead83c87d" providerId="ADAL" clId="{900DAB80-A8D5-4551-AE34-F2D52EF3483F}" dt="2023-04-02T18:39:33.501" v="3353" actId="2711"/>
          <ac:spMkLst>
            <pc:docMk/>
            <pc:sldMk cId="1916208119" sldId="305"/>
            <ac:spMk id="116746" creationId="{00000000-0000-0000-0000-000000000000}"/>
          </ac:spMkLst>
        </pc:spChg>
      </pc:sldChg>
      <pc:sldChg chg="modSp add modAnim">
        <pc:chgData name="Bob Brown" userId="de4355ee-7296-4195-ba97-c8dead83c87d" providerId="ADAL" clId="{900DAB80-A8D5-4551-AE34-F2D52EF3483F}" dt="2023-04-02T18:40:55.314" v="3407"/>
        <pc:sldMkLst>
          <pc:docMk/>
          <pc:sldMk cId="1188892102" sldId="306"/>
        </pc:sldMkLst>
        <pc:graphicFrameChg chg="mod">
          <ac:chgData name="Bob Brown" userId="de4355ee-7296-4195-ba97-c8dead83c87d" providerId="ADAL" clId="{900DAB80-A8D5-4551-AE34-F2D52EF3483F}" dt="2023-04-01T17:13:30.423" v="332"/>
          <ac:graphicFrameMkLst>
            <pc:docMk/>
            <pc:sldMk cId="1188892102" sldId="306"/>
            <ac:graphicFrameMk id="5" creationId="{00000000-0000-0000-0000-000000000000}"/>
          </ac:graphicFrameMkLst>
        </pc:graphicFrameChg>
      </pc:sldChg>
      <pc:sldChg chg="addSp modSp add mod modAnim">
        <pc:chgData name="Bob Brown" userId="de4355ee-7296-4195-ba97-c8dead83c87d" providerId="ADAL" clId="{900DAB80-A8D5-4551-AE34-F2D52EF3483F}" dt="2023-04-02T18:42:50.207" v="3418" actId="2711"/>
        <pc:sldMkLst>
          <pc:docMk/>
          <pc:sldMk cId="123914246" sldId="307"/>
        </pc:sldMkLst>
        <pc:spChg chg="mod">
          <ac:chgData name="Bob Brown" userId="de4355ee-7296-4195-ba97-c8dead83c87d" providerId="ADAL" clId="{900DAB80-A8D5-4551-AE34-F2D52EF3483F}" dt="2023-04-02T18:41:28.284" v="3409" actId="164"/>
          <ac:spMkLst>
            <pc:docMk/>
            <pc:sldMk cId="123914246" sldId="307"/>
            <ac:spMk id="117764" creationId="{00000000-0000-0000-0000-000000000000}"/>
          </ac:spMkLst>
        </pc:spChg>
        <pc:spChg chg="mod">
          <ac:chgData name="Bob Brown" userId="de4355ee-7296-4195-ba97-c8dead83c87d" providerId="ADAL" clId="{900DAB80-A8D5-4551-AE34-F2D52EF3483F}" dt="2023-04-02T18:41:28.284" v="3409" actId="164"/>
          <ac:spMkLst>
            <pc:docMk/>
            <pc:sldMk cId="123914246" sldId="307"/>
            <ac:spMk id="117765" creationId="{00000000-0000-0000-0000-000000000000}"/>
          </ac:spMkLst>
        </pc:spChg>
        <pc:spChg chg="mod">
          <ac:chgData name="Bob Brown" userId="de4355ee-7296-4195-ba97-c8dead83c87d" providerId="ADAL" clId="{900DAB80-A8D5-4551-AE34-F2D52EF3483F}" dt="2023-04-02T18:42:22.456" v="3414" actId="2711"/>
          <ac:spMkLst>
            <pc:docMk/>
            <pc:sldMk cId="123914246" sldId="307"/>
            <ac:spMk id="117766" creationId="{00000000-0000-0000-0000-000000000000}"/>
          </ac:spMkLst>
        </pc:spChg>
        <pc:spChg chg="mod">
          <ac:chgData name="Bob Brown" userId="de4355ee-7296-4195-ba97-c8dead83c87d" providerId="ADAL" clId="{900DAB80-A8D5-4551-AE34-F2D52EF3483F}" dt="2023-04-02T18:42:33.401" v="3416" actId="2711"/>
          <ac:spMkLst>
            <pc:docMk/>
            <pc:sldMk cId="123914246" sldId="307"/>
            <ac:spMk id="117767" creationId="{00000000-0000-0000-0000-000000000000}"/>
          </ac:spMkLst>
        </pc:spChg>
        <pc:spChg chg="mod">
          <ac:chgData name="Bob Brown" userId="de4355ee-7296-4195-ba97-c8dead83c87d" providerId="ADAL" clId="{900DAB80-A8D5-4551-AE34-F2D52EF3483F}" dt="2023-04-02T18:41:28.284" v="3409" actId="164"/>
          <ac:spMkLst>
            <pc:docMk/>
            <pc:sldMk cId="123914246" sldId="307"/>
            <ac:spMk id="117769" creationId="{00000000-0000-0000-0000-000000000000}"/>
          </ac:spMkLst>
        </pc:spChg>
        <pc:spChg chg="mod">
          <ac:chgData name="Bob Brown" userId="de4355ee-7296-4195-ba97-c8dead83c87d" providerId="ADAL" clId="{900DAB80-A8D5-4551-AE34-F2D52EF3483F}" dt="2023-04-02T18:41:28.284" v="3409" actId="164"/>
          <ac:spMkLst>
            <pc:docMk/>
            <pc:sldMk cId="123914246" sldId="307"/>
            <ac:spMk id="117770" creationId="{00000000-0000-0000-0000-000000000000}"/>
          </ac:spMkLst>
        </pc:spChg>
        <pc:spChg chg="mod">
          <ac:chgData name="Bob Brown" userId="de4355ee-7296-4195-ba97-c8dead83c87d" providerId="ADAL" clId="{900DAB80-A8D5-4551-AE34-F2D52EF3483F}" dt="2023-04-02T18:42:50.207" v="3418" actId="2711"/>
          <ac:spMkLst>
            <pc:docMk/>
            <pc:sldMk cId="123914246" sldId="307"/>
            <ac:spMk id="117771" creationId="{00000000-0000-0000-0000-000000000000}"/>
          </ac:spMkLst>
        </pc:spChg>
        <pc:spChg chg="mod">
          <ac:chgData name="Bob Brown" userId="de4355ee-7296-4195-ba97-c8dead83c87d" providerId="ADAL" clId="{900DAB80-A8D5-4551-AE34-F2D52EF3483F}" dt="2023-04-02T18:41:28.284" v="3409" actId="164"/>
          <ac:spMkLst>
            <pc:docMk/>
            <pc:sldMk cId="123914246" sldId="307"/>
            <ac:spMk id="117772" creationId="{00000000-0000-0000-0000-000000000000}"/>
          </ac:spMkLst>
        </pc:spChg>
        <pc:spChg chg="mod">
          <ac:chgData name="Bob Brown" userId="de4355ee-7296-4195-ba97-c8dead83c87d" providerId="ADAL" clId="{900DAB80-A8D5-4551-AE34-F2D52EF3483F}" dt="2023-04-02T18:42:41.391" v="3417" actId="2711"/>
          <ac:spMkLst>
            <pc:docMk/>
            <pc:sldMk cId="123914246" sldId="307"/>
            <ac:spMk id="117773" creationId="{00000000-0000-0000-0000-000000000000}"/>
          </ac:spMkLst>
        </pc:spChg>
        <pc:spChg chg="mod">
          <ac:chgData name="Bob Brown" userId="de4355ee-7296-4195-ba97-c8dead83c87d" providerId="ADAL" clId="{900DAB80-A8D5-4551-AE34-F2D52EF3483F}" dt="2023-04-02T18:41:51.279" v="3411" actId="2711"/>
          <ac:spMkLst>
            <pc:docMk/>
            <pc:sldMk cId="123914246" sldId="307"/>
            <ac:spMk id="117774" creationId="{00000000-0000-0000-0000-000000000000}"/>
          </ac:spMkLst>
        </pc:spChg>
        <pc:spChg chg="mod">
          <ac:chgData name="Bob Brown" userId="de4355ee-7296-4195-ba97-c8dead83c87d" providerId="ADAL" clId="{900DAB80-A8D5-4551-AE34-F2D52EF3483F}" dt="2023-04-02T18:41:28.284" v="3409" actId="164"/>
          <ac:spMkLst>
            <pc:docMk/>
            <pc:sldMk cId="123914246" sldId="307"/>
            <ac:spMk id="117775" creationId="{00000000-0000-0000-0000-000000000000}"/>
          </ac:spMkLst>
        </pc:spChg>
        <pc:spChg chg="mod">
          <ac:chgData name="Bob Brown" userId="de4355ee-7296-4195-ba97-c8dead83c87d" providerId="ADAL" clId="{900DAB80-A8D5-4551-AE34-F2D52EF3483F}" dt="2023-04-02T18:42:13.663" v="3413" actId="2711"/>
          <ac:spMkLst>
            <pc:docMk/>
            <pc:sldMk cId="123914246" sldId="307"/>
            <ac:spMk id="117776" creationId="{00000000-0000-0000-0000-000000000000}"/>
          </ac:spMkLst>
        </pc:spChg>
        <pc:spChg chg="mod">
          <ac:chgData name="Bob Brown" userId="de4355ee-7296-4195-ba97-c8dead83c87d" providerId="ADAL" clId="{900DAB80-A8D5-4551-AE34-F2D52EF3483F}" dt="2023-04-02T18:41:59.907" v="3412" actId="2711"/>
          <ac:spMkLst>
            <pc:docMk/>
            <pc:sldMk cId="123914246" sldId="307"/>
            <ac:spMk id="117777" creationId="{00000000-0000-0000-0000-000000000000}"/>
          </ac:spMkLst>
        </pc:spChg>
        <pc:grpChg chg="add mod">
          <ac:chgData name="Bob Brown" userId="de4355ee-7296-4195-ba97-c8dead83c87d" providerId="ADAL" clId="{900DAB80-A8D5-4551-AE34-F2D52EF3483F}" dt="2023-04-02T18:41:28.284" v="3409" actId="164"/>
          <ac:grpSpMkLst>
            <pc:docMk/>
            <pc:sldMk cId="123914246" sldId="307"/>
            <ac:grpSpMk id="2" creationId="{2318CA61-8254-3BB2-11A5-30EF81F73D16}"/>
          </ac:grpSpMkLst>
        </pc:grpChg>
      </pc:sldChg>
      <pc:sldChg chg="modSp add mod">
        <pc:chgData name="Bob Brown" userId="de4355ee-7296-4195-ba97-c8dead83c87d" providerId="ADAL" clId="{900DAB80-A8D5-4551-AE34-F2D52EF3483F}" dt="2023-04-04T14:02:56.667" v="4468" actId="692"/>
        <pc:sldMkLst>
          <pc:docMk/>
          <pc:sldMk cId="863959123" sldId="308"/>
        </pc:sldMkLst>
        <pc:spChg chg="mod">
          <ac:chgData name="Bob Brown" userId="de4355ee-7296-4195-ba97-c8dead83c87d" providerId="ADAL" clId="{900DAB80-A8D5-4551-AE34-F2D52EF3483F}" dt="2023-04-02T18:43:49.099" v="3425" actId="2711"/>
          <ac:spMkLst>
            <pc:docMk/>
            <pc:sldMk cId="863959123" sldId="308"/>
            <ac:spMk id="34" creationId="{00000000-0000-0000-0000-000000000000}"/>
          </ac:spMkLst>
        </pc:spChg>
        <pc:spChg chg="mod">
          <ac:chgData name="Bob Brown" userId="de4355ee-7296-4195-ba97-c8dead83c87d" providerId="ADAL" clId="{900DAB80-A8D5-4551-AE34-F2D52EF3483F}" dt="2023-04-02T18:44:42.917" v="3431" actId="2711"/>
          <ac:spMkLst>
            <pc:docMk/>
            <pc:sldMk cId="863959123" sldId="308"/>
            <ac:spMk id="203781" creationId="{00000000-0000-0000-0000-000000000000}"/>
          </ac:spMkLst>
        </pc:spChg>
        <pc:spChg chg="mod">
          <ac:chgData name="Bob Brown" userId="de4355ee-7296-4195-ba97-c8dead83c87d" providerId="ADAL" clId="{900DAB80-A8D5-4551-AE34-F2D52EF3483F}" dt="2023-04-02T18:43:16.648" v="3420" actId="2711"/>
          <ac:spMkLst>
            <pc:docMk/>
            <pc:sldMk cId="863959123" sldId="308"/>
            <ac:spMk id="203784" creationId="{00000000-0000-0000-0000-000000000000}"/>
          </ac:spMkLst>
        </pc:spChg>
        <pc:spChg chg="mod">
          <ac:chgData name="Bob Brown" userId="de4355ee-7296-4195-ba97-c8dead83c87d" providerId="ADAL" clId="{900DAB80-A8D5-4551-AE34-F2D52EF3483F}" dt="2023-04-02T18:43:56.627" v="3426" actId="2711"/>
          <ac:spMkLst>
            <pc:docMk/>
            <pc:sldMk cId="863959123" sldId="308"/>
            <ac:spMk id="203787" creationId="{00000000-0000-0000-0000-000000000000}"/>
          </ac:spMkLst>
        </pc:spChg>
        <pc:spChg chg="mod">
          <ac:chgData name="Bob Brown" userId="de4355ee-7296-4195-ba97-c8dead83c87d" providerId="ADAL" clId="{900DAB80-A8D5-4551-AE34-F2D52EF3483F}" dt="2023-04-02T18:45:10.202" v="3435" actId="1076"/>
          <ac:spMkLst>
            <pc:docMk/>
            <pc:sldMk cId="863959123" sldId="308"/>
            <ac:spMk id="203791" creationId="{00000000-0000-0000-0000-000000000000}"/>
          </ac:spMkLst>
        </pc:spChg>
        <pc:spChg chg="mod">
          <ac:chgData name="Bob Brown" userId="de4355ee-7296-4195-ba97-c8dead83c87d" providerId="ADAL" clId="{900DAB80-A8D5-4551-AE34-F2D52EF3483F}" dt="2023-04-02T18:43:40.395" v="3424" actId="2711"/>
          <ac:spMkLst>
            <pc:docMk/>
            <pc:sldMk cId="863959123" sldId="308"/>
            <ac:spMk id="203794" creationId="{00000000-0000-0000-0000-000000000000}"/>
          </ac:spMkLst>
        </pc:spChg>
        <pc:spChg chg="mod">
          <ac:chgData name="Bob Brown" userId="de4355ee-7296-4195-ba97-c8dead83c87d" providerId="ADAL" clId="{900DAB80-A8D5-4551-AE34-F2D52EF3483F}" dt="2023-04-02T18:45:06.418" v="3434" actId="1076"/>
          <ac:spMkLst>
            <pc:docMk/>
            <pc:sldMk cId="863959123" sldId="308"/>
            <ac:spMk id="203795" creationId="{00000000-0000-0000-0000-000000000000}"/>
          </ac:spMkLst>
        </pc:spChg>
        <pc:spChg chg="mod">
          <ac:chgData name="Bob Brown" userId="de4355ee-7296-4195-ba97-c8dead83c87d" providerId="ADAL" clId="{900DAB80-A8D5-4551-AE34-F2D52EF3483F}" dt="2023-04-02T18:43:31.854" v="3423" actId="1076"/>
          <ac:spMkLst>
            <pc:docMk/>
            <pc:sldMk cId="863959123" sldId="308"/>
            <ac:spMk id="203797" creationId="{00000000-0000-0000-0000-000000000000}"/>
          </ac:spMkLst>
        </pc:spChg>
        <pc:spChg chg="mod">
          <ac:chgData name="Bob Brown" userId="de4355ee-7296-4195-ba97-c8dead83c87d" providerId="ADAL" clId="{900DAB80-A8D5-4551-AE34-F2D52EF3483F}" dt="2023-04-02T18:44:58.714" v="3432" actId="207"/>
          <ac:spMkLst>
            <pc:docMk/>
            <pc:sldMk cId="863959123" sldId="308"/>
            <ac:spMk id="203798" creationId="{00000000-0000-0000-0000-000000000000}"/>
          </ac:spMkLst>
        </pc:spChg>
        <pc:spChg chg="mod">
          <ac:chgData name="Bob Brown" userId="de4355ee-7296-4195-ba97-c8dead83c87d" providerId="ADAL" clId="{900DAB80-A8D5-4551-AE34-F2D52EF3483F}" dt="2023-04-02T18:43:09.808" v="3419" actId="2711"/>
          <ac:spMkLst>
            <pc:docMk/>
            <pc:sldMk cId="863959123" sldId="308"/>
            <ac:spMk id="203802" creationId="{00000000-0000-0000-0000-000000000000}"/>
          </ac:spMkLst>
        </pc:spChg>
        <pc:spChg chg="mod">
          <ac:chgData name="Bob Brown" userId="de4355ee-7296-4195-ba97-c8dead83c87d" providerId="ADAL" clId="{900DAB80-A8D5-4551-AE34-F2D52EF3483F}" dt="2023-04-02T18:44:36.333" v="3430" actId="2711"/>
          <ac:spMkLst>
            <pc:docMk/>
            <pc:sldMk cId="863959123" sldId="308"/>
            <ac:spMk id="203804" creationId="{00000000-0000-0000-0000-000000000000}"/>
          </ac:spMkLst>
        </pc:spChg>
        <pc:spChg chg="mod">
          <ac:chgData name="Bob Brown" userId="de4355ee-7296-4195-ba97-c8dead83c87d" providerId="ADAL" clId="{900DAB80-A8D5-4551-AE34-F2D52EF3483F}" dt="2023-04-04T14:02:56.667" v="4468" actId="692"/>
          <ac:spMkLst>
            <pc:docMk/>
            <pc:sldMk cId="863959123" sldId="308"/>
            <ac:spMk id="203806" creationId="{00000000-0000-0000-0000-000000000000}"/>
          </ac:spMkLst>
        </pc:spChg>
      </pc:sldChg>
      <pc:sldChg chg="modSp add mod modAnim">
        <pc:chgData name="Bob Brown" userId="de4355ee-7296-4195-ba97-c8dead83c87d" providerId="ADAL" clId="{900DAB80-A8D5-4551-AE34-F2D52EF3483F}" dt="2023-04-02T18:46:02.942" v="3441"/>
        <pc:sldMkLst>
          <pc:docMk/>
          <pc:sldMk cId="2852538120" sldId="309"/>
        </pc:sldMkLst>
        <pc:spChg chg="mod">
          <ac:chgData name="Bob Brown" userId="de4355ee-7296-4195-ba97-c8dead83c87d" providerId="ADAL" clId="{900DAB80-A8D5-4551-AE34-F2D52EF3483F}" dt="2023-04-02T18:45:36.091" v="3436" actId="20577"/>
          <ac:spMkLst>
            <pc:docMk/>
            <pc:sldMk cId="2852538120" sldId="309"/>
            <ac:spMk id="138243" creationId="{00000000-0000-0000-0000-000000000000}"/>
          </ac:spMkLst>
        </pc:spChg>
      </pc:sldChg>
      <pc:sldChg chg="modSp add mod modAnim">
        <pc:chgData name="Bob Brown" userId="de4355ee-7296-4195-ba97-c8dead83c87d" providerId="ADAL" clId="{900DAB80-A8D5-4551-AE34-F2D52EF3483F}" dt="2023-04-02T18:46:38.599" v="3445"/>
        <pc:sldMkLst>
          <pc:docMk/>
          <pc:sldMk cId="1722466695" sldId="310"/>
        </pc:sldMkLst>
        <pc:spChg chg="mod">
          <ac:chgData name="Bob Brown" userId="de4355ee-7296-4195-ba97-c8dead83c87d" providerId="ADAL" clId="{900DAB80-A8D5-4551-AE34-F2D52EF3483F}" dt="2023-04-02T18:46:30.764" v="3444" actId="20577"/>
          <ac:spMkLst>
            <pc:docMk/>
            <pc:sldMk cId="1722466695" sldId="310"/>
            <ac:spMk id="18435" creationId="{00000000-0000-0000-0000-000000000000}"/>
          </ac:spMkLst>
        </pc:spChg>
      </pc:sldChg>
      <pc:sldChg chg="add modAnim">
        <pc:chgData name="Bob Brown" userId="de4355ee-7296-4195-ba97-c8dead83c87d" providerId="ADAL" clId="{900DAB80-A8D5-4551-AE34-F2D52EF3483F}" dt="2023-04-02T18:47:32.529" v="3448"/>
        <pc:sldMkLst>
          <pc:docMk/>
          <pc:sldMk cId="2938120955" sldId="311"/>
        </pc:sldMkLst>
      </pc:sldChg>
      <pc:sldChg chg="modSp add mod modAnim">
        <pc:chgData name="Bob Brown" userId="de4355ee-7296-4195-ba97-c8dead83c87d" providerId="ADAL" clId="{900DAB80-A8D5-4551-AE34-F2D52EF3483F}" dt="2023-04-02T18:48:00.242" v="3453"/>
        <pc:sldMkLst>
          <pc:docMk/>
          <pc:sldMk cId="1332902292" sldId="312"/>
        </pc:sldMkLst>
        <pc:spChg chg="mod">
          <ac:chgData name="Bob Brown" userId="de4355ee-7296-4195-ba97-c8dead83c87d" providerId="ADAL" clId="{900DAB80-A8D5-4551-AE34-F2D52EF3483F}" dt="2023-04-01T17:13:51.732" v="345" actId="27636"/>
          <ac:spMkLst>
            <pc:docMk/>
            <pc:sldMk cId="1332902292" sldId="312"/>
            <ac:spMk id="64514" creationId="{00000000-0000-0000-0000-000000000000}"/>
          </ac:spMkLst>
        </pc:spChg>
        <pc:spChg chg="mod">
          <ac:chgData name="Bob Brown" userId="de4355ee-7296-4195-ba97-c8dead83c87d" providerId="ADAL" clId="{900DAB80-A8D5-4551-AE34-F2D52EF3483F}" dt="2023-04-02T18:47:51.368" v="3451" actId="20577"/>
          <ac:spMkLst>
            <pc:docMk/>
            <pc:sldMk cId="1332902292" sldId="312"/>
            <ac:spMk id="64515" creationId="{00000000-0000-0000-0000-000000000000}"/>
          </ac:spMkLst>
        </pc:spChg>
      </pc:sldChg>
      <pc:sldChg chg="modSp add mod modAnim modNotesTx">
        <pc:chgData name="Bob Brown" userId="de4355ee-7296-4195-ba97-c8dead83c87d" providerId="ADAL" clId="{900DAB80-A8D5-4551-AE34-F2D52EF3483F}" dt="2023-04-02T18:52:01.797" v="3663" actId="20577"/>
        <pc:sldMkLst>
          <pc:docMk/>
          <pc:sldMk cId="2345934711" sldId="313"/>
        </pc:sldMkLst>
        <pc:spChg chg="mod">
          <ac:chgData name="Bob Brown" userId="de4355ee-7296-4195-ba97-c8dead83c87d" providerId="ADAL" clId="{900DAB80-A8D5-4551-AE34-F2D52EF3483F}" dt="2023-04-02T18:51:55.951" v="3662" actId="6549"/>
          <ac:spMkLst>
            <pc:docMk/>
            <pc:sldMk cId="2345934711" sldId="313"/>
            <ac:spMk id="46083" creationId="{00000000-0000-0000-0000-000000000000}"/>
          </ac:spMkLst>
        </pc:spChg>
      </pc:sldChg>
      <pc:sldChg chg="modSp add mod">
        <pc:chgData name="Bob Brown" userId="de4355ee-7296-4195-ba97-c8dead83c87d" providerId="ADAL" clId="{900DAB80-A8D5-4551-AE34-F2D52EF3483F}" dt="2023-04-01T17:13:55.348" v="350" actId="27636"/>
        <pc:sldMkLst>
          <pc:docMk/>
          <pc:sldMk cId="1340662873" sldId="314"/>
        </pc:sldMkLst>
        <pc:spChg chg="mod">
          <ac:chgData name="Bob Brown" userId="de4355ee-7296-4195-ba97-c8dead83c87d" providerId="ADAL" clId="{900DAB80-A8D5-4551-AE34-F2D52EF3483F}" dt="2023-04-01T17:13:55.348" v="350" actId="27636"/>
          <ac:spMkLst>
            <pc:docMk/>
            <pc:sldMk cId="1340662873" sldId="314"/>
            <ac:spMk id="46082" creationId="{00000000-0000-0000-0000-000000000000}"/>
          </ac:spMkLst>
        </pc:spChg>
        <pc:graphicFrameChg chg="mod">
          <ac:chgData name="Bob Brown" userId="de4355ee-7296-4195-ba97-c8dead83c87d" providerId="ADAL" clId="{900DAB80-A8D5-4551-AE34-F2D52EF3483F}" dt="2023-04-01T17:13:55.332" v="349"/>
          <ac:graphicFrameMkLst>
            <pc:docMk/>
            <pc:sldMk cId="1340662873" sldId="314"/>
            <ac:graphicFrameMk id="5" creationId="{00000000-0000-0000-0000-000000000000}"/>
          </ac:graphicFrameMkLst>
        </pc:graphicFrameChg>
      </pc:sldChg>
      <pc:sldChg chg="add del">
        <pc:chgData name="Bob Brown" userId="de4355ee-7296-4195-ba97-c8dead83c87d" providerId="ADAL" clId="{900DAB80-A8D5-4551-AE34-F2D52EF3483F}" dt="2023-04-01T17:16:50.265" v="400" actId="47"/>
        <pc:sldMkLst>
          <pc:docMk/>
          <pc:sldMk cId="2631883880" sldId="315"/>
        </pc:sldMkLst>
      </pc:sldChg>
      <pc:sldChg chg="addSp delSp modSp add mod modAnim">
        <pc:chgData name="Bob Brown" userId="de4355ee-7296-4195-ba97-c8dead83c87d" providerId="ADAL" clId="{900DAB80-A8D5-4551-AE34-F2D52EF3483F}" dt="2023-04-02T21:35:50.883" v="4134" actId="20577"/>
        <pc:sldMkLst>
          <pc:docMk/>
          <pc:sldMk cId="3789071724" sldId="315"/>
        </pc:sldMkLst>
        <pc:spChg chg="add mod">
          <ac:chgData name="Bob Brown" userId="de4355ee-7296-4195-ba97-c8dead83c87d" providerId="ADAL" clId="{900DAB80-A8D5-4551-AE34-F2D52EF3483F}" dt="2023-04-02T21:35:50.883" v="4134" actId="20577"/>
          <ac:spMkLst>
            <pc:docMk/>
            <pc:sldMk cId="3789071724" sldId="315"/>
            <ac:spMk id="3" creationId="{D3CE8DB7-6A24-E666-585C-43DD4E04C1DC}"/>
          </ac:spMkLst>
        </pc:spChg>
        <pc:spChg chg="mod">
          <ac:chgData name="Bob Brown" userId="de4355ee-7296-4195-ba97-c8dead83c87d" providerId="ADAL" clId="{900DAB80-A8D5-4551-AE34-F2D52EF3483F}" dt="2023-04-02T21:32:11.332" v="3918" actId="20577"/>
          <ac:spMkLst>
            <pc:docMk/>
            <pc:sldMk cId="3789071724" sldId="315"/>
            <ac:spMk id="15362" creationId="{00000000-0000-0000-0000-000000000000}"/>
          </ac:spMkLst>
        </pc:spChg>
        <pc:picChg chg="del">
          <ac:chgData name="Bob Brown" userId="de4355ee-7296-4195-ba97-c8dead83c87d" providerId="ADAL" clId="{900DAB80-A8D5-4551-AE34-F2D52EF3483F}" dt="2023-04-02T21:29:34.751" v="3775" actId="478"/>
          <ac:picMkLst>
            <pc:docMk/>
            <pc:sldMk cId="3789071724" sldId="315"/>
            <ac:picMk id="15365" creationId="{00000000-0000-0000-0000-000000000000}"/>
          </ac:picMkLst>
        </pc:picChg>
      </pc:sldChg>
      <pc:sldChg chg="addSp delSp modSp new mod modClrScheme modAnim chgLayout">
        <pc:chgData name="Bob Brown" userId="de4355ee-7296-4195-ba97-c8dead83c87d" providerId="ADAL" clId="{900DAB80-A8D5-4551-AE34-F2D52EF3483F}" dt="2023-04-02T22:09:32.482" v="4423" actId="14826"/>
        <pc:sldMkLst>
          <pc:docMk/>
          <pc:sldMk cId="1750133901" sldId="316"/>
        </pc:sldMkLst>
        <pc:spChg chg="mod ord">
          <ac:chgData name="Bob Brown" userId="de4355ee-7296-4195-ba97-c8dead83c87d" providerId="ADAL" clId="{900DAB80-A8D5-4551-AE34-F2D52EF3483F}" dt="2023-04-02T22:00:33.748" v="4163" actId="700"/>
          <ac:spMkLst>
            <pc:docMk/>
            <pc:sldMk cId="1750133901" sldId="316"/>
            <ac:spMk id="2" creationId="{FB28651F-0814-7F97-0841-C95F7F003631}"/>
          </ac:spMkLst>
        </pc:spChg>
        <pc:spChg chg="del">
          <ac:chgData name="Bob Brown" userId="de4355ee-7296-4195-ba97-c8dead83c87d" providerId="ADAL" clId="{900DAB80-A8D5-4551-AE34-F2D52EF3483F}" dt="2023-04-02T22:00:17.768" v="4158" actId="931"/>
          <ac:spMkLst>
            <pc:docMk/>
            <pc:sldMk cId="1750133901" sldId="316"/>
            <ac:spMk id="3" creationId="{BDAD6728-50C3-6C91-050A-FEA075C08296}"/>
          </ac:spMkLst>
        </pc:spChg>
        <pc:spChg chg="add mod ord">
          <ac:chgData name="Bob Brown" userId="de4355ee-7296-4195-ba97-c8dead83c87d" providerId="ADAL" clId="{900DAB80-A8D5-4551-AE34-F2D52EF3483F}" dt="2023-04-02T22:07:31.219" v="4422" actId="20577"/>
          <ac:spMkLst>
            <pc:docMk/>
            <pc:sldMk cId="1750133901" sldId="316"/>
            <ac:spMk id="6" creationId="{901825B5-522D-FBE0-501D-E0504A16D061}"/>
          </ac:spMkLst>
        </pc:spChg>
        <pc:picChg chg="add mod ord">
          <ac:chgData name="Bob Brown" userId="de4355ee-7296-4195-ba97-c8dead83c87d" providerId="ADAL" clId="{900DAB80-A8D5-4551-AE34-F2D52EF3483F}" dt="2023-04-02T22:09:32.482" v="4423" actId="14826"/>
          <ac:picMkLst>
            <pc:docMk/>
            <pc:sldMk cId="1750133901" sldId="316"/>
            <ac:picMk id="5" creationId="{710C10C0-A629-D1D6-E925-4A5DD7292A60}"/>
          </ac:picMkLst>
        </pc:picChg>
      </pc:sldChg>
      <pc:sldChg chg="add del">
        <pc:chgData name="Bob Brown" userId="de4355ee-7296-4195-ba97-c8dead83c87d" providerId="ADAL" clId="{900DAB80-A8D5-4551-AE34-F2D52EF3483F}" dt="2023-04-01T17:16:50.265" v="400" actId="47"/>
        <pc:sldMkLst>
          <pc:docMk/>
          <pc:sldMk cId="3845010747" sldId="316"/>
        </pc:sldMkLst>
      </pc:sldChg>
      <pc:sldChg chg="modSp mod">
        <pc:chgData name="Bob Brown" userId="de4355ee-7296-4195-ba97-c8dead83c87d" providerId="ADAL" clId="{900DAB80-A8D5-4551-AE34-F2D52EF3483F}" dt="2023-04-04T13:56:03.945" v="4427" actId="5793"/>
        <pc:sldMkLst>
          <pc:docMk/>
          <pc:sldMk cId="2756811927" sldId="317"/>
        </pc:sldMkLst>
        <pc:spChg chg="mod">
          <ac:chgData name="Bob Brown" userId="de4355ee-7296-4195-ba97-c8dead83c87d" providerId="ADAL" clId="{900DAB80-A8D5-4551-AE34-F2D52EF3483F}" dt="2023-04-04T13:56:03.945" v="4427" actId="5793"/>
          <ac:spMkLst>
            <pc:docMk/>
            <pc:sldMk cId="2756811927" sldId="317"/>
            <ac:spMk id="3" creationId="{8A8B8A95-992A-2E95-BE1B-F45BE2AED2EA}"/>
          </ac:spMkLst>
        </pc:spChg>
      </pc:sldChg>
      <pc:sldChg chg="modSp add del mod">
        <pc:chgData name="Bob Brown" userId="de4355ee-7296-4195-ba97-c8dead83c87d" providerId="ADAL" clId="{900DAB80-A8D5-4551-AE34-F2D52EF3483F}" dt="2023-04-01T17:16:50.265" v="400" actId="47"/>
        <pc:sldMkLst>
          <pc:docMk/>
          <pc:sldMk cId="2818687466" sldId="317"/>
        </pc:sldMkLst>
        <pc:spChg chg="mod">
          <ac:chgData name="Bob Brown" userId="de4355ee-7296-4195-ba97-c8dead83c87d" providerId="ADAL" clId="{900DAB80-A8D5-4551-AE34-F2D52EF3483F}" dt="2023-04-01T17:15:14.362" v="357" actId="27636"/>
          <ac:spMkLst>
            <pc:docMk/>
            <pc:sldMk cId="2818687466" sldId="317"/>
            <ac:spMk id="10242" creationId="{00000000-0000-0000-0000-000000000000}"/>
          </ac:spMkLst>
        </pc:spChg>
      </pc:sldChg>
      <pc:sldChg chg="add del">
        <pc:chgData name="Bob Brown" userId="de4355ee-7296-4195-ba97-c8dead83c87d" providerId="ADAL" clId="{900DAB80-A8D5-4551-AE34-F2D52EF3483F}" dt="2023-04-01T17:16:50.265" v="400" actId="47"/>
        <pc:sldMkLst>
          <pc:docMk/>
          <pc:sldMk cId="2988157062" sldId="318"/>
        </pc:sldMkLst>
      </pc:sldChg>
      <pc:sldChg chg="add del">
        <pc:chgData name="Bob Brown" userId="de4355ee-7296-4195-ba97-c8dead83c87d" providerId="ADAL" clId="{900DAB80-A8D5-4551-AE34-F2D52EF3483F}" dt="2023-04-01T17:16:50.265" v="400" actId="47"/>
        <pc:sldMkLst>
          <pc:docMk/>
          <pc:sldMk cId="856041639" sldId="319"/>
        </pc:sldMkLst>
      </pc:sldChg>
      <pc:sldChg chg="add del">
        <pc:chgData name="Bob Brown" userId="de4355ee-7296-4195-ba97-c8dead83c87d" providerId="ADAL" clId="{900DAB80-A8D5-4551-AE34-F2D52EF3483F}" dt="2023-04-01T17:16:50.265" v="400" actId="47"/>
        <pc:sldMkLst>
          <pc:docMk/>
          <pc:sldMk cId="2731626670" sldId="320"/>
        </pc:sldMkLst>
      </pc:sldChg>
      <pc:sldChg chg="add del">
        <pc:chgData name="Bob Brown" userId="de4355ee-7296-4195-ba97-c8dead83c87d" providerId="ADAL" clId="{900DAB80-A8D5-4551-AE34-F2D52EF3483F}" dt="2023-04-01T17:16:50.265" v="400" actId="47"/>
        <pc:sldMkLst>
          <pc:docMk/>
          <pc:sldMk cId="737061946" sldId="321"/>
        </pc:sldMkLst>
      </pc:sldChg>
      <pc:sldChg chg="add del">
        <pc:chgData name="Bob Brown" userId="de4355ee-7296-4195-ba97-c8dead83c87d" providerId="ADAL" clId="{900DAB80-A8D5-4551-AE34-F2D52EF3483F}" dt="2023-04-01T17:16:50.265" v="400" actId="47"/>
        <pc:sldMkLst>
          <pc:docMk/>
          <pc:sldMk cId="3478481101" sldId="322"/>
        </pc:sldMkLst>
      </pc:sldChg>
      <pc:sldChg chg="add del">
        <pc:chgData name="Bob Brown" userId="de4355ee-7296-4195-ba97-c8dead83c87d" providerId="ADAL" clId="{900DAB80-A8D5-4551-AE34-F2D52EF3483F}" dt="2023-04-01T17:16:50.265" v="400" actId="47"/>
        <pc:sldMkLst>
          <pc:docMk/>
          <pc:sldMk cId="131219756" sldId="323"/>
        </pc:sldMkLst>
      </pc:sldChg>
      <pc:sldChg chg="add del">
        <pc:chgData name="Bob Brown" userId="de4355ee-7296-4195-ba97-c8dead83c87d" providerId="ADAL" clId="{900DAB80-A8D5-4551-AE34-F2D52EF3483F}" dt="2023-04-01T17:16:50.265" v="400" actId="47"/>
        <pc:sldMkLst>
          <pc:docMk/>
          <pc:sldMk cId="3465961138" sldId="324"/>
        </pc:sldMkLst>
      </pc:sldChg>
      <pc:sldChg chg="add del">
        <pc:chgData name="Bob Brown" userId="de4355ee-7296-4195-ba97-c8dead83c87d" providerId="ADAL" clId="{900DAB80-A8D5-4551-AE34-F2D52EF3483F}" dt="2023-04-01T17:16:50.265" v="400" actId="47"/>
        <pc:sldMkLst>
          <pc:docMk/>
          <pc:sldMk cId="603573118" sldId="325"/>
        </pc:sldMkLst>
      </pc:sldChg>
      <pc:sldChg chg="add del">
        <pc:chgData name="Bob Brown" userId="de4355ee-7296-4195-ba97-c8dead83c87d" providerId="ADAL" clId="{900DAB80-A8D5-4551-AE34-F2D52EF3483F}" dt="2023-04-01T17:16:50.265" v="400" actId="47"/>
        <pc:sldMkLst>
          <pc:docMk/>
          <pc:sldMk cId="350518737" sldId="326"/>
        </pc:sldMkLst>
      </pc:sldChg>
      <pc:sldChg chg="add del">
        <pc:chgData name="Bob Brown" userId="de4355ee-7296-4195-ba97-c8dead83c87d" providerId="ADAL" clId="{900DAB80-A8D5-4551-AE34-F2D52EF3483F}" dt="2023-04-01T17:16:50.265" v="400" actId="47"/>
        <pc:sldMkLst>
          <pc:docMk/>
          <pc:sldMk cId="2904712148" sldId="327"/>
        </pc:sldMkLst>
      </pc:sldChg>
      <pc:sldChg chg="add del">
        <pc:chgData name="Bob Brown" userId="de4355ee-7296-4195-ba97-c8dead83c87d" providerId="ADAL" clId="{900DAB80-A8D5-4551-AE34-F2D52EF3483F}" dt="2023-04-01T17:16:50.265" v="400" actId="47"/>
        <pc:sldMkLst>
          <pc:docMk/>
          <pc:sldMk cId="678790798" sldId="328"/>
        </pc:sldMkLst>
      </pc:sldChg>
      <pc:sldChg chg="add del">
        <pc:chgData name="Bob Brown" userId="de4355ee-7296-4195-ba97-c8dead83c87d" providerId="ADAL" clId="{900DAB80-A8D5-4551-AE34-F2D52EF3483F}" dt="2023-04-01T17:16:50.265" v="400" actId="47"/>
        <pc:sldMkLst>
          <pc:docMk/>
          <pc:sldMk cId="4292400273" sldId="329"/>
        </pc:sldMkLst>
      </pc:sldChg>
      <pc:sldChg chg="add del">
        <pc:chgData name="Bob Brown" userId="de4355ee-7296-4195-ba97-c8dead83c87d" providerId="ADAL" clId="{900DAB80-A8D5-4551-AE34-F2D52EF3483F}" dt="2023-04-01T17:16:50.265" v="400" actId="47"/>
        <pc:sldMkLst>
          <pc:docMk/>
          <pc:sldMk cId="2957127859" sldId="330"/>
        </pc:sldMkLst>
      </pc:sldChg>
      <pc:sldChg chg="add del">
        <pc:chgData name="Bob Brown" userId="de4355ee-7296-4195-ba97-c8dead83c87d" providerId="ADAL" clId="{900DAB80-A8D5-4551-AE34-F2D52EF3483F}" dt="2023-04-01T17:16:50.265" v="400" actId="47"/>
        <pc:sldMkLst>
          <pc:docMk/>
          <pc:sldMk cId="889853176" sldId="331"/>
        </pc:sldMkLst>
      </pc:sldChg>
      <pc:sldChg chg="add del">
        <pc:chgData name="Bob Brown" userId="de4355ee-7296-4195-ba97-c8dead83c87d" providerId="ADAL" clId="{900DAB80-A8D5-4551-AE34-F2D52EF3483F}" dt="2023-04-01T17:16:50.265" v="400" actId="47"/>
        <pc:sldMkLst>
          <pc:docMk/>
          <pc:sldMk cId="4021079749" sldId="332"/>
        </pc:sldMkLst>
      </pc:sldChg>
      <pc:sldChg chg="modSp add del mod">
        <pc:chgData name="Bob Brown" userId="de4355ee-7296-4195-ba97-c8dead83c87d" providerId="ADAL" clId="{900DAB80-A8D5-4551-AE34-F2D52EF3483F}" dt="2023-04-01T17:16:50.265" v="400" actId="47"/>
        <pc:sldMkLst>
          <pc:docMk/>
          <pc:sldMk cId="124803450" sldId="333"/>
        </pc:sldMkLst>
        <pc:spChg chg="mod">
          <ac:chgData name="Bob Brown" userId="de4355ee-7296-4195-ba97-c8dead83c87d" providerId="ADAL" clId="{900DAB80-A8D5-4551-AE34-F2D52EF3483F}" dt="2023-04-01T17:16:04.287" v="390" actId="27636"/>
          <ac:spMkLst>
            <pc:docMk/>
            <pc:sldMk cId="124803450" sldId="333"/>
            <ac:spMk id="2" creationId="{00000000-0000-0000-0000-000000000000}"/>
          </ac:spMkLst>
        </pc:spChg>
      </pc:sldChg>
      <pc:sldChg chg="add del">
        <pc:chgData name="Bob Brown" userId="de4355ee-7296-4195-ba97-c8dead83c87d" providerId="ADAL" clId="{900DAB80-A8D5-4551-AE34-F2D52EF3483F}" dt="2023-04-01T17:16:50.265" v="400" actId="47"/>
        <pc:sldMkLst>
          <pc:docMk/>
          <pc:sldMk cId="4142081382" sldId="334"/>
        </pc:sldMkLst>
      </pc:sldChg>
      <pc:sldChg chg="add del">
        <pc:chgData name="Bob Brown" userId="de4355ee-7296-4195-ba97-c8dead83c87d" providerId="ADAL" clId="{900DAB80-A8D5-4551-AE34-F2D52EF3483F}" dt="2023-04-01T17:16:50.265" v="400" actId="47"/>
        <pc:sldMkLst>
          <pc:docMk/>
          <pc:sldMk cId="694881568" sldId="335"/>
        </pc:sldMkLst>
      </pc:sldChg>
      <pc:sldChg chg="modSp add del mod">
        <pc:chgData name="Bob Brown" userId="de4355ee-7296-4195-ba97-c8dead83c87d" providerId="ADAL" clId="{900DAB80-A8D5-4551-AE34-F2D52EF3483F}" dt="2023-04-01T17:16:50.265" v="400" actId="47"/>
        <pc:sldMkLst>
          <pc:docMk/>
          <pc:sldMk cId="857023582" sldId="336"/>
        </pc:sldMkLst>
        <pc:spChg chg="mod">
          <ac:chgData name="Bob Brown" userId="de4355ee-7296-4195-ba97-c8dead83c87d" providerId="ADAL" clId="{900DAB80-A8D5-4551-AE34-F2D52EF3483F}" dt="2023-04-01T17:16:08.193" v="397" actId="27636"/>
          <ac:spMkLst>
            <pc:docMk/>
            <pc:sldMk cId="857023582" sldId="336"/>
            <ac:spMk id="2" creationId="{00000000-0000-0000-0000-000000000000}"/>
          </ac:spMkLst>
        </pc:spChg>
      </pc:sldChg>
      <pc:sldChg chg="add del">
        <pc:chgData name="Bob Brown" userId="de4355ee-7296-4195-ba97-c8dead83c87d" providerId="ADAL" clId="{900DAB80-A8D5-4551-AE34-F2D52EF3483F}" dt="2023-04-01T17:16:50.265" v="400" actId="47"/>
        <pc:sldMkLst>
          <pc:docMk/>
          <pc:sldMk cId="3790225847" sldId="337"/>
        </pc:sldMkLst>
      </pc:sldChg>
      <pc:sldMasterChg chg="addSldLayout delSldLayout">
        <pc:chgData name="Bob Brown" userId="de4355ee-7296-4195-ba97-c8dead83c87d" providerId="ADAL" clId="{900DAB80-A8D5-4551-AE34-F2D52EF3483F}" dt="2023-04-01T17:16:50.265" v="400" actId="47"/>
        <pc:sldMasterMkLst>
          <pc:docMk/>
          <pc:sldMasterMk cId="1741728963" sldId="2147483684"/>
        </pc:sldMasterMkLst>
        <pc:sldLayoutChg chg="add del">
          <pc:chgData name="Bob Brown" userId="de4355ee-7296-4195-ba97-c8dead83c87d" providerId="ADAL" clId="{900DAB80-A8D5-4551-AE34-F2D52EF3483F}" dt="2023-04-01T17:16:50.265" v="400" actId="47"/>
          <pc:sldLayoutMkLst>
            <pc:docMk/>
            <pc:sldMasterMk cId="1741728963" sldId="2147483684"/>
            <pc:sldLayoutMk cId="1105549908" sldId="2147483696"/>
          </pc:sldLayoutMkLst>
        </pc:sldLayoutChg>
      </pc:sldMasterChg>
    </pc:docChg>
  </pc:docChgLst>
  <pc:docChgLst>
    <pc:chgData name="Donald Privitera" userId="S::dprivit2@kennesaw.edu::b19266b5-85bb-4cd7-abc7-9d22c2c9327d" providerId="AD" clId="Web-{1AE92E0E-2AA1-DEB0-F14F-CDA269E25784}"/>
    <pc:docChg chg="modSld">
      <pc:chgData name="Donald Privitera" userId="S::dprivit2@kennesaw.edu::b19266b5-85bb-4cd7-abc7-9d22c2c9327d" providerId="AD" clId="Web-{1AE92E0E-2AA1-DEB0-F14F-CDA269E25784}" dt="2023-05-13T19:55:15.925" v="182"/>
      <pc:docMkLst>
        <pc:docMk/>
      </pc:docMkLst>
      <pc:sldChg chg="modSp">
        <pc:chgData name="Donald Privitera" userId="S::dprivit2@kennesaw.edu::b19266b5-85bb-4cd7-abc7-9d22c2c9327d" providerId="AD" clId="Web-{1AE92E0E-2AA1-DEB0-F14F-CDA269E25784}" dt="2023-05-13T19:40:58.288" v="0"/>
        <pc:sldMkLst>
          <pc:docMk/>
          <pc:sldMk cId="3095576246" sldId="256"/>
        </pc:sldMkLst>
        <pc:grpChg chg="mod">
          <ac:chgData name="Donald Privitera" userId="S::dprivit2@kennesaw.edu::b19266b5-85bb-4cd7-abc7-9d22c2c9327d" providerId="AD" clId="Web-{1AE92E0E-2AA1-DEB0-F14F-CDA269E25784}" dt="2023-05-13T19:40:58.288" v="0"/>
          <ac:grpSpMkLst>
            <pc:docMk/>
            <pc:sldMk cId="3095576246" sldId="256"/>
            <ac:grpSpMk id="4" creationId="{70D8C064-1CA3-4C25-7F82-CD093C8EE46A}"/>
          </ac:grpSpMkLst>
        </pc:grpChg>
      </pc:sldChg>
      <pc:sldChg chg="modSp">
        <pc:chgData name="Donald Privitera" userId="S::dprivit2@kennesaw.edu::b19266b5-85bb-4cd7-abc7-9d22c2c9327d" providerId="AD" clId="Web-{1AE92E0E-2AA1-DEB0-F14F-CDA269E25784}" dt="2023-05-13T19:42:31.560" v="8"/>
        <pc:sldMkLst>
          <pc:docMk/>
          <pc:sldMk cId="1630998963" sldId="261"/>
        </pc:sldMkLst>
        <pc:spChg chg="mod">
          <ac:chgData name="Donald Privitera" userId="S::dprivit2@kennesaw.edu::b19266b5-85bb-4cd7-abc7-9d22c2c9327d" providerId="AD" clId="Web-{1AE92E0E-2AA1-DEB0-F14F-CDA269E25784}" dt="2023-05-13T19:42:14.106" v="2"/>
          <ac:spMkLst>
            <pc:docMk/>
            <pc:sldMk cId="1630998963" sldId="261"/>
            <ac:spMk id="48130" creationId="{00000000-0000-0000-0000-000000000000}"/>
          </ac:spMkLst>
        </pc:spChg>
        <pc:spChg chg="mod">
          <ac:chgData name="Donald Privitera" userId="S::dprivit2@kennesaw.edu::b19266b5-85bb-4cd7-abc7-9d22c2c9327d" providerId="AD" clId="Web-{1AE92E0E-2AA1-DEB0-F14F-CDA269E25784}" dt="2023-05-13T19:42:16.747" v="3"/>
          <ac:spMkLst>
            <pc:docMk/>
            <pc:sldMk cId="1630998963" sldId="261"/>
            <ac:spMk id="48131" creationId="{00000000-0000-0000-0000-000000000000}"/>
          </ac:spMkLst>
        </pc:spChg>
        <pc:spChg chg="mod">
          <ac:chgData name="Donald Privitera" userId="S::dprivit2@kennesaw.edu::b19266b5-85bb-4cd7-abc7-9d22c2c9327d" providerId="AD" clId="Web-{1AE92E0E-2AA1-DEB0-F14F-CDA269E25784}" dt="2023-05-13T19:42:19.513" v="4"/>
          <ac:spMkLst>
            <pc:docMk/>
            <pc:sldMk cId="1630998963" sldId="261"/>
            <ac:spMk id="48132" creationId="{00000000-0000-0000-0000-000000000000}"/>
          </ac:spMkLst>
        </pc:spChg>
        <pc:spChg chg="mod">
          <ac:chgData name="Donald Privitera" userId="S::dprivit2@kennesaw.edu::b19266b5-85bb-4cd7-abc7-9d22c2c9327d" providerId="AD" clId="Web-{1AE92E0E-2AA1-DEB0-F14F-CDA269E25784}" dt="2023-05-13T19:41:37.730" v="1" actId="14100"/>
          <ac:spMkLst>
            <pc:docMk/>
            <pc:sldMk cId="1630998963" sldId="261"/>
            <ac:spMk id="48134" creationId="{00000000-0000-0000-0000-000000000000}"/>
          </ac:spMkLst>
        </pc:spChg>
        <pc:spChg chg="mod">
          <ac:chgData name="Donald Privitera" userId="S::dprivit2@kennesaw.edu::b19266b5-85bb-4cd7-abc7-9d22c2c9327d" providerId="AD" clId="Web-{1AE92E0E-2AA1-DEB0-F14F-CDA269E25784}" dt="2023-05-13T19:42:22.747" v="5"/>
          <ac:spMkLst>
            <pc:docMk/>
            <pc:sldMk cId="1630998963" sldId="261"/>
            <ac:spMk id="48137" creationId="{00000000-0000-0000-0000-000000000000}"/>
          </ac:spMkLst>
        </pc:spChg>
        <pc:spChg chg="mod">
          <ac:chgData name="Donald Privitera" userId="S::dprivit2@kennesaw.edu::b19266b5-85bb-4cd7-abc7-9d22c2c9327d" providerId="AD" clId="Web-{1AE92E0E-2AA1-DEB0-F14F-CDA269E25784}" dt="2023-05-13T19:42:26.372" v="6"/>
          <ac:spMkLst>
            <pc:docMk/>
            <pc:sldMk cId="1630998963" sldId="261"/>
            <ac:spMk id="48138" creationId="{00000000-0000-0000-0000-000000000000}"/>
          </ac:spMkLst>
        </pc:spChg>
        <pc:spChg chg="mod">
          <ac:chgData name="Donald Privitera" userId="S::dprivit2@kennesaw.edu::b19266b5-85bb-4cd7-abc7-9d22c2c9327d" providerId="AD" clId="Web-{1AE92E0E-2AA1-DEB0-F14F-CDA269E25784}" dt="2023-05-13T19:42:31.560" v="8"/>
          <ac:spMkLst>
            <pc:docMk/>
            <pc:sldMk cId="1630998963" sldId="261"/>
            <ac:spMk id="48144" creationId="{00000000-0000-0000-0000-000000000000}"/>
          </ac:spMkLst>
        </pc:spChg>
        <pc:spChg chg="mod">
          <ac:chgData name="Donald Privitera" userId="S::dprivit2@kennesaw.edu::b19266b5-85bb-4cd7-abc7-9d22c2c9327d" providerId="AD" clId="Web-{1AE92E0E-2AA1-DEB0-F14F-CDA269E25784}" dt="2023-05-13T19:42:28.966" v="7"/>
          <ac:spMkLst>
            <pc:docMk/>
            <pc:sldMk cId="1630998963" sldId="261"/>
            <ac:spMk id="48146" creationId="{00000000-0000-0000-0000-000000000000}"/>
          </ac:spMkLst>
        </pc:spChg>
      </pc:sldChg>
      <pc:sldChg chg="modSp">
        <pc:chgData name="Donald Privitera" userId="S::dprivit2@kennesaw.edu::b19266b5-85bb-4cd7-abc7-9d22c2c9327d" providerId="AD" clId="Web-{1AE92E0E-2AA1-DEB0-F14F-CDA269E25784}" dt="2023-05-13T19:42:51.185" v="13"/>
        <pc:sldMkLst>
          <pc:docMk/>
          <pc:sldMk cId="419800143" sldId="263"/>
        </pc:sldMkLst>
        <pc:spChg chg="mod">
          <ac:chgData name="Donald Privitera" userId="S::dprivit2@kennesaw.edu::b19266b5-85bb-4cd7-abc7-9d22c2c9327d" providerId="AD" clId="Web-{1AE92E0E-2AA1-DEB0-F14F-CDA269E25784}" dt="2023-05-13T19:42:39.654" v="9"/>
          <ac:spMkLst>
            <pc:docMk/>
            <pc:sldMk cId="419800143" sldId="263"/>
            <ac:spMk id="24" creationId="{00000000-0000-0000-0000-000000000000}"/>
          </ac:spMkLst>
        </pc:spChg>
        <pc:spChg chg="mod">
          <ac:chgData name="Donald Privitera" userId="S::dprivit2@kennesaw.edu::b19266b5-85bb-4cd7-abc7-9d22c2c9327d" providerId="AD" clId="Web-{1AE92E0E-2AA1-DEB0-F14F-CDA269E25784}" dt="2023-05-13T19:42:43.045" v="10"/>
          <ac:spMkLst>
            <pc:docMk/>
            <pc:sldMk cId="419800143" sldId="263"/>
            <ac:spMk id="25" creationId="{00000000-0000-0000-0000-000000000000}"/>
          </ac:spMkLst>
        </pc:spChg>
        <pc:spChg chg="mod">
          <ac:chgData name="Donald Privitera" userId="S::dprivit2@kennesaw.edu::b19266b5-85bb-4cd7-abc7-9d22c2c9327d" providerId="AD" clId="Web-{1AE92E0E-2AA1-DEB0-F14F-CDA269E25784}" dt="2023-05-13T19:42:45.873" v="11"/>
          <ac:spMkLst>
            <pc:docMk/>
            <pc:sldMk cId="419800143" sldId="263"/>
            <ac:spMk id="26" creationId="{00000000-0000-0000-0000-000000000000}"/>
          </ac:spMkLst>
        </pc:spChg>
        <pc:spChg chg="mod">
          <ac:chgData name="Donald Privitera" userId="S::dprivit2@kennesaw.edu::b19266b5-85bb-4cd7-abc7-9d22c2c9327d" providerId="AD" clId="Web-{1AE92E0E-2AA1-DEB0-F14F-CDA269E25784}" dt="2023-05-13T19:42:48.498" v="12"/>
          <ac:spMkLst>
            <pc:docMk/>
            <pc:sldMk cId="419800143" sldId="263"/>
            <ac:spMk id="27" creationId="{00000000-0000-0000-0000-000000000000}"/>
          </ac:spMkLst>
        </pc:spChg>
        <pc:spChg chg="mod">
          <ac:chgData name="Donald Privitera" userId="S::dprivit2@kennesaw.edu::b19266b5-85bb-4cd7-abc7-9d22c2c9327d" providerId="AD" clId="Web-{1AE92E0E-2AA1-DEB0-F14F-CDA269E25784}" dt="2023-05-13T19:42:51.185" v="13"/>
          <ac:spMkLst>
            <pc:docMk/>
            <pc:sldMk cId="419800143" sldId="263"/>
            <ac:spMk id="28" creationId="{00000000-0000-0000-0000-000000000000}"/>
          </ac:spMkLst>
        </pc:spChg>
      </pc:sldChg>
      <pc:sldChg chg="modSp">
        <pc:chgData name="Donald Privitera" userId="S::dprivit2@kennesaw.edu::b19266b5-85bb-4cd7-abc7-9d22c2c9327d" providerId="AD" clId="Web-{1AE92E0E-2AA1-DEB0-F14F-CDA269E25784}" dt="2023-05-13T19:45:06.267" v="53"/>
        <pc:sldMkLst>
          <pc:docMk/>
          <pc:sldMk cId="624355683" sldId="264"/>
        </pc:sldMkLst>
        <pc:picChg chg="mod">
          <ac:chgData name="Donald Privitera" userId="S::dprivit2@kennesaw.edu::b19266b5-85bb-4cd7-abc7-9d22c2c9327d" providerId="AD" clId="Web-{1AE92E0E-2AA1-DEB0-F14F-CDA269E25784}" dt="2023-05-13T19:45:06.267" v="53"/>
          <ac:picMkLst>
            <pc:docMk/>
            <pc:sldMk cId="624355683" sldId="264"/>
            <ac:picMk id="5" creationId="{5410B701-E8F1-417D-AF41-A387F124CAA8}"/>
          </ac:picMkLst>
        </pc:picChg>
      </pc:sldChg>
      <pc:sldChg chg="modSp">
        <pc:chgData name="Donald Privitera" userId="S::dprivit2@kennesaw.edu::b19266b5-85bb-4cd7-abc7-9d22c2c9327d" providerId="AD" clId="Web-{1AE92E0E-2AA1-DEB0-F14F-CDA269E25784}" dt="2023-05-13T19:45:58.159" v="61"/>
        <pc:sldMkLst>
          <pc:docMk/>
          <pc:sldMk cId="4113799240" sldId="275"/>
        </pc:sldMkLst>
        <pc:spChg chg="mod">
          <ac:chgData name="Donald Privitera" userId="S::dprivit2@kennesaw.edu::b19266b5-85bb-4cd7-abc7-9d22c2c9327d" providerId="AD" clId="Web-{1AE92E0E-2AA1-DEB0-F14F-CDA269E25784}" dt="2023-05-13T19:45:38.753" v="54"/>
          <ac:spMkLst>
            <pc:docMk/>
            <pc:sldMk cId="4113799240" sldId="275"/>
            <ac:spMk id="2" creationId="{00000000-0000-0000-0000-000000000000}"/>
          </ac:spMkLst>
        </pc:spChg>
        <pc:spChg chg="mod">
          <ac:chgData name="Donald Privitera" userId="S::dprivit2@kennesaw.edu::b19266b5-85bb-4cd7-abc7-9d22c2c9327d" providerId="AD" clId="Web-{1AE92E0E-2AA1-DEB0-F14F-CDA269E25784}" dt="2023-05-13T19:45:41.862" v="55"/>
          <ac:spMkLst>
            <pc:docMk/>
            <pc:sldMk cId="4113799240" sldId="275"/>
            <ac:spMk id="4" creationId="{00000000-0000-0000-0000-000000000000}"/>
          </ac:spMkLst>
        </pc:spChg>
        <pc:spChg chg="mod">
          <ac:chgData name="Donald Privitera" userId="S::dprivit2@kennesaw.edu::b19266b5-85bb-4cd7-abc7-9d22c2c9327d" providerId="AD" clId="Web-{1AE92E0E-2AA1-DEB0-F14F-CDA269E25784}" dt="2023-05-13T19:45:44.456" v="56"/>
          <ac:spMkLst>
            <pc:docMk/>
            <pc:sldMk cId="4113799240" sldId="275"/>
            <ac:spMk id="12" creationId="{00000000-0000-0000-0000-000000000000}"/>
          </ac:spMkLst>
        </pc:spChg>
        <pc:spChg chg="mod">
          <ac:chgData name="Donald Privitera" userId="S::dprivit2@kennesaw.edu::b19266b5-85bb-4cd7-abc7-9d22c2c9327d" providerId="AD" clId="Web-{1AE92E0E-2AA1-DEB0-F14F-CDA269E25784}" dt="2023-05-13T19:45:46.972" v="57"/>
          <ac:spMkLst>
            <pc:docMk/>
            <pc:sldMk cId="4113799240" sldId="275"/>
            <ac:spMk id="13" creationId="{00000000-0000-0000-0000-000000000000}"/>
          </ac:spMkLst>
        </pc:spChg>
        <pc:cxnChg chg="mod">
          <ac:chgData name="Donald Privitera" userId="S::dprivit2@kennesaw.edu::b19266b5-85bb-4cd7-abc7-9d22c2c9327d" providerId="AD" clId="Web-{1AE92E0E-2AA1-DEB0-F14F-CDA269E25784}" dt="2023-05-13T19:45:50.159" v="58"/>
          <ac:cxnSpMkLst>
            <pc:docMk/>
            <pc:sldMk cId="4113799240" sldId="275"/>
            <ac:cxnSpMk id="11" creationId="{F7716597-7A4A-3ACE-99CE-7B05F33A53E5}"/>
          </ac:cxnSpMkLst>
        </pc:cxnChg>
        <pc:cxnChg chg="mod">
          <ac:chgData name="Donald Privitera" userId="S::dprivit2@kennesaw.edu::b19266b5-85bb-4cd7-abc7-9d22c2c9327d" providerId="AD" clId="Web-{1AE92E0E-2AA1-DEB0-F14F-CDA269E25784}" dt="2023-05-13T19:45:52.769" v="59"/>
          <ac:cxnSpMkLst>
            <pc:docMk/>
            <pc:sldMk cId="4113799240" sldId="275"/>
            <ac:cxnSpMk id="14" creationId="{3A2B9C28-0AFE-B915-AECE-8D3C0242233E}"/>
          </ac:cxnSpMkLst>
        </pc:cxnChg>
        <pc:cxnChg chg="mod">
          <ac:chgData name="Donald Privitera" userId="S::dprivit2@kennesaw.edu::b19266b5-85bb-4cd7-abc7-9d22c2c9327d" providerId="AD" clId="Web-{1AE92E0E-2AA1-DEB0-F14F-CDA269E25784}" dt="2023-05-13T19:45:55.550" v="60"/>
          <ac:cxnSpMkLst>
            <pc:docMk/>
            <pc:sldMk cId="4113799240" sldId="275"/>
            <ac:cxnSpMk id="17" creationId="{51A5AA45-8C62-70A9-FCFE-9D8F767DC898}"/>
          </ac:cxnSpMkLst>
        </pc:cxnChg>
        <pc:cxnChg chg="mod">
          <ac:chgData name="Donald Privitera" userId="S::dprivit2@kennesaw.edu::b19266b5-85bb-4cd7-abc7-9d22c2c9327d" providerId="AD" clId="Web-{1AE92E0E-2AA1-DEB0-F14F-CDA269E25784}" dt="2023-05-13T19:45:58.159" v="61"/>
          <ac:cxnSpMkLst>
            <pc:docMk/>
            <pc:sldMk cId="4113799240" sldId="275"/>
            <ac:cxnSpMk id="18" creationId="{5F8C79DA-C4CB-BAD4-534E-758BD6A2633E}"/>
          </ac:cxnSpMkLst>
        </pc:cxnChg>
      </pc:sldChg>
      <pc:sldChg chg="modSp">
        <pc:chgData name="Donald Privitera" userId="S::dprivit2@kennesaw.edu::b19266b5-85bb-4cd7-abc7-9d22c2c9327d" providerId="AD" clId="Web-{1AE92E0E-2AA1-DEB0-F14F-CDA269E25784}" dt="2023-05-13T19:46:56.770" v="76"/>
        <pc:sldMkLst>
          <pc:docMk/>
          <pc:sldMk cId="3287951776" sldId="278"/>
        </pc:sldMkLst>
        <pc:spChg chg="mod">
          <ac:chgData name="Donald Privitera" userId="S::dprivit2@kennesaw.edu::b19266b5-85bb-4cd7-abc7-9d22c2c9327d" providerId="AD" clId="Web-{1AE92E0E-2AA1-DEB0-F14F-CDA269E25784}" dt="2023-05-13T19:46:02.472" v="62"/>
          <ac:spMkLst>
            <pc:docMk/>
            <pc:sldMk cId="3287951776" sldId="278"/>
            <ac:spMk id="14340" creationId="{00000000-0000-0000-0000-000000000000}"/>
          </ac:spMkLst>
        </pc:spChg>
        <pc:spChg chg="mod">
          <ac:chgData name="Donald Privitera" userId="S::dprivit2@kennesaw.edu::b19266b5-85bb-4cd7-abc7-9d22c2c9327d" providerId="AD" clId="Web-{1AE92E0E-2AA1-DEB0-F14F-CDA269E25784}" dt="2023-05-13T19:46:05.363" v="63"/>
          <ac:spMkLst>
            <pc:docMk/>
            <pc:sldMk cId="3287951776" sldId="278"/>
            <ac:spMk id="14341" creationId="{00000000-0000-0000-0000-000000000000}"/>
          </ac:spMkLst>
        </pc:spChg>
        <pc:spChg chg="mod">
          <ac:chgData name="Donald Privitera" userId="S::dprivit2@kennesaw.edu::b19266b5-85bb-4cd7-abc7-9d22c2c9327d" providerId="AD" clId="Web-{1AE92E0E-2AA1-DEB0-F14F-CDA269E25784}" dt="2023-05-13T19:46:08.019" v="64"/>
          <ac:spMkLst>
            <pc:docMk/>
            <pc:sldMk cId="3287951776" sldId="278"/>
            <ac:spMk id="14342" creationId="{00000000-0000-0000-0000-000000000000}"/>
          </ac:spMkLst>
        </pc:spChg>
        <pc:spChg chg="mod">
          <ac:chgData name="Donald Privitera" userId="S::dprivit2@kennesaw.edu::b19266b5-85bb-4cd7-abc7-9d22c2c9327d" providerId="AD" clId="Web-{1AE92E0E-2AA1-DEB0-F14F-CDA269E25784}" dt="2023-05-13T19:46:10.691" v="65"/>
          <ac:spMkLst>
            <pc:docMk/>
            <pc:sldMk cId="3287951776" sldId="278"/>
            <ac:spMk id="14343" creationId="{00000000-0000-0000-0000-000000000000}"/>
          </ac:spMkLst>
        </pc:spChg>
        <pc:spChg chg="mod">
          <ac:chgData name="Donald Privitera" userId="S::dprivit2@kennesaw.edu::b19266b5-85bb-4cd7-abc7-9d22c2c9327d" providerId="AD" clId="Web-{1AE92E0E-2AA1-DEB0-F14F-CDA269E25784}" dt="2023-05-13T19:46:13.566" v="66"/>
          <ac:spMkLst>
            <pc:docMk/>
            <pc:sldMk cId="3287951776" sldId="278"/>
            <ac:spMk id="14348" creationId="{00000000-0000-0000-0000-000000000000}"/>
          </ac:spMkLst>
        </pc:spChg>
        <pc:spChg chg="mod">
          <ac:chgData name="Donald Privitera" userId="S::dprivit2@kennesaw.edu::b19266b5-85bb-4cd7-abc7-9d22c2c9327d" providerId="AD" clId="Web-{1AE92E0E-2AA1-DEB0-F14F-CDA269E25784}" dt="2023-05-13T19:46:16.175" v="67"/>
          <ac:spMkLst>
            <pc:docMk/>
            <pc:sldMk cId="3287951776" sldId="278"/>
            <ac:spMk id="14350" creationId="{00000000-0000-0000-0000-000000000000}"/>
          </ac:spMkLst>
        </pc:spChg>
        <pc:spChg chg="mod">
          <ac:chgData name="Donald Privitera" userId="S::dprivit2@kennesaw.edu::b19266b5-85bb-4cd7-abc7-9d22c2c9327d" providerId="AD" clId="Web-{1AE92E0E-2AA1-DEB0-F14F-CDA269E25784}" dt="2023-05-13T19:46:18.910" v="68"/>
          <ac:spMkLst>
            <pc:docMk/>
            <pc:sldMk cId="3287951776" sldId="278"/>
            <ac:spMk id="14352" creationId="{00000000-0000-0000-0000-000000000000}"/>
          </ac:spMkLst>
        </pc:spChg>
        <pc:spChg chg="mod">
          <ac:chgData name="Donald Privitera" userId="S::dprivit2@kennesaw.edu::b19266b5-85bb-4cd7-abc7-9d22c2c9327d" providerId="AD" clId="Web-{1AE92E0E-2AA1-DEB0-F14F-CDA269E25784}" dt="2023-05-13T19:46:22.316" v="69"/>
          <ac:spMkLst>
            <pc:docMk/>
            <pc:sldMk cId="3287951776" sldId="278"/>
            <ac:spMk id="14354" creationId="{00000000-0000-0000-0000-000000000000}"/>
          </ac:spMkLst>
        </pc:spChg>
        <pc:spChg chg="mod">
          <ac:chgData name="Donald Privitera" userId="S::dprivit2@kennesaw.edu::b19266b5-85bb-4cd7-abc7-9d22c2c9327d" providerId="AD" clId="Web-{1AE92E0E-2AA1-DEB0-F14F-CDA269E25784}" dt="2023-05-13T19:46:25.582" v="70"/>
          <ac:spMkLst>
            <pc:docMk/>
            <pc:sldMk cId="3287951776" sldId="278"/>
            <ac:spMk id="14356" creationId="{00000000-0000-0000-0000-000000000000}"/>
          </ac:spMkLst>
        </pc:spChg>
        <pc:spChg chg="mod">
          <ac:chgData name="Donald Privitera" userId="S::dprivit2@kennesaw.edu::b19266b5-85bb-4cd7-abc7-9d22c2c9327d" providerId="AD" clId="Web-{1AE92E0E-2AA1-DEB0-F14F-CDA269E25784}" dt="2023-05-13T19:46:41.645" v="71"/>
          <ac:spMkLst>
            <pc:docMk/>
            <pc:sldMk cId="3287951776" sldId="278"/>
            <ac:spMk id="14357" creationId="{00000000-0000-0000-0000-000000000000}"/>
          </ac:spMkLst>
        </pc:spChg>
        <pc:spChg chg="mod">
          <ac:chgData name="Donald Privitera" userId="S::dprivit2@kennesaw.edu::b19266b5-85bb-4cd7-abc7-9d22c2c9327d" providerId="AD" clId="Web-{1AE92E0E-2AA1-DEB0-F14F-CDA269E25784}" dt="2023-05-13T19:46:44.723" v="72"/>
          <ac:spMkLst>
            <pc:docMk/>
            <pc:sldMk cId="3287951776" sldId="278"/>
            <ac:spMk id="14358" creationId="{00000000-0000-0000-0000-000000000000}"/>
          </ac:spMkLst>
        </pc:spChg>
        <pc:spChg chg="mod">
          <ac:chgData name="Donald Privitera" userId="S::dprivit2@kennesaw.edu::b19266b5-85bb-4cd7-abc7-9d22c2c9327d" providerId="AD" clId="Web-{1AE92E0E-2AA1-DEB0-F14F-CDA269E25784}" dt="2023-05-13T19:46:47.739" v="73"/>
          <ac:spMkLst>
            <pc:docMk/>
            <pc:sldMk cId="3287951776" sldId="278"/>
            <ac:spMk id="14359" creationId="{00000000-0000-0000-0000-000000000000}"/>
          </ac:spMkLst>
        </pc:spChg>
        <pc:spChg chg="mod">
          <ac:chgData name="Donald Privitera" userId="S::dprivit2@kennesaw.edu::b19266b5-85bb-4cd7-abc7-9d22c2c9327d" providerId="AD" clId="Web-{1AE92E0E-2AA1-DEB0-F14F-CDA269E25784}" dt="2023-05-13T19:46:50.630" v="74"/>
          <ac:spMkLst>
            <pc:docMk/>
            <pc:sldMk cId="3287951776" sldId="278"/>
            <ac:spMk id="14360" creationId="{00000000-0000-0000-0000-000000000000}"/>
          </ac:spMkLst>
        </pc:spChg>
        <pc:spChg chg="mod">
          <ac:chgData name="Donald Privitera" userId="S::dprivit2@kennesaw.edu::b19266b5-85bb-4cd7-abc7-9d22c2c9327d" providerId="AD" clId="Web-{1AE92E0E-2AA1-DEB0-F14F-CDA269E25784}" dt="2023-05-13T19:46:53.895" v="75"/>
          <ac:spMkLst>
            <pc:docMk/>
            <pc:sldMk cId="3287951776" sldId="278"/>
            <ac:spMk id="14361" creationId="{00000000-0000-0000-0000-000000000000}"/>
          </ac:spMkLst>
        </pc:spChg>
        <pc:spChg chg="mod">
          <ac:chgData name="Donald Privitera" userId="S::dprivit2@kennesaw.edu::b19266b5-85bb-4cd7-abc7-9d22c2c9327d" providerId="AD" clId="Web-{1AE92E0E-2AA1-DEB0-F14F-CDA269E25784}" dt="2023-05-13T19:46:56.770" v="76"/>
          <ac:spMkLst>
            <pc:docMk/>
            <pc:sldMk cId="3287951776" sldId="278"/>
            <ac:spMk id="14362" creationId="{00000000-0000-0000-0000-000000000000}"/>
          </ac:spMkLst>
        </pc:spChg>
      </pc:sldChg>
      <pc:sldChg chg="modSp">
        <pc:chgData name="Donald Privitera" userId="S::dprivit2@kennesaw.edu::b19266b5-85bb-4cd7-abc7-9d22c2c9327d" providerId="AD" clId="Web-{1AE92E0E-2AA1-DEB0-F14F-CDA269E25784}" dt="2023-05-13T19:48:48.070" v="103"/>
        <pc:sldMkLst>
          <pc:docMk/>
          <pc:sldMk cId="1190023089" sldId="285"/>
        </pc:sldMkLst>
        <pc:spChg chg="mod">
          <ac:chgData name="Donald Privitera" userId="S::dprivit2@kennesaw.edu::b19266b5-85bb-4cd7-abc7-9d22c2c9327d" providerId="AD" clId="Web-{1AE92E0E-2AA1-DEB0-F14F-CDA269E25784}" dt="2023-05-13T19:47:02.364" v="77"/>
          <ac:spMkLst>
            <pc:docMk/>
            <pc:sldMk cId="1190023089" sldId="285"/>
            <ac:spMk id="39940" creationId="{00000000-0000-0000-0000-000000000000}"/>
          </ac:spMkLst>
        </pc:spChg>
        <pc:spChg chg="mod">
          <ac:chgData name="Donald Privitera" userId="S::dprivit2@kennesaw.edu::b19266b5-85bb-4cd7-abc7-9d22c2c9327d" providerId="AD" clId="Web-{1AE92E0E-2AA1-DEB0-F14F-CDA269E25784}" dt="2023-05-13T19:48:48.070" v="103"/>
          <ac:spMkLst>
            <pc:docMk/>
            <pc:sldMk cId="1190023089" sldId="285"/>
            <ac:spMk id="39946" creationId="{00000000-0000-0000-0000-000000000000}"/>
          </ac:spMkLst>
        </pc:spChg>
        <pc:graphicFrameChg chg="mod">
          <ac:chgData name="Donald Privitera" userId="S::dprivit2@kennesaw.edu::b19266b5-85bb-4cd7-abc7-9d22c2c9327d" providerId="AD" clId="Web-{1AE92E0E-2AA1-DEB0-F14F-CDA269E25784}" dt="2023-05-13T19:48:18.851" v="100"/>
          <ac:graphicFrameMkLst>
            <pc:docMk/>
            <pc:sldMk cId="1190023089" sldId="285"/>
            <ac:graphicFrameMk id="3074" creationId="{00000000-0000-0000-0000-000000000000}"/>
          </ac:graphicFrameMkLst>
        </pc:graphicFrameChg>
        <pc:graphicFrameChg chg="mod">
          <ac:chgData name="Donald Privitera" userId="S::dprivit2@kennesaw.edu::b19266b5-85bb-4cd7-abc7-9d22c2c9327d" providerId="AD" clId="Web-{1AE92E0E-2AA1-DEB0-F14F-CDA269E25784}" dt="2023-05-13T19:48:38.961" v="101"/>
          <ac:graphicFrameMkLst>
            <pc:docMk/>
            <pc:sldMk cId="1190023089" sldId="285"/>
            <ac:graphicFrameMk id="3075" creationId="{00000000-0000-0000-0000-000000000000}"/>
          </ac:graphicFrameMkLst>
        </pc:graphicFrameChg>
        <pc:graphicFrameChg chg="mod">
          <ac:chgData name="Donald Privitera" userId="S::dprivit2@kennesaw.edu::b19266b5-85bb-4cd7-abc7-9d22c2c9327d" providerId="AD" clId="Web-{1AE92E0E-2AA1-DEB0-F14F-CDA269E25784}" dt="2023-05-13T19:48:44.383" v="102"/>
          <ac:graphicFrameMkLst>
            <pc:docMk/>
            <pc:sldMk cId="1190023089" sldId="285"/>
            <ac:graphicFrameMk id="3076" creationId="{00000000-0000-0000-0000-000000000000}"/>
          </ac:graphicFrameMkLst>
        </pc:graphicFrameChg>
      </pc:sldChg>
      <pc:sldChg chg="modSp">
        <pc:chgData name="Donald Privitera" userId="S::dprivit2@kennesaw.edu::b19266b5-85bb-4cd7-abc7-9d22c2c9327d" providerId="AD" clId="Web-{1AE92E0E-2AA1-DEB0-F14F-CDA269E25784}" dt="2023-05-13T19:49:45.259" v="108"/>
        <pc:sldMkLst>
          <pc:docMk/>
          <pc:sldMk cId="753684210" sldId="286"/>
        </pc:sldMkLst>
        <pc:spChg chg="mod">
          <ac:chgData name="Donald Privitera" userId="S::dprivit2@kennesaw.edu::b19266b5-85bb-4cd7-abc7-9d22c2c9327d" providerId="AD" clId="Web-{1AE92E0E-2AA1-DEB0-F14F-CDA269E25784}" dt="2023-05-13T19:49:45.259" v="108"/>
          <ac:spMkLst>
            <pc:docMk/>
            <pc:sldMk cId="753684210" sldId="286"/>
            <ac:spMk id="14" creationId="{00000000-0000-0000-0000-000000000000}"/>
          </ac:spMkLst>
        </pc:spChg>
        <pc:spChg chg="mod">
          <ac:chgData name="Donald Privitera" userId="S::dprivit2@kennesaw.edu::b19266b5-85bb-4cd7-abc7-9d22c2c9327d" providerId="AD" clId="Web-{1AE92E0E-2AA1-DEB0-F14F-CDA269E25784}" dt="2023-05-13T19:48:50.867" v="104"/>
          <ac:spMkLst>
            <pc:docMk/>
            <pc:sldMk cId="753684210" sldId="286"/>
            <ac:spMk id="39940" creationId="{00000000-0000-0000-0000-000000000000}"/>
          </ac:spMkLst>
        </pc:spChg>
        <pc:graphicFrameChg chg="mod">
          <ac:chgData name="Donald Privitera" userId="S::dprivit2@kennesaw.edu::b19266b5-85bb-4cd7-abc7-9d22c2c9327d" providerId="AD" clId="Web-{1AE92E0E-2AA1-DEB0-F14F-CDA269E25784}" dt="2023-05-13T19:49:27.775" v="105"/>
          <ac:graphicFrameMkLst>
            <pc:docMk/>
            <pc:sldMk cId="753684210" sldId="286"/>
            <ac:graphicFrameMk id="3074" creationId="{00000000-0000-0000-0000-000000000000}"/>
          </ac:graphicFrameMkLst>
        </pc:graphicFrameChg>
        <pc:graphicFrameChg chg="mod">
          <ac:chgData name="Donald Privitera" userId="S::dprivit2@kennesaw.edu::b19266b5-85bb-4cd7-abc7-9d22c2c9327d" providerId="AD" clId="Web-{1AE92E0E-2AA1-DEB0-F14F-CDA269E25784}" dt="2023-05-13T19:49:40.322" v="106"/>
          <ac:graphicFrameMkLst>
            <pc:docMk/>
            <pc:sldMk cId="753684210" sldId="286"/>
            <ac:graphicFrameMk id="3075" creationId="{00000000-0000-0000-0000-000000000000}"/>
          </ac:graphicFrameMkLst>
        </pc:graphicFrameChg>
        <pc:graphicFrameChg chg="mod">
          <ac:chgData name="Donald Privitera" userId="S::dprivit2@kennesaw.edu::b19266b5-85bb-4cd7-abc7-9d22c2c9327d" providerId="AD" clId="Web-{1AE92E0E-2AA1-DEB0-F14F-CDA269E25784}" dt="2023-05-13T19:49:42.494" v="107"/>
          <ac:graphicFrameMkLst>
            <pc:docMk/>
            <pc:sldMk cId="753684210" sldId="286"/>
            <ac:graphicFrameMk id="3076" creationId="{00000000-0000-0000-0000-000000000000}"/>
          </ac:graphicFrameMkLst>
        </pc:graphicFrameChg>
      </pc:sldChg>
      <pc:sldChg chg="modSp">
        <pc:chgData name="Donald Privitera" userId="S::dprivit2@kennesaw.edu::b19266b5-85bb-4cd7-abc7-9d22c2c9327d" providerId="AD" clId="Web-{1AE92E0E-2AA1-DEB0-F14F-CDA269E25784}" dt="2023-05-13T19:50:10.745" v="113"/>
        <pc:sldMkLst>
          <pc:docMk/>
          <pc:sldMk cId="3204206983" sldId="287"/>
        </pc:sldMkLst>
        <pc:spChg chg="mod">
          <ac:chgData name="Donald Privitera" userId="S::dprivit2@kennesaw.edu::b19266b5-85bb-4cd7-abc7-9d22c2c9327d" providerId="AD" clId="Web-{1AE92E0E-2AA1-DEB0-F14F-CDA269E25784}" dt="2023-05-13T19:50:10.745" v="113"/>
          <ac:spMkLst>
            <pc:docMk/>
            <pc:sldMk cId="3204206983" sldId="287"/>
            <ac:spMk id="14" creationId="{00000000-0000-0000-0000-000000000000}"/>
          </ac:spMkLst>
        </pc:spChg>
        <pc:spChg chg="mod">
          <ac:chgData name="Donald Privitera" userId="S::dprivit2@kennesaw.edu::b19266b5-85bb-4cd7-abc7-9d22c2c9327d" providerId="AD" clId="Web-{1AE92E0E-2AA1-DEB0-F14F-CDA269E25784}" dt="2023-05-13T19:49:48.431" v="109"/>
          <ac:spMkLst>
            <pc:docMk/>
            <pc:sldMk cId="3204206983" sldId="287"/>
            <ac:spMk id="39940" creationId="{00000000-0000-0000-0000-000000000000}"/>
          </ac:spMkLst>
        </pc:spChg>
        <pc:graphicFrameChg chg="mod">
          <ac:chgData name="Donald Privitera" userId="S::dprivit2@kennesaw.edu::b19266b5-85bb-4cd7-abc7-9d22c2c9327d" providerId="AD" clId="Web-{1AE92E0E-2AA1-DEB0-F14F-CDA269E25784}" dt="2023-05-13T19:49:57.197" v="110"/>
          <ac:graphicFrameMkLst>
            <pc:docMk/>
            <pc:sldMk cId="3204206983" sldId="287"/>
            <ac:graphicFrameMk id="3074" creationId="{00000000-0000-0000-0000-000000000000}"/>
          </ac:graphicFrameMkLst>
        </pc:graphicFrameChg>
        <pc:graphicFrameChg chg="mod">
          <ac:chgData name="Donald Privitera" userId="S::dprivit2@kennesaw.edu::b19266b5-85bb-4cd7-abc7-9d22c2c9327d" providerId="AD" clId="Web-{1AE92E0E-2AA1-DEB0-F14F-CDA269E25784}" dt="2023-05-13T19:50:04.635" v="111"/>
          <ac:graphicFrameMkLst>
            <pc:docMk/>
            <pc:sldMk cId="3204206983" sldId="287"/>
            <ac:graphicFrameMk id="3075" creationId="{00000000-0000-0000-0000-000000000000}"/>
          </ac:graphicFrameMkLst>
        </pc:graphicFrameChg>
        <pc:graphicFrameChg chg="mod">
          <ac:chgData name="Donald Privitera" userId="S::dprivit2@kennesaw.edu::b19266b5-85bb-4cd7-abc7-9d22c2c9327d" providerId="AD" clId="Web-{1AE92E0E-2AA1-DEB0-F14F-CDA269E25784}" dt="2023-05-13T19:50:07.682" v="112"/>
          <ac:graphicFrameMkLst>
            <pc:docMk/>
            <pc:sldMk cId="3204206983" sldId="287"/>
            <ac:graphicFrameMk id="3076" creationId="{00000000-0000-0000-0000-000000000000}"/>
          </ac:graphicFrameMkLst>
        </pc:graphicFrameChg>
      </pc:sldChg>
      <pc:sldChg chg="modSp">
        <pc:chgData name="Donald Privitera" userId="S::dprivit2@kennesaw.edu::b19266b5-85bb-4cd7-abc7-9d22c2c9327d" providerId="AD" clId="Web-{1AE92E0E-2AA1-DEB0-F14F-CDA269E25784}" dt="2023-05-13T19:50:41.386" v="118"/>
        <pc:sldMkLst>
          <pc:docMk/>
          <pc:sldMk cId="3489943644" sldId="288"/>
        </pc:sldMkLst>
        <pc:spChg chg="mod">
          <ac:chgData name="Donald Privitera" userId="S::dprivit2@kennesaw.edu::b19266b5-85bb-4cd7-abc7-9d22c2c9327d" providerId="AD" clId="Web-{1AE92E0E-2AA1-DEB0-F14F-CDA269E25784}" dt="2023-05-13T19:50:41.386" v="118"/>
          <ac:spMkLst>
            <pc:docMk/>
            <pc:sldMk cId="3489943644" sldId="288"/>
            <ac:spMk id="13" creationId="{00000000-0000-0000-0000-000000000000}"/>
          </ac:spMkLst>
        </pc:spChg>
        <pc:spChg chg="mod">
          <ac:chgData name="Donald Privitera" userId="S::dprivit2@kennesaw.edu::b19266b5-85bb-4cd7-abc7-9d22c2c9327d" providerId="AD" clId="Web-{1AE92E0E-2AA1-DEB0-F14F-CDA269E25784}" dt="2023-05-13T19:50:14.432" v="114"/>
          <ac:spMkLst>
            <pc:docMk/>
            <pc:sldMk cId="3489943644" sldId="288"/>
            <ac:spMk id="39940" creationId="{00000000-0000-0000-0000-000000000000}"/>
          </ac:spMkLst>
        </pc:spChg>
        <pc:graphicFrameChg chg="mod">
          <ac:chgData name="Donald Privitera" userId="S::dprivit2@kennesaw.edu::b19266b5-85bb-4cd7-abc7-9d22c2c9327d" providerId="AD" clId="Web-{1AE92E0E-2AA1-DEB0-F14F-CDA269E25784}" dt="2023-05-13T19:50:26.651" v="115"/>
          <ac:graphicFrameMkLst>
            <pc:docMk/>
            <pc:sldMk cId="3489943644" sldId="288"/>
            <ac:graphicFrameMk id="3074" creationId="{00000000-0000-0000-0000-000000000000}"/>
          </ac:graphicFrameMkLst>
        </pc:graphicFrameChg>
        <pc:graphicFrameChg chg="mod">
          <ac:chgData name="Donald Privitera" userId="S::dprivit2@kennesaw.edu::b19266b5-85bb-4cd7-abc7-9d22c2c9327d" providerId="AD" clId="Web-{1AE92E0E-2AA1-DEB0-F14F-CDA269E25784}" dt="2023-05-13T19:50:33.714" v="116"/>
          <ac:graphicFrameMkLst>
            <pc:docMk/>
            <pc:sldMk cId="3489943644" sldId="288"/>
            <ac:graphicFrameMk id="3075" creationId="{00000000-0000-0000-0000-000000000000}"/>
          </ac:graphicFrameMkLst>
        </pc:graphicFrameChg>
        <pc:graphicFrameChg chg="mod">
          <ac:chgData name="Donald Privitera" userId="S::dprivit2@kennesaw.edu::b19266b5-85bb-4cd7-abc7-9d22c2c9327d" providerId="AD" clId="Web-{1AE92E0E-2AA1-DEB0-F14F-CDA269E25784}" dt="2023-05-13T19:50:38.089" v="117"/>
          <ac:graphicFrameMkLst>
            <pc:docMk/>
            <pc:sldMk cId="3489943644" sldId="288"/>
            <ac:graphicFrameMk id="3076" creationId="{00000000-0000-0000-0000-000000000000}"/>
          </ac:graphicFrameMkLst>
        </pc:graphicFrameChg>
      </pc:sldChg>
      <pc:sldChg chg="modSp">
        <pc:chgData name="Donald Privitera" userId="S::dprivit2@kennesaw.edu::b19266b5-85bb-4cd7-abc7-9d22c2c9327d" providerId="AD" clId="Web-{1AE92E0E-2AA1-DEB0-F14F-CDA269E25784}" dt="2023-05-13T19:51:15.746" v="123"/>
        <pc:sldMkLst>
          <pc:docMk/>
          <pc:sldMk cId="1317715389" sldId="289"/>
        </pc:sldMkLst>
        <pc:spChg chg="mod">
          <ac:chgData name="Donald Privitera" userId="S::dprivit2@kennesaw.edu::b19266b5-85bb-4cd7-abc7-9d22c2c9327d" providerId="AD" clId="Web-{1AE92E0E-2AA1-DEB0-F14F-CDA269E25784}" dt="2023-05-13T19:51:15.746" v="123"/>
          <ac:spMkLst>
            <pc:docMk/>
            <pc:sldMk cId="1317715389" sldId="289"/>
            <ac:spMk id="14" creationId="{00000000-0000-0000-0000-000000000000}"/>
          </ac:spMkLst>
        </pc:spChg>
        <pc:spChg chg="mod">
          <ac:chgData name="Donald Privitera" userId="S::dprivit2@kennesaw.edu::b19266b5-85bb-4cd7-abc7-9d22c2c9327d" providerId="AD" clId="Web-{1AE92E0E-2AA1-DEB0-F14F-CDA269E25784}" dt="2023-05-13T19:50:46.011" v="119"/>
          <ac:spMkLst>
            <pc:docMk/>
            <pc:sldMk cId="1317715389" sldId="289"/>
            <ac:spMk id="39940" creationId="{00000000-0000-0000-0000-000000000000}"/>
          </ac:spMkLst>
        </pc:spChg>
        <pc:graphicFrameChg chg="mod">
          <ac:chgData name="Donald Privitera" userId="S::dprivit2@kennesaw.edu::b19266b5-85bb-4cd7-abc7-9d22c2c9327d" providerId="AD" clId="Web-{1AE92E0E-2AA1-DEB0-F14F-CDA269E25784}" dt="2023-05-13T19:50:52.636" v="120"/>
          <ac:graphicFrameMkLst>
            <pc:docMk/>
            <pc:sldMk cId="1317715389" sldId="289"/>
            <ac:graphicFrameMk id="3074" creationId="{00000000-0000-0000-0000-000000000000}"/>
          </ac:graphicFrameMkLst>
        </pc:graphicFrameChg>
        <pc:graphicFrameChg chg="mod">
          <ac:chgData name="Donald Privitera" userId="S::dprivit2@kennesaw.edu::b19266b5-85bb-4cd7-abc7-9d22c2c9327d" providerId="AD" clId="Web-{1AE92E0E-2AA1-DEB0-F14F-CDA269E25784}" dt="2023-05-13T19:51:05.543" v="121"/>
          <ac:graphicFrameMkLst>
            <pc:docMk/>
            <pc:sldMk cId="1317715389" sldId="289"/>
            <ac:graphicFrameMk id="3075" creationId="{00000000-0000-0000-0000-000000000000}"/>
          </ac:graphicFrameMkLst>
        </pc:graphicFrameChg>
        <pc:graphicFrameChg chg="mod">
          <ac:chgData name="Donald Privitera" userId="S::dprivit2@kennesaw.edu::b19266b5-85bb-4cd7-abc7-9d22c2c9327d" providerId="AD" clId="Web-{1AE92E0E-2AA1-DEB0-F14F-CDA269E25784}" dt="2023-05-13T19:51:09.418" v="122"/>
          <ac:graphicFrameMkLst>
            <pc:docMk/>
            <pc:sldMk cId="1317715389" sldId="289"/>
            <ac:graphicFrameMk id="3076" creationId="{00000000-0000-0000-0000-000000000000}"/>
          </ac:graphicFrameMkLst>
        </pc:graphicFrameChg>
      </pc:sldChg>
      <pc:sldChg chg="modSp">
        <pc:chgData name="Donald Privitera" userId="S::dprivit2@kennesaw.edu::b19266b5-85bb-4cd7-abc7-9d22c2c9327d" providerId="AD" clId="Web-{1AE92E0E-2AA1-DEB0-F14F-CDA269E25784}" dt="2023-05-13T19:51:44.278" v="128"/>
        <pc:sldMkLst>
          <pc:docMk/>
          <pc:sldMk cId="379968758" sldId="290"/>
        </pc:sldMkLst>
        <pc:spChg chg="mod">
          <ac:chgData name="Donald Privitera" userId="S::dprivit2@kennesaw.edu::b19266b5-85bb-4cd7-abc7-9d22c2c9327d" providerId="AD" clId="Web-{1AE92E0E-2AA1-DEB0-F14F-CDA269E25784}" dt="2023-05-13T19:51:44.278" v="128"/>
          <ac:spMkLst>
            <pc:docMk/>
            <pc:sldMk cId="379968758" sldId="290"/>
            <ac:spMk id="14" creationId="{00000000-0000-0000-0000-000000000000}"/>
          </ac:spMkLst>
        </pc:spChg>
        <pc:spChg chg="mod">
          <ac:chgData name="Donald Privitera" userId="S::dprivit2@kennesaw.edu::b19266b5-85bb-4cd7-abc7-9d22c2c9327d" providerId="AD" clId="Web-{1AE92E0E-2AA1-DEB0-F14F-CDA269E25784}" dt="2023-05-13T19:51:18.528" v="124"/>
          <ac:spMkLst>
            <pc:docMk/>
            <pc:sldMk cId="379968758" sldId="290"/>
            <ac:spMk id="39940" creationId="{00000000-0000-0000-0000-000000000000}"/>
          </ac:spMkLst>
        </pc:spChg>
        <pc:graphicFrameChg chg="mod">
          <ac:chgData name="Donald Privitera" userId="S::dprivit2@kennesaw.edu::b19266b5-85bb-4cd7-abc7-9d22c2c9327d" providerId="AD" clId="Web-{1AE92E0E-2AA1-DEB0-F14F-CDA269E25784}" dt="2023-05-13T19:51:30.700" v="125"/>
          <ac:graphicFrameMkLst>
            <pc:docMk/>
            <pc:sldMk cId="379968758" sldId="290"/>
            <ac:graphicFrameMk id="3074" creationId="{00000000-0000-0000-0000-000000000000}"/>
          </ac:graphicFrameMkLst>
        </pc:graphicFrameChg>
        <pc:graphicFrameChg chg="mod">
          <ac:chgData name="Donald Privitera" userId="S::dprivit2@kennesaw.edu::b19266b5-85bb-4cd7-abc7-9d22c2c9327d" providerId="AD" clId="Web-{1AE92E0E-2AA1-DEB0-F14F-CDA269E25784}" dt="2023-05-13T19:51:37.638" v="126"/>
          <ac:graphicFrameMkLst>
            <pc:docMk/>
            <pc:sldMk cId="379968758" sldId="290"/>
            <ac:graphicFrameMk id="3075" creationId="{00000000-0000-0000-0000-000000000000}"/>
          </ac:graphicFrameMkLst>
        </pc:graphicFrameChg>
        <pc:graphicFrameChg chg="mod">
          <ac:chgData name="Donald Privitera" userId="S::dprivit2@kennesaw.edu::b19266b5-85bb-4cd7-abc7-9d22c2c9327d" providerId="AD" clId="Web-{1AE92E0E-2AA1-DEB0-F14F-CDA269E25784}" dt="2023-05-13T19:51:40.903" v="127"/>
          <ac:graphicFrameMkLst>
            <pc:docMk/>
            <pc:sldMk cId="379968758" sldId="290"/>
            <ac:graphicFrameMk id="3076" creationId="{00000000-0000-0000-0000-000000000000}"/>
          </ac:graphicFrameMkLst>
        </pc:graphicFrameChg>
      </pc:sldChg>
      <pc:sldChg chg="modSp">
        <pc:chgData name="Donald Privitera" userId="S::dprivit2@kennesaw.edu::b19266b5-85bb-4cd7-abc7-9d22c2c9327d" providerId="AD" clId="Web-{1AE92E0E-2AA1-DEB0-F14F-CDA269E25784}" dt="2023-05-13T19:54:03.470" v="164"/>
        <pc:sldMkLst>
          <pc:docMk/>
          <pc:sldMk cId="1636909788" sldId="304"/>
        </pc:sldMkLst>
        <pc:picChg chg="mod">
          <ac:chgData name="Donald Privitera" userId="S::dprivit2@kennesaw.edu::b19266b5-85bb-4cd7-abc7-9d22c2c9327d" providerId="AD" clId="Web-{1AE92E0E-2AA1-DEB0-F14F-CDA269E25784}" dt="2023-05-13T19:54:03.470" v="164"/>
          <ac:picMkLst>
            <pc:docMk/>
            <pc:sldMk cId="1636909788" sldId="304"/>
            <ac:picMk id="8194" creationId="{00000000-0000-0000-0000-000000000000}"/>
          </ac:picMkLst>
        </pc:picChg>
      </pc:sldChg>
      <pc:sldChg chg="modSp">
        <pc:chgData name="Donald Privitera" userId="S::dprivit2@kennesaw.edu::b19266b5-85bb-4cd7-abc7-9d22c2c9327d" providerId="AD" clId="Web-{1AE92E0E-2AA1-DEB0-F14F-CDA269E25784}" dt="2023-05-13T19:55:15.925" v="182"/>
        <pc:sldMkLst>
          <pc:docMk/>
          <pc:sldMk cId="1916208119" sldId="305"/>
        </pc:sldMkLst>
        <pc:spChg chg="mod">
          <ac:chgData name="Donald Privitera" userId="S::dprivit2@kennesaw.edu::b19266b5-85bb-4cd7-abc7-9d22c2c9327d" providerId="AD" clId="Web-{1AE92E0E-2AA1-DEB0-F14F-CDA269E25784}" dt="2023-05-13T19:54:13.283" v="165"/>
          <ac:spMkLst>
            <pc:docMk/>
            <pc:sldMk cId="1916208119" sldId="305"/>
            <ac:spMk id="116740" creationId="{00000000-0000-0000-0000-000000000000}"/>
          </ac:spMkLst>
        </pc:spChg>
        <pc:spChg chg="mod">
          <ac:chgData name="Donald Privitera" userId="S::dprivit2@kennesaw.edu::b19266b5-85bb-4cd7-abc7-9d22c2c9327d" providerId="AD" clId="Web-{1AE92E0E-2AA1-DEB0-F14F-CDA269E25784}" dt="2023-05-13T19:55:15.925" v="182"/>
          <ac:spMkLst>
            <pc:docMk/>
            <pc:sldMk cId="1916208119" sldId="305"/>
            <ac:spMk id="116741" creationId="{00000000-0000-0000-0000-000000000000}"/>
          </ac:spMkLst>
        </pc:spChg>
        <pc:spChg chg="mod">
          <ac:chgData name="Donald Privitera" userId="S::dprivit2@kennesaw.edu::b19266b5-85bb-4cd7-abc7-9d22c2c9327d" providerId="AD" clId="Web-{1AE92E0E-2AA1-DEB0-F14F-CDA269E25784}" dt="2023-05-13T19:54:20.970" v="168"/>
          <ac:spMkLst>
            <pc:docMk/>
            <pc:sldMk cId="1916208119" sldId="305"/>
            <ac:spMk id="116744" creationId="{00000000-0000-0000-0000-000000000000}"/>
          </ac:spMkLst>
        </pc:spChg>
      </pc:sldChg>
      <pc:sldChg chg="modSp">
        <pc:chgData name="Donald Privitera" userId="S::dprivit2@kennesaw.edu::b19266b5-85bb-4cd7-abc7-9d22c2c9327d" providerId="AD" clId="Web-{1AE92E0E-2AA1-DEB0-F14F-CDA269E25784}" dt="2023-05-13T19:54:24.752" v="169"/>
        <pc:sldMkLst>
          <pc:docMk/>
          <pc:sldMk cId="123914246" sldId="307"/>
        </pc:sldMkLst>
        <pc:grpChg chg="mod">
          <ac:chgData name="Donald Privitera" userId="S::dprivit2@kennesaw.edu::b19266b5-85bb-4cd7-abc7-9d22c2c9327d" providerId="AD" clId="Web-{1AE92E0E-2AA1-DEB0-F14F-CDA269E25784}" dt="2023-05-13T19:54:24.752" v="169"/>
          <ac:grpSpMkLst>
            <pc:docMk/>
            <pc:sldMk cId="123914246" sldId="307"/>
            <ac:grpSpMk id="2" creationId="{2318CA61-8254-3BB2-11A5-30EF81F73D16}"/>
          </ac:grpSpMkLst>
        </pc:grpChg>
      </pc:sldChg>
      <pc:sldChg chg="modSp">
        <pc:chgData name="Donald Privitera" userId="S::dprivit2@kennesaw.edu::b19266b5-85bb-4cd7-abc7-9d22c2c9327d" providerId="AD" clId="Web-{1AE92E0E-2AA1-DEB0-F14F-CDA269E25784}" dt="2023-05-13T19:55:08.737" v="181"/>
        <pc:sldMkLst>
          <pc:docMk/>
          <pc:sldMk cId="863959123" sldId="308"/>
        </pc:sldMkLst>
        <pc:spChg chg="mod">
          <ac:chgData name="Donald Privitera" userId="S::dprivit2@kennesaw.edu::b19266b5-85bb-4cd7-abc7-9d22c2c9327d" providerId="AD" clId="Web-{1AE92E0E-2AA1-DEB0-F14F-CDA269E25784}" dt="2023-05-13T19:55:05.409" v="180"/>
          <ac:spMkLst>
            <pc:docMk/>
            <pc:sldMk cId="863959123" sldId="308"/>
            <ac:spMk id="31" creationId="{00000000-0000-0000-0000-000000000000}"/>
          </ac:spMkLst>
        </pc:spChg>
        <pc:spChg chg="mod">
          <ac:chgData name="Donald Privitera" userId="S::dprivit2@kennesaw.edu::b19266b5-85bb-4cd7-abc7-9d22c2c9327d" providerId="AD" clId="Web-{1AE92E0E-2AA1-DEB0-F14F-CDA269E25784}" dt="2023-05-13T19:55:08.737" v="181"/>
          <ac:spMkLst>
            <pc:docMk/>
            <pc:sldMk cId="863959123" sldId="308"/>
            <ac:spMk id="32" creationId="{00000000-0000-0000-0000-000000000000}"/>
          </ac:spMkLst>
        </pc:spChg>
        <pc:spChg chg="mod">
          <ac:chgData name="Donald Privitera" userId="S::dprivit2@kennesaw.edu::b19266b5-85bb-4cd7-abc7-9d22c2c9327d" providerId="AD" clId="Web-{1AE92E0E-2AA1-DEB0-F14F-CDA269E25784}" dt="2023-05-13T19:54:28.392" v="170"/>
          <ac:spMkLst>
            <pc:docMk/>
            <pc:sldMk cId="863959123" sldId="308"/>
            <ac:spMk id="203780" creationId="{00000000-0000-0000-0000-000000000000}"/>
          </ac:spMkLst>
        </pc:spChg>
        <pc:spChg chg="mod">
          <ac:chgData name="Donald Privitera" userId="S::dprivit2@kennesaw.edu::b19266b5-85bb-4cd7-abc7-9d22c2c9327d" providerId="AD" clId="Web-{1AE92E0E-2AA1-DEB0-F14F-CDA269E25784}" dt="2023-05-13T19:54:32.002" v="171"/>
          <ac:spMkLst>
            <pc:docMk/>
            <pc:sldMk cId="863959123" sldId="308"/>
            <ac:spMk id="203783" creationId="{00000000-0000-0000-0000-000000000000}"/>
          </ac:spMkLst>
        </pc:spChg>
        <pc:spChg chg="mod">
          <ac:chgData name="Donald Privitera" userId="S::dprivit2@kennesaw.edu::b19266b5-85bb-4cd7-abc7-9d22c2c9327d" providerId="AD" clId="Web-{1AE92E0E-2AA1-DEB0-F14F-CDA269E25784}" dt="2023-05-13T19:54:40.986" v="173"/>
          <ac:spMkLst>
            <pc:docMk/>
            <pc:sldMk cId="863959123" sldId="308"/>
            <ac:spMk id="203788" creationId="{00000000-0000-0000-0000-000000000000}"/>
          </ac:spMkLst>
        </pc:spChg>
        <pc:spChg chg="mod">
          <ac:chgData name="Donald Privitera" userId="S::dprivit2@kennesaw.edu::b19266b5-85bb-4cd7-abc7-9d22c2c9327d" providerId="AD" clId="Web-{1AE92E0E-2AA1-DEB0-F14F-CDA269E25784}" dt="2023-05-13T19:54:49.721" v="176"/>
          <ac:spMkLst>
            <pc:docMk/>
            <pc:sldMk cId="863959123" sldId="308"/>
            <ac:spMk id="203801" creationId="{00000000-0000-0000-0000-000000000000}"/>
          </ac:spMkLst>
        </pc:spChg>
        <pc:spChg chg="mod">
          <ac:chgData name="Donald Privitera" userId="S::dprivit2@kennesaw.edu::b19266b5-85bb-4cd7-abc7-9d22c2c9327d" providerId="AD" clId="Web-{1AE92E0E-2AA1-DEB0-F14F-CDA269E25784}" dt="2023-05-13T19:54:53.284" v="177"/>
          <ac:spMkLst>
            <pc:docMk/>
            <pc:sldMk cId="863959123" sldId="308"/>
            <ac:spMk id="203803" creationId="{00000000-0000-0000-0000-000000000000}"/>
          </ac:spMkLst>
        </pc:spChg>
        <pc:spChg chg="mod">
          <ac:chgData name="Donald Privitera" userId="S::dprivit2@kennesaw.edu::b19266b5-85bb-4cd7-abc7-9d22c2c9327d" providerId="AD" clId="Web-{1AE92E0E-2AA1-DEB0-F14F-CDA269E25784}" dt="2023-05-13T19:54:58.456" v="178"/>
          <ac:spMkLst>
            <pc:docMk/>
            <pc:sldMk cId="863959123" sldId="308"/>
            <ac:spMk id="203805" creationId="{00000000-0000-0000-0000-000000000000}"/>
          </ac:spMkLst>
        </pc:spChg>
        <pc:spChg chg="mod">
          <ac:chgData name="Donald Privitera" userId="S::dprivit2@kennesaw.edu::b19266b5-85bb-4cd7-abc7-9d22c2c9327d" providerId="AD" clId="Web-{1AE92E0E-2AA1-DEB0-F14F-CDA269E25784}" dt="2023-05-13T19:55:01.940" v="179"/>
          <ac:spMkLst>
            <pc:docMk/>
            <pc:sldMk cId="863959123" sldId="308"/>
            <ac:spMk id="203806" creationId="{00000000-0000-0000-0000-000000000000}"/>
          </ac:spMkLst>
        </pc:spChg>
        <pc:grpChg chg="mod">
          <ac:chgData name="Donald Privitera" userId="S::dprivit2@kennesaw.edu::b19266b5-85bb-4cd7-abc7-9d22c2c9327d" providerId="AD" clId="Web-{1AE92E0E-2AA1-DEB0-F14F-CDA269E25784}" dt="2023-05-13T19:54:34.814" v="172"/>
          <ac:grpSpMkLst>
            <pc:docMk/>
            <pc:sldMk cId="863959123" sldId="308"/>
            <ac:grpSpMk id="2" creationId="{00000000-0000-0000-0000-000000000000}"/>
          </ac:grpSpMkLst>
        </pc:grpChg>
        <pc:grpChg chg="mod">
          <ac:chgData name="Donald Privitera" userId="S::dprivit2@kennesaw.edu::b19266b5-85bb-4cd7-abc7-9d22c2c9327d" providerId="AD" clId="Web-{1AE92E0E-2AA1-DEB0-F14F-CDA269E25784}" dt="2023-05-13T19:54:44.190" v="174"/>
          <ac:grpSpMkLst>
            <pc:docMk/>
            <pc:sldMk cId="863959123" sldId="308"/>
            <ac:grpSpMk id="3" creationId="{00000000-0000-0000-0000-000000000000}"/>
          </ac:grpSpMkLst>
        </pc:grpChg>
        <pc:grpChg chg="mod">
          <ac:chgData name="Donald Privitera" userId="S::dprivit2@kennesaw.edu::b19266b5-85bb-4cd7-abc7-9d22c2c9327d" providerId="AD" clId="Web-{1AE92E0E-2AA1-DEB0-F14F-CDA269E25784}" dt="2023-05-13T19:54:46.893" v="175"/>
          <ac:grpSpMkLst>
            <pc:docMk/>
            <pc:sldMk cId="863959123" sldId="308"/>
            <ac:grpSpMk id="4" creationId="{00000000-0000-0000-0000-000000000000}"/>
          </ac:grpSpMkLst>
        </pc:grpChg>
      </pc:sldChg>
      <pc:sldChg chg="modSp">
        <pc:chgData name="Donald Privitera" userId="S::dprivit2@kennesaw.edu::b19266b5-85bb-4cd7-abc7-9d22c2c9327d" providerId="AD" clId="Web-{1AE92E0E-2AA1-DEB0-F14F-CDA269E25784}" dt="2023-05-13T19:53:19.125" v="153"/>
        <pc:sldMkLst>
          <pc:docMk/>
          <pc:sldMk cId="1750133901" sldId="316"/>
        </pc:sldMkLst>
        <pc:picChg chg="mod">
          <ac:chgData name="Donald Privitera" userId="S::dprivit2@kennesaw.edu::b19266b5-85bb-4cd7-abc7-9d22c2c9327d" providerId="AD" clId="Web-{1AE92E0E-2AA1-DEB0-F14F-CDA269E25784}" dt="2023-05-13T19:53:19.125" v="153"/>
          <ac:picMkLst>
            <pc:docMk/>
            <pc:sldMk cId="1750133901" sldId="316"/>
            <ac:picMk id="5" creationId="{710C10C0-A629-D1D6-E925-4A5DD7292A6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623871-81F9-4F6A-8C2D-1A6BE31766F3}" type="datetimeFigureOut">
              <a:rPr lang="en-US" smtClean="0"/>
              <a:t>5/13/2023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3AC3E-D096-45B5-8B46-851E580A88AF}" type="slidenum">
              <a:rPr lang="en-US" smtClean="0"/>
              <a:t>‹#›</a:t>
            </a:fld>
            <a:endParaRPr lang="en-US"/>
          </a:p>
        </p:txBody>
      </p:sp>
    </p:spTree>
    <p:extLst>
      <p:ext uri="{BB962C8B-B14F-4D97-AF65-F5344CB8AC3E}">
        <p14:creationId xmlns:p14="http://schemas.microsoft.com/office/powerpoint/2010/main" val="169755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n.wikipedia.org/wiki/Congestion_control" TargetMode="External"/><Relationship Id="rId3" Type="http://schemas.openxmlformats.org/officeDocument/2006/relationships/hyperlink" Target="http://en.wikipedia.org/wiki/Computer_networking" TargetMode="External"/><Relationship Id="rId7" Type="http://schemas.openxmlformats.org/officeDocument/2006/relationships/hyperlink" Target="http://en.wikipedia.org/wiki/User_Datagram_Protocol"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en.wikipedia.org/wiki/Transmission_Control_Protocol" TargetMode="External"/><Relationship Id="rId5" Type="http://schemas.openxmlformats.org/officeDocument/2006/relationships/hyperlink" Target="http://en.wikipedia.org/wiki/Communications_protocol" TargetMode="External"/><Relationship Id="rId4" Type="http://schemas.openxmlformats.org/officeDocument/2006/relationships/hyperlink" Target="http://en.wikipedia.org/wiki/Transport_Layer"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Congestion_control" TargetMode="External"/><Relationship Id="rId3" Type="http://schemas.openxmlformats.org/officeDocument/2006/relationships/hyperlink" Target="http://en.wikipedia.org/wiki/Computer_networking" TargetMode="External"/><Relationship Id="rId7" Type="http://schemas.openxmlformats.org/officeDocument/2006/relationships/hyperlink" Target="http://en.wikipedia.org/wiki/User_Datagram_Protocol"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en.wikipedia.org/wiki/Transmission_Control_Protocol" TargetMode="External"/><Relationship Id="rId5" Type="http://schemas.openxmlformats.org/officeDocument/2006/relationships/hyperlink" Target="http://en.wikipedia.org/wiki/Communications_protocol" TargetMode="External"/><Relationship Id="rId4" Type="http://schemas.openxmlformats.org/officeDocument/2006/relationships/hyperlink" Target="http://en.wikipedia.org/wiki/Transport_Layer"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dotted line indicates that the two applications appear to be directly connected.  The actual connection is through a TCP socket and a pipe that represents the logical connection.  The TCP stack and physical link are represented by a duck.  On top of the water, the duck rides along nice and easy, but there's a lot of paddling going on underneath.</a:t>
            </a:r>
          </a:p>
        </p:txBody>
      </p:sp>
      <p:sp>
        <p:nvSpPr>
          <p:cNvPr id="4" name="Slide Number Placeholder 3"/>
          <p:cNvSpPr>
            <a:spLocks noGrp="1"/>
          </p:cNvSpPr>
          <p:nvPr>
            <p:ph type="sldNum" sz="quarter" idx="5"/>
          </p:nvPr>
        </p:nvSpPr>
        <p:spPr/>
        <p:txBody>
          <a:bodyPr/>
          <a:lstStyle/>
          <a:p>
            <a:fld id="{3843AC3E-D096-45B5-8B46-851E580A88AF}" type="slidenum">
              <a:rPr lang="en-US" smtClean="0"/>
              <a:t>4</a:t>
            </a:fld>
            <a:endParaRPr lang="en-US"/>
          </a:p>
        </p:txBody>
      </p:sp>
    </p:spTree>
    <p:extLst>
      <p:ext uri="{BB962C8B-B14F-4D97-AF65-F5344CB8AC3E}">
        <p14:creationId xmlns:p14="http://schemas.microsoft.com/office/powerpoint/2010/main" val="1328856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244600" y="708025"/>
            <a:ext cx="4826000" cy="3621088"/>
          </a:xfrm>
          <a:ln/>
        </p:spPr>
      </p:sp>
      <p:sp>
        <p:nvSpPr>
          <p:cNvPr id="54275" name="Rectangle 3"/>
          <p:cNvSpPr>
            <a:spLocks noGrp="1" noChangeArrowheads="1"/>
          </p:cNvSpPr>
          <p:nvPr>
            <p:ph type="body" idx="1"/>
          </p:nvPr>
        </p:nvSpPr>
        <p:spPr>
          <a:xfrm>
            <a:off x="974725" y="4564063"/>
            <a:ext cx="5365750" cy="4329112"/>
          </a:xfrm>
          <a:noFill/>
          <a:ln/>
        </p:spPr>
        <p:txBody>
          <a:bodyPr>
            <a:normAutofit fontScale="85000" lnSpcReduction="20000"/>
          </a:bodyPr>
          <a:lstStyle/>
          <a:p>
            <a:endParaRPr lang="en-US" dirty="0"/>
          </a:p>
          <a:p>
            <a:r>
              <a:rPr lang="en-US" dirty="0"/>
              <a:t>RFC 2219 codified this practice in 1997.  It probably started with WWW servers in 1991 or so.</a:t>
            </a:r>
          </a:p>
          <a:p>
            <a:endParaRPr lang="en-US" dirty="0"/>
          </a:p>
          <a:p>
            <a:r>
              <a:rPr lang="en-US" dirty="0"/>
              <a:t>[&gt; internet/protocols #316 </a:t>
            </a:r>
            <a:r>
              <a:rPr lang="en-US" dirty="0" err="1"/>
              <a:t>jpistritto</a:t>
            </a:r>
            <a:r>
              <a:rPr lang="en-US" dirty="0"/>
              <a:t> 1326 14Jan05 23:53 O=314 N=0 C=0</a:t>
            </a:r>
          </a:p>
          <a:p>
            <a:r>
              <a:rPr lang="en-US" dirty="0"/>
              <a:t>Re: Well-Known Host Names</a:t>
            </a:r>
          </a:p>
          <a:p>
            <a:r>
              <a:rPr lang="en-US" dirty="0"/>
              <a:t>www came first.</a:t>
            </a:r>
          </a:p>
          <a:p>
            <a:r>
              <a:rPr lang="en-US" dirty="0"/>
              <a:t>the use of &lt;service&gt;.&lt;domain&gt;.&lt;</a:t>
            </a:r>
            <a:r>
              <a:rPr lang="en-US" dirty="0" err="1"/>
              <a:t>tld</a:t>
            </a:r>
            <a:r>
              <a:rPr lang="en-US" dirty="0"/>
              <a:t>&gt; originated pretty much with the World Wide Web.</a:t>
            </a:r>
          </a:p>
          <a:p>
            <a:endParaRPr lang="en-US" dirty="0"/>
          </a:p>
          <a:p>
            <a:r>
              <a:rPr lang="en-US" dirty="0"/>
              <a:t>Previous to the web, no one thought it necessary to go beyond a hostname to specify a service.  Hosts provided a multiplicity of services and that was pretty much transparent to the user.  So for instance "</a:t>
            </a:r>
            <a:r>
              <a:rPr lang="en-US" dirty="0" err="1"/>
              <a:t>mit-ai</a:t>
            </a:r>
            <a:r>
              <a:rPr lang="en-US" dirty="0"/>
              <a:t>" or "</a:t>
            </a:r>
            <a:r>
              <a:rPr lang="en-US" dirty="0" err="1"/>
              <a:t>sri-kl</a:t>
            </a:r>
            <a:r>
              <a:rPr lang="en-US" dirty="0"/>
              <a:t>" was </a:t>
            </a:r>
            <a:r>
              <a:rPr lang="en-US" dirty="0" err="1"/>
              <a:t>prefectly</a:t>
            </a:r>
            <a:r>
              <a:rPr lang="en-US" dirty="0"/>
              <a:t> sufficient in ARPANET times.  When domain naming came along they change that to "mit-ai.mit.edu".</a:t>
            </a:r>
          </a:p>
          <a:p>
            <a:endParaRPr lang="en-US" dirty="0"/>
          </a:p>
          <a:p>
            <a:r>
              <a:rPr lang="en-US" dirty="0"/>
              <a:t>One of the reasons that "www.domain.com" became popular was that the people who ran the web were *not* in the IT organizations originally.  They were renegades that set it up themselves.  An informal convention developed that an organizations website (</a:t>
            </a:r>
            <a:r>
              <a:rPr lang="en-US"/>
              <a:t>which wasn’t </a:t>
            </a:r>
            <a:r>
              <a:rPr lang="en-US" dirty="0"/>
              <a:t>mission critical back then), would be found at "www.domain.com" rather than "domain.com" (which was usually where important stuff like email happened.  The convention got extended to ftp gradually.  A few of the "big" ftp sites like "simtel-20" got that started.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books maintain that there are three levels, network, subnet, and host. That is an unnecessarily complicated way to think about it.</a:t>
            </a:r>
          </a:p>
          <a:p>
            <a:r>
              <a:rPr lang="en-US" dirty="0"/>
              <a:t>In this context, a mask, is a bit-string that’s all ones in the network part and all zeroes in the host part.  Since network and host are distinct, all that’s really needed is the number of ones, typically prefixed with a slash.  So, a /24 address would have 24 bits of network number and eight bits of host.</a:t>
            </a:r>
          </a:p>
        </p:txBody>
      </p:sp>
      <p:sp>
        <p:nvSpPr>
          <p:cNvPr id="4" name="Slide Number Placeholder 3"/>
          <p:cNvSpPr>
            <a:spLocks noGrp="1"/>
          </p:cNvSpPr>
          <p:nvPr>
            <p:ph type="sldNum" sz="quarter" idx="5"/>
          </p:nvPr>
        </p:nvSpPr>
        <p:spPr/>
        <p:txBody>
          <a:bodyPr/>
          <a:lstStyle/>
          <a:p>
            <a:fld id="{3843AC3E-D096-45B5-8B46-851E580A88AF}" type="slidenum">
              <a:rPr lang="en-US" smtClean="0"/>
              <a:t>34</a:t>
            </a:fld>
            <a:endParaRPr lang="en-US"/>
          </a:p>
        </p:txBody>
      </p:sp>
    </p:spTree>
    <p:extLst>
      <p:ext uri="{BB962C8B-B14F-4D97-AF65-F5344CB8AC3E}">
        <p14:creationId xmlns:p14="http://schemas.microsoft.com/office/powerpoint/2010/main" val="3818789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a:t>They are as “routable” as any other IP addresses; Internet routers refuse to route them by design.</a:t>
            </a:r>
          </a:p>
        </p:txBody>
      </p:sp>
      <p:sp>
        <p:nvSpPr>
          <p:cNvPr id="4" name="Slide Number Placeholder 3"/>
          <p:cNvSpPr>
            <a:spLocks noGrp="1"/>
          </p:cNvSpPr>
          <p:nvPr>
            <p:ph type="sldNum" sz="quarter" idx="10"/>
          </p:nvPr>
        </p:nvSpPr>
        <p:spPr/>
        <p:txBody>
          <a:bodyPr/>
          <a:lstStyle/>
          <a:p>
            <a:pPr>
              <a:defRPr/>
            </a:pPr>
            <a:fld id="{404ECE48-AABC-475A-B691-61A4615D8A66}" type="slidenum">
              <a:rPr lang="en-US" smtClean="0"/>
              <a:pPr>
                <a:defRPr/>
              </a:pPr>
              <a:t>44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Theport</a:t>
            </a:r>
            <a:r>
              <a:rPr lang="en-US" dirty="0"/>
              <a:t> number is the part following the colon.</a:t>
            </a:r>
          </a:p>
        </p:txBody>
      </p:sp>
      <p:sp>
        <p:nvSpPr>
          <p:cNvPr id="4" name="Slide Number Placeholder 3"/>
          <p:cNvSpPr>
            <a:spLocks noGrp="1"/>
          </p:cNvSpPr>
          <p:nvPr>
            <p:ph type="sldNum" sz="quarter" idx="5"/>
          </p:nvPr>
        </p:nvSpPr>
        <p:spPr/>
        <p:txBody>
          <a:bodyPr/>
          <a:lstStyle/>
          <a:p>
            <a:fld id="{3843AC3E-D096-45B5-8B46-851E580A88AF}" type="slidenum">
              <a:rPr lang="en-US" smtClean="0"/>
              <a:t>49</a:t>
            </a:fld>
            <a:endParaRPr lang="en-US"/>
          </a:p>
        </p:txBody>
      </p:sp>
    </p:spTree>
    <p:extLst>
      <p:ext uri="{BB962C8B-B14F-4D97-AF65-F5344CB8AC3E}">
        <p14:creationId xmlns:p14="http://schemas.microsoft.com/office/powerpoint/2010/main" val="3152851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Wave division multiplexing is sending light of different wavelengths (colors) on the same fiber.  </a:t>
            </a:r>
          </a:p>
        </p:txBody>
      </p:sp>
      <p:sp>
        <p:nvSpPr>
          <p:cNvPr id="4" name="Slide Number Placeholder 3"/>
          <p:cNvSpPr>
            <a:spLocks noGrp="1"/>
          </p:cNvSpPr>
          <p:nvPr>
            <p:ph type="sldNum" sz="quarter" idx="5"/>
          </p:nvPr>
        </p:nvSpPr>
        <p:spPr/>
        <p:txBody>
          <a:bodyPr/>
          <a:lstStyle/>
          <a:p>
            <a:fld id="{3843AC3E-D096-45B5-8B46-851E580A88AF}" type="slidenum">
              <a:rPr lang="en-US" smtClean="0"/>
              <a:t>57</a:t>
            </a:fld>
            <a:endParaRPr lang="en-US"/>
          </a:p>
        </p:txBody>
      </p:sp>
    </p:spTree>
    <p:extLst>
      <p:ext uri="{BB962C8B-B14F-4D97-AF65-F5344CB8AC3E}">
        <p14:creationId xmlns:p14="http://schemas.microsoft.com/office/powerpoint/2010/main" val="2150060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a:t>In </a:t>
            </a:r>
            <a:r>
              <a:rPr lang="en-US" dirty="0">
                <a:hlinkClick r:id="rId3"/>
              </a:rPr>
              <a:t>computer networking</a:t>
            </a:r>
            <a:r>
              <a:rPr lang="en-US" dirty="0"/>
              <a:t>, the </a:t>
            </a:r>
            <a:r>
              <a:rPr lang="en-US" b="1" dirty="0"/>
              <a:t>Stream Control Transmission Protocol</a:t>
            </a:r>
            <a:r>
              <a:rPr lang="en-US" dirty="0"/>
              <a:t> (SCTP) is a </a:t>
            </a:r>
            <a:r>
              <a:rPr lang="en-US" dirty="0">
                <a:hlinkClick r:id="rId4"/>
              </a:rPr>
              <a:t>Transport Layer</a:t>
            </a:r>
            <a:r>
              <a:rPr lang="en-US" dirty="0"/>
              <a:t> </a:t>
            </a:r>
            <a:r>
              <a:rPr lang="en-US" dirty="0">
                <a:hlinkClick r:id="rId5" tooltip="Communications protocol"/>
              </a:rPr>
              <a:t>protocol</a:t>
            </a:r>
            <a:r>
              <a:rPr lang="en-US" dirty="0"/>
              <a:t>, serving in a similar role to the popular protocols </a:t>
            </a:r>
            <a:r>
              <a:rPr lang="en-US" dirty="0">
                <a:hlinkClick r:id="rId6"/>
              </a:rPr>
              <a:t>Transmission Control Protocol</a:t>
            </a:r>
            <a:r>
              <a:rPr lang="en-US" dirty="0"/>
              <a:t> (TCP) and </a:t>
            </a:r>
            <a:r>
              <a:rPr lang="en-US" dirty="0">
                <a:hlinkClick r:id="rId7"/>
              </a:rPr>
              <a:t>User Datagram Protocol</a:t>
            </a:r>
            <a:r>
              <a:rPr lang="en-US" dirty="0"/>
              <a:t> (UDP). It provides some of the same service features of both: it is message-oriented like UDP and ensures reliable, in-sequence transport of messages with </a:t>
            </a:r>
            <a:r>
              <a:rPr lang="en-US" dirty="0">
                <a:hlinkClick r:id="rId8" tooltip="Congestion control"/>
              </a:rPr>
              <a:t>congestion control</a:t>
            </a:r>
            <a:r>
              <a:rPr lang="en-US" dirty="0"/>
              <a:t> like TCP.</a:t>
            </a:r>
          </a:p>
          <a:p>
            <a:endParaRPr lang="en-US" dirty="0"/>
          </a:p>
          <a:p>
            <a:r>
              <a:rPr lang="en-US" dirty="0"/>
              <a:t>http://en.wikipedia.org/wiki/Stream_Control_Transmission_Protocol</a:t>
            </a:r>
          </a:p>
        </p:txBody>
      </p:sp>
      <p:sp>
        <p:nvSpPr>
          <p:cNvPr id="4" name="Slide Number Placeholder 3"/>
          <p:cNvSpPr>
            <a:spLocks noGrp="1"/>
          </p:cNvSpPr>
          <p:nvPr>
            <p:ph type="sldNum" sz="quarter" idx="10"/>
          </p:nvPr>
        </p:nvSpPr>
        <p:spPr/>
        <p:txBody>
          <a:bodyPr/>
          <a:lstStyle/>
          <a:p>
            <a:pPr>
              <a:defRPr/>
            </a:pPr>
            <a:fld id="{5C7313F6-D778-4576-825E-83F32C82E278}" type="slidenum">
              <a:rPr lang="en-US" smtClean="0"/>
              <a:pPr>
                <a:defRPr/>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a:t>In </a:t>
            </a:r>
            <a:r>
              <a:rPr lang="en-US" dirty="0">
                <a:hlinkClick r:id="rId3"/>
              </a:rPr>
              <a:t>computer networking</a:t>
            </a:r>
            <a:r>
              <a:rPr lang="en-US" dirty="0"/>
              <a:t>, the </a:t>
            </a:r>
            <a:r>
              <a:rPr lang="en-US" b="1" dirty="0"/>
              <a:t>Stream Control Transmission Protocol</a:t>
            </a:r>
            <a:r>
              <a:rPr lang="en-US" dirty="0"/>
              <a:t> (SCTP) is a </a:t>
            </a:r>
            <a:r>
              <a:rPr lang="en-US" dirty="0">
                <a:hlinkClick r:id="rId4"/>
              </a:rPr>
              <a:t>Transport Layer</a:t>
            </a:r>
            <a:r>
              <a:rPr lang="en-US" dirty="0"/>
              <a:t> </a:t>
            </a:r>
            <a:r>
              <a:rPr lang="en-US" dirty="0">
                <a:hlinkClick r:id="rId5" tooltip="Communications protocol"/>
              </a:rPr>
              <a:t>protocol</a:t>
            </a:r>
            <a:r>
              <a:rPr lang="en-US" dirty="0"/>
              <a:t>, serving in a similar role to the popular protocols </a:t>
            </a:r>
            <a:r>
              <a:rPr lang="en-US" dirty="0">
                <a:hlinkClick r:id="rId6"/>
              </a:rPr>
              <a:t>Transmission Control Protocol</a:t>
            </a:r>
            <a:r>
              <a:rPr lang="en-US" dirty="0"/>
              <a:t> (TCP) and </a:t>
            </a:r>
            <a:r>
              <a:rPr lang="en-US" dirty="0">
                <a:hlinkClick r:id="rId7"/>
              </a:rPr>
              <a:t>User Datagram Protocol</a:t>
            </a:r>
            <a:r>
              <a:rPr lang="en-US" dirty="0"/>
              <a:t> (UDP). It provides some of the same service features of both: it is message-oriented like UDP and ensures reliable, in-sequence transport of messages with </a:t>
            </a:r>
            <a:r>
              <a:rPr lang="en-US" dirty="0">
                <a:hlinkClick r:id="rId8" tooltip="Congestion control"/>
              </a:rPr>
              <a:t>congestion control</a:t>
            </a:r>
            <a:r>
              <a:rPr lang="en-US" dirty="0"/>
              <a:t> like TCP.</a:t>
            </a:r>
          </a:p>
          <a:p>
            <a:endParaRPr lang="en-US" dirty="0"/>
          </a:p>
          <a:p>
            <a:r>
              <a:rPr lang="en-US" dirty="0"/>
              <a:t>http://en.wikipedia.org/wiki/Stream_Control_Transmission_Protocol</a:t>
            </a:r>
          </a:p>
        </p:txBody>
      </p:sp>
      <p:sp>
        <p:nvSpPr>
          <p:cNvPr id="4" name="Slide Number Placeholder 3"/>
          <p:cNvSpPr>
            <a:spLocks noGrp="1"/>
          </p:cNvSpPr>
          <p:nvPr>
            <p:ph type="sldNum" sz="quarter" idx="10"/>
          </p:nvPr>
        </p:nvSpPr>
        <p:spPr/>
        <p:txBody>
          <a:bodyPr/>
          <a:lstStyle/>
          <a:p>
            <a:pPr>
              <a:defRPr/>
            </a:pPr>
            <a:fld id="{5C7313F6-D778-4576-825E-83F32C82E278}"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a:t>At the transport layer, that could be a UDP or SCTP header.</a:t>
            </a:r>
          </a:p>
          <a:p>
            <a:r>
              <a:rPr lang="en-US" dirty="0"/>
              <a:t>Doesn’t have to be Ethernet at the lowest level.  Could be token ring, 802.11 radio, etc.  Physical links could be fiber or radio waves,</a:t>
            </a:r>
            <a:r>
              <a:rPr lang="en-US" baseline="0" dirty="0"/>
              <a:t> etc.</a:t>
            </a:r>
            <a:endParaRPr lang="en-US" dirty="0"/>
          </a:p>
        </p:txBody>
      </p:sp>
      <p:sp>
        <p:nvSpPr>
          <p:cNvPr id="4" name="Slide Number Placeholder 3"/>
          <p:cNvSpPr>
            <a:spLocks noGrp="1"/>
          </p:cNvSpPr>
          <p:nvPr>
            <p:ph type="sldNum" sz="quarter" idx="10"/>
          </p:nvPr>
        </p:nvSpPr>
        <p:spPr/>
        <p:txBody>
          <a:bodyPr/>
          <a:lstStyle/>
          <a:p>
            <a:pPr>
              <a:defRPr/>
            </a:pPr>
            <a:fld id="{5C7313F6-D778-4576-825E-83F32C82E278}"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C7313F6-D778-4576-825E-83F32C82E278}" type="slidenum">
              <a:rPr lang="en-US" smtClean="0"/>
              <a:pPr>
                <a:defRPr/>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a:t>SCTP: Stream-control transmission protocol   -- byte streams, e.g. telephone.</a:t>
            </a:r>
            <a:r>
              <a:rPr lang="en-US" baseline="0" dirty="0"/>
              <a:t>  See p. 392</a:t>
            </a:r>
            <a:endParaRPr lang="en-US" dirty="0"/>
          </a:p>
        </p:txBody>
      </p:sp>
      <p:sp>
        <p:nvSpPr>
          <p:cNvPr id="4" name="Slide Number Placeholder 3"/>
          <p:cNvSpPr>
            <a:spLocks noGrp="1"/>
          </p:cNvSpPr>
          <p:nvPr>
            <p:ph type="sldNum" sz="quarter" idx="10"/>
          </p:nvPr>
        </p:nvSpPr>
        <p:spPr/>
        <p:txBody>
          <a:bodyPr/>
          <a:lstStyle/>
          <a:p>
            <a:pPr>
              <a:defRPr/>
            </a:pPr>
            <a:fld id="{5C7313F6-D778-4576-825E-83F32C82E278}"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special-use domain names like .example and .local, brand </a:t>
            </a:r>
            <a:r>
              <a:rPr lang="en-US" dirty="0" err="1"/>
              <a:t>tlds</a:t>
            </a:r>
            <a:r>
              <a:rPr lang="en-US" dirty="0"/>
              <a:t> like  .</a:t>
            </a:r>
            <a:r>
              <a:rPr lang="en-US" dirty="0" err="1"/>
              <a:t>aetna</a:t>
            </a:r>
            <a:r>
              <a:rPr lang="en-US" dirty="0"/>
              <a:t> and .Chrysler, and many more.</a:t>
            </a:r>
          </a:p>
        </p:txBody>
      </p:sp>
      <p:sp>
        <p:nvSpPr>
          <p:cNvPr id="4" name="Slide Number Placeholder 3"/>
          <p:cNvSpPr>
            <a:spLocks noGrp="1"/>
          </p:cNvSpPr>
          <p:nvPr>
            <p:ph type="sldNum" sz="quarter" idx="5"/>
          </p:nvPr>
        </p:nvSpPr>
        <p:spPr/>
        <p:txBody>
          <a:bodyPr/>
          <a:lstStyle/>
          <a:p>
            <a:fld id="{3843AC3E-D096-45B5-8B46-851E580A88AF}" type="slidenum">
              <a:rPr lang="en-US" smtClean="0"/>
              <a:t>23</a:t>
            </a:fld>
            <a:endParaRPr lang="en-US"/>
          </a:p>
        </p:txBody>
      </p:sp>
    </p:spTree>
    <p:extLst>
      <p:ext uri="{BB962C8B-B14F-4D97-AF65-F5344CB8AC3E}">
        <p14:creationId xmlns:p14="http://schemas.microsoft.com/office/powerpoint/2010/main" val="2398995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there are over 600 root name servers, there are only 13 names, from a.root-servers.net to m.root-servers.net.  A technique called </a:t>
            </a:r>
            <a:r>
              <a:rPr lang="en-US" dirty="0" err="1"/>
              <a:t>anycasting</a:t>
            </a:r>
            <a:r>
              <a:rPr lang="en-US" dirty="0"/>
              <a:t> maps the 13 names onto the 600 or so actual servers.</a:t>
            </a:r>
          </a:p>
        </p:txBody>
      </p:sp>
      <p:sp>
        <p:nvSpPr>
          <p:cNvPr id="4" name="Slide Number Placeholder 3"/>
          <p:cNvSpPr>
            <a:spLocks noGrp="1"/>
          </p:cNvSpPr>
          <p:nvPr>
            <p:ph type="sldNum" sz="quarter" idx="5"/>
          </p:nvPr>
        </p:nvSpPr>
        <p:spPr/>
        <p:txBody>
          <a:bodyPr/>
          <a:lstStyle/>
          <a:p>
            <a:fld id="{3843AC3E-D096-45B5-8B46-851E580A88AF}" type="slidenum">
              <a:rPr lang="en-US" smtClean="0"/>
              <a:t>25</a:t>
            </a:fld>
            <a:endParaRPr lang="en-US"/>
          </a:p>
        </p:txBody>
      </p:sp>
    </p:spTree>
    <p:extLst>
      <p:ext uri="{BB962C8B-B14F-4D97-AF65-F5344CB8AC3E}">
        <p14:creationId xmlns:p14="http://schemas.microsoft.com/office/powerpoint/2010/main" val="930573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 name server software works, one would have to try very hard to have duplicate host names.</a:t>
            </a:r>
          </a:p>
        </p:txBody>
      </p:sp>
      <p:sp>
        <p:nvSpPr>
          <p:cNvPr id="4" name="Slide Number Placeholder 3"/>
          <p:cNvSpPr>
            <a:spLocks noGrp="1"/>
          </p:cNvSpPr>
          <p:nvPr>
            <p:ph type="sldNum" sz="quarter" idx="5"/>
          </p:nvPr>
        </p:nvSpPr>
        <p:spPr/>
        <p:txBody>
          <a:bodyPr/>
          <a:lstStyle/>
          <a:p>
            <a:fld id="{3843AC3E-D096-45B5-8B46-851E580A88AF}" type="slidenum">
              <a:rPr lang="en-US" smtClean="0"/>
              <a:t>26</a:t>
            </a:fld>
            <a:endParaRPr lang="en-US"/>
          </a:p>
        </p:txBody>
      </p:sp>
    </p:spTree>
    <p:extLst>
      <p:ext uri="{BB962C8B-B14F-4D97-AF65-F5344CB8AC3E}">
        <p14:creationId xmlns:p14="http://schemas.microsoft.com/office/powerpoint/2010/main" val="20482522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latin typeface="Montserrat" panose="00000500000000000000"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latin typeface="Source Serif Pro" panose="02040603050405020204" pitchFamily="18" charset="0"/>
                <a:ea typeface="Source Serif Pro" panose="0204060305040502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Box 4">
            <a:extLst>
              <a:ext uri="{FF2B5EF4-FFF2-40B4-BE49-F238E27FC236}">
                <a16:creationId xmlns:a16="http://schemas.microsoft.com/office/drawing/2014/main" id="{43BA6A9F-B88B-4DA3-EACC-D5B379347FC3}"/>
              </a:ext>
            </a:extLst>
          </p:cNvPr>
          <p:cNvSpPr txBox="1">
            <a:spLocks noChangeArrowheads="1"/>
          </p:cNvSpPr>
          <p:nvPr userDrawn="1"/>
        </p:nvSpPr>
        <p:spPr bwMode="auto">
          <a:xfrm>
            <a:off x="3733800" y="6291689"/>
            <a:ext cx="3505200" cy="307777"/>
          </a:xfrm>
          <a:prstGeom prst="rect">
            <a:avLst/>
          </a:prstGeom>
          <a:noFill/>
          <a:ln w="9525">
            <a:noFill/>
            <a:miter lim="800000"/>
            <a:headEnd/>
            <a:tailEnd/>
          </a:ln>
        </p:spPr>
        <p:txBody>
          <a:bodyPr wrap="square">
            <a:spAutoFit/>
          </a:bodyPr>
          <a:lstStyle/>
          <a:p>
            <a:pPr algn="r">
              <a:spcBef>
                <a:spcPct val="50000"/>
              </a:spcBef>
            </a:pPr>
            <a:r>
              <a:rPr lang="en-US" sz="1400" dirty="0">
                <a:latin typeface="Arial" panose="020B0604020202020204" pitchFamily="34" charset="0"/>
                <a:cs typeface="Arial" panose="020B0604020202020204" pitchFamily="34" charset="0"/>
              </a:rPr>
              <a:t>Copyright © 2016, 2023 by Bob Brown</a:t>
            </a:r>
          </a:p>
        </p:txBody>
      </p:sp>
      <p:pic>
        <p:nvPicPr>
          <p:cNvPr id="7" name="Picture 2" descr="Creative Commons logo with the BY and NC restrictions.  BY means those who re-use this material must give credit for it.  NC stands for non-commercial and means this material may not be incorporated into a commercial product.">
            <a:extLst>
              <a:ext uri="{FF2B5EF4-FFF2-40B4-BE49-F238E27FC236}">
                <a16:creationId xmlns:a16="http://schemas.microsoft.com/office/drawing/2014/main" id="{616ADF55-6EE1-5167-AC61-D394E09F2CE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219200" cy="42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7622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4E965-46E8-4BEE-8F61-3DE6077E0876}" type="datetimeFigureOut">
              <a:rPr lang="en-US" smtClean="0"/>
              <a:t>5/13/2023</a:t>
            </a:fld>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78565095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0"/>
            <a:ext cx="2057400" cy="4602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0"/>
            <a:ext cx="6019800" cy="4602163"/>
          </a:xfrm>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4E965-46E8-4BEE-8F61-3DE6077E0876}" type="datetimeFigureOut">
              <a:rPr lang="en-US" smtClean="0"/>
              <a:t>5/13/2023</a:t>
            </a:fld>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117831320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742950" indent="-285750">
              <a:buFont typeface="Arial" panose="020B0604020202020204" pitchFamily="34" charset="0"/>
              <a:buChar char="•"/>
              <a:defRPr/>
            </a:lvl2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4E965-46E8-4BEE-8F61-3DE6077E0876}" type="datetimeFigureOut">
              <a:rPr lang="en-US" smtClean="0"/>
              <a:t>5/13/2023</a:t>
            </a:fld>
            <a:endParaRPr lang="en-US" dirty="0"/>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27791735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84E965-46E8-4BEE-8F61-3DE6077E0876}" type="datetimeFigureOut">
              <a:rPr lang="en-US" smtClean="0"/>
              <a:t>5/13/2023</a:t>
            </a:fld>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67661783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marL="742950" indent="-285750">
              <a:buFont typeface="Arial" panose="020B0604020202020204" pitchFamily="34" charset="0"/>
              <a:buChar char="•"/>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4E965-46E8-4BEE-8F61-3DE6077E0876}" type="datetimeFigureOut">
              <a:rPr lang="en-US" smtClean="0"/>
              <a:t>5/13/2023</a:t>
            </a:fld>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181437491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6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marL="342900" indent="-342900">
              <a:buFont typeface="Arial" panose="020B0604020202020204" pitchFamily="34" charset="0"/>
              <a:buChar cha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646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84E965-46E8-4BEE-8F61-3DE6077E0876}" type="datetimeFigureOut">
              <a:rPr lang="en-US" smtClean="0"/>
              <a:t>5/13/2023</a:t>
            </a:fld>
            <a:endParaRPr lang="en-US"/>
          </a:p>
        </p:txBody>
      </p:sp>
      <p:sp>
        <p:nvSpPr>
          <p:cNvPr id="9" name="Slide Number Placeholder 8"/>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160597320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84E965-46E8-4BEE-8F61-3DE6077E0876}" type="datetimeFigureOut">
              <a:rPr lang="en-US" smtClean="0"/>
              <a:t>5/13/2023</a:t>
            </a:fld>
            <a:endParaRPr lang="en-US"/>
          </a:p>
        </p:txBody>
      </p:sp>
      <p:sp>
        <p:nvSpPr>
          <p:cNvPr id="5" name="Slide Number Placeholder 4"/>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324629854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4E965-46E8-4BEE-8F61-3DE6077E0876}" type="datetimeFigureOut">
              <a:rPr lang="en-US" smtClean="0"/>
              <a:t>5/13/2023</a:t>
            </a:fld>
            <a:endParaRPr lang="en-US"/>
          </a:p>
        </p:txBody>
      </p:sp>
      <p:sp>
        <p:nvSpPr>
          <p:cNvPr id="4" name="Slide Number Placeholder 3"/>
          <p:cNvSpPr>
            <a:spLocks noGrp="1"/>
          </p:cNvSpPr>
          <p:nvPr>
            <p:ph type="sldNum" sz="quarter" idx="12"/>
          </p:nvPr>
        </p:nvSpPr>
        <p:spPr/>
        <p:txBody>
          <a:bodyPr/>
          <a:lstStyle/>
          <a:p>
            <a:fld id="{3687BEAF-6B68-46DD-A874-7A95F0DB4145}" type="slidenum">
              <a:rPr lang="en-US" smtClean="0"/>
              <a:t>‹#›</a:t>
            </a:fld>
            <a:endParaRPr lang="en-US"/>
          </a:p>
        </p:txBody>
      </p:sp>
      <p:sp>
        <p:nvSpPr>
          <p:cNvPr id="3" name="Rectangle 2"/>
          <p:cNvSpPr/>
          <p:nvPr userDrawn="1"/>
        </p:nvSpPr>
        <p:spPr>
          <a:xfrm>
            <a:off x="0" y="-1386"/>
            <a:ext cx="9144000" cy="160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3232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458200" cy="717550"/>
          </a:xfrm>
        </p:spPr>
        <p:txBody>
          <a:bodyPr anchor="b">
            <a:normAutofit/>
          </a:bodyPr>
          <a:lstStyle>
            <a:lvl1pPr algn="ctr">
              <a:defRPr sz="3200" b="1"/>
            </a:lvl1pPr>
          </a:lstStyle>
          <a:p>
            <a:r>
              <a:rPr lang="en-US"/>
              <a:t>Click to edit Master title style</a:t>
            </a:r>
            <a:endParaRPr lang="en-US" dirty="0"/>
          </a:p>
        </p:txBody>
      </p:sp>
      <p:sp>
        <p:nvSpPr>
          <p:cNvPr id="3" name="Content Placeholder 2"/>
          <p:cNvSpPr>
            <a:spLocks noGrp="1"/>
          </p:cNvSpPr>
          <p:nvPr>
            <p:ph idx="1"/>
          </p:nvPr>
        </p:nvSpPr>
        <p:spPr>
          <a:xfrm>
            <a:off x="3575050" y="1600200"/>
            <a:ext cx="5111750" cy="4525963"/>
          </a:xfrm>
        </p:spPr>
        <p:txBody>
          <a:bodyPr/>
          <a:lstStyle>
            <a:lvl1pPr>
              <a:defRPr sz="3200"/>
            </a:lvl1pPr>
            <a:lvl2pPr marL="742950" indent="-285750">
              <a:buFont typeface="Arial" panose="020B0604020202020204" pitchFamily="34" charset="0"/>
              <a:buChar char="•"/>
              <a:defRPr sz="2800"/>
            </a:lvl2pPr>
            <a:lvl3pPr marL="1143000" indent="-228600">
              <a:buFont typeface="Arial" panose="020B0604020202020204" pitchFamily="34" charset="0"/>
              <a:buChar char="•"/>
              <a:defRPr sz="24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84E965-46E8-4BEE-8F61-3DE6077E0876}" type="datetimeFigureOut">
              <a:rPr lang="en-US" smtClean="0"/>
              <a:t>5/13/2023</a:t>
            </a:fld>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332069753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523999"/>
            <a:ext cx="5486400"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84E965-46E8-4BEE-8F61-3DE6077E0876}" type="datetimeFigureOut">
              <a:rPr lang="en-US" smtClean="0"/>
              <a:t>5/13/2023</a:t>
            </a:fld>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404189591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322425A-BBF8-E76A-CDDB-94A501C3BB55}"/>
              </a:ext>
            </a:extLst>
          </p:cNvPr>
          <p:cNvPicPr>
            <a:picLocks noChangeAspect="1"/>
          </p:cNvPicPr>
          <p:nvPr userDrawn="1"/>
        </p:nvPicPr>
        <p:blipFill>
          <a:blip r:embed="rId13"/>
          <a:stretch>
            <a:fillRect/>
          </a:stretch>
        </p:blipFill>
        <p:spPr>
          <a:xfrm>
            <a:off x="0" y="-1"/>
            <a:ext cx="9189720" cy="152956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962400" y="6356350"/>
            <a:ext cx="2133600" cy="365125"/>
          </a:xfrm>
          <a:prstGeom prst="rect">
            <a:avLst/>
          </a:prstGeom>
        </p:spPr>
        <p:txBody>
          <a:bodyPr vert="horz" lIns="91440" tIns="45720" rIns="91440" bIns="45720" rtlCol="0" anchor="ctr"/>
          <a:lstStyle>
            <a:lvl1pPr algn="ctr">
              <a:defRPr sz="1200">
                <a:solidFill>
                  <a:schemeClr val="tx1"/>
                </a:solidFill>
                <a:latin typeface="Montserrat" panose="00000500000000000000" pitchFamily="2" charset="0"/>
                <a:cs typeface="Arial" panose="020B0604020202020204" pitchFamily="34" charset="0"/>
              </a:defRPr>
            </a:lvl1pPr>
          </a:lstStyle>
          <a:p>
            <a:fld id="{8F84E965-46E8-4BEE-8F61-3DE6077E0876}" type="datetimeFigureOut">
              <a:rPr lang="en-US" smtClean="0"/>
              <a:pPr/>
              <a:t>5/13/2023</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latin typeface="+mj-lt"/>
                <a:cs typeface="Arial" panose="020B0604020202020204" pitchFamily="34" charset="0"/>
              </a:defRPr>
            </a:lvl1pPr>
          </a:lstStyle>
          <a:p>
            <a:fld id="{3687BEAF-6B68-46DD-A874-7A95F0DB4145}" type="slidenum">
              <a:rPr lang="en-US" smtClean="0"/>
              <a:pPr/>
              <a:t>‹#›</a:t>
            </a:fld>
            <a:endParaRPr lang="en-US" dirty="0"/>
          </a:p>
        </p:txBody>
      </p:sp>
      <p:pic>
        <p:nvPicPr>
          <p:cNvPr id="11" name="Picture 10" descr="Shape&#10;&#10;Description automatically generated with medium confidence">
            <a:extLst>
              <a:ext uri="{FF2B5EF4-FFF2-40B4-BE49-F238E27FC236}">
                <a16:creationId xmlns:a16="http://schemas.microsoft.com/office/drawing/2014/main" id="{9574ED07-78B1-53AD-CD55-1C388C23B7C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1" y="6204412"/>
            <a:ext cx="2133600" cy="517063"/>
          </a:xfrm>
          <a:prstGeom prst="rect">
            <a:avLst/>
          </a:prstGeom>
        </p:spPr>
      </p:pic>
    </p:spTree>
    <p:extLst>
      <p:ext uri="{BB962C8B-B14F-4D97-AF65-F5344CB8AC3E}">
        <p14:creationId xmlns:p14="http://schemas.microsoft.com/office/powerpoint/2010/main" val="17417289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xStyles>
    <p:titleStyle>
      <a:lvl1pPr algn="ctr" defTabSz="914400" rtl="0" eaLnBrk="1" latinLnBrk="0" hangingPunct="1">
        <a:spcBef>
          <a:spcPct val="0"/>
        </a:spcBef>
        <a:buNone/>
        <a:defRPr sz="4000" b="1" kern="1200">
          <a:solidFill>
            <a:schemeClr val="tx1"/>
          </a:solidFill>
          <a:latin typeface="Montserrat" panose="00000500000000000000" pitchFamily="2"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3pPr>
      <a:lvl4pPr marL="17145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4pPr>
      <a:lvl5pPr marL="21717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1.emf"/><Relationship Id="rId2" Type="http://schemas.openxmlformats.org/officeDocument/2006/relationships/oleObject" Target="../embeddings/oleObject2.bin"/><Relationship Id="rId1" Type="http://schemas.openxmlformats.org/officeDocument/2006/relationships/slideLayout" Target="../slideLayouts/slideLayout6.xml"/><Relationship Id="rId6" Type="http://schemas.openxmlformats.org/officeDocument/2006/relationships/oleObject" Target="../embeddings/oleObject4.bin"/><Relationship Id="rId5" Type="http://schemas.openxmlformats.org/officeDocument/2006/relationships/image" Target="../media/image10.emf"/><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1.emf"/><Relationship Id="rId2" Type="http://schemas.openxmlformats.org/officeDocument/2006/relationships/oleObject" Target="../embeddings/oleObject5.bin"/><Relationship Id="rId1" Type="http://schemas.openxmlformats.org/officeDocument/2006/relationships/slideLayout" Target="../slideLayouts/slideLayout6.xml"/><Relationship Id="rId6" Type="http://schemas.openxmlformats.org/officeDocument/2006/relationships/oleObject" Target="../embeddings/oleObject7.bin"/><Relationship Id="rId5" Type="http://schemas.openxmlformats.org/officeDocument/2006/relationships/image" Target="../media/image10.emf"/><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1.emf"/><Relationship Id="rId2" Type="http://schemas.openxmlformats.org/officeDocument/2006/relationships/oleObject" Target="../embeddings/oleObject8.bin"/><Relationship Id="rId1" Type="http://schemas.openxmlformats.org/officeDocument/2006/relationships/slideLayout" Target="../slideLayouts/slideLayout6.xml"/><Relationship Id="rId6" Type="http://schemas.openxmlformats.org/officeDocument/2006/relationships/oleObject" Target="../embeddings/oleObject10.bin"/><Relationship Id="rId5" Type="http://schemas.openxmlformats.org/officeDocument/2006/relationships/image" Target="../media/image10.emf"/><Relationship Id="rId4" Type="http://schemas.openxmlformats.org/officeDocument/2006/relationships/oleObject" Target="../embeddings/oleObject9.bin"/></Relationships>
</file>

<file path=ppt/slides/_rels/slide31.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1.emf"/><Relationship Id="rId2" Type="http://schemas.openxmlformats.org/officeDocument/2006/relationships/oleObject" Target="../embeddings/oleObject11.bin"/><Relationship Id="rId1" Type="http://schemas.openxmlformats.org/officeDocument/2006/relationships/slideLayout" Target="../slideLayouts/slideLayout6.xml"/><Relationship Id="rId6" Type="http://schemas.openxmlformats.org/officeDocument/2006/relationships/oleObject" Target="../embeddings/oleObject13.bin"/><Relationship Id="rId5" Type="http://schemas.openxmlformats.org/officeDocument/2006/relationships/image" Target="../media/image10.emf"/><Relationship Id="rId4" Type="http://schemas.openxmlformats.org/officeDocument/2006/relationships/oleObject" Target="../embeddings/oleObject12.bin"/></Relationships>
</file>

<file path=ppt/slides/_rels/slide32.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1.emf"/><Relationship Id="rId2" Type="http://schemas.openxmlformats.org/officeDocument/2006/relationships/oleObject" Target="../embeddings/oleObject14.bin"/><Relationship Id="rId1" Type="http://schemas.openxmlformats.org/officeDocument/2006/relationships/slideLayout" Target="../slideLayouts/slideLayout6.xml"/><Relationship Id="rId6" Type="http://schemas.openxmlformats.org/officeDocument/2006/relationships/oleObject" Target="../embeddings/oleObject16.bin"/><Relationship Id="rId5" Type="http://schemas.openxmlformats.org/officeDocument/2006/relationships/image" Target="../media/image10.emf"/><Relationship Id="rId4" Type="http://schemas.openxmlformats.org/officeDocument/2006/relationships/oleObject" Target="../embeddings/oleObject15.bin"/></Relationships>
</file>

<file path=ppt/slides/_rels/slide33.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1.emf"/><Relationship Id="rId2" Type="http://schemas.openxmlformats.org/officeDocument/2006/relationships/oleObject" Target="../embeddings/oleObject17.bin"/><Relationship Id="rId1" Type="http://schemas.openxmlformats.org/officeDocument/2006/relationships/slideLayout" Target="../slideLayouts/slideLayout6.xml"/><Relationship Id="rId6" Type="http://schemas.openxmlformats.org/officeDocument/2006/relationships/oleObject" Target="../embeddings/oleObject19.bin"/><Relationship Id="rId5" Type="http://schemas.openxmlformats.org/officeDocument/2006/relationships/image" Target="../media/image10.emf"/><Relationship Id="rId4" Type="http://schemas.openxmlformats.org/officeDocument/2006/relationships/oleObject" Target="../embeddings/oleObject18.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5"/>
            <a:ext cx="8153400" cy="1470025"/>
          </a:xfrm>
        </p:spPr>
        <p:txBody>
          <a:bodyPr>
            <a:normAutofit fontScale="90000"/>
          </a:bodyPr>
          <a:lstStyle/>
          <a:p>
            <a:r>
              <a:rPr lang="en-US" dirty="0"/>
              <a:t>IT 3123</a:t>
            </a:r>
            <a:br>
              <a:rPr lang="en-US" dirty="0"/>
            </a:br>
            <a:r>
              <a:rPr lang="en-US" dirty="0"/>
              <a:t>Hardware and Software Concepts</a:t>
            </a:r>
          </a:p>
        </p:txBody>
      </p:sp>
      <p:sp>
        <p:nvSpPr>
          <p:cNvPr id="3" name="Subtitle 2"/>
          <p:cNvSpPr>
            <a:spLocks noGrp="1"/>
          </p:cNvSpPr>
          <p:nvPr>
            <p:ph type="subTitle" idx="1"/>
          </p:nvPr>
        </p:nvSpPr>
        <p:spPr/>
        <p:txBody>
          <a:bodyPr/>
          <a:lstStyle/>
          <a:p>
            <a:r>
              <a:rPr lang="en-US" dirty="0"/>
              <a:t>The </a:t>
            </a:r>
            <a:r>
              <a:rPr lang="en-US"/>
              <a:t>Internet Protocol Suite</a:t>
            </a:r>
            <a:endParaRPr lang="en-US" dirty="0"/>
          </a:p>
        </p:txBody>
      </p:sp>
      <p:grpSp>
        <p:nvGrpSpPr>
          <p:cNvPr id="4" name="Group 5">
            <a:extLst>
              <a:ext uri="{FF2B5EF4-FFF2-40B4-BE49-F238E27FC236}">
                <a16:creationId xmlns:a16="http://schemas.microsoft.com/office/drawing/2014/main" id="{70D8C064-1CA3-4C25-7F82-CD093C8EE46A}"/>
              </a:ext>
              <a:ext uri="{C183D7F6-B498-43B3-948B-1728B52AA6E4}">
                <adec:decorative xmlns:adec="http://schemas.microsoft.com/office/drawing/2017/decorative" val="1"/>
              </a:ext>
            </a:extLst>
          </p:cNvPr>
          <p:cNvGrpSpPr>
            <a:grpSpLocks/>
          </p:cNvGrpSpPr>
          <p:nvPr/>
        </p:nvGrpSpPr>
        <p:grpSpPr bwMode="auto">
          <a:xfrm>
            <a:off x="76200" y="6152324"/>
            <a:ext cx="3352800" cy="690265"/>
            <a:chOff x="417" y="2785"/>
            <a:chExt cx="1934" cy="371"/>
          </a:xfrm>
          <a:solidFill>
            <a:schemeClr val="bg1"/>
          </a:solidFill>
        </p:grpSpPr>
        <p:pic>
          <p:nvPicPr>
            <p:cNvPr id="5" name="Picture 6" descr="microphone">
              <a:extLst>
                <a:ext uri="{FF2B5EF4-FFF2-40B4-BE49-F238E27FC236}">
                  <a16:creationId xmlns:a16="http://schemas.microsoft.com/office/drawing/2014/main" id="{5B09BBA7-A518-A9A6-AFAB-B2D4D680549C}"/>
                </a:ext>
              </a:extLst>
            </p:cNvPr>
            <p:cNvPicPr>
              <a:picLocks noChangeAspect="1" noChangeArrowheads="1"/>
            </p:cNvPicPr>
            <p:nvPr/>
          </p:nvPicPr>
          <p:blipFill>
            <a:blip r:embed="rId2" cstate="print"/>
            <a:srcRect/>
            <a:stretch>
              <a:fillRect/>
            </a:stretch>
          </p:blipFill>
          <p:spPr bwMode="auto">
            <a:xfrm>
              <a:off x="417" y="2785"/>
              <a:ext cx="303" cy="328"/>
            </a:xfrm>
            <a:prstGeom prst="rect">
              <a:avLst/>
            </a:prstGeom>
            <a:grpFill/>
            <a:ln w="9525">
              <a:noFill/>
              <a:miter lim="800000"/>
              <a:headEnd/>
              <a:tailEnd/>
            </a:ln>
          </p:spPr>
        </p:pic>
        <p:sp>
          <p:nvSpPr>
            <p:cNvPr id="6" name="Text Box 7">
              <a:extLst>
                <a:ext uri="{FF2B5EF4-FFF2-40B4-BE49-F238E27FC236}">
                  <a16:creationId xmlns:a16="http://schemas.microsoft.com/office/drawing/2014/main" id="{926A3F88-712A-3F66-2F5A-39B8024332F9}"/>
                </a:ext>
              </a:extLst>
            </p:cNvPr>
            <p:cNvSpPr txBox="1">
              <a:spLocks noChangeArrowheads="1"/>
            </p:cNvSpPr>
            <p:nvPr/>
          </p:nvSpPr>
          <p:spPr bwMode="auto">
            <a:xfrm>
              <a:off x="683" y="2785"/>
              <a:ext cx="1668" cy="371"/>
            </a:xfrm>
            <a:prstGeom prst="rect">
              <a:avLst/>
            </a:prstGeom>
            <a:grpFill/>
            <a:ln w="9525" algn="ctr">
              <a:noFill/>
              <a:miter lim="800000"/>
              <a:headEnd/>
              <a:tailEnd/>
            </a:ln>
          </p:spPr>
          <p:txBody>
            <a:bodyPr lIns="74706" tIns="37353" rIns="74706" bIns="37353">
              <a:spAutoFit/>
            </a:bodyPr>
            <a:lstStyle/>
            <a:p>
              <a:pPr defTabSz="1194812">
                <a:spcBef>
                  <a:spcPct val="50000"/>
                </a:spcBef>
              </a:pPr>
              <a:r>
                <a:rPr lang="en-US" sz="2000" dirty="0">
                  <a:latin typeface="Comic Sans MS" pitchFamily="66" charset="0"/>
                </a:rPr>
                <a:t>Notice: This session is being recorded.</a:t>
              </a:r>
            </a:p>
          </p:txBody>
        </p:sp>
      </p:grpSp>
    </p:spTree>
    <p:extLst>
      <p:ext uri="{BB962C8B-B14F-4D97-AF65-F5344CB8AC3E}">
        <p14:creationId xmlns:p14="http://schemas.microsoft.com/office/powerpoint/2010/main" val="3095576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Transport Layer (Layer 4)</a:t>
            </a:r>
          </a:p>
        </p:txBody>
      </p:sp>
      <p:sp>
        <p:nvSpPr>
          <p:cNvPr id="27651" name="Rectangle 3"/>
          <p:cNvSpPr>
            <a:spLocks noGrp="1" noChangeArrowheads="1"/>
          </p:cNvSpPr>
          <p:nvPr>
            <p:ph idx="1"/>
          </p:nvPr>
        </p:nvSpPr>
        <p:spPr>
          <a:xfrm>
            <a:off x="838200" y="1676400"/>
            <a:ext cx="7772400" cy="4495801"/>
          </a:xfrm>
        </p:spPr>
        <p:txBody>
          <a:bodyPr>
            <a:normAutofit lnSpcReduction="10000"/>
          </a:bodyPr>
          <a:lstStyle/>
          <a:p>
            <a:pPr>
              <a:spcBef>
                <a:spcPts val="0"/>
              </a:spcBef>
            </a:pPr>
            <a:r>
              <a:rPr lang="en-US" altLang="en-US" sz="2800" dirty="0"/>
              <a:t>Provides services that support reliable end-to-end communications.</a:t>
            </a:r>
          </a:p>
          <a:p>
            <a:pPr>
              <a:spcBef>
                <a:spcPts val="0"/>
              </a:spcBef>
            </a:pPr>
            <a:r>
              <a:rPr lang="en-US" altLang="en-US" sz="2800" dirty="0"/>
              <a:t>Generates the final address of the destination.</a:t>
            </a:r>
          </a:p>
          <a:p>
            <a:pPr>
              <a:spcBef>
                <a:spcPts val="0"/>
              </a:spcBef>
            </a:pPr>
            <a:r>
              <a:rPr lang="en-US" altLang="en-US" sz="2800" dirty="0"/>
              <a:t>Responsible for all end-to-end communication facilities.</a:t>
            </a:r>
          </a:p>
          <a:p>
            <a:pPr>
              <a:spcBef>
                <a:spcPts val="0"/>
              </a:spcBef>
            </a:pPr>
            <a:r>
              <a:rPr lang="en-US" altLang="en-US" sz="2800" dirty="0"/>
              <a:t>Packetization of the message, breaking up of the message into packets of reasonable size takes place at this level.</a:t>
            </a:r>
          </a:p>
          <a:p>
            <a:pPr>
              <a:spcBef>
                <a:spcPts val="0"/>
              </a:spcBef>
            </a:pPr>
            <a:r>
              <a:rPr lang="en-US" altLang="en-US" sz="2800" dirty="0"/>
              <a:t>Two major protocols:</a:t>
            </a:r>
          </a:p>
          <a:p>
            <a:pPr lvl="1">
              <a:spcBef>
                <a:spcPts val="0"/>
              </a:spcBef>
            </a:pPr>
            <a:r>
              <a:rPr lang="en-US" altLang="en-US" sz="2200" dirty="0"/>
              <a:t>TCP</a:t>
            </a:r>
          </a:p>
          <a:p>
            <a:pPr lvl="1">
              <a:spcBef>
                <a:spcPts val="0"/>
              </a:spcBef>
            </a:pPr>
            <a:r>
              <a:rPr lang="en-US" altLang="en-US" sz="2200" dirty="0"/>
              <a:t>UDP</a:t>
            </a:r>
          </a:p>
        </p:txBody>
      </p:sp>
      <p:sp>
        <p:nvSpPr>
          <p:cNvPr id="27652" name="Slide Number Placeholder 6"/>
          <p:cNvSpPr>
            <a:spLocks noGrp="1"/>
          </p:cNvSpPr>
          <p:nvPr>
            <p:ph type="sldNum" sz="quarter" idx="12"/>
          </p:nvPr>
        </p:nvSpPr>
        <p:spPr>
          <a:noFill/>
        </p:spPr>
        <p:txBody>
          <a:bodyPr/>
          <a:lstStyle/>
          <a:p>
            <a:fld id="{D1B350D7-8AA8-430B-9A78-359C2F8E5918}" type="slidenum">
              <a:rPr lang="en-US" smtClean="0"/>
              <a:pPr/>
              <a:t>10</a:t>
            </a:fld>
            <a:endParaRPr lang="en-US" dirty="0"/>
          </a:p>
        </p:txBody>
      </p:sp>
    </p:spTree>
    <p:extLst>
      <p:ext uri="{BB962C8B-B14F-4D97-AF65-F5344CB8AC3E}">
        <p14:creationId xmlns:p14="http://schemas.microsoft.com/office/powerpoint/2010/main" val="492165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fade">
                                      <p:cBhvr>
                                        <p:cTn id="7" dur="500"/>
                                        <p:tgtEl>
                                          <p:spTgt spid="276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51">
                                            <p:txEl>
                                              <p:pRg st="2" end="2"/>
                                            </p:txEl>
                                          </p:spTgt>
                                        </p:tgtEl>
                                        <p:attrNameLst>
                                          <p:attrName>style.visibility</p:attrName>
                                        </p:attrNameLst>
                                      </p:cBhvr>
                                      <p:to>
                                        <p:strVal val="visible"/>
                                      </p:to>
                                    </p:set>
                                    <p:animEffect transition="in" filter="fade">
                                      <p:cBhvr>
                                        <p:cTn id="12" dur="500"/>
                                        <p:tgtEl>
                                          <p:spTgt spid="276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animEffect transition="in" filter="fade">
                                      <p:cBhvr>
                                        <p:cTn id="17" dur="500"/>
                                        <p:tgtEl>
                                          <p:spTgt spid="276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651">
                                            <p:txEl>
                                              <p:pRg st="4" end="4"/>
                                            </p:txEl>
                                          </p:spTgt>
                                        </p:tgtEl>
                                        <p:attrNameLst>
                                          <p:attrName>style.visibility</p:attrName>
                                        </p:attrNameLst>
                                      </p:cBhvr>
                                      <p:to>
                                        <p:strVal val="visible"/>
                                      </p:to>
                                    </p:set>
                                    <p:animEffect transition="in" filter="fade">
                                      <p:cBhvr>
                                        <p:cTn id="22" dur="500"/>
                                        <p:tgtEl>
                                          <p:spTgt spid="27651">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7651">
                                            <p:txEl>
                                              <p:pRg st="5" end="5"/>
                                            </p:txEl>
                                          </p:spTgt>
                                        </p:tgtEl>
                                        <p:attrNameLst>
                                          <p:attrName>style.visibility</p:attrName>
                                        </p:attrNameLst>
                                      </p:cBhvr>
                                      <p:to>
                                        <p:strVal val="visible"/>
                                      </p:to>
                                    </p:set>
                                    <p:animEffect transition="in" filter="fade">
                                      <p:cBhvr>
                                        <p:cTn id="25" dur="500"/>
                                        <p:tgtEl>
                                          <p:spTgt spid="27651">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7651">
                                            <p:txEl>
                                              <p:pRg st="6" end="6"/>
                                            </p:txEl>
                                          </p:spTgt>
                                        </p:tgtEl>
                                        <p:attrNameLst>
                                          <p:attrName>style.visibility</p:attrName>
                                        </p:attrNameLst>
                                      </p:cBhvr>
                                      <p:to>
                                        <p:strVal val="visible"/>
                                      </p:to>
                                    </p:set>
                                    <p:animEffect transition="in" filter="fade">
                                      <p:cBhvr>
                                        <p:cTn id="28" dur="500"/>
                                        <p:tgtEl>
                                          <p:spTgt spid="276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r>
              <a:rPr lang="en-US" dirty="0"/>
              <a:t>Transport Layer Protocols: TCP</a:t>
            </a:r>
          </a:p>
        </p:txBody>
      </p:sp>
      <p:sp>
        <p:nvSpPr>
          <p:cNvPr id="28675" name="Content Placeholder 2"/>
          <p:cNvSpPr>
            <a:spLocks noGrp="1"/>
          </p:cNvSpPr>
          <p:nvPr>
            <p:ph idx="1"/>
          </p:nvPr>
        </p:nvSpPr>
        <p:spPr>
          <a:xfrm>
            <a:off x="457200" y="1752600"/>
            <a:ext cx="8305800" cy="4396736"/>
          </a:xfrm>
        </p:spPr>
        <p:txBody>
          <a:bodyPr>
            <a:noAutofit/>
          </a:bodyPr>
          <a:lstStyle/>
          <a:p>
            <a:r>
              <a:rPr lang="en-US" dirty="0"/>
              <a:t>TCP (Transmission Control Protocol)</a:t>
            </a:r>
          </a:p>
          <a:p>
            <a:pPr lvl="1"/>
            <a:r>
              <a:rPr lang="en-US" sz="2400" dirty="0"/>
              <a:t>Provides reliable delivery service.</a:t>
            </a:r>
          </a:p>
          <a:p>
            <a:pPr lvl="1"/>
            <a:r>
              <a:rPr lang="en-US" sz="2400" dirty="0"/>
              <a:t>Sending and receiving TCP node each create a socket.</a:t>
            </a:r>
          </a:p>
          <a:p>
            <a:pPr lvl="1"/>
            <a:r>
              <a:rPr lang="en-US" sz="2400" dirty="0"/>
              <a:t>Control packets are used to create a full duplex connection between the sockets.</a:t>
            </a:r>
          </a:p>
          <a:p>
            <a:pPr lvl="1"/>
            <a:r>
              <a:rPr lang="en-US" sz="2400" dirty="0"/>
              <a:t>A single TCP service can create multiple connections that operate simultaneously by creating additional sockets as needed.</a:t>
            </a:r>
          </a:p>
          <a:p>
            <a:pPr lvl="1"/>
            <a:r>
              <a:rPr lang="en-US" sz="2400" dirty="0"/>
              <a:t>Routing is the responsibility of the network layer (layer 3).</a:t>
            </a:r>
          </a:p>
        </p:txBody>
      </p:sp>
      <p:sp>
        <p:nvSpPr>
          <p:cNvPr id="28677" name="Slide Number Placeholder 4"/>
          <p:cNvSpPr>
            <a:spLocks noGrp="1"/>
          </p:cNvSpPr>
          <p:nvPr>
            <p:ph type="sldNum" sz="quarter" idx="12"/>
          </p:nvPr>
        </p:nvSpPr>
        <p:spPr>
          <a:noFill/>
        </p:spPr>
        <p:txBody>
          <a:bodyPr/>
          <a:lstStyle/>
          <a:p>
            <a:fld id="{7A614D00-0445-4182-B545-5CACF5A031B6}" type="slidenum">
              <a:rPr lang="en-US" smtClean="0"/>
              <a:pPr/>
              <a:t>11</a:t>
            </a:fld>
            <a:endParaRPr lang="en-US" dirty="0"/>
          </a:p>
        </p:txBody>
      </p:sp>
    </p:spTree>
    <p:extLst>
      <p:ext uri="{BB962C8B-B14F-4D97-AF65-F5344CB8AC3E}">
        <p14:creationId xmlns:p14="http://schemas.microsoft.com/office/powerpoint/2010/main" val="244976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xEl>
                                              <p:pRg st="2" end="2"/>
                                            </p:txEl>
                                          </p:spTgt>
                                        </p:tgtEl>
                                        <p:attrNameLst>
                                          <p:attrName>style.visibility</p:attrName>
                                        </p:attrNameLst>
                                      </p:cBhvr>
                                      <p:to>
                                        <p:strVal val="visible"/>
                                      </p:to>
                                    </p:set>
                                    <p:animEffect transition="in" filter="fade">
                                      <p:cBhvr>
                                        <p:cTn id="7" dur="500"/>
                                        <p:tgtEl>
                                          <p:spTgt spid="2867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75">
                                            <p:txEl>
                                              <p:pRg st="3" end="3"/>
                                            </p:txEl>
                                          </p:spTgt>
                                        </p:tgtEl>
                                        <p:attrNameLst>
                                          <p:attrName>style.visibility</p:attrName>
                                        </p:attrNameLst>
                                      </p:cBhvr>
                                      <p:to>
                                        <p:strVal val="visible"/>
                                      </p:to>
                                    </p:set>
                                    <p:animEffect transition="in" filter="fade">
                                      <p:cBhvr>
                                        <p:cTn id="12" dur="500"/>
                                        <p:tgtEl>
                                          <p:spTgt spid="2867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675">
                                            <p:txEl>
                                              <p:pRg st="4" end="4"/>
                                            </p:txEl>
                                          </p:spTgt>
                                        </p:tgtEl>
                                        <p:attrNameLst>
                                          <p:attrName>style.visibility</p:attrName>
                                        </p:attrNameLst>
                                      </p:cBhvr>
                                      <p:to>
                                        <p:strVal val="visible"/>
                                      </p:to>
                                    </p:set>
                                    <p:animEffect transition="in" filter="fade">
                                      <p:cBhvr>
                                        <p:cTn id="17" dur="500"/>
                                        <p:tgtEl>
                                          <p:spTgt spid="2867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675">
                                            <p:txEl>
                                              <p:pRg st="5" end="5"/>
                                            </p:txEl>
                                          </p:spTgt>
                                        </p:tgtEl>
                                        <p:attrNameLst>
                                          <p:attrName>style.visibility</p:attrName>
                                        </p:attrNameLst>
                                      </p:cBhvr>
                                      <p:to>
                                        <p:strVal val="visible"/>
                                      </p:to>
                                    </p:set>
                                    <p:animEffect transition="in" filter="fade">
                                      <p:cBhvr>
                                        <p:cTn id="22" dur="500"/>
                                        <p:tgtEl>
                                          <p:spTgt spid="286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r>
              <a:rPr lang="en-US" dirty="0"/>
              <a:t>Transport Layer Protocols: UDP</a:t>
            </a:r>
          </a:p>
        </p:txBody>
      </p:sp>
      <p:sp>
        <p:nvSpPr>
          <p:cNvPr id="28675" name="Content Placeholder 2"/>
          <p:cNvSpPr>
            <a:spLocks noGrp="1"/>
          </p:cNvSpPr>
          <p:nvPr>
            <p:ph idx="1"/>
          </p:nvPr>
        </p:nvSpPr>
        <p:spPr>
          <a:xfrm>
            <a:off x="713432" y="1752600"/>
            <a:ext cx="7772400" cy="4396736"/>
          </a:xfrm>
        </p:spPr>
        <p:txBody>
          <a:bodyPr>
            <a:normAutofit fontScale="92500" lnSpcReduction="10000"/>
          </a:bodyPr>
          <a:lstStyle/>
          <a:p>
            <a:r>
              <a:rPr lang="en-US" dirty="0"/>
              <a:t>UDP (User Datagram Protocol)</a:t>
            </a:r>
          </a:p>
          <a:p>
            <a:pPr lvl="1"/>
            <a:r>
              <a:rPr lang="en-US" sz="3000" dirty="0"/>
              <a:t>Unreliable, connectionless service.</a:t>
            </a:r>
          </a:p>
          <a:p>
            <a:pPr lvl="1"/>
            <a:r>
              <a:rPr lang="en-US" sz="3000" dirty="0"/>
              <a:t>No acknowledgment of receipt by receiving node.</a:t>
            </a:r>
          </a:p>
          <a:p>
            <a:pPr lvl="1"/>
            <a:r>
              <a:rPr lang="en-US" sz="3000" dirty="0"/>
              <a:t>Example: streaming video.</a:t>
            </a:r>
          </a:p>
        </p:txBody>
      </p:sp>
      <p:sp>
        <p:nvSpPr>
          <p:cNvPr id="28677" name="Slide Number Placeholder 4"/>
          <p:cNvSpPr>
            <a:spLocks noGrp="1"/>
          </p:cNvSpPr>
          <p:nvPr>
            <p:ph type="sldNum" sz="quarter" idx="12"/>
          </p:nvPr>
        </p:nvSpPr>
        <p:spPr>
          <a:noFill/>
        </p:spPr>
        <p:txBody>
          <a:bodyPr/>
          <a:lstStyle/>
          <a:p>
            <a:fld id="{7A614D00-0445-4182-B545-5CACF5A031B6}" type="slidenum">
              <a:rPr lang="en-US" smtClean="0"/>
              <a:pPr/>
              <a:t>12</a:t>
            </a:fld>
            <a:endParaRPr lang="en-US" dirty="0"/>
          </a:p>
        </p:txBody>
      </p:sp>
    </p:spTree>
    <p:extLst>
      <p:ext uri="{BB962C8B-B14F-4D97-AF65-F5344CB8AC3E}">
        <p14:creationId xmlns:p14="http://schemas.microsoft.com/office/powerpoint/2010/main" val="129263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xEl>
                                              <p:pRg st="2" end="2"/>
                                            </p:txEl>
                                          </p:spTgt>
                                        </p:tgtEl>
                                        <p:attrNameLst>
                                          <p:attrName>style.visibility</p:attrName>
                                        </p:attrNameLst>
                                      </p:cBhvr>
                                      <p:to>
                                        <p:strVal val="visible"/>
                                      </p:to>
                                    </p:set>
                                    <p:animEffect transition="in" filter="fade">
                                      <p:cBhvr>
                                        <p:cTn id="7" dur="500"/>
                                        <p:tgtEl>
                                          <p:spTgt spid="2867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75">
                                            <p:txEl>
                                              <p:pRg st="3" end="3"/>
                                            </p:txEl>
                                          </p:spTgt>
                                        </p:tgtEl>
                                        <p:attrNameLst>
                                          <p:attrName>style.visibility</p:attrName>
                                        </p:attrNameLst>
                                      </p:cBhvr>
                                      <p:to>
                                        <p:strVal val="visible"/>
                                      </p:to>
                                    </p:set>
                                    <p:animEffect transition="in" filter="fade">
                                      <p:cBhvr>
                                        <p:cTn id="12" dur="5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“Reliable” and “Unreliable”</a:t>
            </a:r>
          </a:p>
        </p:txBody>
      </p:sp>
      <p:sp>
        <p:nvSpPr>
          <p:cNvPr id="3" name="Content Placeholder 2"/>
          <p:cNvSpPr>
            <a:spLocks noGrp="1"/>
          </p:cNvSpPr>
          <p:nvPr>
            <p:ph idx="1"/>
          </p:nvPr>
        </p:nvSpPr>
        <p:spPr/>
        <p:txBody>
          <a:bodyPr>
            <a:normAutofit/>
          </a:bodyPr>
          <a:lstStyle/>
          <a:p>
            <a:r>
              <a:rPr lang="en-US" sz="2800" dirty="0"/>
              <a:t>The Postal Service: Reliable or not?</a:t>
            </a:r>
          </a:p>
          <a:p>
            <a:r>
              <a:rPr lang="en-US" sz="2800" dirty="0"/>
              <a:t>In “unreliable” network communication, the protocol provides no indication of delivery.  (IP, UDP)</a:t>
            </a:r>
          </a:p>
          <a:p>
            <a:r>
              <a:rPr lang="en-US" sz="2800" dirty="0"/>
              <a:t>In “reliable” communication, the protocol does provide feedback.</a:t>
            </a:r>
          </a:p>
          <a:p>
            <a:r>
              <a:rPr lang="en-US" sz="2800" dirty="0"/>
              <a:t>TCP is a reliable protocol in that packets are acknowledged by sequence number.</a:t>
            </a:r>
          </a:p>
          <a:p>
            <a:r>
              <a:rPr lang="en-US" sz="2800" dirty="0"/>
              <a:t>UDP is not.</a:t>
            </a:r>
          </a:p>
        </p:txBody>
      </p:sp>
      <p:sp>
        <p:nvSpPr>
          <p:cNvPr id="4" name="Slide Number Placeholder 3"/>
          <p:cNvSpPr>
            <a:spLocks noGrp="1"/>
          </p:cNvSpPr>
          <p:nvPr>
            <p:ph type="sldNum" sz="quarter" idx="12"/>
          </p:nvPr>
        </p:nvSpPr>
        <p:spPr/>
        <p:txBody>
          <a:bodyPr/>
          <a:lstStyle/>
          <a:p>
            <a:fld id="{921E7DD1-A38C-4D3C-939A-6228F0F84939}" type="slidenum">
              <a:rPr lang="en-US" smtClean="0"/>
              <a:pPr/>
              <a:t>13</a:t>
            </a:fld>
            <a:endParaRPr lang="en-US"/>
          </a:p>
        </p:txBody>
      </p:sp>
    </p:spTree>
    <p:extLst>
      <p:ext uri="{BB962C8B-B14F-4D97-AF65-F5344CB8AC3E}">
        <p14:creationId xmlns:p14="http://schemas.microsoft.com/office/powerpoint/2010/main" val="224824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en-US" sz="4000" dirty="0"/>
              <a:t>Three-Way TCP </a:t>
            </a:r>
            <a:br>
              <a:rPr lang="en-US" sz="4000" dirty="0"/>
            </a:br>
            <a:r>
              <a:rPr lang="en-US" sz="4000" dirty="0"/>
              <a:t>Connection Handshake</a:t>
            </a:r>
          </a:p>
        </p:txBody>
      </p:sp>
      <p:sp>
        <p:nvSpPr>
          <p:cNvPr id="15364" name="Slide Number Placeholder 4"/>
          <p:cNvSpPr>
            <a:spLocks noGrp="1"/>
          </p:cNvSpPr>
          <p:nvPr>
            <p:ph type="sldNum" sz="quarter" idx="12"/>
          </p:nvPr>
        </p:nvSpPr>
        <p:spPr>
          <a:noFill/>
        </p:spPr>
        <p:txBody>
          <a:bodyPr/>
          <a:lstStyle/>
          <a:p>
            <a:fld id="{25B51B8A-7951-45D7-9795-5A4C32EB0298}" type="slidenum">
              <a:rPr lang="en-US" smtClean="0"/>
              <a:pPr/>
              <a:t>14</a:t>
            </a:fld>
            <a:endParaRPr lang="en-US" dirty="0"/>
          </a:p>
        </p:txBody>
      </p:sp>
      <p:sp>
        <p:nvSpPr>
          <p:cNvPr id="3" name="Content Placeholder 2">
            <a:extLst>
              <a:ext uri="{FF2B5EF4-FFF2-40B4-BE49-F238E27FC236}">
                <a16:creationId xmlns:a16="http://schemas.microsoft.com/office/drawing/2014/main" id="{D3CE8DB7-6A24-E666-585C-43DD4E04C1DC}"/>
              </a:ext>
            </a:extLst>
          </p:cNvPr>
          <p:cNvSpPr>
            <a:spLocks noGrp="1"/>
          </p:cNvSpPr>
          <p:nvPr>
            <p:ph idx="1"/>
          </p:nvPr>
        </p:nvSpPr>
        <p:spPr/>
        <p:txBody>
          <a:bodyPr/>
          <a:lstStyle/>
          <a:p>
            <a:r>
              <a:rPr lang="en-US" dirty="0"/>
              <a:t>Client and server must agree on packet sequence numbers.  (Starting with one is a security hole.)</a:t>
            </a:r>
          </a:p>
          <a:p>
            <a:r>
              <a:rPr lang="en-US" dirty="0"/>
              <a:t>This is done with the TCP “Handshake.”</a:t>
            </a:r>
          </a:p>
          <a:p>
            <a:r>
              <a:rPr lang="en-US" dirty="0"/>
              <a:t>Client opens connection, sends number.</a:t>
            </a:r>
          </a:p>
          <a:p>
            <a:r>
              <a:rPr lang="en-US" dirty="0"/>
              <a:t>Server replies with server’s sequence, client’s sequence number plus 1.</a:t>
            </a:r>
          </a:p>
          <a:p>
            <a:r>
              <a:rPr lang="en-US" dirty="0"/>
              <a:t>Client replies with server’s sequence number plus 1, first data packet.</a:t>
            </a:r>
          </a:p>
        </p:txBody>
      </p:sp>
    </p:spTree>
    <p:extLst>
      <p:ext uri="{BB962C8B-B14F-4D97-AF65-F5344CB8AC3E}">
        <p14:creationId xmlns:p14="http://schemas.microsoft.com/office/powerpoint/2010/main" val="378907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r>
              <a:rPr lang="en-US" altLang="en-US" dirty="0"/>
              <a:t>Network Layer (Layer 3)</a:t>
            </a:r>
          </a:p>
        </p:txBody>
      </p:sp>
      <p:sp>
        <p:nvSpPr>
          <p:cNvPr id="30723" name="Rectangle 3"/>
          <p:cNvSpPr>
            <a:spLocks noGrp="1" noChangeArrowheads="1"/>
          </p:cNvSpPr>
          <p:nvPr>
            <p:ph idx="1"/>
          </p:nvPr>
        </p:nvSpPr>
        <p:spPr>
          <a:xfrm>
            <a:off x="520504" y="1752600"/>
            <a:ext cx="8242497" cy="4495801"/>
          </a:xfrm>
        </p:spPr>
        <p:txBody>
          <a:bodyPr>
            <a:noAutofit/>
          </a:bodyPr>
          <a:lstStyle/>
          <a:p>
            <a:r>
              <a:rPr lang="en-US" altLang="en-US" sz="2700" dirty="0"/>
              <a:t>The TCP/IP network layer is also called the internetworking layer or the IP layer.</a:t>
            </a:r>
          </a:p>
          <a:p>
            <a:r>
              <a:rPr lang="en-US" altLang="en-US" sz="2700" dirty="0"/>
              <a:t>Responsible for the addressing and routing of packets to their proper and final destination.</a:t>
            </a:r>
          </a:p>
          <a:p>
            <a:r>
              <a:rPr lang="en-US" altLang="en-US" sz="2700" dirty="0"/>
              <a:t>IP (not TCP) provides unreliable, connectionless, packet switching service.</a:t>
            </a:r>
          </a:p>
          <a:p>
            <a:r>
              <a:rPr lang="en-US" altLang="en-US" sz="2700" dirty="0"/>
              <a:t>Does not guarantee delivery nor check for errors.</a:t>
            </a:r>
          </a:p>
          <a:p>
            <a:r>
              <a:rPr lang="en-US" altLang="en-US" sz="2700" dirty="0"/>
              <a:t>Routers and gateways are sometimes referred to as level 3 switches to indicate the level at which routing takes place.</a:t>
            </a:r>
          </a:p>
        </p:txBody>
      </p:sp>
      <p:sp>
        <p:nvSpPr>
          <p:cNvPr id="30724" name="Slide Number Placeholder 6"/>
          <p:cNvSpPr>
            <a:spLocks noGrp="1"/>
          </p:cNvSpPr>
          <p:nvPr>
            <p:ph type="sldNum" sz="quarter" idx="12"/>
          </p:nvPr>
        </p:nvSpPr>
        <p:spPr>
          <a:noFill/>
        </p:spPr>
        <p:txBody>
          <a:bodyPr/>
          <a:lstStyle/>
          <a:p>
            <a:fld id="{7A139DB9-DCB9-4F40-9226-F4F3A88C7D54}" type="slidenum">
              <a:rPr lang="en-US" smtClean="0"/>
              <a:pPr/>
              <a:t>15</a:t>
            </a:fld>
            <a:endParaRPr lang="en-US" dirty="0"/>
          </a:p>
        </p:txBody>
      </p:sp>
    </p:spTree>
    <p:extLst>
      <p:ext uri="{BB962C8B-B14F-4D97-AF65-F5344CB8AC3E}">
        <p14:creationId xmlns:p14="http://schemas.microsoft.com/office/powerpoint/2010/main" val="15549502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fade">
                                      <p:cBhvr>
                                        <p:cTn id="7" dur="500"/>
                                        <p:tgtEl>
                                          <p:spTgt spid="307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Effect transition="in" filter="fade">
                                      <p:cBhvr>
                                        <p:cTn id="12" dur="500"/>
                                        <p:tgtEl>
                                          <p:spTgt spid="307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23">
                                            <p:txEl>
                                              <p:pRg st="3" end="3"/>
                                            </p:txEl>
                                          </p:spTgt>
                                        </p:tgtEl>
                                        <p:attrNameLst>
                                          <p:attrName>style.visibility</p:attrName>
                                        </p:attrNameLst>
                                      </p:cBhvr>
                                      <p:to>
                                        <p:strVal val="visible"/>
                                      </p:to>
                                    </p:set>
                                    <p:animEffect transition="in" filter="fade">
                                      <p:cBhvr>
                                        <p:cTn id="17" dur="500"/>
                                        <p:tgtEl>
                                          <p:spTgt spid="307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23">
                                            <p:txEl>
                                              <p:pRg st="4" end="4"/>
                                            </p:txEl>
                                          </p:spTgt>
                                        </p:tgtEl>
                                        <p:attrNameLst>
                                          <p:attrName>style.visibility</p:attrName>
                                        </p:attrNameLst>
                                      </p:cBhvr>
                                      <p:to>
                                        <p:strVal val="visible"/>
                                      </p:to>
                                    </p:set>
                                    <p:animEffect transition="in" filter="fade">
                                      <p:cBhvr>
                                        <p:cTn id="22" dur="500"/>
                                        <p:tgtEl>
                                          <p:spTgt spid="30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0" y="152400"/>
            <a:ext cx="7924800" cy="1143000"/>
          </a:xfrm>
        </p:spPr>
        <p:txBody>
          <a:bodyPr>
            <a:normAutofit/>
          </a:bodyPr>
          <a:lstStyle/>
          <a:p>
            <a:r>
              <a:rPr lang="en-US" altLang="en-US" dirty="0"/>
              <a:t>Data Link Layer (Layer 2)</a:t>
            </a:r>
          </a:p>
        </p:txBody>
      </p:sp>
      <p:sp>
        <p:nvSpPr>
          <p:cNvPr id="32771" name="Rectangle 3"/>
          <p:cNvSpPr>
            <a:spLocks noGrp="1" noChangeArrowheads="1"/>
          </p:cNvSpPr>
          <p:nvPr>
            <p:ph idx="1"/>
          </p:nvPr>
        </p:nvSpPr>
        <p:spPr/>
        <p:txBody>
          <a:bodyPr>
            <a:normAutofit lnSpcReduction="10000"/>
          </a:bodyPr>
          <a:lstStyle/>
          <a:p>
            <a:pPr>
              <a:lnSpc>
                <a:spcPct val="90000"/>
              </a:lnSpc>
            </a:pPr>
            <a:r>
              <a:rPr lang="en-US" altLang="en-US" sz="2600" dirty="0"/>
              <a:t>Responsible for the reliable transmission and delivery of packets between two adjacent nodes on the local network.</a:t>
            </a:r>
          </a:p>
          <a:p>
            <a:pPr>
              <a:lnSpc>
                <a:spcPct val="90000"/>
              </a:lnSpc>
            </a:pPr>
            <a:r>
              <a:rPr lang="en-US" altLang="en-US" sz="2600" dirty="0"/>
              <a:t>Packets at this layer are called </a:t>
            </a:r>
            <a:r>
              <a:rPr lang="en-US" altLang="en-US" sz="2600" b="1" i="1" dirty="0"/>
              <a:t>frames.</a:t>
            </a:r>
          </a:p>
          <a:p>
            <a:pPr>
              <a:lnSpc>
                <a:spcPct val="90000"/>
              </a:lnSpc>
            </a:pPr>
            <a:r>
              <a:rPr lang="en-US" altLang="en-US" sz="2600" dirty="0"/>
              <a:t>Sometimes divided into the following two sublayers:</a:t>
            </a:r>
          </a:p>
          <a:p>
            <a:pPr lvl="1">
              <a:lnSpc>
                <a:spcPct val="90000"/>
              </a:lnSpc>
            </a:pPr>
            <a:r>
              <a:rPr lang="en-US" altLang="en-US" sz="2200" dirty="0"/>
              <a:t>Software logical link control sublayer.</a:t>
            </a:r>
          </a:p>
          <a:p>
            <a:pPr lvl="2">
              <a:lnSpc>
                <a:spcPct val="90000"/>
              </a:lnSpc>
            </a:pPr>
            <a:r>
              <a:rPr lang="en-US" altLang="en-US" sz="1700" dirty="0"/>
              <a:t>Error correction, flow control, retransmission, packet reconstruction and IP datagram/frame conversions.</a:t>
            </a:r>
          </a:p>
          <a:p>
            <a:pPr lvl="2">
              <a:lnSpc>
                <a:spcPct val="90000"/>
              </a:lnSpc>
            </a:pPr>
            <a:r>
              <a:rPr lang="en-US" altLang="en-US" sz="1700" dirty="0"/>
              <a:t>Numbers frames and reorders received frames to recreate the original message.</a:t>
            </a:r>
          </a:p>
          <a:p>
            <a:pPr lvl="2">
              <a:lnSpc>
                <a:spcPct val="90000"/>
              </a:lnSpc>
            </a:pPr>
            <a:r>
              <a:rPr lang="en-US" altLang="en-US" sz="1700" dirty="0"/>
              <a:t>Rarely used; now mostly in hardware.</a:t>
            </a:r>
          </a:p>
          <a:p>
            <a:pPr lvl="1">
              <a:lnSpc>
                <a:spcPct val="90000"/>
              </a:lnSpc>
            </a:pPr>
            <a:r>
              <a:rPr lang="en-US" altLang="en-US" sz="2200" dirty="0"/>
              <a:t>Hardware medium-access control </a:t>
            </a:r>
            <a:r>
              <a:rPr lang="en-US" altLang="en-US" sz="2200" dirty="0" err="1"/>
              <a:t>sublayer</a:t>
            </a:r>
            <a:endParaRPr lang="en-US" altLang="en-US" sz="2200" dirty="0"/>
          </a:p>
          <a:p>
            <a:pPr lvl="2">
              <a:lnSpc>
                <a:spcPct val="90000"/>
              </a:lnSpc>
            </a:pPr>
            <a:r>
              <a:rPr lang="en-US" altLang="en-US" sz="1700" dirty="0"/>
              <a:t>Defines procedures for access the channel and detecting errors.</a:t>
            </a:r>
          </a:p>
          <a:p>
            <a:pPr lvl="2">
              <a:lnSpc>
                <a:spcPct val="90000"/>
              </a:lnSpc>
            </a:pPr>
            <a:r>
              <a:rPr lang="en-US" altLang="en-US" sz="1700" dirty="0"/>
              <a:t>Responsible for services such as data encoding, collision handling, synchronization, and multiplexing.</a:t>
            </a:r>
          </a:p>
        </p:txBody>
      </p:sp>
      <p:sp>
        <p:nvSpPr>
          <p:cNvPr id="32772" name="Slide Number Placeholder 6"/>
          <p:cNvSpPr>
            <a:spLocks noGrp="1"/>
          </p:cNvSpPr>
          <p:nvPr>
            <p:ph type="sldNum" sz="quarter" idx="12"/>
          </p:nvPr>
        </p:nvSpPr>
        <p:spPr>
          <a:noFill/>
        </p:spPr>
        <p:txBody>
          <a:bodyPr/>
          <a:lstStyle/>
          <a:p>
            <a:fld id="{07A68656-14F5-4F90-8FBE-1D51F9AF5C84}" type="slidenum">
              <a:rPr lang="en-US" smtClean="0"/>
              <a:pPr/>
              <a:t>16</a:t>
            </a:fld>
            <a:endParaRPr lang="en-US" dirty="0"/>
          </a:p>
        </p:txBody>
      </p:sp>
    </p:spTree>
    <p:extLst>
      <p:ext uri="{BB962C8B-B14F-4D97-AF65-F5344CB8AC3E}">
        <p14:creationId xmlns:p14="http://schemas.microsoft.com/office/powerpoint/2010/main" val="25989156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Effect transition="in" filter="fade">
                                      <p:cBhvr>
                                        <p:cTn id="7" dur="500"/>
                                        <p:tgtEl>
                                          <p:spTgt spid="327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71">
                                            <p:txEl>
                                              <p:pRg st="2" end="2"/>
                                            </p:txEl>
                                          </p:spTgt>
                                        </p:tgtEl>
                                        <p:attrNameLst>
                                          <p:attrName>style.visibility</p:attrName>
                                        </p:attrNameLst>
                                      </p:cBhvr>
                                      <p:to>
                                        <p:strVal val="visible"/>
                                      </p:to>
                                    </p:set>
                                    <p:animEffect transition="in" filter="fade">
                                      <p:cBhvr>
                                        <p:cTn id="12" dur="500"/>
                                        <p:tgtEl>
                                          <p:spTgt spid="32771">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animEffect transition="in" filter="fade">
                                      <p:cBhvr>
                                        <p:cTn id="15" dur="500"/>
                                        <p:tgtEl>
                                          <p:spTgt spid="32771">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2771">
                                            <p:txEl>
                                              <p:pRg st="4" end="4"/>
                                            </p:txEl>
                                          </p:spTgt>
                                        </p:tgtEl>
                                        <p:attrNameLst>
                                          <p:attrName>style.visibility</p:attrName>
                                        </p:attrNameLst>
                                      </p:cBhvr>
                                      <p:to>
                                        <p:strVal val="visible"/>
                                      </p:to>
                                    </p:set>
                                    <p:animEffect transition="in" filter="fade">
                                      <p:cBhvr>
                                        <p:cTn id="18" dur="500"/>
                                        <p:tgtEl>
                                          <p:spTgt spid="32771">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2771">
                                            <p:txEl>
                                              <p:pRg st="5" end="5"/>
                                            </p:txEl>
                                          </p:spTgt>
                                        </p:tgtEl>
                                        <p:attrNameLst>
                                          <p:attrName>style.visibility</p:attrName>
                                        </p:attrNameLst>
                                      </p:cBhvr>
                                      <p:to>
                                        <p:strVal val="visible"/>
                                      </p:to>
                                    </p:set>
                                    <p:animEffect transition="in" filter="fade">
                                      <p:cBhvr>
                                        <p:cTn id="21" dur="500"/>
                                        <p:tgtEl>
                                          <p:spTgt spid="32771">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2771">
                                            <p:txEl>
                                              <p:pRg st="6" end="6"/>
                                            </p:txEl>
                                          </p:spTgt>
                                        </p:tgtEl>
                                        <p:attrNameLst>
                                          <p:attrName>style.visibility</p:attrName>
                                        </p:attrNameLst>
                                      </p:cBhvr>
                                      <p:to>
                                        <p:strVal val="visible"/>
                                      </p:to>
                                    </p:set>
                                    <p:animEffect transition="in" filter="fade">
                                      <p:cBhvr>
                                        <p:cTn id="24" dur="500"/>
                                        <p:tgtEl>
                                          <p:spTgt spid="32771">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771">
                                            <p:txEl>
                                              <p:pRg st="7" end="7"/>
                                            </p:txEl>
                                          </p:spTgt>
                                        </p:tgtEl>
                                        <p:attrNameLst>
                                          <p:attrName>style.visibility</p:attrName>
                                        </p:attrNameLst>
                                      </p:cBhvr>
                                      <p:to>
                                        <p:strVal val="visible"/>
                                      </p:to>
                                    </p:set>
                                    <p:animEffect transition="in" filter="fade">
                                      <p:cBhvr>
                                        <p:cTn id="29" dur="500"/>
                                        <p:tgtEl>
                                          <p:spTgt spid="32771">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2771">
                                            <p:txEl>
                                              <p:pRg st="8" end="8"/>
                                            </p:txEl>
                                          </p:spTgt>
                                        </p:tgtEl>
                                        <p:attrNameLst>
                                          <p:attrName>style.visibility</p:attrName>
                                        </p:attrNameLst>
                                      </p:cBhvr>
                                      <p:to>
                                        <p:strVal val="visible"/>
                                      </p:to>
                                    </p:set>
                                    <p:animEffect transition="in" filter="fade">
                                      <p:cBhvr>
                                        <p:cTn id="32" dur="500"/>
                                        <p:tgtEl>
                                          <p:spTgt spid="32771">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2771">
                                            <p:txEl>
                                              <p:pRg st="9" end="9"/>
                                            </p:txEl>
                                          </p:spTgt>
                                        </p:tgtEl>
                                        <p:attrNameLst>
                                          <p:attrName>style.visibility</p:attrName>
                                        </p:attrNameLst>
                                      </p:cBhvr>
                                      <p:to>
                                        <p:strVal val="visible"/>
                                      </p:to>
                                    </p:set>
                                    <p:animEffect transition="in" filter="fade">
                                      <p:cBhvr>
                                        <p:cTn id="35" dur="500"/>
                                        <p:tgtEl>
                                          <p:spTgt spid="327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Physical Layer (Layer 1)</a:t>
            </a:r>
          </a:p>
        </p:txBody>
      </p:sp>
      <p:sp>
        <p:nvSpPr>
          <p:cNvPr id="33795" name="Rectangle 3"/>
          <p:cNvSpPr>
            <a:spLocks noGrp="1" noChangeArrowheads="1"/>
          </p:cNvSpPr>
          <p:nvPr>
            <p:ph idx="1"/>
          </p:nvPr>
        </p:nvSpPr>
        <p:spPr>
          <a:xfrm>
            <a:off x="231111" y="1600200"/>
            <a:ext cx="8681776" cy="4418690"/>
          </a:xfrm>
        </p:spPr>
        <p:txBody>
          <a:bodyPr>
            <a:normAutofit fontScale="92500"/>
          </a:bodyPr>
          <a:lstStyle/>
          <a:p>
            <a:r>
              <a:rPr lang="en-US" altLang="en-US" dirty="0"/>
              <a:t>Layer at which communication actually takes place consisting of a bare stream of bits.</a:t>
            </a:r>
          </a:p>
          <a:p>
            <a:r>
              <a:rPr lang="en-US" altLang="en-US" dirty="0"/>
              <a:t>Primarily implemented in hardware by a network interface controller (NIC).</a:t>
            </a:r>
          </a:p>
          <a:p>
            <a:r>
              <a:rPr lang="en-US" altLang="en-US" dirty="0"/>
              <a:t>Physical Medium Access Control protocol includes</a:t>
            </a:r>
          </a:p>
          <a:p>
            <a:pPr lvl="1"/>
            <a:r>
              <a:rPr lang="en-US" altLang="en-US" sz="2400" dirty="0"/>
              <a:t>Definition of the medium.</a:t>
            </a:r>
          </a:p>
          <a:p>
            <a:pPr lvl="1"/>
            <a:r>
              <a:rPr lang="en-US" altLang="en-US" sz="2400" dirty="0"/>
              <a:t>Signaling method, signal parameters, carrier frequencies, lengths of pulses, synchronization and timing issues.</a:t>
            </a:r>
          </a:p>
          <a:p>
            <a:pPr lvl="1"/>
            <a:r>
              <a:rPr lang="en-US" altLang="en-US" sz="2400" dirty="0"/>
              <a:t>Method used to physically connect the computer to the medium.</a:t>
            </a:r>
          </a:p>
        </p:txBody>
      </p:sp>
      <p:sp>
        <p:nvSpPr>
          <p:cNvPr id="33796" name="Slide Number Placeholder 6"/>
          <p:cNvSpPr>
            <a:spLocks noGrp="1"/>
          </p:cNvSpPr>
          <p:nvPr>
            <p:ph type="sldNum" sz="quarter" idx="12"/>
          </p:nvPr>
        </p:nvSpPr>
        <p:spPr>
          <a:noFill/>
        </p:spPr>
        <p:txBody>
          <a:bodyPr/>
          <a:lstStyle/>
          <a:p>
            <a:fld id="{7F029F53-B09E-4DD1-BDC2-D5607642C811}" type="slidenum">
              <a:rPr lang="en-US" smtClean="0"/>
              <a:pPr/>
              <a:t>17</a:t>
            </a:fld>
            <a:endParaRPr lang="en-US" dirty="0"/>
          </a:p>
        </p:txBody>
      </p:sp>
    </p:spTree>
    <p:extLst>
      <p:ext uri="{BB962C8B-B14F-4D97-AF65-F5344CB8AC3E}">
        <p14:creationId xmlns:p14="http://schemas.microsoft.com/office/powerpoint/2010/main" val="38208346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animEffect transition="in" filter="fade">
                                      <p:cBhvr>
                                        <p:cTn id="7" dur="500"/>
                                        <p:tgtEl>
                                          <p:spTgt spid="337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Effect transition="in" filter="fade">
                                      <p:cBhvr>
                                        <p:cTn id="12" dur="500"/>
                                        <p:tgtEl>
                                          <p:spTgt spid="3379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animEffect transition="in" filter="fade">
                                      <p:cBhvr>
                                        <p:cTn id="15" dur="500"/>
                                        <p:tgtEl>
                                          <p:spTgt spid="3379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795">
                                            <p:txEl>
                                              <p:pRg st="4" end="4"/>
                                            </p:txEl>
                                          </p:spTgt>
                                        </p:tgtEl>
                                        <p:attrNameLst>
                                          <p:attrName>style.visibility</p:attrName>
                                        </p:attrNameLst>
                                      </p:cBhvr>
                                      <p:to>
                                        <p:strVal val="visible"/>
                                      </p:to>
                                    </p:set>
                                    <p:animEffect transition="in" filter="fade">
                                      <p:cBhvr>
                                        <p:cTn id="20" dur="500"/>
                                        <p:tgtEl>
                                          <p:spTgt spid="3379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795">
                                            <p:txEl>
                                              <p:pRg st="5" end="5"/>
                                            </p:txEl>
                                          </p:spTgt>
                                        </p:tgtEl>
                                        <p:attrNameLst>
                                          <p:attrName>style.visibility</p:attrName>
                                        </p:attrNameLst>
                                      </p:cBhvr>
                                      <p:to>
                                        <p:strVal val="visible"/>
                                      </p:to>
                                    </p:set>
                                    <p:animEffect transition="in" filter="fade">
                                      <p:cBhvr>
                                        <p:cTn id="25" dur="500"/>
                                        <p:tgtEl>
                                          <p:spTgt spid="337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33400" y="304800"/>
            <a:ext cx="8231610" cy="831667"/>
          </a:xfrm>
        </p:spPr>
        <p:txBody>
          <a:bodyPr>
            <a:normAutofit fontScale="90000"/>
          </a:bodyPr>
          <a:lstStyle/>
          <a:p>
            <a:r>
              <a:rPr lang="en-US" dirty="0"/>
              <a:t>Different Addresses  Used in a Network</a:t>
            </a:r>
          </a:p>
        </p:txBody>
      </p:sp>
      <p:sp>
        <p:nvSpPr>
          <p:cNvPr id="45061" name="Slide Number Placeholder 4"/>
          <p:cNvSpPr>
            <a:spLocks noGrp="1"/>
          </p:cNvSpPr>
          <p:nvPr>
            <p:ph type="sldNum" sz="quarter" idx="12"/>
          </p:nvPr>
        </p:nvSpPr>
        <p:spPr>
          <a:noFill/>
        </p:spPr>
        <p:txBody>
          <a:bodyPr/>
          <a:lstStyle/>
          <a:p>
            <a:fld id="{22DE9C08-E5CF-4583-A66B-96382C222567}" type="slidenum">
              <a:rPr lang="en-US" smtClean="0"/>
              <a:pPr/>
              <a:t>18</a:t>
            </a:fld>
            <a:endParaRPr lang="en-US" dirty="0"/>
          </a:p>
        </p:txBody>
      </p:sp>
      <p:sp>
        <p:nvSpPr>
          <p:cNvPr id="2" name="Rectangle 1">
            <a:extLst>
              <a:ext uri="{C183D7F6-B498-43B3-948B-1728B52AA6E4}">
                <adec:decorative xmlns:adec="http://schemas.microsoft.com/office/drawing/2017/decorative" val="1"/>
              </a:ext>
            </a:extLst>
          </p:cNvPr>
          <p:cNvSpPr/>
          <p:nvPr/>
        </p:nvSpPr>
        <p:spPr>
          <a:xfrm>
            <a:off x="762000" y="2362200"/>
            <a:ext cx="2590800" cy="2698173"/>
          </a:xfrm>
          <a:prstGeom prst="rect">
            <a:avLst/>
          </a:prstGeom>
          <a:solidFill>
            <a:srgbClr val="FFFF99"/>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62000" y="2440967"/>
            <a:ext cx="2590800" cy="369332"/>
          </a:xfrm>
          <a:prstGeom prst="rect">
            <a:avLst/>
          </a:prstGeom>
          <a:noFill/>
          <a:ln w="15875">
            <a:noFill/>
          </a:ln>
        </p:spPr>
        <p:txBody>
          <a:bodyPr wrap="square" rtlCol="0">
            <a:spAutoFit/>
          </a:bodyPr>
          <a:lstStyle/>
          <a:p>
            <a:pPr algn="ctr"/>
            <a:r>
              <a:rPr lang="en-US" b="1" dirty="0">
                <a:latin typeface="+mj-lt"/>
              </a:rPr>
              <a:t>Application</a:t>
            </a:r>
          </a:p>
        </p:txBody>
      </p:sp>
      <p:sp>
        <p:nvSpPr>
          <p:cNvPr id="7" name="TextBox 6"/>
          <p:cNvSpPr txBox="1"/>
          <p:nvPr/>
        </p:nvSpPr>
        <p:spPr>
          <a:xfrm>
            <a:off x="762000" y="2942029"/>
            <a:ext cx="2590800" cy="369332"/>
          </a:xfrm>
          <a:prstGeom prst="rect">
            <a:avLst/>
          </a:prstGeom>
          <a:noFill/>
          <a:ln w="15875">
            <a:noFill/>
          </a:ln>
        </p:spPr>
        <p:txBody>
          <a:bodyPr wrap="square" rtlCol="0">
            <a:spAutoFit/>
          </a:bodyPr>
          <a:lstStyle/>
          <a:p>
            <a:pPr algn="ctr"/>
            <a:r>
              <a:rPr lang="en-US" b="1" dirty="0">
                <a:latin typeface="+mj-lt"/>
              </a:rPr>
              <a:t>Transport</a:t>
            </a:r>
          </a:p>
        </p:txBody>
      </p:sp>
      <p:sp>
        <p:nvSpPr>
          <p:cNvPr id="8" name="TextBox 7"/>
          <p:cNvSpPr txBox="1"/>
          <p:nvPr/>
        </p:nvSpPr>
        <p:spPr>
          <a:xfrm>
            <a:off x="762000" y="3443092"/>
            <a:ext cx="2590800" cy="369332"/>
          </a:xfrm>
          <a:prstGeom prst="rect">
            <a:avLst/>
          </a:prstGeom>
          <a:noFill/>
          <a:ln w="15875">
            <a:noFill/>
          </a:ln>
        </p:spPr>
        <p:txBody>
          <a:bodyPr wrap="square" rtlCol="0">
            <a:spAutoFit/>
          </a:bodyPr>
          <a:lstStyle/>
          <a:p>
            <a:pPr algn="ctr"/>
            <a:r>
              <a:rPr lang="en-US" b="1" dirty="0">
                <a:latin typeface="+mj-lt"/>
              </a:rPr>
              <a:t>Network</a:t>
            </a:r>
          </a:p>
        </p:txBody>
      </p:sp>
      <p:sp>
        <p:nvSpPr>
          <p:cNvPr id="9" name="TextBox 8"/>
          <p:cNvSpPr txBox="1"/>
          <p:nvPr/>
        </p:nvSpPr>
        <p:spPr>
          <a:xfrm>
            <a:off x="762000" y="3983182"/>
            <a:ext cx="2590800" cy="369332"/>
          </a:xfrm>
          <a:prstGeom prst="rect">
            <a:avLst/>
          </a:prstGeom>
          <a:noFill/>
          <a:ln w="15875">
            <a:noFill/>
          </a:ln>
        </p:spPr>
        <p:txBody>
          <a:bodyPr wrap="square" rtlCol="0">
            <a:spAutoFit/>
          </a:bodyPr>
          <a:lstStyle/>
          <a:p>
            <a:pPr algn="ctr"/>
            <a:r>
              <a:rPr lang="en-US" b="1" dirty="0">
                <a:latin typeface="+mj-lt"/>
              </a:rPr>
              <a:t>Data Link</a:t>
            </a:r>
          </a:p>
        </p:txBody>
      </p:sp>
      <p:sp>
        <p:nvSpPr>
          <p:cNvPr id="10" name="TextBox 9"/>
          <p:cNvSpPr txBox="1"/>
          <p:nvPr/>
        </p:nvSpPr>
        <p:spPr>
          <a:xfrm>
            <a:off x="762000" y="4521763"/>
            <a:ext cx="2590800" cy="369332"/>
          </a:xfrm>
          <a:prstGeom prst="rect">
            <a:avLst/>
          </a:prstGeom>
          <a:noFill/>
          <a:ln w="15875">
            <a:noFill/>
          </a:ln>
        </p:spPr>
        <p:txBody>
          <a:bodyPr wrap="square" rtlCol="0">
            <a:spAutoFit/>
          </a:bodyPr>
          <a:lstStyle/>
          <a:p>
            <a:pPr algn="ctr"/>
            <a:r>
              <a:rPr lang="en-US" b="1" dirty="0">
                <a:latin typeface="+mj-lt"/>
              </a:rPr>
              <a:t>Physical</a:t>
            </a:r>
          </a:p>
        </p:txBody>
      </p:sp>
      <p:sp>
        <p:nvSpPr>
          <p:cNvPr id="4" name="Left Arrow 3">
            <a:extLst>
              <a:ext uri="{C183D7F6-B498-43B3-948B-1728B52AA6E4}">
                <adec:decorative xmlns:adec="http://schemas.microsoft.com/office/drawing/2017/decorative" val="1"/>
              </a:ext>
            </a:extLst>
          </p:cNvPr>
          <p:cNvSpPr/>
          <p:nvPr/>
        </p:nvSpPr>
        <p:spPr>
          <a:xfrm>
            <a:off x="3505200" y="2550095"/>
            <a:ext cx="1143000" cy="193105"/>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a:extLst>
              <a:ext uri="{C183D7F6-B498-43B3-948B-1728B52AA6E4}">
                <adec:decorative xmlns:adec="http://schemas.microsoft.com/office/drawing/2017/decorative" val="1"/>
              </a:ext>
            </a:extLst>
          </p:cNvPr>
          <p:cNvSpPr/>
          <p:nvPr/>
        </p:nvSpPr>
        <p:spPr>
          <a:xfrm>
            <a:off x="3505200" y="3511904"/>
            <a:ext cx="1143000" cy="193105"/>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a:extLst>
              <a:ext uri="{C183D7F6-B498-43B3-948B-1728B52AA6E4}">
                <adec:decorative xmlns:adec="http://schemas.microsoft.com/office/drawing/2017/decorative" val="1"/>
              </a:ext>
            </a:extLst>
          </p:cNvPr>
          <p:cNvSpPr/>
          <p:nvPr/>
        </p:nvSpPr>
        <p:spPr>
          <a:xfrm>
            <a:off x="3525982" y="4045304"/>
            <a:ext cx="1143000" cy="193105"/>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68982" y="2209800"/>
            <a:ext cx="4246418" cy="646331"/>
          </a:xfrm>
          <a:prstGeom prst="rect">
            <a:avLst/>
          </a:prstGeom>
          <a:noFill/>
        </p:spPr>
        <p:txBody>
          <a:bodyPr wrap="square" rtlCol="0">
            <a:spAutoFit/>
          </a:bodyPr>
          <a:lstStyle/>
          <a:p>
            <a:r>
              <a:rPr lang="en-US" b="1" dirty="0">
                <a:latin typeface="+mj-lt"/>
              </a:rPr>
              <a:t>Human-friendly:</a:t>
            </a:r>
            <a:br>
              <a:rPr lang="en-US" b="1" dirty="0">
                <a:latin typeface="+mj-lt"/>
              </a:rPr>
            </a:br>
            <a:r>
              <a:rPr lang="en-US" b="1" dirty="0">
                <a:latin typeface="+mj-lt"/>
              </a:rPr>
              <a:t>Domain name, port number</a:t>
            </a:r>
          </a:p>
        </p:txBody>
      </p:sp>
      <p:sp>
        <p:nvSpPr>
          <p:cNvPr id="15" name="TextBox 14"/>
          <p:cNvSpPr txBox="1"/>
          <p:nvPr/>
        </p:nvSpPr>
        <p:spPr>
          <a:xfrm>
            <a:off x="4648200" y="3426431"/>
            <a:ext cx="4245033" cy="369332"/>
          </a:xfrm>
          <a:prstGeom prst="rect">
            <a:avLst/>
          </a:prstGeom>
          <a:noFill/>
        </p:spPr>
        <p:txBody>
          <a:bodyPr wrap="square" rtlCol="0">
            <a:spAutoFit/>
          </a:bodyPr>
          <a:lstStyle/>
          <a:p>
            <a:r>
              <a:rPr lang="en-US" b="1" dirty="0">
                <a:latin typeface="+mj-lt"/>
              </a:rPr>
              <a:t>Logical: IP Address</a:t>
            </a:r>
          </a:p>
        </p:txBody>
      </p:sp>
      <p:sp>
        <p:nvSpPr>
          <p:cNvPr id="16" name="TextBox 15"/>
          <p:cNvSpPr txBox="1"/>
          <p:nvPr/>
        </p:nvSpPr>
        <p:spPr>
          <a:xfrm>
            <a:off x="4670367" y="3957191"/>
            <a:ext cx="4245033" cy="369332"/>
          </a:xfrm>
          <a:prstGeom prst="rect">
            <a:avLst/>
          </a:prstGeom>
          <a:noFill/>
        </p:spPr>
        <p:txBody>
          <a:bodyPr wrap="square" rtlCol="0">
            <a:spAutoFit/>
          </a:bodyPr>
          <a:lstStyle/>
          <a:p>
            <a:r>
              <a:rPr lang="en-US" b="1" dirty="0">
                <a:latin typeface="+mj-lt"/>
              </a:rPr>
              <a:t>Physical: MAC Address</a:t>
            </a:r>
          </a:p>
        </p:txBody>
      </p:sp>
      <p:cxnSp>
        <p:nvCxnSpPr>
          <p:cNvPr id="11" name="Straight Connector 10">
            <a:extLst>
              <a:ext uri="{FF2B5EF4-FFF2-40B4-BE49-F238E27FC236}">
                <a16:creationId xmlns:a16="http://schemas.microsoft.com/office/drawing/2014/main" id="{F7716597-7A4A-3ACE-99CE-7B05F33A53E5}"/>
              </a:ext>
              <a:ext uri="{C183D7F6-B498-43B3-948B-1728B52AA6E4}">
                <adec:decorative xmlns:adec="http://schemas.microsoft.com/office/drawing/2017/decorative" val="1"/>
              </a:ext>
            </a:extLst>
          </p:cNvPr>
          <p:cNvCxnSpPr/>
          <p:nvPr/>
        </p:nvCxnSpPr>
        <p:spPr>
          <a:xfrm>
            <a:off x="762000" y="2895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A2B9C28-0AFE-B915-AECE-8D3C0242233E}"/>
              </a:ext>
              <a:ext uri="{C183D7F6-B498-43B3-948B-1728B52AA6E4}">
                <adec:decorative xmlns:adec="http://schemas.microsoft.com/office/drawing/2017/decorative" val="1"/>
              </a:ext>
            </a:extLst>
          </p:cNvPr>
          <p:cNvCxnSpPr/>
          <p:nvPr/>
        </p:nvCxnSpPr>
        <p:spPr>
          <a:xfrm>
            <a:off x="762000" y="33528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1A5AA45-8C62-70A9-FCFE-9D8F767DC898}"/>
              </a:ext>
              <a:ext uri="{C183D7F6-B498-43B3-948B-1728B52AA6E4}">
                <adec:decorative xmlns:adec="http://schemas.microsoft.com/office/drawing/2017/decorative" val="1"/>
              </a:ext>
            </a:extLst>
          </p:cNvPr>
          <p:cNvCxnSpPr/>
          <p:nvPr/>
        </p:nvCxnSpPr>
        <p:spPr>
          <a:xfrm>
            <a:off x="762000" y="38862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F8C79DA-C4CB-BAD4-534E-758BD6A2633E}"/>
              </a:ext>
              <a:ext uri="{C183D7F6-B498-43B3-948B-1728B52AA6E4}">
                <adec:decorative xmlns:adec="http://schemas.microsoft.com/office/drawing/2017/decorative" val="1"/>
              </a:ext>
            </a:extLst>
          </p:cNvPr>
          <p:cNvCxnSpPr/>
          <p:nvPr/>
        </p:nvCxnSpPr>
        <p:spPr>
          <a:xfrm>
            <a:off x="762000" y="44196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799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62000" y="228600"/>
            <a:ext cx="7924800" cy="1143000"/>
          </a:xfrm>
        </p:spPr>
        <p:txBody>
          <a:bodyPr/>
          <a:lstStyle/>
          <a:p>
            <a:r>
              <a:rPr lang="en-US" sz="3900" dirty="0"/>
              <a:t>Domain Names</a:t>
            </a:r>
          </a:p>
        </p:txBody>
      </p:sp>
      <p:sp>
        <p:nvSpPr>
          <p:cNvPr id="10243" name="Content Placeholder 2"/>
          <p:cNvSpPr>
            <a:spLocks noGrp="1"/>
          </p:cNvSpPr>
          <p:nvPr>
            <p:ph idx="1"/>
          </p:nvPr>
        </p:nvSpPr>
        <p:spPr/>
        <p:txBody>
          <a:bodyPr/>
          <a:lstStyle/>
          <a:p>
            <a:pPr>
              <a:spcBef>
                <a:spcPts val="0"/>
              </a:spcBef>
            </a:pPr>
            <a:r>
              <a:rPr lang="en-US" sz="2900" dirty="0"/>
              <a:t>Hierarchical system of network address identifiers used throughout the Internet and on local area networks, intranets and extranets.</a:t>
            </a:r>
          </a:p>
          <a:p>
            <a:pPr>
              <a:spcBef>
                <a:spcPts val="0"/>
              </a:spcBef>
            </a:pPr>
            <a:r>
              <a:rPr lang="en-US" sz="2900" dirty="0"/>
              <a:t>Created so users would not have to memorize IP addresses.</a:t>
            </a:r>
          </a:p>
        </p:txBody>
      </p:sp>
      <p:sp>
        <p:nvSpPr>
          <p:cNvPr id="10245" name="Slide Number Placeholder 4"/>
          <p:cNvSpPr>
            <a:spLocks noGrp="1"/>
          </p:cNvSpPr>
          <p:nvPr>
            <p:ph type="sldNum" sz="quarter" idx="12"/>
          </p:nvPr>
        </p:nvSpPr>
        <p:spPr>
          <a:noFill/>
        </p:spPr>
        <p:txBody>
          <a:bodyPr/>
          <a:lstStyle/>
          <a:p>
            <a:fld id="{94C1E068-C0B4-4A49-8814-D2974FB3EB7E}" type="slidenum">
              <a:rPr lang="en-US" smtClean="0"/>
              <a:pPr/>
              <a:t>19</a:t>
            </a:fld>
            <a:endParaRPr lang="en-US" dirty="0"/>
          </a:p>
        </p:txBody>
      </p:sp>
    </p:spTree>
    <p:extLst>
      <p:ext uri="{BB962C8B-B14F-4D97-AF65-F5344CB8AC3E}">
        <p14:creationId xmlns:p14="http://schemas.microsoft.com/office/powerpoint/2010/main" val="223726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fade">
                                      <p:cBhvr>
                                        <p:cTn id="7" dur="5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A0037-BA6A-46B6-EAD9-CC1DC4126BA2}"/>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8A8B8A95-992A-2E95-BE1B-F45BE2AED2EA}"/>
              </a:ext>
            </a:extLst>
          </p:cNvPr>
          <p:cNvSpPr>
            <a:spLocks noGrp="1"/>
          </p:cNvSpPr>
          <p:nvPr>
            <p:ph idx="1"/>
          </p:nvPr>
        </p:nvSpPr>
        <p:spPr/>
        <p:txBody>
          <a:bodyPr/>
          <a:lstStyle/>
          <a:p>
            <a:r>
              <a:rPr lang="en-US" dirty="0"/>
              <a:t>Quiz 5 will be due on Wednesday.  (Assignment 4 is also due on Wednesday.)</a:t>
            </a:r>
          </a:p>
          <a:p>
            <a:r>
              <a:rPr lang="en-US" dirty="0"/>
              <a:t>Quiz 6 remains due on the 10</a:t>
            </a:r>
            <a:r>
              <a:rPr lang="en-US" baseline="30000" dirty="0"/>
              <a:t>th</a:t>
            </a:r>
            <a:r>
              <a:rPr lang="en-US" dirty="0"/>
              <a:t>.</a:t>
            </a:r>
          </a:p>
        </p:txBody>
      </p:sp>
    </p:spTree>
    <p:extLst>
      <p:ext uri="{BB962C8B-B14F-4D97-AF65-F5344CB8AC3E}">
        <p14:creationId xmlns:p14="http://schemas.microsoft.com/office/powerpoint/2010/main" val="275681192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62000" y="228600"/>
            <a:ext cx="7924800" cy="1143000"/>
          </a:xfrm>
        </p:spPr>
        <p:txBody>
          <a:bodyPr/>
          <a:lstStyle/>
          <a:p>
            <a:r>
              <a:rPr lang="en-US" sz="3900" dirty="0"/>
              <a:t>Domain Name System (DNS)</a:t>
            </a:r>
          </a:p>
        </p:txBody>
      </p:sp>
      <p:sp>
        <p:nvSpPr>
          <p:cNvPr id="10243" name="Content Placeholder 2"/>
          <p:cNvSpPr>
            <a:spLocks noGrp="1"/>
          </p:cNvSpPr>
          <p:nvPr>
            <p:ph idx="1"/>
          </p:nvPr>
        </p:nvSpPr>
        <p:spPr/>
        <p:txBody>
          <a:bodyPr/>
          <a:lstStyle/>
          <a:p>
            <a:pPr>
              <a:spcBef>
                <a:spcPts val="0"/>
              </a:spcBef>
            </a:pPr>
            <a:r>
              <a:rPr lang="en-US" sz="2900" dirty="0"/>
              <a:t>Principal service: domain name resolution – translates  domain names into IP addresses</a:t>
            </a:r>
          </a:p>
          <a:p>
            <a:pPr>
              <a:spcBef>
                <a:spcPts val="0"/>
              </a:spcBef>
            </a:pPr>
            <a:r>
              <a:rPr lang="en-US" sz="2900" dirty="0"/>
              <a:t>Can also translate IP addresses to domain names, sometimes.</a:t>
            </a:r>
          </a:p>
          <a:p>
            <a:pPr>
              <a:spcBef>
                <a:spcPts val="0"/>
              </a:spcBef>
            </a:pPr>
            <a:r>
              <a:rPr lang="en-US" sz="2900" dirty="0"/>
              <a:t>Can provide other services.</a:t>
            </a:r>
            <a:endParaRPr lang="en-US" sz="2400" dirty="0"/>
          </a:p>
          <a:p>
            <a:pPr>
              <a:spcBef>
                <a:spcPts val="0"/>
              </a:spcBef>
            </a:pPr>
            <a:r>
              <a:rPr lang="en-US" sz="2900" dirty="0"/>
              <a:t>Uses a massive distributed database containing a directory of servers.</a:t>
            </a:r>
          </a:p>
        </p:txBody>
      </p:sp>
      <p:sp>
        <p:nvSpPr>
          <p:cNvPr id="10245" name="Slide Number Placeholder 4"/>
          <p:cNvSpPr>
            <a:spLocks noGrp="1"/>
          </p:cNvSpPr>
          <p:nvPr>
            <p:ph type="sldNum" sz="quarter" idx="12"/>
          </p:nvPr>
        </p:nvSpPr>
        <p:spPr>
          <a:noFill/>
        </p:spPr>
        <p:txBody>
          <a:bodyPr/>
          <a:lstStyle/>
          <a:p>
            <a:fld id="{94C1E068-C0B4-4A49-8814-D2974FB3EB7E}" type="slidenum">
              <a:rPr lang="en-US" smtClean="0"/>
              <a:pPr/>
              <a:t>20</a:t>
            </a:fld>
            <a:endParaRPr lang="en-US" dirty="0"/>
          </a:p>
        </p:txBody>
      </p:sp>
    </p:spTree>
    <p:extLst>
      <p:ext uri="{BB962C8B-B14F-4D97-AF65-F5344CB8AC3E}">
        <p14:creationId xmlns:p14="http://schemas.microsoft.com/office/powerpoint/2010/main" val="311449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fade">
                                      <p:cBhvr>
                                        <p:cTn id="7" dur="500"/>
                                        <p:tgtEl>
                                          <p:spTgt spid="102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fade">
                                      <p:cBhvr>
                                        <p:cTn id="12" dur="500"/>
                                        <p:tgtEl>
                                          <p:spTgt spid="102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3">
                                            <p:txEl>
                                              <p:pRg st="3" end="3"/>
                                            </p:txEl>
                                          </p:spTgt>
                                        </p:tgtEl>
                                        <p:attrNameLst>
                                          <p:attrName>style.visibility</p:attrName>
                                        </p:attrNameLst>
                                      </p:cBhvr>
                                      <p:to>
                                        <p:strVal val="visible"/>
                                      </p:to>
                                    </p:set>
                                    <p:animEffect transition="in" filter="fade">
                                      <p:cBhvr>
                                        <p:cTn id="17"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lIns="91425" tIns="45713" rIns="91425" bIns="45713" anchor="t">
            <a:normAutofit fontScale="90000"/>
          </a:bodyPr>
          <a:lstStyle/>
          <a:p>
            <a:r>
              <a:rPr lang="en-US" dirty="0"/>
              <a:t>Domain Names form a Hierarchy</a:t>
            </a:r>
          </a:p>
        </p:txBody>
      </p:sp>
      <p:sp>
        <p:nvSpPr>
          <p:cNvPr id="32" name="Slide Number Placeholder 31"/>
          <p:cNvSpPr>
            <a:spLocks noGrp="1"/>
          </p:cNvSpPr>
          <p:nvPr>
            <p:ph type="sldNum" sz="quarter" idx="12"/>
          </p:nvPr>
        </p:nvSpPr>
        <p:spPr/>
        <p:txBody>
          <a:bodyPr/>
          <a:lstStyle/>
          <a:p>
            <a:pPr>
              <a:defRPr/>
            </a:pPr>
            <a:fld id="{C202AFE5-E482-4548-BA7B-6BA3DEFDC7E5}" type="slidenum">
              <a:rPr lang="en-US" smtClean="0"/>
              <a:pPr>
                <a:defRPr/>
              </a:pPr>
              <a:t>21</a:t>
            </a:fld>
            <a:endParaRPr lang="en-US" dirty="0"/>
          </a:p>
        </p:txBody>
      </p:sp>
      <p:sp>
        <p:nvSpPr>
          <p:cNvPr id="14340" name="Rectangle 4">
            <a:extLst>
              <a:ext uri="{C183D7F6-B498-43B3-948B-1728B52AA6E4}">
                <adec:decorative xmlns:adec="http://schemas.microsoft.com/office/drawing/2017/decorative" val="1"/>
              </a:ext>
            </a:extLst>
          </p:cNvPr>
          <p:cNvSpPr>
            <a:spLocks noChangeArrowheads="1"/>
          </p:cNvSpPr>
          <p:nvPr/>
        </p:nvSpPr>
        <p:spPr bwMode="auto">
          <a:xfrm>
            <a:off x="3269734" y="1905207"/>
            <a:ext cx="1061106" cy="640080"/>
          </a:xfrm>
          <a:prstGeom prst="rect">
            <a:avLst/>
          </a:prstGeom>
          <a:solidFill>
            <a:srgbClr val="FFFF99"/>
          </a:solidFill>
          <a:ln w="9525">
            <a:solidFill>
              <a:schemeClr val="tx1"/>
            </a:solidFill>
            <a:miter lim="800000"/>
            <a:headEnd/>
            <a:tailEnd/>
          </a:ln>
        </p:spPr>
        <p:txBody>
          <a:bodyPr lIns="563024" tIns="281513" rIns="563024" bIns="281513">
            <a:spAutoFit/>
          </a:bodyPr>
          <a:lstStyle/>
          <a:p>
            <a:endParaRPr lang="en-US"/>
          </a:p>
        </p:txBody>
      </p:sp>
      <p:sp>
        <p:nvSpPr>
          <p:cNvPr id="14341" name="Rectangle 5">
            <a:extLst>
              <a:ext uri="{C183D7F6-B498-43B3-948B-1728B52AA6E4}">
                <adec:decorative xmlns:adec="http://schemas.microsoft.com/office/drawing/2017/decorative" val="1"/>
              </a:ext>
            </a:extLst>
          </p:cNvPr>
          <p:cNvSpPr>
            <a:spLocks noChangeArrowheads="1"/>
          </p:cNvSpPr>
          <p:nvPr/>
        </p:nvSpPr>
        <p:spPr bwMode="auto">
          <a:xfrm>
            <a:off x="1436915" y="2976885"/>
            <a:ext cx="1061106" cy="640080"/>
          </a:xfrm>
          <a:prstGeom prst="rect">
            <a:avLst/>
          </a:prstGeom>
          <a:solidFill>
            <a:srgbClr val="FFFF99"/>
          </a:solidFill>
          <a:ln w="9525">
            <a:solidFill>
              <a:schemeClr val="tx1"/>
            </a:solidFill>
            <a:miter lim="800000"/>
            <a:headEnd/>
            <a:tailEnd/>
          </a:ln>
        </p:spPr>
        <p:txBody>
          <a:bodyPr lIns="563024" tIns="281513" rIns="563024" bIns="281513">
            <a:spAutoFit/>
          </a:bodyPr>
          <a:lstStyle/>
          <a:p>
            <a:endParaRPr lang="en-US"/>
          </a:p>
        </p:txBody>
      </p:sp>
      <p:sp>
        <p:nvSpPr>
          <p:cNvPr id="14342" name="Rectangle 6">
            <a:extLst>
              <a:ext uri="{C183D7F6-B498-43B3-948B-1728B52AA6E4}">
                <adec:decorative xmlns:adec="http://schemas.microsoft.com/office/drawing/2017/decorative" val="1"/>
              </a:ext>
            </a:extLst>
          </p:cNvPr>
          <p:cNvSpPr>
            <a:spLocks noChangeArrowheads="1"/>
          </p:cNvSpPr>
          <p:nvPr/>
        </p:nvSpPr>
        <p:spPr bwMode="auto">
          <a:xfrm>
            <a:off x="3269734" y="2976885"/>
            <a:ext cx="1061106" cy="640080"/>
          </a:xfrm>
          <a:prstGeom prst="rect">
            <a:avLst/>
          </a:prstGeom>
          <a:solidFill>
            <a:srgbClr val="FFFF99"/>
          </a:solidFill>
          <a:ln w="9525">
            <a:solidFill>
              <a:schemeClr val="tx1"/>
            </a:solidFill>
            <a:miter lim="800000"/>
            <a:headEnd/>
            <a:tailEnd/>
          </a:ln>
        </p:spPr>
        <p:txBody>
          <a:bodyPr lIns="563024" tIns="281513" rIns="563024" bIns="281513">
            <a:spAutoFit/>
          </a:bodyPr>
          <a:lstStyle/>
          <a:p>
            <a:endParaRPr lang="en-US"/>
          </a:p>
        </p:txBody>
      </p:sp>
      <p:sp>
        <p:nvSpPr>
          <p:cNvPr id="14343" name="Rectangle 7">
            <a:extLst>
              <a:ext uri="{C183D7F6-B498-43B3-948B-1728B52AA6E4}">
                <adec:decorative xmlns:adec="http://schemas.microsoft.com/office/drawing/2017/decorative" val="1"/>
              </a:ext>
            </a:extLst>
          </p:cNvPr>
          <p:cNvSpPr>
            <a:spLocks noChangeArrowheads="1"/>
          </p:cNvSpPr>
          <p:nvPr/>
        </p:nvSpPr>
        <p:spPr bwMode="auto">
          <a:xfrm>
            <a:off x="5102554" y="2976885"/>
            <a:ext cx="1061106" cy="640080"/>
          </a:xfrm>
          <a:prstGeom prst="rect">
            <a:avLst/>
          </a:prstGeom>
          <a:solidFill>
            <a:srgbClr val="FFFF99"/>
          </a:solidFill>
          <a:ln w="9525">
            <a:solidFill>
              <a:schemeClr val="tx1"/>
            </a:solidFill>
            <a:miter lim="800000"/>
            <a:headEnd/>
            <a:tailEnd/>
          </a:ln>
        </p:spPr>
        <p:txBody>
          <a:bodyPr lIns="563024" tIns="281513" rIns="563024" bIns="281513">
            <a:spAutoFit/>
          </a:bodyPr>
          <a:lstStyle/>
          <a:p>
            <a:endParaRPr lang="en-US"/>
          </a:p>
        </p:txBody>
      </p:sp>
      <p:sp>
        <p:nvSpPr>
          <p:cNvPr id="14344" name="Text Box 8"/>
          <p:cNvSpPr txBox="1">
            <a:spLocks noChangeArrowheads="1"/>
          </p:cNvSpPr>
          <p:nvPr/>
        </p:nvSpPr>
        <p:spPr bwMode="auto">
          <a:xfrm>
            <a:off x="2972303" y="1752641"/>
            <a:ext cx="1911196" cy="879982"/>
          </a:xfrm>
          <a:prstGeom prst="rect">
            <a:avLst/>
          </a:prstGeom>
          <a:noFill/>
          <a:ln w="9525">
            <a:noFill/>
            <a:miter lim="800000"/>
            <a:headEnd/>
            <a:tailEnd/>
          </a:ln>
        </p:spPr>
        <p:txBody>
          <a:bodyPr lIns="459991" tIns="229996" rIns="459991" bIns="229996">
            <a:spAutoFit/>
          </a:bodyPr>
          <a:lstStyle/>
          <a:p>
            <a:pPr>
              <a:spcBef>
                <a:spcPct val="50000"/>
              </a:spcBef>
            </a:pPr>
            <a:r>
              <a:rPr lang="en-US" sz="2700" b="1">
                <a:latin typeface="Arial" charset="0"/>
              </a:rPr>
              <a:t>Root</a:t>
            </a:r>
            <a:endParaRPr lang="en-US"/>
          </a:p>
        </p:txBody>
      </p:sp>
      <p:sp>
        <p:nvSpPr>
          <p:cNvPr id="14345" name="Text Box 9"/>
          <p:cNvSpPr txBox="1">
            <a:spLocks noChangeArrowheads="1"/>
          </p:cNvSpPr>
          <p:nvPr/>
        </p:nvSpPr>
        <p:spPr bwMode="auto">
          <a:xfrm>
            <a:off x="1153552" y="2922929"/>
            <a:ext cx="2208627" cy="902368"/>
          </a:xfrm>
          <a:prstGeom prst="rect">
            <a:avLst/>
          </a:prstGeom>
          <a:noFill/>
          <a:ln w="9525">
            <a:noFill/>
            <a:miter lim="800000"/>
            <a:headEnd/>
            <a:tailEnd/>
          </a:ln>
        </p:spPr>
        <p:txBody>
          <a:bodyPr lIns="459991" tIns="229996" rIns="459991" bIns="229996">
            <a:spAutoFit/>
          </a:bodyPr>
          <a:lstStyle/>
          <a:p>
            <a:pPr>
              <a:spcBef>
                <a:spcPct val="50000"/>
              </a:spcBef>
            </a:pPr>
            <a:r>
              <a:rPr lang="en-US" b="1">
                <a:latin typeface="Arial" charset="0"/>
              </a:rPr>
              <a:t>.com</a:t>
            </a:r>
            <a:endParaRPr lang="en-US"/>
          </a:p>
        </p:txBody>
      </p:sp>
      <p:sp>
        <p:nvSpPr>
          <p:cNvPr id="14346" name="Text Box 10"/>
          <p:cNvSpPr txBox="1">
            <a:spLocks noChangeArrowheads="1"/>
          </p:cNvSpPr>
          <p:nvPr/>
        </p:nvSpPr>
        <p:spPr bwMode="auto">
          <a:xfrm>
            <a:off x="2972303" y="2936411"/>
            <a:ext cx="1905000" cy="910760"/>
          </a:xfrm>
          <a:prstGeom prst="rect">
            <a:avLst/>
          </a:prstGeom>
          <a:noFill/>
          <a:ln w="9525">
            <a:noFill/>
            <a:miter lim="800000"/>
            <a:headEnd/>
            <a:tailEnd/>
          </a:ln>
        </p:spPr>
        <p:txBody>
          <a:bodyPr wrap="square" lIns="459991" tIns="229996" rIns="459991" bIns="229996">
            <a:spAutoFit/>
          </a:bodyPr>
          <a:lstStyle/>
          <a:p>
            <a:pPr>
              <a:spcBef>
                <a:spcPct val="50000"/>
              </a:spcBef>
            </a:pPr>
            <a:r>
              <a:rPr lang="en-US" b="1">
                <a:latin typeface="Arial" charset="0"/>
              </a:rPr>
              <a:t>.edu</a:t>
            </a:r>
            <a:endParaRPr lang="en-US"/>
          </a:p>
        </p:txBody>
      </p:sp>
      <p:sp>
        <p:nvSpPr>
          <p:cNvPr id="14347" name="Text Box 11"/>
          <p:cNvSpPr txBox="1">
            <a:spLocks noChangeArrowheads="1"/>
          </p:cNvSpPr>
          <p:nvPr/>
        </p:nvSpPr>
        <p:spPr bwMode="auto">
          <a:xfrm>
            <a:off x="4903595" y="2931100"/>
            <a:ext cx="2365381" cy="902368"/>
          </a:xfrm>
          <a:prstGeom prst="rect">
            <a:avLst/>
          </a:prstGeom>
          <a:noFill/>
          <a:ln w="9525">
            <a:noFill/>
            <a:miter lim="800000"/>
            <a:headEnd/>
            <a:tailEnd/>
          </a:ln>
        </p:spPr>
        <p:txBody>
          <a:bodyPr lIns="459991" tIns="229996" rIns="459991" bIns="229996">
            <a:spAutoFit/>
          </a:bodyPr>
          <a:lstStyle/>
          <a:p>
            <a:pPr>
              <a:spcBef>
                <a:spcPct val="50000"/>
              </a:spcBef>
            </a:pPr>
            <a:r>
              <a:rPr lang="en-US" b="1" dirty="0">
                <a:latin typeface="Arial" charset="0"/>
              </a:rPr>
              <a:t>.org</a:t>
            </a:r>
            <a:endParaRPr lang="en-US" dirty="0"/>
          </a:p>
        </p:txBody>
      </p:sp>
      <p:sp>
        <p:nvSpPr>
          <p:cNvPr id="14348" name="Rectangle 12">
            <a:extLst>
              <a:ext uri="{C183D7F6-B498-43B3-948B-1728B52AA6E4}">
                <adec:decorative xmlns:adec="http://schemas.microsoft.com/office/drawing/2017/decorative" val="1"/>
              </a:ext>
            </a:extLst>
          </p:cNvPr>
          <p:cNvSpPr>
            <a:spLocks noChangeArrowheads="1"/>
          </p:cNvSpPr>
          <p:nvPr/>
        </p:nvSpPr>
        <p:spPr bwMode="auto">
          <a:xfrm>
            <a:off x="2210638" y="4048564"/>
            <a:ext cx="1057087" cy="640080"/>
          </a:xfrm>
          <a:prstGeom prst="rect">
            <a:avLst/>
          </a:prstGeom>
          <a:solidFill>
            <a:srgbClr val="FFFF99"/>
          </a:solidFill>
          <a:ln w="9525">
            <a:solidFill>
              <a:schemeClr val="tx1"/>
            </a:solidFill>
            <a:miter lim="800000"/>
            <a:headEnd/>
            <a:tailEnd/>
          </a:ln>
        </p:spPr>
        <p:txBody>
          <a:bodyPr lIns="563024" tIns="281513" rIns="563024" bIns="281513">
            <a:spAutoFit/>
          </a:bodyPr>
          <a:lstStyle/>
          <a:p>
            <a:endParaRPr lang="en-US"/>
          </a:p>
        </p:txBody>
      </p:sp>
      <p:sp>
        <p:nvSpPr>
          <p:cNvPr id="14349" name="Text Box 13"/>
          <p:cNvSpPr txBox="1">
            <a:spLocks noChangeArrowheads="1"/>
          </p:cNvSpPr>
          <p:nvPr/>
        </p:nvSpPr>
        <p:spPr bwMode="auto">
          <a:xfrm>
            <a:off x="1742209" y="3810000"/>
            <a:ext cx="1991583" cy="1080037"/>
          </a:xfrm>
          <a:prstGeom prst="rect">
            <a:avLst/>
          </a:prstGeom>
          <a:noFill/>
          <a:ln w="9525">
            <a:noFill/>
            <a:miter lim="800000"/>
            <a:headEnd/>
            <a:tailEnd/>
          </a:ln>
        </p:spPr>
        <p:txBody>
          <a:bodyPr wrap="square" lIns="459991" tIns="229996" rIns="459991" bIns="229996">
            <a:spAutoFit/>
          </a:bodyPr>
          <a:lstStyle/>
          <a:p>
            <a:pPr algn="ctr">
              <a:spcBef>
                <a:spcPct val="50000"/>
              </a:spcBef>
            </a:pPr>
            <a:r>
              <a:rPr lang="en-US" sz="2000" b="1" dirty="0">
                <a:latin typeface="Arial" charset="0"/>
              </a:rPr>
              <a:t>.</a:t>
            </a:r>
            <a:r>
              <a:rPr lang="en-US" sz="2000" b="1" dirty="0" err="1">
                <a:latin typeface="Arial" charset="0"/>
              </a:rPr>
              <a:t>kenne</a:t>
            </a:r>
            <a:br>
              <a:rPr lang="en-US" sz="2000" b="1" dirty="0">
                <a:latin typeface="Arial" charset="0"/>
              </a:rPr>
            </a:br>
            <a:r>
              <a:rPr lang="en-US" sz="2000" b="1" dirty="0">
                <a:latin typeface="Arial" charset="0"/>
              </a:rPr>
              <a:t>saw</a:t>
            </a:r>
            <a:endParaRPr lang="en-US" sz="2000" dirty="0"/>
          </a:p>
        </p:txBody>
      </p:sp>
      <p:sp>
        <p:nvSpPr>
          <p:cNvPr id="14350" name="Rectangle 14">
            <a:extLst>
              <a:ext uri="{C183D7F6-B498-43B3-948B-1728B52AA6E4}">
                <adec:decorative xmlns:adec="http://schemas.microsoft.com/office/drawing/2017/decorative" val="1"/>
              </a:ext>
            </a:extLst>
          </p:cNvPr>
          <p:cNvSpPr>
            <a:spLocks noChangeArrowheads="1"/>
          </p:cNvSpPr>
          <p:nvPr/>
        </p:nvSpPr>
        <p:spPr bwMode="auto">
          <a:xfrm>
            <a:off x="4234376" y="4048564"/>
            <a:ext cx="1059096" cy="640080"/>
          </a:xfrm>
          <a:prstGeom prst="rect">
            <a:avLst/>
          </a:prstGeom>
          <a:solidFill>
            <a:srgbClr val="FFFF99"/>
          </a:solidFill>
          <a:ln w="9525">
            <a:solidFill>
              <a:schemeClr val="tx1"/>
            </a:solidFill>
            <a:miter lim="800000"/>
            <a:headEnd/>
            <a:tailEnd/>
          </a:ln>
        </p:spPr>
        <p:txBody>
          <a:bodyPr lIns="563024" tIns="281513" rIns="563024" bIns="281513">
            <a:spAutoFit/>
          </a:bodyPr>
          <a:lstStyle/>
          <a:p>
            <a:endParaRPr lang="en-US"/>
          </a:p>
        </p:txBody>
      </p:sp>
      <p:sp>
        <p:nvSpPr>
          <p:cNvPr id="14351" name="Text Box 15"/>
          <p:cNvSpPr txBox="1">
            <a:spLocks noChangeArrowheads="1"/>
          </p:cNvSpPr>
          <p:nvPr/>
        </p:nvSpPr>
        <p:spPr bwMode="auto">
          <a:xfrm>
            <a:off x="3899371" y="4001503"/>
            <a:ext cx="2319160" cy="741483"/>
          </a:xfrm>
          <a:prstGeom prst="rect">
            <a:avLst/>
          </a:prstGeom>
          <a:noFill/>
          <a:ln w="9525">
            <a:noFill/>
            <a:miter lim="800000"/>
            <a:headEnd/>
            <a:tailEnd/>
          </a:ln>
        </p:spPr>
        <p:txBody>
          <a:bodyPr lIns="459991" tIns="229996" rIns="459991" bIns="229996">
            <a:spAutoFit/>
          </a:bodyPr>
          <a:lstStyle/>
          <a:p>
            <a:pPr>
              <a:spcBef>
                <a:spcPct val="50000"/>
              </a:spcBef>
            </a:pPr>
            <a:r>
              <a:rPr lang="en-US" b="1" dirty="0">
                <a:latin typeface="Arial" charset="0"/>
              </a:rPr>
              <a:t>.</a:t>
            </a:r>
            <a:r>
              <a:rPr lang="en-US" b="1" dirty="0" err="1">
                <a:latin typeface="Arial" charset="0"/>
              </a:rPr>
              <a:t>gatech</a:t>
            </a:r>
            <a:endParaRPr lang="en-US" dirty="0"/>
          </a:p>
        </p:txBody>
      </p:sp>
      <p:sp>
        <p:nvSpPr>
          <p:cNvPr id="14352" name="Rectangle 16">
            <a:extLst>
              <a:ext uri="{C183D7F6-B498-43B3-948B-1728B52AA6E4}">
                <adec:decorative xmlns:adec="http://schemas.microsoft.com/office/drawing/2017/decorative" val="1"/>
              </a:ext>
            </a:extLst>
          </p:cNvPr>
          <p:cNvSpPr>
            <a:spLocks noChangeArrowheads="1"/>
          </p:cNvSpPr>
          <p:nvPr/>
        </p:nvSpPr>
        <p:spPr bwMode="auto">
          <a:xfrm>
            <a:off x="761666" y="5120243"/>
            <a:ext cx="1639891" cy="640080"/>
          </a:xfrm>
          <a:prstGeom prst="rect">
            <a:avLst/>
          </a:prstGeom>
          <a:solidFill>
            <a:srgbClr val="33CCCC"/>
          </a:solidFill>
          <a:ln w="9525">
            <a:solidFill>
              <a:schemeClr val="tx1"/>
            </a:solidFill>
            <a:miter lim="800000"/>
            <a:headEnd/>
            <a:tailEnd/>
          </a:ln>
        </p:spPr>
        <p:txBody>
          <a:bodyPr lIns="563024" tIns="281513" rIns="563024" bIns="281513">
            <a:spAutoFit/>
          </a:bodyPr>
          <a:lstStyle/>
          <a:p>
            <a:endParaRPr lang="en-US"/>
          </a:p>
        </p:txBody>
      </p:sp>
      <p:sp>
        <p:nvSpPr>
          <p:cNvPr id="14353" name="Text Box 17"/>
          <p:cNvSpPr txBox="1">
            <a:spLocks noChangeArrowheads="1"/>
          </p:cNvSpPr>
          <p:nvPr/>
        </p:nvSpPr>
        <p:spPr bwMode="auto">
          <a:xfrm>
            <a:off x="500205" y="5101156"/>
            <a:ext cx="2666833" cy="741483"/>
          </a:xfrm>
          <a:prstGeom prst="rect">
            <a:avLst/>
          </a:prstGeom>
          <a:noFill/>
          <a:ln w="9525">
            <a:noFill/>
            <a:miter lim="800000"/>
            <a:headEnd/>
            <a:tailEnd/>
          </a:ln>
        </p:spPr>
        <p:txBody>
          <a:bodyPr lIns="459991" tIns="229996" rIns="459991" bIns="229996">
            <a:spAutoFit/>
          </a:bodyPr>
          <a:lstStyle/>
          <a:p>
            <a:pPr>
              <a:spcBef>
                <a:spcPct val="50000"/>
              </a:spcBef>
            </a:pPr>
            <a:r>
              <a:rPr lang="en-US" b="1" dirty="0" err="1">
                <a:latin typeface="Arial" charset="0"/>
              </a:rPr>
              <a:t>facultyweb</a:t>
            </a:r>
            <a:endParaRPr lang="en-US" dirty="0"/>
          </a:p>
        </p:txBody>
      </p:sp>
      <p:sp>
        <p:nvSpPr>
          <p:cNvPr id="14354" name="Rectangle 18">
            <a:extLst>
              <a:ext uri="{C183D7F6-B498-43B3-948B-1728B52AA6E4}">
                <adec:decorative xmlns:adec="http://schemas.microsoft.com/office/drawing/2017/decorative" val="1"/>
              </a:ext>
            </a:extLst>
          </p:cNvPr>
          <p:cNvSpPr>
            <a:spLocks noChangeArrowheads="1"/>
          </p:cNvSpPr>
          <p:nvPr/>
        </p:nvSpPr>
        <p:spPr bwMode="auto">
          <a:xfrm>
            <a:off x="3173270" y="5120243"/>
            <a:ext cx="1549455" cy="640080"/>
          </a:xfrm>
          <a:prstGeom prst="rect">
            <a:avLst/>
          </a:prstGeom>
          <a:solidFill>
            <a:srgbClr val="33CCCC"/>
          </a:solidFill>
          <a:ln w="9525">
            <a:solidFill>
              <a:schemeClr val="tx1"/>
            </a:solidFill>
            <a:miter lim="800000"/>
            <a:headEnd/>
            <a:tailEnd/>
          </a:ln>
        </p:spPr>
        <p:txBody>
          <a:bodyPr lIns="563024" tIns="281513" rIns="563024" bIns="281513">
            <a:spAutoFit/>
          </a:bodyPr>
          <a:lstStyle/>
          <a:p>
            <a:endParaRPr lang="en-US"/>
          </a:p>
        </p:txBody>
      </p:sp>
      <p:sp>
        <p:nvSpPr>
          <p:cNvPr id="14355" name="Text Box 19"/>
          <p:cNvSpPr txBox="1">
            <a:spLocks noChangeArrowheads="1"/>
          </p:cNvSpPr>
          <p:nvPr/>
        </p:nvSpPr>
        <p:spPr bwMode="auto">
          <a:xfrm>
            <a:off x="2498021" y="5101169"/>
            <a:ext cx="2924070" cy="902369"/>
          </a:xfrm>
          <a:prstGeom prst="rect">
            <a:avLst/>
          </a:prstGeom>
          <a:noFill/>
          <a:ln w="9525">
            <a:noFill/>
            <a:miter lim="800000"/>
            <a:headEnd/>
            <a:tailEnd/>
          </a:ln>
        </p:spPr>
        <p:txBody>
          <a:bodyPr lIns="459991" tIns="229996" rIns="459991" bIns="229996">
            <a:spAutoFit/>
          </a:bodyPr>
          <a:lstStyle/>
          <a:p>
            <a:pPr algn="ctr">
              <a:spcBef>
                <a:spcPct val="50000"/>
              </a:spcBef>
            </a:pPr>
            <a:r>
              <a:rPr lang="en-US" b="1" dirty="0">
                <a:latin typeface="Arial" charset="0"/>
              </a:rPr>
              <a:t>www</a:t>
            </a:r>
            <a:endParaRPr lang="en-US" dirty="0"/>
          </a:p>
        </p:txBody>
      </p:sp>
      <p:sp>
        <p:nvSpPr>
          <p:cNvPr id="14356" name="Line 20">
            <a:extLst>
              <a:ext uri="{C183D7F6-B498-43B3-948B-1728B52AA6E4}">
                <adec:decorative xmlns:adec="http://schemas.microsoft.com/office/drawing/2017/decorative" val="1"/>
              </a:ext>
            </a:extLst>
          </p:cNvPr>
          <p:cNvSpPr>
            <a:spLocks noChangeShapeType="1"/>
          </p:cNvSpPr>
          <p:nvPr/>
        </p:nvSpPr>
        <p:spPr bwMode="auto">
          <a:xfrm>
            <a:off x="3848518" y="2589890"/>
            <a:ext cx="1" cy="386995"/>
          </a:xfrm>
          <a:prstGeom prst="line">
            <a:avLst/>
          </a:prstGeom>
          <a:noFill/>
          <a:ln w="25400">
            <a:solidFill>
              <a:schemeClr val="tx1"/>
            </a:solidFill>
            <a:round/>
            <a:headEnd/>
            <a:tailEnd type="triangle" w="med" len="med"/>
          </a:ln>
        </p:spPr>
        <p:txBody>
          <a:bodyPr wrap="square" lIns="563024" tIns="281513" rIns="563024" bIns="281513">
            <a:spAutoFit/>
          </a:bodyPr>
          <a:lstStyle/>
          <a:p>
            <a:endParaRPr lang="en-US"/>
          </a:p>
        </p:txBody>
      </p:sp>
      <p:sp>
        <p:nvSpPr>
          <p:cNvPr id="14357" name="Line 21">
            <a:extLst>
              <a:ext uri="{C183D7F6-B498-43B3-948B-1728B52AA6E4}">
                <adec:decorative xmlns:adec="http://schemas.microsoft.com/office/drawing/2017/decorative" val="1"/>
              </a:ext>
            </a:extLst>
          </p:cNvPr>
          <p:cNvSpPr>
            <a:spLocks noChangeShapeType="1"/>
          </p:cNvSpPr>
          <p:nvPr/>
        </p:nvSpPr>
        <p:spPr bwMode="auto">
          <a:xfrm flipH="1">
            <a:off x="2015700" y="2530353"/>
            <a:ext cx="1832819" cy="446533"/>
          </a:xfrm>
          <a:prstGeom prst="line">
            <a:avLst/>
          </a:prstGeom>
          <a:noFill/>
          <a:ln w="25400">
            <a:solidFill>
              <a:schemeClr val="tx1"/>
            </a:solidFill>
            <a:round/>
            <a:headEnd/>
            <a:tailEnd type="triangle" w="med" len="med"/>
          </a:ln>
        </p:spPr>
        <p:txBody>
          <a:bodyPr lIns="563024" tIns="281513" rIns="563024" bIns="281513">
            <a:spAutoFit/>
          </a:bodyPr>
          <a:lstStyle/>
          <a:p>
            <a:endParaRPr lang="en-US"/>
          </a:p>
        </p:txBody>
      </p:sp>
      <p:sp>
        <p:nvSpPr>
          <p:cNvPr id="14358" name="Line 22">
            <a:extLst>
              <a:ext uri="{C183D7F6-B498-43B3-948B-1728B52AA6E4}">
                <adec:decorative xmlns:adec="http://schemas.microsoft.com/office/drawing/2017/decorative" val="1"/>
              </a:ext>
            </a:extLst>
          </p:cNvPr>
          <p:cNvSpPr>
            <a:spLocks noChangeShapeType="1"/>
          </p:cNvSpPr>
          <p:nvPr/>
        </p:nvSpPr>
        <p:spPr bwMode="auto">
          <a:xfrm>
            <a:off x="3848519" y="2530353"/>
            <a:ext cx="1832819" cy="446533"/>
          </a:xfrm>
          <a:prstGeom prst="line">
            <a:avLst/>
          </a:prstGeom>
          <a:noFill/>
          <a:ln w="25400">
            <a:solidFill>
              <a:schemeClr val="tx1"/>
            </a:solidFill>
            <a:round/>
            <a:headEnd/>
            <a:tailEnd type="triangle" w="med" len="med"/>
          </a:ln>
        </p:spPr>
        <p:txBody>
          <a:bodyPr lIns="563024" tIns="281513" rIns="563024" bIns="281513">
            <a:spAutoFit/>
          </a:bodyPr>
          <a:lstStyle/>
          <a:p>
            <a:endParaRPr lang="en-US"/>
          </a:p>
        </p:txBody>
      </p:sp>
      <p:sp>
        <p:nvSpPr>
          <p:cNvPr id="14359" name="Line 23">
            <a:extLst>
              <a:ext uri="{C183D7F6-B498-43B3-948B-1728B52AA6E4}">
                <adec:decorative xmlns:adec="http://schemas.microsoft.com/office/drawing/2017/decorative" val="1"/>
              </a:ext>
            </a:extLst>
          </p:cNvPr>
          <p:cNvSpPr>
            <a:spLocks noChangeShapeType="1"/>
          </p:cNvSpPr>
          <p:nvPr/>
        </p:nvSpPr>
        <p:spPr bwMode="auto">
          <a:xfrm flipH="1">
            <a:off x="2787413" y="3602031"/>
            <a:ext cx="964642" cy="446533"/>
          </a:xfrm>
          <a:prstGeom prst="line">
            <a:avLst/>
          </a:prstGeom>
          <a:noFill/>
          <a:ln w="25400">
            <a:solidFill>
              <a:schemeClr val="tx1"/>
            </a:solidFill>
            <a:round/>
            <a:headEnd/>
            <a:tailEnd type="triangle" w="med" len="med"/>
          </a:ln>
        </p:spPr>
        <p:txBody>
          <a:bodyPr lIns="563024" tIns="281513" rIns="563024" bIns="281513">
            <a:spAutoFit/>
          </a:bodyPr>
          <a:lstStyle/>
          <a:p>
            <a:endParaRPr lang="en-US"/>
          </a:p>
        </p:txBody>
      </p:sp>
      <p:sp>
        <p:nvSpPr>
          <p:cNvPr id="14360" name="Line 24">
            <a:extLst>
              <a:ext uri="{C183D7F6-B498-43B3-948B-1728B52AA6E4}">
                <adec:decorative xmlns:adec="http://schemas.microsoft.com/office/drawing/2017/decorative" val="1"/>
              </a:ext>
            </a:extLst>
          </p:cNvPr>
          <p:cNvSpPr>
            <a:spLocks noChangeShapeType="1"/>
          </p:cNvSpPr>
          <p:nvPr/>
        </p:nvSpPr>
        <p:spPr bwMode="auto">
          <a:xfrm>
            <a:off x="3752055" y="3602031"/>
            <a:ext cx="1061106" cy="446533"/>
          </a:xfrm>
          <a:prstGeom prst="line">
            <a:avLst/>
          </a:prstGeom>
          <a:noFill/>
          <a:ln w="25400">
            <a:solidFill>
              <a:schemeClr val="tx1"/>
            </a:solidFill>
            <a:round/>
            <a:headEnd/>
            <a:tailEnd type="triangle" w="med" len="med"/>
          </a:ln>
        </p:spPr>
        <p:txBody>
          <a:bodyPr lIns="563024" tIns="281513" rIns="563024" bIns="281513">
            <a:spAutoFit/>
          </a:bodyPr>
          <a:lstStyle/>
          <a:p>
            <a:endParaRPr lang="en-US"/>
          </a:p>
        </p:txBody>
      </p:sp>
      <p:sp>
        <p:nvSpPr>
          <p:cNvPr id="14361" name="Line 25">
            <a:extLst>
              <a:ext uri="{C183D7F6-B498-43B3-948B-1728B52AA6E4}">
                <adec:decorative xmlns:adec="http://schemas.microsoft.com/office/drawing/2017/decorative" val="1"/>
              </a:ext>
            </a:extLst>
          </p:cNvPr>
          <p:cNvSpPr>
            <a:spLocks noChangeShapeType="1"/>
          </p:cNvSpPr>
          <p:nvPr/>
        </p:nvSpPr>
        <p:spPr bwMode="auto">
          <a:xfrm flipH="1">
            <a:off x="1629843" y="4673710"/>
            <a:ext cx="1157570" cy="446533"/>
          </a:xfrm>
          <a:prstGeom prst="line">
            <a:avLst/>
          </a:prstGeom>
          <a:noFill/>
          <a:ln w="25400">
            <a:solidFill>
              <a:schemeClr val="tx1"/>
            </a:solidFill>
            <a:round/>
            <a:headEnd/>
            <a:tailEnd type="triangle" w="med" len="med"/>
          </a:ln>
        </p:spPr>
        <p:txBody>
          <a:bodyPr lIns="563024" tIns="281513" rIns="563024" bIns="281513">
            <a:spAutoFit/>
          </a:bodyPr>
          <a:lstStyle/>
          <a:p>
            <a:endParaRPr lang="en-US"/>
          </a:p>
        </p:txBody>
      </p:sp>
      <p:sp>
        <p:nvSpPr>
          <p:cNvPr id="14362" name="Line 26">
            <a:extLst>
              <a:ext uri="{C183D7F6-B498-43B3-948B-1728B52AA6E4}">
                <adec:decorative xmlns:adec="http://schemas.microsoft.com/office/drawing/2017/decorative" val="1"/>
              </a:ext>
            </a:extLst>
          </p:cNvPr>
          <p:cNvSpPr>
            <a:spLocks noChangeShapeType="1"/>
          </p:cNvSpPr>
          <p:nvPr/>
        </p:nvSpPr>
        <p:spPr bwMode="auto">
          <a:xfrm>
            <a:off x="2787413" y="4673710"/>
            <a:ext cx="1061106" cy="446533"/>
          </a:xfrm>
          <a:prstGeom prst="line">
            <a:avLst/>
          </a:prstGeom>
          <a:noFill/>
          <a:ln w="25400">
            <a:solidFill>
              <a:schemeClr val="tx1"/>
            </a:solidFill>
            <a:round/>
            <a:headEnd/>
            <a:tailEnd type="triangle" w="med" len="med"/>
          </a:ln>
        </p:spPr>
        <p:txBody>
          <a:bodyPr lIns="563024" tIns="281513" rIns="563024" bIns="281513">
            <a:spAutoFit/>
          </a:bodyPr>
          <a:lstStyle/>
          <a:p>
            <a:endParaRPr lang="en-US"/>
          </a:p>
        </p:txBody>
      </p:sp>
      <p:sp>
        <p:nvSpPr>
          <p:cNvPr id="14363" name="Text Box 27"/>
          <p:cNvSpPr txBox="1">
            <a:spLocks noChangeArrowheads="1"/>
          </p:cNvSpPr>
          <p:nvPr/>
        </p:nvSpPr>
        <p:spPr bwMode="auto">
          <a:xfrm>
            <a:off x="6404819" y="2803853"/>
            <a:ext cx="2025748" cy="851644"/>
          </a:xfrm>
          <a:prstGeom prst="rect">
            <a:avLst/>
          </a:prstGeom>
          <a:noFill/>
          <a:ln w="9525">
            <a:noFill/>
            <a:miter lim="800000"/>
            <a:headEnd/>
            <a:tailEnd/>
          </a:ln>
        </p:spPr>
        <p:txBody>
          <a:bodyPr lIns="111887" tIns="55944" rIns="111887" bIns="55944">
            <a:spAutoFit/>
          </a:bodyPr>
          <a:lstStyle/>
          <a:p>
            <a:pPr>
              <a:spcBef>
                <a:spcPct val="50000"/>
              </a:spcBef>
            </a:pPr>
            <a:r>
              <a:rPr lang="en-US" sz="2400" dirty="0">
                <a:latin typeface="Arial" pitchFamily="34" charset="0"/>
                <a:cs typeface="Arial" pitchFamily="34" charset="0"/>
              </a:rPr>
              <a:t>Top Level Domains</a:t>
            </a:r>
          </a:p>
        </p:txBody>
      </p:sp>
      <p:sp>
        <p:nvSpPr>
          <p:cNvPr id="14364" name="Text Box 28"/>
          <p:cNvSpPr txBox="1">
            <a:spLocks noChangeArrowheads="1"/>
          </p:cNvSpPr>
          <p:nvPr/>
        </p:nvSpPr>
        <p:spPr bwMode="auto">
          <a:xfrm>
            <a:off x="6404819" y="3964839"/>
            <a:ext cx="2449787" cy="851644"/>
          </a:xfrm>
          <a:prstGeom prst="rect">
            <a:avLst/>
          </a:prstGeom>
          <a:noFill/>
          <a:ln w="9525">
            <a:noFill/>
            <a:miter lim="800000"/>
            <a:headEnd/>
            <a:tailEnd/>
          </a:ln>
        </p:spPr>
        <p:txBody>
          <a:bodyPr wrap="square" lIns="111887" tIns="55944" rIns="111887" bIns="55944">
            <a:spAutoFit/>
          </a:bodyPr>
          <a:lstStyle/>
          <a:p>
            <a:pPr>
              <a:spcBef>
                <a:spcPct val="50000"/>
              </a:spcBef>
            </a:pPr>
            <a:r>
              <a:rPr lang="en-US" sz="2400" dirty="0">
                <a:latin typeface="Arial" pitchFamily="34" charset="0"/>
                <a:cs typeface="Arial" pitchFamily="34" charset="0"/>
              </a:rPr>
              <a:t>Second-level</a:t>
            </a:r>
            <a:br>
              <a:rPr lang="en-US" sz="2400" dirty="0">
                <a:latin typeface="Arial" pitchFamily="34" charset="0"/>
                <a:cs typeface="Arial" pitchFamily="34" charset="0"/>
              </a:rPr>
            </a:br>
            <a:r>
              <a:rPr lang="en-US" sz="2400" dirty="0">
                <a:latin typeface="Arial" pitchFamily="34" charset="0"/>
                <a:cs typeface="Arial" pitchFamily="34" charset="0"/>
              </a:rPr>
              <a:t>Domains</a:t>
            </a:r>
          </a:p>
        </p:txBody>
      </p:sp>
      <p:sp>
        <p:nvSpPr>
          <p:cNvPr id="14365" name="Text Box 29"/>
          <p:cNvSpPr txBox="1">
            <a:spLocks noChangeArrowheads="1"/>
          </p:cNvSpPr>
          <p:nvPr/>
        </p:nvSpPr>
        <p:spPr bwMode="auto">
          <a:xfrm>
            <a:off x="6559564" y="5153733"/>
            <a:ext cx="2025748" cy="482313"/>
          </a:xfrm>
          <a:prstGeom prst="rect">
            <a:avLst/>
          </a:prstGeom>
          <a:noFill/>
          <a:ln w="9525">
            <a:noFill/>
            <a:miter lim="800000"/>
            <a:headEnd/>
            <a:tailEnd/>
          </a:ln>
        </p:spPr>
        <p:txBody>
          <a:bodyPr lIns="111887" tIns="55944" rIns="111887" bIns="55944">
            <a:spAutoFit/>
          </a:bodyPr>
          <a:lstStyle/>
          <a:p>
            <a:pPr>
              <a:spcBef>
                <a:spcPct val="50000"/>
              </a:spcBef>
            </a:pPr>
            <a:r>
              <a:rPr lang="en-US" sz="2400" dirty="0">
                <a:latin typeface="Arial" pitchFamily="34" charset="0"/>
                <a:cs typeface="Arial" pitchFamily="34" charset="0"/>
              </a:rPr>
              <a:t>Hosts</a:t>
            </a:r>
          </a:p>
        </p:txBody>
      </p:sp>
    </p:spTree>
    <p:extLst>
      <p:ext uri="{BB962C8B-B14F-4D97-AF65-F5344CB8AC3E}">
        <p14:creationId xmlns:p14="http://schemas.microsoft.com/office/powerpoint/2010/main" val="3287951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lIns="91425" tIns="45713" rIns="91425" bIns="45713" anchor="t">
            <a:normAutofit fontScale="90000"/>
          </a:bodyPr>
          <a:lstStyle/>
          <a:p>
            <a:r>
              <a:rPr lang="en-US" dirty="0"/>
              <a:t>Domains May Have Subdomains</a:t>
            </a:r>
          </a:p>
        </p:txBody>
      </p:sp>
      <p:sp>
        <p:nvSpPr>
          <p:cNvPr id="6" name="Slide Number Placeholder 5"/>
          <p:cNvSpPr>
            <a:spLocks noGrp="1"/>
          </p:cNvSpPr>
          <p:nvPr>
            <p:ph type="sldNum" sz="quarter" idx="12"/>
          </p:nvPr>
        </p:nvSpPr>
        <p:spPr/>
        <p:txBody>
          <a:bodyPr/>
          <a:lstStyle/>
          <a:p>
            <a:pPr>
              <a:defRPr/>
            </a:pPr>
            <a:fld id="{C202AFE5-E482-4548-BA7B-6BA3DEFDC7E5}" type="slidenum">
              <a:rPr lang="en-US" smtClean="0"/>
              <a:pPr>
                <a:defRPr/>
              </a:pPr>
              <a:t>22</a:t>
            </a:fld>
            <a:endParaRPr lang="en-US" dirty="0"/>
          </a:p>
        </p:txBody>
      </p:sp>
      <p:sp>
        <p:nvSpPr>
          <p:cNvPr id="15363" name="Text Box 3"/>
          <p:cNvSpPr txBox="1">
            <a:spLocks noChangeArrowheads="1"/>
          </p:cNvSpPr>
          <p:nvPr/>
        </p:nvSpPr>
        <p:spPr bwMode="auto">
          <a:xfrm>
            <a:off x="964642" y="2362200"/>
            <a:ext cx="7427742" cy="1898085"/>
          </a:xfrm>
          <a:prstGeom prst="rect">
            <a:avLst/>
          </a:prstGeom>
          <a:noFill/>
          <a:ln w="9525">
            <a:noFill/>
            <a:miter lim="800000"/>
            <a:headEnd/>
            <a:tailEnd/>
          </a:ln>
        </p:spPr>
        <p:txBody>
          <a:bodyPr lIns="111887" tIns="55944" rIns="111887" bIns="55944">
            <a:spAutoFit/>
          </a:bodyPr>
          <a:lstStyle/>
          <a:p>
            <a:pPr>
              <a:spcBef>
                <a:spcPct val="50000"/>
              </a:spcBef>
            </a:pPr>
            <a:r>
              <a:rPr lang="en-US" sz="2800" b="1" dirty="0">
                <a:solidFill>
                  <a:srgbClr val="CC0000"/>
                </a:solidFill>
                <a:latin typeface="Arial" charset="0"/>
              </a:rPr>
              <a:t>wwww</a:t>
            </a:r>
            <a:r>
              <a:rPr lang="en-US" sz="2800" b="1" dirty="0">
                <a:latin typeface="Arial" charset="0"/>
              </a:rPr>
              <a:t>.</a:t>
            </a:r>
            <a:r>
              <a:rPr lang="en-US" sz="2800" b="1" dirty="0">
                <a:solidFill>
                  <a:srgbClr val="0066FF"/>
                </a:solidFill>
                <a:latin typeface="Arial" charset="0"/>
              </a:rPr>
              <a:t>kennesaw</a:t>
            </a:r>
            <a:r>
              <a:rPr lang="en-US" sz="2800" b="1" dirty="0">
                <a:latin typeface="Arial" charset="0"/>
              </a:rPr>
              <a:t>.edu</a:t>
            </a:r>
          </a:p>
          <a:p>
            <a:pPr>
              <a:spcBef>
                <a:spcPct val="50000"/>
              </a:spcBef>
            </a:pPr>
            <a:r>
              <a:rPr lang="en-US" sz="2800" b="1" dirty="0">
                <a:solidFill>
                  <a:srgbClr val="CC0000"/>
                </a:solidFill>
                <a:latin typeface="Arial" charset="0"/>
              </a:rPr>
              <a:t>tobler</a:t>
            </a:r>
            <a:r>
              <a:rPr lang="en-US" sz="2800" b="1" dirty="0">
                <a:latin typeface="Arial" charset="0"/>
              </a:rPr>
              <a:t>.</a:t>
            </a:r>
            <a:r>
              <a:rPr lang="en-US" sz="2800" b="1" dirty="0">
                <a:solidFill>
                  <a:srgbClr val="009900"/>
                </a:solidFill>
                <a:latin typeface="Arial" charset="0"/>
              </a:rPr>
              <a:t>ai</a:t>
            </a:r>
            <a:r>
              <a:rPr lang="en-US" sz="2800" b="1" dirty="0">
                <a:latin typeface="Arial" charset="0"/>
              </a:rPr>
              <a:t>.</a:t>
            </a:r>
            <a:r>
              <a:rPr lang="en-US" sz="2800" b="1" dirty="0">
                <a:solidFill>
                  <a:srgbClr val="0066FF"/>
                </a:solidFill>
                <a:latin typeface="Arial" charset="0"/>
              </a:rPr>
              <a:t>mit</a:t>
            </a:r>
            <a:r>
              <a:rPr lang="en-US" sz="2800" b="1" dirty="0">
                <a:latin typeface="Arial" charset="0"/>
              </a:rPr>
              <a:t>.edu</a:t>
            </a:r>
          </a:p>
          <a:p>
            <a:pPr>
              <a:spcBef>
                <a:spcPct val="50000"/>
              </a:spcBef>
            </a:pPr>
            <a:r>
              <a:rPr lang="en-US" sz="2800" b="1" dirty="0">
                <a:solidFill>
                  <a:srgbClr val="CC0000"/>
                </a:solidFill>
                <a:latin typeface="Arial" charset="0"/>
              </a:rPr>
              <a:t>www</a:t>
            </a:r>
            <a:r>
              <a:rPr lang="en-US" sz="2800" b="1" dirty="0">
                <a:latin typeface="Arial" charset="0"/>
              </a:rPr>
              <a:t>.</a:t>
            </a:r>
            <a:r>
              <a:rPr lang="en-US" sz="2800" b="1" dirty="0">
                <a:solidFill>
                  <a:srgbClr val="009900"/>
                </a:solidFill>
                <a:latin typeface="Arial" charset="0"/>
              </a:rPr>
              <a:t>ducksoup.comedy</a:t>
            </a:r>
            <a:r>
              <a:rPr lang="en-US" sz="2800" b="1" dirty="0">
                <a:latin typeface="Arial" charset="0"/>
              </a:rPr>
              <a:t>.</a:t>
            </a:r>
            <a:r>
              <a:rPr lang="en-US" sz="2800" b="1" dirty="0">
                <a:solidFill>
                  <a:srgbClr val="0066FF"/>
                </a:solidFill>
                <a:latin typeface="Arial" charset="0"/>
              </a:rPr>
              <a:t>marxbros</a:t>
            </a:r>
            <a:r>
              <a:rPr lang="en-US" sz="2800" b="1" dirty="0">
                <a:latin typeface="Arial" charset="0"/>
              </a:rPr>
              <a:t>.com</a:t>
            </a:r>
            <a:endParaRPr lang="en-US" sz="2800" dirty="0"/>
          </a:p>
        </p:txBody>
      </p:sp>
      <p:sp>
        <p:nvSpPr>
          <p:cNvPr id="15364" name="Text Box 4"/>
          <p:cNvSpPr txBox="1">
            <a:spLocks noChangeArrowheads="1"/>
          </p:cNvSpPr>
          <p:nvPr/>
        </p:nvSpPr>
        <p:spPr bwMode="auto">
          <a:xfrm>
            <a:off x="964642" y="1710571"/>
            <a:ext cx="5594922" cy="543868"/>
          </a:xfrm>
          <a:prstGeom prst="rect">
            <a:avLst/>
          </a:prstGeom>
          <a:noFill/>
          <a:ln w="9525">
            <a:noFill/>
            <a:miter lim="800000"/>
            <a:headEnd/>
            <a:tailEnd/>
          </a:ln>
        </p:spPr>
        <p:txBody>
          <a:bodyPr lIns="111887" tIns="55944" rIns="111887" bIns="55944">
            <a:spAutoFit/>
          </a:bodyPr>
          <a:lstStyle/>
          <a:p>
            <a:pPr>
              <a:spcBef>
                <a:spcPct val="50000"/>
              </a:spcBef>
            </a:pPr>
            <a:r>
              <a:rPr lang="en-US" sz="2800" b="1" dirty="0">
                <a:solidFill>
                  <a:srgbClr val="CC0000"/>
                </a:solidFill>
                <a:latin typeface="Arial  "/>
              </a:rPr>
              <a:t>host.</a:t>
            </a:r>
            <a:r>
              <a:rPr lang="en-US" sz="2800" b="1" dirty="0">
                <a:solidFill>
                  <a:srgbClr val="009900"/>
                </a:solidFill>
                <a:latin typeface="Arial  "/>
              </a:rPr>
              <a:t>[</a:t>
            </a:r>
            <a:r>
              <a:rPr lang="en-US" sz="2800" b="1" dirty="0" err="1">
                <a:solidFill>
                  <a:srgbClr val="009900"/>
                </a:solidFill>
                <a:latin typeface="Arial  "/>
              </a:rPr>
              <a:t>subdomain</a:t>
            </a:r>
            <a:r>
              <a:rPr lang="en-US" sz="2800" b="1" dirty="0">
                <a:solidFill>
                  <a:srgbClr val="009900"/>
                </a:solidFill>
                <a:latin typeface="Arial  "/>
              </a:rPr>
              <a:t>.]</a:t>
            </a:r>
            <a:r>
              <a:rPr lang="en-US" sz="2800" b="1" dirty="0">
                <a:solidFill>
                  <a:srgbClr val="0066FF"/>
                </a:solidFill>
                <a:latin typeface="Arial  "/>
              </a:rPr>
              <a:t>domain</a:t>
            </a:r>
            <a:r>
              <a:rPr lang="en-US" sz="2800" b="1" dirty="0">
                <a:latin typeface="Arial  "/>
              </a:rPr>
              <a:t>.tld</a:t>
            </a:r>
          </a:p>
        </p:txBody>
      </p:sp>
      <p:sp>
        <p:nvSpPr>
          <p:cNvPr id="15365" name="Text Box 5"/>
          <p:cNvSpPr txBox="1">
            <a:spLocks noChangeArrowheads="1"/>
          </p:cNvSpPr>
          <p:nvPr/>
        </p:nvSpPr>
        <p:spPr bwMode="auto">
          <a:xfrm>
            <a:off x="1026470" y="4667359"/>
            <a:ext cx="7427742" cy="605423"/>
          </a:xfrm>
          <a:prstGeom prst="rect">
            <a:avLst/>
          </a:prstGeom>
          <a:noFill/>
          <a:ln w="9525">
            <a:noFill/>
            <a:miter lim="800000"/>
            <a:headEnd/>
            <a:tailEnd/>
          </a:ln>
        </p:spPr>
        <p:txBody>
          <a:bodyPr wrap="square" lIns="111887" tIns="55944" rIns="111887" bIns="55944">
            <a:spAutoFit/>
          </a:bodyPr>
          <a:lstStyle/>
          <a:p>
            <a:pPr>
              <a:spcBef>
                <a:spcPct val="50000"/>
              </a:spcBef>
            </a:pPr>
            <a:r>
              <a:rPr lang="en-US" sz="3200" dirty="0"/>
              <a:t>FQDN= Fully Qualified Domain Name</a:t>
            </a:r>
          </a:p>
        </p:txBody>
      </p:sp>
    </p:spTree>
    <p:extLst>
      <p:ext uri="{BB962C8B-B14F-4D97-AF65-F5344CB8AC3E}">
        <p14:creationId xmlns:p14="http://schemas.microsoft.com/office/powerpoint/2010/main" val="313940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fade">
                                      <p:cBhvr>
                                        <p:cTn id="7"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lIns="91425" tIns="45713" rIns="91425" bIns="45713" anchor="t"/>
          <a:lstStyle/>
          <a:p>
            <a:r>
              <a:rPr lang="en-US"/>
              <a:t>Top Level Domain Names</a:t>
            </a:r>
          </a:p>
        </p:txBody>
      </p:sp>
      <p:sp>
        <p:nvSpPr>
          <p:cNvPr id="6" name="Slide Number Placeholder 5"/>
          <p:cNvSpPr>
            <a:spLocks noGrp="1"/>
          </p:cNvSpPr>
          <p:nvPr>
            <p:ph type="sldNum" sz="quarter" idx="12"/>
          </p:nvPr>
        </p:nvSpPr>
        <p:spPr/>
        <p:txBody>
          <a:bodyPr/>
          <a:lstStyle/>
          <a:p>
            <a:pPr>
              <a:defRPr/>
            </a:pPr>
            <a:fld id="{C202AFE5-E482-4548-BA7B-6BA3DEFDC7E5}" type="slidenum">
              <a:rPr lang="en-US" smtClean="0"/>
              <a:pPr>
                <a:defRPr/>
              </a:pPr>
              <a:t>23</a:t>
            </a:fld>
            <a:endParaRPr lang="en-US" dirty="0"/>
          </a:p>
        </p:txBody>
      </p:sp>
      <p:sp>
        <p:nvSpPr>
          <p:cNvPr id="16387" name="Text Box 3"/>
          <p:cNvSpPr txBox="1">
            <a:spLocks noChangeArrowheads="1"/>
          </p:cNvSpPr>
          <p:nvPr/>
        </p:nvSpPr>
        <p:spPr bwMode="auto">
          <a:xfrm>
            <a:off x="304800" y="1610814"/>
            <a:ext cx="8686800" cy="513090"/>
          </a:xfrm>
          <a:prstGeom prst="rect">
            <a:avLst/>
          </a:prstGeom>
          <a:noFill/>
          <a:ln w="9525">
            <a:noFill/>
            <a:miter lim="800000"/>
            <a:headEnd/>
            <a:tailEnd/>
          </a:ln>
        </p:spPr>
        <p:txBody>
          <a:bodyPr wrap="square" lIns="111887" tIns="55944" rIns="111887" bIns="55944">
            <a:spAutoFit/>
          </a:bodyPr>
          <a:lstStyle/>
          <a:p>
            <a:pPr>
              <a:spcBef>
                <a:spcPct val="50000"/>
              </a:spcBef>
            </a:pPr>
            <a:r>
              <a:rPr lang="en-US" sz="2600" dirty="0"/>
              <a:t>Generic </a:t>
            </a:r>
            <a:r>
              <a:rPr lang="en-US" sz="2600" dirty="0" err="1"/>
              <a:t>TLDs</a:t>
            </a:r>
            <a:r>
              <a:rPr lang="en-US" sz="2600" dirty="0"/>
              <a:t>	Country Code </a:t>
            </a:r>
            <a:r>
              <a:rPr lang="en-US" sz="2600" dirty="0" err="1"/>
              <a:t>TLDs</a:t>
            </a:r>
            <a:r>
              <a:rPr lang="en-US" sz="2600" dirty="0"/>
              <a:t>     Extension </a:t>
            </a:r>
            <a:r>
              <a:rPr lang="en-US" sz="2600" dirty="0" err="1"/>
              <a:t>TLDs</a:t>
            </a:r>
            <a:endParaRPr lang="en-US" sz="2600" dirty="0"/>
          </a:p>
        </p:txBody>
      </p:sp>
      <p:sp>
        <p:nvSpPr>
          <p:cNvPr id="16388" name="Text Box 4"/>
          <p:cNvSpPr txBox="1">
            <a:spLocks noChangeArrowheads="1"/>
          </p:cNvSpPr>
          <p:nvPr/>
        </p:nvSpPr>
        <p:spPr bwMode="auto">
          <a:xfrm>
            <a:off x="990600" y="2010273"/>
            <a:ext cx="1331909" cy="3236913"/>
          </a:xfrm>
          <a:prstGeom prst="rect">
            <a:avLst/>
          </a:prstGeom>
          <a:noFill/>
          <a:ln w="9525">
            <a:noFill/>
            <a:miter lim="800000"/>
            <a:headEnd/>
            <a:tailEnd/>
          </a:ln>
        </p:spPr>
        <p:txBody>
          <a:bodyPr wrap="square" lIns="111887" tIns="55944" rIns="111887" bIns="55944">
            <a:spAutoFit/>
          </a:bodyPr>
          <a:lstStyle/>
          <a:p>
            <a:pPr>
              <a:spcBef>
                <a:spcPct val="50000"/>
              </a:spcBef>
            </a:pPr>
            <a:r>
              <a:rPr lang="en-US" sz="2800" dirty="0">
                <a:latin typeface="Arial" charset="0"/>
              </a:rPr>
              <a:t>.com</a:t>
            </a:r>
            <a:br>
              <a:rPr lang="en-US" sz="2800" dirty="0">
                <a:latin typeface="Arial" charset="0"/>
              </a:rPr>
            </a:br>
            <a:r>
              <a:rPr lang="en-US" sz="2800" dirty="0" err="1">
                <a:latin typeface="Arial" charset="0"/>
              </a:rPr>
              <a:t>.net</a:t>
            </a:r>
            <a:br>
              <a:rPr lang="en-US" sz="2800" dirty="0">
                <a:latin typeface="Arial" charset="0"/>
              </a:rPr>
            </a:br>
            <a:r>
              <a:rPr lang="en-US" sz="2800" dirty="0">
                <a:latin typeface="Arial" charset="0"/>
              </a:rPr>
              <a:t>.org</a:t>
            </a:r>
            <a:br>
              <a:rPr lang="en-US" sz="2800" dirty="0">
                <a:latin typeface="Arial" charset="0"/>
              </a:rPr>
            </a:br>
            <a:r>
              <a:rPr lang="en-US" sz="2800" dirty="0">
                <a:latin typeface="Arial" charset="0"/>
              </a:rPr>
              <a:t>.</a:t>
            </a:r>
            <a:r>
              <a:rPr lang="en-US" sz="2800" dirty="0" err="1">
                <a:latin typeface="Arial" charset="0"/>
              </a:rPr>
              <a:t>edu</a:t>
            </a:r>
            <a:br>
              <a:rPr lang="en-US" sz="2800" dirty="0">
                <a:latin typeface="Arial" charset="0"/>
              </a:rPr>
            </a:br>
            <a:r>
              <a:rPr lang="en-US" sz="2800" dirty="0">
                <a:latin typeface="Arial" charset="0"/>
              </a:rPr>
              <a:t>.mil</a:t>
            </a:r>
            <a:br>
              <a:rPr lang="en-US" sz="2800" dirty="0">
                <a:latin typeface="Arial" charset="0"/>
              </a:rPr>
            </a:br>
            <a:r>
              <a:rPr lang="en-US" sz="2800" dirty="0">
                <a:latin typeface="Arial" charset="0"/>
              </a:rPr>
              <a:t>.gov</a:t>
            </a:r>
            <a:br>
              <a:rPr lang="en-US" sz="2800" dirty="0">
                <a:latin typeface="Arial" charset="0"/>
              </a:rPr>
            </a:br>
            <a:r>
              <a:rPr lang="en-US" sz="2800" dirty="0">
                <a:latin typeface="Arial" charset="0"/>
              </a:rPr>
              <a:t>.biz</a:t>
            </a:r>
          </a:p>
        </p:txBody>
      </p:sp>
      <p:sp>
        <p:nvSpPr>
          <p:cNvPr id="16389" name="Text Box 5"/>
          <p:cNvSpPr txBox="1">
            <a:spLocks noChangeArrowheads="1"/>
          </p:cNvSpPr>
          <p:nvPr/>
        </p:nvSpPr>
        <p:spPr bwMode="auto">
          <a:xfrm>
            <a:off x="4371703" y="2169083"/>
            <a:ext cx="962297" cy="3236913"/>
          </a:xfrm>
          <a:prstGeom prst="rect">
            <a:avLst/>
          </a:prstGeom>
          <a:noFill/>
          <a:ln w="9525">
            <a:noFill/>
            <a:miter lim="800000"/>
            <a:headEnd/>
            <a:tailEnd/>
          </a:ln>
        </p:spPr>
        <p:txBody>
          <a:bodyPr wrap="square" lIns="111887" tIns="55944" rIns="111887" bIns="55944">
            <a:spAutoFit/>
          </a:bodyPr>
          <a:lstStyle/>
          <a:p>
            <a:pPr>
              <a:spcBef>
                <a:spcPct val="50000"/>
              </a:spcBef>
            </a:pPr>
            <a:r>
              <a:rPr lang="en-US" sz="2800" dirty="0">
                <a:latin typeface="Arial" charset="0"/>
              </a:rPr>
              <a:t>.au</a:t>
            </a:r>
            <a:br>
              <a:rPr lang="en-US" sz="2800" dirty="0">
                <a:latin typeface="Arial" charset="0"/>
              </a:rPr>
            </a:br>
            <a:r>
              <a:rPr lang="en-US" sz="2800" dirty="0">
                <a:latin typeface="Arial" charset="0"/>
              </a:rPr>
              <a:t>.</a:t>
            </a:r>
            <a:r>
              <a:rPr lang="en-US" sz="2800" dirty="0" err="1">
                <a:latin typeface="Arial" charset="0"/>
              </a:rPr>
              <a:t>br</a:t>
            </a:r>
            <a:br>
              <a:rPr lang="en-US" sz="2800" dirty="0">
                <a:latin typeface="Arial" charset="0"/>
              </a:rPr>
            </a:br>
            <a:r>
              <a:rPr lang="en-US" sz="2800" dirty="0">
                <a:latin typeface="Arial" charset="0"/>
              </a:rPr>
              <a:t>.ca</a:t>
            </a:r>
            <a:br>
              <a:rPr lang="en-US" sz="2800" dirty="0">
                <a:latin typeface="Arial" charset="0"/>
              </a:rPr>
            </a:br>
            <a:r>
              <a:rPr lang="en-US" sz="2800" dirty="0">
                <a:latin typeface="Arial" charset="0"/>
              </a:rPr>
              <a:t>.gr</a:t>
            </a:r>
            <a:br>
              <a:rPr lang="en-US" sz="2800" dirty="0">
                <a:latin typeface="Arial" charset="0"/>
              </a:rPr>
            </a:br>
            <a:r>
              <a:rPr lang="en-US" sz="2800" dirty="0">
                <a:latin typeface="Arial" charset="0"/>
              </a:rPr>
              <a:t>.md</a:t>
            </a:r>
            <a:br>
              <a:rPr lang="en-US" sz="2800" dirty="0">
                <a:latin typeface="Arial" charset="0"/>
              </a:rPr>
            </a:br>
            <a:r>
              <a:rPr lang="en-US" sz="2800" dirty="0">
                <a:latin typeface="Arial" charset="0"/>
              </a:rPr>
              <a:t>.tv</a:t>
            </a:r>
            <a:br>
              <a:rPr lang="en-US" sz="2800" dirty="0">
                <a:latin typeface="Arial" charset="0"/>
              </a:rPr>
            </a:br>
            <a:r>
              <a:rPr lang="en-US" sz="2800" dirty="0">
                <a:latin typeface="Arial" charset="0"/>
              </a:rPr>
              <a:t>.us</a:t>
            </a:r>
          </a:p>
        </p:txBody>
      </p:sp>
      <p:sp>
        <p:nvSpPr>
          <p:cNvPr id="2" name="Text Box 5">
            <a:extLst>
              <a:ext uri="{FF2B5EF4-FFF2-40B4-BE49-F238E27FC236}">
                <a16:creationId xmlns:a16="http://schemas.microsoft.com/office/drawing/2014/main" id="{85EC3A5F-BDEE-8250-07EE-A1EF288D9EA6}"/>
              </a:ext>
            </a:extLst>
          </p:cNvPr>
          <p:cNvSpPr txBox="1">
            <a:spLocks noChangeArrowheads="1"/>
          </p:cNvSpPr>
          <p:nvPr/>
        </p:nvSpPr>
        <p:spPr bwMode="auto">
          <a:xfrm>
            <a:off x="6886303" y="2169083"/>
            <a:ext cx="1724297" cy="3236913"/>
          </a:xfrm>
          <a:prstGeom prst="rect">
            <a:avLst/>
          </a:prstGeom>
          <a:noFill/>
          <a:ln w="9525">
            <a:noFill/>
            <a:miter lim="800000"/>
            <a:headEnd/>
            <a:tailEnd/>
          </a:ln>
        </p:spPr>
        <p:txBody>
          <a:bodyPr wrap="square" lIns="111887" tIns="55944" rIns="111887" bIns="55944">
            <a:spAutoFit/>
          </a:bodyPr>
          <a:lstStyle/>
          <a:p>
            <a:pPr>
              <a:spcBef>
                <a:spcPct val="50000"/>
              </a:spcBef>
            </a:pPr>
            <a:r>
              <a:rPr lang="en-US" sz="2800" dirty="0">
                <a:latin typeface="Arial" charset="0"/>
              </a:rPr>
              <a:t>.aero</a:t>
            </a:r>
            <a:br>
              <a:rPr lang="en-US" sz="2800" dirty="0">
                <a:latin typeface="Arial" charset="0"/>
              </a:rPr>
            </a:br>
            <a:r>
              <a:rPr lang="en-US" sz="2800" dirty="0">
                <a:latin typeface="Arial" charset="0"/>
              </a:rPr>
              <a:t>.museum</a:t>
            </a:r>
            <a:br>
              <a:rPr lang="en-US" sz="2800" dirty="0">
                <a:latin typeface="Arial" charset="0"/>
              </a:rPr>
            </a:br>
            <a:r>
              <a:rPr lang="en-US" sz="2800" dirty="0">
                <a:latin typeface="Arial" charset="0"/>
              </a:rPr>
              <a:t>.dentist</a:t>
            </a:r>
            <a:br>
              <a:rPr lang="en-US" sz="2800" dirty="0">
                <a:latin typeface="Arial" charset="0"/>
              </a:rPr>
            </a:br>
            <a:r>
              <a:rPr lang="en-US" sz="2800" dirty="0">
                <a:latin typeface="Arial" charset="0"/>
              </a:rPr>
              <a:t>.theatre</a:t>
            </a:r>
            <a:br>
              <a:rPr lang="en-US" sz="2800" dirty="0">
                <a:latin typeface="Arial" charset="0"/>
              </a:rPr>
            </a:br>
            <a:r>
              <a:rPr lang="en-US" sz="2800" dirty="0">
                <a:latin typeface="Arial" charset="0"/>
              </a:rPr>
              <a:t>.gallery</a:t>
            </a:r>
            <a:br>
              <a:rPr lang="en-US" sz="2800" dirty="0">
                <a:latin typeface="Arial" charset="0"/>
              </a:rPr>
            </a:br>
            <a:r>
              <a:rPr lang="en-US" sz="2800" dirty="0">
                <a:latin typeface="Arial" charset="0"/>
              </a:rPr>
              <a:t>.baby</a:t>
            </a:r>
            <a:br>
              <a:rPr lang="en-US" sz="2800" dirty="0">
                <a:latin typeface="Arial" charset="0"/>
              </a:rPr>
            </a:br>
            <a:r>
              <a:rPr lang="en-US" sz="2800" dirty="0">
                <a:latin typeface="Arial" charset="0"/>
              </a:rPr>
              <a:t>.video</a:t>
            </a:r>
          </a:p>
        </p:txBody>
      </p:sp>
    </p:spTree>
    <p:extLst>
      <p:ext uri="{BB962C8B-B14F-4D97-AF65-F5344CB8AC3E}">
        <p14:creationId xmlns:p14="http://schemas.microsoft.com/office/powerpoint/2010/main" val="3805341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lIns="91425" tIns="45713" rIns="91425" bIns="45713" anchor="t">
            <a:normAutofit fontScale="90000"/>
          </a:bodyPr>
          <a:lstStyle/>
          <a:p>
            <a:r>
              <a:rPr lang="en-US"/>
              <a:t>The DNS is a Distributed Database</a:t>
            </a:r>
          </a:p>
        </p:txBody>
      </p:sp>
      <p:sp>
        <p:nvSpPr>
          <p:cNvPr id="12" name="Slide Number Placeholder 11"/>
          <p:cNvSpPr>
            <a:spLocks noGrp="1"/>
          </p:cNvSpPr>
          <p:nvPr>
            <p:ph type="sldNum" sz="quarter" idx="12"/>
          </p:nvPr>
        </p:nvSpPr>
        <p:spPr/>
        <p:txBody>
          <a:bodyPr/>
          <a:lstStyle/>
          <a:p>
            <a:pPr>
              <a:defRPr/>
            </a:pPr>
            <a:fld id="{C202AFE5-E482-4548-BA7B-6BA3DEFDC7E5}" type="slidenum">
              <a:rPr lang="en-US" smtClean="0"/>
              <a:pPr>
                <a:defRPr/>
              </a:pPr>
              <a:t>24</a:t>
            </a:fld>
            <a:endParaRPr lang="en-US" dirty="0"/>
          </a:p>
        </p:txBody>
      </p:sp>
      <p:graphicFrame>
        <p:nvGraphicFramePr>
          <p:cNvPr id="2050"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35813336"/>
              </p:ext>
            </p:extLst>
          </p:nvPr>
        </p:nvGraphicFramePr>
        <p:xfrm>
          <a:off x="2703007" y="1700746"/>
          <a:ext cx="5209065" cy="2861531"/>
        </p:xfrm>
        <a:graphic>
          <a:graphicData uri="http://schemas.openxmlformats.org/presentationml/2006/ole">
            <mc:AlternateContent xmlns:mc="http://schemas.openxmlformats.org/markup-compatibility/2006">
              <mc:Choice xmlns:v="urn:schemas-microsoft-com:vml" Requires="v">
                <p:oleObj name="Visio" r:id="rId2" imgW="4101693" imgH="2430574" progId="Visio.Drawing.11">
                  <p:embed/>
                </p:oleObj>
              </mc:Choice>
              <mc:Fallback>
                <p:oleObj name="Visio" r:id="rId2" imgW="4101693" imgH="2430574" progId="Visio.Drawing.11">
                  <p:embed/>
                  <p:pic>
                    <p:nvPicPr>
                      <p:cNvPr id="2050" name="Object 3">
                        <a:extLst>
                          <a:ext uri="{C183D7F6-B498-43B3-948B-1728B52AA6E4}">
                            <adec:decorative xmlns:adec="http://schemas.microsoft.com/office/drawing/2017/decorative" val="1"/>
                          </a:ext>
                        </a:extLst>
                      </p:cNvPr>
                      <p:cNvPicPr>
                        <a:picLocks noChangeAspect="1" noChangeArrowheads="1"/>
                      </p:cNvPicPr>
                      <p:nvPr/>
                    </p:nvPicPr>
                    <p:blipFill>
                      <a:blip r:embed="rId3"/>
                      <a:srcRect/>
                      <a:stretch>
                        <a:fillRect/>
                      </a:stretch>
                    </p:blipFill>
                    <p:spPr bwMode="auto">
                      <a:xfrm>
                        <a:off x="2703007" y="1700746"/>
                        <a:ext cx="5209065" cy="28615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4388" name="Text Box 4"/>
          <p:cNvSpPr txBox="1">
            <a:spLocks noChangeArrowheads="1"/>
          </p:cNvSpPr>
          <p:nvPr/>
        </p:nvSpPr>
        <p:spPr bwMode="auto">
          <a:xfrm>
            <a:off x="385857" y="1736097"/>
            <a:ext cx="2700997" cy="528479"/>
          </a:xfrm>
          <a:prstGeom prst="rect">
            <a:avLst/>
          </a:prstGeom>
          <a:noFill/>
          <a:ln w="9525">
            <a:noFill/>
            <a:miter lim="800000"/>
            <a:headEnd/>
            <a:tailEnd/>
          </a:ln>
        </p:spPr>
        <p:txBody>
          <a:bodyPr lIns="111887" tIns="55944" rIns="111887" bIns="55944">
            <a:spAutoFit/>
          </a:bodyPr>
          <a:lstStyle/>
          <a:p>
            <a:pPr>
              <a:spcBef>
                <a:spcPct val="50000"/>
              </a:spcBef>
            </a:pPr>
            <a:r>
              <a:rPr lang="en-US" sz="2700" b="1">
                <a:solidFill>
                  <a:srgbClr val="008000"/>
                </a:solidFill>
                <a:latin typeface="Arial" charset="0"/>
              </a:rPr>
              <a:t>Root Servers</a:t>
            </a:r>
            <a:endParaRPr lang="en-US"/>
          </a:p>
        </p:txBody>
      </p:sp>
      <p:sp>
        <p:nvSpPr>
          <p:cNvPr id="144389" name="Text Box 5"/>
          <p:cNvSpPr txBox="1">
            <a:spLocks noChangeArrowheads="1"/>
          </p:cNvSpPr>
          <p:nvPr/>
        </p:nvSpPr>
        <p:spPr bwMode="auto">
          <a:xfrm>
            <a:off x="289392" y="2772425"/>
            <a:ext cx="2700997" cy="528479"/>
          </a:xfrm>
          <a:prstGeom prst="rect">
            <a:avLst/>
          </a:prstGeom>
          <a:noFill/>
          <a:ln w="9525">
            <a:noFill/>
            <a:miter lim="800000"/>
            <a:headEnd/>
            <a:tailEnd/>
          </a:ln>
        </p:spPr>
        <p:txBody>
          <a:bodyPr lIns="111887" tIns="55944" rIns="111887" bIns="55944">
            <a:spAutoFit/>
          </a:bodyPr>
          <a:lstStyle/>
          <a:p>
            <a:pPr>
              <a:spcBef>
                <a:spcPct val="50000"/>
              </a:spcBef>
            </a:pPr>
            <a:r>
              <a:rPr lang="en-US" sz="2700" b="1">
                <a:solidFill>
                  <a:srgbClr val="CC0000"/>
                </a:solidFill>
                <a:latin typeface="Arial" charset="0"/>
              </a:rPr>
              <a:t>TLD Servers</a:t>
            </a:r>
            <a:endParaRPr lang="en-US"/>
          </a:p>
        </p:txBody>
      </p:sp>
      <p:sp>
        <p:nvSpPr>
          <p:cNvPr id="144390" name="Text Box 6"/>
          <p:cNvSpPr txBox="1">
            <a:spLocks noChangeArrowheads="1"/>
          </p:cNvSpPr>
          <p:nvPr/>
        </p:nvSpPr>
        <p:spPr bwMode="auto">
          <a:xfrm>
            <a:off x="289393" y="3879455"/>
            <a:ext cx="3279782" cy="528479"/>
          </a:xfrm>
          <a:prstGeom prst="rect">
            <a:avLst/>
          </a:prstGeom>
          <a:noFill/>
          <a:ln w="9525">
            <a:noFill/>
            <a:miter lim="800000"/>
            <a:headEnd/>
            <a:tailEnd/>
          </a:ln>
        </p:spPr>
        <p:txBody>
          <a:bodyPr lIns="111887" tIns="55944" rIns="111887" bIns="55944">
            <a:spAutoFit/>
          </a:bodyPr>
          <a:lstStyle/>
          <a:p>
            <a:pPr>
              <a:spcBef>
                <a:spcPct val="50000"/>
              </a:spcBef>
            </a:pPr>
            <a:r>
              <a:rPr lang="en-US" sz="2700" b="1">
                <a:solidFill>
                  <a:srgbClr val="0066FF"/>
                </a:solidFill>
                <a:latin typeface="Arial" charset="0"/>
              </a:rPr>
              <a:t>Domain Servers</a:t>
            </a:r>
            <a:endParaRPr lang="en-US">
              <a:solidFill>
                <a:srgbClr val="0066FF"/>
              </a:solidFill>
            </a:endParaRPr>
          </a:p>
        </p:txBody>
      </p:sp>
      <p:sp>
        <p:nvSpPr>
          <p:cNvPr id="144391" name="Text Box 7"/>
          <p:cNvSpPr txBox="1">
            <a:spLocks noChangeArrowheads="1"/>
          </p:cNvSpPr>
          <p:nvPr/>
        </p:nvSpPr>
        <p:spPr bwMode="auto">
          <a:xfrm>
            <a:off x="5594922" y="1522133"/>
            <a:ext cx="2700997" cy="851644"/>
          </a:xfrm>
          <a:prstGeom prst="rect">
            <a:avLst/>
          </a:prstGeom>
          <a:noFill/>
          <a:ln w="9525">
            <a:noFill/>
            <a:miter lim="800000"/>
            <a:headEnd/>
            <a:tailEnd/>
          </a:ln>
        </p:spPr>
        <p:txBody>
          <a:bodyPr lIns="111887" tIns="55944" rIns="111887" bIns="55944">
            <a:spAutoFit/>
          </a:bodyPr>
          <a:lstStyle/>
          <a:p>
            <a:pPr>
              <a:spcBef>
                <a:spcPct val="50000"/>
              </a:spcBef>
            </a:pPr>
            <a:r>
              <a:rPr lang="en-US" sz="2400" b="1" dirty="0">
                <a:solidFill>
                  <a:srgbClr val="008000"/>
                </a:solidFill>
                <a:latin typeface="Arial Narrow" pitchFamily="34" charset="0"/>
              </a:rPr>
              <a:t>Knows .com, .org, .</a:t>
            </a:r>
            <a:r>
              <a:rPr lang="en-US" sz="2400" b="1" dirty="0" err="1">
                <a:solidFill>
                  <a:srgbClr val="008000"/>
                </a:solidFill>
                <a:latin typeface="Arial Narrow" pitchFamily="34" charset="0"/>
              </a:rPr>
              <a:t>edu</a:t>
            </a:r>
            <a:r>
              <a:rPr lang="en-US" sz="2400" b="1" dirty="0">
                <a:solidFill>
                  <a:srgbClr val="008000"/>
                </a:solidFill>
                <a:latin typeface="Arial Narrow" pitchFamily="34" charset="0"/>
              </a:rPr>
              <a:t>, etc</a:t>
            </a:r>
            <a:r>
              <a:rPr lang="en-US" sz="2400" b="1" dirty="0">
                <a:solidFill>
                  <a:srgbClr val="00B050"/>
                </a:solidFill>
                <a:latin typeface="Arial Narrow" pitchFamily="34" charset="0"/>
              </a:rPr>
              <a:t>.</a:t>
            </a:r>
          </a:p>
        </p:txBody>
      </p:sp>
      <p:sp>
        <p:nvSpPr>
          <p:cNvPr id="144392" name="Text Box 8"/>
          <p:cNvSpPr txBox="1">
            <a:spLocks noChangeArrowheads="1"/>
          </p:cNvSpPr>
          <p:nvPr/>
        </p:nvSpPr>
        <p:spPr bwMode="auto">
          <a:xfrm>
            <a:off x="6559564" y="2610556"/>
            <a:ext cx="2700997" cy="482313"/>
          </a:xfrm>
          <a:prstGeom prst="rect">
            <a:avLst/>
          </a:prstGeom>
          <a:noFill/>
          <a:ln w="9525">
            <a:noFill/>
            <a:miter lim="800000"/>
            <a:headEnd/>
            <a:tailEnd/>
          </a:ln>
        </p:spPr>
        <p:txBody>
          <a:bodyPr lIns="111887" tIns="55944" rIns="111887" bIns="55944">
            <a:spAutoFit/>
          </a:bodyPr>
          <a:lstStyle/>
          <a:p>
            <a:pPr>
              <a:spcBef>
                <a:spcPct val="50000"/>
              </a:spcBef>
            </a:pPr>
            <a:r>
              <a:rPr lang="en-US" sz="2400" b="1" dirty="0">
                <a:solidFill>
                  <a:srgbClr val="CC0000"/>
                </a:solidFill>
                <a:latin typeface="Arial Narrow" pitchFamily="34" charset="0"/>
              </a:rPr>
              <a:t>Knows </a:t>
            </a:r>
            <a:r>
              <a:rPr lang="en-US" sz="2400" b="1" dirty="0" err="1">
                <a:solidFill>
                  <a:srgbClr val="CC0000"/>
                </a:solidFill>
                <a:latin typeface="Arial Narrow" pitchFamily="34" charset="0"/>
              </a:rPr>
              <a:t>ksu</a:t>
            </a:r>
            <a:r>
              <a:rPr lang="en-US" sz="2400" b="1" dirty="0">
                <a:solidFill>
                  <a:srgbClr val="CC0000"/>
                </a:solidFill>
                <a:latin typeface="Arial Narrow" pitchFamily="34" charset="0"/>
              </a:rPr>
              <a:t>, </a:t>
            </a:r>
            <a:r>
              <a:rPr lang="en-US" sz="2400" b="1" dirty="0" err="1">
                <a:solidFill>
                  <a:srgbClr val="CC0000"/>
                </a:solidFill>
                <a:latin typeface="Arial Narrow" pitchFamily="34" charset="0"/>
              </a:rPr>
              <a:t>mit</a:t>
            </a:r>
            <a:endParaRPr lang="en-US" sz="2400" b="1" dirty="0">
              <a:solidFill>
                <a:srgbClr val="008000"/>
              </a:solidFill>
              <a:latin typeface="Arial Narrow" pitchFamily="34" charset="0"/>
            </a:endParaRPr>
          </a:p>
        </p:txBody>
      </p:sp>
      <p:sp>
        <p:nvSpPr>
          <p:cNvPr id="144393" name="Text Box 9"/>
          <p:cNvSpPr txBox="1">
            <a:spLocks noChangeArrowheads="1"/>
          </p:cNvSpPr>
          <p:nvPr/>
        </p:nvSpPr>
        <p:spPr bwMode="auto">
          <a:xfrm>
            <a:off x="3858567" y="4558556"/>
            <a:ext cx="2700997" cy="851644"/>
          </a:xfrm>
          <a:prstGeom prst="rect">
            <a:avLst/>
          </a:prstGeom>
          <a:noFill/>
          <a:ln w="9525">
            <a:noFill/>
            <a:miter lim="800000"/>
            <a:headEnd/>
            <a:tailEnd/>
          </a:ln>
        </p:spPr>
        <p:txBody>
          <a:bodyPr lIns="111887" tIns="55944" rIns="111887" bIns="55944">
            <a:spAutoFit/>
          </a:bodyPr>
          <a:lstStyle/>
          <a:p>
            <a:pPr>
              <a:spcBef>
                <a:spcPct val="50000"/>
              </a:spcBef>
            </a:pPr>
            <a:r>
              <a:rPr lang="en-US" sz="2400" b="1" dirty="0">
                <a:solidFill>
                  <a:srgbClr val="0066FF"/>
                </a:solidFill>
                <a:latin typeface="Arial Narrow" pitchFamily="34" charset="0"/>
              </a:rPr>
              <a:t>Knows www, </a:t>
            </a:r>
            <a:r>
              <a:rPr lang="en-US" sz="2400" b="1" dirty="0" err="1">
                <a:solidFill>
                  <a:srgbClr val="0066FF"/>
                </a:solidFill>
                <a:latin typeface="Arial Narrow" pitchFamily="34" charset="0"/>
              </a:rPr>
              <a:t>facultyweb</a:t>
            </a:r>
            <a:r>
              <a:rPr lang="en-US" sz="2400" b="1" dirty="0">
                <a:solidFill>
                  <a:srgbClr val="0066FF"/>
                </a:solidFill>
                <a:latin typeface="Arial Narrow" pitchFamily="34" charset="0"/>
              </a:rPr>
              <a:t>, </a:t>
            </a:r>
            <a:r>
              <a:rPr lang="en-US" sz="2400" b="1" dirty="0" err="1">
                <a:solidFill>
                  <a:srgbClr val="0066FF"/>
                </a:solidFill>
                <a:latin typeface="Arial Narrow" pitchFamily="34" charset="0"/>
              </a:rPr>
              <a:t>ccse</a:t>
            </a:r>
            <a:endParaRPr lang="en-US" sz="2400" b="1" dirty="0"/>
          </a:p>
        </p:txBody>
      </p:sp>
      <p:sp>
        <p:nvSpPr>
          <p:cNvPr id="144394" name="Text Box 10"/>
          <p:cNvSpPr txBox="1">
            <a:spLocks noChangeArrowheads="1"/>
          </p:cNvSpPr>
          <p:nvPr/>
        </p:nvSpPr>
        <p:spPr bwMode="auto">
          <a:xfrm>
            <a:off x="6366636" y="4558556"/>
            <a:ext cx="2700997" cy="851644"/>
          </a:xfrm>
          <a:prstGeom prst="rect">
            <a:avLst/>
          </a:prstGeom>
          <a:noFill/>
          <a:ln w="9525">
            <a:noFill/>
            <a:miter lim="800000"/>
            <a:headEnd/>
            <a:tailEnd/>
          </a:ln>
        </p:spPr>
        <p:txBody>
          <a:bodyPr lIns="111887" tIns="55944" rIns="111887" bIns="55944">
            <a:spAutoFit/>
          </a:bodyPr>
          <a:lstStyle/>
          <a:p>
            <a:pPr>
              <a:spcBef>
                <a:spcPct val="50000"/>
              </a:spcBef>
            </a:pPr>
            <a:r>
              <a:rPr lang="en-US" sz="2400" b="1">
                <a:solidFill>
                  <a:srgbClr val="0066FF"/>
                </a:solidFill>
                <a:latin typeface="Arial Narrow" pitchFamily="34" charset="0"/>
              </a:rPr>
              <a:t>Knows ai, tobler, swissnet, www</a:t>
            </a:r>
          </a:p>
        </p:txBody>
      </p:sp>
      <p:sp>
        <p:nvSpPr>
          <p:cNvPr id="144395" name="Text Box 11"/>
          <p:cNvSpPr txBox="1">
            <a:spLocks noChangeArrowheads="1"/>
          </p:cNvSpPr>
          <p:nvPr/>
        </p:nvSpPr>
        <p:spPr bwMode="auto">
          <a:xfrm>
            <a:off x="1639890" y="5562600"/>
            <a:ext cx="5787851" cy="528479"/>
          </a:xfrm>
          <a:prstGeom prst="rect">
            <a:avLst/>
          </a:prstGeom>
          <a:noFill/>
          <a:ln w="9525">
            <a:noFill/>
            <a:miter lim="800000"/>
            <a:headEnd/>
            <a:tailEnd/>
          </a:ln>
        </p:spPr>
        <p:txBody>
          <a:bodyPr lIns="111887" tIns="55944" rIns="111887" bIns="55944">
            <a:spAutoFit/>
          </a:bodyPr>
          <a:lstStyle/>
          <a:p>
            <a:pPr>
              <a:spcBef>
                <a:spcPct val="50000"/>
              </a:spcBef>
            </a:pPr>
            <a:r>
              <a:rPr lang="en-US" sz="2700" b="1" dirty="0">
                <a:latin typeface="Arial" charset="0"/>
              </a:rPr>
              <a:t>Even more levels are possible</a:t>
            </a:r>
            <a:endParaRPr lang="en-US" dirty="0">
              <a:solidFill>
                <a:srgbClr val="0066FF"/>
              </a:solidFill>
            </a:endParaRPr>
          </a:p>
        </p:txBody>
      </p:sp>
      <p:sp>
        <p:nvSpPr>
          <p:cNvPr id="2" name="TextBox 1"/>
          <p:cNvSpPr txBox="1"/>
          <p:nvPr/>
        </p:nvSpPr>
        <p:spPr>
          <a:xfrm>
            <a:off x="5440176" y="3946363"/>
            <a:ext cx="1570223" cy="420773"/>
          </a:xfrm>
          <a:prstGeom prst="rect">
            <a:avLst/>
          </a:prstGeom>
          <a:solidFill>
            <a:schemeClr val="bg1"/>
          </a:solidFill>
        </p:spPr>
        <p:txBody>
          <a:bodyPr wrap="square" lIns="111904" tIns="55952" rIns="111904" bIns="55952" rtlCol="0">
            <a:spAutoFit/>
          </a:bodyPr>
          <a:lstStyle/>
          <a:p>
            <a:r>
              <a:rPr lang="en-US" sz="2000" dirty="0" err="1">
                <a:latin typeface="+mj-lt"/>
              </a:rPr>
              <a:t>kennesaw</a:t>
            </a:r>
            <a:endParaRPr lang="en-US" sz="2000" dirty="0">
              <a:latin typeface="+mj-lt"/>
            </a:endParaRPr>
          </a:p>
        </p:txBody>
      </p:sp>
    </p:spTree>
    <p:extLst>
      <p:ext uri="{BB962C8B-B14F-4D97-AF65-F5344CB8AC3E}">
        <p14:creationId xmlns:p14="http://schemas.microsoft.com/office/powerpoint/2010/main" val="122555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000"/>
                                  </p:stCondLst>
                                  <p:childTnLst>
                                    <p:set>
                                      <p:cBhvr>
                                        <p:cTn id="6" dur="1" fill="hold">
                                          <p:stCondLst>
                                            <p:cond delay="499"/>
                                          </p:stCondLst>
                                        </p:cTn>
                                        <p:tgtEl>
                                          <p:spTgt spid="144388"/>
                                        </p:tgtEl>
                                        <p:attrNameLst>
                                          <p:attrName>style.visibility</p:attrName>
                                        </p:attrNameLst>
                                      </p:cBhvr>
                                      <p:to>
                                        <p:strVal val="visible"/>
                                      </p:to>
                                    </p:set>
                                  </p:childTnLst>
                                </p:cTn>
                              </p:par>
                            </p:childTnLst>
                          </p:cTn>
                        </p:par>
                        <p:par>
                          <p:cTn id="7" fill="hold">
                            <p:stCondLst>
                              <p:cond delay="3500"/>
                            </p:stCondLst>
                            <p:childTnLst>
                              <p:par>
                                <p:cTn id="8" presetID="1" presetClass="entr" presetSubtype="0" fill="hold" grpId="0" nodeType="afterEffect">
                                  <p:stCondLst>
                                    <p:cond delay="0"/>
                                  </p:stCondLst>
                                  <p:childTnLst>
                                    <p:set>
                                      <p:cBhvr>
                                        <p:cTn id="9" dur="1" fill="hold">
                                          <p:stCondLst>
                                            <p:cond delay="499"/>
                                          </p:stCondLst>
                                        </p:cTn>
                                        <p:tgtEl>
                                          <p:spTgt spid="144391"/>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grpId="0" nodeType="afterEffect">
                                  <p:stCondLst>
                                    <p:cond delay="2000"/>
                                  </p:stCondLst>
                                  <p:childTnLst>
                                    <p:set>
                                      <p:cBhvr>
                                        <p:cTn id="12" dur="1" fill="hold">
                                          <p:stCondLst>
                                            <p:cond delay="499"/>
                                          </p:stCondLst>
                                        </p:cTn>
                                        <p:tgtEl>
                                          <p:spTgt spid="144389"/>
                                        </p:tgtEl>
                                        <p:attrNameLst>
                                          <p:attrName>style.visibility</p:attrName>
                                        </p:attrNameLst>
                                      </p:cBhvr>
                                      <p:to>
                                        <p:strVal val="visible"/>
                                      </p:to>
                                    </p:set>
                                  </p:childTnLst>
                                </p:cTn>
                              </p:par>
                            </p:childTnLst>
                          </p:cTn>
                        </p:par>
                        <p:par>
                          <p:cTn id="13" fill="hold">
                            <p:stCondLst>
                              <p:cond delay="6500"/>
                            </p:stCondLst>
                            <p:childTnLst>
                              <p:par>
                                <p:cTn id="14" presetID="1" presetClass="entr" presetSubtype="0" fill="hold" grpId="0" nodeType="afterEffect">
                                  <p:stCondLst>
                                    <p:cond delay="0"/>
                                  </p:stCondLst>
                                  <p:childTnLst>
                                    <p:set>
                                      <p:cBhvr>
                                        <p:cTn id="15" dur="1" fill="hold">
                                          <p:stCondLst>
                                            <p:cond delay="499"/>
                                          </p:stCondLst>
                                        </p:cTn>
                                        <p:tgtEl>
                                          <p:spTgt spid="144392"/>
                                        </p:tgtEl>
                                        <p:attrNameLst>
                                          <p:attrName>style.visibility</p:attrName>
                                        </p:attrNameLst>
                                      </p:cBhvr>
                                      <p:to>
                                        <p:strVal val="visible"/>
                                      </p:to>
                                    </p:set>
                                  </p:childTnLst>
                                </p:cTn>
                              </p:par>
                            </p:childTnLst>
                          </p:cTn>
                        </p:par>
                        <p:par>
                          <p:cTn id="16" fill="hold">
                            <p:stCondLst>
                              <p:cond delay="7000"/>
                            </p:stCondLst>
                            <p:childTnLst>
                              <p:par>
                                <p:cTn id="17" presetID="1" presetClass="entr" presetSubtype="0" fill="hold" grpId="0" nodeType="afterEffect">
                                  <p:stCondLst>
                                    <p:cond delay="2000"/>
                                  </p:stCondLst>
                                  <p:childTnLst>
                                    <p:set>
                                      <p:cBhvr>
                                        <p:cTn id="18" dur="1" fill="hold">
                                          <p:stCondLst>
                                            <p:cond delay="499"/>
                                          </p:stCondLst>
                                        </p:cTn>
                                        <p:tgtEl>
                                          <p:spTgt spid="144390"/>
                                        </p:tgtEl>
                                        <p:attrNameLst>
                                          <p:attrName>style.visibility</p:attrName>
                                        </p:attrNameLst>
                                      </p:cBhvr>
                                      <p:to>
                                        <p:strVal val="visible"/>
                                      </p:to>
                                    </p:set>
                                  </p:childTnLst>
                                </p:cTn>
                              </p:par>
                            </p:childTnLst>
                          </p:cTn>
                        </p:par>
                        <p:par>
                          <p:cTn id="19" fill="hold">
                            <p:stCondLst>
                              <p:cond delay="9500"/>
                            </p:stCondLst>
                            <p:childTnLst>
                              <p:par>
                                <p:cTn id="20" presetID="1" presetClass="entr" presetSubtype="0" fill="hold" grpId="0" nodeType="afterEffect">
                                  <p:stCondLst>
                                    <p:cond delay="0"/>
                                  </p:stCondLst>
                                  <p:childTnLst>
                                    <p:set>
                                      <p:cBhvr>
                                        <p:cTn id="21" dur="1" fill="hold">
                                          <p:stCondLst>
                                            <p:cond delay="499"/>
                                          </p:stCondLst>
                                        </p:cTn>
                                        <p:tgtEl>
                                          <p:spTgt spid="144393"/>
                                        </p:tgtEl>
                                        <p:attrNameLst>
                                          <p:attrName>style.visibility</p:attrName>
                                        </p:attrNameLst>
                                      </p:cBhvr>
                                      <p:to>
                                        <p:strVal val="visible"/>
                                      </p:to>
                                    </p:set>
                                  </p:childTnLst>
                                </p:cTn>
                              </p:par>
                            </p:childTnLst>
                          </p:cTn>
                        </p:par>
                        <p:par>
                          <p:cTn id="22" fill="hold">
                            <p:stCondLst>
                              <p:cond delay="10000"/>
                            </p:stCondLst>
                            <p:childTnLst>
                              <p:par>
                                <p:cTn id="23" presetID="1" presetClass="entr" presetSubtype="0" fill="hold" grpId="0" nodeType="afterEffect">
                                  <p:stCondLst>
                                    <p:cond delay="0"/>
                                  </p:stCondLst>
                                  <p:childTnLst>
                                    <p:set>
                                      <p:cBhvr>
                                        <p:cTn id="24" dur="1" fill="hold">
                                          <p:stCondLst>
                                            <p:cond delay="499"/>
                                          </p:stCondLst>
                                        </p:cTn>
                                        <p:tgtEl>
                                          <p:spTgt spid="144394"/>
                                        </p:tgtEl>
                                        <p:attrNameLst>
                                          <p:attrName>style.visibility</p:attrName>
                                        </p:attrNameLst>
                                      </p:cBhvr>
                                      <p:to>
                                        <p:strVal val="visible"/>
                                      </p:to>
                                    </p:set>
                                  </p:childTnLst>
                                </p:cTn>
                              </p:par>
                            </p:childTnLst>
                          </p:cTn>
                        </p:par>
                        <p:par>
                          <p:cTn id="25" fill="hold">
                            <p:stCondLst>
                              <p:cond delay="10500"/>
                            </p:stCondLst>
                            <p:childTnLst>
                              <p:par>
                                <p:cTn id="26" presetID="1" presetClass="entr" presetSubtype="0" fill="hold" grpId="0" nodeType="afterEffect">
                                  <p:stCondLst>
                                    <p:cond delay="3000"/>
                                  </p:stCondLst>
                                  <p:childTnLst>
                                    <p:set>
                                      <p:cBhvr>
                                        <p:cTn id="27" dur="1" fill="hold">
                                          <p:stCondLst>
                                            <p:cond delay="499"/>
                                          </p:stCondLst>
                                        </p:cTn>
                                        <p:tgtEl>
                                          <p:spTgt spid="144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autoUpdateAnimBg="0"/>
      <p:bldP spid="144389" grpId="0" autoUpdateAnimBg="0"/>
      <p:bldP spid="144390" grpId="0" autoUpdateAnimBg="0"/>
      <p:bldP spid="144391" grpId="0" autoUpdateAnimBg="0"/>
      <p:bldP spid="144392" grpId="0" autoUpdateAnimBg="0"/>
      <p:bldP spid="144393" grpId="0" autoUpdateAnimBg="0"/>
      <p:bldP spid="144394" grpId="0" autoUpdateAnimBg="0"/>
      <p:bldP spid="14439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lIns="91425" tIns="45713" rIns="91425" bIns="45713" anchor="t">
            <a:normAutofit fontScale="90000"/>
          </a:bodyPr>
          <a:lstStyle/>
          <a:p>
            <a:r>
              <a:rPr lang="en-US"/>
              <a:t>The DNS is a Distributed Database</a:t>
            </a:r>
          </a:p>
        </p:txBody>
      </p:sp>
      <p:sp>
        <p:nvSpPr>
          <p:cNvPr id="17411" name="Rectangle 3"/>
          <p:cNvSpPr>
            <a:spLocks noGrp="1" noChangeArrowheads="1"/>
          </p:cNvSpPr>
          <p:nvPr>
            <p:ph idx="1"/>
          </p:nvPr>
        </p:nvSpPr>
        <p:spPr/>
        <p:txBody>
          <a:bodyPr lIns="91425" tIns="45713" rIns="91425" bIns="45713"/>
          <a:lstStyle/>
          <a:p>
            <a:pPr>
              <a:lnSpc>
                <a:spcPct val="90000"/>
              </a:lnSpc>
            </a:pPr>
            <a:r>
              <a:rPr lang="en-US" dirty="0"/>
              <a:t>Over 600 “root name servers” around the world know the addresses of the </a:t>
            </a:r>
            <a:r>
              <a:rPr lang="en-US" dirty="0" err="1"/>
              <a:t>TLD</a:t>
            </a:r>
            <a:r>
              <a:rPr lang="en-US" dirty="0"/>
              <a:t> name servers.  The addresses of the root servers are “well known.”</a:t>
            </a:r>
          </a:p>
          <a:p>
            <a:pPr>
              <a:lnSpc>
                <a:spcPct val="90000"/>
              </a:lnSpc>
            </a:pPr>
            <a:r>
              <a:rPr lang="en-US" dirty="0"/>
              <a:t>The </a:t>
            </a:r>
            <a:r>
              <a:rPr lang="en-US" dirty="0" err="1"/>
              <a:t>TLD</a:t>
            </a:r>
            <a:r>
              <a:rPr lang="en-US" dirty="0"/>
              <a:t> servers (.com, .org, .</a:t>
            </a:r>
            <a:r>
              <a:rPr lang="en-US" dirty="0" err="1"/>
              <a:t>edu</a:t>
            </a:r>
            <a:r>
              <a:rPr lang="en-US" dirty="0"/>
              <a:t>, etc.) know the addresses of name servers for their domains.</a:t>
            </a:r>
          </a:p>
          <a:p>
            <a:pPr>
              <a:lnSpc>
                <a:spcPct val="90000"/>
              </a:lnSpc>
            </a:pPr>
            <a:r>
              <a:rPr lang="en-US" dirty="0"/>
              <a:t>The domain name servers (two or more!) know the addresses of hosts within their individual domains.</a:t>
            </a:r>
          </a:p>
        </p:txBody>
      </p:sp>
      <p:sp>
        <p:nvSpPr>
          <p:cNvPr id="4" name="Slide Number Placeholder 3"/>
          <p:cNvSpPr>
            <a:spLocks noGrp="1"/>
          </p:cNvSpPr>
          <p:nvPr>
            <p:ph type="sldNum" sz="quarter" idx="12"/>
          </p:nvPr>
        </p:nvSpPr>
        <p:spPr/>
        <p:txBody>
          <a:bodyPr/>
          <a:lstStyle/>
          <a:p>
            <a:pPr>
              <a:defRPr/>
            </a:pPr>
            <a:fld id="{64EDFD13-7F5E-4825-9918-FAC0C0B9EEFF}" type="slidenum">
              <a:rPr lang="en-US" smtClean="0"/>
              <a:pPr>
                <a:defRPr/>
              </a:pPr>
              <a:t>25</a:t>
            </a:fld>
            <a:endParaRPr lang="en-US" dirty="0"/>
          </a:p>
        </p:txBody>
      </p:sp>
    </p:spTree>
    <p:extLst>
      <p:ext uri="{BB962C8B-B14F-4D97-AF65-F5344CB8AC3E}">
        <p14:creationId xmlns:p14="http://schemas.microsoft.com/office/powerpoint/2010/main" val="186558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fade">
                                      <p:cBhvr>
                                        <p:cTn id="7" dur="500"/>
                                        <p:tgtEl>
                                          <p:spTgt spid="174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fade">
                                      <p:cBhvr>
                                        <p:cTn id="12"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lIns="91425" tIns="45713" rIns="91425" bIns="45713" anchor="t"/>
          <a:lstStyle/>
          <a:p>
            <a:r>
              <a:rPr lang="en-US"/>
              <a:t>No Duplicate Names</a:t>
            </a:r>
          </a:p>
        </p:txBody>
      </p:sp>
      <p:sp>
        <p:nvSpPr>
          <p:cNvPr id="18435" name="Rectangle 3"/>
          <p:cNvSpPr>
            <a:spLocks noGrp="1" noChangeArrowheads="1"/>
          </p:cNvSpPr>
          <p:nvPr>
            <p:ph idx="1"/>
          </p:nvPr>
        </p:nvSpPr>
        <p:spPr>
          <a:xfrm>
            <a:off x="482321" y="1676400"/>
            <a:ext cx="8237638" cy="4664366"/>
          </a:xfrm>
        </p:spPr>
        <p:txBody>
          <a:bodyPr lIns="91425" tIns="45713" rIns="91425" bIns="45713"/>
          <a:lstStyle/>
          <a:p>
            <a:pPr>
              <a:lnSpc>
                <a:spcPct val="90000"/>
              </a:lnSpc>
            </a:pPr>
            <a:r>
              <a:rPr lang="en-US" dirty="0"/>
              <a:t>Top Level Domains (TLDs) are approved by ICANN</a:t>
            </a:r>
          </a:p>
          <a:p>
            <a:pPr>
              <a:lnSpc>
                <a:spcPct val="90000"/>
              </a:lnSpc>
            </a:pPr>
            <a:r>
              <a:rPr lang="en-US" dirty="0"/>
              <a:t>Second-level domains are registered by ICANN-accredited registrars; no duplicates are assigned.</a:t>
            </a:r>
          </a:p>
          <a:p>
            <a:pPr>
              <a:lnSpc>
                <a:spcPct val="90000"/>
              </a:lnSpc>
            </a:pPr>
            <a:r>
              <a:rPr lang="en-US" dirty="0"/>
              <a:t>So, there is only one kennesaw.edu</a:t>
            </a:r>
            <a:br>
              <a:rPr lang="en-US" dirty="0"/>
            </a:br>
            <a:r>
              <a:rPr lang="en-US" dirty="0"/>
              <a:t>But there could also be a kennesaw.com, etc.</a:t>
            </a:r>
          </a:p>
          <a:p>
            <a:pPr>
              <a:lnSpc>
                <a:spcPct val="90000"/>
              </a:lnSpc>
            </a:pPr>
            <a:r>
              <a:rPr lang="en-US" dirty="0"/>
              <a:t>It is up to the owners of each domain to assure no duplicates within the domain, </a:t>
            </a:r>
            <a:r>
              <a:rPr lang="en-US" i="1" dirty="0"/>
              <a:t>e.g.</a:t>
            </a:r>
            <a:r>
              <a:rPr lang="en-US" dirty="0"/>
              <a:t> can’t have two </a:t>
            </a:r>
            <a:r>
              <a:rPr lang="en-US" dirty="0" err="1"/>
              <a:t>wwws</a:t>
            </a:r>
            <a:r>
              <a:rPr lang="en-US" dirty="0"/>
              <a:t> in kennesaw.edu.</a:t>
            </a:r>
          </a:p>
        </p:txBody>
      </p:sp>
      <p:sp>
        <p:nvSpPr>
          <p:cNvPr id="4" name="Slide Number Placeholder 3"/>
          <p:cNvSpPr>
            <a:spLocks noGrp="1"/>
          </p:cNvSpPr>
          <p:nvPr>
            <p:ph type="sldNum" sz="quarter" idx="12"/>
          </p:nvPr>
        </p:nvSpPr>
        <p:spPr/>
        <p:txBody>
          <a:bodyPr/>
          <a:lstStyle/>
          <a:p>
            <a:pPr>
              <a:defRPr/>
            </a:pPr>
            <a:fld id="{64EDFD13-7F5E-4825-9918-FAC0C0B9EEFF}" type="slidenum">
              <a:rPr lang="en-US" smtClean="0"/>
              <a:pPr>
                <a:defRPr/>
              </a:pPr>
              <a:t>26</a:t>
            </a:fld>
            <a:endParaRPr lang="en-US" dirty="0"/>
          </a:p>
        </p:txBody>
      </p:sp>
    </p:spTree>
    <p:extLst>
      <p:ext uri="{BB962C8B-B14F-4D97-AF65-F5344CB8AC3E}">
        <p14:creationId xmlns:p14="http://schemas.microsoft.com/office/powerpoint/2010/main" val="223574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fade">
                                      <p:cBhvr>
                                        <p:cTn id="7" dur="500"/>
                                        <p:tgtEl>
                                          <p:spTgt spid="184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fade">
                                      <p:cBhvr>
                                        <p:cTn id="12" dur="500"/>
                                        <p:tgtEl>
                                          <p:spTgt spid="184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5">
                                            <p:txEl>
                                              <p:pRg st="3" end="3"/>
                                            </p:txEl>
                                          </p:spTgt>
                                        </p:tgtEl>
                                        <p:attrNameLst>
                                          <p:attrName>style.visibility</p:attrName>
                                        </p:attrNameLst>
                                      </p:cBhvr>
                                      <p:to>
                                        <p:strVal val="visible"/>
                                      </p:to>
                                    </p:set>
                                    <p:animEffect transition="in" filter="fade">
                                      <p:cBhvr>
                                        <p:cTn id="17" dur="5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lIns="91425" tIns="45713" rIns="91425" bIns="45713" anchor="t"/>
          <a:lstStyle/>
          <a:p>
            <a:r>
              <a:rPr lang="en-US"/>
              <a:t>Host Names are Local</a:t>
            </a:r>
          </a:p>
        </p:txBody>
      </p:sp>
      <p:sp>
        <p:nvSpPr>
          <p:cNvPr id="19459" name="Rectangle 3"/>
          <p:cNvSpPr>
            <a:spLocks noGrp="1" noChangeArrowheads="1"/>
          </p:cNvSpPr>
          <p:nvPr>
            <p:ph idx="1"/>
          </p:nvPr>
        </p:nvSpPr>
        <p:spPr>
          <a:xfrm>
            <a:off x="520504" y="1524001"/>
            <a:ext cx="8392383" cy="4574894"/>
          </a:xfrm>
        </p:spPr>
        <p:txBody>
          <a:bodyPr lIns="91425" tIns="45713" rIns="91425" bIns="45713">
            <a:normAutofit/>
          </a:bodyPr>
          <a:lstStyle/>
          <a:p>
            <a:r>
              <a:rPr lang="en-US" sz="2800" dirty="0"/>
              <a:t>Domain names (</a:t>
            </a:r>
            <a:r>
              <a:rPr lang="en-US" sz="2800" i="1" dirty="0"/>
              <a:t>e.g.</a:t>
            </a:r>
            <a:r>
              <a:rPr lang="en-US" sz="2800" dirty="0"/>
              <a:t> kennesaw.edu) are registered through an ICANN-accredited registrar.</a:t>
            </a:r>
          </a:p>
          <a:p>
            <a:r>
              <a:rPr lang="en-US" sz="2800" dirty="0"/>
              <a:t>Host names are assigned by the domain name owner </a:t>
            </a:r>
          </a:p>
          <a:p>
            <a:r>
              <a:rPr lang="en-US" sz="2800" dirty="0"/>
              <a:t>“Well known” names (RFC 2219) are often used to make it easy to find particular services:</a:t>
            </a:r>
            <a:br>
              <a:rPr lang="en-US" sz="2800" dirty="0"/>
            </a:br>
            <a:r>
              <a:rPr lang="en-US" dirty="0"/>
              <a:t>	</a:t>
            </a:r>
            <a:r>
              <a:rPr lang="en-US" sz="2400" dirty="0"/>
              <a:t>www			Web server</a:t>
            </a:r>
            <a:br>
              <a:rPr lang="en-US" sz="2400" dirty="0"/>
            </a:br>
            <a:r>
              <a:rPr lang="en-US" sz="2400" dirty="0"/>
              <a:t>	mail </a:t>
            </a:r>
            <a:r>
              <a:rPr lang="en-US" sz="2400" i="1" dirty="0"/>
              <a:t>or</a:t>
            </a:r>
            <a:r>
              <a:rPr lang="en-US" sz="2400" dirty="0"/>
              <a:t> smtp		mail server</a:t>
            </a:r>
            <a:br>
              <a:rPr lang="en-US" sz="2400" dirty="0"/>
            </a:br>
            <a:r>
              <a:rPr lang="en-US" sz="2400" dirty="0"/>
              <a:t>	ftp			FTP server</a:t>
            </a:r>
          </a:p>
        </p:txBody>
      </p:sp>
      <p:sp>
        <p:nvSpPr>
          <p:cNvPr id="4" name="Slide Number Placeholder 3"/>
          <p:cNvSpPr>
            <a:spLocks noGrp="1"/>
          </p:cNvSpPr>
          <p:nvPr>
            <p:ph type="sldNum" sz="quarter" idx="12"/>
          </p:nvPr>
        </p:nvSpPr>
        <p:spPr/>
        <p:txBody>
          <a:bodyPr/>
          <a:lstStyle/>
          <a:p>
            <a:pPr>
              <a:defRPr/>
            </a:pPr>
            <a:fld id="{64EDFD13-7F5E-4825-9918-FAC0C0B9EEFF}" type="slidenum">
              <a:rPr lang="en-US" smtClean="0"/>
              <a:pPr>
                <a:defRPr/>
              </a:pPr>
              <a:t>27</a:t>
            </a:fld>
            <a:endParaRPr lang="en-US" dirty="0"/>
          </a:p>
        </p:txBody>
      </p:sp>
    </p:spTree>
    <p:extLst>
      <p:ext uri="{BB962C8B-B14F-4D97-AF65-F5344CB8AC3E}">
        <p14:creationId xmlns:p14="http://schemas.microsoft.com/office/powerpoint/2010/main" val="123738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fade">
                                      <p:cBhvr>
                                        <p:cTn id="7" dur="500"/>
                                        <p:tgtEl>
                                          <p:spTgt spid="194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fade">
                                      <p:cBhvr>
                                        <p:cTn id="12"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Oval 4">
            <a:extLst>
              <a:ext uri="{C183D7F6-B498-43B3-948B-1728B52AA6E4}">
                <adec:decorative xmlns:adec="http://schemas.microsoft.com/office/drawing/2017/decorative" val="1"/>
              </a:ext>
            </a:extLst>
          </p:cNvPr>
          <p:cNvSpPr>
            <a:spLocks noChangeArrowheads="1"/>
          </p:cNvSpPr>
          <p:nvPr/>
        </p:nvSpPr>
        <p:spPr bwMode="auto">
          <a:xfrm>
            <a:off x="6770225" y="2410870"/>
            <a:ext cx="1245660" cy="1091714"/>
          </a:xfrm>
          <a:prstGeom prst="ellipse">
            <a:avLst/>
          </a:prstGeom>
          <a:solidFill>
            <a:srgbClr val="FFFF00"/>
          </a:solidFill>
          <a:ln w="9525">
            <a:noFill/>
            <a:round/>
            <a:headEnd/>
            <a:tailEnd/>
          </a:ln>
        </p:spPr>
        <p:txBody>
          <a:bodyPr wrap="none" lIns="82910" tIns="41455" rIns="82910" bIns="41455" anchor="ctr"/>
          <a:lstStyle/>
          <a:p>
            <a:endParaRPr lang="en-US"/>
          </a:p>
        </p:txBody>
      </p:sp>
      <p:graphicFrame>
        <p:nvGraphicFramePr>
          <p:cNvPr id="3074" name="Object 6" descr="A diagram showing from top to bottom the root level, .com .org and .edu level, and the kennesaw and mit bottom level."/>
          <p:cNvGraphicFramePr>
            <a:graphicFrameLocks noChangeAspect="1"/>
          </p:cNvGraphicFramePr>
          <p:nvPr/>
        </p:nvGraphicFramePr>
        <p:xfrm>
          <a:off x="835020" y="1768686"/>
          <a:ext cx="4396447" cy="2286446"/>
        </p:xfrm>
        <a:graphic>
          <a:graphicData uri="http://schemas.openxmlformats.org/presentationml/2006/ole">
            <mc:AlternateContent xmlns:mc="http://schemas.openxmlformats.org/markup-compatibility/2006">
              <mc:Choice xmlns:v="urn:schemas-microsoft-com:vml" Requires="v">
                <p:oleObj name="Visio" r:id="rId2" imgW="4101693" imgH="2430574" progId="Visio.Drawing.11">
                  <p:embed/>
                </p:oleObj>
              </mc:Choice>
              <mc:Fallback>
                <p:oleObj name="Visio" r:id="rId2" imgW="4101693" imgH="2430574" progId="Visio.Drawing.11">
                  <p:embed/>
                  <p:pic>
                    <p:nvPicPr>
                      <p:cNvPr id="3074" name="Object 6"/>
                      <p:cNvPicPr>
                        <a:picLocks noChangeAspect="1" noChangeArrowheads="1"/>
                      </p:cNvPicPr>
                      <p:nvPr/>
                    </p:nvPicPr>
                    <p:blipFill>
                      <a:blip r:embed="rId3"/>
                      <a:srcRect/>
                      <a:stretch>
                        <a:fillRect/>
                      </a:stretch>
                    </p:blipFill>
                    <p:spPr bwMode="auto">
                      <a:xfrm>
                        <a:off x="835020" y="1768686"/>
                        <a:ext cx="4396447" cy="228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7">
            <a:extLst>
              <a:ext uri="{C183D7F6-B498-43B3-948B-1728B52AA6E4}">
                <adec:decorative xmlns:adec="http://schemas.microsoft.com/office/drawing/2017/decorative" val="1"/>
              </a:ext>
            </a:extLst>
          </p:cNvPr>
          <p:cNvGraphicFramePr>
            <a:graphicFrameLocks noChangeAspect="1"/>
          </p:cNvGraphicFramePr>
          <p:nvPr/>
        </p:nvGraphicFramePr>
        <p:xfrm>
          <a:off x="1041089" y="4768599"/>
          <a:ext cx="2100792" cy="575290"/>
        </p:xfrm>
        <a:graphic>
          <a:graphicData uri="http://schemas.openxmlformats.org/presentationml/2006/ole">
            <mc:AlternateContent xmlns:mc="http://schemas.openxmlformats.org/markup-compatibility/2006">
              <mc:Choice xmlns:v="urn:schemas-microsoft-com:vml" Requires="v">
                <p:oleObj name="Visio" r:id="rId4" imgW="2007401" imgH="678733" progId="Visio.Drawing.11">
                  <p:embed/>
                </p:oleObj>
              </mc:Choice>
              <mc:Fallback>
                <p:oleObj name="Visio" r:id="rId4" imgW="2007401" imgH="678733" progId="Visio.Drawing.11">
                  <p:embed/>
                  <p:pic>
                    <p:nvPicPr>
                      <p:cNvPr id="3075" name="Object 7"/>
                      <p:cNvPicPr>
                        <a:picLocks noChangeAspect="1" noChangeArrowheads="1"/>
                      </p:cNvPicPr>
                      <p:nvPr/>
                    </p:nvPicPr>
                    <p:blipFill>
                      <a:blip r:embed="rId5"/>
                      <a:srcRect/>
                      <a:stretch>
                        <a:fillRect/>
                      </a:stretch>
                    </p:blipFill>
                    <p:spPr bwMode="auto">
                      <a:xfrm>
                        <a:off x="1041089" y="4768599"/>
                        <a:ext cx="2100792" cy="575290"/>
                      </a:xfrm>
                      <a:prstGeom prst="rect">
                        <a:avLst/>
                      </a:prstGeom>
                      <a:noFill/>
                      <a:ln>
                        <a:noFill/>
                      </a:ln>
                      <a:effectLst/>
                    </p:spPr>
                  </p:pic>
                </p:oleObj>
              </mc:Fallback>
            </mc:AlternateContent>
          </a:graphicData>
        </a:graphic>
      </p:graphicFrame>
      <p:graphicFrame>
        <p:nvGraphicFramePr>
          <p:cNvPr id="3076" name="Object 8">
            <a:extLst>
              <a:ext uri="{C183D7F6-B498-43B3-948B-1728B52AA6E4}">
                <adec:decorative xmlns:adec="http://schemas.microsoft.com/office/drawing/2017/decorative" val="1"/>
              </a:ext>
            </a:extLst>
          </p:cNvPr>
          <p:cNvGraphicFramePr>
            <a:graphicFrameLocks noChangeAspect="1"/>
          </p:cNvGraphicFramePr>
          <p:nvPr/>
        </p:nvGraphicFramePr>
        <p:xfrm>
          <a:off x="6843499" y="2603525"/>
          <a:ext cx="1007519" cy="719783"/>
        </p:xfrm>
        <a:graphic>
          <a:graphicData uri="http://schemas.openxmlformats.org/presentationml/2006/ole">
            <mc:AlternateContent xmlns:mc="http://schemas.openxmlformats.org/markup-compatibility/2006">
              <mc:Choice xmlns:v="urn:schemas-microsoft-com:vml" Requires="v">
                <p:oleObj name="Visio" r:id="rId6" imgW="1048021" imgH="854718" progId="Visio.Drawing.11">
                  <p:embed/>
                </p:oleObj>
              </mc:Choice>
              <mc:Fallback>
                <p:oleObj name="Visio" r:id="rId6" imgW="1048021" imgH="854718" progId="Visio.Drawing.11">
                  <p:embed/>
                  <p:pic>
                    <p:nvPicPr>
                      <p:cNvPr id="3076"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3499" y="2603525"/>
                        <a:ext cx="1007519" cy="719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5" name="AutoShape 9"/>
          <p:cNvSpPr>
            <a:spLocks noChangeArrowheads="1"/>
          </p:cNvSpPr>
          <p:nvPr/>
        </p:nvSpPr>
        <p:spPr bwMode="auto">
          <a:xfrm>
            <a:off x="6184031" y="1961340"/>
            <a:ext cx="2439464" cy="449530"/>
          </a:xfrm>
          <a:prstGeom prst="wedgeRoundRectCallout">
            <a:avLst>
              <a:gd name="adj1" fmla="val -6333"/>
              <a:gd name="adj2" fmla="val 97917"/>
              <a:gd name="adj3" fmla="val 16667"/>
            </a:avLst>
          </a:prstGeom>
          <a:solidFill>
            <a:srgbClr val="FFFF99"/>
          </a:solidFill>
          <a:ln w="9525">
            <a:solidFill>
              <a:schemeClr val="tx1"/>
            </a:solidFill>
            <a:miter lim="800000"/>
            <a:headEnd/>
            <a:tailEnd/>
          </a:ln>
        </p:spPr>
        <p:txBody>
          <a:bodyPr wrap="none" lIns="82910" tIns="41455" rIns="82910" bIns="41455" anchor="ctr"/>
          <a:lstStyle/>
          <a:p>
            <a:pPr>
              <a:spcBef>
                <a:spcPct val="50000"/>
              </a:spcBef>
            </a:pPr>
            <a:r>
              <a:rPr lang="en-US" sz="1800" dirty="0">
                <a:latin typeface="Comic Sans MS" pitchFamily="66" charset="0"/>
              </a:rPr>
              <a:t>www.kennesaw.edu?</a:t>
            </a:r>
          </a:p>
        </p:txBody>
      </p:sp>
      <p:sp>
        <p:nvSpPr>
          <p:cNvPr id="39946" name="AutoShape 10">
            <a:extLst>
              <a:ext uri="{C183D7F6-B498-43B3-948B-1728B52AA6E4}">
                <adec:decorative xmlns:adec="http://schemas.microsoft.com/office/drawing/2017/decorative" val="1"/>
              </a:ext>
            </a:extLst>
          </p:cNvPr>
          <p:cNvSpPr>
            <a:spLocks noChangeArrowheads="1"/>
          </p:cNvSpPr>
          <p:nvPr/>
        </p:nvSpPr>
        <p:spPr bwMode="auto">
          <a:xfrm rot="17059768">
            <a:off x="4924374" y="675344"/>
            <a:ext cx="321092" cy="3663706"/>
          </a:xfrm>
          <a:prstGeom prst="upArrow">
            <a:avLst>
              <a:gd name="adj1" fmla="val 50000"/>
              <a:gd name="adj2" fmla="val 250000"/>
            </a:avLst>
          </a:prstGeom>
          <a:solidFill>
            <a:srgbClr val="CC0000"/>
          </a:solidFill>
          <a:ln w="9525">
            <a:solidFill>
              <a:schemeClr val="tx1"/>
            </a:solidFill>
            <a:miter lim="800000"/>
            <a:headEnd/>
            <a:tailEnd/>
          </a:ln>
        </p:spPr>
        <p:txBody>
          <a:bodyPr wrap="none" lIns="82910" tIns="41455" rIns="82910" bIns="41455" anchor="ctr"/>
          <a:lstStyle/>
          <a:p>
            <a:endParaRPr lang="en-US"/>
          </a:p>
        </p:txBody>
      </p:sp>
      <p:sp>
        <p:nvSpPr>
          <p:cNvPr id="2" name="Title 1"/>
          <p:cNvSpPr>
            <a:spLocks noGrp="1"/>
          </p:cNvSpPr>
          <p:nvPr>
            <p:ph type="title"/>
          </p:nvPr>
        </p:nvSpPr>
        <p:spPr/>
        <p:txBody>
          <a:bodyPr>
            <a:normAutofit fontScale="90000"/>
          </a:bodyPr>
          <a:lstStyle/>
          <a:p>
            <a:r>
              <a:rPr lang="en-US" dirty="0">
                <a:latin typeface="Arial" charset="0"/>
              </a:rPr>
              <a:t>Conversations with Name Servers</a:t>
            </a:r>
          </a:p>
        </p:txBody>
      </p:sp>
      <p:sp>
        <p:nvSpPr>
          <p:cNvPr id="9" name="Slide Number Placeholder 8"/>
          <p:cNvSpPr>
            <a:spLocks noGrp="1"/>
          </p:cNvSpPr>
          <p:nvPr>
            <p:ph type="sldNum" sz="quarter" idx="12"/>
          </p:nvPr>
        </p:nvSpPr>
        <p:spPr/>
        <p:txBody>
          <a:bodyPr/>
          <a:lstStyle/>
          <a:p>
            <a:pPr>
              <a:defRPr/>
            </a:pPr>
            <a:fld id="{7C7035C4-4032-4A04-9702-28310821EEDA}" type="slidenum">
              <a:rPr lang="en-US" smtClean="0"/>
              <a:pPr>
                <a:defRPr/>
              </a:pPr>
              <a:t>28</a:t>
            </a:fld>
            <a:endParaRPr lang="en-US" dirty="0"/>
          </a:p>
        </p:txBody>
      </p:sp>
      <p:sp>
        <p:nvSpPr>
          <p:cNvPr id="11" name="TextBox 10"/>
          <p:cNvSpPr txBox="1"/>
          <p:nvPr/>
        </p:nvSpPr>
        <p:spPr>
          <a:xfrm>
            <a:off x="3165085" y="3558899"/>
            <a:ext cx="1323605" cy="420773"/>
          </a:xfrm>
          <a:prstGeom prst="rect">
            <a:avLst/>
          </a:prstGeom>
          <a:solidFill>
            <a:schemeClr val="bg1"/>
          </a:solidFill>
        </p:spPr>
        <p:txBody>
          <a:bodyPr wrap="square" lIns="0" tIns="55952" rIns="0" bIns="55952" rtlCol="0">
            <a:spAutoFit/>
          </a:bodyPr>
          <a:lstStyle/>
          <a:p>
            <a:r>
              <a:rPr lang="en-US" sz="2000" dirty="0" err="1">
                <a:latin typeface="+mj-lt"/>
              </a:rPr>
              <a:t>kennesaw</a:t>
            </a:r>
            <a:endParaRPr lang="en-US" sz="2000" dirty="0">
              <a:latin typeface="+mj-lt"/>
            </a:endParaRPr>
          </a:p>
        </p:txBody>
      </p:sp>
      <p:sp>
        <p:nvSpPr>
          <p:cNvPr id="12" name="TextBox 11"/>
          <p:cNvSpPr txBox="1"/>
          <p:nvPr/>
        </p:nvSpPr>
        <p:spPr>
          <a:xfrm>
            <a:off x="1549041" y="4783500"/>
            <a:ext cx="5072553" cy="728550"/>
          </a:xfrm>
          <a:prstGeom prst="rect">
            <a:avLst/>
          </a:prstGeom>
          <a:solidFill>
            <a:schemeClr val="bg1"/>
          </a:solidFill>
        </p:spPr>
        <p:txBody>
          <a:bodyPr wrap="square" lIns="0" tIns="55952" rIns="0" bIns="55952" rtlCol="0">
            <a:spAutoFit/>
          </a:bodyPr>
          <a:lstStyle/>
          <a:p>
            <a:r>
              <a:rPr lang="en-US" sz="2000" dirty="0">
                <a:latin typeface="+mj-lt"/>
              </a:rPr>
              <a:t>www.kennesaw.edu</a:t>
            </a:r>
            <a:br>
              <a:rPr lang="en-US" sz="2000" dirty="0">
                <a:latin typeface="+mj-lt"/>
              </a:rPr>
            </a:br>
            <a:r>
              <a:rPr lang="en-US" sz="2000" dirty="0">
                <a:latin typeface="+mj-lt"/>
              </a:rPr>
              <a:t>20.122.241.50</a:t>
            </a:r>
          </a:p>
        </p:txBody>
      </p:sp>
    </p:spTree>
    <p:extLst>
      <p:ext uri="{BB962C8B-B14F-4D97-AF65-F5344CB8AC3E}">
        <p14:creationId xmlns:p14="http://schemas.microsoft.com/office/powerpoint/2010/main" val="119002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6500"/>
                                  </p:stCondLst>
                                  <p:childTnLst>
                                    <p:set>
                                      <p:cBhvr>
                                        <p:cTn id="6" dur="1" fill="hold">
                                          <p:stCondLst>
                                            <p:cond delay="0"/>
                                          </p:stCondLst>
                                        </p:cTn>
                                        <p:tgtEl>
                                          <p:spTgt spid="39940"/>
                                        </p:tgtEl>
                                        <p:attrNameLst>
                                          <p:attrName>style.visibility</p:attrName>
                                        </p:attrNameLst>
                                      </p:cBhvr>
                                      <p:to>
                                        <p:strVal val="visible"/>
                                      </p:to>
                                    </p:set>
                                  </p:childTnLst>
                                </p:cTn>
                              </p:par>
                            </p:childTnLst>
                          </p:cTn>
                        </p:par>
                        <p:par>
                          <p:cTn id="7" fill="hold">
                            <p:stCondLst>
                              <p:cond delay="6500"/>
                            </p:stCondLst>
                            <p:childTnLst>
                              <p:par>
                                <p:cTn id="8" presetID="1" presetClass="entr" presetSubtype="0" fill="hold" grpId="0" nodeType="afterEffect">
                                  <p:stCondLst>
                                    <p:cond delay="4000"/>
                                  </p:stCondLst>
                                  <p:childTnLst>
                                    <p:set>
                                      <p:cBhvr>
                                        <p:cTn id="9" dur="1" fill="hold">
                                          <p:stCondLst>
                                            <p:cond delay="0"/>
                                          </p:stCondLst>
                                        </p:cTn>
                                        <p:tgtEl>
                                          <p:spTgt spid="39946"/>
                                        </p:tgtEl>
                                        <p:attrNameLst>
                                          <p:attrName>style.visibility</p:attrName>
                                        </p:attrNameLst>
                                      </p:cBhvr>
                                      <p:to>
                                        <p:strVal val="visible"/>
                                      </p:to>
                                    </p:set>
                                  </p:childTnLst>
                                </p:cTn>
                              </p:par>
                            </p:childTnLst>
                          </p:cTn>
                        </p:par>
                        <p:par>
                          <p:cTn id="10" fill="hold">
                            <p:stCondLst>
                              <p:cond delay="10500"/>
                            </p:stCondLst>
                            <p:childTnLst>
                              <p:par>
                                <p:cTn id="11" presetID="1" presetClass="entr" presetSubtype="0" fill="hold" grpId="0" nodeType="afterEffect">
                                  <p:stCondLst>
                                    <p:cond delay="1000"/>
                                  </p:stCondLst>
                                  <p:childTnLst>
                                    <p:set>
                                      <p:cBhvr>
                                        <p:cTn id="12" dur="1" fill="hold">
                                          <p:stCondLst>
                                            <p:cond delay="0"/>
                                          </p:stCondLst>
                                        </p:cTn>
                                        <p:tgtEl>
                                          <p:spTgt spid="39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p:bldP spid="39945" grpId="0" animBg="1"/>
      <p:bldP spid="399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Oval 4">
            <a:extLst>
              <a:ext uri="{C183D7F6-B498-43B3-948B-1728B52AA6E4}">
                <adec:decorative xmlns:adec="http://schemas.microsoft.com/office/drawing/2017/decorative" val="1"/>
              </a:ext>
            </a:extLst>
          </p:cNvPr>
          <p:cNvSpPr>
            <a:spLocks noChangeArrowheads="1"/>
          </p:cNvSpPr>
          <p:nvPr/>
        </p:nvSpPr>
        <p:spPr bwMode="auto">
          <a:xfrm>
            <a:off x="6770225" y="2410870"/>
            <a:ext cx="1245660" cy="1091714"/>
          </a:xfrm>
          <a:prstGeom prst="ellipse">
            <a:avLst/>
          </a:prstGeom>
          <a:solidFill>
            <a:srgbClr val="FFFF00"/>
          </a:solidFill>
          <a:ln w="9525">
            <a:noFill/>
            <a:round/>
            <a:headEnd/>
            <a:tailEnd/>
          </a:ln>
        </p:spPr>
        <p:txBody>
          <a:bodyPr wrap="none" lIns="82910" tIns="41455" rIns="82910" bIns="41455" anchor="ctr"/>
          <a:lstStyle/>
          <a:p>
            <a:endParaRPr lang="en-US"/>
          </a:p>
        </p:txBody>
      </p:sp>
      <p:graphicFrame>
        <p:nvGraphicFramePr>
          <p:cNvPr id="3074" name="Object 6" descr="A diagram showing from top to bottom the root level, .com .org and .edu level, and the kennesaw and mit bottom level."/>
          <p:cNvGraphicFramePr>
            <a:graphicFrameLocks noChangeAspect="1"/>
          </p:cNvGraphicFramePr>
          <p:nvPr/>
        </p:nvGraphicFramePr>
        <p:xfrm>
          <a:off x="835020" y="1768686"/>
          <a:ext cx="4396447" cy="2286446"/>
        </p:xfrm>
        <a:graphic>
          <a:graphicData uri="http://schemas.openxmlformats.org/presentationml/2006/ole">
            <mc:AlternateContent xmlns:mc="http://schemas.openxmlformats.org/markup-compatibility/2006">
              <mc:Choice xmlns:v="urn:schemas-microsoft-com:vml" Requires="v">
                <p:oleObj name="Visio" r:id="rId2" imgW="4101693" imgH="2430574" progId="Visio.Drawing.11">
                  <p:embed/>
                </p:oleObj>
              </mc:Choice>
              <mc:Fallback>
                <p:oleObj name="Visio" r:id="rId2" imgW="4101693" imgH="2430574" progId="Visio.Drawing.11">
                  <p:embed/>
                  <p:pic>
                    <p:nvPicPr>
                      <p:cNvPr id="3074" name="Object 6"/>
                      <p:cNvPicPr>
                        <a:picLocks noChangeAspect="1" noChangeArrowheads="1"/>
                      </p:cNvPicPr>
                      <p:nvPr/>
                    </p:nvPicPr>
                    <p:blipFill>
                      <a:blip r:embed="rId3"/>
                      <a:srcRect/>
                      <a:stretch>
                        <a:fillRect/>
                      </a:stretch>
                    </p:blipFill>
                    <p:spPr bwMode="auto">
                      <a:xfrm>
                        <a:off x="835020" y="1768686"/>
                        <a:ext cx="4396447" cy="228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7">
            <a:extLst>
              <a:ext uri="{C183D7F6-B498-43B3-948B-1728B52AA6E4}">
                <adec:decorative xmlns:adec="http://schemas.microsoft.com/office/drawing/2017/decorative" val="1"/>
              </a:ext>
            </a:extLst>
          </p:cNvPr>
          <p:cNvGraphicFramePr>
            <a:graphicFrameLocks noChangeAspect="1"/>
          </p:cNvGraphicFramePr>
          <p:nvPr/>
        </p:nvGraphicFramePr>
        <p:xfrm>
          <a:off x="1041089" y="4768599"/>
          <a:ext cx="2100792" cy="575290"/>
        </p:xfrm>
        <a:graphic>
          <a:graphicData uri="http://schemas.openxmlformats.org/presentationml/2006/ole">
            <mc:AlternateContent xmlns:mc="http://schemas.openxmlformats.org/markup-compatibility/2006">
              <mc:Choice xmlns:v="urn:schemas-microsoft-com:vml" Requires="v">
                <p:oleObj name="Visio" r:id="rId4" imgW="2007401" imgH="678733" progId="Visio.Drawing.11">
                  <p:embed/>
                </p:oleObj>
              </mc:Choice>
              <mc:Fallback>
                <p:oleObj name="Visio" r:id="rId4" imgW="2007401" imgH="678733" progId="Visio.Drawing.11">
                  <p:embed/>
                  <p:pic>
                    <p:nvPicPr>
                      <p:cNvPr id="3075" name="Object 7"/>
                      <p:cNvPicPr>
                        <a:picLocks noChangeAspect="1" noChangeArrowheads="1"/>
                      </p:cNvPicPr>
                      <p:nvPr/>
                    </p:nvPicPr>
                    <p:blipFill>
                      <a:blip r:embed="rId5"/>
                      <a:srcRect/>
                      <a:stretch>
                        <a:fillRect/>
                      </a:stretch>
                    </p:blipFill>
                    <p:spPr bwMode="auto">
                      <a:xfrm>
                        <a:off x="1041089" y="4768599"/>
                        <a:ext cx="2100792" cy="575290"/>
                      </a:xfrm>
                      <a:prstGeom prst="rect">
                        <a:avLst/>
                      </a:prstGeom>
                      <a:noFill/>
                      <a:ln>
                        <a:noFill/>
                      </a:ln>
                      <a:effectLst/>
                    </p:spPr>
                  </p:pic>
                </p:oleObj>
              </mc:Fallback>
            </mc:AlternateContent>
          </a:graphicData>
        </a:graphic>
      </p:graphicFrame>
      <p:graphicFrame>
        <p:nvGraphicFramePr>
          <p:cNvPr id="3076" name="Object 8">
            <a:extLst>
              <a:ext uri="{C183D7F6-B498-43B3-948B-1728B52AA6E4}">
                <adec:decorative xmlns:adec="http://schemas.microsoft.com/office/drawing/2017/decorative" val="1"/>
              </a:ext>
            </a:extLst>
          </p:cNvPr>
          <p:cNvGraphicFramePr>
            <a:graphicFrameLocks noChangeAspect="1"/>
          </p:cNvGraphicFramePr>
          <p:nvPr/>
        </p:nvGraphicFramePr>
        <p:xfrm>
          <a:off x="6843499" y="2603525"/>
          <a:ext cx="1007519" cy="719783"/>
        </p:xfrm>
        <a:graphic>
          <a:graphicData uri="http://schemas.openxmlformats.org/presentationml/2006/ole">
            <mc:AlternateContent xmlns:mc="http://schemas.openxmlformats.org/markup-compatibility/2006">
              <mc:Choice xmlns:v="urn:schemas-microsoft-com:vml" Requires="v">
                <p:oleObj name="Visio" r:id="rId6" imgW="1048021" imgH="854718" progId="Visio.Drawing.11">
                  <p:embed/>
                </p:oleObj>
              </mc:Choice>
              <mc:Fallback>
                <p:oleObj name="Visio" r:id="rId6" imgW="1048021" imgH="854718" progId="Visio.Drawing.11">
                  <p:embed/>
                  <p:pic>
                    <p:nvPicPr>
                      <p:cNvPr id="3076"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3499" y="2603525"/>
                        <a:ext cx="1007519" cy="719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normAutofit fontScale="90000"/>
          </a:bodyPr>
          <a:lstStyle/>
          <a:p>
            <a:r>
              <a:rPr lang="en-US" dirty="0">
                <a:latin typeface="Arial" charset="0"/>
              </a:rPr>
              <a:t>Conversations with Name Servers</a:t>
            </a:r>
          </a:p>
        </p:txBody>
      </p:sp>
      <p:sp>
        <p:nvSpPr>
          <p:cNvPr id="9" name="Slide Number Placeholder 8"/>
          <p:cNvSpPr>
            <a:spLocks noGrp="1"/>
          </p:cNvSpPr>
          <p:nvPr>
            <p:ph type="sldNum" sz="quarter" idx="12"/>
          </p:nvPr>
        </p:nvSpPr>
        <p:spPr/>
        <p:txBody>
          <a:bodyPr/>
          <a:lstStyle/>
          <a:p>
            <a:pPr>
              <a:defRPr/>
            </a:pPr>
            <a:fld id="{7C7035C4-4032-4A04-9702-28310821EEDA}" type="slidenum">
              <a:rPr lang="en-US" smtClean="0"/>
              <a:pPr>
                <a:defRPr/>
              </a:pPr>
              <a:t>29</a:t>
            </a:fld>
            <a:endParaRPr lang="en-US" dirty="0"/>
          </a:p>
        </p:txBody>
      </p:sp>
      <p:sp>
        <p:nvSpPr>
          <p:cNvPr id="11" name="TextBox 10"/>
          <p:cNvSpPr txBox="1"/>
          <p:nvPr/>
        </p:nvSpPr>
        <p:spPr>
          <a:xfrm>
            <a:off x="3165085" y="3558899"/>
            <a:ext cx="1323605" cy="420773"/>
          </a:xfrm>
          <a:prstGeom prst="rect">
            <a:avLst/>
          </a:prstGeom>
          <a:solidFill>
            <a:schemeClr val="bg1"/>
          </a:solidFill>
        </p:spPr>
        <p:txBody>
          <a:bodyPr wrap="square" lIns="0" tIns="55952" rIns="0" bIns="55952" rtlCol="0">
            <a:spAutoFit/>
          </a:bodyPr>
          <a:lstStyle/>
          <a:p>
            <a:r>
              <a:rPr lang="en-US" sz="2000" dirty="0" err="1">
                <a:latin typeface="+mj-lt"/>
              </a:rPr>
              <a:t>kennesaw</a:t>
            </a:r>
            <a:endParaRPr lang="en-US" sz="2000" dirty="0">
              <a:latin typeface="+mj-lt"/>
            </a:endParaRPr>
          </a:p>
        </p:txBody>
      </p:sp>
      <p:sp>
        <p:nvSpPr>
          <p:cNvPr id="12" name="TextBox 11"/>
          <p:cNvSpPr txBox="1"/>
          <p:nvPr/>
        </p:nvSpPr>
        <p:spPr>
          <a:xfrm>
            <a:off x="1549041" y="4783500"/>
            <a:ext cx="5072553" cy="728550"/>
          </a:xfrm>
          <a:prstGeom prst="rect">
            <a:avLst/>
          </a:prstGeom>
          <a:solidFill>
            <a:schemeClr val="bg1"/>
          </a:solidFill>
        </p:spPr>
        <p:txBody>
          <a:bodyPr wrap="square" lIns="0" tIns="55952" rIns="0" bIns="55952" rtlCol="0">
            <a:spAutoFit/>
          </a:bodyPr>
          <a:lstStyle/>
          <a:p>
            <a:r>
              <a:rPr lang="en-US" sz="2000" dirty="0">
                <a:latin typeface="+mj-lt"/>
              </a:rPr>
              <a:t>www.kennesaw.edu</a:t>
            </a:r>
            <a:br>
              <a:rPr lang="en-US" sz="2000" dirty="0">
                <a:latin typeface="+mj-lt"/>
              </a:rPr>
            </a:br>
            <a:r>
              <a:rPr lang="en-US" sz="2000" dirty="0">
                <a:latin typeface="+mj-lt"/>
              </a:rPr>
              <a:t>20.122.241.50</a:t>
            </a:r>
          </a:p>
        </p:txBody>
      </p:sp>
      <p:sp>
        <p:nvSpPr>
          <p:cNvPr id="13" name="AutoShape 8"/>
          <p:cNvSpPr>
            <a:spLocks noChangeArrowheads="1"/>
          </p:cNvSpPr>
          <p:nvPr/>
        </p:nvSpPr>
        <p:spPr bwMode="auto">
          <a:xfrm>
            <a:off x="5890935" y="1566664"/>
            <a:ext cx="1831853" cy="770622"/>
          </a:xfrm>
          <a:prstGeom prst="wedgeRoundRectCallout">
            <a:avLst>
              <a:gd name="adj1" fmla="val -46500"/>
              <a:gd name="adj2" fmla="val 71704"/>
              <a:gd name="adj3" fmla="val 16667"/>
            </a:avLst>
          </a:prstGeom>
          <a:solidFill>
            <a:srgbClr val="FFFF99"/>
          </a:solidFill>
          <a:ln w="9525">
            <a:solidFill>
              <a:schemeClr val="tx1"/>
            </a:solidFill>
            <a:miter lim="800000"/>
            <a:headEnd/>
            <a:tailEnd/>
          </a:ln>
        </p:spPr>
        <p:txBody>
          <a:bodyPr wrap="none" lIns="82910" tIns="41455" rIns="82910" bIns="41455" anchor="ctr"/>
          <a:lstStyle/>
          <a:p>
            <a:pPr>
              <a:spcBef>
                <a:spcPct val="50000"/>
              </a:spcBef>
            </a:pPr>
            <a:r>
              <a:rPr lang="en-US" sz="1800" dirty="0">
                <a:latin typeface="Comic Sans MS" pitchFamily="66" charset="0"/>
              </a:rPr>
              <a:t>Ask .</a:t>
            </a:r>
            <a:r>
              <a:rPr lang="en-US" sz="1800" dirty="0" err="1">
                <a:latin typeface="Comic Sans MS" pitchFamily="66" charset="0"/>
              </a:rPr>
              <a:t>edu</a:t>
            </a:r>
            <a:r>
              <a:rPr lang="en-US" sz="1800" dirty="0">
                <a:latin typeface="Comic Sans MS" pitchFamily="66" charset="0"/>
              </a:rPr>
              <a:t>.  </a:t>
            </a:r>
            <a:br>
              <a:rPr lang="en-US" sz="1800" dirty="0">
                <a:latin typeface="Comic Sans MS" pitchFamily="66" charset="0"/>
              </a:rPr>
            </a:br>
            <a:r>
              <a:rPr lang="en-US" sz="1800" dirty="0">
                <a:latin typeface="Comic Sans MS" pitchFamily="66" charset="0"/>
              </a:rPr>
              <a:t>Here’s the </a:t>
            </a:r>
            <a:br>
              <a:rPr lang="en-US" sz="1800" dirty="0">
                <a:latin typeface="Comic Sans MS" pitchFamily="66" charset="0"/>
              </a:rPr>
            </a:br>
            <a:r>
              <a:rPr lang="en-US" sz="1800" dirty="0">
                <a:latin typeface="Comic Sans MS" pitchFamily="66" charset="0"/>
              </a:rPr>
              <a:t>address.</a:t>
            </a:r>
          </a:p>
        </p:txBody>
      </p:sp>
      <p:sp>
        <p:nvSpPr>
          <p:cNvPr id="14" name="AutoShape 9">
            <a:extLst>
              <a:ext uri="{C183D7F6-B498-43B3-948B-1728B52AA6E4}">
                <adec:decorative xmlns:adec="http://schemas.microsoft.com/office/drawing/2017/decorative" val="1"/>
              </a:ext>
            </a:extLst>
          </p:cNvPr>
          <p:cNvSpPr>
            <a:spLocks noChangeArrowheads="1"/>
          </p:cNvSpPr>
          <p:nvPr/>
        </p:nvSpPr>
        <p:spPr bwMode="auto">
          <a:xfrm rot="6092920">
            <a:off x="4997648" y="601761"/>
            <a:ext cx="321092" cy="3663706"/>
          </a:xfrm>
          <a:prstGeom prst="upArrow">
            <a:avLst>
              <a:gd name="adj1" fmla="val 50000"/>
              <a:gd name="adj2" fmla="val 250000"/>
            </a:avLst>
          </a:prstGeom>
          <a:solidFill>
            <a:srgbClr val="CC0000"/>
          </a:solidFill>
          <a:ln w="9525">
            <a:solidFill>
              <a:schemeClr val="tx1"/>
            </a:solidFill>
            <a:miter lim="800000"/>
            <a:headEnd/>
            <a:tailEnd/>
          </a:ln>
        </p:spPr>
        <p:txBody>
          <a:bodyPr wrap="none" lIns="82910" tIns="41455" rIns="82910" bIns="41455" anchor="ctr"/>
          <a:lstStyle/>
          <a:p>
            <a:endParaRPr lang="en-US"/>
          </a:p>
        </p:txBody>
      </p:sp>
    </p:spTree>
    <p:extLst>
      <p:ext uri="{BB962C8B-B14F-4D97-AF65-F5344CB8AC3E}">
        <p14:creationId xmlns:p14="http://schemas.microsoft.com/office/powerpoint/2010/main" val="75368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6500"/>
                                  </p:stCondLst>
                                  <p:childTnLst>
                                    <p:set>
                                      <p:cBhvr>
                                        <p:cTn id="6" dur="1" fill="hold">
                                          <p:stCondLst>
                                            <p:cond delay="0"/>
                                          </p:stCondLst>
                                        </p:cTn>
                                        <p:tgtEl>
                                          <p:spTgt spid="39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lIns="91425" tIns="45713" rIns="91425" bIns="45713" anchor="t"/>
          <a:lstStyle/>
          <a:p>
            <a:r>
              <a:rPr lang="en-US" dirty="0"/>
              <a:t>Internet Protocols</a:t>
            </a:r>
          </a:p>
        </p:txBody>
      </p:sp>
      <p:sp>
        <p:nvSpPr>
          <p:cNvPr id="47107" name="Rectangle 3"/>
          <p:cNvSpPr>
            <a:spLocks noGrp="1" noChangeArrowheads="1"/>
          </p:cNvSpPr>
          <p:nvPr>
            <p:ph idx="1"/>
          </p:nvPr>
        </p:nvSpPr>
        <p:spPr/>
        <p:txBody>
          <a:bodyPr lIns="91425" tIns="45713" rIns="91425" bIns="45713"/>
          <a:lstStyle/>
          <a:p>
            <a:r>
              <a:rPr lang="en-US" dirty="0"/>
              <a:t>Protocols are rules for communicating</a:t>
            </a:r>
          </a:p>
          <a:p>
            <a:r>
              <a:rPr lang="en-US" dirty="0"/>
              <a:t>TCP/IP: Transmission Control Protocol / Internet Protocol; the basic transport protocol of the Internet.</a:t>
            </a:r>
          </a:p>
          <a:p>
            <a:r>
              <a:rPr lang="en-US" dirty="0"/>
              <a:t>HTTP: Hypertext Transfer Protocol; the protocol of the World Wide Web.  Uses TCP/IP for transport.</a:t>
            </a:r>
          </a:p>
          <a:p>
            <a:r>
              <a:rPr lang="en-US" dirty="0"/>
              <a:t>So, TCP/IP is a “lower level” protocol and HTTP is a “higher level” protocol.</a:t>
            </a:r>
          </a:p>
        </p:txBody>
      </p:sp>
      <p:sp>
        <p:nvSpPr>
          <p:cNvPr id="4" name="Slide Number Placeholder 3"/>
          <p:cNvSpPr>
            <a:spLocks noGrp="1"/>
          </p:cNvSpPr>
          <p:nvPr>
            <p:ph type="sldNum" sz="quarter" idx="12"/>
          </p:nvPr>
        </p:nvSpPr>
        <p:spPr/>
        <p:txBody>
          <a:bodyPr/>
          <a:lstStyle/>
          <a:p>
            <a:fld id="{709EE7AC-CDBA-417F-8FFB-BD589C5A2B16}" type="slidenum">
              <a:rPr lang="en-US" smtClean="0"/>
              <a:pPr/>
              <a:t>3</a:t>
            </a:fld>
            <a:endParaRPr lang="en-US"/>
          </a:p>
        </p:txBody>
      </p:sp>
    </p:spTree>
    <p:extLst>
      <p:ext uri="{BB962C8B-B14F-4D97-AF65-F5344CB8AC3E}">
        <p14:creationId xmlns:p14="http://schemas.microsoft.com/office/powerpoint/2010/main" val="341047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animEffect transition="in" filter="fade">
                                      <p:cBhvr>
                                        <p:cTn id="7" dur="500"/>
                                        <p:tgtEl>
                                          <p:spTgt spid="471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107">
                                            <p:txEl>
                                              <p:pRg st="2" end="2"/>
                                            </p:txEl>
                                          </p:spTgt>
                                        </p:tgtEl>
                                        <p:attrNameLst>
                                          <p:attrName>style.visibility</p:attrName>
                                        </p:attrNameLst>
                                      </p:cBhvr>
                                      <p:to>
                                        <p:strVal val="visible"/>
                                      </p:to>
                                    </p:set>
                                    <p:animEffect transition="in" filter="fade">
                                      <p:cBhvr>
                                        <p:cTn id="12" dur="500"/>
                                        <p:tgtEl>
                                          <p:spTgt spid="471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107">
                                            <p:txEl>
                                              <p:pRg st="3" end="3"/>
                                            </p:txEl>
                                          </p:spTgt>
                                        </p:tgtEl>
                                        <p:attrNameLst>
                                          <p:attrName>style.visibility</p:attrName>
                                        </p:attrNameLst>
                                      </p:cBhvr>
                                      <p:to>
                                        <p:strVal val="visible"/>
                                      </p:to>
                                    </p:set>
                                    <p:animEffect transition="in" filter="fade">
                                      <p:cBhvr>
                                        <p:cTn id="17" dur="500"/>
                                        <p:tgtEl>
                                          <p:spTgt spid="471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Oval 4">
            <a:extLst>
              <a:ext uri="{C183D7F6-B498-43B3-948B-1728B52AA6E4}">
                <adec:decorative xmlns:adec="http://schemas.microsoft.com/office/drawing/2017/decorative" val="1"/>
              </a:ext>
            </a:extLst>
          </p:cNvPr>
          <p:cNvSpPr>
            <a:spLocks noChangeArrowheads="1"/>
          </p:cNvSpPr>
          <p:nvPr/>
        </p:nvSpPr>
        <p:spPr bwMode="auto">
          <a:xfrm>
            <a:off x="6770225" y="2410870"/>
            <a:ext cx="1245660" cy="1091714"/>
          </a:xfrm>
          <a:prstGeom prst="ellipse">
            <a:avLst/>
          </a:prstGeom>
          <a:solidFill>
            <a:srgbClr val="FFFF00"/>
          </a:solidFill>
          <a:ln w="9525">
            <a:noFill/>
            <a:round/>
            <a:headEnd/>
            <a:tailEnd/>
          </a:ln>
        </p:spPr>
        <p:txBody>
          <a:bodyPr wrap="none" lIns="82910" tIns="41455" rIns="82910" bIns="41455" anchor="ctr"/>
          <a:lstStyle/>
          <a:p>
            <a:endParaRPr lang="en-US"/>
          </a:p>
        </p:txBody>
      </p:sp>
      <p:graphicFrame>
        <p:nvGraphicFramePr>
          <p:cNvPr id="3074" name="Object 6" descr="A diagram showing from top to bottom the root level, .com .org and .edu level, and the kennesaw and mit bottom level."/>
          <p:cNvGraphicFramePr>
            <a:graphicFrameLocks noChangeAspect="1"/>
          </p:cNvGraphicFramePr>
          <p:nvPr/>
        </p:nvGraphicFramePr>
        <p:xfrm>
          <a:off x="835020" y="1768686"/>
          <a:ext cx="4396447" cy="2286446"/>
        </p:xfrm>
        <a:graphic>
          <a:graphicData uri="http://schemas.openxmlformats.org/presentationml/2006/ole">
            <mc:AlternateContent xmlns:mc="http://schemas.openxmlformats.org/markup-compatibility/2006">
              <mc:Choice xmlns:v="urn:schemas-microsoft-com:vml" Requires="v">
                <p:oleObj name="Visio" r:id="rId2" imgW="4101693" imgH="2430574" progId="Visio.Drawing.11">
                  <p:embed/>
                </p:oleObj>
              </mc:Choice>
              <mc:Fallback>
                <p:oleObj name="Visio" r:id="rId2" imgW="4101693" imgH="2430574" progId="Visio.Drawing.11">
                  <p:embed/>
                  <p:pic>
                    <p:nvPicPr>
                      <p:cNvPr id="3074" name="Object 6"/>
                      <p:cNvPicPr>
                        <a:picLocks noChangeAspect="1" noChangeArrowheads="1"/>
                      </p:cNvPicPr>
                      <p:nvPr/>
                    </p:nvPicPr>
                    <p:blipFill>
                      <a:blip r:embed="rId3"/>
                      <a:srcRect/>
                      <a:stretch>
                        <a:fillRect/>
                      </a:stretch>
                    </p:blipFill>
                    <p:spPr bwMode="auto">
                      <a:xfrm>
                        <a:off x="835020" y="1768686"/>
                        <a:ext cx="4396447" cy="228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7">
            <a:extLst>
              <a:ext uri="{C183D7F6-B498-43B3-948B-1728B52AA6E4}">
                <adec:decorative xmlns:adec="http://schemas.microsoft.com/office/drawing/2017/decorative" val="1"/>
              </a:ext>
            </a:extLst>
          </p:cNvPr>
          <p:cNvGraphicFramePr>
            <a:graphicFrameLocks noChangeAspect="1"/>
          </p:cNvGraphicFramePr>
          <p:nvPr/>
        </p:nvGraphicFramePr>
        <p:xfrm>
          <a:off x="1041089" y="4768599"/>
          <a:ext cx="2100792" cy="575290"/>
        </p:xfrm>
        <a:graphic>
          <a:graphicData uri="http://schemas.openxmlformats.org/presentationml/2006/ole">
            <mc:AlternateContent xmlns:mc="http://schemas.openxmlformats.org/markup-compatibility/2006">
              <mc:Choice xmlns:v="urn:schemas-microsoft-com:vml" Requires="v">
                <p:oleObj name="Visio" r:id="rId4" imgW="2007401" imgH="678733" progId="Visio.Drawing.11">
                  <p:embed/>
                </p:oleObj>
              </mc:Choice>
              <mc:Fallback>
                <p:oleObj name="Visio" r:id="rId4" imgW="2007401" imgH="678733" progId="Visio.Drawing.11">
                  <p:embed/>
                  <p:pic>
                    <p:nvPicPr>
                      <p:cNvPr id="3075" name="Object 7"/>
                      <p:cNvPicPr>
                        <a:picLocks noChangeAspect="1" noChangeArrowheads="1"/>
                      </p:cNvPicPr>
                      <p:nvPr/>
                    </p:nvPicPr>
                    <p:blipFill>
                      <a:blip r:embed="rId5"/>
                      <a:srcRect/>
                      <a:stretch>
                        <a:fillRect/>
                      </a:stretch>
                    </p:blipFill>
                    <p:spPr bwMode="auto">
                      <a:xfrm>
                        <a:off x="1041089" y="4768599"/>
                        <a:ext cx="2100792" cy="575290"/>
                      </a:xfrm>
                      <a:prstGeom prst="rect">
                        <a:avLst/>
                      </a:prstGeom>
                      <a:noFill/>
                      <a:ln>
                        <a:noFill/>
                      </a:ln>
                      <a:effectLst/>
                    </p:spPr>
                  </p:pic>
                </p:oleObj>
              </mc:Fallback>
            </mc:AlternateContent>
          </a:graphicData>
        </a:graphic>
      </p:graphicFrame>
      <p:graphicFrame>
        <p:nvGraphicFramePr>
          <p:cNvPr id="3076" name="Object 8">
            <a:extLst>
              <a:ext uri="{C183D7F6-B498-43B3-948B-1728B52AA6E4}">
                <adec:decorative xmlns:adec="http://schemas.microsoft.com/office/drawing/2017/decorative" val="1"/>
              </a:ext>
            </a:extLst>
          </p:cNvPr>
          <p:cNvGraphicFramePr>
            <a:graphicFrameLocks noChangeAspect="1"/>
          </p:cNvGraphicFramePr>
          <p:nvPr/>
        </p:nvGraphicFramePr>
        <p:xfrm>
          <a:off x="6843499" y="2603525"/>
          <a:ext cx="1007519" cy="719783"/>
        </p:xfrm>
        <a:graphic>
          <a:graphicData uri="http://schemas.openxmlformats.org/presentationml/2006/ole">
            <mc:AlternateContent xmlns:mc="http://schemas.openxmlformats.org/markup-compatibility/2006">
              <mc:Choice xmlns:v="urn:schemas-microsoft-com:vml" Requires="v">
                <p:oleObj name="Visio" r:id="rId6" imgW="1048021" imgH="854718" progId="Visio.Drawing.11">
                  <p:embed/>
                </p:oleObj>
              </mc:Choice>
              <mc:Fallback>
                <p:oleObj name="Visio" r:id="rId6" imgW="1048021" imgH="854718" progId="Visio.Drawing.11">
                  <p:embed/>
                  <p:pic>
                    <p:nvPicPr>
                      <p:cNvPr id="3076"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3499" y="2603525"/>
                        <a:ext cx="1007519" cy="719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normAutofit fontScale="90000"/>
          </a:bodyPr>
          <a:lstStyle/>
          <a:p>
            <a:r>
              <a:rPr lang="en-US" dirty="0">
                <a:latin typeface="Arial" charset="0"/>
              </a:rPr>
              <a:t>Conversations with Name Servers</a:t>
            </a:r>
          </a:p>
        </p:txBody>
      </p:sp>
      <p:sp>
        <p:nvSpPr>
          <p:cNvPr id="9" name="Slide Number Placeholder 8"/>
          <p:cNvSpPr>
            <a:spLocks noGrp="1"/>
          </p:cNvSpPr>
          <p:nvPr>
            <p:ph type="sldNum" sz="quarter" idx="12"/>
          </p:nvPr>
        </p:nvSpPr>
        <p:spPr/>
        <p:txBody>
          <a:bodyPr/>
          <a:lstStyle/>
          <a:p>
            <a:pPr>
              <a:defRPr/>
            </a:pPr>
            <a:fld id="{7C7035C4-4032-4A04-9702-28310821EEDA}" type="slidenum">
              <a:rPr lang="en-US" smtClean="0"/>
              <a:pPr>
                <a:defRPr/>
              </a:pPr>
              <a:t>30</a:t>
            </a:fld>
            <a:endParaRPr lang="en-US" dirty="0"/>
          </a:p>
        </p:txBody>
      </p:sp>
      <p:sp>
        <p:nvSpPr>
          <p:cNvPr id="11" name="TextBox 10"/>
          <p:cNvSpPr txBox="1"/>
          <p:nvPr/>
        </p:nvSpPr>
        <p:spPr>
          <a:xfrm>
            <a:off x="3165085" y="3558899"/>
            <a:ext cx="1323605" cy="420773"/>
          </a:xfrm>
          <a:prstGeom prst="rect">
            <a:avLst/>
          </a:prstGeom>
          <a:solidFill>
            <a:schemeClr val="bg1"/>
          </a:solidFill>
        </p:spPr>
        <p:txBody>
          <a:bodyPr wrap="square" lIns="0" tIns="55952" rIns="0" bIns="55952" rtlCol="0">
            <a:spAutoFit/>
          </a:bodyPr>
          <a:lstStyle/>
          <a:p>
            <a:r>
              <a:rPr lang="en-US" sz="2000" dirty="0" err="1">
                <a:latin typeface="+mj-lt"/>
              </a:rPr>
              <a:t>kennesaw</a:t>
            </a:r>
            <a:endParaRPr lang="en-US" sz="2000" dirty="0">
              <a:latin typeface="+mj-lt"/>
            </a:endParaRPr>
          </a:p>
        </p:txBody>
      </p:sp>
      <p:sp>
        <p:nvSpPr>
          <p:cNvPr id="12" name="TextBox 11"/>
          <p:cNvSpPr txBox="1"/>
          <p:nvPr/>
        </p:nvSpPr>
        <p:spPr>
          <a:xfrm>
            <a:off x="1549041" y="4783500"/>
            <a:ext cx="5072553" cy="728550"/>
          </a:xfrm>
          <a:prstGeom prst="rect">
            <a:avLst/>
          </a:prstGeom>
          <a:solidFill>
            <a:schemeClr val="bg1"/>
          </a:solidFill>
        </p:spPr>
        <p:txBody>
          <a:bodyPr wrap="square" lIns="0" tIns="55952" rIns="0" bIns="55952" rtlCol="0">
            <a:spAutoFit/>
          </a:bodyPr>
          <a:lstStyle/>
          <a:p>
            <a:r>
              <a:rPr lang="en-US" sz="2000" dirty="0">
                <a:latin typeface="+mj-lt"/>
              </a:rPr>
              <a:t>www.kennesaw.edu</a:t>
            </a:r>
            <a:br>
              <a:rPr lang="en-US" sz="2000" dirty="0">
                <a:latin typeface="+mj-lt"/>
              </a:rPr>
            </a:br>
            <a:r>
              <a:rPr lang="en-US" sz="2000" dirty="0">
                <a:latin typeface="+mj-lt"/>
              </a:rPr>
              <a:t>20.122.241.50</a:t>
            </a:r>
          </a:p>
        </p:txBody>
      </p:sp>
      <p:sp>
        <p:nvSpPr>
          <p:cNvPr id="13" name="AutoShape 8"/>
          <p:cNvSpPr>
            <a:spLocks noChangeArrowheads="1"/>
          </p:cNvSpPr>
          <p:nvPr/>
        </p:nvSpPr>
        <p:spPr bwMode="auto">
          <a:xfrm>
            <a:off x="6220669" y="2026897"/>
            <a:ext cx="2402826" cy="438827"/>
          </a:xfrm>
          <a:prstGeom prst="wedgeRoundRectCallout">
            <a:avLst>
              <a:gd name="adj1" fmla="val -5866"/>
              <a:gd name="adj2" fmla="val 96343"/>
              <a:gd name="adj3" fmla="val 16667"/>
            </a:avLst>
          </a:prstGeom>
          <a:solidFill>
            <a:srgbClr val="FFFF99"/>
          </a:solidFill>
          <a:ln w="9525">
            <a:solidFill>
              <a:schemeClr val="tx1"/>
            </a:solidFill>
            <a:miter lim="800000"/>
            <a:headEnd/>
            <a:tailEnd/>
          </a:ln>
        </p:spPr>
        <p:txBody>
          <a:bodyPr wrap="none" lIns="82910" tIns="41455" rIns="82910" bIns="41455" anchor="ctr"/>
          <a:lstStyle/>
          <a:p>
            <a:pPr>
              <a:spcBef>
                <a:spcPct val="50000"/>
              </a:spcBef>
            </a:pPr>
            <a:r>
              <a:rPr lang="en-US" sz="1800" dirty="0">
                <a:latin typeface="Comic Sans MS" pitchFamily="66" charset="0"/>
              </a:rPr>
              <a:t>www.kennesaw.edu?</a:t>
            </a:r>
          </a:p>
        </p:txBody>
      </p:sp>
      <p:sp>
        <p:nvSpPr>
          <p:cNvPr id="14" name="AutoShape 9">
            <a:extLst>
              <a:ext uri="{C183D7F6-B498-43B3-948B-1728B52AA6E4}">
                <adec:decorative xmlns:adec="http://schemas.microsoft.com/office/drawing/2017/decorative" val="1"/>
              </a:ext>
            </a:extLst>
          </p:cNvPr>
          <p:cNvSpPr>
            <a:spLocks noChangeArrowheads="1"/>
          </p:cNvSpPr>
          <p:nvPr/>
        </p:nvSpPr>
        <p:spPr bwMode="auto">
          <a:xfrm>
            <a:off x="4759766" y="2794843"/>
            <a:ext cx="2083734" cy="313065"/>
          </a:xfrm>
          <a:prstGeom prst="leftArrow">
            <a:avLst>
              <a:gd name="adj1" fmla="val 50000"/>
              <a:gd name="adj2" fmla="val 145833"/>
            </a:avLst>
          </a:prstGeom>
          <a:solidFill>
            <a:srgbClr val="CC0000"/>
          </a:solidFill>
          <a:ln w="9525">
            <a:solidFill>
              <a:schemeClr val="tx1"/>
            </a:solidFill>
            <a:miter lim="800000"/>
            <a:headEnd/>
            <a:tailEnd/>
          </a:ln>
        </p:spPr>
        <p:txBody>
          <a:bodyPr wrap="none" lIns="82910" tIns="41455" rIns="82910" bIns="41455" anchor="ctr"/>
          <a:lstStyle/>
          <a:p>
            <a:endParaRPr lang="en-US"/>
          </a:p>
        </p:txBody>
      </p:sp>
    </p:spTree>
    <p:extLst>
      <p:ext uri="{BB962C8B-B14F-4D97-AF65-F5344CB8AC3E}">
        <p14:creationId xmlns:p14="http://schemas.microsoft.com/office/powerpoint/2010/main" val="320420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6500"/>
                                  </p:stCondLst>
                                  <p:childTnLst>
                                    <p:set>
                                      <p:cBhvr>
                                        <p:cTn id="6" dur="1" fill="hold">
                                          <p:stCondLst>
                                            <p:cond delay="0"/>
                                          </p:stCondLst>
                                        </p:cTn>
                                        <p:tgtEl>
                                          <p:spTgt spid="39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Oval 4">
            <a:extLst>
              <a:ext uri="{C183D7F6-B498-43B3-948B-1728B52AA6E4}">
                <adec:decorative xmlns:adec="http://schemas.microsoft.com/office/drawing/2017/decorative" val="1"/>
              </a:ext>
            </a:extLst>
          </p:cNvPr>
          <p:cNvSpPr>
            <a:spLocks noChangeArrowheads="1"/>
          </p:cNvSpPr>
          <p:nvPr/>
        </p:nvSpPr>
        <p:spPr bwMode="auto">
          <a:xfrm>
            <a:off x="6770225" y="2410870"/>
            <a:ext cx="1245660" cy="1091714"/>
          </a:xfrm>
          <a:prstGeom prst="ellipse">
            <a:avLst/>
          </a:prstGeom>
          <a:solidFill>
            <a:srgbClr val="FFFF00"/>
          </a:solidFill>
          <a:ln w="9525">
            <a:noFill/>
            <a:round/>
            <a:headEnd/>
            <a:tailEnd/>
          </a:ln>
        </p:spPr>
        <p:txBody>
          <a:bodyPr wrap="none" lIns="82910" tIns="41455" rIns="82910" bIns="41455" anchor="ctr"/>
          <a:lstStyle/>
          <a:p>
            <a:endParaRPr lang="en-US"/>
          </a:p>
        </p:txBody>
      </p:sp>
      <p:graphicFrame>
        <p:nvGraphicFramePr>
          <p:cNvPr id="3074" name="Object 6" descr="A diagram showing from top to bottom the root level, .com .org and .edu level, and the kennesaw and mit bottom level."/>
          <p:cNvGraphicFramePr>
            <a:graphicFrameLocks noChangeAspect="1"/>
          </p:cNvGraphicFramePr>
          <p:nvPr/>
        </p:nvGraphicFramePr>
        <p:xfrm>
          <a:off x="835020" y="1768686"/>
          <a:ext cx="4396447" cy="2286446"/>
        </p:xfrm>
        <a:graphic>
          <a:graphicData uri="http://schemas.openxmlformats.org/presentationml/2006/ole">
            <mc:AlternateContent xmlns:mc="http://schemas.openxmlformats.org/markup-compatibility/2006">
              <mc:Choice xmlns:v="urn:schemas-microsoft-com:vml" Requires="v">
                <p:oleObj name="Visio" r:id="rId2" imgW="4101693" imgH="2430574" progId="Visio.Drawing.11">
                  <p:embed/>
                </p:oleObj>
              </mc:Choice>
              <mc:Fallback>
                <p:oleObj name="Visio" r:id="rId2" imgW="4101693" imgH="2430574" progId="Visio.Drawing.11">
                  <p:embed/>
                  <p:pic>
                    <p:nvPicPr>
                      <p:cNvPr id="3074" name="Object 6"/>
                      <p:cNvPicPr>
                        <a:picLocks noChangeAspect="1" noChangeArrowheads="1"/>
                      </p:cNvPicPr>
                      <p:nvPr/>
                    </p:nvPicPr>
                    <p:blipFill>
                      <a:blip r:embed="rId3"/>
                      <a:srcRect/>
                      <a:stretch>
                        <a:fillRect/>
                      </a:stretch>
                    </p:blipFill>
                    <p:spPr bwMode="auto">
                      <a:xfrm>
                        <a:off x="835020" y="1768686"/>
                        <a:ext cx="4396447" cy="228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7">
            <a:extLst>
              <a:ext uri="{C183D7F6-B498-43B3-948B-1728B52AA6E4}">
                <adec:decorative xmlns:adec="http://schemas.microsoft.com/office/drawing/2017/decorative" val="1"/>
              </a:ext>
            </a:extLst>
          </p:cNvPr>
          <p:cNvGraphicFramePr>
            <a:graphicFrameLocks noChangeAspect="1"/>
          </p:cNvGraphicFramePr>
          <p:nvPr/>
        </p:nvGraphicFramePr>
        <p:xfrm>
          <a:off x="1041089" y="4768599"/>
          <a:ext cx="2100792" cy="575290"/>
        </p:xfrm>
        <a:graphic>
          <a:graphicData uri="http://schemas.openxmlformats.org/presentationml/2006/ole">
            <mc:AlternateContent xmlns:mc="http://schemas.openxmlformats.org/markup-compatibility/2006">
              <mc:Choice xmlns:v="urn:schemas-microsoft-com:vml" Requires="v">
                <p:oleObj name="Visio" r:id="rId4" imgW="2007401" imgH="678733" progId="Visio.Drawing.11">
                  <p:embed/>
                </p:oleObj>
              </mc:Choice>
              <mc:Fallback>
                <p:oleObj name="Visio" r:id="rId4" imgW="2007401" imgH="678733" progId="Visio.Drawing.11">
                  <p:embed/>
                  <p:pic>
                    <p:nvPicPr>
                      <p:cNvPr id="3075" name="Object 7"/>
                      <p:cNvPicPr>
                        <a:picLocks noChangeAspect="1" noChangeArrowheads="1"/>
                      </p:cNvPicPr>
                      <p:nvPr/>
                    </p:nvPicPr>
                    <p:blipFill>
                      <a:blip r:embed="rId5"/>
                      <a:srcRect/>
                      <a:stretch>
                        <a:fillRect/>
                      </a:stretch>
                    </p:blipFill>
                    <p:spPr bwMode="auto">
                      <a:xfrm>
                        <a:off x="1041089" y="4768599"/>
                        <a:ext cx="2100792" cy="575290"/>
                      </a:xfrm>
                      <a:prstGeom prst="rect">
                        <a:avLst/>
                      </a:prstGeom>
                      <a:noFill/>
                      <a:ln>
                        <a:noFill/>
                      </a:ln>
                      <a:effectLst/>
                    </p:spPr>
                  </p:pic>
                </p:oleObj>
              </mc:Fallback>
            </mc:AlternateContent>
          </a:graphicData>
        </a:graphic>
      </p:graphicFrame>
      <p:graphicFrame>
        <p:nvGraphicFramePr>
          <p:cNvPr id="3076" name="Object 8">
            <a:extLst>
              <a:ext uri="{C183D7F6-B498-43B3-948B-1728B52AA6E4}">
                <adec:decorative xmlns:adec="http://schemas.microsoft.com/office/drawing/2017/decorative" val="1"/>
              </a:ext>
            </a:extLst>
          </p:cNvPr>
          <p:cNvGraphicFramePr>
            <a:graphicFrameLocks noChangeAspect="1"/>
          </p:cNvGraphicFramePr>
          <p:nvPr/>
        </p:nvGraphicFramePr>
        <p:xfrm>
          <a:off x="6843499" y="2603525"/>
          <a:ext cx="1007519" cy="719783"/>
        </p:xfrm>
        <a:graphic>
          <a:graphicData uri="http://schemas.openxmlformats.org/presentationml/2006/ole">
            <mc:AlternateContent xmlns:mc="http://schemas.openxmlformats.org/markup-compatibility/2006">
              <mc:Choice xmlns:v="urn:schemas-microsoft-com:vml" Requires="v">
                <p:oleObj name="Visio" r:id="rId6" imgW="1048021" imgH="854718" progId="Visio.Drawing.11">
                  <p:embed/>
                </p:oleObj>
              </mc:Choice>
              <mc:Fallback>
                <p:oleObj name="Visio" r:id="rId6" imgW="1048021" imgH="854718" progId="Visio.Drawing.11">
                  <p:embed/>
                  <p:pic>
                    <p:nvPicPr>
                      <p:cNvPr id="3076"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3499" y="2603525"/>
                        <a:ext cx="1007519" cy="719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normAutofit fontScale="90000"/>
          </a:bodyPr>
          <a:lstStyle/>
          <a:p>
            <a:r>
              <a:rPr lang="en-US" dirty="0">
                <a:latin typeface="Arial" charset="0"/>
              </a:rPr>
              <a:t>Conversations with Name Servers</a:t>
            </a:r>
          </a:p>
        </p:txBody>
      </p:sp>
      <p:sp>
        <p:nvSpPr>
          <p:cNvPr id="9" name="Slide Number Placeholder 8"/>
          <p:cNvSpPr>
            <a:spLocks noGrp="1"/>
          </p:cNvSpPr>
          <p:nvPr>
            <p:ph type="sldNum" sz="quarter" idx="12"/>
          </p:nvPr>
        </p:nvSpPr>
        <p:spPr/>
        <p:txBody>
          <a:bodyPr/>
          <a:lstStyle/>
          <a:p>
            <a:pPr>
              <a:defRPr/>
            </a:pPr>
            <a:fld id="{7C7035C4-4032-4A04-9702-28310821EEDA}" type="slidenum">
              <a:rPr lang="en-US" smtClean="0"/>
              <a:pPr>
                <a:defRPr/>
              </a:pPr>
              <a:t>31</a:t>
            </a:fld>
            <a:endParaRPr lang="en-US" dirty="0"/>
          </a:p>
        </p:txBody>
      </p:sp>
      <p:sp>
        <p:nvSpPr>
          <p:cNvPr id="11" name="TextBox 10"/>
          <p:cNvSpPr txBox="1"/>
          <p:nvPr/>
        </p:nvSpPr>
        <p:spPr>
          <a:xfrm>
            <a:off x="3165085" y="3558899"/>
            <a:ext cx="1323605" cy="420773"/>
          </a:xfrm>
          <a:prstGeom prst="rect">
            <a:avLst/>
          </a:prstGeom>
          <a:solidFill>
            <a:schemeClr val="bg1"/>
          </a:solidFill>
        </p:spPr>
        <p:txBody>
          <a:bodyPr wrap="square" lIns="0" tIns="55952" rIns="0" bIns="55952" rtlCol="0">
            <a:spAutoFit/>
          </a:bodyPr>
          <a:lstStyle/>
          <a:p>
            <a:r>
              <a:rPr lang="en-US" sz="2000" dirty="0" err="1">
                <a:latin typeface="+mj-lt"/>
              </a:rPr>
              <a:t>kennesaw</a:t>
            </a:r>
            <a:endParaRPr lang="en-US" sz="2000" dirty="0">
              <a:latin typeface="+mj-lt"/>
            </a:endParaRPr>
          </a:p>
        </p:txBody>
      </p:sp>
      <p:sp>
        <p:nvSpPr>
          <p:cNvPr id="12" name="TextBox 11"/>
          <p:cNvSpPr txBox="1"/>
          <p:nvPr/>
        </p:nvSpPr>
        <p:spPr>
          <a:xfrm>
            <a:off x="1549041" y="4783500"/>
            <a:ext cx="5072553" cy="728550"/>
          </a:xfrm>
          <a:prstGeom prst="rect">
            <a:avLst/>
          </a:prstGeom>
          <a:solidFill>
            <a:schemeClr val="bg1"/>
          </a:solidFill>
        </p:spPr>
        <p:txBody>
          <a:bodyPr wrap="square" lIns="0" tIns="55952" rIns="0" bIns="55952" rtlCol="0">
            <a:spAutoFit/>
          </a:bodyPr>
          <a:lstStyle/>
          <a:p>
            <a:r>
              <a:rPr lang="en-US" sz="2000" dirty="0">
                <a:latin typeface="+mj-lt"/>
              </a:rPr>
              <a:t>www.kennesaw.edu</a:t>
            </a:r>
            <a:br>
              <a:rPr lang="en-US" sz="2000" dirty="0">
                <a:latin typeface="+mj-lt"/>
              </a:rPr>
            </a:br>
            <a:r>
              <a:rPr lang="en-US" sz="2000" dirty="0">
                <a:latin typeface="+mj-lt"/>
              </a:rPr>
              <a:t>20.122.241.50</a:t>
            </a:r>
          </a:p>
        </p:txBody>
      </p:sp>
      <p:sp>
        <p:nvSpPr>
          <p:cNvPr id="13" name="AutoShape 8">
            <a:extLst>
              <a:ext uri="{C183D7F6-B498-43B3-948B-1728B52AA6E4}">
                <adec:decorative xmlns:adec="http://schemas.microsoft.com/office/drawing/2017/decorative" val="1"/>
              </a:ext>
            </a:extLst>
          </p:cNvPr>
          <p:cNvSpPr>
            <a:spLocks noChangeArrowheads="1"/>
          </p:cNvSpPr>
          <p:nvPr/>
        </p:nvSpPr>
        <p:spPr bwMode="auto">
          <a:xfrm rot="10800000">
            <a:off x="4718550" y="2851034"/>
            <a:ext cx="2124950" cy="321092"/>
          </a:xfrm>
          <a:prstGeom prst="leftArrow">
            <a:avLst>
              <a:gd name="adj1" fmla="val 50000"/>
              <a:gd name="adj2" fmla="val 145000"/>
            </a:avLst>
          </a:prstGeom>
          <a:solidFill>
            <a:srgbClr val="CC0000"/>
          </a:solidFill>
          <a:ln w="9525">
            <a:solidFill>
              <a:schemeClr val="tx1"/>
            </a:solidFill>
            <a:miter lim="800000"/>
            <a:headEnd/>
            <a:tailEnd/>
          </a:ln>
        </p:spPr>
        <p:txBody>
          <a:bodyPr wrap="none" lIns="82910" tIns="41455" rIns="82910" bIns="41455" anchor="ctr"/>
          <a:lstStyle/>
          <a:p>
            <a:endParaRPr lang="en-US"/>
          </a:p>
        </p:txBody>
      </p:sp>
      <p:sp>
        <p:nvSpPr>
          <p:cNvPr id="14" name="AutoShape 9"/>
          <p:cNvSpPr>
            <a:spLocks noChangeArrowheads="1"/>
          </p:cNvSpPr>
          <p:nvPr/>
        </p:nvSpPr>
        <p:spPr bwMode="auto">
          <a:xfrm>
            <a:off x="5304741" y="1887757"/>
            <a:ext cx="2161184" cy="770622"/>
          </a:xfrm>
          <a:prstGeom prst="wedgeRoundRectCallout">
            <a:avLst>
              <a:gd name="adj1" fmla="val -46500"/>
              <a:gd name="adj2" fmla="val 71704"/>
              <a:gd name="adj3" fmla="val 16667"/>
            </a:avLst>
          </a:prstGeom>
          <a:solidFill>
            <a:srgbClr val="FFFF99"/>
          </a:solidFill>
          <a:ln w="9525">
            <a:solidFill>
              <a:schemeClr val="tx1"/>
            </a:solidFill>
            <a:miter lim="800000"/>
            <a:headEnd/>
            <a:tailEnd/>
          </a:ln>
        </p:spPr>
        <p:txBody>
          <a:bodyPr wrap="none" lIns="82910" tIns="41455" rIns="82910" bIns="41455" anchor="ctr"/>
          <a:lstStyle/>
          <a:p>
            <a:pPr>
              <a:spcBef>
                <a:spcPct val="50000"/>
              </a:spcBef>
            </a:pPr>
            <a:r>
              <a:rPr lang="en-US" sz="1800" dirty="0">
                <a:latin typeface="Comic Sans MS" pitchFamily="66" charset="0"/>
              </a:rPr>
              <a:t>Ask kennesaw.edu.  </a:t>
            </a:r>
            <a:br>
              <a:rPr lang="en-US" sz="1800" dirty="0">
                <a:latin typeface="Comic Sans MS" pitchFamily="66" charset="0"/>
              </a:rPr>
            </a:br>
            <a:r>
              <a:rPr lang="en-US" sz="1800" dirty="0">
                <a:latin typeface="Comic Sans MS" pitchFamily="66" charset="0"/>
              </a:rPr>
              <a:t>Here’s the </a:t>
            </a:r>
            <a:br>
              <a:rPr lang="en-US" sz="1800" dirty="0">
                <a:latin typeface="Comic Sans MS" pitchFamily="66" charset="0"/>
              </a:rPr>
            </a:br>
            <a:r>
              <a:rPr lang="en-US" sz="1800" dirty="0">
                <a:latin typeface="Comic Sans MS" pitchFamily="66" charset="0"/>
              </a:rPr>
              <a:t>address.</a:t>
            </a:r>
          </a:p>
        </p:txBody>
      </p:sp>
    </p:spTree>
    <p:extLst>
      <p:ext uri="{BB962C8B-B14F-4D97-AF65-F5344CB8AC3E}">
        <p14:creationId xmlns:p14="http://schemas.microsoft.com/office/powerpoint/2010/main" val="348994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6500"/>
                                  </p:stCondLst>
                                  <p:childTnLst>
                                    <p:set>
                                      <p:cBhvr>
                                        <p:cTn id="6" dur="1" fill="hold">
                                          <p:stCondLst>
                                            <p:cond delay="0"/>
                                          </p:stCondLst>
                                        </p:cTn>
                                        <p:tgtEl>
                                          <p:spTgt spid="39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Oval 4">
            <a:extLst>
              <a:ext uri="{C183D7F6-B498-43B3-948B-1728B52AA6E4}">
                <adec:decorative xmlns:adec="http://schemas.microsoft.com/office/drawing/2017/decorative" val="1"/>
              </a:ext>
            </a:extLst>
          </p:cNvPr>
          <p:cNvSpPr>
            <a:spLocks noChangeArrowheads="1"/>
          </p:cNvSpPr>
          <p:nvPr/>
        </p:nvSpPr>
        <p:spPr bwMode="auto">
          <a:xfrm>
            <a:off x="6770225" y="2410870"/>
            <a:ext cx="1245660" cy="1091714"/>
          </a:xfrm>
          <a:prstGeom prst="ellipse">
            <a:avLst/>
          </a:prstGeom>
          <a:solidFill>
            <a:srgbClr val="FFFF00"/>
          </a:solidFill>
          <a:ln w="9525">
            <a:noFill/>
            <a:round/>
            <a:headEnd/>
            <a:tailEnd/>
          </a:ln>
        </p:spPr>
        <p:txBody>
          <a:bodyPr wrap="none" lIns="82910" tIns="41455" rIns="82910" bIns="41455" anchor="ctr"/>
          <a:lstStyle/>
          <a:p>
            <a:endParaRPr lang="en-US"/>
          </a:p>
        </p:txBody>
      </p:sp>
      <p:graphicFrame>
        <p:nvGraphicFramePr>
          <p:cNvPr id="3074" name="Object 6" descr="A diagram showing from top to bottom the root level, .com .org and .edu level, and the kennesaw and mit bottom level."/>
          <p:cNvGraphicFramePr>
            <a:graphicFrameLocks noChangeAspect="1"/>
          </p:cNvGraphicFramePr>
          <p:nvPr/>
        </p:nvGraphicFramePr>
        <p:xfrm>
          <a:off x="835020" y="1768686"/>
          <a:ext cx="4396447" cy="2286446"/>
        </p:xfrm>
        <a:graphic>
          <a:graphicData uri="http://schemas.openxmlformats.org/presentationml/2006/ole">
            <mc:AlternateContent xmlns:mc="http://schemas.openxmlformats.org/markup-compatibility/2006">
              <mc:Choice xmlns:v="urn:schemas-microsoft-com:vml" Requires="v">
                <p:oleObj name="Visio" r:id="rId2" imgW="4101693" imgH="2430574" progId="Visio.Drawing.11">
                  <p:embed/>
                </p:oleObj>
              </mc:Choice>
              <mc:Fallback>
                <p:oleObj name="Visio" r:id="rId2" imgW="4101693" imgH="2430574" progId="Visio.Drawing.11">
                  <p:embed/>
                  <p:pic>
                    <p:nvPicPr>
                      <p:cNvPr id="3074" name="Object 6"/>
                      <p:cNvPicPr>
                        <a:picLocks noChangeAspect="1" noChangeArrowheads="1"/>
                      </p:cNvPicPr>
                      <p:nvPr/>
                    </p:nvPicPr>
                    <p:blipFill>
                      <a:blip r:embed="rId3"/>
                      <a:srcRect/>
                      <a:stretch>
                        <a:fillRect/>
                      </a:stretch>
                    </p:blipFill>
                    <p:spPr bwMode="auto">
                      <a:xfrm>
                        <a:off x="835020" y="1768686"/>
                        <a:ext cx="4396447" cy="228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7">
            <a:extLst>
              <a:ext uri="{C183D7F6-B498-43B3-948B-1728B52AA6E4}">
                <adec:decorative xmlns:adec="http://schemas.microsoft.com/office/drawing/2017/decorative" val="1"/>
              </a:ext>
            </a:extLst>
          </p:cNvPr>
          <p:cNvGraphicFramePr>
            <a:graphicFrameLocks noChangeAspect="1"/>
          </p:cNvGraphicFramePr>
          <p:nvPr/>
        </p:nvGraphicFramePr>
        <p:xfrm>
          <a:off x="1041089" y="4768599"/>
          <a:ext cx="2100792" cy="575290"/>
        </p:xfrm>
        <a:graphic>
          <a:graphicData uri="http://schemas.openxmlformats.org/presentationml/2006/ole">
            <mc:AlternateContent xmlns:mc="http://schemas.openxmlformats.org/markup-compatibility/2006">
              <mc:Choice xmlns:v="urn:schemas-microsoft-com:vml" Requires="v">
                <p:oleObj name="Visio" r:id="rId4" imgW="2007401" imgH="678733" progId="Visio.Drawing.11">
                  <p:embed/>
                </p:oleObj>
              </mc:Choice>
              <mc:Fallback>
                <p:oleObj name="Visio" r:id="rId4" imgW="2007401" imgH="678733" progId="Visio.Drawing.11">
                  <p:embed/>
                  <p:pic>
                    <p:nvPicPr>
                      <p:cNvPr id="3075" name="Object 7"/>
                      <p:cNvPicPr>
                        <a:picLocks noChangeAspect="1" noChangeArrowheads="1"/>
                      </p:cNvPicPr>
                      <p:nvPr/>
                    </p:nvPicPr>
                    <p:blipFill>
                      <a:blip r:embed="rId5"/>
                      <a:srcRect/>
                      <a:stretch>
                        <a:fillRect/>
                      </a:stretch>
                    </p:blipFill>
                    <p:spPr bwMode="auto">
                      <a:xfrm>
                        <a:off x="1041089" y="4768599"/>
                        <a:ext cx="2100792" cy="575290"/>
                      </a:xfrm>
                      <a:prstGeom prst="rect">
                        <a:avLst/>
                      </a:prstGeom>
                      <a:noFill/>
                      <a:ln>
                        <a:noFill/>
                      </a:ln>
                      <a:effectLst/>
                    </p:spPr>
                  </p:pic>
                </p:oleObj>
              </mc:Fallback>
            </mc:AlternateContent>
          </a:graphicData>
        </a:graphic>
      </p:graphicFrame>
      <p:graphicFrame>
        <p:nvGraphicFramePr>
          <p:cNvPr id="3076" name="Object 8">
            <a:extLst>
              <a:ext uri="{C183D7F6-B498-43B3-948B-1728B52AA6E4}">
                <adec:decorative xmlns:adec="http://schemas.microsoft.com/office/drawing/2017/decorative" val="1"/>
              </a:ext>
            </a:extLst>
          </p:cNvPr>
          <p:cNvGraphicFramePr>
            <a:graphicFrameLocks noChangeAspect="1"/>
          </p:cNvGraphicFramePr>
          <p:nvPr/>
        </p:nvGraphicFramePr>
        <p:xfrm>
          <a:off x="6843499" y="2603525"/>
          <a:ext cx="1007519" cy="719783"/>
        </p:xfrm>
        <a:graphic>
          <a:graphicData uri="http://schemas.openxmlformats.org/presentationml/2006/ole">
            <mc:AlternateContent xmlns:mc="http://schemas.openxmlformats.org/markup-compatibility/2006">
              <mc:Choice xmlns:v="urn:schemas-microsoft-com:vml" Requires="v">
                <p:oleObj name="Visio" r:id="rId6" imgW="1048021" imgH="854718" progId="Visio.Drawing.11">
                  <p:embed/>
                </p:oleObj>
              </mc:Choice>
              <mc:Fallback>
                <p:oleObj name="Visio" r:id="rId6" imgW="1048021" imgH="854718" progId="Visio.Drawing.11">
                  <p:embed/>
                  <p:pic>
                    <p:nvPicPr>
                      <p:cNvPr id="3076"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3499" y="2603525"/>
                        <a:ext cx="1007519" cy="719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normAutofit fontScale="90000"/>
          </a:bodyPr>
          <a:lstStyle/>
          <a:p>
            <a:r>
              <a:rPr lang="en-US" dirty="0">
                <a:latin typeface="Arial" charset="0"/>
              </a:rPr>
              <a:t>Conversations with Name Servers</a:t>
            </a:r>
          </a:p>
        </p:txBody>
      </p:sp>
      <p:sp>
        <p:nvSpPr>
          <p:cNvPr id="9" name="Slide Number Placeholder 8"/>
          <p:cNvSpPr>
            <a:spLocks noGrp="1"/>
          </p:cNvSpPr>
          <p:nvPr>
            <p:ph type="sldNum" sz="quarter" idx="12"/>
          </p:nvPr>
        </p:nvSpPr>
        <p:spPr/>
        <p:txBody>
          <a:bodyPr/>
          <a:lstStyle/>
          <a:p>
            <a:pPr>
              <a:defRPr/>
            </a:pPr>
            <a:fld id="{7C7035C4-4032-4A04-9702-28310821EEDA}" type="slidenum">
              <a:rPr lang="en-US" smtClean="0"/>
              <a:pPr>
                <a:defRPr/>
              </a:pPr>
              <a:t>32</a:t>
            </a:fld>
            <a:endParaRPr lang="en-US" dirty="0"/>
          </a:p>
        </p:txBody>
      </p:sp>
      <p:sp>
        <p:nvSpPr>
          <p:cNvPr id="11" name="TextBox 10"/>
          <p:cNvSpPr txBox="1"/>
          <p:nvPr/>
        </p:nvSpPr>
        <p:spPr>
          <a:xfrm>
            <a:off x="3165085" y="3558899"/>
            <a:ext cx="1323605" cy="420773"/>
          </a:xfrm>
          <a:prstGeom prst="rect">
            <a:avLst/>
          </a:prstGeom>
          <a:solidFill>
            <a:schemeClr val="bg1"/>
          </a:solidFill>
        </p:spPr>
        <p:txBody>
          <a:bodyPr wrap="square" lIns="0" tIns="55952" rIns="0" bIns="55952" rtlCol="0">
            <a:spAutoFit/>
          </a:bodyPr>
          <a:lstStyle/>
          <a:p>
            <a:r>
              <a:rPr lang="en-US" sz="2000" dirty="0" err="1">
                <a:latin typeface="+mj-lt"/>
              </a:rPr>
              <a:t>kennesaw</a:t>
            </a:r>
            <a:endParaRPr lang="en-US" sz="2000" dirty="0">
              <a:latin typeface="+mj-lt"/>
            </a:endParaRPr>
          </a:p>
        </p:txBody>
      </p:sp>
      <p:sp>
        <p:nvSpPr>
          <p:cNvPr id="12" name="TextBox 11"/>
          <p:cNvSpPr txBox="1"/>
          <p:nvPr/>
        </p:nvSpPr>
        <p:spPr>
          <a:xfrm>
            <a:off x="1549041" y="4783500"/>
            <a:ext cx="5072553" cy="728550"/>
          </a:xfrm>
          <a:prstGeom prst="rect">
            <a:avLst/>
          </a:prstGeom>
          <a:solidFill>
            <a:schemeClr val="bg1"/>
          </a:solidFill>
        </p:spPr>
        <p:txBody>
          <a:bodyPr wrap="square" lIns="0" tIns="55952" rIns="0" bIns="55952" rtlCol="0">
            <a:spAutoFit/>
          </a:bodyPr>
          <a:lstStyle/>
          <a:p>
            <a:r>
              <a:rPr lang="en-US" sz="2000" dirty="0">
                <a:latin typeface="+mj-lt"/>
              </a:rPr>
              <a:t>www.kennesaw.edu</a:t>
            </a:r>
            <a:br>
              <a:rPr lang="en-US" sz="2000" dirty="0">
                <a:latin typeface="+mj-lt"/>
              </a:rPr>
            </a:br>
            <a:r>
              <a:rPr lang="en-US" sz="2000" dirty="0">
                <a:latin typeface="+mj-lt"/>
              </a:rPr>
              <a:t>20.122.241.50</a:t>
            </a:r>
          </a:p>
        </p:txBody>
      </p:sp>
      <p:sp>
        <p:nvSpPr>
          <p:cNvPr id="13" name="AutoShape 8"/>
          <p:cNvSpPr>
            <a:spLocks noChangeArrowheads="1"/>
          </p:cNvSpPr>
          <p:nvPr/>
        </p:nvSpPr>
        <p:spPr bwMode="auto">
          <a:xfrm>
            <a:off x="6408290" y="2208849"/>
            <a:ext cx="2215205" cy="449530"/>
          </a:xfrm>
          <a:prstGeom prst="wedgeRoundRectCallout">
            <a:avLst>
              <a:gd name="adj1" fmla="val -750"/>
              <a:gd name="adj2" fmla="val 99106"/>
              <a:gd name="adj3" fmla="val 16667"/>
            </a:avLst>
          </a:prstGeom>
          <a:solidFill>
            <a:srgbClr val="FFFF99"/>
          </a:solidFill>
          <a:ln w="9525">
            <a:solidFill>
              <a:schemeClr val="tx1"/>
            </a:solidFill>
            <a:miter lim="800000"/>
            <a:headEnd/>
            <a:tailEnd/>
          </a:ln>
        </p:spPr>
        <p:txBody>
          <a:bodyPr wrap="none" lIns="82910" tIns="41455" rIns="82910" bIns="41455" anchor="ctr"/>
          <a:lstStyle/>
          <a:p>
            <a:pPr>
              <a:spcBef>
                <a:spcPct val="50000"/>
              </a:spcBef>
            </a:pPr>
            <a:r>
              <a:rPr lang="en-US" sz="1800" dirty="0">
                <a:latin typeface="Comic Sans MS" pitchFamily="66" charset="0"/>
              </a:rPr>
              <a:t>www.kennesaw.edu?</a:t>
            </a:r>
          </a:p>
        </p:txBody>
      </p:sp>
      <p:sp>
        <p:nvSpPr>
          <p:cNvPr id="14" name="AutoShape 9">
            <a:extLst>
              <a:ext uri="{C183D7F6-B498-43B3-948B-1728B52AA6E4}">
                <adec:decorative xmlns:adec="http://schemas.microsoft.com/office/drawing/2017/decorative" val="1"/>
              </a:ext>
            </a:extLst>
          </p:cNvPr>
          <p:cNvSpPr>
            <a:spLocks noChangeArrowheads="1"/>
          </p:cNvSpPr>
          <p:nvPr/>
        </p:nvSpPr>
        <p:spPr bwMode="auto">
          <a:xfrm rot="20772633">
            <a:off x="3701106" y="3328847"/>
            <a:ext cx="3431357" cy="386648"/>
          </a:xfrm>
          <a:prstGeom prst="leftArrow">
            <a:avLst>
              <a:gd name="adj1" fmla="val 50000"/>
              <a:gd name="adj2" fmla="val 207699"/>
            </a:avLst>
          </a:prstGeom>
          <a:solidFill>
            <a:srgbClr val="CC0000"/>
          </a:solidFill>
          <a:ln w="9525">
            <a:solidFill>
              <a:schemeClr val="tx1"/>
            </a:solidFill>
            <a:miter lim="800000"/>
            <a:headEnd/>
            <a:tailEnd/>
          </a:ln>
        </p:spPr>
        <p:txBody>
          <a:bodyPr wrap="none" lIns="82910" tIns="41455" rIns="82910" bIns="41455" anchor="ctr"/>
          <a:lstStyle/>
          <a:p>
            <a:endParaRPr lang="en-US"/>
          </a:p>
        </p:txBody>
      </p:sp>
    </p:spTree>
    <p:extLst>
      <p:ext uri="{BB962C8B-B14F-4D97-AF65-F5344CB8AC3E}">
        <p14:creationId xmlns:p14="http://schemas.microsoft.com/office/powerpoint/2010/main" val="131771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6500"/>
                                  </p:stCondLst>
                                  <p:childTnLst>
                                    <p:set>
                                      <p:cBhvr>
                                        <p:cTn id="6" dur="1" fill="hold">
                                          <p:stCondLst>
                                            <p:cond delay="0"/>
                                          </p:stCondLst>
                                        </p:cTn>
                                        <p:tgtEl>
                                          <p:spTgt spid="39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Oval 4">
            <a:extLst>
              <a:ext uri="{C183D7F6-B498-43B3-948B-1728B52AA6E4}">
                <adec:decorative xmlns:adec="http://schemas.microsoft.com/office/drawing/2017/decorative" val="1"/>
              </a:ext>
            </a:extLst>
          </p:cNvPr>
          <p:cNvSpPr>
            <a:spLocks noChangeArrowheads="1"/>
          </p:cNvSpPr>
          <p:nvPr/>
        </p:nvSpPr>
        <p:spPr bwMode="auto">
          <a:xfrm>
            <a:off x="6770225" y="2410870"/>
            <a:ext cx="1245660" cy="1091714"/>
          </a:xfrm>
          <a:prstGeom prst="ellipse">
            <a:avLst/>
          </a:prstGeom>
          <a:solidFill>
            <a:srgbClr val="FFFF00"/>
          </a:solidFill>
          <a:ln w="9525">
            <a:noFill/>
            <a:round/>
            <a:headEnd/>
            <a:tailEnd/>
          </a:ln>
        </p:spPr>
        <p:txBody>
          <a:bodyPr wrap="none" lIns="82910" tIns="41455" rIns="82910" bIns="41455" anchor="ctr"/>
          <a:lstStyle/>
          <a:p>
            <a:endParaRPr lang="en-US"/>
          </a:p>
        </p:txBody>
      </p:sp>
      <p:graphicFrame>
        <p:nvGraphicFramePr>
          <p:cNvPr id="3074" name="Object 6" descr="A diagram showing from top to bottom the root level, .com .org and .edu level, and the kennesaw and mit bottom level."/>
          <p:cNvGraphicFramePr>
            <a:graphicFrameLocks noChangeAspect="1"/>
          </p:cNvGraphicFramePr>
          <p:nvPr/>
        </p:nvGraphicFramePr>
        <p:xfrm>
          <a:off x="835020" y="1768686"/>
          <a:ext cx="4396447" cy="2286446"/>
        </p:xfrm>
        <a:graphic>
          <a:graphicData uri="http://schemas.openxmlformats.org/presentationml/2006/ole">
            <mc:AlternateContent xmlns:mc="http://schemas.openxmlformats.org/markup-compatibility/2006">
              <mc:Choice xmlns:v="urn:schemas-microsoft-com:vml" Requires="v">
                <p:oleObj name="Visio" r:id="rId2" imgW="4101693" imgH="2430574" progId="Visio.Drawing.11">
                  <p:embed/>
                </p:oleObj>
              </mc:Choice>
              <mc:Fallback>
                <p:oleObj name="Visio" r:id="rId2" imgW="4101693" imgH="2430574" progId="Visio.Drawing.11">
                  <p:embed/>
                  <p:pic>
                    <p:nvPicPr>
                      <p:cNvPr id="3074" name="Object 6"/>
                      <p:cNvPicPr>
                        <a:picLocks noChangeAspect="1" noChangeArrowheads="1"/>
                      </p:cNvPicPr>
                      <p:nvPr/>
                    </p:nvPicPr>
                    <p:blipFill>
                      <a:blip r:embed="rId3"/>
                      <a:srcRect/>
                      <a:stretch>
                        <a:fillRect/>
                      </a:stretch>
                    </p:blipFill>
                    <p:spPr bwMode="auto">
                      <a:xfrm>
                        <a:off x="835020" y="1768686"/>
                        <a:ext cx="4396447" cy="228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7">
            <a:extLst>
              <a:ext uri="{C183D7F6-B498-43B3-948B-1728B52AA6E4}">
                <adec:decorative xmlns:adec="http://schemas.microsoft.com/office/drawing/2017/decorative" val="1"/>
              </a:ext>
            </a:extLst>
          </p:cNvPr>
          <p:cNvGraphicFramePr>
            <a:graphicFrameLocks noChangeAspect="1"/>
          </p:cNvGraphicFramePr>
          <p:nvPr/>
        </p:nvGraphicFramePr>
        <p:xfrm>
          <a:off x="1041089" y="4768599"/>
          <a:ext cx="2100792" cy="575290"/>
        </p:xfrm>
        <a:graphic>
          <a:graphicData uri="http://schemas.openxmlformats.org/presentationml/2006/ole">
            <mc:AlternateContent xmlns:mc="http://schemas.openxmlformats.org/markup-compatibility/2006">
              <mc:Choice xmlns:v="urn:schemas-microsoft-com:vml" Requires="v">
                <p:oleObj name="Visio" r:id="rId4" imgW="2007401" imgH="678733" progId="Visio.Drawing.11">
                  <p:embed/>
                </p:oleObj>
              </mc:Choice>
              <mc:Fallback>
                <p:oleObj name="Visio" r:id="rId4" imgW="2007401" imgH="678733" progId="Visio.Drawing.11">
                  <p:embed/>
                  <p:pic>
                    <p:nvPicPr>
                      <p:cNvPr id="3075" name="Object 7"/>
                      <p:cNvPicPr>
                        <a:picLocks noChangeAspect="1" noChangeArrowheads="1"/>
                      </p:cNvPicPr>
                      <p:nvPr/>
                    </p:nvPicPr>
                    <p:blipFill>
                      <a:blip r:embed="rId5"/>
                      <a:srcRect/>
                      <a:stretch>
                        <a:fillRect/>
                      </a:stretch>
                    </p:blipFill>
                    <p:spPr bwMode="auto">
                      <a:xfrm>
                        <a:off x="1041089" y="4768599"/>
                        <a:ext cx="2100792" cy="575290"/>
                      </a:xfrm>
                      <a:prstGeom prst="rect">
                        <a:avLst/>
                      </a:prstGeom>
                      <a:noFill/>
                      <a:ln>
                        <a:noFill/>
                      </a:ln>
                      <a:effectLst/>
                    </p:spPr>
                  </p:pic>
                </p:oleObj>
              </mc:Fallback>
            </mc:AlternateContent>
          </a:graphicData>
        </a:graphic>
      </p:graphicFrame>
      <p:graphicFrame>
        <p:nvGraphicFramePr>
          <p:cNvPr id="3076" name="Object 8">
            <a:extLst>
              <a:ext uri="{C183D7F6-B498-43B3-948B-1728B52AA6E4}">
                <adec:decorative xmlns:adec="http://schemas.microsoft.com/office/drawing/2017/decorative" val="1"/>
              </a:ext>
            </a:extLst>
          </p:cNvPr>
          <p:cNvGraphicFramePr>
            <a:graphicFrameLocks noChangeAspect="1"/>
          </p:cNvGraphicFramePr>
          <p:nvPr/>
        </p:nvGraphicFramePr>
        <p:xfrm>
          <a:off x="6843499" y="2603525"/>
          <a:ext cx="1007519" cy="719783"/>
        </p:xfrm>
        <a:graphic>
          <a:graphicData uri="http://schemas.openxmlformats.org/presentationml/2006/ole">
            <mc:AlternateContent xmlns:mc="http://schemas.openxmlformats.org/markup-compatibility/2006">
              <mc:Choice xmlns:v="urn:schemas-microsoft-com:vml" Requires="v">
                <p:oleObj name="Visio" r:id="rId6" imgW="1048021" imgH="854718" progId="Visio.Drawing.11">
                  <p:embed/>
                </p:oleObj>
              </mc:Choice>
              <mc:Fallback>
                <p:oleObj name="Visio" r:id="rId6" imgW="1048021" imgH="854718" progId="Visio.Drawing.11">
                  <p:embed/>
                  <p:pic>
                    <p:nvPicPr>
                      <p:cNvPr id="3076"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3499" y="2603525"/>
                        <a:ext cx="1007519" cy="719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normAutofit fontScale="90000"/>
          </a:bodyPr>
          <a:lstStyle/>
          <a:p>
            <a:r>
              <a:rPr lang="en-US" dirty="0">
                <a:latin typeface="Arial" charset="0"/>
              </a:rPr>
              <a:t>Conversations with Name Servers</a:t>
            </a:r>
          </a:p>
        </p:txBody>
      </p:sp>
      <p:sp>
        <p:nvSpPr>
          <p:cNvPr id="9" name="Slide Number Placeholder 8"/>
          <p:cNvSpPr>
            <a:spLocks noGrp="1"/>
          </p:cNvSpPr>
          <p:nvPr>
            <p:ph type="sldNum" sz="quarter" idx="12"/>
          </p:nvPr>
        </p:nvSpPr>
        <p:spPr/>
        <p:txBody>
          <a:bodyPr/>
          <a:lstStyle/>
          <a:p>
            <a:pPr>
              <a:defRPr/>
            </a:pPr>
            <a:fld id="{7C7035C4-4032-4A04-9702-28310821EEDA}" type="slidenum">
              <a:rPr lang="en-US" smtClean="0"/>
              <a:pPr>
                <a:defRPr/>
              </a:pPr>
              <a:t>33</a:t>
            </a:fld>
            <a:endParaRPr lang="en-US" dirty="0"/>
          </a:p>
        </p:txBody>
      </p:sp>
      <p:sp>
        <p:nvSpPr>
          <p:cNvPr id="11" name="TextBox 10"/>
          <p:cNvSpPr txBox="1"/>
          <p:nvPr/>
        </p:nvSpPr>
        <p:spPr>
          <a:xfrm>
            <a:off x="3165085" y="3558899"/>
            <a:ext cx="1323605" cy="420773"/>
          </a:xfrm>
          <a:prstGeom prst="rect">
            <a:avLst/>
          </a:prstGeom>
          <a:solidFill>
            <a:schemeClr val="bg1"/>
          </a:solidFill>
        </p:spPr>
        <p:txBody>
          <a:bodyPr wrap="square" lIns="0" tIns="55952" rIns="0" bIns="55952" rtlCol="0">
            <a:spAutoFit/>
          </a:bodyPr>
          <a:lstStyle/>
          <a:p>
            <a:r>
              <a:rPr lang="en-US" sz="2000" dirty="0" err="1">
                <a:latin typeface="+mj-lt"/>
              </a:rPr>
              <a:t>kennesaw</a:t>
            </a:r>
            <a:endParaRPr lang="en-US" sz="2000" dirty="0">
              <a:latin typeface="+mj-lt"/>
            </a:endParaRPr>
          </a:p>
        </p:txBody>
      </p:sp>
      <p:sp>
        <p:nvSpPr>
          <p:cNvPr id="12" name="TextBox 11"/>
          <p:cNvSpPr txBox="1"/>
          <p:nvPr/>
        </p:nvSpPr>
        <p:spPr>
          <a:xfrm>
            <a:off x="1549041" y="4783500"/>
            <a:ext cx="5072553" cy="728550"/>
          </a:xfrm>
          <a:prstGeom prst="rect">
            <a:avLst/>
          </a:prstGeom>
          <a:solidFill>
            <a:schemeClr val="bg1"/>
          </a:solidFill>
        </p:spPr>
        <p:txBody>
          <a:bodyPr wrap="square" lIns="0" tIns="55952" rIns="0" bIns="55952" rtlCol="0">
            <a:spAutoFit/>
          </a:bodyPr>
          <a:lstStyle/>
          <a:p>
            <a:r>
              <a:rPr lang="en-US" sz="2000" dirty="0">
                <a:latin typeface="+mj-lt"/>
              </a:rPr>
              <a:t>www.kennesaw.edu</a:t>
            </a:r>
            <a:br>
              <a:rPr lang="en-US" sz="2000" dirty="0">
                <a:latin typeface="+mj-lt"/>
              </a:rPr>
            </a:br>
            <a:r>
              <a:rPr lang="en-US" sz="2000" dirty="0">
                <a:latin typeface="+mj-lt"/>
              </a:rPr>
              <a:t>20.122.241.50</a:t>
            </a:r>
          </a:p>
        </p:txBody>
      </p:sp>
      <p:sp>
        <p:nvSpPr>
          <p:cNvPr id="13" name="AutoShape 8"/>
          <p:cNvSpPr>
            <a:spLocks noChangeArrowheads="1"/>
          </p:cNvSpPr>
          <p:nvPr/>
        </p:nvSpPr>
        <p:spPr bwMode="auto">
          <a:xfrm>
            <a:off x="4352178" y="2465723"/>
            <a:ext cx="1831853" cy="449530"/>
          </a:xfrm>
          <a:prstGeom prst="wedgeRoundRectCallout">
            <a:avLst>
              <a:gd name="adj1" fmla="val -88833"/>
              <a:gd name="adj2" fmla="val 164583"/>
              <a:gd name="adj3" fmla="val 16667"/>
            </a:avLst>
          </a:prstGeom>
          <a:solidFill>
            <a:srgbClr val="FFFF99"/>
          </a:solidFill>
          <a:ln w="9525">
            <a:solidFill>
              <a:schemeClr val="tx1"/>
            </a:solidFill>
            <a:miter lim="800000"/>
            <a:headEnd/>
            <a:tailEnd/>
          </a:ln>
        </p:spPr>
        <p:txBody>
          <a:bodyPr wrap="none" lIns="82910" tIns="41455" rIns="82910" bIns="41455" anchor="ctr"/>
          <a:lstStyle/>
          <a:p>
            <a:pPr>
              <a:spcBef>
                <a:spcPct val="50000"/>
              </a:spcBef>
            </a:pPr>
            <a:r>
              <a:rPr lang="en-US" sz="1800" dirty="0">
                <a:latin typeface="Comic Sans MS" pitchFamily="66" charset="0"/>
              </a:rPr>
              <a:t>20.122.241.50</a:t>
            </a:r>
          </a:p>
        </p:txBody>
      </p:sp>
      <p:sp>
        <p:nvSpPr>
          <p:cNvPr id="14" name="AutoShape 9">
            <a:extLst>
              <a:ext uri="{C183D7F6-B498-43B3-948B-1728B52AA6E4}">
                <adec:decorative xmlns:adec="http://schemas.microsoft.com/office/drawing/2017/decorative" val="1"/>
              </a:ext>
            </a:extLst>
          </p:cNvPr>
          <p:cNvSpPr>
            <a:spLocks noChangeArrowheads="1"/>
          </p:cNvSpPr>
          <p:nvPr/>
        </p:nvSpPr>
        <p:spPr bwMode="auto">
          <a:xfrm rot="9815091">
            <a:off x="3326341" y="3172127"/>
            <a:ext cx="3665232" cy="386648"/>
          </a:xfrm>
          <a:prstGeom prst="leftArrow">
            <a:avLst>
              <a:gd name="adj1" fmla="val 50000"/>
              <a:gd name="adj2" fmla="val 207699"/>
            </a:avLst>
          </a:prstGeom>
          <a:solidFill>
            <a:srgbClr val="CC0000"/>
          </a:solidFill>
          <a:ln w="9525">
            <a:solidFill>
              <a:schemeClr val="tx1"/>
            </a:solidFill>
            <a:miter lim="800000"/>
            <a:headEnd/>
            <a:tailEnd/>
          </a:ln>
        </p:spPr>
        <p:txBody>
          <a:bodyPr wrap="none" lIns="82910" tIns="41455" rIns="82910" bIns="41455" anchor="ctr"/>
          <a:lstStyle/>
          <a:p>
            <a:endParaRPr lang="en-US"/>
          </a:p>
        </p:txBody>
      </p:sp>
    </p:spTree>
    <p:extLst>
      <p:ext uri="{BB962C8B-B14F-4D97-AF65-F5344CB8AC3E}">
        <p14:creationId xmlns:p14="http://schemas.microsoft.com/office/powerpoint/2010/main" val="37996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6500"/>
                                  </p:stCondLst>
                                  <p:childTnLst>
                                    <p:set>
                                      <p:cBhvr>
                                        <p:cTn id="6" dur="1" fill="hold">
                                          <p:stCondLst>
                                            <p:cond delay="0"/>
                                          </p:stCondLst>
                                        </p:cTn>
                                        <p:tgtEl>
                                          <p:spTgt spid="39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t>IPv4 Addresses</a:t>
            </a:r>
          </a:p>
        </p:txBody>
      </p:sp>
      <p:sp>
        <p:nvSpPr>
          <p:cNvPr id="18435" name="Content Placeholder 2"/>
          <p:cNvSpPr>
            <a:spLocks noGrp="1"/>
          </p:cNvSpPr>
          <p:nvPr>
            <p:ph idx="1"/>
          </p:nvPr>
        </p:nvSpPr>
        <p:spPr>
          <a:xfrm>
            <a:off x="906361" y="1524000"/>
            <a:ext cx="7772400" cy="4472936"/>
          </a:xfrm>
        </p:spPr>
        <p:txBody>
          <a:bodyPr/>
          <a:lstStyle/>
          <a:p>
            <a:r>
              <a:rPr lang="en-US" sz="2800" dirty="0"/>
              <a:t>Registered and allocated by ICANN</a:t>
            </a:r>
          </a:p>
          <a:p>
            <a:r>
              <a:rPr lang="en-US" sz="2800" dirty="0"/>
              <a:t>32 bits long divided into 4 octets</a:t>
            </a:r>
          </a:p>
          <a:p>
            <a:r>
              <a:rPr lang="en-US" sz="2800" dirty="0"/>
              <a:t>Assigned in blocks of contiguous addresses</a:t>
            </a:r>
          </a:p>
          <a:p>
            <a:pPr lvl="1"/>
            <a:r>
              <a:rPr lang="en-US" sz="2400" dirty="0"/>
              <a:t>Number of addresses is a power of two</a:t>
            </a:r>
          </a:p>
          <a:p>
            <a:r>
              <a:rPr lang="en-US" sz="2800" dirty="0"/>
              <a:t>Divided into two levels</a:t>
            </a:r>
          </a:p>
          <a:p>
            <a:pPr lvl="1"/>
            <a:r>
              <a:rPr lang="en-US" sz="2400" dirty="0"/>
              <a:t>Network part</a:t>
            </a:r>
          </a:p>
          <a:p>
            <a:pPr lvl="1"/>
            <a:r>
              <a:rPr lang="en-US" sz="2400" dirty="0"/>
              <a:t>Host part (nodes)</a:t>
            </a:r>
          </a:p>
          <a:p>
            <a:r>
              <a:rPr lang="en-US" sz="2800" dirty="0"/>
              <a:t>Masks</a:t>
            </a:r>
          </a:p>
          <a:p>
            <a:pPr lvl="1"/>
            <a:r>
              <a:rPr lang="en-US" sz="2400" dirty="0"/>
              <a:t>Used to separate the different parts of the address</a:t>
            </a:r>
          </a:p>
        </p:txBody>
      </p:sp>
      <p:sp>
        <p:nvSpPr>
          <p:cNvPr id="18437" name="Slide Number Placeholder 4"/>
          <p:cNvSpPr>
            <a:spLocks noGrp="1"/>
          </p:cNvSpPr>
          <p:nvPr>
            <p:ph type="sldNum" sz="quarter" idx="12"/>
          </p:nvPr>
        </p:nvSpPr>
        <p:spPr>
          <a:noFill/>
        </p:spPr>
        <p:txBody>
          <a:bodyPr/>
          <a:lstStyle/>
          <a:p>
            <a:fld id="{E84FC11D-6391-4A09-9C5C-00410AF9D569}" type="slidenum">
              <a:rPr lang="en-US" smtClean="0"/>
              <a:pPr/>
              <a:t>34</a:t>
            </a:fld>
            <a:endParaRPr lang="en-US" dirty="0"/>
          </a:p>
        </p:txBody>
      </p:sp>
    </p:spTree>
    <p:extLst>
      <p:ext uri="{BB962C8B-B14F-4D97-AF65-F5344CB8AC3E}">
        <p14:creationId xmlns:p14="http://schemas.microsoft.com/office/powerpoint/2010/main" val="74803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fade">
                                      <p:cBhvr>
                                        <p:cTn id="7" dur="500"/>
                                        <p:tgtEl>
                                          <p:spTgt spid="184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fade">
                                      <p:cBhvr>
                                        <p:cTn id="12" dur="500"/>
                                        <p:tgtEl>
                                          <p:spTgt spid="1843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animEffect transition="in" filter="fade">
                                      <p:cBhvr>
                                        <p:cTn id="15" dur="500"/>
                                        <p:tgtEl>
                                          <p:spTgt spid="1843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435">
                                            <p:txEl>
                                              <p:pRg st="4" end="4"/>
                                            </p:txEl>
                                          </p:spTgt>
                                        </p:tgtEl>
                                        <p:attrNameLst>
                                          <p:attrName>style.visibility</p:attrName>
                                        </p:attrNameLst>
                                      </p:cBhvr>
                                      <p:to>
                                        <p:strVal val="visible"/>
                                      </p:to>
                                    </p:set>
                                    <p:animEffect transition="in" filter="fade">
                                      <p:cBhvr>
                                        <p:cTn id="20" dur="500"/>
                                        <p:tgtEl>
                                          <p:spTgt spid="18435">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8435">
                                            <p:txEl>
                                              <p:pRg st="5" end="5"/>
                                            </p:txEl>
                                          </p:spTgt>
                                        </p:tgtEl>
                                        <p:attrNameLst>
                                          <p:attrName>style.visibility</p:attrName>
                                        </p:attrNameLst>
                                      </p:cBhvr>
                                      <p:to>
                                        <p:strVal val="visible"/>
                                      </p:to>
                                    </p:set>
                                    <p:animEffect transition="in" filter="fade">
                                      <p:cBhvr>
                                        <p:cTn id="23" dur="500"/>
                                        <p:tgtEl>
                                          <p:spTgt spid="18435">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8435">
                                            <p:txEl>
                                              <p:pRg st="6" end="6"/>
                                            </p:txEl>
                                          </p:spTgt>
                                        </p:tgtEl>
                                        <p:attrNameLst>
                                          <p:attrName>style.visibility</p:attrName>
                                        </p:attrNameLst>
                                      </p:cBhvr>
                                      <p:to>
                                        <p:strVal val="visible"/>
                                      </p:to>
                                    </p:set>
                                    <p:animEffect transition="in" filter="fade">
                                      <p:cBhvr>
                                        <p:cTn id="26" dur="500"/>
                                        <p:tgtEl>
                                          <p:spTgt spid="18435">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435">
                                            <p:txEl>
                                              <p:pRg st="7" end="7"/>
                                            </p:txEl>
                                          </p:spTgt>
                                        </p:tgtEl>
                                        <p:attrNameLst>
                                          <p:attrName>style.visibility</p:attrName>
                                        </p:attrNameLst>
                                      </p:cBhvr>
                                      <p:to>
                                        <p:strVal val="visible"/>
                                      </p:to>
                                    </p:set>
                                    <p:animEffect transition="in" filter="fade">
                                      <p:cBhvr>
                                        <p:cTn id="31" dur="500"/>
                                        <p:tgtEl>
                                          <p:spTgt spid="18435">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8435">
                                            <p:txEl>
                                              <p:pRg st="8" end="8"/>
                                            </p:txEl>
                                          </p:spTgt>
                                        </p:tgtEl>
                                        <p:attrNameLst>
                                          <p:attrName>style.visibility</p:attrName>
                                        </p:attrNameLst>
                                      </p:cBhvr>
                                      <p:to>
                                        <p:strVal val="visible"/>
                                      </p:to>
                                    </p:set>
                                    <p:animEffect transition="in" filter="fade">
                                      <p:cBhvr>
                                        <p:cTn id="34" dur="500"/>
                                        <p:tgtEl>
                                          <p:spTgt spid="184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We’re Out of IPv4 Addresses</a:t>
            </a:r>
          </a:p>
        </p:txBody>
      </p:sp>
      <p:sp>
        <p:nvSpPr>
          <p:cNvPr id="3" name="Content Placeholder 2"/>
          <p:cNvSpPr>
            <a:spLocks noGrp="1"/>
          </p:cNvSpPr>
          <p:nvPr>
            <p:ph idx="1"/>
          </p:nvPr>
        </p:nvSpPr>
        <p:spPr/>
        <p:txBody>
          <a:bodyPr>
            <a:normAutofit lnSpcReduction="10000"/>
          </a:bodyPr>
          <a:lstStyle/>
          <a:p>
            <a:r>
              <a:rPr lang="en-US" dirty="0"/>
              <a:t>IPv4 addresses are 32 bits.  There are (about) 2</a:t>
            </a:r>
            <a:r>
              <a:rPr lang="en-US" baseline="30000" dirty="0"/>
              <a:t>32</a:t>
            </a:r>
            <a:r>
              <a:rPr lang="en-US" dirty="0"/>
              <a:t> of them or around four billion.</a:t>
            </a:r>
          </a:p>
          <a:p>
            <a:r>
              <a:rPr lang="en-US" dirty="0"/>
              <a:t>Conserving addresses</a:t>
            </a:r>
          </a:p>
          <a:p>
            <a:pPr lvl="1"/>
            <a:r>
              <a:rPr lang="en-US" dirty="0"/>
              <a:t>Gateways, reserved addresses and NAT</a:t>
            </a:r>
          </a:p>
          <a:p>
            <a:pPr lvl="1"/>
            <a:r>
              <a:rPr lang="en-US" dirty="0"/>
              <a:t>Classless addresses (CIDR)</a:t>
            </a:r>
          </a:p>
          <a:p>
            <a:r>
              <a:rPr lang="en-US" dirty="0"/>
              <a:t>ICANN ran out of large IPv4 address blocks in spring, 2011.</a:t>
            </a:r>
          </a:p>
          <a:p>
            <a:r>
              <a:rPr lang="en-US" dirty="0"/>
              <a:t>Regional registrars and ISPs still have addresses available.</a:t>
            </a:r>
          </a:p>
        </p:txBody>
      </p:sp>
      <p:sp>
        <p:nvSpPr>
          <p:cNvPr id="4" name="Slide Number Placeholder 3"/>
          <p:cNvSpPr>
            <a:spLocks noGrp="1"/>
          </p:cNvSpPr>
          <p:nvPr>
            <p:ph type="sldNum" sz="quarter" idx="12"/>
          </p:nvPr>
        </p:nvSpPr>
        <p:spPr/>
        <p:txBody>
          <a:bodyPr/>
          <a:lstStyle/>
          <a:p>
            <a:fld id="{921E7DD1-A38C-4D3C-939A-6228F0F84939}" type="slidenum">
              <a:rPr lang="en-US" smtClean="0"/>
              <a:pPr/>
              <a:t>35</a:t>
            </a:fld>
            <a:endParaRPr lang="en-US"/>
          </a:p>
        </p:txBody>
      </p:sp>
    </p:spTree>
    <p:extLst>
      <p:ext uri="{BB962C8B-B14F-4D97-AF65-F5344CB8AC3E}">
        <p14:creationId xmlns:p14="http://schemas.microsoft.com/office/powerpoint/2010/main" val="157863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IPv6</a:t>
            </a:r>
          </a:p>
        </p:txBody>
      </p:sp>
      <p:sp>
        <p:nvSpPr>
          <p:cNvPr id="3" name="Content Placeholder 2"/>
          <p:cNvSpPr>
            <a:spLocks noGrp="1"/>
          </p:cNvSpPr>
          <p:nvPr>
            <p:ph idx="1"/>
          </p:nvPr>
        </p:nvSpPr>
        <p:spPr>
          <a:xfrm>
            <a:off x="424040" y="1676400"/>
            <a:ext cx="8392383" cy="4046662"/>
          </a:xfrm>
        </p:spPr>
        <p:txBody>
          <a:bodyPr>
            <a:normAutofit fontScale="92500"/>
          </a:bodyPr>
          <a:lstStyle/>
          <a:p>
            <a:pPr>
              <a:spcBef>
                <a:spcPts val="0"/>
              </a:spcBef>
            </a:pPr>
            <a:r>
              <a:rPr lang="en-US" dirty="0"/>
              <a:t>IPv6 standard published in 1998.</a:t>
            </a:r>
          </a:p>
          <a:p>
            <a:pPr>
              <a:spcBef>
                <a:spcPts val="0"/>
              </a:spcBef>
            </a:pPr>
            <a:r>
              <a:rPr lang="en-US" dirty="0"/>
              <a:t>128-bit addresses, so 2</a:t>
            </a:r>
            <a:r>
              <a:rPr lang="en-US" baseline="30000" dirty="0"/>
              <a:t>128</a:t>
            </a:r>
            <a:r>
              <a:rPr lang="en-US" dirty="0"/>
              <a:t> of them: enough to assign an address to every grain of sand on the planet.</a:t>
            </a:r>
          </a:p>
          <a:p>
            <a:pPr>
              <a:spcBef>
                <a:spcPts val="0"/>
              </a:spcBef>
            </a:pPr>
            <a:r>
              <a:rPr lang="en-US" dirty="0"/>
              <a:t>Addresses are eight groups of four hex digits:</a:t>
            </a:r>
            <a:br>
              <a:rPr lang="en-US" dirty="0"/>
            </a:br>
            <a:r>
              <a:rPr lang="en-US" sz="2900" b="1" dirty="0">
                <a:latin typeface="Courier New" pitchFamily="49" charset="0"/>
                <a:cs typeface="Courier New" pitchFamily="49" charset="0"/>
              </a:rPr>
              <a:t>2001:db8:85a3:0:0:8a2e:370:7334</a:t>
            </a:r>
          </a:p>
          <a:p>
            <a:pPr>
              <a:spcBef>
                <a:spcPts val="0"/>
              </a:spcBef>
            </a:pPr>
            <a:r>
              <a:rPr lang="en-US" b="1" dirty="0"/>
              <a:t>But, not interoperable with IPv4!  </a:t>
            </a:r>
            <a:r>
              <a:rPr lang="en-US" dirty="0"/>
              <a:t>Effectively creates a new, parallel network.</a:t>
            </a:r>
          </a:p>
          <a:p>
            <a:pPr>
              <a:spcBef>
                <a:spcPts val="0"/>
              </a:spcBef>
            </a:pPr>
            <a:r>
              <a:rPr lang="en-US" dirty="0"/>
              <a:t>So, IPv4 remains the most common addressing format.</a:t>
            </a:r>
          </a:p>
        </p:txBody>
      </p:sp>
      <p:sp>
        <p:nvSpPr>
          <p:cNvPr id="4" name="Slide Number Placeholder 3"/>
          <p:cNvSpPr>
            <a:spLocks noGrp="1"/>
          </p:cNvSpPr>
          <p:nvPr>
            <p:ph type="sldNum" sz="quarter" idx="12"/>
          </p:nvPr>
        </p:nvSpPr>
        <p:spPr/>
        <p:txBody>
          <a:bodyPr/>
          <a:lstStyle/>
          <a:p>
            <a:fld id="{921E7DD1-A38C-4D3C-939A-6228F0F84939}" type="slidenum">
              <a:rPr lang="en-US" smtClean="0"/>
              <a:pPr/>
              <a:t>36</a:t>
            </a:fld>
            <a:endParaRPr lang="en-US"/>
          </a:p>
        </p:txBody>
      </p:sp>
    </p:spTree>
    <p:extLst>
      <p:ext uri="{BB962C8B-B14F-4D97-AF65-F5344CB8AC3E}">
        <p14:creationId xmlns:p14="http://schemas.microsoft.com/office/powerpoint/2010/main" val="223998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8651F-0814-7F97-0841-C95F7F003631}"/>
              </a:ext>
            </a:extLst>
          </p:cNvPr>
          <p:cNvSpPr>
            <a:spLocks noGrp="1"/>
          </p:cNvSpPr>
          <p:nvPr>
            <p:ph type="title"/>
          </p:nvPr>
        </p:nvSpPr>
        <p:spPr/>
        <p:txBody>
          <a:bodyPr/>
          <a:lstStyle/>
          <a:p>
            <a:r>
              <a:rPr lang="en-US" dirty="0"/>
              <a:t>IPv4 and IPv6 Coexist</a:t>
            </a:r>
          </a:p>
        </p:txBody>
      </p:sp>
      <p:pic>
        <p:nvPicPr>
          <p:cNvPr id="5" name="Content Placeholder 4" descr="A diagram depicting the coexistence of IPv4 and IPv6 at the LAN layer of a 4-layer TCP model.">
            <a:extLst>
              <a:ext uri="{FF2B5EF4-FFF2-40B4-BE49-F238E27FC236}">
                <a16:creationId xmlns:a16="http://schemas.microsoft.com/office/drawing/2014/main" id="{710C10C0-A629-D1D6-E925-4A5DD7292A6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p:blipFill>
        <p:spPr>
          <a:xfrm>
            <a:off x="5257800" y="1676400"/>
            <a:ext cx="3581400" cy="4344706"/>
          </a:xfrm>
        </p:spPr>
      </p:pic>
      <p:sp>
        <p:nvSpPr>
          <p:cNvPr id="6" name="Content Placeholder 5">
            <a:extLst>
              <a:ext uri="{FF2B5EF4-FFF2-40B4-BE49-F238E27FC236}">
                <a16:creationId xmlns:a16="http://schemas.microsoft.com/office/drawing/2014/main" id="{901825B5-522D-FBE0-501D-E0504A16D061}"/>
              </a:ext>
            </a:extLst>
          </p:cNvPr>
          <p:cNvSpPr>
            <a:spLocks noGrp="1"/>
          </p:cNvSpPr>
          <p:nvPr>
            <p:ph sz="half" idx="2"/>
          </p:nvPr>
        </p:nvSpPr>
        <p:spPr>
          <a:xfrm>
            <a:off x="762000" y="1676400"/>
            <a:ext cx="4495800" cy="4525963"/>
          </a:xfrm>
        </p:spPr>
        <p:txBody>
          <a:bodyPr/>
          <a:lstStyle/>
          <a:p>
            <a:r>
              <a:rPr lang="en-US" dirty="0"/>
              <a:t>A device has software for both IPv4 and IPv6.</a:t>
            </a:r>
          </a:p>
          <a:p>
            <a:r>
              <a:rPr lang="en-US" dirty="0"/>
              <a:t>Packets from Ethernet are handed off to either IPv4 or IPv6.</a:t>
            </a:r>
          </a:p>
          <a:p>
            <a:r>
              <a:rPr lang="en-US" dirty="0"/>
              <a:t>The IP layer hands the packet to either TCP or UDP.</a:t>
            </a:r>
          </a:p>
          <a:p>
            <a:endParaRPr lang="en-US" dirty="0"/>
          </a:p>
        </p:txBody>
      </p:sp>
    </p:spTree>
    <p:extLst>
      <p:ext uri="{BB962C8B-B14F-4D97-AF65-F5344CB8AC3E}">
        <p14:creationId xmlns:p14="http://schemas.microsoft.com/office/powerpoint/2010/main" val="17501339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IPv6 Extension Headers</a:t>
            </a:r>
          </a:p>
        </p:txBody>
      </p:sp>
      <p:sp>
        <p:nvSpPr>
          <p:cNvPr id="5" name="Content Placeholder 4"/>
          <p:cNvSpPr>
            <a:spLocks noGrp="1"/>
          </p:cNvSpPr>
          <p:nvPr>
            <p:ph idx="1"/>
          </p:nvPr>
        </p:nvSpPr>
        <p:spPr/>
        <p:txBody>
          <a:bodyPr>
            <a:normAutofit lnSpcReduction="10000"/>
          </a:bodyPr>
          <a:lstStyle/>
          <a:p>
            <a:r>
              <a:rPr lang="en-US" dirty="0"/>
              <a:t>There is not enough information in the IPv6 header to route all packets.</a:t>
            </a:r>
          </a:p>
          <a:p>
            <a:r>
              <a:rPr lang="en-US" dirty="0"/>
              <a:t>The additional information is supplied in extension headers:</a:t>
            </a:r>
          </a:p>
          <a:p>
            <a:pPr lvl="1"/>
            <a:r>
              <a:rPr lang="en-US" dirty="0"/>
              <a:t>Routing</a:t>
            </a:r>
          </a:p>
          <a:p>
            <a:pPr lvl="1"/>
            <a:r>
              <a:rPr lang="en-US" dirty="0"/>
              <a:t>Fragmentation</a:t>
            </a:r>
          </a:p>
          <a:p>
            <a:pPr lvl="1"/>
            <a:r>
              <a:rPr lang="en-US" dirty="0"/>
              <a:t>Authentication</a:t>
            </a:r>
          </a:p>
          <a:p>
            <a:pPr lvl="1"/>
            <a:r>
              <a:rPr lang="en-US" dirty="0"/>
              <a:t>Encapsulation </a:t>
            </a:r>
          </a:p>
          <a:p>
            <a:pPr lvl="1"/>
            <a:r>
              <a:rPr lang="en-US" dirty="0"/>
              <a:t>Destination Options</a:t>
            </a:r>
          </a:p>
        </p:txBody>
      </p:sp>
      <p:sp>
        <p:nvSpPr>
          <p:cNvPr id="3" name="Slide Number Placeholder 2"/>
          <p:cNvSpPr>
            <a:spLocks noGrp="1"/>
          </p:cNvSpPr>
          <p:nvPr>
            <p:ph type="sldNum" sz="quarter" idx="12"/>
          </p:nvPr>
        </p:nvSpPr>
        <p:spPr/>
        <p:txBody>
          <a:bodyPr/>
          <a:lstStyle/>
          <a:p>
            <a:fld id="{158F9107-C4B7-47AC-B1C9-2315299DF595}" type="slidenum">
              <a:rPr lang="en-US" smtClean="0"/>
              <a:pPr/>
              <a:t>38</a:t>
            </a:fld>
            <a:endParaRPr lang="en-US"/>
          </a:p>
        </p:txBody>
      </p:sp>
    </p:spTree>
    <p:extLst>
      <p:ext uri="{BB962C8B-B14F-4D97-AF65-F5344CB8AC3E}">
        <p14:creationId xmlns:p14="http://schemas.microsoft.com/office/powerpoint/2010/main" val="33464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500"/>
                                        <p:tgtEl>
                                          <p:spTgt spid="5">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TCP/IP Port Addresses</a:t>
            </a:r>
          </a:p>
        </p:txBody>
      </p:sp>
      <p:sp>
        <p:nvSpPr>
          <p:cNvPr id="3" name="Content Placeholder 2"/>
          <p:cNvSpPr>
            <a:spLocks noGrp="1"/>
          </p:cNvSpPr>
          <p:nvPr>
            <p:ph idx="1"/>
          </p:nvPr>
        </p:nvSpPr>
        <p:spPr>
          <a:xfrm>
            <a:off x="424040" y="1523999"/>
            <a:ext cx="8567560" cy="4405583"/>
          </a:xfrm>
        </p:spPr>
        <p:txBody>
          <a:bodyPr>
            <a:noAutofit/>
          </a:bodyPr>
          <a:lstStyle/>
          <a:p>
            <a:r>
              <a:rPr lang="en-US" sz="2700" dirty="0"/>
              <a:t>Sixteen-bit numbers, part of the TCP packet header.</a:t>
            </a:r>
          </a:p>
          <a:p>
            <a:r>
              <a:rPr lang="en-US" sz="2700" dirty="0"/>
              <a:t>Used by software to identify which application should receive the packet after it is delivered to the computer.</a:t>
            </a:r>
          </a:p>
          <a:p>
            <a:r>
              <a:rPr lang="en-US" sz="2700" dirty="0"/>
              <a:t>The first 1024 port numbers are called “well known ports” because they are standard addresses for common applications.</a:t>
            </a:r>
          </a:p>
          <a:p>
            <a:r>
              <a:rPr lang="en-US" sz="2700" dirty="0"/>
              <a:t>Example: Port 80 is commonly used for Web servers.</a:t>
            </a:r>
          </a:p>
          <a:p>
            <a:r>
              <a:rPr lang="en-US" sz="2700" dirty="0"/>
              <a:t>The rest can be user-defined.</a:t>
            </a:r>
          </a:p>
        </p:txBody>
      </p:sp>
      <p:sp>
        <p:nvSpPr>
          <p:cNvPr id="4" name="Slide Number Placeholder 3"/>
          <p:cNvSpPr>
            <a:spLocks noGrp="1"/>
          </p:cNvSpPr>
          <p:nvPr>
            <p:ph type="sldNum" sz="quarter" idx="12"/>
          </p:nvPr>
        </p:nvSpPr>
        <p:spPr/>
        <p:txBody>
          <a:bodyPr/>
          <a:lstStyle/>
          <a:p>
            <a:fld id="{921E7DD1-A38C-4D3C-939A-6228F0F84939}" type="slidenum">
              <a:rPr lang="en-US" smtClean="0"/>
              <a:pPr/>
              <a:t>39</a:t>
            </a:fld>
            <a:endParaRPr lang="en-US"/>
          </a:p>
        </p:txBody>
      </p:sp>
    </p:spTree>
    <p:extLst>
      <p:ext uri="{BB962C8B-B14F-4D97-AF65-F5344CB8AC3E}">
        <p14:creationId xmlns:p14="http://schemas.microsoft.com/office/powerpoint/2010/main" val="373985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Logical Connection View of TCP</a:t>
            </a:r>
          </a:p>
        </p:txBody>
      </p:sp>
      <p:sp>
        <p:nvSpPr>
          <p:cNvPr id="4" name="Slide Number Placeholder 3"/>
          <p:cNvSpPr>
            <a:spLocks noGrp="1"/>
          </p:cNvSpPr>
          <p:nvPr>
            <p:ph type="sldNum" sz="quarter" idx="12"/>
          </p:nvPr>
        </p:nvSpPr>
        <p:spPr/>
        <p:txBody>
          <a:bodyPr/>
          <a:lstStyle/>
          <a:p>
            <a:fld id="{921E7DD1-A38C-4D3C-939A-6228F0F84939}" type="slidenum">
              <a:rPr lang="en-US" smtClean="0"/>
              <a:pPr/>
              <a:t>4</a:t>
            </a:fld>
            <a:endParaRPr lang="en-US"/>
          </a:p>
        </p:txBody>
      </p:sp>
      <p:pic>
        <p:nvPicPr>
          <p:cNvPr id="62466" name="Picture 2" descr="On both left and right are boxes labeled &quot;application.&quot;  A dotted line with arrowheads at each end shows the two applications communicating. Each application is connected by a solid line, showing the real communication path, and with arrowheads at each end, with a rectangle labeled API *TCP socket). The two TCP sockets are connected with solid, double-arrowhead lines to a pipe labeled TCP connection. Below the TCP connection and connected with thin diagonal lines to show what's inside the pipe, there's a box labeled TCP stack and physical link. Floating in the box is a duck. On top of the water, the duck rides along nice and easy, but there's a lot of paddling going on underneath."/>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57201" y="1572180"/>
            <a:ext cx="8297507" cy="4554180"/>
          </a:xfrm>
          <a:prstGeom prst="rect">
            <a:avLst/>
          </a:prstGeom>
          <a:noFill/>
          <a:ln w="9525">
            <a:noFill/>
            <a:miter lim="800000"/>
            <a:headEnd/>
            <a:tailEnd/>
          </a:ln>
        </p:spPr>
      </p:pic>
    </p:spTree>
    <p:extLst>
      <p:ext uri="{BB962C8B-B14F-4D97-AF65-F5344CB8AC3E}">
        <p14:creationId xmlns:p14="http://schemas.microsoft.com/office/powerpoint/2010/main" val="14716084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Well-Known Port Addresses</a:t>
            </a:r>
          </a:p>
        </p:txBody>
      </p:sp>
      <p:sp>
        <p:nvSpPr>
          <p:cNvPr id="4" name="Slide Number Placeholder 3"/>
          <p:cNvSpPr>
            <a:spLocks noGrp="1"/>
          </p:cNvSpPr>
          <p:nvPr>
            <p:ph type="sldNum" sz="quarter" idx="12"/>
          </p:nvPr>
        </p:nvSpPr>
        <p:spPr/>
        <p:txBody>
          <a:bodyPr/>
          <a:lstStyle/>
          <a:p>
            <a:fld id="{921E7DD1-A38C-4D3C-939A-6228F0F84939}" type="slidenum">
              <a:rPr lang="en-US" smtClean="0"/>
              <a:pPr/>
              <a:t>40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092747349"/>
              </p:ext>
            </p:extLst>
          </p:nvPr>
        </p:nvGraphicFramePr>
        <p:xfrm>
          <a:off x="1166949" y="1828800"/>
          <a:ext cx="6810102" cy="4304698"/>
        </p:xfrm>
        <a:graphic>
          <a:graphicData uri="http://schemas.openxmlformats.org/drawingml/2006/table">
            <a:tbl>
              <a:tblPr firstRow="1" bandRow="1">
                <a:tableStyleId>{F5AB1C69-6EDB-4FF4-983F-18BD219EF322}</a:tableStyleId>
              </a:tblPr>
              <a:tblGrid>
                <a:gridCol w="1680822">
                  <a:extLst>
                    <a:ext uri="{9D8B030D-6E8A-4147-A177-3AD203B41FA5}">
                      <a16:colId xmlns:a16="http://schemas.microsoft.com/office/drawing/2014/main" val="20000"/>
                    </a:ext>
                  </a:extLst>
                </a:gridCol>
                <a:gridCol w="1062378">
                  <a:extLst>
                    <a:ext uri="{9D8B030D-6E8A-4147-A177-3AD203B41FA5}">
                      <a16:colId xmlns:a16="http://schemas.microsoft.com/office/drawing/2014/main" val="20001"/>
                    </a:ext>
                  </a:extLst>
                </a:gridCol>
                <a:gridCol w="4066902">
                  <a:extLst>
                    <a:ext uri="{9D8B030D-6E8A-4147-A177-3AD203B41FA5}">
                      <a16:colId xmlns:a16="http://schemas.microsoft.com/office/drawing/2014/main" val="20002"/>
                    </a:ext>
                  </a:extLst>
                </a:gridCol>
              </a:tblGrid>
              <a:tr h="553825">
                <a:tc>
                  <a:txBody>
                    <a:bodyPr/>
                    <a:lstStyle/>
                    <a:p>
                      <a:pPr algn="ctr"/>
                      <a:r>
                        <a:rPr lang="en-US" sz="2600" dirty="0">
                          <a:solidFill>
                            <a:schemeClr val="tx1"/>
                          </a:solidFill>
                        </a:rPr>
                        <a:t>Service</a:t>
                      </a:r>
                    </a:p>
                  </a:txBody>
                  <a:tcPr marL="115757" marR="115757" marT="53584" marB="53584">
                    <a:solidFill>
                      <a:srgbClr val="FFC000"/>
                    </a:solidFill>
                  </a:tcPr>
                </a:tc>
                <a:tc>
                  <a:txBody>
                    <a:bodyPr/>
                    <a:lstStyle/>
                    <a:p>
                      <a:pPr algn="ctr"/>
                      <a:r>
                        <a:rPr lang="en-US" sz="2600" dirty="0">
                          <a:solidFill>
                            <a:schemeClr val="tx1"/>
                          </a:solidFill>
                        </a:rPr>
                        <a:t>Port</a:t>
                      </a:r>
                    </a:p>
                  </a:txBody>
                  <a:tcPr marL="115757" marR="115757" marT="53584" marB="53584">
                    <a:solidFill>
                      <a:srgbClr val="FFC000"/>
                    </a:solidFill>
                  </a:tcPr>
                </a:tc>
                <a:tc>
                  <a:txBody>
                    <a:bodyPr/>
                    <a:lstStyle/>
                    <a:p>
                      <a:pPr algn="ctr"/>
                      <a:r>
                        <a:rPr lang="en-US" sz="2600" dirty="0">
                          <a:solidFill>
                            <a:schemeClr val="tx1"/>
                          </a:solidFill>
                        </a:rPr>
                        <a:t>Description</a:t>
                      </a:r>
                    </a:p>
                  </a:txBody>
                  <a:tcPr marL="115757" marR="115757" marT="53584" marB="53584">
                    <a:solidFill>
                      <a:srgbClr val="FFC000"/>
                    </a:solidFill>
                  </a:tcPr>
                </a:tc>
                <a:extLst>
                  <a:ext uri="{0D108BD9-81ED-4DB2-BD59-A6C34878D82A}">
                    <a16:rowId xmlns:a16="http://schemas.microsoft.com/office/drawing/2014/main" val="10000"/>
                  </a:ext>
                </a:extLst>
              </a:tr>
              <a:tr h="535839">
                <a:tc>
                  <a:txBody>
                    <a:bodyPr/>
                    <a:lstStyle/>
                    <a:p>
                      <a:r>
                        <a:rPr lang="en-US" sz="2800" dirty="0"/>
                        <a:t>ftp</a:t>
                      </a:r>
                    </a:p>
                  </a:txBody>
                  <a:tcPr marL="115757" marR="115757" marT="53584" marB="53584"/>
                </a:tc>
                <a:tc>
                  <a:txBody>
                    <a:bodyPr/>
                    <a:lstStyle/>
                    <a:p>
                      <a:pPr algn="ctr"/>
                      <a:r>
                        <a:rPr lang="en-US" sz="2800" dirty="0"/>
                        <a:t>20</a:t>
                      </a:r>
                    </a:p>
                  </a:txBody>
                  <a:tcPr marL="115757" marR="115757" marT="53584" marB="53584"/>
                </a:tc>
                <a:tc>
                  <a:txBody>
                    <a:bodyPr/>
                    <a:lstStyle/>
                    <a:p>
                      <a:r>
                        <a:rPr lang="en-US" sz="2800" dirty="0"/>
                        <a:t>File transfer</a:t>
                      </a:r>
                    </a:p>
                  </a:txBody>
                  <a:tcPr marL="115757" marR="115757" marT="53584" marB="53584"/>
                </a:tc>
                <a:extLst>
                  <a:ext uri="{0D108BD9-81ED-4DB2-BD59-A6C34878D82A}">
                    <a16:rowId xmlns:a16="http://schemas.microsoft.com/office/drawing/2014/main" val="10001"/>
                  </a:ext>
                </a:extLst>
              </a:tr>
              <a:tr h="535839">
                <a:tc>
                  <a:txBody>
                    <a:bodyPr/>
                    <a:lstStyle/>
                    <a:p>
                      <a:r>
                        <a:rPr lang="en-US" sz="2800" dirty="0" err="1"/>
                        <a:t>ssh</a:t>
                      </a:r>
                      <a:endParaRPr lang="en-US" sz="2800" dirty="0"/>
                    </a:p>
                  </a:txBody>
                  <a:tcPr marL="115757" marR="115757" marT="53584" marB="53584"/>
                </a:tc>
                <a:tc>
                  <a:txBody>
                    <a:bodyPr/>
                    <a:lstStyle/>
                    <a:p>
                      <a:pPr algn="ctr"/>
                      <a:r>
                        <a:rPr lang="en-US" sz="2800" dirty="0"/>
                        <a:t>22</a:t>
                      </a:r>
                    </a:p>
                  </a:txBody>
                  <a:tcPr marL="115757" marR="115757" marT="53584" marB="53584"/>
                </a:tc>
                <a:tc>
                  <a:txBody>
                    <a:bodyPr/>
                    <a:lstStyle/>
                    <a:p>
                      <a:r>
                        <a:rPr lang="en-US" sz="2800" dirty="0"/>
                        <a:t>Secure shell session</a:t>
                      </a:r>
                    </a:p>
                  </a:txBody>
                  <a:tcPr marL="115757" marR="115757" marT="53584" marB="53584"/>
                </a:tc>
                <a:extLst>
                  <a:ext uri="{0D108BD9-81ED-4DB2-BD59-A6C34878D82A}">
                    <a16:rowId xmlns:a16="http://schemas.microsoft.com/office/drawing/2014/main" val="10002"/>
                  </a:ext>
                </a:extLst>
              </a:tr>
              <a:tr h="535839">
                <a:tc>
                  <a:txBody>
                    <a:bodyPr/>
                    <a:lstStyle/>
                    <a:p>
                      <a:r>
                        <a:rPr lang="en-US" sz="2800" dirty="0" err="1"/>
                        <a:t>smtp</a:t>
                      </a:r>
                      <a:endParaRPr lang="en-US" sz="2800" dirty="0"/>
                    </a:p>
                  </a:txBody>
                  <a:tcPr marL="115757" marR="115757" marT="53584" marB="53584"/>
                </a:tc>
                <a:tc>
                  <a:txBody>
                    <a:bodyPr/>
                    <a:lstStyle/>
                    <a:p>
                      <a:pPr algn="ctr"/>
                      <a:r>
                        <a:rPr lang="en-US" sz="2800" dirty="0"/>
                        <a:t>25</a:t>
                      </a:r>
                    </a:p>
                  </a:txBody>
                  <a:tcPr marL="115757" marR="115757" marT="53584" marB="53584"/>
                </a:tc>
                <a:tc>
                  <a:txBody>
                    <a:bodyPr/>
                    <a:lstStyle/>
                    <a:p>
                      <a:r>
                        <a:rPr lang="en-US" sz="2800" dirty="0"/>
                        <a:t>Server-to-server mail</a:t>
                      </a:r>
                    </a:p>
                  </a:txBody>
                  <a:tcPr marL="115757" marR="115757" marT="53584" marB="53584"/>
                </a:tc>
                <a:extLst>
                  <a:ext uri="{0D108BD9-81ED-4DB2-BD59-A6C34878D82A}">
                    <a16:rowId xmlns:a16="http://schemas.microsoft.com/office/drawing/2014/main" val="10003"/>
                  </a:ext>
                </a:extLst>
              </a:tr>
              <a:tr h="535839">
                <a:tc>
                  <a:txBody>
                    <a:bodyPr/>
                    <a:lstStyle/>
                    <a:p>
                      <a:r>
                        <a:rPr lang="en-US" sz="2800" dirty="0"/>
                        <a:t>http</a:t>
                      </a:r>
                    </a:p>
                  </a:txBody>
                  <a:tcPr marL="115757" marR="115757" marT="53584" marB="53584"/>
                </a:tc>
                <a:tc>
                  <a:txBody>
                    <a:bodyPr/>
                    <a:lstStyle/>
                    <a:p>
                      <a:pPr algn="ctr"/>
                      <a:r>
                        <a:rPr lang="en-US" sz="2800" dirty="0"/>
                        <a:t>80</a:t>
                      </a:r>
                    </a:p>
                  </a:txBody>
                  <a:tcPr marL="115757" marR="115757" marT="53584" marB="53584"/>
                </a:tc>
                <a:tc>
                  <a:txBody>
                    <a:bodyPr/>
                    <a:lstStyle/>
                    <a:p>
                      <a:r>
                        <a:rPr lang="en-US" sz="2800" dirty="0"/>
                        <a:t>Web servers</a:t>
                      </a:r>
                    </a:p>
                  </a:txBody>
                  <a:tcPr marL="115757" marR="115757" marT="53584" marB="53584"/>
                </a:tc>
                <a:extLst>
                  <a:ext uri="{0D108BD9-81ED-4DB2-BD59-A6C34878D82A}">
                    <a16:rowId xmlns:a16="http://schemas.microsoft.com/office/drawing/2014/main" val="10004"/>
                  </a:ext>
                </a:extLst>
              </a:tr>
              <a:tr h="535839">
                <a:tc>
                  <a:txBody>
                    <a:bodyPr/>
                    <a:lstStyle/>
                    <a:p>
                      <a:r>
                        <a:rPr lang="en-US" sz="2800" dirty="0" err="1"/>
                        <a:t>kerberos</a:t>
                      </a:r>
                      <a:endParaRPr lang="en-US" sz="2800" dirty="0"/>
                    </a:p>
                  </a:txBody>
                  <a:tcPr marL="115757" marR="115757" marT="53584" marB="53584"/>
                </a:tc>
                <a:tc>
                  <a:txBody>
                    <a:bodyPr/>
                    <a:lstStyle/>
                    <a:p>
                      <a:pPr algn="ctr"/>
                      <a:r>
                        <a:rPr lang="en-US" sz="2800" dirty="0"/>
                        <a:t>88</a:t>
                      </a:r>
                    </a:p>
                  </a:txBody>
                  <a:tcPr marL="115757" marR="115757" marT="53584" marB="53584"/>
                </a:tc>
                <a:tc>
                  <a:txBody>
                    <a:bodyPr/>
                    <a:lstStyle/>
                    <a:p>
                      <a:r>
                        <a:rPr lang="en-US" sz="2800" dirty="0"/>
                        <a:t>Authentication</a:t>
                      </a:r>
                    </a:p>
                  </a:txBody>
                  <a:tcPr marL="115757" marR="115757" marT="53584" marB="53584"/>
                </a:tc>
                <a:extLst>
                  <a:ext uri="{0D108BD9-81ED-4DB2-BD59-A6C34878D82A}">
                    <a16:rowId xmlns:a16="http://schemas.microsoft.com/office/drawing/2014/main" val="10005"/>
                  </a:ext>
                </a:extLst>
              </a:tr>
              <a:tr h="535839">
                <a:tc>
                  <a:txBody>
                    <a:bodyPr/>
                    <a:lstStyle/>
                    <a:p>
                      <a:r>
                        <a:rPr lang="en-US" sz="2800" dirty="0"/>
                        <a:t>pop3</a:t>
                      </a:r>
                    </a:p>
                  </a:txBody>
                  <a:tcPr marL="115757" marR="115757" marT="53584" marB="53584"/>
                </a:tc>
                <a:tc>
                  <a:txBody>
                    <a:bodyPr/>
                    <a:lstStyle/>
                    <a:p>
                      <a:pPr algn="ctr"/>
                      <a:r>
                        <a:rPr lang="en-US" sz="2800" dirty="0"/>
                        <a:t>110</a:t>
                      </a:r>
                    </a:p>
                  </a:txBody>
                  <a:tcPr marL="115757" marR="115757" marT="53584" marB="53584"/>
                </a:tc>
                <a:tc>
                  <a:txBody>
                    <a:bodyPr/>
                    <a:lstStyle/>
                    <a:p>
                      <a:r>
                        <a:rPr lang="en-US" sz="2800" dirty="0"/>
                        <a:t>Post office protocol</a:t>
                      </a:r>
                    </a:p>
                  </a:txBody>
                  <a:tcPr marL="115757" marR="115757" marT="53584" marB="53584"/>
                </a:tc>
                <a:extLst>
                  <a:ext uri="{0D108BD9-81ED-4DB2-BD59-A6C34878D82A}">
                    <a16:rowId xmlns:a16="http://schemas.microsoft.com/office/drawing/2014/main" val="10006"/>
                  </a:ext>
                </a:extLst>
              </a:tr>
              <a:tr h="535839">
                <a:tc>
                  <a:txBody>
                    <a:bodyPr/>
                    <a:lstStyle/>
                    <a:p>
                      <a:r>
                        <a:rPr lang="en-US" sz="2800" dirty="0" err="1"/>
                        <a:t>sqlserv</a:t>
                      </a:r>
                      <a:endParaRPr lang="en-US" sz="2800" dirty="0"/>
                    </a:p>
                  </a:txBody>
                  <a:tcPr marL="115757" marR="115757" marT="53584" marB="53584"/>
                </a:tc>
                <a:tc>
                  <a:txBody>
                    <a:bodyPr/>
                    <a:lstStyle/>
                    <a:p>
                      <a:pPr algn="ctr"/>
                      <a:r>
                        <a:rPr lang="en-US" sz="2800" dirty="0"/>
                        <a:t>118</a:t>
                      </a:r>
                    </a:p>
                  </a:txBody>
                  <a:tcPr marL="115757" marR="115757" marT="53584" marB="53584"/>
                </a:tc>
                <a:tc>
                  <a:txBody>
                    <a:bodyPr/>
                    <a:lstStyle/>
                    <a:p>
                      <a:r>
                        <a:rPr lang="en-US" sz="2800" dirty="0"/>
                        <a:t>SQL services</a:t>
                      </a:r>
                    </a:p>
                  </a:txBody>
                  <a:tcPr marL="115757" marR="115757" marT="53584" marB="53584"/>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43035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dirty="0"/>
              <a:t>Configuring a Network</a:t>
            </a:r>
          </a:p>
        </p:txBody>
      </p:sp>
      <p:sp>
        <p:nvSpPr>
          <p:cNvPr id="114691" name="Rectangle 3"/>
          <p:cNvSpPr>
            <a:spLocks noGrp="1" noChangeArrowheads="1"/>
          </p:cNvSpPr>
          <p:nvPr>
            <p:ph idx="1"/>
          </p:nvPr>
        </p:nvSpPr>
        <p:spPr/>
        <p:txBody>
          <a:bodyPr>
            <a:normAutofit lnSpcReduction="10000"/>
          </a:bodyPr>
          <a:lstStyle/>
          <a:p>
            <a:r>
              <a:rPr lang="en-US" dirty="0"/>
              <a:t>Static Configuration</a:t>
            </a:r>
          </a:p>
          <a:p>
            <a:pPr lvl="1"/>
            <a:r>
              <a:rPr lang="en-US" dirty="0"/>
              <a:t>IP address</a:t>
            </a:r>
          </a:p>
          <a:p>
            <a:pPr lvl="1"/>
            <a:r>
              <a:rPr lang="en-US" dirty="0"/>
              <a:t>Network mask</a:t>
            </a:r>
          </a:p>
          <a:p>
            <a:pPr lvl="1"/>
            <a:r>
              <a:rPr lang="en-US" dirty="0"/>
              <a:t>DNS server(s)</a:t>
            </a:r>
          </a:p>
          <a:p>
            <a:pPr lvl="1"/>
            <a:r>
              <a:rPr lang="en-US" dirty="0"/>
              <a:t>Default gateway</a:t>
            </a:r>
          </a:p>
          <a:p>
            <a:r>
              <a:rPr lang="en-US" dirty="0"/>
              <a:t>Dynamic Host Configuration Protocol (DHCP)</a:t>
            </a:r>
          </a:p>
          <a:p>
            <a:pPr lvl="1"/>
            <a:r>
              <a:rPr lang="en-US" dirty="0"/>
              <a:t>A computer sends a broadcast asking for configuration information.</a:t>
            </a:r>
          </a:p>
          <a:p>
            <a:pPr lvl="1"/>
            <a:r>
              <a:rPr lang="en-US" dirty="0"/>
              <a:t>A DHCP server replies</a:t>
            </a:r>
          </a:p>
        </p:txBody>
      </p:sp>
      <p:sp>
        <p:nvSpPr>
          <p:cNvPr id="4" name="Slide Number Placeholder 3"/>
          <p:cNvSpPr>
            <a:spLocks noGrp="1"/>
          </p:cNvSpPr>
          <p:nvPr>
            <p:ph type="sldNum" sz="quarter" idx="12"/>
          </p:nvPr>
        </p:nvSpPr>
        <p:spPr/>
        <p:txBody>
          <a:bodyPr/>
          <a:lstStyle/>
          <a:p>
            <a:pPr>
              <a:defRPr/>
            </a:pPr>
            <a:fld id="{64EDFD13-7F5E-4825-9918-FAC0C0B9EEFF}" type="slidenum">
              <a:rPr lang="en-US" smtClean="0"/>
              <a:pPr>
                <a:defRPr/>
              </a:pPr>
              <a:t>41</a:t>
            </a:fld>
            <a:endParaRPr lang="en-US" dirty="0"/>
          </a:p>
        </p:txBody>
      </p:sp>
    </p:spTree>
    <p:extLst>
      <p:ext uri="{BB962C8B-B14F-4D97-AF65-F5344CB8AC3E}">
        <p14:creationId xmlns:p14="http://schemas.microsoft.com/office/powerpoint/2010/main" val="267483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691">
                                            <p:txEl>
                                              <p:pRg st="5" end="5"/>
                                            </p:txEl>
                                          </p:spTgt>
                                        </p:tgtEl>
                                        <p:attrNameLst>
                                          <p:attrName>style.visibility</p:attrName>
                                        </p:attrNameLst>
                                      </p:cBhvr>
                                      <p:to>
                                        <p:strVal val="visible"/>
                                      </p:to>
                                    </p:set>
                                    <p:animEffect transition="in" filter="fade">
                                      <p:cBhvr>
                                        <p:cTn id="7" dur="500"/>
                                        <p:tgtEl>
                                          <p:spTgt spid="114691">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4691">
                                            <p:txEl>
                                              <p:pRg st="6" end="6"/>
                                            </p:txEl>
                                          </p:spTgt>
                                        </p:tgtEl>
                                        <p:attrNameLst>
                                          <p:attrName>style.visibility</p:attrName>
                                        </p:attrNameLst>
                                      </p:cBhvr>
                                      <p:to>
                                        <p:strVal val="visible"/>
                                      </p:to>
                                    </p:set>
                                    <p:animEffect transition="in" filter="fade">
                                      <p:cBhvr>
                                        <p:cTn id="10" dur="500"/>
                                        <p:tgtEl>
                                          <p:spTgt spid="114691">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4691">
                                            <p:txEl>
                                              <p:pRg st="7" end="7"/>
                                            </p:txEl>
                                          </p:spTgt>
                                        </p:tgtEl>
                                        <p:attrNameLst>
                                          <p:attrName>style.visibility</p:attrName>
                                        </p:attrNameLst>
                                      </p:cBhvr>
                                      <p:to>
                                        <p:strVal val="visible"/>
                                      </p:to>
                                    </p:set>
                                    <p:animEffect transition="in" filter="fade">
                                      <p:cBhvr>
                                        <p:cTn id="13" dur="500"/>
                                        <p:tgtEl>
                                          <p:spTgt spid="1146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Dynamic Host </a:t>
            </a:r>
            <a:br>
              <a:rPr lang="en-US" dirty="0"/>
            </a:br>
            <a:r>
              <a:rPr lang="en-US" dirty="0"/>
              <a:t>Configuration Protocol</a:t>
            </a:r>
          </a:p>
        </p:txBody>
      </p:sp>
      <p:sp>
        <p:nvSpPr>
          <p:cNvPr id="3" name="Content Placeholder 2"/>
          <p:cNvSpPr>
            <a:spLocks noGrp="1"/>
          </p:cNvSpPr>
          <p:nvPr>
            <p:ph idx="1"/>
          </p:nvPr>
        </p:nvSpPr>
        <p:spPr>
          <a:xfrm>
            <a:off x="809896" y="1676400"/>
            <a:ext cx="7773405" cy="4114800"/>
          </a:xfrm>
        </p:spPr>
        <p:txBody>
          <a:bodyPr>
            <a:normAutofit fontScale="92500"/>
          </a:bodyPr>
          <a:lstStyle/>
          <a:p>
            <a:pPr>
              <a:spcBef>
                <a:spcPts val="0"/>
              </a:spcBef>
            </a:pPr>
            <a:r>
              <a:rPr lang="en-US" sz="3400" dirty="0"/>
              <a:t>Referred to as DHCP.</a:t>
            </a:r>
          </a:p>
          <a:p>
            <a:pPr>
              <a:spcBef>
                <a:spcPts val="0"/>
              </a:spcBef>
            </a:pPr>
            <a:r>
              <a:rPr lang="en-US" sz="3400" dirty="0"/>
              <a:t>Manages available addresses.</a:t>
            </a:r>
          </a:p>
          <a:p>
            <a:pPr>
              <a:spcBef>
                <a:spcPts val="0"/>
              </a:spcBef>
            </a:pPr>
            <a:r>
              <a:rPr lang="en-US" sz="3400" dirty="0"/>
              <a:t>Uses broadcast-response to assign addresses to nodes (computers) as they come online.</a:t>
            </a:r>
          </a:p>
          <a:p>
            <a:pPr>
              <a:spcBef>
                <a:spcPts val="0"/>
              </a:spcBef>
            </a:pPr>
            <a:r>
              <a:rPr lang="en-US" sz="3400" dirty="0"/>
              <a:t>Can distribute either reserved or registered addresses.  </a:t>
            </a:r>
          </a:p>
          <a:p>
            <a:pPr>
              <a:spcBef>
                <a:spcPts val="0"/>
              </a:spcBef>
            </a:pPr>
            <a:r>
              <a:rPr lang="en-US" sz="3400" dirty="0"/>
              <a:t>Also configures </a:t>
            </a:r>
            <a:r>
              <a:rPr lang="en-US" sz="3400" dirty="0" err="1"/>
              <a:t>netmask</a:t>
            </a:r>
            <a:r>
              <a:rPr lang="en-US" sz="3400" dirty="0"/>
              <a:t>, DNS servers, default gateway, etc.</a:t>
            </a:r>
          </a:p>
        </p:txBody>
      </p:sp>
      <p:sp>
        <p:nvSpPr>
          <p:cNvPr id="4" name="Slide Number Placeholder 3"/>
          <p:cNvSpPr>
            <a:spLocks noGrp="1"/>
          </p:cNvSpPr>
          <p:nvPr>
            <p:ph type="sldNum" sz="quarter" idx="12"/>
          </p:nvPr>
        </p:nvSpPr>
        <p:spPr/>
        <p:txBody>
          <a:bodyPr/>
          <a:lstStyle/>
          <a:p>
            <a:pPr>
              <a:defRPr/>
            </a:pPr>
            <a:fld id="{64EDFD13-7F5E-4825-9918-FAC0C0B9EEFF}" type="slidenum">
              <a:rPr lang="en-US" smtClean="0"/>
              <a:pPr>
                <a:defRPr/>
              </a:pPr>
              <a:t>42</a:t>
            </a:fld>
            <a:endParaRPr lang="en-US" dirty="0"/>
          </a:p>
        </p:txBody>
      </p:sp>
    </p:spTree>
    <p:extLst>
      <p:ext uri="{BB962C8B-B14F-4D97-AF65-F5344CB8AC3E}">
        <p14:creationId xmlns:p14="http://schemas.microsoft.com/office/powerpoint/2010/main" val="241770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Addresses to Use?</a:t>
            </a:r>
          </a:p>
        </p:txBody>
      </p:sp>
      <p:sp>
        <p:nvSpPr>
          <p:cNvPr id="3" name="Content Placeholder 2"/>
          <p:cNvSpPr>
            <a:spLocks noGrp="1"/>
          </p:cNvSpPr>
          <p:nvPr>
            <p:ph idx="1"/>
          </p:nvPr>
        </p:nvSpPr>
        <p:spPr/>
        <p:txBody>
          <a:bodyPr/>
          <a:lstStyle/>
          <a:p>
            <a:r>
              <a:rPr lang="en-US" dirty="0"/>
              <a:t>One can use a pool of “reserved” (RFC 1918) addresses</a:t>
            </a:r>
          </a:p>
          <a:p>
            <a:pPr lvl="1"/>
            <a:r>
              <a:rPr lang="en-US" dirty="0"/>
              <a:t>The choice is not (quite) arbitrary</a:t>
            </a:r>
          </a:p>
          <a:p>
            <a:pPr lvl="1"/>
            <a:r>
              <a:rPr lang="en-US" dirty="0"/>
              <a:t>A gateway must perform network address translation</a:t>
            </a:r>
          </a:p>
          <a:p>
            <a:r>
              <a:rPr lang="en-US" dirty="0"/>
              <a:t>One can use a pool of “registered” addresses</a:t>
            </a:r>
          </a:p>
          <a:p>
            <a:pPr lvl="1"/>
            <a:r>
              <a:rPr lang="en-US" dirty="0"/>
              <a:t>Assigned by regional registrar or ISP</a:t>
            </a:r>
          </a:p>
          <a:p>
            <a:pPr lvl="1"/>
            <a:r>
              <a:rPr lang="en-US" dirty="0"/>
              <a:t>A scarce resource.</a:t>
            </a:r>
          </a:p>
        </p:txBody>
      </p:sp>
      <p:sp>
        <p:nvSpPr>
          <p:cNvPr id="4" name="Slide Number Placeholder 3"/>
          <p:cNvSpPr>
            <a:spLocks noGrp="1"/>
          </p:cNvSpPr>
          <p:nvPr>
            <p:ph type="sldNum" sz="quarter" idx="12"/>
          </p:nvPr>
        </p:nvSpPr>
        <p:spPr/>
        <p:txBody>
          <a:bodyPr/>
          <a:lstStyle/>
          <a:p>
            <a:pPr>
              <a:defRPr/>
            </a:pPr>
            <a:fld id="{64EDFD13-7F5E-4825-9918-FAC0C0B9EEFF}" type="slidenum">
              <a:rPr lang="en-US" smtClean="0"/>
              <a:pPr>
                <a:defRPr/>
              </a:pPr>
              <a:t>43</a:t>
            </a:fld>
            <a:endParaRPr lang="en-US" dirty="0"/>
          </a:p>
        </p:txBody>
      </p:sp>
    </p:spTree>
    <p:extLst>
      <p:ext uri="{BB962C8B-B14F-4D97-AF65-F5344CB8AC3E}">
        <p14:creationId xmlns:p14="http://schemas.microsoft.com/office/powerpoint/2010/main" val="328393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dirty="0"/>
              <a:t>RFC-1918 Reserved Addresses</a:t>
            </a:r>
          </a:p>
        </p:txBody>
      </p:sp>
      <p:sp>
        <p:nvSpPr>
          <p:cNvPr id="120835" name="Rectangle 3"/>
          <p:cNvSpPr>
            <a:spLocks noGrp="1" noChangeArrowheads="1"/>
          </p:cNvSpPr>
          <p:nvPr>
            <p:ph idx="1"/>
          </p:nvPr>
        </p:nvSpPr>
        <p:spPr>
          <a:xfrm>
            <a:off x="231112" y="1523999"/>
            <a:ext cx="8912889" cy="4572001"/>
          </a:xfrm>
        </p:spPr>
        <p:txBody>
          <a:bodyPr>
            <a:normAutofit lnSpcReduction="10000"/>
          </a:bodyPr>
          <a:lstStyle/>
          <a:p>
            <a:pPr>
              <a:lnSpc>
                <a:spcPct val="90000"/>
              </a:lnSpc>
              <a:spcBef>
                <a:spcPts val="367"/>
              </a:spcBef>
            </a:pPr>
            <a:r>
              <a:rPr lang="en-US" dirty="0"/>
              <a:t>Every computer attached directly to the Internet must have a unique IP address.</a:t>
            </a:r>
          </a:p>
          <a:p>
            <a:pPr>
              <a:lnSpc>
                <a:spcPct val="90000"/>
              </a:lnSpc>
              <a:spcBef>
                <a:spcPts val="367"/>
              </a:spcBef>
            </a:pPr>
            <a:r>
              <a:rPr lang="en-US" dirty="0"/>
              <a:t>Not every computer that uses the IP protocol must be directly connected to the Internet.</a:t>
            </a:r>
          </a:p>
          <a:p>
            <a:pPr>
              <a:lnSpc>
                <a:spcPct val="90000"/>
              </a:lnSpc>
              <a:spcBef>
                <a:spcPts val="367"/>
              </a:spcBef>
            </a:pPr>
            <a:r>
              <a:rPr lang="en-US" dirty="0"/>
              <a:t>Reserved addresses</a:t>
            </a:r>
          </a:p>
          <a:p>
            <a:pPr lvl="1">
              <a:lnSpc>
                <a:spcPct val="90000"/>
              </a:lnSpc>
              <a:spcBef>
                <a:spcPts val="367"/>
              </a:spcBef>
            </a:pPr>
            <a:r>
              <a:rPr lang="en-US" dirty="0"/>
              <a:t>10.0.0.0 </a:t>
            </a:r>
            <a:r>
              <a:rPr lang="en-US" dirty="0">
                <a:sym typeface="Symbol" pitchFamily="18" charset="2"/>
              </a:rPr>
              <a:t></a:t>
            </a:r>
            <a:r>
              <a:rPr lang="en-US" dirty="0"/>
              <a:t> 10.255.255.255</a:t>
            </a:r>
          </a:p>
          <a:p>
            <a:pPr lvl="1">
              <a:lnSpc>
                <a:spcPct val="90000"/>
              </a:lnSpc>
              <a:spcBef>
                <a:spcPts val="367"/>
              </a:spcBef>
            </a:pPr>
            <a:r>
              <a:rPr lang="en-US" dirty="0"/>
              <a:t>172.16.0.0 </a:t>
            </a:r>
            <a:r>
              <a:rPr lang="en-US" dirty="0">
                <a:sym typeface="Symbol" pitchFamily="18" charset="2"/>
              </a:rPr>
              <a:t> </a:t>
            </a:r>
            <a:r>
              <a:rPr lang="en-US" dirty="0"/>
              <a:t>172.31.255.255</a:t>
            </a:r>
          </a:p>
          <a:p>
            <a:pPr lvl="1">
              <a:lnSpc>
                <a:spcPct val="90000"/>
              </a:lnSpc>
              <a:spcBef>
                <a:spcPts val="367"/>
              </a:spcBef>
            </a:pPr>
            <a:r>
              <a:rPr lang="en-US" dirty="0"/>
              <a:t>192.168.0.0 </a:t>
            </a:r>
            <a:r>
              <a:rPr lang="en-US" dirty="0">
                <a:sym typeface="Symbol" pitchFamily="18" charset="2"/>
              </a:rPr>
              <a:t></a:t>
            </a:r>
            <a:r>
              <a:rPr lang="en-US" dirty="0"/>
              <a:t> 192.168.255.255</a:t>
            </a:r>
          </a:p>
          <a:p>
            <a:pPr>
              <a:lnSpc>
                <a:spcPct val="90000"/>
              </a:lnSpc>
              <a:spcBef>
                <a:spcPts val="367"/>
              </a:spcBef>
            </a:pPr>
            <a:r>
              <a:rPr lang="en-US" dirty="0"/>
              <a:t>These same address ranges may be used by many organizations; they are dropped by Internet routers; sometimes called “non-routable.”</a:t>
            </a:r>
          </a:p>
        </p:txBody>
      </p:sp>
      <p:sp>
        <p:nvSpPr>
          <p:cNvPr id="4" name="Slide Number Placeholder 3"/>
          <p:cNvSpPr>
            <a:spLocks noGrp="1"/>
          </p:cNvSpPr>
          <p:nvPr>
            <p:ph type="sldNum" sz="quarter" idx="12"/>
          </p:nvPr>
        </p:nvSpPr>
        <p:spPr/>
        <p:txBody>
          <a:bodyPr/>
          <a:lstStyle/>
          <a:p>
            <a:pPr>
              <a:defRPr/>
            </a:pPr>
            <a:fld id="{64EDFD13-7F5E-4825-9918-FAC0C0B9EEFF}" type="slidenum">
              <a:rPr lang="en-US" smtClean="0"/>
              <a:pPr>
                <a:defRPr/>
              </a:pPr>
              <a:t>44</a:t>
            </a:fld>
            <a:endParaRPr lang="en-US" dirty="0"/>
          </a:p>
        </p:txBody>
      </p:sp>
    </p:spTree>
    <p:extLst>
      <p:ext uri="{BB962C8B-B14F-4D97-AF65-F5344CB8AC3E}">
        <p14:creationId xmlns:p14="http://schemas.microsoft.com/office/powerpoint/2010/main" val="329044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835">
                                            <p:txEl>
                                              <p:pRg st="1" end="1"/>
                                            </p:txEl>
                                          </p:spTgt>
                                        </p:tgtEl>
                                        <p:attrNameLst>
                                          <p:attrName>style.visibility</p:attrName>
                                        </p:attrNameLst>
                                      </p:cBhvr>
                                      <p:to>
                                        <p:strVal val="visible"/>
                                      </p:to>
                                    </p:set>
                                    <p:animEffect transition="in" filter="fade">
                                      <p:cBhvr>
                                        <p:cTn id="7" dur="500"/>
                                        <p:tgtEl>
                                          <p:spTgt spid="1208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835">
                                            <p:txEl>
                                              <p:pRg st="2" end="2"/>
                                            </p:txEl>
                                          </p:spTgt>
                                        </p:tgtEl>
                                        <p:attrNameLst>
                                          <p:attrName>style.visibility</p:attrName>
                                        </p:attrNameLst>
                                      </p:cBhvr>
                                      <p:to>
                                        <p:strVal val="visible"/>
                                      </p:to>
                                    </p:set>
                                    <p:animEffect transition="in" filter="fade">
                                      <p:cBhvr>
                                        <p:cTn id="12" dur="500"/>
                                        <p:tgtEl>
                                          <p:spTgt spid="12083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20835">
                                            <p:txEl>
                                              <p:pRg st="3" end="3"/>
                                            </p:txEl>
                                          </p:spTgt>
                                        </p:tgtEl>
                                        <p:attrNameLst>
                                          <p:attrName>style.visibility</p:attrName>
                                        </p:attrNameLst>
                                      </p:cBhvr>
                                      <p:to>
                                        <p:strVal val="visible"/>
                                      </p:to>
                                    </p:set>
                                    <p:animEffect transition="in" filter="fade">
                                      <p:cBhvr>
                                        <p:cTn id="15" dur="500"/>
                                        <p:tgtEl>
                                          <p:spTgt spid="12083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0835">
                                            <p:txEl>
                                              <p:pRg st="4" end="4"/>
                                            </p:txEl>
                                          </p:spTgt>
                                        </p:tgtEl>
                                        <p:attrNameLst>
                                          <p:attrName>style.visibility</p:attrName>
                                        </p:attrNameLst>
                                      </p:cBhvr>
                                      <p:to>
                                        <p:strVal val="visible"/>
                                      </p:to>
                                    </p:set>
                                    <p:animEffect transition="in" filter="fade">
                                      <p:cBhvr>
                                        <p:cTn id="18" dur="500"/>
                                        <p:tgtEl>
                                          <p:spTgt spid="12083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20835">
                                            <p:txEl>
                                              <p:pRg st="5" end="5"/>
                                            </p:txEl>
                                          </p:spTgt>
                                        </p:tgtEl>
                                        <p:attrNameLst>
                                          <p:attrName>style.visibility</p:attrName>
                                        </p:attrNameLst>
                                      </p:cBhvr>
                                      <p:to>
                                        <p:strVal val="visible"/>
                                      </p:to>
                                    </p:set>
                                    <p:animEffect transition="in" filter="fade">
                                      <p:cBhvr>
                                        <p:cTn id="21" dur="500"/>
                                        <p:tgtEl>
                                          <p:spTgt spid="12083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0835">
                                            <p:txEl>
                                              <p:pRg st="6" end="6"/>
                                            </p:txEl>
                                          </p:spTgt>
                                        </p:tgtEl>
                                        <p:attrNameLst>
                                          <p:attrName>style.visibility</p:attrName>
                                        </p:attrNameLst>
                                      </p:cBhvr>
                                      <p:to>
                                        <p:strVal val="visible"/>
                                      </p:to>
                                    </p:set>
                                    <p:animEffect transition="in" filter="fade">
                                      <p:cBhvr>
                                        <p:cTn id="26" dur="500"/>
                                        <p:tgtEl>
                                          <p:spTgt spid="1208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ARP: Mapping IP Address to MAC</a:t>
            </a:r>
          </a:p>
        </p:txBody>
      </p:sp>
      <p:sp>
        <p:nvSpPr>
          <p:cNvPr id="3" name="Content Placeholder 2"/>
          <p:cNvSpPr>
            <a:spLocks noGrp="1"/>
          </p:cNvSpPr>
          <p:nvPr>
            <p:ph idx="1"/>
          </p:nvPr>
        </p:nvSpPr>
        <p:spPr/>
        <p:txBody>
          <a:bodyPr/>
          <a:lstStyle/>
          <a:p>
            <a:r>
              <a:rPr lang="en-US" dirty="0"/>
              <a:t>Nodes (computers) are configured with IP addresses, either by static </a:t>
            </a:r>
            <a:r>
              <a:rPr lang="en-US" dirty="0" err="1"/>
              <a:t>config</a:t>
            </a:r>
            <a:r>
              <a:rPr lang="en-US" dirty="0"/>
              <a:t> or DHCP.</a:t>
            </a:r>
          </a:p>
          <a:p>
            <a:r>
              <a:rPr lang="en-US" dirty="0"/>
              <a:t>DNS gives out IP addresses.</a:t>
            </a:r>
          </a:p>
          <a:p>
            <a:r>
              <a:rPr lang="en-US" dirty="0"/>
              <a:t>Communication on the LAN needs Ethernet MAC addresses.</a:t>
            </a:r>
          </a:p>
          <a:p>
            <a:r>
              <a:rPr lang="en-US" dirty="0"/>
              <a:t>Problem: I know the IP address of a node but need to find the MAC address.</a:t>
            </a:r>
          </a:p>
          <a:p>
            <a:r>
              <a:rPr lang="en-US" dirty="0"/>
              <a:t>Solution: ARP, the address resolution protocol.</a:t>
            </a:r>
          </a:p>
        </p:txBody>
      </p:sp>
      <p:sp>
        <p:nvSpPr>
          <p:cNvPr id="4" name="Slide Number Placeholder 3"/>
          <p:cNvSpPr>
            <a:spLocks noGrp="1"/>
          </p:cNvSpPr>
          <p:nvPr>
            <p:ph type="sldNum" sz="quarter" idx="12"/>
          </p:nvPr>
        </p:nvSpPr>
        <p:spPr/>
        <p:txBody>
          <a:bodyPr/>
          <a:lstStyle/>
          <a:p>
            <a:fld id="{921E7DD1-A38C-4D3C-939A-6228F0F84939}" type="slidenum">
              <a:rPr lang="en-US" smtClean="0"/>
              <a:pPr/>
              <a:t>45</a:t>
            </a:fld>
            <a:endParaRPr lang="en-US"/>
          </a:p>
        </p:txBody>
      </p:sp>
    </p:spTree>
    <p:extLst>
      <p:ext uri="{BB962C8B-B14F-4D97-AF65-F5344CB8AC3E}">
        <p14:creationId xmlns:p14="http://schemas.microsoft.com/office/powerpoint/2010/main" val="14327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ARP Works</a:t>
            </a:r>
          </a:p>
        </p:txBody>
      </p:sp>
      <p:sp>
        <p:nvSpPr>
          <p:cNvPr id="3" name="Content Placeholder 2"/>
          <p:cNvSpPr>
            <a:spLocks noGrp="1"/>
          </p:cNvSpPr>
          <p:nvPr>
            <p:ph idx="1"/>
          </p:nvPr>
        </p:nvSpPr>
        <p:spPr/>
        <p:txBody>
          <a:bodyPr>
            <a:noAutofit/>
          </a:bodyPr>
          <a:lstStyle/>
          <a:p>
            <a:r>
              <a:rPr lang="en-US" sz="2800" dirty="0"/>
              <a:t>A node wants to communicate:</a:t>
            </a:r>
          </a:p>
          <a:p>
            <a:pPr lvl="1"/>
            <a:r>
              <a:rPr lang="en-US" sz="2400" dirty="0"/>
              <a:t>The destination IP is known, perhaps from DNS.</a:t>
            </a:r>
          </a:p>
          <a:p>
            <a:pPr lvl="1"/>
            <a:r>
              <a:rPr lang="en-US" sz="2400" dirty="0"/>
              <a:t>The destination MAC is unknown.</a:t>
            </a:r>
          </a:p>
          <a:p>
            <a:r>
              <a:rPr lang="en-US" sz="2800" dirty="0"/>
              <a:t>The node wanting to communicate sends a broadcast message containing the IP address it wants to contact.</a:t>
            </a:r>
          </a:p>
          <a:p>
            <a:r>
              <a:rPr lang="en-US" sz="2800" dirty="0"/>
              <a:t>The node with that IP address replies, giving its MAC address.</a:t>
            </a:r>
          </a:p>
          <a:p>
            <a:r>
              <a:rPr lang="en-US" sz="2800" dirty="0"/>
              <a:t>The original node saves the IP-to-MAC translation in an ARP table.</a:t>
            </a:r>
          </a:p>
        </p:txBody>
      </p:sp>
      <p:sp>
        <p:nvSpPr>
          <p:cNvPr id="4" name="Slide Number Placeholder 3"/>
          <p:cNvSpPr>
            <a:spLocks noGrp="1"/>
          </p:cNvSpPr>
          <p:nvPr>
            <p:ph type="sldNum" sz="quarter" idx="12"/>
          </p:nvPr>
        </p:nvSpPr>
        <p:spPr/>
        <p:txBody>
          <a:bodyPr/>
          <a:lstStyle/>
          <a:p>
            <a:fld id="{921E7DD1-A38C-4D3C-939A-6228F0F84939}" type="slidenum">
              <a:rPr lang="en-US" smtClean="0"/>
              <a:pPr/>
              <a:t>46</a:t>
            </a:fld>
            <a:endParaRPr lang="en-US"/>
          </a:p>
        </p:txBody>
      </p:sp>
    </p:spTree>
    <p:extLst>
      <p:ext uri="{BB962C8B-B14F-4D97-AF65-F5344CB8AC3E}">
        <p14:creationId xmlns:p14="http://schemas.microsoft.com/office/powerpoint/2010/main" val="363140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ARP Works</a:t>
            </a:r>
          </a:p>
        </p:txBody>
      </p:sp>
      <p:sp>
        <p:nvSpPr>
          <p:cNvPr id="4" name="Slide Number Placeholder 3"/>
          <p:cNvSpPr>
            <a:spLocks noGrp="1"/>
          </p:cNvSpPr>
          <p:nvPr>
            <p:ph type="sldNum" sz="quarter" idx="12"/>
          </p:nvPr>
        </p:nvSpPr>
        <p:spPr/>
        <p:txBody>
          <a:bodyPr/>
          <a:lstStyle/>
          <a:p>
            <a:fld id="{E1EA7695-D855-4B03-9B7C-34781ACC89D6}" type="slidenum">
              <a:rPr lang="en-US" smtClean="0"/>
              <a:pPr/>
              <a:t>47</a:t>
            </a:fld>
            <a:endParaRPr lang="en-US"/>
          </a:p>
        </p:txBody>
      </p:sp>
      <p:pic>
        <p:nvPicPr>
          <p:cNvPr id="40962"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1371600" y="1692397"/>
            <a:ext cx="6561238" cy="4619073"/>
          </a:xfrm>
          <a:prstGeom prst="rect">
            <a:avLst/>
          </a:prstGeom>
          <a:noFill/>
        </p:spPr>
      </p:pic>
      <p:sp>
        <p:nvSpPr>
          <p:cNvPr id="6" name="TextBox 5"/>
          <p:cNvSpPr txBox="1"/>
          <p:nvPr/>
        </p:nvSpPr>
        <p:spPr>
          <a:xfrm>
            <a:off x="3934935" y="6019800"/>
            <a:ext cx="5209065" cy="297663"/>
          </a:xfrm>
          <a:prstGeom prst="rect">
            <a:avLst/>
          </a:prstGeom>
          <a:noFill/>
        </p:spPr>
        <p:txBody>
          <a:bodyPr wrap="square" lIns="111904" tIns="55952" rIns="111904" bIns="55952" rtlCol="0">
            <a:spAutoFit/>
          </a:bodyPr>
          <a:lstStyle/>
          <a:p>
            <a:pPr algn="r"/>
            <a:r>
              <a:rPr lang="en-US" sz="1200" i="1" dirty="0"/>
              <a:t>http://www.louiewong.com/archives/196</a:t>
            </a:r>
          </a:p>
        </p:txBody>
      </p:sp>
    </p:spTree>
    <p:extLst>
      <p:ext uri="{BB962C8B-B14F-4D97-AF65-F5344CB8AC3E}">
        <p14:creationId xmlns:p14="http://schemas.microsoft.com/office/powerpoint/2010/main" val="4217035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Interrogating the ARP Table</a:t>
            </a:r>
          </a:p>
        </p:txBody>
      </p:sp>
      <p:sp>
        <p:nvSpPr>
          <p:cNvPr id="4" name="Slide Number Placeholder 3"/>
          <p:cNvSpPr>
            <a:spLocks noGrp="1"/>
          </p:cNvSpPr>
          <p:nvPr>
            <p:ph type="sldNum" sz="quarter" idx="12"/>
          </p:nvPr>
        </p:nvSpPr>
        <p:spPr/>
        <p:txBody>
          <a:bodyPr/>
          <a:lstStyle/>
          <a:p>
            <a:fld id="{E1EA7695-D855-4B03-9B7C-34781ACC89D6}" type="slidenum">
              <a:rPr lang="en-US" smtClean="0"/>
              <a:pPr/>
              <a:t>48</a:t>
            </a:fld>
            <a:endParaRPr lang="en-US"/>
          </a:p>
        </p:txBody>
      </p:sp>
      <p:pic>
        <p:nvPicPr>
          <p:cNvPr id="8194" name="Picture 2" descr="A screen snip of a Windows command console."/>
          <p:cNvPicPr>
            <a:picLocks noChangeAspect="1" noChangeArrowheads="1"/>
          </p:cNvPicPr>
          <p:nvPr/>
        </p:nvPicPr>
        <p:blipFill>
          <a:blip r:embed="rId2" cstate="print"/>
          <a:srcRect/>
          <a:stretch>
            <a:fillRect/>
          </a:stretch>
        </p:blipFill>
        <p:spPr bwMode="auto">
          <a:xfrm>
            <a:off x="1066800" y="1600200"/>
            <a:ext cx="7360239" cy="4119267"/>
          </a:xfrm>
          <a:prstGeom prst="rect">
            <a:avLst/>
          </a:prstGeom>
          <a:noFill/>
        </p:spPr>
      </p:pic>
    </p:spTree>
    <p:extLst>
      <p:ext uri="{BB962C8B-B14F-4D97-AF65-F5344CB8AC3E}">
        <p14:creationId xmlns:p14="http://schemas.microsoft.com/office/powerpoint/2010/main" val="16369097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dirty="0"/>
              <a:t>Network Address Translation</a:t>
            </a:r>
          </a:p>
        </p:txBody>
      </p:sp>
      <p:sp>
        <p:nvSpPr>
          <p:cNvPr id="116739" name="Rectangle 3"/>
          <p:cNvSpPr>
            <a:spLocks noGrp="1" noChangeArrowheads="1"/>
          </p:cNvSpPr>
          <p:nvPr>
            <p:ph idx="1"/>
          </p:nvPr>
        </p:nvSpPr>
        <p:spPr/>
        <p:txBody>
          <a:bodyPr/>
          <a:lstStyle/>
          <a:p>
            <a:pPr>
              <a:lnSpc>
                <a:spcPts val="3200"/>
              </a:lnSpc>
              <a:buNone/>
            </a:pPr>
            <a:r>
              <a:rPr lang="en-US" dirty="0"/>
              <a:t>   All IPv4 connections are characterized by four numbers:</a:t>
            </a:r>
          </a:p>
          <a:p>
            <a:pPr lvl="1">
              <a:lnSpc>
                <a:spcPts val="3200"/>
              </a:lnSpc>
            </a:pPr>
            <a:r>
              <a:rPr lang="en-US" dirty="0"/>
              <a:t>IP address of source</a:t>
            </a:r>
          </a:p>
          <a:p>
            <a:pPr lvl="1">
              <a:lnSpc>
                <a:spcPts val="3200"/>
              </a:lnSpc>
            </a:pPr>
            <a:r>
              <a:rPr lang="en-US" dirty="0"/>
              <a:t>Port of source</a:t>
            </a:r>
          </a:p>
          <a:p>
            <a:pPr lvl="1">
              <a:lnSpc>
                <a:spcPts val="3200"/>
              </a:lnSpc>
            </a:pPr>
            <a:r>
              <a:rPr lang="en-US" dirty="0"/>
              <a:t>IP address of destination</a:t>
            </a:r>
          </a:p>
          <a:p>
            <a:pPr lvl="1">
              <a:lnSpc>
                <a:spcPts val="3200"/>
              </a:lnSpc>
            </a:pPr>
            <a:r>
              <a:rPr lang="en-US" dirty="0"/>
              <a:t>Port of destination</a:t>
            </a:r>
          </a:p>
        </p:txBody>
      </p:sp>
      <p:sp>
        <p:nvSpPr>
          <p:cNvPr id="12" name="Slide Number Placeholder 11"/>
          <p:cNvSpPr>
            <a:spLocks noGrp="1"/>
          </p:cNvSpPr>
          <p:nvPr>
            <p:ph type="sldNum" sz="quarter" idx="12"/>
          </p:nvPr>
        </p:nvSpPr>
        <p:spPr/>
        <p:txBody>
          <a:bodyPr/>
          <a:lstStyle/>
          <a:p>
            <a:pPr>
              <a:defRPr/>
            </a:pPr>
            <a:fld id="{64EDFD13-7F5E-4825-9918-FAC0C0B9EEFF}" type="slidenum">
              <a:rPr lang="en-US" smtClean="0"/>
              <a:pPr>
                <a:defRPr/>
              </a:pPr>
              <a:t>49</a:t>
            </a:fld>
            <a:endParaRPr lang="en-US" dirty="0"/>
          </a:p>
        </p:txBody>
      </p:sp>
      <p:sp>
        <p:nvSpPr>
          <p:cNvPr id="116740" name="Rectangle 4">
            <a:extLst>
              <a:ext uri="{C183D7F6-B498-43B3-948B-1728B52AA6E4}">
                <adec:decorative xmlns:adec="http://schemas.microsoft.com/office/drawing/2017/decorative" val="1"/>
              </a:ext>
            </a:extLst>
          </p:cNvPr>
          <p:cNvSpPr>
            <a:spLocks noChangeArrowheads="1"/>
          </p:cNvSpPr>
          <p:nvPr/>
        </p:nvSpPr>
        <p:spPr bwMode="auto">
          <a:xfrm>
            <a:off x="1774539" y="4559321"/>
            <a:ext cx="1600200" cy="1143000"/>
          </a:xfrm>
          <a:prstGeom prst="rect">
            <a:avLst/>
          </a:prstGeom>
          <a:solidFill>
            <a:srgbClr val="FFFF99"/>
          </a:solidFill>
          <a:ln w="9525" algn="ctr">
            <a:solidFill>
              <a:schemeClr val="tx1"/>
            </a:solidFill>
            <a:miter lim="800000"/>
            <a:headEnd/>
            <a:tailEnd/>
          </a:ln>
          <a:effectLst/>
        </p:spPr>
        <p:txBody>
          <a:bodyPr wrap="none" lIns="91425" tIns="45713" rIns="91425" bIns="45713" anchor="ctr"/>
          <a:lstStyle/>
          <a:p>
            <a:endParaRPr lang="en-US">
              <a:solidFill>
                <a:srgbClr val="000000"/>
              </a:solidFill>
            </a:endParaRPr>
          </a:p>
        </p:txBody>
      </p:sp>
      <p:sp>
        <p:nvSpPr>
          <p:cNvPr id="116741" name="Rectangle 5">
            <a:extLst>
              <a:ext uri="{C183D7F6-B498-43B3-948B-1728B52AA6E4}">
                <adec:decorative xmlns:adec="http://schemas.microsoft.com/office/drawing/2017/decorative" val="1"/>
              </a:ext>
            </a:extLst>
          </p:cNvPr>
          <p:cNvSpPr>
            <a:spLocks noChangeArrowheads="1"/>
          </p:cNvSpPr>
          <p:nvPr/>
        </p:nvSpPr>
        <p:spPr bwMode="auto">
          <a:xfrm>
            <a:off x="5715001" y="4567549"/>
            <a:ext cx="1600200" cy="1143000"/>
          </a:xfrm>
          <a:prstGeom prst="rect">
            <a:avLst/>
          </a:prstGeom>
          <a:solidFill>
            <a:srgbClr val="FFFF99"/>
          </a:solidFill>
          <a:ln w="9525" algn="ctr">
            <a:solidFill>
              <a:schemeClr val="tx1"/>
            </a:solidFill>
            <a:miter lim="800000"/>
            <a:headEnd/>
            <a:tailEnd/>
          </a:ln>
          <a:effectLst/>
        </p:spPr>
        <p:txBody>
          <a:bodyPr wrap="none" lIns="91425" tIns="45713" rIns="91425" bIns="45713" anchor="ctr"/>
          <a:lstStyle/>
          <a:p>
            <a:endParaRPr lang="en-US">
              <a:solidFill>
                <a:srgbClr val="000000"/>
              </a:solidFill>
            </a:endParaRPr>
          </a:p>
        </p:txBody>
      </p:sp>
      <p:sp>
        <p:nvSpPr>
          <p:cNvPr id="116742" name="Text Box 6"/>
          <p:cNvSpPr txBox="1">
            <a:spLocks noChangeArrowheads="1"/>
          </p:cNvSpPr>
          <p:nvPr/>
        </p:nvSpPr>
        <p:spPr bwMode="auto">
          <a:xfrm>
            <a:off x="1219199" y="5786749"/>
            <a:ext cx="3063407" cy="461651"/>
          </a:xfrm>
          <a:prstGeom prst="rect">
            <a:avLst/>
          </a:prstGeom>
          <a:noFill/>
          <a:ln w="9525" algn="ctr">
            <a:noFill/>
            <a:miter lim="800000"/>
            <a:headEnd/>
            <a:tailEnd/>
          </a:ln>
          <a:effectLst/>
        </p:spPr>
        <p:txBody>
          <a:bodyPr wrap="square" lIns="91425" tIns="45713" rIns="91425" bIns="45713">
            <a:spAutoFit/>
          </a:bodyPr>
          <a:lstStyle/>
          <a:p>
            <a:pPr defTabSz="1195202">
              <a:spcBef>
                <a:spcPct val="50000"/>
              </a:spcBef>
            </a:pPr>
            <a:r>
              <a:rPr lang="en-US" sz="2400" dirty="0">
                <a:solidFill>
                  <a:srgbClr val="000000"/>
                </a:solidFill>
                <a:latin typeface="+mj-lt"/>
              </a:rPr>
              <a:t>168.28.176.200</a:t>
            </a:r>
            <a:r>
              <a:rPr lang="en-US" sz="2400" b="1" dirty="0">
                <a:solidFill>
                  <a:srgbClr val="000000"/>
                </a:solidFill>
                <a:latin typeface="+mj-lt"/>
              </a:rPr>
              <a:t>:80</a:t>
            </a:r>
          </a:p>
        </p:txBody>
      </p:sp>
      <p:sp>
        <p:nvSpPr>
          <p:cNvPr id="116743" name="Text Box 7"/>
          <p:cNvSpPr txBox="1">
            <a:spLocks noChangeArrowheads="1"/>
          </p:cNvSpPr>
          <p:nvPr/>
        </p:nvSpPr>
        <p:spPr bwMode="auto">
          <a:xfrm>
            <a:off x="5257800" y="5786749"/>
            <a:ext cx="2819400" cy="457200"/>
          </a:xfrm>
          <a:prstGeom prst="rect">
            <a:avLst/>
          </a:prstGeom>
          <a:noFill/>
          <a:ln w="9525" algn="ctr">
            <a:noFill/>
            <a:miter lim="800000"/>
            <a:headEnd/>
            <a:tailEnd/>
          </a:ln>
          <a:effectLst/>
        </p:spPr>
        <p:txBody>
          <a:bodyPr lIns="91425" tIns="45713" rIns="91425" bIns="45713">
            <a:spAutoFit/>
          </a:bodyPr>
          <a:lstStyle/>
          <a:p>
            <a:pPr defTabSz="1195202">
              <a:spcBef>
                <a:spcPct val="50000"/>
              </a:spcBef>
            </a:pPr>
            <a:r>
              <a:rPr lang="en-US" sz="2400" dirty="0">
                <a:solidFill>
                  <a:srgbClr val="000000"/>
                </a:solidFill>
                <a:latin typeface="+mj-lt"/>
              </a:rPr>
              <a:t>206.2.42.6</a:t>
            </a:r>
            <a:r>
              <a:rPr lang="en-US" sz="2400" b="1" dirty="0">
                <a:solidFill>
                  <a:srgbClr val="000000"/>
                </a:solidFill>
                <a:latin typeface="+mj-lt"/>
              </a:rPr>
              <a:t>:4096</a:t>
            </a:r>
          </a:p>
        </p:txBody>
      </p:sp>
      <p:sp>
        <p:nvSpPr>
          <p:cNvPr id="116744" name="AutoShape 8">
            <a:extLst>
              <a:ext uri="{C183D7F6-B498-43B3-948B-1728B52AA6E4}">
                <adec:decorative xmlns:adec="http://schemas.microsoft.com/office/drawing/2017/decorative" val="1"/>
              </a:ext>
            </a:extLst>
          </p:cNvPr>
          <p:cNvSpPr>
            <a:spLocks noChangeArrowheads="1"/>
          </p:cNvSpPr>
          <p:nvPr/>
        </p:nvSpPr>
        <p:spPr bwMode="auto">
          <a:xfrm>
            <a:off x="3581400" y="4872349"/>
            <a:ext cx="1905000" cy="533400"/>
          </a:xfrm>
          <a:prstGeom prst="leftRightArrow">
            <a:avLst>
              <a:gd name="adj1" fmla="val 50000"/>
              <a:gd name="adj2" fmla="val 71429"/>
            </a:avLst>
          </a:prstGeom>
          <a:solidFill>
            <a:srgbClr val="003366"/>
          </a:solidFill>
          <a:ln w="9525" algn="ctr">
            <a:solidFill>
              <a:schemeClr val="tx1"/>
            </a:solidFill>
            <a:miter lim="800000"/>
            <a:headEnd/>
            <a:tailEnd/>
          </a:ln>
          <a:effectLst/>
        </p:spPr>
        <p:txBody>
          <a:bodyPr wrap="none" lIns="91425" tIns="45713" rIns="91425" bIns="45713" anchor="ctr"/>
          <a:lstStyle/>
          <a:p>
            <a:endParaRPr lang="en-US">
              <a:solidFill>
                <a:srgbClr val="000000"/>
              </a:solidFill>
            </a:endParaRPr>
          </a:p>
        </p:txBody>
      </p:sp>
      <p:sp>
        <p:nvSpPr>
          <p:cNvPr id="116745" name="Text Box 9"/>
          <p:cNvSpPr txBox="1">
            <a:spLocks noChangeArrowheads="1"/>
          </p:cNvSpPr>
          <p:nvPr/>
        </p:nvSpPr>
        <p:spPr bwMode="auto">
          <a:xfrm>
            <a:off x="1967466" y="4827240"/>
            <a:ext cx="1676401" cy="519113"/>
          </a:xfrm>
          <a:prstGeom prst="rect">
            <a:avLst/>
          </a:prstGeom>
          <a:noFill/>
          <a:ln w="9525" algn="ctr">
            <a:noFill/>
            <a:miter lim="800000"/>
            <a:headEnd/>
            <a:tailEnd/>
          </a:ln>
          <a:effectLst/>
        </p:spPr>
        <p:txBody>
          <a:bodyPr lIns="91425" tIns="45713" rIns="91425" bIns="45713">
            <a:spAutoFit/>
          </a:bodyPr>
          <a:lstStyle/>
          <a:p>
            <a:pPr defTabSz="1195202">
              <a:spcBef>
                <a:spcPct val="50000"/>
              </a:spcBef>
            </a:pPr>
            <a:r>
              <a:rPr lang="en-US" sz="2800" dirty="0">
                <a:solidFill>
                  <a:srgbClr val="000000"/>
                </a:solidFill>
                <a:latin typeface="+mj-lt"/>
              </a:rPr>
              <a:t>Server</a:t>
            </a:r>
          </a:p>
        </p:txBody>
      </p:sp>
      <p:sp>
        <p:nvSpPr>
          <p:cNvPr id="116746" name="Text Box 10"/>
          <p:cNvSpPr txBox="1">
            <a:spLocks noChangeArrowheads="1"/>
          </p:cNvSpPr>
          <p:nvPr/>
        </p:nvSpPr>
        <p:spPr bwMode="auto">
          <a:xfrm>
            <a:off x="5638799" y="4886636"/>
            <a:ext cx="1676401" cy="519113"/>
          </a:xfrm>
          <a:prstGeom prst="rect">
            <a:avLst/>
          </a:prstGeom>
          <a:noFill/>
          <a:ln w="9525" algn="ctr">
            <a:noFill/>
            <a:miter lim="800000"/>
            <a:headEnd/>
            <a:tailEnd/>
          </a:ln>
          <a:effectLst/>
        </p:spPr>
        <p:txBody>
          <a:bodyPr lIns="91425" tIns="45713" rIns="91425" bIns="45713">
            <a:spAutoFit/>
          </a:bodyPr>
          <a:lstStyle/>
          <a:p>
            <a:pPr algn="ctr" defTabSz="1195202">
              <a:spcBef>
                <a:spcPct val="50000"/>
              </a:spcBef>
            </a:pPr>
            <a:r>
              <a:rPr lang="en-US" sz="2800" dirty="0">
                <a:solidFill>
                  <a:srgbClr val="000000"/>
                </a:solidFill>
                <a:latin typeface="+mj-lt"/>
              </a:rPr>
              <a:t>Client</a:t>
            </a:r>
          </a:p>
        </p:txBody>
      </p:sp>
    </p:spTree>
    <p:extLst>
      <p:ext uri="{BB962C8B-B14F-4D97-AF65-F5344CB8AC3E}">
        <p14:creationId xmlns:p14="http://schemas.microsoft.com/office/powerpoint/2010/main" val="1916208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C183D7F6-B498-43B3-948B-1728B52AA6E4}">
                <adec:decorative xmlns:adec="http://schemas.microsoft.com/office/drawing/2017/decorative" val="1"/>
              </a:ext>
            </a:extLst>
          </p:cNvPr>
          <p:cNvSpPr>
            <a:spLocks noChangeArrowheads="1"/>
          </p:cNvSpPr>
          <p:nvPr/>
        </p:nvSpPr>
        <p:spPr bwMode="auto">
          <a:xfrm>
            <a:off x="532564" y="3808552"/>
            <a:ext cx="3506874" cy="1218662"/>
          </a:xfrm>
          <a:prstGeom prst="rect">
            <a:avLst/>
          </a:prstGeom>
          <a:solidFill>
            <a:srgbClr val="FF99CC"/>
          </a:solidFill>
          <a:ln w="9525">
            <a:solidFill>
              <a:schemeClr val="tx1"/>
            </a:solidFill>
            <a:miter lim="800000"/>
            <a:headEnd/>
            <a:tailEnd/>
          </a:ln>
        </p:spPr>
        <p:txBody>
          <a:bodyPr wrap="none" lIns="111904" tIns="55952" rIns="111904" bIns="55952" anchor="ctr"/>
          <a:lstStyle/>
          <a:p>
            <a:endParaRPr lang="en-US"/>
          </a:p>
        </p:txBody>
      </p:sp>
      <p:sp>
        <p:nvSpPr>
          <p:cNvPr id="48131" name="Rectangle 3">
            <a:extLst>
              <a:ext uri="{C183D7F6-B498-43B3-948B-1728B52AA6E4}">
                <adec:decorative xmlns:adec="http://schemas.microsoft.com/office/drawing/2017/decorative" val="1"/>
              </a:ext>
            </a:extLst>
          </p:cNvPr>
          <p:cNvSpPr>
            <a:spLocks noChangeArrowheads="1"/>
          </p:cNvSpPr>
          <p:nvPr/>
        </p:nvSpPr>
        <p:spPr bwMode="auto">
          <a:xfrm>
            <a:off x="532564" y="2841233"/>
            <a:ext cx="3506874" cy="915392"/>
          </a:xfrm>
          <a:prstGeom prst="rect">
            <a:avLst/>
          </a:prstGeom>
          <a:solidFill>
            <a:srgbClr val="FF99CC"/>
          </a:solidFill>
          <a:ln w="9525">
            <a:solidFill>
              <a:schemeClr val="tx1"/>
            </a:solidFill>
            <a:miter lim="800000"/>
            <a:headEnd/>
            <a:tailEnd/>
          </a:ln>
        </p:spPr>
        <p:txBody>
          <a:bodyPr wrap="none" lIns="111904" tIns="55952" rIns="111904" bIns="55952" anchor="ctr"/>
          <a:lstStyle/>
          <a:p>
            <a:endParaRPr lang="en-US"/>
          </a:p>
        </p:txBody>
      </p:sp>
      <p:sp>
        <p:nvSpPr>
          <p:cNvPr id="48132" name="Rectangle 4">
            <a:extLst>
              <a:ext uri="{C183D7F6-B498-43B3-948B-1728B52AA6E4}">
                <adec:decorative xmlns:adec="http://schemas.microsoft.com/office/drawing/2017/decorative" val="1"/>
              </a:ext>
            </a:extLst>
          </p:cNvPr>
          <p:cNvSpPr>
            <a:spLocks noChangeArrowheads="1"/>
          </p:cNvSpPr>
          <p:nvPr/>
        </p:nvSpPr>
        <p:spPr bwMode="auto">
          <a:xfrm>
            <a:off x="532564" y="5103498"/>
            <a:ext cx="3506874" cy="915392"/>
          </a:xfrm>
          <a:prstGeom prst="rect">
            <a:avLst/>
          </a:prstGeom>
          <a:solidFill>
            <a:srgbClr val="FF99CC"/>
          </a:solidFill>
          <a:ln w="9525">
            <a:solidFill>
              <a:schemeClr val="tx1"/>
            </a:solidFill>
            <a:miter lim="800000"/>
            <a:headEnd/>
            <a:tailEnd/>
          </a:ln>
        </p:spPr>
        <p:txBody>
          <a:bodyPr wrap="none" lIns="111904" tIns="55952" rIns="111904" bIns="55952" anchor="ctr"/>
          <a:lstStyle/>
          <a:p>
            <a:endParaRPr lang="en-US"/>
          </a:p>
        </p:txBody>
      </p:sp>
      <p:sp>
        <p:nvSpPr>
          <p:cNvPr id="48133" name="Rectangle 5"/>
          <p:cNvSpPr>
            <a:spLocks noGrp="1" noChangeArrowheads="1"/>
          </p:cNvSpPr>
          <p:nvPr>
            <p:ph type="title"/>
          </p:nvPr>
        </p:nvSpPr>
        <p:spPr/>
        <p:txBody>
          <a:bodyPr lIns="91425" tIns="45713" rIns="91425" bIns="45713" anchor="t"/>
          <a:lstStyle/>
          <a:p>
            <a:r>
              <a:rPr lang="en-US" dirty="0"/>
              <a:t>The Internet Protocol Stack</a:t>
            </a:r>
          </a:p>
        </p:txBody>
      </p:sp>
      <p:sp>
        <p:nvSpPr>
          <p:cNvPr id="20" name="Slide Number Placeholder 19"/>
          <p:cNvSpPr>
            <a:spLocks noGrp="1"/>
          </p:cNvSpPr>
          <p:nvPr>
            <p:ph type="sldNum" sz="quarter" idx="12"/>
          </p:nvPr>
        </p:nvSpPr>
        <p:spPr/>
        <p:txBody>
          <a:bodyPr/>
          <a:lstStyle/>
          <a:p>
            <a:fld id="{E7920FB5-4495-4E17-A252-DBA3F2AA6ECA}" type="slidenum">
              <a:rPr lang="en-US" smtClean="0"/>
              <a:pPr/>
              <a:t>5</a:t>
            </a:fld>
            <a:endParaRPr lang="en-US"/>
          </a:p>
        </p:txBody>
      </p:sp>
      <p:sp>
        <p:nvSpPr>
          <p:cNvPr id="48134" name="Text Box 6"/>
          <p:cNvSpPr txBox="1">
            <a:spLocks noChangeArrowheads="1"/>
          </p:cNvSpPr>
          <p:nvPr/>
        </p:nvSpPr>
        <p:spPr bwMode="auto">
          <a:xfrm>
            <a:off x="578785" y="2438400"/>
            <a:ext cx="3858567" cy="3601115"/>
          </a:xfrm>
          <a:prstGeom prst="rect">
            <a:avLst/>
          </a:prstGeom>
          <a:noFill/>
          <a:ln w="9525">
            <a:noFill/>
            <a:miter lim="800000"/>
            <a:headEnd/>
            <a:tailEnd/>
          </a:ln>
        </p:spPr>
        <p:txBody>
          <a:bodyPr lIns="111887" tIns="55944" rIns="111887" bIns="55944">
            <a:spAutoFit/>
          </a:bodyPr>
          <a:lstStyle/>
          <a:p>
            <a:pPr>
              <a:lnSpc>
                <a:spcPts val="3427"/>
              </a:lnSpc>
              <a:spcBef>
                <a:spcPct val="50000"/>
              </a:spcBef>
            </a:pPr>
            <a:br>
              <a:rPr lang="en-US" b="1" dirty="0"/>
            </a:br>
            <a:r>
              <a:rPr lang="en-US" sz="2000" dirty="0">
                <a:latin typeface="Montserrat SemiBold" panose="00000700000000000000" pitchFamily="2" charset="0"/>
              </a:rPr>
              <a:t>7.  Application Layer</a:t>
            </a:r>
            <a:br>
              <a:rPr lang="en-US" sz="2000" dirty="0">
                <a:latin typeface="Montserrat SemiBold" panose="00000700000000000000" pitchFamily="2" charset="0"/>
              </a:rPr>
            </a:br>
            <a:r>
              <a:rPr lang="en-US" sz="2000" dirty="0">
                <a:latin typeface="Montserrat SemiBold" panose="00000700000000000000" pitchFamily="2" charset="0"/>
              </a:rPr>
              <a:t>6.  Presentation layer</a:t>
            </a:r>
            <a:br>
              <a:rPr lang="en-US" sz="2000" dirty="0">
                <a:latin typeface="Montserrat SemiBold" panose="00000700000000000000" pitchFamily="2" charset="0"/>
              </a:rPr>
            </a:br>
            <a:r>
              <a:rPr lang="en-US" sz="2000" dirty="0">
                <a:latin typeface="Montserrat SemiBold" panose="00000700000000000000" pitchFamily="2" charset="0"/>
              </a:rPr>
              <a:t>5.  Session Layer</a:t>
            </a:r>
            <a:br>
              <a:rPr lang="en-US" sz="2000" dirty="0">
                <a:latin typeface="Montserrat SemiBold" panose="00000700000000000000" pitchFamily="2" charset="0"/>
              </a:rPr>
            </a:br>
            <a:r>
              <a:rPr lang="en-US" sz="2000" dirty="0">
                <a:latin typeface="Montserrat SemiBold" panose="00000700000000000000" pitchFamily="2" charset="0"/>
              </a:rPr>
              <a:t>4.  Transport Layer</a:t>
            </a:r>
            <a:br>
              <a:rPr lang="en-US" sz="2000" dirty="0">
                <a:latin typeface="Montserrat SemiBold" panose="00000700000000000000" pitchFamily="2" charset="0"/>
              </a:rPr>
            </a:br>
            <a:r>
              <a:rPr lang="en-US" sz="2000" dirty="0">
                <a:latin typeface="Montserrat SemiBold" panose="00000700000000000000" pitchFamily="2" charset="0"/>
              </a:rPr>
              <a:t>3.  Network Layer</a:t>
            </a:r>
            <a:br>
              <a:rPr lang="en-US" sz="2000" dirty="0">
                <a:latin typeface="Montserrat SemiBold" panose="00000700000000000000" pitchFamily="2" charset="0"/>
              </a:rPr>
            </a:br>
            <a:r>
              <a:rPr lang="en-US" sz="2000" dirty="0">
                <a:latin typeface="Montserrat SemiBold" panose="00000700000000000000" pitchFamily="2" charset="0"/>
              </a:rPr>
              <a:t>2.  Data Link Layer</a:t>
            </a:r>
            <a:br>
              <a:rPr lang="en-US" sz="2000" dirty="0">
                <a:latin typeface="Montserrat SemiBold" panose="00000700000000000000" pitchFamily="2" charset="0"/>
              </a:rPr>
            </a:br>
            <a:r>
              <a:rPr lang="en-US" sz="2000" dirty="0">
                <a:latin typeface="Montserrat SemiBold" panose="00000700000000000000" pitchFamily="2" charset="0"/>
              </a:rPr>
              <a:t>1. Physical Layer</a:t>
            </a:r>
          </a:p>
        </p:txBody>
      </p:sp>
      <p:sp>
        <p:nvSpPr>
          <p:cNvPr id="48136" name="Text Box 8"/>
          <p:cNvSpPr txBox="1">
            <a:spLocks noChangeArrowheads="1"/>
          </p:cNvSpPr>
          <p:nvPr/>
        </p:nvSpPr>
        <p:spPr bwMode="auto">
          <a:xfrm>
            <a:off x="4266030" y="2432772"/>
            <a:ext cx="4262510" cy="559257"/>
          </a:xfrm>
          <a:prstGeom prst="rect">
            <a:avLst/>
          </a:prstGeom>
          <a:noFill/>
          <a:ln w="9525">
            <a:noFill/>
            <a:miter lim="800000"/>
            <a:headEnd/>
            <a:tailEnd/>
          </a:ln>
        </p:spPr>
        <p:txBody>
          <a:bodyPr lIns="111887" tIns="55944" rIns="111887" bIns="55944">
            <a:spAutoFit/>
          </a:bodyPr>
          <a:lstStyle/>
          <a:p>
            <a:pPr algn="ctr">
              <a:spcBef>
                <a:spcPct val="50000"/>
              </a:spcBef>
            </a:pPr>
            <a:r>
              <a:rPr lang="en-US" b="1" dirty="0"/>
              <a:t>The Internet Model</a:t>
            </a:r>
            <a:endParaRPr lang="en-US" dirty="0"/>
          </a:p>
        </p:txBody>
      </p:sp>
      <p:sp>
        <p:nvSpPr>
          <p:cNvPr id="48137" name="Rectangle 9">
            <a:extLst>
              <a:ext uri="{C183D7F6-B498-43B3-948B-1728B52AA6E4}">
                <adec:decorative xmlns:adec="http://schemas.microsoft.com/office/drawing/2017/decorative" val="1"/>
              </a:ext>
            </a:extLst>
          </p:cNvPr>
          <p:cNvSpPr>
            <a:spLocks noChangeArrowheads="1"/>
          </p:cNvSpPr>
          <p:nvPr/>
        </p:nvSpPr>
        <p:spPr bwMode="auto">
          <a:xfrm>
            <a:off x="4266531" y="3835750"/>
            <a:ext cx="4268540" cy="1097280"/>
          </a:xfrm>
          <a:prstGeom prst="rect">
            <a:avLst/>
          </a:prstGeom>
          <a:solidFill>
            <a:srgbClr val="FFFF99"/>
          </a:solidFill>
          <a:ln w="25400">
            <a:solidFill>
              <a:schemeClr val="tx1"/>
            </a:solidFill>
            <a:miter lim="800000"/>
            <a:headEnd/>
            <a:tailEnd/>
          </a:ln>
        </p:spPr>
        <p:txBody>
          <a:bodyPr lIns="167597" tIns="83798" rIns="167597" bIns="83798">
            <a:spAutoFit/>
          </a:bodyPr>
          <a:lstStyle/>
          <a:p>
            <a:endParaRPr lang="en-US"/>
          </a:p>
        </p:txBody>
      </p:sp>
      <p:sp>
        <p:nvSpPr>
          <p:cNvPr id="48138" name="Line 10">
            <a:extLst>
              <a:ext uri="{C183D7F6-B498-43B3-948B-1728B52AA6E4}">
                <adec:decorative xmlns:adec="http://schemas.microsoft.com/office/drawing/2017/decorative" val="1"/>
              </a:ext>
            </a:extLst>
          </p:cNvPr>
          <p:cNvSpPr>
            <a:spLocks noChangeShapeType="1"/>
          </p:cNvSpPr>
          <p:nvPr/>
        </p:nvSpPr>
        <p:spPr bwMode="auto">
          <a:xfrm>
            <a:off x="4260501" y="4417883"/>
            <a:ext cx="4268540" cy="0"/>
          </a:xfrm>
          <a:prstGeom prst="line">
            <a:avLst/>
          </a:prstGeom>
          <a:noFill/>
          <a:ln w="25400">
            <a:solidFill>
              <a:schemeClr val="tx1"/>
            </a:solidFill>
            <a:round/>
            <a:headEnd/>
            <a:tailEnd/>
          </a:ln>
        </p:spPr>
        <p:txBody>
          <a:bodyPr lIns="167597" tIns="83798" rIns="167597" bIns="83798">
            <a:spAutoFit/>
          </a:bodyPr>
          <a:lstStyle/>
          <a:p>
            <a:endParaRPr lang="en-US"/>
          </a:p>
        </p:txBody>
      </p:sp>
      <p:sp>
        <p:nvSpPr>
          <p:cNvPr id="48139" name="Text Box 11"/>
          <p:cNvSpPr txBox="1">
            <a:spLocks noChangeArrowheads="1"/>
          </p:cNvSpPr>
          <p:nvPr/>
        </p:nvSpPr>
        <p:spPr bwMode="auto">
          <a:xfrm>
            <a:off x="4267090" y="3863619"/>
            <a:ext cx="4155998" cy="1061593"/>
          </a:xfrm>
          <a:prstGeom prst="rect">
            <a:avLst/>
          </a:prstGeom>
          <a:noFill/>
          <a:ln w="9525">
            <a:noFill/>
            <a:miter lim="800000"/>
            <a:headEnd/>
            <a:tailEnd/>
          </a:ln>
        </p:spPr>
        <p:txBody>
          <a:bodyPr lIns="136927" tIns="68463" rIns="136927" bIns="68463">
            <a:spAutoFit/>
          </a:bodyPr>
          <a:lstStyle/>
          <a:p>
            <a:pPr algn="ctr">
              <a:spcBef>
                <a:spcPct val="50000"/>
              </a:spcBef>
            </a:pPr>
            <a:r>
              <a:rPr lang="en-US" sz="2000" b="1" dirty="0">
                <a:latin typeface="Montserrat SemiBold" panose="00000700000000000000" pitchFamily="2" charset="0"/>
              </a:rPr>
              <a:t>TCP or UDP</a:t>
            </a:r>
            <a:br>
              <a:rPr lang="en-US" sz="2000" b="1" dirty="0">
                <a:latin typeface="Montserrat SemiBold" panose="00000700000000000000" pitchFamily="2" charset="0"/>
              </a:rPr>
            </a:br>
            <a:br>
              <a:rPr lang="en-US" sz="2000" b="1" dirty="0">
                <a:latin typeface="Montserrat SemiBold" panose="00000700000000000000" pitchFamily="2" charset="0"/>
              </a:rPr>
            </a:br>
            <a:r>
              <a:rPr lang="en-US" sz="2000" b="1" dirty="0">
                <a:latin typeface="Montserrat SemiBold" panose="00000700000000000000" pitchFamily="2" charset="0"/>
              </a:rPr>
              <a:t>Internet Protocol (IP)</a:t>
            </a:r>
          </a:p>
        </p:txBody>
      </p:sp>
      <p:sp>
        <p:nvSpPr>
          <p:cNvPr id="48146" name="Rectangle 14">
            <a:extLst>
              <a:ext uri="{C183D7F6-B498-43B3-948B-1728B52AA6E4}">
                <adec:decorative xmlns:adec="http://schemas.microsoft.com/office/drawing/2017/decorative" val="1"/>
              </a:ext>
            </a:extLst>
          </p:cNvPr>
          <p:cNvSpPr>
            <a:spLocks noChangeArrowheads="1"/>
          </p:cNvSpPr>
          <p:nvPr/>
        </p:nvSpPr>
        <p:spPr bwMode="auto">
          <a:xfrm>
            <a:off x="4264521" y="5086757"/>
            <a:ext cx="4262510" cy="954755"/>
          </a:xfrm>
          <a:prstGeom prst="rect">
            <a:avLst/>
          </a:prstGeom>
          <a:solidFill>
            <a:srgbClr val="FFFF99"/>
          </a:solidFill>
          <a:ln w="25400">
            <a:solidFill>
              <a:schemeClr val="tx1"/>
            </a:solidFill>
            <a:miter lim="800000"/>
            <a:headEnd/>
            <a:tailEnd/>
          </a:ln>
        </p:spPr>
        <p:txBody>
          <a:bodyPr wrap="square" lIns="111887" tIns="55944" rIns="111887" bIns="447617">
            <a:spAutoFit/>
          </a:bodyPr>
          <a:lstStyle/>
          <a:p>
            <a:endParaRPr lang="en-US"/>
          </a:p>
        </p:txBody>
      </p:sp>
      <p:sp>
        <p:nvSpPr>
          <p:cNvPr id="48147" name="Text Box 15"/>
          <p:cNvSpPr txBox="1">
            <a:spLocks noChangeArrowheads="1"/>
          </p:cNvSpPr>
          <p:nvPr/>
        </p:nvSpPr>
        <p:spPr bwMode="auto">
          <a:xfrm>
            <a:off x="4264521" y="5280255"/>
            <a:ext cx="4455438" cy="420757"/>
          </a:xfrm>
          <a:prstGeom prst="rect">
            <a:avLst/>
          </a:prstGeom>
          <a:noFill/>
          <a:ln w="9525">
            <a:noFill/>
            <a:miter lim="800000"/>
            <a:headEnd/>
            <a:tailEnd/>
          </a:ln>
        </p:spPr>
        <p:txBody>
          <a:bodyPr lIns="111887" tIns="55944" rIns="111887" bIns="55944">
            <a:spAutoFit/>
          </a:bodyPr>
          <a:lstStyle/>
          <a:p>
            <a:pPr>
              <a:spcBef>
                <a:spcPct val="50000"/>
              </a:spcBef>
            </a:pPr>
            <a:r>
              <a:rPr lang="en-US" sz="2000" b="1" dirty="0">
                <a:latin typeface="Montserrat SemiBold" panose="00000700000000000000" pitchFamily="2" charset="0"/>
              </a:rPr>
              <a:t>Ethernet, WAN protocols, etc.</a:t>
            </a:r>
          </a:p>
        </p:txBody>
      </p:sp>
      <p:sp>
        <p:nvSpPr>
          <p:cNvPr id="48144" name="Rectangle 17">
            <a:extLst>
              <a:ext uri="{C183D7F6-B498-43B3-948B-1728B52AA6E4}">
                <adec:decorative xmlns:adec="http://schemas.microsoft.com/office/drawing/2017/decorative" val="1"/>
              </a:ext>
            </a:extLst>
          </p:cNvPr>
          <p:cNvSpPr>
            <a:spLocks noChangeArrowheads="1"/>
          </p:cNvSpPr>
          <p:nvPr/>
        </p:nvSpPr>
        <p:spPr bwMode="auto">
          <a:xfrm>
            <a:off x="4266531" y="2816876"/>
            <a:ext cx="4276578" cy="914400"/>
          </a:xfrm>
          <a:prstGeom prst="rect">
            <a:avLst/>
          </a:prstGeom>
          <a:solidFill>
            <a:srgbClr val="FFFF99"/>
          </a:solidFill>
          <a:ln w="25400">
            <a:solidFill>
              <a:schemeClr val="tx1"/>
            </a:solidFill>
            <a:miter lim="800000"/>
            <a:headEnd/>
            <a:tailEnd/>
          </a:ln>
        </p:spPr>
        <p:txBody>
          <a:bodyPr lIns="91426" tIns="45713" rIns="91426" bIns="45713">
            <a:spAutoFit/>
          </a:bodyPr>
          <a:lstStyle/>
          <a:p>
            <a:endParaRPr lang="en-US"/>
          </a:p>
        </p:txBody>
      </p:sp>
      <p:sp>
        <p:nvSpPr>
          <p:cNvPr id="48145" name="Text Box 18"/>
          <p:cNvSpPr txBox="1">
            <a:spLocks noChangeArrowheads="1"/>
          </p:cNvSpPr>
          <p:nvPr/>
        </p:nvSpPr>
        <p:spPr bwMode="auto">
          <a:xfrm>
            <a:off x="4203226" y="3004392"/>
            <a:ext cx="4389120" cy="400095"/>
          </a:xfrm>
          <a:prstGeom prst="rect">
            <a:avLst/>
          </a:prstGeom>
          <a:noFill/>
          <a:ln w="9525">
            <a:noFill/>
            <a:miter lim="800000"/>
            <a:headEnd/>
            <a:tailEnd/>
          </a:ln>
        </p:spPr>
        <p:txBody>
          <a:bodyPr lIns="91426" tIns="45713" rIns="91426" bIns="45713">
            <a:spAutoFit/>
          </a:bodyPr>
          <a:lstStyle/>
          <a:p>
            <a:pPr algn="ctr">
              <a:spcBef>
                <a:spcPct val="50000"/>
              </a:spcBef>
            </a:pPr>
            <a:r>
              <a:rPr lang="en-US" sz="2000" b="1" dirty="0">
                <a:latin typeface="Montserrat SemiBold" panose="00000700000000000000" pitchFamily="2" charset="0"/>
              </a:rPr>
              <a:t>SMTP, HTTP, telnet, etc.</a:t>
            </a:r>
          </a:p>
        </p:txBody>
      </p:sp>
      <p:sp>
        <p:nvSpPr>
          <p:cNvPr id="48143" name="Text Box 19"/>
          <p:cNvSpPr txBox="1">
            <a:spLocks noChangeArrowheads="1"/>
          </p:cNvSpPr>
          <p:nvPr/>
        </p:nvSpPr>
        <p:spPr bwMode="auto">
          <a:xfrm>
            <a:off x="578785" y="2471094"/>
            <a:ext cx="3354139" cy="559257"/>
          </a:xfrm>
          <a:prstGeom prst="rect">
            <a:avLst/>
          </a:prstGeom>
          <a:noFill/>
          <a:ln w="9525">
            <a:noFill/>
            <a:miter lim="800000"/>
            <a:headEnd/>
            <a:tailEnd/>
          </a:ln>
        </p:spPr>
        <p:txBody>
          <a:bodyPr lIns="111887" tIns="55944" rIns="111887" bIns="55944">
            <a:spAutoFit/>
          </a:bodyPr>
          <a:lstStyle/>
          <a:p>
            <a:pPr algn="ctr">
              <a:spcBef>
                <a:spcPct val="50000"/>
              </a:spcBef>
            </a:pPr>
            <a:r>
              <a:rPr lang="en-US" b="1" dirty="0"/>
              <a:t>The OSI Model</a:t>
            </a:r>
            <a:endParaRPr lang="en-US" dirty="0"/>
          </a:p>
        </p:txBody>
      </p:sp>
      <p:sp>
        <p:nvSpPr>
          <p:cNvPr id="3" name="TextBox 2"/>
          <p:cNvSpPr txBox="1"/>
          <p:nvPr/>
        </p:nvSpPr>
        <p:spPr>
          <a:xfrm>
            <a:off x="439450" y="1498222"/>
            <a:ext cx="8534400" cy="1231106"/>
          </a:xfrm>
          <a:prstGeom prst="rect">
            <a:avLst/>
          </a:prstGeom>
          <a:noFill/>
        </p:spPr>
        <p:txBody>
          <a:bodyPr wrap="square" rtlCol="0">
            <a:spAutoFit/>
          </a:bodyPr>
          <a:lstStyle/>
          <a:p>
            <a:r>
              <a:rPr lang="en-US" sz="2800" dirty="0"/>
              <a:t>The Internet model is different from and simpler than the OSI model.</a:t>
            </a:r>
          </a:p>
          <a:p>
            <a:endParaRPr lang="en-US" dirty="0"/>
          </a:p>
        </p:txBody>
      </p:sp>
    </p:spTree>
    <p:extLst>
      <p:ext uri="{BB962C8B-B14F-4D97-AF65-F5344CB8AC3E}">
        <p14:creationId xmlns:p14="http://schemas.microsoft.com/office/powerpoint/2010/main" val="16309989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Address Translation</a:t>
            </a:r>
          </a:p>
        </p:txBody>
      </p:sp>
      <p:sp>
        <p:nvSpPr>
          <p:cNvPr id="3" name="Content Placeholder 2"/>
          <p:cNvSpPr>
            <a:spLocks noGrp="1"/>
          </p:cNvSpPr>
          <p:nvPr>
            <p:ph idx="1"/>
          </p:nvPr>
        </p:nvSpPr>
        <p:spPr>
          <a:xfrm>
            <a:off x="424040" y="1600200"/>
            <a:ext cx="8488847" cy="1524000"/>
          </a:xfrm>
        </p:spPr>
        <p:txBody>
          <a:bodyPr>
            <a:normAutofit fontScale="85000" lnSpcReduction="20000"/>
          </a:bodyPr>
          <a:lstStyle/>
          <a:p>
            <a:r>
              <a:rPr lang="en-US" dirty="0"/>
              <a:t>A NAT router has only one “outside” address.</a:t>
            </a:r>
          </a:p>
          <a:p>
            <a:r>
              <a:rPr lang="en-US" dirty="0"/>
              <a:t>But 65,000 available port numbers.</a:t>
            </a:r>
          </a:p>
          <a:p>
            <a:r>
              <a:rPr lang="en-US" dirty="0"/>
              <a:t>A dynamic table translates outside connections to inside connections by port number.</a:t>
            </a:r>
          </a:p>
        </p:txBody>
      </p:sp>
      <p:sp>
        <p:nvSpPr>
          <p:cNvPr id="4" name="Slide Number Placeholder 3"/>
          <p:cNvSpPr>
            <a:spLocks noGrp="1"/>
          </p:cNvSpPr>
          <p:nvPr>
            <p:ph type="sldNum" sz="quarter" idx="12"/>
          </p:nvPr>
        </p:nvSpPr>
        <p:spPr/>
        <p:txBody>
          <a:bodyPr/>
          <a:lstStyle/>
          <a:p>
            <a:fld id="{921E7DD1-A38C-4D3C-939A-6228F0F84939}" type="slidenum">
              <a:rPr lang="en-US" smtClean="0"/>
              <a:pPr/>
              <a:t>50</a:t>
            </a:fld>
            <a:endParaRPr lang="en-US"/>
          </a:p>
        </p:txBody>
      </p:sp>
      <p:graphicFrame>
        <p:nvGraphicFramePr>
          <p:cNvPr id="5" name="Table 4"/>
          <p:cNvGraphicFramePr>
            <a:graphicFrameLocks noGrp="1"/>
          </p:cNvGraphicFramePr>
          <p:nvPr/>
        </p:nvGraphicFramePr>
        <p:xfrm>
          <a:off x="1066800" y="3276600"/>
          <a:ext cx="7331278" cy="2901454"/>
        </p:xfrm>
        <a:graphic>
          <a:graphicData uri="http://schemas.openxmlformats.org/drawingml/2006/table">
            <a:tbl>
              <a:tblPr firstRow="1" bandRow="1">
                <a:tableStyleId>{F5AB1C69-6EDB-4FF4-983F-18BD219EF322}</a:tableStyleId>
              </a:tblPr>
              <a:tblGrid>
                <a:gridCol w="3101694">
                  <a:extLst>
                    <a:ext uri="{9D8B030D-6E8A-4147-A177-3AD203B41FA5}">
                      <a16:colId xmlns:a16="http://schemas.microsoft.com/office/drawing/2014/main" val="20000"/>
                    </a:ext>
                  </a:extLst>
                </a:gridCol>
                <a:gridCol w="1409861">
                  <a:extLst>
                    <a:ext uri="{9D8B030D-6E8A-4147-A177-3AD203B41FA5}">
                      <a16:colId xmlns:a16="http://schemas.microsoft.com/office/drawing/2014/main" val="20001"/>
                    </a:ext>
                  </a:extLst>
                </a:gridCol>
                <a:gridCol w="2819723">
                  <a:extLst>
                    <a:ext uri="{9D8B030D-6E8A-4147-A177-3AD203B41FA5}">
                      <a16:colId xmlns:a16="http://schemas.microsoft.com/office/drawing/2014/main" val="20002"/>
                    </a:ext>
                  </a:extLst>
                </a:gridCol>
              </a:tblGrid>
              <a:tr h="990600">
                <a:tc>
                  <a:txBody>
                    <a:bodyPr/>
                    <a:lstStyle/>
                    <a:p>
                      <a:pPr algn="ctr"/>
                      <a:r>
                        <a:rPr lang="en-US" sz="2000" dirty="0">
                          <a:solidFill>
                            <a:schemeClr val="tx1"/>
                          </a:solidFill>
                          <a:latin typeface="+mj-lt"/>
                        </a:rPr>
                        <a:t>Source</a:t>
                      </a:r>
                    </a:p>
                  </a:txBody>
                  <a:tcPr marL="115757" marR="115757" marT="53584" marB="53584">
                    <a:solidFill>
                      <a:srgbClr val="FFC000"/>
                    </a:solidFill>
                  </a:tcPr>
                </a:tc>
                <a:tc>
                  <a:txBody>
                    <a:bodyPr/>
                    <a:lstStyle/>
                    <a:p>
                      <a:pPr algn="ctr"/>
                      <a:r>
                        <a:rPr lang="en-US" sz="2000" dirty="0">
                          <a:solidFill>
                            <a:schemeClr val="tx1"/>
                          </a:solidFill>
                          <a:latin typeface="+mj-lt"/>
                        </a:rPr>
                        <a:t>Port</a:t>
                      </a:r>
                      <a:br>
                        <a:rPr lang="en-US" sz="2000" dirty="0">
                          <a:solidFill>
                            <a:schemeClr val="tx1"/>
                          </a:solidFill>
                          <a:latin typeface="+mj-lt"/>
                        </a:rPr>
                      </a:br>
                      <a:r>
                        <a:rPr lang="en-US" sz="2000" dirty="0">
                          <a:solidFill>
                            <a:schemeClr val="tx1"/>
                          </a:solidFill>
                          <a:latin typeface="+mj-lt"/>
                        </a:rPr>
                        <a:t>(on NAT</a:t>
                      </a:r>
                      <a:r>
                        <a:rPr lang="en-US" sz="2000" baseline="0" dirty="0">
                          <a:solidFill>
                            <a:schemeClr val="tx1"/>
                          </a:solidFill>
                          <a:latin typeface="+mj-lt"/>
                        </a:rPr>
                        <a:t> Router)</a:t>
                      </a:r>
                      <a:endParaRPr lang="en-US" sz="2000" dirty="0">
                        <a:solidFill>
                          <a:schemeClr val="tx1"/>
                        </a:solidFill>
                        <a:latin typeface="+mj-lt"/>
                      </a:endParaRPr>
                    </a:p>
                  </a:txBody>
                  <a:tcPr marL="115757" marR="115757" marT="53584" marB="53584">
                    <a:solidFill>
                      <a:srgbClr val="FFC000"/>
                    </a:solidFill>
                  </a:tcPr>
                </a:tc>
                <a:tc>
                  <a:txBody>
                    <a:bodyPr/>
                    <a:lstStyle/>
                    <a:p>
                      <a:pPr algn="ctr"/>
                      <a:r>
                        <a:rPr lang="en-US" sz="2000" dirty="0">
                          <a:solidFill>
                            <a:schemeClr val="tx1"/>
                          </a:solidFill>
                          <a:latin typeface="+mj-lt"/>
                        </a:rPr>
                        <a:t>Destination</a:t>
                      </a:r>
                    </a:p>
                  </a:txBody>
                  <a:tcPr marL="115757" marR="115757" marT="53584" marB="53584">
                    <a:solidFill>
                      <a:srgbClr val="FFC000"/>
                    </a:solidFill>
                  </a:tcPr>
                </a:tc>
                <a:extLst>
                  <a:ext uri="{0D108BD9-81ED-4DB2-BD59-A6C34878D82A}">
                    <a16:rowId xmlns:a16="http://schemas.microsoft.com/office/drawing/2014/main" val="10000"/>
                  </a:ext>
                </a:extLst>
              </a:tr>
              <a:tr h="535839">
                <a:tc>
                  <a:txBody>
                    <a:bodyPr/>
                    <a:lstStyle/>
                    <a:p>
                      <a:pPr marL="0" marR="0" indent="0" algn="ctr" defTabSz="747065" rtl="0" eaLnBrk="1" fontAlgn="auto" latinLnBrk="0" hangingPunct="1">
                        <a:lnSpc>
                          <a:spcPct val="100000"/>
                        </a:lnSpc>
                        <a:spcBef>
                          <a:spcPts val="0"/>
                        </a:spcBef>
                        <a:spcAft>
                          <a:spcPts val="0"/>
                        </a:spcAft>
                        <a:buClrTx/>
                        <a:buSzTx/>
                        <a:buFontTx/>
                        <a:buNone/>
                        <a:tabLst/>
                        <a:defRPr/>
                      </a:pPr>
                      <a:r>
                        <a:rPr lang="en-US" sz="2300" dirty="0">
                          <a:latin typeface="+mj-lt"/>
                        </a:rPr>
                        <a:t>168.28.176.200:80</a:t>
                      </a:r>
                      <a:endParaRPr lang="en-US" sz="2300" dirty="0">
                        <a:solidFill>
                          <a:srgbClr val="000000"/>
                        </a:solidFill>
                        <a:latin typeface="+mj-lt"/>
                        <a:cs typeface="Arial" pitchFamily="34" charset="0"/>
                      </a:endParaRPr>
                    </a:p>
                  </a:txBody>
                  <a:tcPr marL="115757" marR="115757" marT="53584" marB="53584"/>
                </a:tc>
                <a:tc>
                  <a:txBody>
                    <a:bodyPr/>
                    <a:lstStyle/>
                    <a:p>
                      <a:pPr algn="ctr"/>
                      <a:r>
                        <a:rPr lang="en-US" sz="2300" dirty="0">
                          <a:latin typeface="+mj-lt"/>
                        </a:rPr>
                        <a:t>1025</a:t>
                      </a:r>
                      <a:endParaRPr lang="en-US" sz="2300" dirty="0">
                        <a:latin typeface="+mj-lt"/>
                        <a:cs typeface="Arial" pitchFamily="34" charset="0"/>
                      </a:endParaRPr>
                    </a:p>
                  </a:txBody>
                  <a:tcPr marL="115757" marR="115757" marT="53584" marB="53584"/>
                </a:tc>
                <a:tc>
                  <a:txBody>
                    <a:bodyPr/>
                    <a:lstStyle/>
                    <a:p>
                      <a:pPr algn="ctr"/>
                      <a:r>
                        <a:rPr lang="en-US" sz="2300" dirty="0">
                          <a:latin typeface="+mj-lt"/>
                        </a:rPr>
                        <a:t>192.168.0.32:4096</a:t>
                      </a:r>
                      <a:endParaRPr lang="en-US" sz="2300" dirty="0">
                        <a:latin typeface="+mj-lt"/>
                        <a:cs typeface="Arial" pitchFamily="34" charset="0"/>
                      </a:endParaRPr>
                    </a:p>
                  </a:txBody>
                  <a:tcPr marL="115757" marR="115757" marT="53584" marB="53584"/>
                </a:tc>
                <a:extLst>
                  <a:ext uri="{0D108BD9-81ED-4DB2-BD59-A6C34878D82A}">
                    <a16:rowId xmlns:a16="http://schemas.microsoft.com/office/drawing/2014/main" val="10001"/>
                  </a:ext>
                </a:extLst>
              </a:tr>
              <a:tr h="535839">
                <a:tc>
                  <a:txBody>
                    <a:bodyPr/>
                    <a:lstStyle/>
                    <a:p>
                      <a:pPr algn="ctr"/>
                      <a:r>
                        <a:rPr lang="en-US" sz="2300" dirty="0">
                          <a:latin typeface="+mj-lt"/>
                        </a:rPr>
                        <a:t>126.3.4.16:1605</a:t>
                      </a:r>
                      <a:endParaRPr lang="en-US" sz="2300" dirty="0">
                        <a:latin typeface="+mj-lt"/>
                        <a:cs typeface="Arial" pitchFamily="34" charset="0"/>
                      </a:endParaRPr>
                    </a:p>
                  </a:txBody>
                  <a:tcPr marL="115757" marR="115757" marT="53584" marB="53584"/>
                </a:tc>
                <a:tc>
                  <a:txBody>
                    <a:bodyPr/>
                    <a:lstStyle/>
                    <a:p>
                      <a:pPr algn="ctr"/>
                      <a:r>
                        <a:rPr lang="en-US" sz="2300" dirty="0">
                          <a:latin typeface="+mj-lt"/>
                        </a:rPr>
                        <a:t>1026</a:t>
                      </a:r>
                      <a:endParaRPr lang="en-US" sz="2300" dirty="0">
                        <a:latin typeface="+mj-lt"/>
                        <a:cs typeface="Arial" pitchFamily="34" charset="0"/>
                      </a:endParaRPr>
                    </a:p>
                  </a:txBody>
                  <a:tcPr marL="115757" marR="115757" marT="53584" marB="53584"/>
                </a:tc>
                <a:tc>
                  <a:txBody>
                    <a:bodyPr/>
                    <a:lstStyle/>
                    <a:p>
                      <a:pPr algn="ctr"/>
                      <a:r>
                        <a:rPr lang="en-US" sz="2300" dirty="0">
                          <a:latin typeface="+mj-lt"/>
                        </a:rPr>
                        <a:t>192.168.0.92:1250</a:t>
                      </a:r>
                      <a:endParaRPr lang="en-US" sz="2300" dirty="0">
                        <a:latin typeface="+mj-lt"/>
                        <a:cs typeface="Arial" pitchFamily="34" charset="0"/>
                      </a:endParaRPr>
                    </a:p>
                  </a:txBody>
                  <a:tcPr marL="115757" marR="115757" marT="53584" marB="53584"/>
                </a:tc>
                <a:extLst>
                  <a:ext uri="{0D108BD9-81ED-4DB2-BD59-A6C34878D82A}">
                    <a16:rowId xmlns:a16="http://schemas.microsoft.com/office/drawing/2014/main" val="10002"/>
                  </a:ext>
                </a:extLst>
              </a:tr>
              <a:tr h="535839">
                <a:tc>
                  <a:txBody>
                    <a:bodyPr/>
                    <a:lstStyle/>
                    <a:p>
                      <a:pPr algn="ctr"/>
                      <a:r>
                        <a:rPr lang="en-US" sz="2300" dirty="0">
                          <a:latin typeface="+mj-lt"/>
                        </a:rPr>
                        <a:t>128.197.130.200:22</a:t>
                      </a:r>
                      <a:endParaRPr lang="en-US" sz="2300" dirty="0">
                        <a:latin typeface="+mj-lt"/>
                        <a:cs typeface="Arial" pitchFamily="34" charset="0"/>
                      </a:endParaRPr>
                    </a:p>
                  </a:txBody>
                  <a:tcPr marL="115757" marR="115757" marT="53584" marB="53584"/>
                </a:tc>
                <a:tc>
                  <a:txBody>
                    <a:bodyPr/>
                    <a:lstStyle/>
                    <a:p>
                      <a:pPr algn="ctr"/>
                      <a:r>
                        <a:rPr lang="en-US" sz="2300" dirty="0">
                          <a:latin typeface="+mj-lt"/>
                        </a:rPr>
                        <a:t>1027</a:t>
                      </a:r>
                      <a:endParaRPr lang="en-US" sz="2300" dirty="0">
                        <a:latin typeface="+mj-lt"/>
                        <a:cs typeface="Arial" pitchFamily="34" charset="0"/>
                      </a:endParaRPr>
                    </a:p>
                  </a:txBody>
                  <a:tcPr marL="115757" marR="115757" marT="53584" marB="53584"/>
                </a:tc>
                <a:tc>
                  <a:txBody>
                    <a:bodyPr/>
                    <a:lstStyle/>
                    <a:p>
                      <a:pPr algn="ctr"/>
                      <a:r>
                        <a:rPr lang="en-US" sz="2300" dirty="0">
                          <a:latin typeface="+mj-lt"/>
                        </a:rPr>
                        <a:t>192.168.0.50:32700</a:t>
                      </a:r>
                      <a:endParaRPr lang="en-US" sz="2300" dirty="0">
                        <a:latin typeface="+mj-lt"/>
                        <a:cs typeface="Arial" pitchFamily="34" charset="0"/>
                      </a:endParaRPr>
                    </a:p>
                  </a:txBody>
                  <a:tcPr marL="115757" marR="115757" marT="53584" marB="53584"/>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8889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t>Network Address Translation</a:t>
            </a:r>
          </a:p>
        </p:txBody>
      </p:sp>
      <p:sp>
        <p:nvSpPr>
          <p:cNvPr id="117763" name="Rectangle 3"/>
          <p:cNvSpPr>
            <a:spLocks noGrp="1" noChangeArrowheads="1"/>
          </p:cNvSpPr>
          <p:nvPr>
            <p:ph idx="1"/>
          </p:nvPr>
        </p:nvSpPr>
        <p:spPr>
          <a:xfrm>
            <a:off x="327576" y="1752599"/>
            <a:ext cx="8488847" cy="1447801"/>
          </a:xfrm>
        </p:spPr>
        <p:txBody>
          <a:bodyPr>
            <a:normAutofit fontScale="85000" lnSpcReduction="10000"/>
          </a:bodyPr>
          <a:lstStyle/>
          <a:p>
            <a:r>
              <a:rPr lang="en-US" dirty="0"/>
              <a:t>Network address translation (NAT) interposes an “appliance” between a computer and the “outside world.”</a:t>
            </a:r>
          </a:p>
          <a:p>
            <a:r>
              <a:rPr lang="en-US" dirty="0"/>
              <a:t>The table in the NAT router translates addresses.</a:t>
            </a:r>
          </a:p>
        </p:txBody>
      </p:sp>
      <p:sp>
        <p:nvSpPr>
          <p:cNvPr id="18" name="Slide Number Placeholder 17"/>
          <p:cNvSpPr>
            <a:spLocks noGrp="1"/>
          </p:cNvSpPr>
          <p:nvPr>
            <p:ph type="sldNum" sz="quarter" idx="12"/>
          </p:nvPr>
        </p:nvSpPr>
        <p:spPr/>
        <p:txBody>
          <a:bodyPr/>
          <a:lstStyle/>
          <a:p>
            <a:pPr>
              <a:defRPr/>
            </a:pPr>
            <a:fld id="{64EDFD13-7F5E-4825-9918-FAC0C0B9EEFF}" type="slidenum">
              <a:rPr lang="en-US" smtClean="0"/>
              <a:pPr>
                <a:defRPr/>
              </a:pPr>
              <a:t>51</a:t>
            </a:fld>
            <a:endParaRPr lang="en-US" dirty="0"/>
          </a:p>
        </p:txBody>
      </p:sp>
      <p:grpSp>
        <p:nvGrpSpPr>
          <p:cNvPr id="2" name="Group 1">
            <a:extLst>
              <a:ext uri="{FF2B5EF4-FFF2-40B4-BE49-F238E27FC236}">
                <a16:creationId xmlns:a16="http://schemas.microsoft.com/office/drawing/2014/main" id="{2318CA61-8254-3BB2-11A5-30EF81F73D16}"/>
              </a:ext>
              <a:ext uri="{C183D7F6-B498-43B3-948B-1728B52AA6E4}">
                <adec:decorative xmlns:adec="http://schemas.microsoft.com/office/drawing/2017/decorative" val="1"/>
              </a:ext>
            </a:extLst>
          </p:cNvPr>
          <p:cNvGrpSpPr/>
          <p:nvPr/>
        </p:nvGrpSpPr>
        <p:grpSpPr>
          <a:xfrm>
            <a:off x="228600" y="3429000"/>
            <a:ext cx="8763000" cy="2309774"/>
            <a:chOff x="228600" y="3429000"/>
            <a:chExt cx="8763000" cy="2309774"/>
          </a:xfrm>
        </p:grpSpPr>
        <p:sp>
          <p:nvSpPr>
            <p:cNvPr id="117764" name="Rectangle 4"/>
            <p:cNvSpPr>
              <a:spLocks noChangeArrowheads="1"/>
            </p:cNvSpPr>
            <p:nvPr/>
          </p:nvSpPr>
          <p:spPr bwMode="auto">
            <a:xfrm>
              <a:off x="533401" y="3733800"/>
              <a:ext cx="1600200" cy="1143000"/>
            </a:xfrm>
            <a:prstGeom prst="rect">
              <a:avLst/>
            </a:prstGeom>
            <a:solidFill>
              <a:srgbClr val="FFFF99"/>
            </a:solidFill>
            <a:ln w="9525" algn="ctr">
              <a:solidFill>
                <a:schemeClr val="tx1"/>
              </a:solidFill>
              <a:miter lim="800000"/>
              <a:headEnd/>
              <a:tailEnd/>
            </a:ln>
            <a:effectLst/>
          </p:spPr>
          <p:txBody>
            <a:bodyPr wrap="none" lIns="91425" tIns="45713" rIns="91425" bIns="45713" anchor="ctr"/>
            <a:lstStyle/>
            <a:p>
              <a:endParaRPr lang="en-US">
                <a:solidFill>
                  <a:srgbClr val="000000"/>
                </a:solidFill>
              </a:endParaRPr>
            </a:p>
          </p:txBody>
        </p:sp>
        <p:sp>
          <p:nvSpPr>
            <p:cNvPr id="117765" name="Rectangle 5"/>
            <p:cNvSpPr>
              <a:spLocks noChangeArrowheads="1"/>
            </p:cNvSpPr>
            <p:nvPr/>
          </p:nvSpPr>
          <p:spPr bwMode="auto">
            <a:xfrm>
              <a:off x="3810000" y="3810000"/>
              <a:ext cx="1600200" cy="1143000"/>
            </a:xfrm>
            <a:prstGeom prst="rect">
              <a:avLst/>
            </a:prstGeom>
            <a:solidFill>
              <a:srgbClr val="FFFF99"/>
            </a:solidFill>
            <a:ln w="9525" algn="ctr">
              <a:solidFill>
                <a:schemeClr val="tx1"/>
              </a:solidFill>
              <a:miter lim="800000"/>
              <a:headEnd/>
              <a:tailEnd/>
            </a:ln>
            <a:effectLst/>
          </p:spPr>
          <p:txBody>
            <a:bodyPr wrap="none" lIns="91425" tIns="45713" rIns="91425" bIns="45713" anchor="ctr"/>
            <a:lstStyle/>
            <a:p>
              <a:endParaRPr lang="en-US">
                <a:solidFill>
                  <a:srgbClr val="000000"/>
                </a:solidFill>
              </a:endParaRPr>
            </a:p>
          </p:txBody>
        </p:sp>
        <p:sp>
          <p:nvSpPr>
            <p:cNvPr id="117766" name="Text Box 6"/>
            <p:cNvSpPr txBox="1">
              <a:spLocks noChangeArrowheads="1"/>
            </p:cNvSpPr>
            <p:nvPr/>
          </p:nvSpPr>
          <p:spPr bwMode="auto">
            <a:xfrm>
              <a:off x="228600" y="4953000"/>
              <a:ext cx="2362200" cy="366712"/>
            </a:xfrm>
            <a:prstGeom prst="rect">
              <a:avLst/>
            </a:prstGeom>
            <a:noFill/>
            <a:ln w="9525" algn="ctr">
              <a:noFill/>
              <a:miter lim="800000"/>
              <a:headEnd/>
              <a:tailEnd/>
            </a:ln>
            <a:effectLst/>
          </p:spPr>
          <p:txBody>
            <a:bodyPr lIns="91425" tIns="45713" rIns="91425" bIns="45713">
              <a:spAutoFit/>
            </a:bodyPr>
            <a:lstStyle/>
            <a:p>
              <a:pPr defTabSz="1195202">
                <a:spcBef>
                  <a:spcPct val="50000"/>
                </a:spcBef>
              </a:pPr>
              <a:r>
                <a:rPr lang="en-US" sz="1800" dirty="0">
                  <a:solidFill>
                    <a:srgbClr val="000000"/>
                  </a:solidFill>
                  <a:latin typeface="+mj-lt"/>
                </a:rPr>
                <a:t>168.28.176.200:80</a:t>
              </a:r>
            </a:p>
          </p:txBody>
        </p:sp>
        <p:sp>
          <p:nvSpPr>
            <p:cNvPr id="117767" name="Text Box 7"/>
            <p:cNvSpPr txBox="1">
              <a:spLocks noChangeArrowheads="1"/>
            </p:cNvSpPr>
            <p:nvPr/>
          </p:nvSpPr>
          <p:spPr bwMode="auto">
            <a:xfrm>
              <a:off x="2857500" y="5019220"/>
              <a:ext cx="2057400" cy="366712"/>
            </a:xfrm>
            <a:prstGeom prst="rect">
              <a:avLst/>
            </a:prstGeom>
            <a:noFill/>
            <a:ln w="9525" algn="ctr">
              <a:noFill/>
              <a:miter lim="800000"/>
              <a:headEnd/>
              <a:tailEnd/>
            </a:ln>
            <a:effectLst/>
          </p:spPr>
          <p:txBody>
            <a:bodyPr lIns="91425" tIns="45713" rIns="91425" bIns="45713">
              <a:spAutoFit/>
            </a:bodyPr>
            <a:lstStyle/>
            <a:p>
              <a:pPr defTabSz="1195202">
                <a:spcBef>
                  <a:spcPct val="50000"/>
                </a:spcBef>
              </a:pPr>
              <a:r>
                <a:rPr lang="en-US" sz="1800" dirty="0">
                  <a:solidFill>
                    <a:srgbClr val="000000"/>
                  </a:solidFill>
                  <a:latin typeface="+mj-lt"/>
                </a:rPr>
                <a:t>206.2.42.6:1025</a:t>
              </a:r>
            </a:p>
          </p:txBody>
        </p:sp>
        <p:sp>
          <p:nvSpPr>
            <p:cNvPr id="117769" name="Rectangle 9"/>
            <p:cNvSpPr>
              <a:spLocks noChangeArrowheads="1"/>
            </p:cNvSpPr>
            <p:nvPr/>
          </p:nvSpPr>
          <p:spPr bwMode="auto">
            <a:xfrm>
              <a:off x="6934200" y="3810000"/>
              <a:ext cx="1600200" cy="1143000"/>
            </a:xfrm>
            <a:prstGeom prst="rect">
              <a:avLst/>
            </a:prstGeom>
            <a:solidFill>
              <a:srgbClr val="FFFF99"/>
            </a:solidFill>
            <a:ln w="9525" algn="ctr">
              <a:solidFill>
                <a:schemeClr val="tx1"/>
              </a:solidFill>
              <a:miter lim="800000"/>
              <a:headEnd/>
              <a:tailEnd/>
            </a:ln>
            <a:effectLst/>
          </p:spPr>
          <p:txBody>
            <a:bodyPr wrap="none" lIns="91425" tIns="45713" rIns="91425" bIns="45713" anchor="ctr"/>
            <a:lstStyle/>
            <a:p>
              <a:endParaRPr lang="en-US">
                <a:solidFill>
                  <a:srgbClr val="000000"/>
                </a:solidFill>
              </a:endParaRPr>
            </a:p>
          </p:txBody>
        </p:sp>
        <p:sp>
          <p:nvSpPr>
            <p:cNvPr id="117770" name="AutoShape 10"/>
            <p:cNvSpPr>
              <a:spLocks noChangeArrowheads="1"/>
            </p:cNvSpPr>
            <p:nvPr/>
          </p:nvSpPr>
          <p:spPr bwMode="auto">
            <a:xfrm>
              <a:off x="5438776" y="4114800"/>
              <a:ext cx="1447799" cy="533400"/>
            </a:xfrm>
            <a:prstGeom prst="leftRightArrow">
              <a:avLst>
                <a:gd name="adj1" fmla="val 50000"/>
                <a:gd name="adj2" fmla="val 54286"/>
              </a:avLst>
            </a:prstGeom>
            <a:solidFill>
              <a:srgbClr val="003366"/>
            </a:solidFill>
            <a:ln w="9525" algn="ctr">
              <a:solidFill>
                <a:schemeClr val="tx1"/>
              </a:solidFill>
              <a:miter lim="800000"/>
              <a:headEnd/>
              <a:tailEnd/>
            </a:ln>
            <a:effectLst/>
          </p:spPr>
          <p:txBody>
            <a:bodyPr wrap="none" lIns="91425" tIns="45713" rIns="91425" bIns="45713" anchor="ctr"/>
            <a:lstStyle/>
            <a:p>
              <a:endParaRPr lang="en-US">
                <a:solidFill>
                  <a:srgbClr val="000000"/>
                </a:solidFill>
              </a:endParaRPr>
            </a:p>
          </p:txBody>
        </p:sp>
        <p:sp>
          <p:nvSpPr>
            <p:cNvPr id="117771" name="Text Box 11"/>
            <p:cNvSpPr txBox="1">
              <a:spLocks noChangeArrowheads="1"/>
            </p:cNvSpPr>
            <p:nvPr/>
          </p:nvSpPr>
          <p:spPr bwMode="auto">
            <a:xfrm>
              <a:off x="6705600" y="4953000"/>
              <a:ext cx="2133600" cy="366712"/>
            </a:xfrm>
            <a:prstGeom prst="rect">
              <a:avLst/>
            </a:prstGeom>
            <a:noFill/>
            <a:ln w="9525" algn="ctr">
              <a:noFill/>
              <a:miter lim="800000"/>
              <a:headEnd/>
              <a:tailEnd/>
            </a:ln>
            <a:effectLst/>
          </p:spPr>
          <p:txBody>
            <a:bodyPr lIns="91425" tIns="45713" rIns="91425" bIns="45713">
              <a:spAutoFit/>
            </a:bodyPr>
            <a:lstStyle/>
            <a:p>
              <a:pPr defTabSz="1195202">
                <a:spcBef>
                  <a:spcPct val="50000"/>
                </a:spcBef>
              </a:pPr>
              <a:r>
                <a:rPr lang="en-US" sz="1800" dirty="0">
                  <a:solidFill>
                    <a:srgbClr val="000000"/>
                  </a:solidFill>
                  <a:latin typeface="+mj-lt"/>
                </a:rPr>
                <a:t>192.168.0.8:4096</a:t>
              </a:r>
            </a:p>
          </p:txBody>
        </p:sp>
        <p:sp>
          <p:nvSpPr>
            <p:cNvPr id="117772" name="Rectangle 12"/>
            <p:cNvSpPr>
              <a:spLocks noChangeArrowheads="1"/>
            </p:cNvSpPr>
            <p:nvPr/>
          </p:nvSpPr>
          <p:spPr bwMode="auto">
            <a:xfrm>
              <a:off x="2835645" y="3429000"/>
              <a:ext cx="6155955" cy="2309774"/>
            </a:xfrm>
            <a:prstGeom prst="rect">
              <a:avLst/>
            </a:prstGeom>
            <a:noFill/>
            <a:ln w="9525" algn="ctr">
              <a:solidFill>
                <a:schemeClr val="tx1"/>
              </a:solidFill>
              <a:miter lim="800000"/>
              <a:headEnd/>
              <a:tailEnd/>
            </a:ln>
            <a:effectLst/>
          </p:spPr>
          <p:txBody>
            <a:bodyPr wrap="none" lIns="91425" tIns="45713" rIns="91425" bIns="45713" anchor="ctr"/>
            <a:lstStyle/>
            <a:p>
              <a:endParaRPr lang="en-US">
                <a:solidFill>
                  <a:srgbClr val="000000"/>
                </a:solidFill>
              </a:endParaRPr>
            </a:p>
          </p:txBody>
        </p:sp>
        <p:sp>
          <p:nvSpPr>
            <p:cNvPr id="117773" name="Text Box 13"/>
            <p:cNvSpPr txBox="1">
              <a:spLocks noChangeArrowheads="1"/>
            </p:cNvSpPr>
            <p:nvPr/>
          </p:nvSpPr>
          <p:spPr bwMode="auto">
            <a:xfrm>
              <a:off x="4419600" y="5334000"/>
              <a:ext cx="2057400" cy="366712"/>
            </a:xfrm>
            <a:prstGeom prst="rect">
              <a:avLst/>
            </a:prstGeom>
            <a:noFill/>
            <a:ln w="9525" algn="ctr">
              <a:noFill/>
              <a:miter lim="800000"/>
              <a:headEnd/>
              <a:tailEnd/>
            </a:ln>
            <a:effectLst/>
          </p:spPr>
          <p:txBody>
            <a:bodyPr lIns="91425" tIns="45713" rIns="91425" bIns="45713">
              <a:spAutoFit/>
            </a:bodyPr>
            <a:lstStyle/>
            <a:p>
              <a:pPr defTabSz="1195202">
                <a:spcBef>
                  <a:spcPct val="50000"/>
                </a:spcBef>
              </a:pPr>
              <a:r>
                <a:rPr lang="en-US" sz="1800" dirty="0">
                  <a:solidFill>
                    <a:srgbClr val="000000"/>
                  </a:solidFill>
                  <a:latin typeface="+mj-lt"/>
                </a:rPr>
                <a:t>192.168.0.1:80</a:t>
              </a:r>
            </a:p>
          </p:txBody>
        </p:sp>
        <p:sp>
          <p:nvSpPr>
            <p:cNvPr id="117774" name="Text Box 14"/>
            <p:cNvSpPr txBox="1">
              <a:spLocks noChangeArrowheads="1"/>
            </p:cNvSpPr>
            <p:nvPr/>
          </p:nvSpPr>
          <p:spPr bwMode="auto">
            <a:xfrm>
              <a:off x="533400" y="4038600"/>
              <a:ext cx="1676401" cy="519113"/>
            </a:xfrm>
            <a:prstGeom prst="rect">
              <a:avLst/>
            </a:prstGeom>
            <a:noFill/>
            <a:ln w="9525" algn="ctr">
              <a:noFill/>
              <a:miter lim="800000"/>
              <a:headEnd/>
              <a:tailEnd/>
            </a:ln>
            <a:effectLst/>
          </p:spPr>
          <p:txBody>
            <a:bodyPr lIns="91425" tIns="45713" rIns="91425" bIns="45713">
              <a:spAutoFit/>
            </a:bodyPr>
            <a:lstStyle/>
            <a:p>
              <a:pPr algn="ctr" defTabSz="1195202">
                <a:spcBef>
                  <a:spcPct val="50000"/>
                </a:spcBef>
              </a:pPr>
              <a:r>
                <a:rPr lang="en-US" sz="2800" dirty="0">
                  <a:solidFill>
                    <a:srgbClr val="000000"/>
                  </a:solidFill>
                  <a:latin typeface="+mj-lt"/>
                </a:rPr>
                <a:t>Server</a:t>
              </a:r>
            </a:p>
          </p:txBody>
        </p:sp>
        <p:sp>
          <p:nvSpPr>
            <p:cNvPr id="117775" name="AutoShape 15"/>
            <p:cNvSpPr>
              <a:spLocks noChangeArrowheads="1"/>
            </p:cNvSpPr>
            <p:nvPr/>
          </p:nvSpPr>
          <p:spPr bwMode="auto">
            <a:xfrm>
              <a:off x="2209800" y="4114800"/>
              <a:ext cx="1600200" cy="533400"/>
            </a:xfrm>
            <a:prstGeom prst="leftRightArrow">
              <a:avLst>
                <a:gd name="adj1" fmla="val 50000"/>
                <a:gd name="adj2" fmla="val 60000"/>
              </a:avLst>
            </a:prstGeom>
            <a:solidFill>
              <a:srgbClr val="003366"/>
            </a:solidFill>
            <a:ln w="9525" algn="ctr">
              <a:solidFill>
                <a:schemeClr val="tx1"/>
              </a:solidFill>
              <a:miter lim="800000"/>
              <a:headEnd/>
              <a:tailEnd/>
            </a:ln>
            <a:effectLst/>
          </p:spPr>
          <p:txBody>
            <a:bodyPr wrap="none" lIns="91425" tIns="45713" rIns="91425" bIns="45713" anchor="ctr"/>
            <a:lstStyle/>
            <a:p>
              <a:endParaRPr lang="en-US">
                <a:solidFill>
                  <a:srgbClr val="000000"/>
                </a:solidFill>
              </a:endParaRPr>
            </a:p>
          </p:txBody>
        </p:sp>
        <p:sp>
          <p:nvSpPr>
            <p:cNvPr id="117776" name="Text Box 16"/>
            <p:cNvSpPr txBox="1">
              <a:spLocks noChangeArrowheads="1"/>
            </p:cNvSpPr>
            <p:nvPr/>
          </p:nvSpPr>
          <p:spPr bwMode="auto">
            <a:xfrm>
              <a:off x="6858000" y="4114800"/>
              <a:ext cx="1676401" cy="519113"/>
            </a:xfrm>
            <a:prstGeom prst="rect">
              <a:avLst/>
            </a:prstGeom>
            <a:noFill/>
            <a:ln w="9525" algn="ctr">
              <a:noFill/>
              <a:miter lim="800000"/>
              <a:headEnd/>
              <a:tailEnd/>
            </a:ln>
            <a:effectLst/>
          </p:spPr>
          <p:txBody>
            <a:bodyPr lIns="91425" tIns="45713" rIns="91425" bIns="45713">
              <a:spAutoFit/>
            </a:bodyPr>
            <a:lstStyle/>
            <a:p>
              <a:pPr algn="ctr" defTabSz="1195202">
                <a:spcBef>
                  <a:spcPct val="50000"/>
                </a:spcBef>
              </a:pPr>
              <a:r>
                <a:rPr lang="en-US" sz="2800" dirty="0">
                  <a:solidFill>
                    <a:srgbClr val="000000"/>
                  </a:solidFill>
                  <a:latin typeface="+mj-lt"/>
                </a:rPr>
                <a:t>Client</a:t>
              </a:r>
            </a:p>
          </p:txBody>
        </p:sp>
        <p:sp>
          <p:nvSpPr>
            <p:cNvPr id="117777" name="Text Box 17"/>
            <p:cNvSpPr txBox="1">
              <a:spLocks noChangeArrowheads="1"/>
            </p:cNvSpPr>
            <p:nvPr/>
          </p:nvSpPr>
          <p:spPr bwMode="auto">
            <a:xfrm>
              <a:off x="3733800" y="3886199"/>
              <a:ext cx="1676401" cy="946150"/>
            </a:xfrm>
            <a:prstGeom prst="rect">
              <a:avLst/>
            </a:prstGeom>
            <a:noFill/>
            <a:ln w="9525" algn="ctr">
              <a:noFill/>
              <a:miter lim="800000"/>
              <a:headEnd/>
              <a:tailEnd/>
            </a:ln>
            <a:effectLst/>
          </p:spPr>
          <p:txBody>
            <a:bodyPr lIns="91425" tIns="45713" rIns="91425" bIns="45713">
              <a:spAutoFit/>
            </a:bodyPr>
            <a:lstStyle/>
            <a:p>
              <a:pPr algn="ctr" defTabSz="1195202">
                <a:spcBef>
                  <a:spcPct val="50000"/>
                </a:spcBef>
              </a:pPr>
              <a:r>
                <a:rPr lang="en-US" sz="2800" dirty="0">
                  <a:solidFill>
                    <a:srgbClr val="000000"/>
                  </a:solidFill>
                  <a:latin typeface="+mj-lt"/>
                </a:rPr>
                <a:t>NAT</a:t>
              </a:r>
              <a:br>
                <a:rPr lang="en-US" sz="2800" dirty="0">
                  <a:solidFill>
                    <a:srgbClr val="000000"/>
                  </a:solidFill>
                  <a:latin typeface="+mj-lt"/>
                </a:rPr>
              </a:br>
              <a:r>
                <a:rPr lang="en-US" sz="2800" dirty="0">
                  <a:solidFill>
                    <a:srgbClr val="000000"/>
                  </a:solidFill>
                  <a:latin typeface="+mj-lt"/>
                </a:rPr>
                <a:t>Router</a:t>
              </a:r>
            </a:p>
          </p:txBody>
        </p:sp>
      </p:grpSp>
    </p:spTree>
    <p:extLst>
      <p:ext uri="{BB962C8B-B14F-4D97-AF65-F5344CB8AC3E}">
        <p14:creationId xmlns:p14="http://schemas.microsoft.com/office/powerpoint/2010/main" val="12391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763">
                                            <p:txEl>
                                              <p:pRg st="1" end="1"/>
                                            </p:txEl>
                                          </p:spTgt>
                                        </p:tgtEl>
                                        <p:attrNameLst>
                                          <p:attrName>style.visibility</p:attrName>
                                        </p:attrNameLst>
                                      </p:cBhvr>
                                      <p:to>
                                        <p:strVal val="visible"/>
                                      </p:to>
                                    </p:set>
                                    <p:animEffect transition="in" filter="fade">
                                      <p:cBhvr>
                                        <p:cTn id="7" dur="500"/>
                                        <p:tgtEl>
                                          <p:spTgt spid="1177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US" dirty="0"/>
              <a:t>Port Forwarding</a:t>
            </a:r>
          </a:p>
        </p:txBody>
      </p:sp>
      <p:sp>
        <p:nvSpPr>
          <p:cNvPr id="29" name="Slide Number Placeholder 28"/>
          <p:cNvSpPr>
            <a:spLocks noGrp="1"/>
          </p:cNvSpPr>
          <p:nvPr>
            <p:ph type="sldNum" sz="quarter" idx="12"/>
          </p:nvPr>
        </p:nvSpPr>
        <p:spPr/>
        <p:txBody>
          <a:bodyPr/>
          <a:lstStyle/>
          <a:p>
            <a:pPr>
              <a:defRPr/>
            </a:pPr>
            <a:fld id="{C202AFE5-E482-4548-BA7B-6BA3DEFDC7E5}" type="slidenum">
              <a:rPr lang="en-US" smtClean="0"/>
              <a:pPr>
                <a:defRPr/>
              </a:pPr>
              <a:t>52</a:t>
            </a:fld>
            <a:endParaRPr lang="en-US"/>
          </a:p>
        </p:txBody>
      </p:sp>
      <p:sp>
        <p:nvSpPr>
          <p:cNvPr id="203780" name="Rectangle 4">
            <a:extLst>
              <a:ext uri="{C183D7F6-B498-43B3-948B-1728B52AA6E4}">
                <adec:decorative xmlns:adec="http://schemas.microsoft.com/office/drawing/2017/decorative" val="1"/>
              </a:ext>
            </a:extLst>
          </p:cNvPr>
          <p:cNvSpPr>
            <a:spLocks noChangeArrowheads="1"/>
          </p:cNvSpPr>
          <p:nvPr/>
        </p:nvSpPr>
        <p:spPr bwMode="auto">
          <a:xfrm>
            <a:off x="616971" y="4186921"/>
            <a:ext cx="1601707" cy="1144240"/>
          </a:xfrm>
          <a:prstGeom prst="rect">
            <a:avLst/>
          </a:prstGeom>
          <a:solidFill>
            <a:srgbClr val="FFFF99"/>
          </a:solidFill>
          <a:ln w="9525" algn="ctr">
            <a:solidFill>
              <a:schemeClr val="tx1"/>
            </a:solidFill>
            <a:miter lim="800000"/>
            <a:headEnd/>
            <a:tailEnd/>
          </a:ln>
          <a:effectLst/>
        </p:spPr>
        <p:txBody>
          <a:bodyPr wrap="none" lIns="111887" tIns="55944" rIns="111887" bIns="55944" anchor="ctr"/>
          <a:lstStyle/>
          <a:p>
            <a:endParaRPr lang="en-US">
              <a:solidFill>
                <a:srgbClr val="000000"/>
              </a:solidFill>
            </a:endParaRPr>
          </a:p>
        </p:txBody>
      </p:sp>
      <p:sp>
        <p:nvSpPr>
          <p:cNvPr id="203781" name="Text Box 5"/>
          <p:cNvSpPr txBox="1">
            <a:spLocks noChangeArrowheads="1"/>
          </p:cNvSpPr>
          <p:nvPr/>
        </p:nvSpPr>
        <p:spPr bwMode="auto">
          <a:xfrm>
            <a:off x="134648" y="5558150"/>
            <a:ext cx="2875839" cy="461650"/>
          </a:xfrm>
          <a:prstGeom prst="rect">
            <a:avLst/>
          </a:prstGeom>
          <a:noFill/>
          <a:ln w="9525" algn="ctr">
            <a:noFill/>
            <a:miter lim="800000"/>
            <a:headEnd/>
            <a:tailEnd/>
          </a:ln>
          <a:effectLst/>
        </p:spPr>
        <p:txBody>
          <a:bodyPr lIns="91411" tIns="45706" rIns="91411" bIns="45706">
            <a:spAutoFit/>
          </a:bodyPr>
          <a:lstStyle/>
          <a:p>
            <a:pPr defTabSz="1194626">
              <a:spcBef>
                <a:spcPct val="50000"/>
              </a:spcBef>
            </a:pPr>
            <a:r>
              <a:rPr lang="en-US" sz="2400" dirty="0">
                <a:solidFill>
                  <a:srgbClr val="000000"/>
                </a:solidFill>
                <a:latin typeface="+mj-lt"/>
              </a:rPr>
              <a:t>168.28.176.200:80</a:t>
            </a:r>
          </a:p>
        </p:txBody>
      </p:sp>
      <p:sp>
        <p:nvSpPr>
          <p:cNvPr id="203783" name="Rectangle 7">
            <a:extLst>
              <a:ext uri="{C183D7F6-B498-43B3-948B-1728B52AA6E4}">
                <adec:decorative xmlns:adec="http://schemas.microsoft.com/office/drawing/2017/decorative" val="1"/>
              </a:ext>
            </a:extLst>
          </p:cNvPr>
          <p:cNvSpPr>
            <a:spLocks noChangeArrowheads="1"/>
          </p:cNvSpPr>
          <p:nvPr/>
        </p:nvSpPr>
        <p:spPr bwMode="auto">
          <a:xfrm>
            <a:off x="3703822" y="2847318"/>
            <a:ext cx="2112163" cy="1142380"/>
          </a:xfrm>
          <a:prstGeom prst="rect">
            <a:avLst/>
          </a:prstGeom>
          <a:solidFill>
            <a:srgbClr val="FFFF99"/>
          </a:solidFill>
          <a:ln w="9525" algn="ctr">
            <a:solidFill>
              <a:schemeClr val="tx1"/>
            </a:solidFill>
            <a:miter lim="800000"/>
            <a:headEnd/>
            <a:tailEnd/>
          </a:ln>
          <a:effectLst/>
        </p:spPr>
        <p:txBody>
          <a:bodyPr wrap="none" lIns="111887" tIns="55944" rIns="111887" bIns="55944" anchor="ctr"/>
          <a:lstStyle/>
          <a:p>
            <a:endParaRPr lang="en-US">
              <a:solidFill>
                <a:srgbClr val="000000"/>
              </a:solidFill>
            </a:endParaRPr>
          </a:p>
        </p:txBody>
      </p:sp>
      <p:sp>
        <p:nvSpPr>
          <p:cNvPr id="203784" name="Text Box 8"/>
          <p:cNvSpPr txBox="1">
            <a:spLocks noChangeArrowheads="1"/>
          </p:cNvSpPr>
          <p:nvPr/>
        </p:nvSpPr>
        <p:spPr bwMode="auto">
          <a:xfrm>
            <a:off x="3352132" y="4116217"/>
            <a:ext cx="2819568" cy="461650"/>
          </a:xfrm>
          <a:prstGeom prst="rect">
            <a:avLst/>
          </a:prstGeom>
          <a:noFill/>
          <a:ln w="9525" algn="ctr">
            <a:noFill/>
            <a:miter lim="800000"/>
            <a:headEnd/>
            <a:tailEnd/>
          </a:ln>
          <a:effectLst/>
        </p:spPr>
        <p:txBody>
          <a:bodyPr lIns="91411" tIns="45706" rIns="91411" bIns="45706">
            <a:spAutoFit/>
          </a:bodyPr>
          <a:lstStyle/>
          <a:p>
            <a:pPr defTabSz="1194626">
              <a:spcBef>
                <a:spcPct val="50000"/>
              </a:spcBef>
            </a:pPr>
            <a:r>
              <a:rPr lang="en-US" sz="2400" dirty="0">
                <a:solidFill>
                  <a:srgbClr val="000000"/>
                </a:solidFill>
                <a:latin typeface="+mj-lt"/>
              </a:rPr>
              <a:t>206.2.42.6:4096</a:t>
            </a:r>
          </a:p>
        </p:txBody>
      </p:sp>
      <p:grpSp>
        <p:nvGrpSpPr>
          <p:cNvPr id="2" name="Group 9">
            <a:extLst>
              <a:ext uri="{C183D7F6-B498-43B3-948B-1728B52AA6E4}">
                <adec:decorative xmlns:adec="http://schemas.microsoft.com/office/drawing/2017/decorative" val="1"/>
              </a:ext>
            </a:extLst>
          </p:cNvPr>
          <p:cNvGrpSpPr>
            <a:grpSpLocks/>
          </p:cNvGrpSpPr>
          <p:nvPr/>
        </p:nvGrpSpPr>
        <p:grpSpPr bwMode="auto">
          <a:xfrm>
            <a:off x="6933368" y="2936628"/>
            <a:ext cx="1601708" cy="1160985"/>
            <a:chOff x="3450" y="1507"/>
            <a:chExt cx="797" cy="624"/>
          </a:xfrm>
        </p:grpSpPr>
        <p:sp>
          <p:nvSpPr>
            <p:cNvPr id="203786" name="Rectangle 10"/>
            <p:cNvSpPr>
              <a:spLocks noChangeArrowheads="1"/>
            </p:cNvSpPr>
            <p:nvPr/>
          </p:nvSpPr>
          <p:spPr bwMode="auto">
            <a:xfrm>
              <a:off x="3450" y="1507"/>
              <a:ext cx="797" cy="615"/>
            </a:xfrm>
            <a:prstGeom prst="rect">
              <a:avLst/>
            </a:prstGeom>
            <a:solidFill>
              <a:srgbClr val="FFFF99"/>
            </a:solidFill>
            <a:ln w="9525" algn="ctr">
              <a:solidFill>
                <a:schemeClr val="tx1"/>
              </a:solidFill>
              <a:miter lim="800000"/>
              <a:headEnd/>
              <a:tailEnd/>
            </a:ln>
            <a:effectLst/>
          </p:spPr>
          <p:txBody>
            <a:bodyPr wrap="none" anchor="ctr"/>
            <a:lstStyle/>
            <a:p>
              <a:endParaRPr lang="en-US">
                <a:solidFill>
                  <a:srgbClr val="000000"/>
                </a:solidFill>
              </a:endParaRPr>
            </a:p>
          </p:txBody>
        </p:sp>
        <p:sp>
          <p:nvSpPr>
            <p:cNvPr id="203787" name="Text Box 11"/>
            <p:cNvSpPr txBox="1">
              <a:spLocks noChangeArrowheads="1"/>
            </p:cNvSpPr>
            <p:nvPr/>
          </p:nvSpPr>
          <p:spPr bwMode="auto">
            <a:xfrm>
              <a:off x="3619" y="1891"/>
              <a:ext cx="568" cy="240"/>
            </a:xfrm>
            <a:prstGeom prst="rect">
              <a:avLst/>
            </a:prstGeom>
            <a:noFill/>
            <a:ln w="9525" algn="ctr">
              <a:noFill/>
              <a:miter lim="800000"/>
              <a:headEnd/>
              <a:tailEnd/>
            </a:ln>
            <a:effectLst/>
          </p:spPr>
          <p:txBody>
            <a:bodyPr wrap="square" lIns="74706" tIns="37353" rIns="74706" bIns="37353">
              <a:spAutoFit/>
            </a:bodyPr>
            <a:lstStyle/>
            <a:p>
              <a:pPr defTabSz="1194626">
                <a:spcBef>
                  <a:spcPct val="50000"/>
                </a:spcBef>
              </a:pPr>
              <a:r>
                <a:rPr lang="en-US" sz="2400" dirty="0">
                  <a:solidFill>
                    <a:srgbClr val="000000"/>
                  </a:solidFill>
                  <a:latin typeface="+mj-lt"/>
                </a:rPr>
                <a:t>2:80</a:t>
              </a:r>
            </a:p>
          </p:txBody>
        </p:sp>
      </p:grpSp>
      <p:sp>
        <p:nvSpPr>
          <p:cNvPr id="203788" name="Rectangle 12">
            <a:extLst>
              <a:ext uri="{C183D7F6-B498-43B3-948B-1728B52AA6E4}">
                <adec:decorative xmlns:adec="http://schemas.microsoft.com/office/drawing/2017/decorative" val="1"/>
              </a:ext>
            </a:extLst>
          </p:cNvPr>
          <p:cNvSpPr>
            <a:spLocks noChangeArrowheads="1"/>
          </p:cNvSpPr>
          <p:nvPr/>
        </p:nvSpPr>
        <p:spPr bwMode="auto">
          <a:xfrm>
            <a:off x="3048672" y="1597031"/>
            <a:ext cx="5942595" cy="4197407"/>
          </a:xfrm>
          <a:prstGeom prst="rect">
            <a:avLst/>
          </a:prstGeom>
          <a:noFill/>
          <a:ln w="9525" algn="ctr">
            <a:solidFill>
              <a:schemeClr val="tx1"/>
            </a:solidFill>
            <a:miter lim="800000"/>
            <a:headEnd/>
            <a:tailEnd/>
          </a:ln>
          <a:effectLst/>
        </p:spPr>
        <p:txBody>
          <a:bodyPr wrap="none" lIns="111887" tIns="55944" rIns="111887" bIns="55944" anchor="ctr"/>
          <a:lstStyle/>
          <a:p>
            <a:endParaRPr lang="en-US">
              <a:solidFill>
                <a:srgbClr val="000000"/>
              </a:solidFill>
            </a:endParaRPr>
          </a:p>
        </p:txBody>
      </p:sp>
      <p:grpSp>
        <p:nvGrpSpPr>
          <p:cNvPr id="3" name="Group 13">
            <a:extLst>
              <a:ext uri="{C183D7F6-B498-43B3-948B-1728B52AA6E4}">
                <adec:decorative xmlns:adec="http://schemas.microsoft.com/office/drawing/2017/decorative" val="1"/>
              </a:ext>
            </a:extLst>
          </p:cNvPr>
          <p:cNvGrpSpPr>
            <a:grpSpLocks/>
          </p:cNvGrpSpPr>
          <p:nvPr/>
        </p:nvGrpSpPr>
        <p:grpSpPr bwMode="auto">
          <a:xfrm>
            <a:off x="6933368" y="1686338"/>
            <a:ext cx="1601708" cy="1160985"/>
            <a:chOff x="3450" y="1507"/>
            <a:chExt cx="797" cy="624"/>
          </a:xfrm>
        </p:grpSpPr>
        <p:sp>
          <p:nvSpPr>
            <p:cNvPr id="203790" name="Rectangle 14"/>
            <p:cNvSpPr>
              <a:spLocks noChangeArrowheads="1"/>
            </p:cNvSpPr>
            <p:nvPr/>
          </p:nvSpPr>
          <p:spPr bwMode="auto">
            <a:xfrm>
              <a:off x="3450" y="1507"/>
              <a:ext cx="797" cy="615"/>
            </a:xfrm>
            <a:prstGeom prst="rect">
              <a:avLst/>
            </a:prstGeom>
            <a:solidFill>
              <a:srgbClr val="FFFF99"/>
            </a:solidFill>
            <a:ln w="9525" algn="ctr">
              <a:solidFill>
                <a:schemeClr val="tx1"/>
              </a:solidFill>
              <a:miter lim="800000"/>
              <a:headEnd/>
              <a:tailEnd/>
            </a:ln>
            <a:effectLst/>
          </p:spPr>
          <p:txBody>
            <a:bodyPr wrap="none" anchor="ctr"/>
            <a:lstStyle/>
            <a:p>
              <a:endParaRPr lang="en-US">
                <a:solidFill>
                  <a:srgbClr val="000000"/>
                </a:solidFill>
              </a:endParaRPr>
            </a:p>
          </p:txBody>
        </p:sp>
        <p:sp>
          <p:nvSpPr>
            <p:cNvPr id="203791" name="Text Box 15"/>
            <p:cNvSpPr txBox="1">
              <a:spLocks noChangeArrowheads="1"/>
            </p:cNvSpPr>
            <p:nvPr/>
          </p:nvSpPr>
          <p:spPr bwMode="auto">
            <a:xfrm>
              <a:off x="3665" y="1891"/>
              <a:ext cx="424" cy="240"/>
            </a:xfrm>
            <a:prstGeom prst="rect">
              <a:avLst/>
            </a:prstGeom>
            <a:noFill/>
            <a:ln w="9525" algn="ctr">
              <a:noFill/>
              <a:miter lim="800000"/>
              <a:headEnd/>
              <a:tailEnd/>
            </a:ln>
            <a:effectLst/>
          </p:spPr>
          <p:txBody>
            <a:bodyPr wrap="square" lIns="74706" tIns="37353" rIns="74706" bIns="37353">
              <a:spAutoFit/>
            </a:bodyPr>
            <a:lstStyle/>
            <a:p>
              <a:pPr defTabSz="1194626">
                <a:spcBef>
                  <a:spcPct val="50000"/>
                </a:spcBef>
              </a:pPr>
              <a:r>
                <a:rPr lang="en-US" sz="2400" dirty="0">
                  <a:solidFill>
                    <a:srgbClr val="000000"/>
                  </a:solidFill>
                  <a:latin typeface="+mj-lt"/>
                </a:rPr>
                <a:t>1:25</a:t>
              </a:r>
            </a:p>
          </p:txBody>
        </p:sp>
      </p:grpSp>
      <p:grpSp>
        <p:nvGrpSpPr>
          <p:cNvPr id="4" name="Group 16">
            <a:extLst>
              <a:ext uri="{C183D7F6-B498-43B3-948B-1728B52AA6E4}">
                <adec:decorative xmlns:adec="http://schemas.microsoft.com/office/drawing/2017/decorative" val="1"/>
              </a:ext>
            </a:extLst>
          </p:cNvPr>
          <p:cNvGrpSpPr>
            <a:grpSpLocks/>
          </p:cNvGrpSpPr>
          <p:nvPr/>
        </p:nvGrpSpPr>
        <p:grpSpPr bwMode="auto">
          <a:xfrm>
            <a:off x="6991645" y="4203665"/>
            <a:ext cx="1601708" cy="1144241"/>
            <a:chOff x="3450" y="1507"/>
            <a:chExt cx="797" cy="615"/>
          </a:xfrm>
        </p:grpSpPr>
        <p:sp>
          <p:nvSpPr>
            <p:cNvPr id="203793" name="Rectangle 17"/>
            <p:cNvSpPr>
              <a:spLocks noChangeArrowheads="1"/>
            </p:cNvSpPr>
            <p:nvPr/>
          </p:nvSpPr>
          <p:spPr bwMode="auto">
            <a:xfrm>
              <a:off x="3450" y="1507"/>
              <a:ext cx="797" cy="615"/>
            </a:xfrm>
            <a:prstGeom prst="rect">
              <a:avLst/>
            </a:prstGeom>
            <a:solidFill>
              <a:srgbClr val="FFFF99"/>
            </a:solidFill>
            <a:ln w="9525" algn="ctr">
              <a:solidFill>
                <a:schemeClr val="tx1"/>
              </a:solidFill>
              <a:miter lim="800000"/>
              <a:headEnd/>
              <a:tailEnd/>
            </a:ln>
            <a:effectLst/>
          </p:spPr>
          <p:txBody>
            <a:bodyPr wrap="none" anchor="ctr"/>
            <a:lstStyle/>
            <a:p>
              <a:endParaRPr lang="en-US">
                <a:solidFill>
                  <a:srgbClr val="000000"/>
                </a:solidFill>
              </a:endParaRPr>
            </a:p>
          </p:txBody>
        </p:sp>
        <p:sp>
          <p:nvSpPr>
            <p:cNvPr id="203794" name="Text Box 18"/>
            <p:cNvSpPr txBox="1">
              <a:spLocks noChangeArrowheads="1"/>
            </p:cNvSpPr>
            <p:nvPr/>
          </p:nvSpPr>
          <p:spPr bwMode="auto">
            <a:xfrm>
              <a:off x="3494" y="1795"/>
              <a:ext cx="720" cy="240"/>
            </a:xfrm>
            <a:prstGeom prst="rect">
              <a:avLst/>
            </a:prstGeom>
            <a:noFill/>
            <a:ln w="9525" algn="ctr">
              <a:noFill/>
              <a:miter lim="800000"/>
              <a:headEnd/>
              <a:tailEnd/>
            </a:ln>
            <a:effectLst/>
          </p:spPr>
          <p:txBody>
            <a:bodyPr wrap="square" lIns="74706" tIns="37353" rIns="74706" bIns="37353">
              <a:spAutoFit/>
            </a:bodyPr>
            <a:lstStyle/>
            <a:p>
              <a:pPr defTabSz="1194626">
                <a:spcBef>
                  <a:spcPct val="50000"/>
                </a:spcBef>
              </a:pPr>
              <a:r>
                <a:rPr lang="en-US" sz="2400" dirty="0">
                  <a:solidFill>
                    <a:srgbClr val="000000"/>
                  </a:solidFill>
                  <a:latin typeface="+mj-lt"/>
                </a:rPr>
                <a:t>.3:1024</a:t>
              </a:r>
            </a:p>
          </p:txBody>
        </p:sp>
      </p:grpSp>
      <p:sp>
        <p:nvSpPr>
          <p:cNvPr id="203795" name="Text Box 19"/>
          <p:cNvSpPr txBox="1">
            <a:spLocks noChangeArrowheads="1"/>
          </p:cNvSpPr>
          <p:nvPr/>
        </p:nvSpPr>
        <p:spPr bwMode="auto">
          <a:xfrm>
            <a:off x="7080068" y="1874070"/>
            <a:ext cx="1446963" cy="559257"/>
          </a:xfrm>
          <a:prstGeom prst="rect">
            <a:avLst/>
          </a:prstGeom>
          <a:noFill/>
          <a:ln w="9525">
            <a:noFill/>
            <a:miter lim="800000"/>
            <a:headEnd/>
            <a:tailEnd/>
          </a:ln>
          <a:effectLst/>
        </p:spPr>
        <p:txBody>
          <a:bodyPr lIns="111887" tIns="55944" rIns="111887" bIns="55944">
            <a:spAutoFit/>
          </a:bodyPr>
          <a:lstStyle/>
          <a:p>
            <a:pPr>
              <a:spcBef>
                <a:spcPct val="50000"/>
              </a:spcBef>
            </a:pPr>
            <a:r>
              <a:rPr lang="en-US" sz="2800" dirty="0">
                <a:solidFill>
                  <a:srgbClr val="0070C0"/>
                </a:solidFill>
                <a:latin typeface="+mj-lt"/>
              </a:rPr>
              <a:t>SMTP</a:t>
            </a:r>
          </a:p>
        </p:txBody>
      </p:sp>
      <p:sp>
        <p:nvSpPr>
          <p:cNvPr id="203797" name="Text Box 21"/>
          <p:cNvSpPr txBox="1">
            <a:spLocks noChangeArrowheads="1"/>
          </p:cNvSpPr>
          <p:nvPr/>
        </p:nvSpPr>
        <p:spPr bwMode="auto">
          <a:xfrm>
            <a:off x="7001694" y="4290453"/>
            <a:ext cx="1911199" cy="528479"/>
          </a:xfrm>
          <a:prstGeom prst="rect">
            <a:avLst/>
          </a:prstGeom>
          <a:noFill/>
          <a:ln w="9525">
            <a:noFill/>
            <a:miter lim="800000"/>
            <a:headEnd/>
            <a:tailEnd/>
          </a:ln>
          <a:effectLst/>
        </p:spPr>
        <p:txBody>
          <a:bodyPr wrap="square" lIns="111887" tIns="55944" rIns="111887" bIns="55944">
            <a:spAutoFit/>
          </a:bodyPr>
          <a:lstStyle/>
          <a:p>
            <a:pPr>
              <a:spcBef>
                <a:spcPct val="50000"/>
              </a:spcBef>
            </a:pPr>
            <a:r>
              <a:rPr lang="en-US" sz="2700" dirty="0">
                <a:solidFill>
                  <a:srgbClr val="000000"/>
                </a:solidFill>
                <a:latin typeface="+mj-lt"/>
              </a:rPr>
              <a:t>Desktop</a:t>
            </a:r>
          </a:p>
        </p:txBody>
      </p:sp>
      <p:sp>
        <p:nvSpPr>
          <p:cNvPr id="203798" name="Text Box 22"/>
          <p:cNvSpPr txBox="1">
            <a:spLocks noChangeArrowheads="1"/>
          </p:cNvSpPr>
          <p:nvPr/>
        </p:nvSpPr>
        <p:spPr bwMode="auto">
          <a:xfrm>
            <a:off x="3865099" y="2847320"/>
            <a:ext cx="2057400" cy="1097866"/>
          </a:xfrm>
          <a:prstGeom prst="rect">
            <a:avLst/>
          </a:prstGeom>
          <a:noFill/>
          <a:ln w="9525">
            <a:noFill/>
            <a:miter lim="800000"/>
            <a:headEnd/>
            <a:tailEnd/>
          </a:ln>
          <a:effectLst/>
        </p:spPr>
        <p:txBody>
          <a:bodyPr wrap="square" lIns="111887" tIns="55944" rIns="111887" bIns="55944">
            <a:spAutoFit/>
          </a:bodyPr>
          <a:lstStyle/>
          <a:p>
            <a:pPr>
              <a:spcBef>
                <a:spcPct val="50000"/>
              </a:spcBef>
            </a:pPr>
            <a:r>
              <a:rPr lang="en-US" sz="2200" dirty="0">
                <a:solidFill>
                  <a:srgbClr val="0070C0"/>
                </a:solidFill>
              </a:rPr>
              <a:t>25 </a:t>
            </a:r>
            <a:r>
              <a:rPr lang="en-US" sz="2200" dirty="0">
                <a:solidFill>
                  <a:srgbClr val="0070C0"/>
                </a:solidFill>
                <a:sym typeface="Wingdings" pitchFamily="2" charset="2"/>
              </a:rPr>
              <a:t> 1:25</a:t>
            </a:r>
            <a:br>
              <a:rPr lang="en-US" sz="2200" dirty="0">
                <a:solidFill>
                  <a:srgbClr val="FF0000"/>
                </a:solidFill>
                <a:sym typeface="Wingdings" pitchFamily="2" charset="2"/>
              </a:rPr>
            </a:br>
            <a:r>
              <a:rPr lang="en-US" sz="2200" dirty="0">
                <a:solidFill>
                  <a:srgbClr val="FF0000"/>
                </a:solidFill>
                <a:sym typeface="Wingdings" pitchFamily="2" charset="2"/>
              </a:rPr>
              <a:t>80  2:80</a:t>
            </a:r>
            <a:br>
              <a:rPr lang="en-US" sz="2200" dirty="0">
                <a:solidFill>
                  <a:srgbClr val="000000"/>
                </a:solidFill>
                <a:sym typeface="Wingdings" pitchFamily="2" charset="2"/>
              </a:rPr>
            </a:br>
            <a:r>
              <a:rPr lang="en-US" sz="2000" dirty="0">
                <a:solidFill>
                  <a:srgbClr val="000000"/>
                </a:solidFill>
                <a:sym typeface="Wingdings" pitchFamily="2" charset="2"/>
              </a:rPr>
              <a:t>4096  3:1024</a:t>
            </a:r>
            <a:endParaRPr lang="en-US" sz="2000" dirty="0">
              <a:solidFill>
                <a:srgbClr val="000000"/>
              </a:solidFill>
            </a:endParaRPr>
          </a:p>
        </p:txBody>
      </p:sp>
      <p:sp>
        <p:nvSpPr>
          <p:cNvPr id="203801" name="Line 25">
            <a:extLst>
              <a:ext uri="{C183D7F6-B498-43B3-948B-1728B52AA6E4}">
                <adec:decorative xmlns:adec="http://schemas.microsoft.com/office/drawing/2017/decorative" val="1"/>
              </a:ext>
            </a:extLst>
          </p:cNvPr>
          <p:cNvSpPr>
            <a:spLocks noChangeShapeType="1"/>
          </p:cNvSpPr>
          <p:nvPr/>
        </p:nvSpPr>
        <p:spPr bwMode="auto">
          <a:xfrm>
            <a:off x="5633105" y="3829693"/>
            <a:ext cx="1254034" cy="982372"/>
          </a:xfrm>
          <a:prstGeom prst="line">
            <a:avLst/>
          </a:prstGeom>
          <a:noFill/>
          <a:ln w="76200">
            <a:solidFill>
              <a:schemeClr val="tx1"/>
            </a:solidFill>
            <a:round/>
            <a:headEnd/>
            <a:tailEnd type="triangle" w="med" len="med"/>
          </a:ln>
          <a:effectLst/>
        </p:spPr>
        <p:txBody>
          <a:bodyPr lIns="111887" tIns="55944" rIns="111887" bIns="55944"/>
          <a:lstStyle/>
          <a:p>
            <a:endParaRPr lang="en-US">
              <a:solidFill>
                <a:srgbClr val="000000"/>
              </a:solidFill>
            </a:endParaRPr>
          </a:p>
        </p:txBody>
      </p:sp>
      <p:sp>
        <p:nvSpPr>
          <p:cNvPr id="203802" name="Text Box 26"/>
          <p:cNvSpPr txBox="1">
            <a:spLocks noChangeArrowheads="1"/>
          </p:cNvSpPr>
          <p:nvPr/>
        </p:nvSpPr>
        <p:spPr bwMode="auto">
          <a:xfrm>
            <a:off x="3510896" y="2222176"/>
            <a:ext cx="2797461" cy="528479"/>
          </a:xfrm>
          <a:prstGeom prst="rect">
            <a:avLst/>
          </a:prstGeom>
          <a:noFill/>
          <a:ln w="9525">
            <a:noFill/>
            <a:miter lim="800000"/>
            <a:headEnd/>
            <a:tailEnd/>
          </a:ln>
          <a:effectLst/>
        </p:spPr>
        <p:txBody>
          <a:bodyPr lIns="111887" tIns="55944" rIns="111887" bIns="55944">
            <a:spAutoFit/>
          </a:bodyPr>
          <a:lstStyle/>
          <a:p>
            <a:pPr>
              <a:spcBef>
                <a:spcPct val="50000"/>
              </a:spcBef>
            </a:pPr>
            <a:r>
              <a:rPr lang="en-US" sz="2700" dirty="0">
                <a:solidFill>
                  <a:srgbClr val="000000"/>
                </a:solidFill>
                <a:latin typeface="+mj-lt"/>
              </a:rPr>
              <a:t>NAT Router</a:t>
            </a:r>
          </a:p>
        </p:txBody>
      </p:sp>
      <p:sp>
        <p:nvSpPr>
          <p:cNvPr id="203803" name="Rectangle 27">
            <a:extLst>
              <a:ext uri="{C183D7F6-B498-43B3-948B-1728B52AA6E4}">
                <adec:decorative xmlns:adec="http://schemas.microsoft.com/office/drawing/2017/decorative" val="1"/>
              </a:ext>
            </a:extLst>
          </p:cNvPr>
          <p:cNvSpPr>
            <a:spLocks noChangeArrowheads="1"/>
          </p:cNvSpPr>
          <p:nvPr/>
        </p:nvSpPr>
        <p:spPr bwMode="auto">
          <a:xfrm>
            <a:off x="520507" y="1864950"/>
            <a:ext cx="1601707" cy="1144240"/>
          </a:xfrm>
          <a:prstGeom prst="rect">
            <a:avLst/>
          </a:prstGeom>
          <a:solidFill>
            <a:srgbClr val="FFFF99"/>
          </a:solidFill>
          <a:ln w="9525" algn="ctr">
            <a:solidFill>
              <a:schemeClr val="tx1"/>
            </a:solidFill>
            <a:miter lim="800000"/>
            <a:headEnd/>
            <a:tailEnd/>
          </a:ln>
          <a:effectLst/>
        </p:spPr>
        <p:txBody>
          <a:bodyPr wrap="none" lIns="111887" tIns="55944" rIns="111887" bIns="55944" anchor="ctr"/>
          <a:lstStyle/>
          <a:p>
            <a:endParaRPr lang="en-US">
              <a:solidFill>
                <a:srgbClr val="000000"/>
              </a:solidFill>
            </a:endParaRPr>
          </a:p>
        </p:txBody>
      </p:sp>
      <p:sp>
        <p:nvSpPr>
          <p:cNvPr id="203804" name="Text Box 28"/>
          <p:cNvSpPr txBox="1">
            <a:spLocks noChangeArrowheads="1"/>
          </p:cNvSpPr>
          <p:nvPr/>
        </p:nvSpPr>
        <p:spPr bwMode="auto">
          <a:xfrm>
            <a:off x="140679" y="3236178"/>
            <a:ext cx="2875839" cy="461650"/>
          </a:xfrm>
          <a:prstGeom prst="rect">
            <a:avLst/>
          </a:prstGeom>
          <a:noFill/>
          <a:ln w="9525" algn="ctr">
            <a:noFill/>
            <a:miter lim="800000"/>
            <a:headEnd/>
            <a:tailEnd/>
          </a:ln>
          <a:effectLst/>
        </p:spPr>
        <p:txBody>
          <a:bodyPr lIns="91411" tIns="45706" rIns="91411" bIns="45706">
            <a:spAutoFit/>
          </a:bodyPr>
          <a:lstStyle/>
          <a:p>
            <a:pPr defTabSz="1194626">
              <a:spcBef>
                <a:spcPct val="50000"/>
              </a:spcBef>
            </a:pPr>
            <a:r>
              <a:rPr lang="en-US" sz="2400" dirty="0">
                <a:solidFill>
                  <a:srgbClr val="000000"/>
                </a:solidFill>
                <a:latin typeface="+mj-lt"/>
              </a:rPr>
              <a:t>12.32.4.22:6000</a:t>
            </a:r>
          </a:p>
        </p:txBody>
      </p:sp>
      <p:sp>
        <p:nvSpPr>
          <p:cNvPr id="203805" name="Line 29">
            <a:extLst>
              <a:ext uri="{C183D7F6-B498-43B3-948B-1728B52AA6E4}">
                <adec:decorative xmlns:adec="http://schemas.microsoft.com/office/drawing/2017/decorative" val="1"/>
              </a:ext>
            </a:extLst>
          </p:cNvPr>
          <p:cNvSpPr>
            <a:spLocks noChangeShapeType="1"/>
          </p:cNvSpPr>
          <p:nvPr/>
        </p:nvSpPr>
        <p:spPr bwMode="auto">
          <a:xfrm flipV="1">
            <a:off x="2256860" y="3651081"/>
            <a:ext cx="1639890" cy="1071680"/>
          </a:xfrm>
          <a:prstGeom prst="line">
            <a:avLst/>
          </a:prstGeom>
          <a:noFill/>
          <a:ln w="76200">
            <a:solidFill>
              <a:schemeClr val="tx1"/>
            </a:solidFill>
            <a:round/>
            <a:headEnd/>
            <a:tailEnd type="triangle" w="med" len="med"/>
          </a:ln>
          <a:effectLst/>
        </p:spPr>
        <p:txBody>
          <a:bodyPr lIns="111887" tIns="55944" rIns="111887" bIns="55944"/>
          <a:lstStyle/>
          <a:p>
            <a:endParaRPr lang="en-US">
              <a:solidFill>
                <a:srgbClr val="000000"/>
              </a:solidFill>
            </a:endParaRPr>
          </a:p>
        </p:txBody>
      </p:sp>
      <p:sp>
        <p:nvSpPr>
          <p:cNvPr id="203806" name="Line 30">
            <a:extLst>
              <a:ext uri="{C183D7F6-B498-43B3-948B-1728B52AA6E4}">
                <adec:decorative xmlns:adec="http://schemas.microsoft.com/office/drawing/2017/decorative" val="1"/>
              </a:ext>
            </a:extLst>
          </p:cNvPr>
          <p:cNvSpPr>
            <a:spLocks noChangeShapeType="1"/>
          </p:cNvSpPr>
          <p:nvPr/>
        </p:nvSpPr>
        <p:spPr bwMode="auto">
          <a:xfrm>
            <a:off x="2160395" y="2400790"/>
            <a:ext cx="1639890" cy="714451"/>
          </a:xfrm>
          <a:prstGeom prst="line">
            <a:avLst/>
          </a:prstGeom>
          <a:noFill/>
          <a:ln w="76200">
            <a:solidFill>
              <a:srgbClr val="0070C0"/>
            </a:solidFill>
            <a:round/>
            <a:headEnd/>
            <a:tailEnd type="triangle" w="med" len="med"/>
          </a:ln>
          <a:effectLst/>
        </p:spPr>
        <p:txBody>
          <a:bodyPr lIns="111887" tIns="55944" rIns="111887" bIns="55944"/>
          <a:lstStyle/>
          <a:p>
            <a:endParaRPr lang="en-US">
              <a:solidFill>
                <a:srgbClr val="000000"/>
              </a:solidFill>
            </a:endParaRPr>
          </a:p>
        </p:txBody>
      </p:sp>
      <p:sp>
        <p:nvSpPr>
          <p:cNvPr id="31" name="Line 29">
            <a:extLst>
              <a:ext uri="{C183D7F6-B498-43B3-948B-1728B52AA6E4}">
                <adec:decorative xmlns:adec="http://schemas.microsoft.com/office/drawing/2017/decorative" val="1"/>
              </a:ext>
            </a:extLst>
          </p:cNvPr>
          <p:cNvSpPr>
            <a:spLocks noChangeShapeType="1"/>
          </p:cNvSpPr>
          <p:nvPr/>
        </p:nvSpPr>
        <p:spPr bwMode="auto">
          <a:xfrm flipV="1">
            <a:off x="5440177" y="2311482"/>
            <a:ext cx="1446963" cy="803759"/>
          </a:xfrm>
          <a:prstGeom prst="line">
            <a:avLst/>
          </a:prstGeom>
          <a:noFill/>
          <a:ln w="76200">
            <a:solidFill>
              <a:srgbClr val="0070C0"/>
            </a:solidFill>
            <a:round/>
            <a:headEnd/>
            <a:tailEnd type="triangle" w="med" len="med"/>
          </a:ln>
          <a:effectLst/>
        </p:spPr>
        <p:txBody>
          <a:bodyPr lIns="111887" tIns="55944" rIns="111887" bIns="55944"/>
          <a:lstStyle/>
          <a:p>
            <a:endParaRPr lang="en-US">
              <a:solidFill>
                <a:srgbClr val="000000"/>
              </a:solidFill>
            </a:endParaRPr>
          </a:p>
        </p:txBody>
      </p:sp>
      <p:sp>
        <p:nvSpPr>
          <p:cNvPr id="32" name="Line 29">
            <a:extLst>
              <a:ext uri="{C183D7F6-B498-43B3-948B-1728B52AA6E4}">
                <adec:decorative xmlns:adec="http://schemas.microsoft.com/office/drawing/2017/decorative" val="1"/>
              </a:ext>
            </a:extLst>
          </p:cNvPr>
          <p:cNvSpPr>
            <a:spLocks noChangeShapeType="1"/>
          </p:cNvSpPr>
          <p:nvPr/>
        </p:nvSpPr>
        <p:spPr bwMode="auto">
          <a:xfrm flipV="1">
            <a:off x="5343713" y="3383158"/>
            <a:ext cx="1543427" cy="0"/>
          </a:xfrm>
          <a:prstGeom prst="line">
            <a:avLst/>
          </a:prstGeom>
          <a:noFill/>
          <a:ln w="76200">
            <a:solidFill>
              <a:srgbClr val="FF0000"/>
            </a:solidFill>
            <a:round/>
            <a:headEnd/>
            <a:tailEnd type="triangle" w="med" len="med"/>
          </a:ln>
          <a:effectLst/>
        </p:spPr>
        <p:txBody>
          <a:bodyPr lIns="111887" tIns="55944" rIns="111887" bIns="55944"/>
          <a:lstStyle/>
          <a:p>
            <a:endParaRPr lang="en-US">
              <a:solidFill>
                <a:srgbClr val="000000"/>
              </a:solidFill>
            </a:endParaRPr>
          </a:p>
        </p:txBody>
      </p:sp>
      <p:sp>
        <p:nvSpPr>
          <p:cNvPr id="34" name="Text Box 21"/>
          <p:cNvSpPr txBox="1">
            <a:spLocks noChangeArrowheads="1"/>
          </p:cNvSpPr>
          <p:nvPr/>
        </p:nvSpPr>
        <p:spPr bwMode="auto">
          <a:xfrm>
            <a:off x="6887140" y="3025932"/>
            <a:ext cx="1639891" cy="737126"/>
          </a:xfrm>
          <a:prstGeom prst="rect">
            <a:avLst/>
          </a:prstGeom>
          <a:noFill/>
          <a:ln w="9525">
            <a:noFill/>
            <a:miter lim="800000"/>
            <a:headEnd/>
            <a:tailEnd/>
          </a:ln>
          <a:effectLst/>
        </p:spPr>
        <p:txBody>
          <a:bodyPr lIns="111887" tIns="55944" rIns="111887" bIns="55944">
            <a:spAutoFit/>
          </a:bodyPr>
          <a:lstStyle/>
          <a:p>
            <a:pPr algn="ctr">
              <a:lnSpc>
                <a:spcPts val="2448"/>
              </a:lnSpc>
              <a:spcBef>
                <a:spcPts val="0"/>
              </a:spcBef>
            </a:pPr>
            <a:r>
              <a:rPr lang="en-US" sz="2700" dirty="0">
                <a:solidFill>
                  <a:srgbClr val="FF0000"/>
                </a:solidFill>
                <a:latin typeface="+mj-lt"/>
              </a:rPr>
              <a:t>Web</a:t>
            </a:r>
            <a:br>
              <a:rPr lang="en-US" sz="2700" dirty="0">
                <a:solidFill>
                  <a:srgbClr val="FF0000"/>
                </a:solidFill>
                <a:latin typeface="+mj-lt"/>
              </a:rPr>
            </a:br>
            <a:r>
              <a:rPr lang="en-US" sz="2700" dirty="0">
                <a:solidFill>
                  <a:srgbClr val="FF0000"/>
                </a:solidFill>
                <a:latin typeface="+mj-lt"/>
              </a:rPr>
              <a:t>Server</a:t>
            </a:r>
          </a:p>
        </p:txBody>
      </p:sp>
    </p:spTree>
    <p:extLst>
      <p:ext uri="{BB962C8B-B14F-4D97-AF65-F5344CB8AC3E}">
        <p14:creationId xmlns:p14="http://schemas.microsoft.com/office/powerpoint/2010/main" val="8639591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t>Network Address Translation</a:t>
            </a:r>
          </a:p>
        </p:txBody>
      </p:sp>
      <p:sp>
        <p:nvSpPr>
          <p:cNvPr id="138243" name="Rectangle 3"/>
          <p:cNvSpPr>
            <a:spLocks noGrp="1" noChangeArrowheads="1"/>
          </p:cNvSpPr>
          <p:nvPr>
            <p:ph idx="1"/>
          </p:nvPr>
        </p:nvSpPr>
        <p:spPr/>
        <p:txBody>
          <a:bodyPr/>
          <a:lstStyle/>
          <a:p>
            <a:r>
              <a:rPr lang="en-US" dirty="0"/>
              <a:t>Advantages:</a:t>
            </a:r>
          </a:p>
          <a:p>
            <a:pPr lvl="1"/>
            <a:r>
              <a:rPr lang="en-US" dirty="0"/>
              <a:t>Internet activity using reserved addresses.</a:t>
            </a:r>
          </a:p>
          <a:p>
            <a:pPr lvl="1"/>
            <a:r>
              <a:rPr lang="en-US" dirty="0" err="1"/>
              <a:t>NAT’d</a:t>
            </a:r>
            <a:r>
              <a:rPr lang="en-US" dirty="0"/>
              <a:t> computers are defended from unsolicited incoming packets.</a:t>
            </a:r>
          </a:p>
          <a:p>
            <a:r>
              <a:rPr lang="en-US" dirty="0"/>
              <a:t>Disadvantages</a:t>
            </a:r>
          </a:p>
          <a:p>
            <a:pPr lvl="1"/>
            <a:r>
              <a:rPr lang="en-US" dirty="0"/>
              <a:t>Running Internet servers behind a NAT router takes special configuration.</a:t>
            </a:r>
          </a:p>
          <a:p>
            <a:pPr lvl="1"/>
            <a:r>
              <a:rPr lang="en-US" dirty="0"/>
              <a:t>No protection against “solicited” malicious data, </a:t>
            </a:r>
            <a:r>
              <a:rPr lang="en-US" i="1" dirty="0"/>
              <a:t>e.g.</a:t>
            </a:r>
            <a:r>
              <a:rPr lang="en-US" dirty="0"/>
              <a:t> email, malicious Web sites.</a:t>
            </a:r>
          </a:p>
        </p:txBody>
      </p:sp>
      <p:sp>
        <p:nvSpPr>
          <p:cNvPr id="4" name="Slide Number Placeholder 3"/>
          <p:cNvSpPr>
            <a:spLocks noGrp="1"/>
          </p:cNvSpPr>
          <p:nvPr>
            <p:ph type="sldNum" sz="quarter" idx="12"/>
          </p:nvPr>
        </p:nvSpPr>
        <p:spPr/>
        <p:txBody>
          <a:bodyPr/>
          <a:lstStyle/>
          <a:p>
            <a:pPr>
              <a:defRPr/>
            </a:pPr>
            <a:fld id="{64EDFD13-7F5E-4825-9918-FAC0C0B9EEFF}" type="slidenum">
              <a:rPr lang="en-US" smtClean="0"/>
              <a:pPr>
                <a:defRPr/>
              </a:pPr>
              <a:t>53</a:t>
            </a:fld>
            <a:endParaRPr lang="en-US" dirty="0"/>
          </a:p>
        </p:txBody>
      </p:sp>
    </p:spTree>
    <p:extLst>
      <p:ext uri="{BB962C8B-B14F-4D97-AF65-F5344CB8AC3E}">
        <p14:creationId xmlns:p14="http://schemas.microsoft.com/office/powerpoint/2010/main" val="285253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243">
                                            <p:txEl>
                                              <p:pRg st="1" end="1"/>
                                            </p:txEl>
                                          </p:spTgt>
                                        </p:tgtEl>
                                        <p:attrNameLst>
                                          <p:attrName>style.visibility</p:attrName>
                                        </p:attrNameLst>
                                      </p:cBhvr>
                                      <p:to>
                                        <p:strVal val="visible"/>
                                      </p:to>
                                    </p:set>
                                    <p:animEffect transition="in" filter="fade">
                                      <p:cBhvr>
                                        <p:cTn id="7" dur="500"/>
                                        <p:tgtEl>
                                          <p:spTgt spid="1382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243">
                                            <p:txEl>
                                              <p:pRg st="2" end="2"/>
                                            </p:txEl>
                                          </p:spTgt>
                                        </p:tgtEl>
                                        <p:attrNameLst>
                                          <p:attrName>style.visibility</p:attrName>
                                        </p:attrNameLst>
                                      </p:cBhvr>
                                      <p:to>
                                        <p:strVal val="visible"/>
                                      </p:to>
                                    </p:set>
                                    <p:animEffect transition="in" filter="fade">
                                      <p:cBhvr>
                                        <p:cTn id="12" dur="500"/>
                                        <p:tgtEl>
                                          <p:spTgt spid="1382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8243">
                                            <p:txEl>
                                              <p:pRg st="3" end="3"/>
                                            </p:txEl>
                                          </p:spTgt>
                                        </p:tgtEl>
                                        <p:attrNameLst>
                                          <p:attrName>style.visibility</p:attrName>
                                        </p:attrNameLst>
                                      </p:cBhvr>
                                      <p:to>
                                        <p:strVal val="visible"/>
                                      </p:to>
                                    </p:set>
                                    <p:animEffect transition="in" filter="fade">
                                      <p:cBhvr>
                                        <p:cTn id="17" dur="500"/>
                                        <p:tgtEl>
                                          <p:spTgt spid="13824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8243">
                                            <p:txEl>
                                              <p:pRg st="4" end="4"/>
                                            </p:txEl>
                                          </p:spTgt>
                                        </p:tgtEl>
                                        <p:attrNameLst>
                                          <p:attrName>style.visibility</p:attrName>
                                        </p:attrNameLst>
                                      </p:cBhvr>
                                      <p:to>
                                        <p:strVal val="visible"/>
                                      </p:to>
                                    </p:set>
                                    <p:animEffect transition="in" filter="fade">
                                      <p:cBhvr>
                                        <p:cTn id="22" dur="500"/>
                                        <p:tgtEl>
                                          <p:spTgt spid="13824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8243">
                                            <p:txEl>
                                              <p:pRg st="5" end="5"/>
                                            </p:txEl>
                                          </p:spTgt>
                                        </p:tgtEl>
                                        <p:attrNameLst>
                                          <p:attrName>style.visibility</p:attrName>
                                        </p:attrNameLst>
                                      </p:cBhvr>
                                      <p:to>
                                        <p:strVal val="visible"/>
                                      </p:to>
                                    </p:set>
                                    <p:animEffect transition="in" filter="fade">
                                      <p:cBhvr>
                                        <p:cTn id="27" dur="500"/>
                                        <p:tgtEl>
                                          <p:spTgt spid="138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t>Quality of Service (QoS)</a:t>
            </a:r>
          </a:p>
        </p:txBody>
      </p:sp>
      <p:sp>
        <p:nvSpPr>
          <p:cNvPr id="18435" name="Content Placeholder 2"/>
          <p:cNvSpPr>
            <a:spLocks noGrp="1"/>
          </p:cNvSpPr>
          <p:nvPr>
            <p:ph idx="1"/>
          </p:nvPr>
        </p:nvSpPr>
        <p:spPr>
          <a:xfrm>
            <a:off x="424040" y="1752599"/>
            <a:ext cx="8231610" cy="3970463"/>
          </a:xfrm>
        </p:spPr>
        <p:txBody>
          <a:bodyPr>
            <a:normAutofit fontScale="92500" lnSpcReduction="10000"/>
          </a:bodyPr>
          <a:lstStyle/>
          <a:p>
            <a:pPr marL="514270" indent="-514270">
              <a:buFont typeface="Arial" charset="0"/>
              <a:buAutoNum type="arabicPeriod"/>
              <a:defRPr/>
            </a:pPr>
            <a:r>
              <a:rPr lang="en-US" sz="2900" dirty="0"/>
              <a:t>Methods to reserve and prioritize channel capacity to favor packets that require special treatment.</a:t>
            </a:r>
          </a:p>
          <a:p>
            <a:pPr marL="514270" indent="-514270">
              <a:buFont typeface="Arial" charset="0"/>
              <a:buAutoNum type="arabicPeriod"/>
              <a:defRPr/>
            </a:pPr>
            <a:r>
              <a:rPr lang="en-US" sz="2900" dirty="0"/>
              <a:t>Service guarantees from contract carrier services that specify particular levels of throughput, delay and jitter (variation in delay from packet to packet).</a:t>
            </a:r>
          </a:p>
          <a:p>
            <a:pPr>
              <a:defRPr/>
            </a:pPr>
            <a:r>
              <a:rPr lang="en-US" sz="2900" dirty="0"/>
              <a:t>Differentiated service (</a:t>
            </a:r>
            <a:r>
              <a:rPr lang="en-US" sz="2900" dirty="0" err="1"/>
              <a:t>DiffServ</a:t>
            </a:r>
            <a:r>
              <a:rPr lang="en-US" sz="2900" dirty="0"/>
              <a:t>)</a:t>
            </a:r>
          </a:p>
          <a:p>
            <a:pPr lvl="1">
              <a:defRPr/>
            </a:pPr>
            <a:r>
              <a:rPr lang="en-US" sz="2200" dirty="0"/>
              <a:t>8-bit (DS) field in IP header</a:t>
            </a:r>
          </a:p>
          <a:p>
            <a:pPr lvl="1">
              <a:defRPr/>
            </a:pPr>
            <a:r>
              <a:rPr lang="en-US" sz="2200" dirty="0"/>
              <a:t>Set by the application at the sender or by the first node</a:t>
            </a:r>
          </a:p>
          <a:p>
            <a:pPr lvl="1">
              <a:defRPr/>
            </a:pPr>
            <a:r>
              <a:rPr lang="en-US" sz="2200" dirty="0" err="1"/>
              <a:t>Diffserv</a:t>
            </a:r>
            <a:r>
              <a:rPr lang="en-US" sz="2200" dirty="0"/>
              <a:t> capable nodes such as routers can then prioritize and route packets based on the packet class</a:t>
            </a:r>
          </a:p>
        </p:txBody>
      </p:sp>
      <p:sp>
        <p:nvSpPr>
          <p:cNvPr id="28677" name="Slide Number Placeholder 4"/>
          <p:cNvSpPr>
            <a:spLocks noGrp="1"/>
          </p:cNvSpPr>
          <p:nvPr>
            <p:ph type="sldNum" sz="quarter" idx="12"/>
          </p:nvPr>
        </p:nvSpPr>
        <p:spPr>
          <a:noFill/>
        </p:spPr>
        <p:txBody>
          <a:bodyPr/>
          <a:lstStyle/>
          <a:p>
            <a:fld id="{C3FF9E6C-A357-4F19-AAFB-3BB4544FB45D}" type="slidenum">
              <a:rPr lang="en-US" smtClean="0"/>
              <a:pPr/>
              <a:t>54</a:t>
            </a:fld>
            <a:endParaRPr lang="en-US" dirty="0"/>
          </a:p>
        </p:txBody>
      </p:sp>
    </p:spTree>
    <p:extLst>
      <p:ext uri="{BB962C8B-B14F-4D97-AF65-F5344CB8AC3E}">
        <p14:creationId xmlns:p14="http://schemas.microsoft.com/office/powerpoint/2010/main" val="172246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fade">
                                      <p:cBhvr>
                                        <p:cTn id="7" dur="500"/>
                                        <p:tgtEl>
                                          <p:spTgt spid="184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fade">
                                      <p:cBhvr>
                                        <p:cTn id="12" dur="500"/>
                                        <p:tgtEl>
                                          <p:spTgt spid="1843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animEffect transition="in" filter="fade">
                                      <p:cBhvr>
                                        <p:cTn id="15" dur="500"/>
                                        <p:tgtEl>
                                          <p:spTgt spid="1843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8435">
                                            <p:txEl>
                                              <p:pRg st="4" end="4"/>
                                            </p:txEl>
                                          </p:spTgt>
                                        </p:tgtEl>
                                        <p:attrNameLst>
                                          <p:attrName>style.visibility</p:attrName>
                                        </p:attrNameLst>
                                      </p:cBhvr>
                                      <p:to>
                                        <p:strVal val="visible"/>
                                      </p:to>
                                    </p:set>
                                    <p:animEffect transition="in" filter="fade">
                                      <p:cBhvr>
                                        <p:cTn id="18" dur="500"/>
                                        <p:tgtEl>
                                          <p:spTgt spid="1843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8435">
                                            <p:txEl>
                                              <p:pRg st="5" end="5"/>
                                            </p:txEl>
                                          </p:spTgt>
                                        </p:tgtEl>
                                        <p:attrNameLst>
                                          <p:attrName>style.visibility</p:attrName>
                                        </p:attrNameLst>
                                      </p:cBhvr>
                                      <p:to>
                                        <p:strVal val="visible"/>
                                      </p:to>
                                    </p:set>
                                    <p:animEffect transition="in" filter="fade">
                                      <p:cBhvr>
                                        <p:cTn id="21" dur="500"/>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z="3700" dirty="0"/>
              <a:t>Alternative Protocols to TCP/IP</a:t>
            </a:r>
          </a:p>
        </p:txBody>
      </p:sp>
      <p:sp>
        <p:nvSpPr>
          <p:cNvPr id="31747" name="Content Placeholder 2"/>
          <p:cNvSpPr>
            <a:spLocks noGrp="1"/>
          </p:cNvSpPr>
          <p:nvPr>
            <p:ph idx="1"/>
          </p:nvPr>
        </p:nvSpPr>
        <p:spPr>
          <a:xfrm>
            <a:off x="838200" y="1676400"/>
            <a:ext cx="8001000" cy="4297363"/>
          </a:xfrm>
        </p:spPr>
        <p:txBody>
          <a:bodyPr>
            <a:normAutofit fontScale="92500" lnSpcReduction="20000"/>
          </a:bodyPr>
          <a:lstStyle/>
          <a:p>
            <a:r>
              <a:rPr lang="en-US" sz="2900" dirty="0"/>
              <a:t>MPLS (Multi-Protocol Label Switching)</a:t>
            </a:r>
          </a:p>
          <a:p>
            <a:pPr lvl="1"/>
            <a:r>
              <a:rPr lang="en-US" sz="2200" dirty="0"/>
              <a:t>Creates a virtual circuit over packet switched networks to improve forwarding speed of </a:t>
            </a:r>
            <a:r>
              <a:rPr lang="en-US" sz="2200" dirty="0" err="1"/>
              <a:t>datagrams</a:t>
            </a:r>
            <a:endParaRPr lang="en-US" sz="2200" dirty="0"/>
          </a:p>
          <a:p>
            <a:r>
              <a:rPr lang="en-US" sz="2900" dirty="0"/>
              <a:t>ATM (Asynchronous Transfer Mode)</a:t>
            </a:r>
          </a:p>
          <a:p>
            <a:pPr lvl="1"/>
            <a:r>
              <a:rPr lang="en-US" sz="2200" dirty="0"/>
              <a:t>Partial-mesh network technology in which data passes through the network in cells (53-byte packets)</a:t>
            </a:r>
          </a:p>
          <a:p>
            <a:r>
              <a:rPr lang="en-US" sz="2900" dirty="0"/>
              <a:t>SONET (Synchronous Optical Network) and</a:t>
            </a:r>
            <a:endParaRPr lang="en-US" sz="2200" dirty="0"/>
          </a:p>
          <a:p>
            <a:pPr>
              <a:buFont typeface="Wingdings" pitchFamily="2" charset="2"/>
              <a:buNone/>
            </a:pPr>
            <a:r>
              <a:rPr lang="en-US" sz="2900" dirty="0"/>
              <a:t>	SDH (Synchronous Digital Hierarchy)</a:t>
            </a:r>
          </a:p>
          <a:p>
            <a:pPr lvl="1"/>
            <a:r>
              <a:rPr lang="en-US" sz="2200" dirty="0"/>
              <a:t>Protocol that uses fiber optic to create wide area networks with very high bit rates over long distances</a:t>
            </a:r>
          </a:p>
          <a:p>
            <a:r>
              <a:rPr lang="en-US" sz="2900" dirty="0"/>
              <a:t>Frame Relay</a:t>
            </a:r>
          </a:p>
          <a:p>
            <a:pPr lvl="1"/>
            <a:r>
              <a:rPr lang="en-US" sz="2200" dirty="0"/>
              <a:t>Low-speed (56k), wide area network standard</a:t>
            </a:r>
          </a:p>
        </p:txBody>
      </p:sp>
      <p:sp>
        <p:nvSpPr>
          <p:cNvPr id="31749" name="Slide Number Placeholder 4"/>
          <p:cNvSpPr>
            <a:spLocks noGrp="1"/>
          </p:cNvSpPr>
          <p:nvPr>
            <p:ph type="sldNum" sz="quarter" idx="12"/>
          </p:nvPr>
        </p:nvSpPr>
        <p:spPr>
          <a:noFill/>
        </p:spPr>
        <p:txBody>
          <a:bodyPr/>
          <a:lstStyle/>
          <a:p>
            <a:fld id="{642621A2-CB69-489B-A78A-D24A0B7D3FE9}" type="slidenum">
              <a:rPr lang="en-US" smtClean="0"/>
              <a:pPr/>
              <a:t>55</a:t>
            </a:fld>
            <a:endParaRPr lang="en-US" dirty="0"/>
          </a:p>
        </p:txBody>
      </p:sp>
    </p:spTree>
    <p:extLst>
      <p:ext uri="{BB962C8B-B14F-4D97-AF65-F5344CB8AC3E}">
        <p14:creationId xmlns:p14="http://schemas.microsoft.com/office/powerpoint/2010/main" val="293812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animEffect transition="in" filter="fade">
                                      <p:cBhvr>
                                        <p:cTn id="7" dur="500"/>
                                        <p:tgtEl>
                                          <p:spTgt spid="3174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1747">
                                            <p:txEl>
                                              <p:pRg st="3" end="3"/>
                                            </p:txEl>
                                          </p:spTgt>
                                        </p:tgtEl>
                                        <p:attrNameLst>
                                          <p:attrName>style.visibility</p:attrName>
                                        </p:attrNameLst>
                                      </p:cBhvr>
                                      <p:to>
                                        <p:strVal val="visible"/>
                                      </p:to>
                                    </p:set>
                                    <p:animEffect transition="in" filter="fade">
                                      <p:cBhvr>
                                        <p:cTn id="10" dur="500"/>
                                        <p:tgtEl>
                                          <p:spTgt spid="31747">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animEffect transition="in" filter="fade">
                                      <p:cBhvr>
                                        <p:cTn id="15" dur="500"/>
                                        <p:tgtEl>
                                          <p:spTgt spid="31747">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1747">
                                            <p:txEl>
                                              <p:pRg st="5" end="5"/>
                                            </p:txEl>
                                          </p:spTgt>
                                        </p:tgtEl>
                                        <p:attrNameLst>
                                          <p:attrName>style.visibility</p:attrName>
                                        </p:attrNameLst>
                                      </p:cBhvr>
                                      <p:to>
                                        <p:strVal val="visible"/>
                                      </p:to>
                                    </p:set>
                                    <p:animEffect transition="in" filter="fade">
                                      <p:cBhvr>
                                        <p:cTn id="18" dur="500"/>
                                        <p:tgtEl>
                                          <p:spTgt spid="31747">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1747">
                                            <p:txEl>
                                              <p:pRg st="6" end="6"/>
                                            </p:txEl>
                                          </p:spTgt>
                                        </p:tgtEl>
                                        <p:attrNameLst>
                                          <p:attrName>style.visibility</p:attrName>
                                        </p:attrNameLst>
                                      </p:cBhvr>
                                      <p:to>
                                        <p:strVal val="visible"/>
                                      </p:to>
                                    </p:set>
                                    <p:animEffect transition="in" filter="fade">
                                      <p:cBhvr>
                                        <p:cTn id="21" dur="500"/>
                                        <p:tgtEl>
                                          <p:spTgt spid="31747">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1747">
                                            <p:txEl>
                                              <p:pRg st="7" end="7"/>
                                            </p:txEl>
                                          </p:spTgt>
                                        </p:tgtEl>
                                        <p:attrNameLst>
                                          <p:attrName>style.visibility</p:attrName>
                                        </p:attrNameLst>
                                      </p:cBhvr>
                                      <p:to>
                                        <p:strVal val="visible"/>
                                      </p:to>
                                    </p:set>
                                    <p:animEffect transition="in" filter="fade">
                                      <p:cBhvr>
                                        <p:cTn id="26" dur="500"/>
                                        <p:tgtEl>
                                          <p:spTgt spid="31747">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1747">
                                            <p:txEl>
                                              <p:pRg st="8" end="8"/>
                                            </p:txEl>
                                          </p:spTgt>
                                        </p:tgtEl>
                                        <p:attrNameLst>
                                          <p:attrName>style.visibility</p:attrName>
                                        </p:attrNameLst>
                                      </p:cBhvr>
                                      <p:to>
                                        <p:strVal val="visible"/>
                                      </p:to>
                                    </p:set>
                                    <p:animEffect transition="in" filter="fade">
                                      <p:cBhvr>
                                        <p:cTn id="29" dur="500"/>
                                        <p:tgtEl>
                                          <p:spTgt spid="317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20504" y="392576"/>
            <a:ext cx="8231610" cy="831667"/>
          </a:xfrm>
        </p:spPr>
        <p:txBody>
          <a:bodyPr lIns="91425" tIns="45713" rIns="91425" bIns="45713" anchor="t">
            <a:normAutofit fontScale="90000"/>
          </a:bodyPr>
          <a:lstStyle/>
          <a:p>
            <a:r>
              <a:rPr lang="en-US" dirty="0"/>
              <a:t>Virtual Private Networks (VPNs)</a:t>
            </a:r>
          </a:p>
        </p:txBody>
      </p:sp>
      <p:sp>
        <p:nvSpPr>
          <p:cNvPr id="64515" name="Rectangle 3"/>
          <p:cNvSpPr>
            <a:spLocks noGrp="1" noChangeArrowheads="1"/>
          </p:cNvSpPr>
          <p:nvPr>
            <p:ph idx="1"/>
          </p:nvPr>
        </p:nvSpPr>
        <p:spPr>
          <a:xfrm>
            <a:off x="424040" y="1828800"/>
            <a:ext cx="8488847" cy="3894262"/>
          </a:xfrm>
        </p:spPr>
        <p:txBody>
          <a:bodyPr lIns="91425" tIns="45713" rIns="91425" bIns="45713">
            <a:normAutofit/>
          </a:bodyPr>
          <a:lstStyle/>
          <a:p>
            <a:pPr>
              <a:lnSpc>
                <a:spcPct val="90000"/>
              </a:lnSpc>
            </a:pPr>
            <a:r>
              <a:rPr lang="en-US" dirty="0"/>
              <a:t>Packet switched.</a:t>
            </a:r>
          </a:p>
          <a:p>
            <a:pPr>
              <a:lnSpc>
                <a:spcPct val="90000"/>
              </a:lnSpc>
            </a:pPr>
            <a:r>
              <a:rPr lang="en-US" dirty="0"/>
              <a:t>On a public network (like the Internet).</a:t>
            </a:r>
          </a:p>
          <a:p>
            <a:pPr>
              <a:lnSpc>
                <a:spcPct val="90000"/>
              </a:lnSpc>
            </a:pPr>
            <a:r>
              <a:rPr lang="en-US" i="1" dirty="0"/>
              <a:t>Encryption </a:t>
            </a:r>
            <a:r>
              <a:rPr lang="en-US" dirty="0"/>
              <a:t>keeps data secure.</a:t>
            </a:r>
          </a:p>
          <a:p>
            <a:pPr>
              <a:lnSpc>
                <a:spcPct val="90000"/>
              </a:lnSpc>
            </a:pPr>
            <a:r>
              <a:rPr lang="en-US" dirty="0"/>
              <a:t>Sometimes referred to as a “tunnel” through the public network.</a:t>
            </a:r>
          </a:p>
        </p:txBody>
      </p:sp>
      <p:sp>
        <p:nvSpPr>
          <p:cNvPr id="4" name="Slide Number Placeholder 3"/>
          <p:cNvSpPr>
            <a:spLocks noGrp="1"/>
          </p:cNvSpPr>
          <p:nvPr>
            <p:ph type="sldNum" sz="quarter" idx="12"/>
          </p:nvPr>
        </p:nvSpPr>
        <p:spPr/>
        <p:txBody>
          <a:bodyPr/>
          <a:lstStyle/>
          <a:p>
            <a:fld id="{709EE7AC-CDBA-417F-8FFB-BD589C5A2B16}" type="slidenum">
              <a:rPr lang="en-US" smtClean="0"/>
              <a:pPr/>
              <a:t>56</a:t>
            </a:fld>
            <a:endParaRPr lang="en-US"/>
          </a:p>
        </p:txBody>
      </p:sp>
    </p:spTree>
    <p:extLst>
      <p:ext uri="{BB962C8B-B14F-4D97-AF65-F5344CB8AC3E}">
        <p14:creationId xmlns:p14="http://schemas.microsoft.com/office/powerpoint/2010/main" val="133290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1" end="1"/>
                                            </p:txEl>
                                          </p:spTgt>
                                        </p:tgtEl>
                                        <p:attrNameLst>
                                          <p:attrName>style.visibility</p:attrName>
                                        </p:attrNameLst>
                                      </p:cBhvr>
                                      <p:to>
                                        <p:strVal val="visible"/>
                                      </p:to>
                                    </p:set>
                                    <p:animEffect transition="in" filter="fade">
                                      <p:cBhvr>
                                        <p:cTn id="7" dur="500"/>
                                        <p:tgtEl>
                                          <p:spTgt spid="645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515">
                                            <p:txEl>
                                              <p:pRg st="2" end="2"/>
                                            </p:txEl>
                                          </p:spTgt>
                                        </p:tgtEl>
                                        <p:attrNameLst>
                                          <p:attrName>style.visibility</p:attrName>
                                        </p:attrNameLst>
                                      </p:cBhvr>
                                      <p:to>
                                        <p:strVal val="visible"/>
                                      </p:to>
                                    </p:set>
                                    <p:animEffect transition="in" filter="fade">
                                      <p:cBhvr>
                                        <p:cTn id="12" dur="500"/>
                                        <p:tgtEl>
                                          <p:spTgt spid="645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515">
                                            <p:txEl>
                                              <p:pRg st="3" end="3"/>
                                            </p:txEl>
                                          </p:spTgt>
                                        </p:tgtEl>
                                        <p:attrNameLst>
                                          <p:attrName>style.visibility</p:attrName>
                                        </p:attrNameLst>
                                      </p:cBhvr>
                                      <p:to>
                                        <p:strVal val="visible"/>
                                      </p:to>
                                    </p:set>
                                    <p:animEffect transition="in" filter="fade">
                                      <p:cBhvr>
                                        <p:cTn id="17" dur="500"/>
                                        <p:tgtEl>
                                          <p:spTgt spid="64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High-Speed Networking</a:t>
            </a:r>
          </a:p>
        </p:txBody>
      </p:sp>
      <p:sp>
        <p:nvSpPr>
          <p:cNvPr id="46083" name="Rectangle 3"/>
          <p:cNvSpPr>
            <a:spLocks noGrp="1" noChangeArrowheads="1"/>
          </p:cNvSpPr>
          <p:nvPr>
            <p:ph idx="1"/>
          </p:nvPr>
        </p:nvSpPr>
        <p:spPr>
          <a:xfrm>
            <a:off x="762001" y="1904999"/>
            <a:ext cx="7407308" cy="4193895"/>
          </a:xfrm>
        </p:spPr>
        <p:txBody>
          <a:bodyPr>
            <a:normAutofit/>
          </a:bodyPr>
          <a:lstStyle/>
          <a:p>
            <a:pPr>
              <a:spcBef>
                <a:spcPts val="0"/>
              </a:spcBef>
            </a:pPr>
            <a:r>
              <a:rPr lang="en-US" dirty="0"/>
              <a:t>Billions of bits per second.</a:t>
            </a:r>
          </a:p>
          <a:p>
            <a:pPr>
              <a:spcBef>
                <a:spcPts val="0"/>
              </a:spcBef>
            </a:pPr>
            <a:r>
              <a:rPr lang="en-US" dirty="0"/>
              <a:t>Fiber optic cable.</a:t>
            </a:r>
          </a:p>
          <a:p>
            <a:pPr>
              <a:spcBef>
                <a:spcPts val="0"/>
              </a:spcBef>
            </a:pPr>
            <a:r>
              <a:rPr lang="en-US" dirty="0"/>
              <a:t>Ethernet, ATM or SONET protocols.</a:t>
            </a:r>
          </a:p>
          <a:p>
            <a:pPr>
              <a:spcBef>
                <a:spcPts val="0"/>
              </a:spcBef>
            </a:pPr>
            <a:r>
              <a:rPr lang="en-US" dirty="0"/>
              <a:t>Wave division multiplexing.</a:t>
            </a:r>
          </a:p>
        </p:txBody>
      </p:sp>
      <p:sp>
        <p:nvSpPr>
          <p:cNvPr id="4" name="Slide Number Placeholder 3"/>
          <p:cNvSpPr>
            <a:spLocks noGrp="1"/>
          </p:cNvSpPr>
          <p:nvPr>
            <p:ph type="sldNum" sz="quarter" idx="12"/>
          </p:nvPr>
        </p:nvSpPr>
        <p:spPr/>
        <p:txBody>
          <a:bodyPr/>
          <a:lstStyle/>
          <a:p>
            <a:fld id="{E1EA7695-D855-4B03-9B7C-34781ACC89D6}" type="slidenum">
              <a:rPr lang="en-US" smtClean="0"/>
              <a:pPr/>
              <a:t>57</a:t>
            </a:fld>
            <a:endParaRPr lang="en-US"/>
          </a:p>
        </p:txBody>
      </p:sp>
    </p:spTree>
    <p:extLst>
      <p:ext uri="{BB962C8B-B14F-4D97-AF65-F5344CB8AC3E}">
        <p14:creationId xmlns:p14="http://schemas.microsoft.com/office/powerpoint/2010/main" val="234593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Effect transition="in" filter="fade">
                                      <p:cBhvr>
                                        <p:cTn id="7" dur="500"/>
                                        <p:tgtEl>
                                          <p:spTgt spid="460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083">
                                            <p:txEl>
                                              <p:pRg st="2" end="2"/>
                                            </p:txEl>
                                          </p:spTgt>
                                        </p:tgtEl>
                                        <p:attrNameLst>
                                          <p:attrName>style.visibility</p:attrName>
                                        </p:attrNameLst>
                                      </p:cBhvr>
                                      <p:to>
                                        <p:strVal val="visible"/>
                                      </p:to>
                                    </p:set>
                                    <p:animEffect transition="in" filter="fade">
                                      <p:cBhvr>
                                        <p:cTn id="12" dur="500"/>
                                        <p:tgtEl>
                                          <p:spTgt spid="460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083">
                                            <p:txEl>
                                              <p:pRg st="3" end="3"/>
                                            </p:txEl>
                                          </p:spTgt>
                                        </p:tgtEl>
                                        <p:attrNameLst>
                                          <p:attrName>style.visibility</p:attrName>
                                        </p:attrNameLst>
                                      </p:cBhvr>
                                      <p:to>
                                        <p:strVal val="visible"/>
                                      </p:to>
                                    </p:set>
                                    <p:animEffect transition="in" filter="fade">
                                      <p:cBhvr>
                                        <p:cTn id="17" dur="500"/>
                                        <p:tgtEl>
                                          <p:spTgt spid="46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en-US" dirty="0"/>
              <a:t>Comparison of Networking Speeds</a:t>
            </a:r>
          </a:p>
        </p:txBody>
      </p:sp>
      <p:sp>
        <p:nvSpPr>
          <p:cNvPr id="4" name="Slide Number Placeholder 3"/>
          <p:cNvSpPr>
            <a:spLocks noGrp="1"/>
          </p:cNvSpPr>
          <p:nvPr>
            <p:ph type="sldNum" sz="quarter" idx="12"/>
          </p:nvPr>
        </p:nvSpPr>
        <p:spPr/>
        <p:txBody>
          <a:bodyPr/>
          <a:lstStyle/>
          <a:p>
            <a:fld id="{E1EA7695-D855-4B03-9B7C-34781ACC89D6}" type="slidenum">
              <a:rPr lang="en-US" smtClean="0"/>
              <a:pPr/>
              <a:t>58</a:t>
            </a:fld>
            <a:endParaRPr lang="en-US"/>
          </a:p>
        </p:txBody>
      </p:sp>
      <p:graphicFrame>
        <p:nvGraphicFramePr>
          <p:cNvPr id="5" name="Table 4"/>
          <p:cNvGraphicFramePr>
            <a:graphicFrameLocks noGrp="1"/>
          </p:cNvGraphicFramePr>
          <p:nvPr/>
        </p:nvGraphicFramePr>
        <p:xfrm>
          <a:off x="1099290" y="1553562"/>
          <a:ext cx="6983605" cy="5108816"/>
        </p:xfrm>
        <a:graphic>
          <a:graphicData uri="http://schemas.openxmlformats.org/drawingml/2006/table">
            <a:tbl>
              <a:tblPr firstRow="1" bandRow="1">
                <a:tableStyleId>{F5AB1C69-6EDB-4FF4-983F-18BD219EF322}</a:tableStyleId>
              </a:tblPr>
              <a:tblGrid>
                <a:gridCol w="2604054">
                  <a:extLst>
                    <a:ext uri="{9D8B030D-6E8A-4147-A177-3AD203B41FA5}">
                      <a16:colId xmlns:a16="http://schemas.microsoft.com/office/drawing/2014/main" val="20000"/>
                    </a:ext>
                  </a:extLst>
                </a:gridCol>
                <a:gridCol w="2324375">
                  <a:extLst>
                    <a:ext uri="{9D8B030D-6E8A-4147-A177-3AD203B41FA5}">
                      <a16:colId xmlns:a16="http://schemas.microsoft.com/office/drawing/2014/main" val="20001"/>
                    </a:ext>
                  </a:extLst>
                </a:gridCol>
                <a:gridCol w="2055176">
                  <a:extLst>
                    <a:ext uri="{9D8B030D-6E8A-4147-A177-3AD203B41FA5}">
                      <a16:colId xmlns:a16="http://schemas.microsoft.com/office/drawing/2014/main" val="20002"/>
                    </a:ext>
                  </a:extLst>
                </a:gridCol>
              </a:tblGrid>
              <a:tr h="893066">
                <a:tc>
                  <a:txBody>
                    <a:bodyPr/>
                    <a:lstStyle/>
                    <a:p>
                      <a:r>
                        <a:rPr lang="en-US" sz="2600" dirty="0">
                          <a:solidFill>
                            <a:schemeClr val="tx1"/>
                          </a:solidFill>
                          <a:latin typeface="+mj-lt"/>
                        </a:rPr>
                        <a:t>Connection Type</a:t>
                      </a:r>
                    </a:p>
                  </a:txBody>
                  <a:tcPr marL="115757" marR="115757" marT="53584" marB="53584">
                    <a:solidFill>
                      <a:srgbClr val="FFC000"/>
                    </a:solidFill>
                  </a:tcPr>
                </a:tc>
                <a:tc>
                  <a:txBody>
                    <a:bodyPr/>
                    <a:lstStyle/>
                    <a:p>
                      <a:r>
                        <a:rPr lang="en-US" sz="2600" dirty="0">
                          <a:solidFill>
                            <a:schemeClr val="tx1"/>
                          </a:solidFill>
                          <a:latin typeface="+mj-lt"/>
                        </a:rPr>
                        <a:t>Speed</a:t>
                      </a:r>
                    </a:p>
                  </a:txBody>
                  <a:tcPr marL="115757" marR="115757" marT="53584" marB="53584">
                    <a:solidFill>
                      <a:srgbClr val="FFC000"/>
                    </a:solidFill>
                  </a:tcPr>
                </a:tc>
                <a:tc>
                  <a:txBody>
                    <a:bodyPr/>
                    <a:lstStyle/>
                    <a:p>
                      <a:r>
                        <a:rPr lang="en-US" sz="2600" dirty="0">
                          <a:solidFill>
                            <a:schemeClr val="tx1"/>
                          </a:solidFill>
                          <a:latin typeface="+mj-lt"/>
                        </a:rPr>
                        <a:t>Time </a:t>
                      </a:r>
                      <a:br>
                        <a:rPr lang="en-US" sz="2600" dirty="0">
                          <a:solidFill>
                            <a:schemeClr val="tx1"/>
                          </a:solidFill>
                          <a:latin typeface="+mj-lt"/>
                        </a:rPr>
                      </a:br>
                      <a:r>
                        <a:rPr lang="en-US" sz="2600" dirty="0">
                          <a:solidFill>
                            <a:schemeClr val="tx1"/>
                          </a:solidFill>
                          <a:latin typeface="+mj-lt"/>
                        </a:rPr>
                        <a:t>for 8 MB</a:t>
                      </a:r>
                    </a:p>
                  </a:txBody>
                  <a:tcPr marL="115757" marR="115757" marT="53584" marB="53584">
                    <a:solidFill>
                      <a:srgbClr val="FFC000"/>
                    </a:solidFill>
                  </a:tcPr>
                </a:tc>
                <a:extLst>
                  <a:ext uri="{0D108BD9-81ED-4DB2-BD59-A6C34878D82A}">
                    <a16:rowId xmlns:a16="http://schemas.microsoft.com/office/drawing/2014/main" val="10000"/>
                  </a:ext>
                </a:extLst>
              </a:tr>
              <a:tr h="500117">
                <a:tc>
                  <a:txBody>
                    <a:bodyPr/>
                    <a:lstStyle/>
                    <a:p>
                      <a:r>
                        <a:rPr lang="en-US" sz="2600" dirty="0">
                          <a:latin typeface="+mj-lt"/>
                        </a:rPr>
                        <a:t>Dial up</a:t>
                      </a:r>
                    </a:p>
                  </a:txBody>
                  <a:tcPr marL="115757" marR="115757" marT="53584" marB="53584"/>
                </a:tc>
                <a:tc>
                  <a:txBody>
                    <a:bodyPr/>
                    <a:lstStyle/>
                    <a:p>
                      <a:r>
                        <a:rPr lang="en-US" sz="2600" dirty="0">
                          <a:latin typeface="+mj-lt"/>
                        </a:rPr>
                        <a:t>56 kb</a:t>
                      </a:r>
                    </a:p>
                  </a:txBody>
                  <a:tcPr marL="115757" marR="115757" marT="53584" marB="53584"/>
                </a:tc>
                <a:tc>
                  <a:txBody>
                    <a:bodyPr/>
                    <a:lstStyle/>
                    <a:p>
                      <a:r>
                        <a:rPr lang="en-US" sz="2600" dirty="0">
                          <a:latin typeface="+mj-lt"/>
                        </a:rPr>
                        <a:t>2.4 min</a:t>
                      </a:r>
                    </a:p>
                  </a:txBody>
                  <a:tcPr marL="115757" marR="115757" marT="53584" marB="53584"/>
                </a:tc>
                <a:extLst>
                  <a:ext uri="{0D108BD9-81ED-4DB2-BD59-A6C34878D82A}">
                    <a16:rowId xmlns:a16="http://schemas.microsoft.com/office/drawing/2014/main" val="10001"/>
                  </a:ext>
                </a:extLst>
              </a:tr>
              <a:tr h="893066">
                <a:tc>
                  <a:txBody>
                    <a:bodyPr/>
                    <a:lstStyle/>
                    <a:p>
                      <a:r>
                        <a:rPr lang="en-US" sz="2600" dirty="0">
                          <a:latin typeface="+mj-lt"/>
                        </a:rPr>
                        <a:t>DSL, cable modem</a:t>
                      </a:r>
                    </a:p>
                  </a:txBody>
                  <a:tcPr marL="115757" marR="115757" marT="53584" marB="53584"/>
                </a:tc>
                <a:tc>
                  <a:txBody>
                    <a:bodyPr/>
                    <a:lstStyle/>
                    <a:p>
                      <a:r>
                        <a:rPr lang="en-US" sz="2600" dirty="0">
                          <a:latin typeface="+mj-lt"/>
                        </a:rPr>
                        <a:t>2 mbps</a:t>
                      </a:r>
                    </a:p>
                  </a:txBody>
                  <a:tcPr marL="115757" marR="115757" marT="53584" marB="53584"/>
                </a:tc>
                <a:tc>
                  <a:txBody>
                    <a:bodyPr/>
                    <a:lstStyle/>
                    <a:p>
                      <a:r>
                        <a:rPr lang="en-US" sz="2600" dirty="0">
                          <a:latin typeface="+mj-lt"/>
                        </a:rPr>
                        <a:t>4 sec</a:t>
                      </a:r>
                    </a:p>
                  </a:txBody>
                  <a:tcPr marL="115757" marR="115757" marT="53584" marB="53584"/>
                </a:tc>
                <a:extLst>
                  <a:ext uri="{0D108BD9-81ED-4DB2-BD59-A6C34878D82A}">
                    <a16:rowId xmlns:a16="http://schemas.microsoft.com/office/drawing/2014/main" val="10002"/>
                  </a:ext>
                </a:extLst>
              </a:tr>
              <a:tr h="500117">
                <a:tc>
                  <a:txBody>
                    <a:bodyPr/>
                    <a:lstStyle/>
                    <a:p>
                      <a:r>
                        <a:rPr lang="en-US" sz="2600" dirty="0">
                          <a:latin typeface="+mj-lt"/>
                        </a:rPr>
                        <a:t>Ethernet</a:t>
                      </a:r>
                    </a:p>
                  </a:txBody>
                  <a:tcPr marL="115757" marR="115757" marT="53584" marB="53584"/>
                </a:tc>
                <a:tc>
                  <a:txBody>
                    <a:bodyPr/>
                    <a:lstStyle/>
                    <a:p>
                      <a:r>
                        <a:rPr lang="en-US" sz="2600" dirty="0">
                          <a:latin typeface="+mj-lt"/>
                        </a:rPr>
                        <a:t>10 mbps</a:t>
                      </a:r>
                    </a:p>
                  </a:txBody>
                  <a:tcPr marL="115757" marR="115757" marT="53584" marB="53584"/>
                </a:tc>
                <a:tc>
                  <a:txBody>
                    <a:bodyPr/>
                    <a:lstStyle/>
                    <a:p>
                      <a:r>
                        <a:rPr lang="en-US" sz="2600" dirty="0">
                          <a:latin typeface="+mj-lt"/>
                        </a:rPr>
                        <a:t>0.8 sec</a:t>
                      </a:r>
                    </a:p>
                  </a:txBody>
                  <a:tcPr marL="115757" marR="115757" marT="53584" marB="53584"/>
                </a:tc>
                <a:extLst>
                  <a:ext uri="{0D108BD9-81ED-4DB2-BD59-A6C34878D82A}">
                    <a16:rowId xmlns:a16="http://schemas.microsoft.com/office/drawing/2014/main" val="10003"/>
                  </a:ext>
                </a:extLst>
              </a:tr>
              <a:tr h="500117">
                <a:tc>
                  <a:txBody>
                    <a:bodyPr/>
                    <a:lstStyle/>
                    <a:p>
                      <a:r>
                        <a:rPr lang="en-US" sz="2600" dirty="0">
                          <a:latin typeface="+mj-lt"/>
                        </a:rPr>
                        <a:t>Fast Ethernet</a:t>
                      </a:r>
                    </a:p>
                  </a:txBody>
                  <a:tcPr marL="115757" marR="115757" marT="53584" marB="53584"/>
                </a:tc>
                <a:tc>
                  <a:txBody>
                    <a:bodyPr/>
                    <a:lstStyle/>
                    <a:p>
                      <a:r>
                        <a:rPr lang="en-US" sz="2600" dirty="0">
                          <a:latin typeface="+mj-lt"/>
                        </a:rPr>
                        <a:t>100 mbps</a:t>
                      </a:r>
                    </a:p>
                  </a:txBody>
                  <a:tcPr marL="115757" marR="115757" marT="53584" marB="53584"/>
                </a:tc>
                <a:tc>
                  <a:txBody>
                    <a:bodyPr/>
                    <a:lstStyle/>
                    <a:p>
                      <a:r>
                        <a:rPr lang="en-US" sz="2600" dirty="0">
                          <a:latin typeface="+mj-lt"/>
                        </a:rPr>
                        <a:t>0.08 sec</a:t>
                      </a:r>
                    </a:p>
                  </a:txBody>
                  <a:tcPr marL="115757" marR="115757" marT="53584" marB="53584"/>
                </a:tc>
                <a:extLst>
                  <a:ext uri="{0D108BD9-81ED-4DB2-BD59-A6C34878D82A}">
                    <a16:rowId xmlns:a16="http://schemas.microsoft.com/office/drawing/2014/main" val="10004"/>
                  </a:ext>
                </a:extLst>
              </a:tr>
              <a:tr h="500117">
                <a:tc>
                  <a:txBody>
                    <a:bodyPr/>
                    <a:lstStyle/>
                    <a:p>
                      <a:r>
                        <a:rPr lang="en-US" sz="2600" dirty="0">
                          <a:latin typeface="+mj-lt"/>
                        </a:rPr>
                        <a:t>Gigabit Ethernet</a:t>
                      </a:r>
                    </a:p>
                  </a:txBody>
                  <a:tcPr marL="115757" marR="115757" marT="53584" marB="53584"/>
                </a:tc>
                <a:tc>
                  <a:txBody>
                    <a:bodyPr/>
                    <a:lstStyle/>
                    <a:p>
                      <a:r>
                        <a:rPr lang="en-US" sz="2600" dirty="0">
                          <a:latin typeface="+mj-lt"/>
                        </a:rPr>
                        <a:t>1,000 mbps</a:t>
                      </a:r>
                    </a:p>
                  </a:txBody>
                  <a:tcPr marL="115757" marR="115757" marT="53584" marB="53584"/>
                </a:tc>
                <a:tc>
                  <a:txBody>
                    <a:bodyPr/>
                    <a:lstStyle/>
                    <a:p>
                      <a:r>
                        <a:rPr lang="en-US" sz="2600" dirty="0">
                          <a:latin typeface="+mj-lt"/>
                        </a:rPr>
                        <a:t>0.008 sec</a:t>
                      </a:r>
                    </a:p>
                  </a:txBody>
                  <a:tcPr marL="115757" marR="115757" marT="53584" marB="53584"/>
                </a:tc>
                <a:extLst>
                  <a:ext uri="{0D108BD9-81ED-4DB2-BD59-A6C34878D82A}">
                    <a16:rowId xmlns:a16="http://schemas.microsoft.com/office/drawing/2014/main" val="10005"/>
                  </a:ext>
                </a:extLst>
              </a:tr>
              <a:tr h="500117">
                <a:tc>
                  <a:txBody>
                    <a:bodyPr/>
                    <a:lstStyle/>
                    <a:p>
                      <a:r>
                        <a:rPr lang="en-US" sz="2600" dirty="0">
                          <a:latin typeface="+mj-lt"/>
                        </a:rPr>
                        <a:t>Ten gig Ethernet</a:t>
                      </a:r>
                    </a:p>
                  </a:txBody>
                  <a:tcPr marL="115757" marR="115757" marT="53584" marB="53584"/>
                </a:tc>
                <a:tc>
                  <a:txBody>
                    <a:bodyPr/>
                    <a:lstStyle/>
                    <a:p>
                      <a:r>
                        <a:rPr lang="en-US" sz="2600" dirty="0">
                          <a:latin typeface="+mj-lt"/>
                        </a:rPr>
                        <a:t>10,000 mbps</a:t>
                      </a:r>
                    </a:p>
                  </a:txBody>
                  <a:tcPr marL="115757" marR="115757" marT="53584" marB="53584"/>
                </a:tc>
                <a:tc>
                  <a:txBody>
                    <a:bodyPr/>
                    <a:lstStyle/>
                    <a:p>
                      <a:r>
                        <a:rPr lang="en-US" sz="2600" dirty="0">
                          <a:latin typeface="+mj-lt"/>
                        </a:rPr>
                        <a:t>0.0008 sec</a:t>
                      </a:r>
                    </a:p>
                  </a:txBody>
                  <a:tcPr marL="115757" marR="115757" marT="53584" marB="53584"/>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406628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B3A2-5A38-7C15-FBFB-C97EDDAD3F6B}"/>
              </a:ext>
            </a:extLst>
          </p:cNvPr>
          <p:cNvSpPr>
            <a:spLocks noGrp="1"/>
          </p:cNvSpPr>
          <p:nvPr>
            <p:ph type="title"/>
          </p:nvPr>
        </p:nvSpPr>
        <p:spPr/>
        <p:txBody>
          <a:bodyPr/>
          <a:lstStyle/>
          <a:p>
            <a:r>
              <a:rPr lang="en-US" dirty="0"/>
              <a:t>Questions</a:t>
            </a:r>
          </a:p>
        </p:txBody>
      </p:sp>
      <p:pic>
        <p:nvPicPr>
          <p:cNvPr id="4" name="Picture 3">
            <a:extLst>
              <a:ext uri="{FF2B5EF4-FFF2-40B4-BE49-F238E27FC236}">
                <a16:creationId xmlns:a16="http://schemas.microsoft.com/office/drawing/2014/main" id="{35F1441B-E3D1-A9ED-D994-65141A6718F6}"/>
              </a:ex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3657600" y="2057400"/>
            <a:ext cx="1622425" cy="3933825"/>
          </a:xfrm>
          <a:prstGeom prst="rect">
            <a:avLst/>
          </a:prstGeom>
          <a:noFill/>
          <a:ln w="9525">
            <a:noFill/>
            <a:miter lim="800000"/>
            <a:headEnd/>
            <a:tailEnd/>
          </a:ln>
        </p:spPr>
      </p:pic>
    </p:spTree>
    <p:extLst>
      <p:ext uri="{BB962C8B-B14F-4D97-AF65-F5344CB8AC3E}">
        <p14:creationId xmlns:p14="http://schemas.microsoft.com/office/powerpoint/2010/main" val="109647509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t>TCP/IP</a:t>
            </a:r>
          </a:p>
        </p:txBody>
      </p:sp>
      <p:sp>
        <p:nvSpPr>
          <p:cNvPr id="23555" name="Rectangle 3"/>
          <p:cNvSpPr>
            <a:spLocks noGrp="1" noChangeArrowheads="1"/>
          </p:cNvSpPr>
          <p:nvPr>
            <p:ph sz="half" idx="1"/>
          </p:nvPr>
        </p:nvSpPr>
        <p:spPr>
          <a:xfrm>
            <a:off x="713432" y="1447800"/>
            <a:ext cx="8201967" cy="4724400"/>
          </a:xfrm>
        </p:spPr>
        <p:txBody>
          <a:bodyPr>
            <a:noAutofit/>
          </a:bodyPr>
          <a:lstStyle/>
          <a:p>
            <a:pPr>
              <a:lnSpc>
                <a:spcPct val="90000"/>
              </a:lnSpc>
            </a:pPr>
            <a:r>
              <a:rPr lang="en-US" altLang="en-US" sz="2900" dirty="0"/>
              <a:t>Transmission Control Protocol/Internet Protocol</a:t>
            </a:r>
          </a:p>
          <a:p>
            <a:pPr>
              <a:lnSpc>
                <a:spcPct val="90000"/>
              </a:lnSpc>
            </a:pPr>
            <a:r>
              <a:rPr lang="en-US" altLang="en-US" sz="2900" dirty="0"/>
              <a:t>Based on five protocol layers</a:t>
            </a:r>
          </a:p>
          <a:p>
            <a:pPr>
              <a:lnSpc>
                <a:spcPct val="90000"/>
              </a:lnSpc>
            </a:pPr>
            <a:r>
              <a:rPr lang="en-US" altLang="en-US" sz="2900" dirty="0"/>
              <a:t>Layers 1 and 2 are not actually specified in the standard.  However, the TCP/IP model recognizes the existence of these layers as a necessity.</a:t>
            </a:r>
          </a:p>
          <a:p>
            <a:pPr>
              <a:lnSpc>
                <a:spcPct val="90000"/>
              </a:lnSpc>
            </a:pPr>
            <a:r>
              <a:rPr lang="en-US" altLang="en-US" sz="2900" dirty="0"/>
              <a:t>The TCP/IP protocol suite encompasses an integrated suite of numerous protocols that work together and guide all aspects of communication.</a:t>
            </a:r>
          </a:p>
        </p:txBody>
      </p:sp>
      <p:sp>
        <p:nvSpPr>
          <p:cNvPr id="23556" name="Slide Number Placeholder 7"/>
          <p:cNvSpPr>
            <a:spLocks noGrp="1"/>
          </p:cNvSpPr>
          <p:nvPr>
            <p:ph type="sldNum" sz="quarter" idx="12"/>
          </p:nvPr>
        </p:nvSpPr>
        <p:spPr>
          <a:noFill/>
        </p:spPr>
        <p:txBody>
          <a:bodyPr/>
          <a:lstStyle/>
          <a:p>
            <a:fld id="{AAB20968-5F84-4D7A-97AD-A80A635E8003}" type="slidenum">
              <a:rPr lang="en-US" smtClean="0"/>
              <a:pPr/>
              <a:t>6</a:t>
            </a:fld>
            <a:endParaRPr lang="en-US" dirty="0"/>
          </a:p>
        </p:txBody>
      </p:sp>
    </p:spTree>
    <p:extLst>
      <p:ext uri="{BB962C8B-B14F-4D97-AF65-F5344CB8AC3E}">
        <p14:creationId xmlns:p14="http://schemas.microsoft.com/office/powerpoint/2010/main" val="33028138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fade">
                                      <p:cBhvr>
                                        <p:cTn id="7" dur="500"/>
                                        <p:tgtEl>
                                          <p:spTgt spid="235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fade">
                                      <p:cBhvr>
                                        <p:cTn id="12" dur="500"/>
                                        <p:tgtEl>
                                          <p:spTgt spid="235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555">
                                            <p:txEl>
                                              <p:pRg st="3" end="3"/>
                                            </p:txEl>
                                          </p:spTgt>
                                        </p:tgtEl>
                                        <p:attrNameLst>
                                          <p:attrName>style.visibility</p:attrName>
                                        </p:attrNameLst>
                                      </p:cBhvr>
                                      <p:to>
                                        <p:strVal val="visible"/>
                                      </p:to>
                                    </p:set>
                                    <p:animEffect transition="in" filter="fade">
                                      <p:cBhvr>
                                        <p:cTn id="17" dur="5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t>The TCP/IP Stack</a:t>
            </a:r>
          </a:p>
        </p:txBody>
      </p:sp>
      <p:sp>
        <p:nvSpPr>
          <p:cNvPr id="23556" name="Slide Number Placeholder 7"/>
          <p:cNvSpPr>
            <a:spLocks noGrp="1"/>
          </p:cNvSpPr>
          <p:nvPr>
            <p:ph type="sldNum" sz="quarter" idx="12"/>
          </p:nvPr>
        </p:nvSpPr>
        <p:spPr>
          <a:noFill/>
        </p:spPr>
        <p:txBody>
          <a:bodyPr/>
          <a:lstStyle/>
          <a:p>
            <a:fld id="{AAB20968-5F84-4D7A-97AD-A80A635E8003}" type="slidenum">
              <a:rPr lang="en-US" smtClean="0"/>
              <a:pPr/>
              <a:t>7</a:t>
            </a:fld>
            <a:endParaRPr lang="en-US" dirty="0"/>
          </a:p>
        </p:txBody>
      </p:sp>
      <p:sp>
        <p:nvSpPr>
          <p:cNvPr id="10" name="TextBox 9"/>
          <p:cNvSpPr txBox="1"/>
          <p:nvPr/>
        </p:nvSpPr>
        <p:spPr>
          <a:xfrm>
            <a:off x="762000" y="5167101"/>
            <a:ext cx="3505200" cy="882438"/>
          </a:xfrm>
          <a:prstGeom prst="rect">
            <a:avLst/>
          </a:prstGeom>
          <a:noFill/>
        </p:spPr>
        <p:txBody>
          <a:bodyPr wrap="square" lIns="111904" tIns="55952" rIns="111904" bIns="55952" rtlCol="0">
            <a:spAutoFit/>
          </a:bodyPr>
          <a:lstStyle/>
          <a:p>
            <a:pPr algn="r">
              <a:lnSpc>
                <a:spcPts val="3000"/>
              </a:lnSpc>
            </a:pPr>
            <a:r>
              <a:rPr lang="en-US" sz="2700" dirty="0">
                <a:solidFill>
                  <a:schemeClr val="bg1">
                    <a:lumMod val="50000"/>
                  </a:schemeClr>
                </a:solidFill>
                <a:latin typeface="+mj-lt"/>
                <a:cs typeface="Arial" pitchFamily="34" charset="0"/>
              </a:rPr>
              <a:t>Layer 1</a:t>
            </a:r>
            <a:br>
              <a:rPr lang="en-US" sz="2700" dirty="0">
                <a:solidFill>
                  <a:schemeClr val="bg1">
                    <a:lumMod val="50000"/>
                  </a:schemeClr>
                </a:solidFill>
                <a:latin typeface="+mj-lt"/>
                <a:cs typeface="Arial" pitchFamily="34" charset="0"/>
              </a:rPr>
            </a:br>
            <a:r>
              <a:rPr lang="en-US" sz="2700" dirty="0">
                <a:latin typeface="+mj-lt"/>
                <a:cs typeface="Arial" pitchFamily="34" charset="0"/>
              </a:rPr>
              <a:t>Physical Layer</a:t>
            </a:r>
          </a:p>
        </p:txBody>
      </p:sp>
      <p:sp>
        <p:nvSpPr>
          <p:cNvPr id="24" name="Rectangle 17">
            <a:extLst>
              <a:ext uri="{C183D7F6-B498-43B3-948B-1728B52AA6E4}">
                <adec:decorative xmlns:adec="http://schemas.microsoft.com/office/drawing/2017/decorative" val="1"/>
              </a:ext>
            </a:extLst>
          </p:cNvPr>
          <p:cNvSpPr>
            <a:spLocks noChangeArrowheads="1"/>
          </p:cNvSpPr>
          <p:nvPr/>
        </p:nvSpPr>
        <p:spPr bwMode="auto">
          <a:xfrm>
            <a:off x="4485753" y="2453640"/>
            <a:ext cx="4276578" cy="822960"/>
          </a:xfrm>
          <a:prstGeom prst="rect">
            <a:avLst/>
          </a:prstGeom>
          <a:solidFill>
            <a:srgbClr val="FFFF99"/>
          </a:solidFill>
          <a:ln w="25400">
            <a:solidFill>
              <a:schemeClr val="tx1"/>
            </a:solidFill>
            <a:miter lim="800000"/>
            <a:headEnd/>
            <a:tailEnd/>
          </a:ln>
        </p:spPr>
        <p:txBody>
          <a:bodyPr lIns="91426" tIns="45713" rIns="91426" bIns="45713">
            <a:spAutoFit/>
          </a:bodyPr>
          <a:lstStyle/>
          <a:p>
            <a:endParaRPr lang="en-US"/>
          </a:p>
        </p:txBody>
      </p:sp>
      <p:sp>
        <p:nvSpPr>
          <p:cNvPr id="25" name="Rectangle 17">
            <a:extLst>
              <a:ext uri="{C183D7F6-B498-43B3-948B-1728B52AA6E4}">
                <adec:decorative xmlns:adec="http://schemas.microsoft.com/office/drawing/2017/decorative" val="1"/>
              </a:ext>
            </a:extLst>
          </p:cNvPr>
          <p:cNvSpPr>
            <a:spLocks noChangeArrowheads="1"/>
          </p:cNvSpPr>
          <p:nvPr/>
        </p:nvSpPr>
        <p:spPr bwMode="auto">
          <a:xfrm>
            <a:off x="4486422" y="1524000"/>
            <a:ext cx="4276578" cy="822960"/>
          </a:xfrm>
          <a:prstGeom prst="rect">
            <a:avLst/>
          </a:prstGeom>
          <a:solidFill>
            <a:srgbClr val="FFFF99"/>
          </a:solidFill>
          <a:ln w="25400">
            <a:solidFill>
              <a:schemeClr val="tx1"/>
            </a:solidFill>
            <a:miter lim="800000"/>
            <a:headEnd/>
            <a:tailEnd/>
          </a:ln>
        </p:spPr>
        <p:txBody>
          <a:bodyPr lIns="91426" tIns="45713" rIns="91426" bIns="45713">
            <a:spAutoFit/>
          </a:bodyPr>
          <a:lstStyle/>
          <a:p>
            <a:endParaRPr lang="en-US"/>
          </a:p>
        </p:txBody>
      </p:sp>
      <p:sp>
        <p:nvSpPr>
          <p:cNvPr id="26" name="Rectangle 17">
            <a:extLst>
              <a:ext uri="{C183D7F6-B498-43B3-948B-1728B52AA6E4}">
                <adec:decorative xmlns:adec="http://schemas.microsoft.com/office/drawing/2017/decorative" val="1"/>
              </a:ext>
            </a:extLst>
          </p:cNvPr>
          <p:cNvSpPr>
            <a:spLocks noChangeArrowheads="1"/>
          </p:cNvSpPr>
          <p:nvPr/>
        </p:nvSpPr>
        <p:spPr bwMode="auto">
          <a:xfrm>
            <a:off x="4486422" y="3352800"/>
            <a:ext cx="4276578" cy="822960"/>
          </a:xfrm>
          <a:prstGeom prst="rect">
            <a:avLst/>
          </a:prstGeom>
          <a:solidFill>
            <a:srgbClr val="FFFF99"/>
          </a:solidFill>
          <a:ln w="25400">
            <a:solidFill>
              <a:schemeClr val="tx1"/>
            </a:solidFill>
            <a:miter lim="800000"/>
            <a:headEnd/>
            <a:tailEnd/>
          </a:ln>
        </p:spPr>
        <p:txBody>
          <a:bodyPr lIns="91426" tIns="45713" rIns="91426" bIns="45713">
            <a:spAutoFit/>
          </a:bodyPr>
          <a:lstStyle/>
          <a:p>
            <a:endParaRPr lang="en-US"/>
          </a:p>
        </p:txBody>
      </p:sp>
      <p:sp>
        <p:nvSpPr>
          <p:cNvPr id="27" name="Rectangle 17">
            <a:extLst>
              <a:ext uri="{C183D7F6-B498-43B3-948B-1728B52AA6E4}">
                <adec:decorative xmlns:adec="http://schemas.microsoft.com/office/drawing/2017/decorative" val="1"/>
              </a:ext>
            </a:extLst>
          </p:cNvPr>
          <p:cNvSpPr>
            <a:spLocks noChangeArrowheads="1"/>
          </p:cNvSpPr>
          <p:nvPr/>
        </p:nvSpPr>
        <p:spPr bwMode="auto">
          <a:xfrm>
            <a:off x="4486422" y="4282440"/>
            <a:ext cx="4276578" cy="822960"/>
          </a:xfrm>
          <a:prstGeom prst="rect">
            <a:avLst/>
          </a:prstGeom>
          <a:solidFill>
            <a:srgbClr val="FFFF99"/>
          </a:solidFill>
          <a:ln w="25400">
            <a:solidFill>
              <a:schemeClr val="tx1"/>
            </a:solidFill>
            <a:miter lim="800000"/>
            <a:headEnd/>
            <a:tailEnd/>
          </a:ln>
        </p:spPr>
        <p:txBody>
          <a:bodyPr lIns="91426" tIns="45713" rIns="91426" bIns="45713">
            <a:spAutoFit/>
          </a:bodyPr>
          <a:lstStyle/>
          <a:p>
            <a:endParaRPr lang="en-US"/>
          </a:p>
        </p:txBody>
      </p:sp>
      <p:sp>
        <p:nvSpPr>
          <p:cNvPr id="28" name="Rectangle 17">
            <a:extLst>
              <a:ext uri="{C183D7F6-B498-43B3-948B-1728B52AA6E4}">
                <adec:decorative xmlns:adec="http://schemas.microsoft.com/office/drawing/2017/decorative" val="1"/>
              </a:ext>
            </a:extLst>
          </p:cNvPr>
          <p:cNvSpPr>
            <a:spLocks noChangeArrowheads="1"/>
          </p:cNvSpPr>
          <p:nvPr/>
        </p:nvSpPr>
        <p:spPr bwMode="auto">
          <a:xfrm>
            <a:off x="4486422" y="5196840"/>
            <a:ext cx="4276578" cy="822960"/>
          </a:xfrm>
          <a:prstGeom prst="rect">
            <a:avLst/>
          </a:prstGeom>
          <a:solidFill>
            <a:srgbClr val="FFFF99"/>
          </a:solidFill>
          <a:ln w="25400">
            <a:solidFill>
              <a:schemeClr val="tx1"/>
            </a:solidFill>
            <a:miter lim="800000"/>
            <a:headEnd/>
            <a:tailEnd/>
          </a:ln>
        </p:spPr>
        <p:txBody>
          <a:bodyPr lIns="91426" tIns="45713" rIns="91426" bIns="45713">
            <a:spAutoFit/>
          </a:bodyPr>
          <a:lstStyle/>
          <a:p>
            <a:endParaRPr lang="en-US"/>
          </a:p>
        </p:txBody>
      </p:sp>
      <p:sp>
        <p:nvSpPr>
          <p:cNvPr id="30" name="TextBox 29"/>
          <p:cNvSpPr txBox="1"/>
          <p:nvPr/>
        </p:nvSpPr>
        <p:spPr>
          <a:xfrm>
            <a:off x="762000" y="4267200"/>
            <a:ext cx="3505200" cy="882438"/>
          </a:xfrm>
          <a:prstGeom prst="rect">
            <a:avLst/>
          </a:prstGeom>
          <a:noFill/>
        </p:spPr>
        <p:txBody>
          <a:bodyPr wrap="square" lIns="111904" tIns="55952" rIns="111904" bIns="55952" rtlCol="0">
            <a:spAutoFit/>
          </a:bodyPr>
          <a:lstStyle/>
          <a:p>
            <a:pPr algn="r">
              <a:lnSpc>
                <a:spcPts val="3000"/>
              </a:lnSpc>
            </a:pPr>
            <a:r>
              <a:rPr lang="en-US" sz="2700" dirty="0">
                <a:solidFill>
                  <a:schemeClr val="bg1">
                    <a:lumMod val="50000"/>
                  </a:schemeClr>
                </a:solidFill>
                <a:latin typeface="+mj-lt"/>
                <a:cs typeface="Arial" pitchFamily="34" charset="0"/>
              </a:rPr>
              <a:t>Layer 2</a:t>
            </a:r>
            <a:br>
              <a:rPr lang="en-US" sz="2700" dirty="0">
                <a:solidFill>
                  <a:schemeClr val="bg1">
                    <a:lumMod val="50000"/>
                  </a:schemeClr>
                </a:solidFill>
                <a:latin typeface="+mj-lt"/>
                <a:cs typeface="Arial" pitchFamily="34" charset="0"/>
              </a:rPr>
            </a:br>
            <a:r>
              <a:rPr lang="en-US" sz="2700" dirty="0">
                <a:latin typeface="+mj-lt"/>
                <a:cs typeface="Arial" pitchFamily="34" charset="0"/>
              </a:rPr>
              <a:t>Data Link Layer</a:t>
            </a:r>
          </a:p>
        </p:txBody>
      </p:sp>
      <p:sp>
        <p:nvSpPr>
          <p:cNvPr id="31" name="TextBox 30"/>
          <p:cNvSpPr txBox="1"/>
          <p:nvPr/>
        </p:nvSpPr>
        <p:spPr>
          <a:xfrm>
            <a:off x="-114762" y="3352800"/>
            <a:ext cx="4458162" cy="882438"/>
          </a:xfrm>
          <a:prstGeom prst="rect">
            <a:avLst/>
          </a:prstGeom>
          <a:noFill/>
        </p:spPr>
        <p:txBody>
          <a:bodyPr wrap="square" lIns="111904" tIns="55952" rIns="111904" bIns="55952" rtlCol="0">
            <a:spAutoFit/>
          </a:bodyPr>
          <a:lstStyle/>
          <a:p>
            <a:pPr algn="r">
              <a:lnSpc>
                <a:spcPts val="3000"/>
              </a:lnSpc>
            </a:pPr>
            <a:r>
              <a:rPr lang="en-US" sz="2600" dirty="0">
                <a:solidFill>
                  <a:schemeClr val="bg1">
                    <a:lumMod val="50000"/>
                  </a:schemeClr>
                </a:solidFill>
                <a:latin typeface="+mj-lt"/>
                <a:cs typeface="Arial" pitchFamily="34" charset="0"/>
              </a:rPr>
              <a:t>Layer 3</a:t>
            </a:r>
            <a:br>
              <a:rPr lang="en-US" sz="2600" dirty="0">
                <a:solidFill>
                  <a:schemeClr val="bg1">
                    <a:lumMod val="50000"/>
                  </a:schemeClr>
                </a:solidFill>
                <a:latin typeface="+mj-lt"/>
                <a:cs typeface="Arial" pitchFamily="34" charset="0"/>
              </a:rPr>
            </a:br>
            <a:r>
              <a:rPr lang="en-US" sz="2600" dirty="0">
                <a:latin typeface="+mj-lt"/>
                <a:cs typeface="Arial" pitchFamily="34" charset="0"/>
              </a:rPr>
              <a:t>Network (Routing) Layer</a:t>
            </a:r>
          </a:p>
        </p:txBody>
      </p:sp>
      <p:sp>
        <p:nvSpPr>
          <p:cNvPr id="32" name="TextBox 31"/>
          <p:cNvSpPr txBox="1"/>
          <p:nvPr/>
        </p:nvSpPr>
        <p:spPr>
          <a:xfrm>
            <a:off x="762000" y="2438400"/>
            <a:ext cx="3505200" cy="882438"/>
          </a:xfrm>
          <a:prstGeom prst="rect">
            <a:avLst/>
          </a:prstGeom>
          <a:noFill/>
        </p:spPr>
        <p:txBody>
          <a:bodyPr wrap="square" lIns="111904" tIns="55952" rIns="111904" bIns="55952" rtlCol="0">
            <a:spAutoFit/>
          </a:bodyPr>
          <a:lstStyle/>
          <a:p>
            <a:pPr algn="r">
              <a:lnSpc>
                <a:spcPts val="3000"/>
              </a:lnSpc>
            </a:pPr>
            <a:r>
              <a:rPr lang="en-US" sz="2700" dirty="0">
                <a:solidFill>
                  <a:schemeClr val="bg1">
                    <a:lumMod val="50000"/>
                  </a:schemeClr>
                </a:solidFill>
                <a:latin typeface="+mj-lt"/>
                <a:cs typeface="Arial" pitchFamily="34" charset="0"/>
              </a:rPr>
              <a:t>Layer 4</a:t>
            </a:r>
            <a:br>
              <a:rPr lang="en-US" sz="2700" dirty="0">
                <a:solidFill>
                  <a:schemeClr val="bg1">
                    <a:lumMod val="50000"/>
                  </a:schemeClr>
                </a:solidFill>
                <a:latin typeface="+mj-lt"/>
                <a:cs typeface="Arial" pitchFamily="34" charset="0"/>
              </a:rPr>
            </a:br>
            <a:r>
              <a:rPr lang="en-US" sz="2700" dirty="0">
                <a:latin typeface="+mj-lt"/>
                <a:cs typeface="Arial" pitchFamily="34" charset="0"/>
              </a:rPr>
              <a:t>Transport Layer</a:t>
            </a:r>
          </a:p>
        </p:txBody>
      </p:sp>
      <p:sp>
        <p:nvSpPr>
          <p:cNvPr id="33" name="TextBox 32"/>
          <p:cNvSpPr txBox="1"/>
          <p:nvPr/>
        </p:nvSpPr>
        <p:spPr>
          <a:xfrm>
            <a:off x="762000" y="1524000"/>
            <a:ext cx="3505200" cy="882438"/>
          </a:xfrm>
          <a:prstGeom prst="rect">
            <a:avLst/>
          </a:prstGeom>
          <a:noFill/>
        </p:spPr>
        <p:txBody>
          <a:bodyPr wrap="square" lIns="111904" tIns="55952" rIns="111904" bIns="55952" rtlCol="0">
            <a:spAutoFit/>
          </a:bodyPr>
          <a:lstStyle/>
          <a:p>
            <a:pPr algn="r">
              <a:lnSpc>
                <a:spcPts val="3000"/>
              </a:lnSpc>
            </a:pPr>
            <a:r>
              <a:rPr lang="en-US" sz="2700" dirty="0">
                <a:solidFill>
                  <a:schemeClr val="bg1">
                    <a:lumMod val="50000"/>
                  </a:schemeClr>
                </a:solidFill>
                <a:latin typeface="+mj-lt"/>
                <a:cs typeface="Arial" pitchFamily="34" charset="0"/>
              </a:rPr>
              <a:t>Layer 5</a:t>
            </a:r>
            <a:br>
              <a:rPr lang="en-US" sz="2700" dirty="0">
                <a:solidFill>
                  <a:schemeClr val="bg1">
                    <a:lumMod val="50000"/>
                  </a:schemeClr>
                </a:solidFill>
                <a:latin typeface="+mj-lt"/>
                <a:cs typeface="Arial" pitchFamily="34" charset="0"/>
              </a:rPr>
            </a:br>
            <a:r>
              <a:rPr lang="en-US" sz="2700" dirty="0">
                <a:latin typeface="+mj-lt"/>
                <a:cs typeface="Arial" pitchFamily="34" charset="0"/>
              </a:rPr>
              <a:t>Application Layer</a:t>
            </a:r>
          </a:p>
        </p:txBody>
      </p:sp>
      <p:sp>
        <p:nvSpPr>
          <p:cNvPr id="4" name="TextBox 3"/>
          <p:cNvSpPr txBox="1"/>
          <p:nvPr/>
        </p:nvSpPr>
        <p:spPr>
          <a:xfrm>
            <a:off x="4485753" y="5207402"/>
            <a:ext cx="4275908" cy="461665"/>
          </a:xfrm>
          <a:prstGeom prst="rect">
            <a:avLst/>
          </a:prstGeom>
          <a:noFill/>
        </p:spPr>
        <p:txBody>
          <a:bodyPr wrap="square" rtlCol="0">
            <a:spAutoFit/>
          </a:bodyPr>
          <a:lstStyle/>
          <a:p>
            <a:pPr algn="ctr"/>
            <a:r>
              <a:rPr lang="en-US" sz="2400" b="1" dirty="0">
                <a:latin typeface="+mj-lt"/>
              </a:rPr>
              <a:t>Depends on underlying network.</a:t>
            </a:r>
          </a:p>
        </p:txBody>
      </p:sp>
      <p:sp>
        <p:nvSpPr>
          <p:cNvPr id="34" name="TextBox 33"/>
          <p:cNvSpPr txBox="1"/>
          <p:nvPr/>
        </p:nvSpPr>
        <p:spPr>
          <a:xfrm>
            <a:off x="4486422" y="4312602"/>
            <a:ext cx="4275908" cy="461665"/>
          </a:xfrm>
          <a:prstGeom prst="rect">
            <a:avLst/>
          </a:prstGeom>
          <a:noFill/>
        </p:spPr>
        <p:txBody>
          <a:bodyPr wrap="square" rtlCol="0">
            <a:spAutoFit/>
          </a:bodyPr>
          <a:lstStyle/>
          <a:p>
            <a:pPr algn="ctr"/>
            <a:r>
              <a:rPr lang="en-US" sz="2400" b="1" dirty="0">
                <a:latin typeface="+mj-lt"/>
              </a:rPr>
              <a:t>Depends on underlying network.</a:t>
            </a:r>
          </a:p>
        </p:txBody>
      </p:sp>
      <p:sp>
        <p:nvSpPr>
          <p:cNvPr id="35" name="TextBox 34"/>
          <p:cNvSpPr txBox="1"/>
          <p:nvPr/>
        </p:nvSpPr>
        <p:spPr>
          <a:xfrm>
            <a:off x="4486422" y="3505200"/>
            <a:ext cx="4275908" cy="461665"/>
          </a:xfrm>
          <a:prstGeom prst="rect">
            <a:avLst/>
          </a:prstGeom>
          <a:noFill/>
        </p:spPr>
        <p:txBody>
          <a:bodyPr wrap="square" rtlCol="0">
            <a:spAutoFit/>
          </a:bodyPr>
          <a:lstStyle/>
          <a:p>
            <a:pPr algn="ctr"/>
            <a:r>
              <a:rPr lang="en-US" sz="2400" b="1" dirty="0">
                <a:latin typeface="+mj-lt"/>
              </a:rPr>
              <a:t>IP  ICMP  DHCP  ARP</a:t>
            </a:r>
          </a:p>
        </p:txBody>
      </p:sp>
      <p:sp>
        <p:nvSpPr>
          <p:cNvPr id="36" name="TextBox 35"/>
          <p:cNvSpPr txBox="1"/>
          <p:nvPr/>
        </p:nvSpPr>
        <p:spPr>
          <a:xfrm>
            <a:off x="4486422" y="2590800"/>
            <a:ext cx="4275908" cy="461665"/>
          </a:xfrm>
          <a:prstGeom prst="rect">
            <a:avLst/>
          </a:prstGeom>
          <a:noFill/>
        </p:spPr>
        <p:txBody>
          <a:bodyPr wrap="square" rtlCol="0">
            <a:spAutoFit/>
          </a:bodyPr>
          <a:lstStyle/>
          <a:p>
            <a:pPr algn="ctr"/>
            <a:r>
              <a:rPr lang="en-US" sz="2400" b="1" dirty="0">
                <a:latin typeface="+mj-lt"/>
              </a:rPr>
              <a:t>TCP   UDP   SCTP</a:t>
            </a:r>
          </a:p>
        </p:txBody>
      </p:sp>
      <p:sp>
        <p:nvSpPr>
          <p:cNvPr id="37" name="TextBox 36"/>
          <p:cNvSpPr txBox="1"/>
          <p:nvPr/>
        </p:nvSpPr>
        <p:spPr>
          <a:xfrm>
            <a:off x="4486422" y="1676400"/>
            <a:ext cx="4275908" cy="461665"/>
          </a:xfrm>
          <a:prstGeom prst="rect">
            <a:avLst/>
          </a:prstGeom>
          <a:noFill/>
        </p:spPr>
        <p:txBody>
          <a:bodyPr wrap="square" rtlCol="0">
            <a:spAutoFit/>
          </a:bodyPr>
          <a:lstStyle/>
          <a:p>
            <a:pPr algn="ctr"/>
            <a:r>
              <a:rPr lang="en-US" sz="2400" b="1" dirty="0">
                <a:latin typeface="+mj-lt"/>
              </a:rPr>
              <a:t>HTTP  SMTP  DNS  SSH  …</a:t>
            </a:r>
          </a:p>
        </p:txBody>
      </p:sp>
    </p:spTree>
    <p:extLst>
      <p:ext uri="{BB962C8B-B14F-4D97-AF65-F5344CB8AC3E}">
        <p14:creationId xmlns:p14="http://schemas.microsoft.com/office/powerpoint/2010/main" val="41980014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6"/>
          <p:cNvSpPr>
            <a:spLocks noGrp="1"/>
          </p:cNvSpPr>
          <p:nvPr>
            <p:ph type="title"/>
          </p:nvPr>
        </p:nvSpPr>
        <p:spPr/>
        <p:txBody>
          <a:bodyPr/>
          <a:lstStyle/>
          <a:p>
            <a:r>
              <a:rPr lang="en-US"/>
              <a:t>Operation of TCP/IP Model</a:t>
            </a:r>
          </a:p>
        </p:txBody>
      </p:sp>
      <p:sp>
        <p:nvSpPr>
          <p:cNvPr id="24581" name="Slide Number Placeholder 5"/>
          <p:cNvSpPr>
            <a:spLocks noGrp="1"/>
          </p:cNvSpPr>
          <p:nvPr>
            <p:ph type="sldNum" sz="quarter" idx="12"/>
          </p:nvPr>
        </p:nvSpPr>
        <p:spPr>
          <a:noFill/>
        </p:spPr>
        <p:txBody>
          <a:bodyPr/>
          <a:lstStyle/>
          <a:p>
            <a:fld id="{A3B307C1-A0CC-4495-B351-082798681EED}" type="slidenum">
              <a:rPr lang="en-US" smtClean="0"/>
              <a:pPr/>
              <a:t>8</a:t>
            </a:fld>
            <a:endParaRPr lang="en-US" dirty="0"/>
          </a:p>
        </p:txBody>
      </p:sp>
      <p:pic>
        <p:nvPicPr>
          <p:cNvPr id="5" name="Graphic 4" descr="A diagram showing the virtual horizontal communication of each stack layer one to another in the 5-layer TCP/IP model.  Actual communication proceeds up and down the stack.">
            <a:extLst>
              <a:ext uri="{FF2B5EF4-FFF2-40B4-BE49-F238E27FC236}">
                <a16:creationId xmlns:a16="http://schemas.microsoft.com/office/drawing/2014/main" id="{5410B701-E8F1-417D-AF41-A387F124CA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119" y="1418494"/>
            <a:ext cx="6705600" cy="5026244"/>
          </a:xfrm>
          <a:prstGeom prst="rect">
            <a:avLst/>
          </a:prstGeom>
        </p:spPr>
      </p:pic>
    </p:spTree>
    <p:extLst>
      <p:ext uri="{BB962C8B-B14F-4D97-AF65-F5344CB8AC3E}">
        <p14:creationId xmlns:p14="http://schemas.microsoft.com/office/powerpoint/2010/main" val="624355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Application Layer (Layer 5)</a:t>
            </a:r>
          </a:p>
        </p:txBody>
      </p:sp>
      <p:sp>
        <p:nvSpPr>
          <p:cNvPr id="25603" name="Rectangle 3"/>
          <p:cNvSpPr>
            <a:spLocks noGrp="1" noChangeArrowheads="1"/>
          </p:cNvSpPr>
          <p:nvPr>
            <p:ph idx="1"/>
          </p:nvPr>
        </p:nvSpPr>
        <p:spPr/>
        <p:txBody>
          <a:bodyPr>
            <a:normAutofit fontScale="92500"/>
          </a:bodyPr>
          <a:lstStyle/>
          <a:p>
            <a:pPr>
              <a:spcBef>
                <a:spcPts val="0"/>
              </a:spcBef>
            </a:pPr>
            <a:r>
              <a:rPr lang="en-US" altLang="en-US" dirty="0"/>
              <a:t>Layer where message is created.</a:t>
            </a:r>
          </a:p>
          <a:p>
            <a:pPr>
              <a:spcBef>
                <a:spcPts val="0"/>
              </a:spcBef>
            </a:pPr>
            <a:r>
              <a:rPr lang="en-US" altLang="en-US" dirty="0"/>
              <a:t>Includes any application that provides software that can communicate with the network layer.</a:t>
            </a:r>
          </a:p>
          <a:p>
            <a:pPr>
              <a:spcBef>
                <a:spcPts val="0"/>
              </a:spcBef>
            </a:pPr>
            <a:r>
              <a:rPr lang="en-US" altLang="en-US" dirty="0"/>
              <a:t>Sockets</a:t>
            </a:r>
          </a:p>
          <a:p>
            <a:pPr lvl="1">
              <a:spcBef>
                <a:spcPts val="0"/>
              </a:spcBef>
            </a:pPr>
            <a:r>
              <a:rPr lang="en-US" altLang="en-US" sz="2600" dirty="0"/>
              <a:t>Originated with BSD UNIX.</a:t>
            </a:r>
          </a:p>
          <a:p>
            <a:pPr lvl="1">
              <a:spcBef>
                <a:spcPts val="0"/>
              </a:spcBef>
            </a:pPr>
            <a:r>
              <a:rPr lang="en-US" altLang="en-US" sz="2600" dirty="0"/>
              <a:t>Provide the interface between the application layer and transport layer.</a:t>
            </a:r>
          </a:p>
          <a:p>
            <a:pPr lvl="1">
              <a:spcBef>
                <a:spcPts val="0"/>
              </a:spcBef>
            </a:pPr>
            <a:r>
              <a:rPr lang="en-US" altLang="en-US" sz="2600" dirty="0"/>
              <a:t>Used by applications to initiate connections and to send messages through the network.</a:t>
            </a:r>
          </a:p>
          <a:p>
            <a:pPr lvl="1">
              <a:spcBef>
                <a:spcPts val="0"/>
              </a:spcBef>
            </a:pPr>
            <a:r>
              <a:rPr lang="en-US" altLang="en-US" sz="2600" dirty="0"/>
              <a:t>A means for adding new protocols and keeping the network facilities current in their offering.</a:t>
            </a:r>
          </a:p>
        </p:txBody>
      </p:sp>
      <p:sp>
        <p:nvSpPr>
          <p:cNvPr id="25604" name="Slide Number Placeholder 6"/>
          <p:cNvSpPr>
            <a:spLocks noGrp="1"/>
          </p:cNvSpPr>
          <p:nvPr>
            <p:ph type="sldNum" sz="quarter" idx="12"/>
          </p:nvPr>
        </p:nvSpPr>
        <p:spPr>
          <a:noFill/>
        </p:spPr>
        <p:txBody>
          <a:bodyPr/>
          <a:lstStyle/>
          <a:p>
            <a:fld id="{1FDE1514-3AE3-4B59-B7A9-BBB69150930A}" type="slidenum">
              <a:rPr lang="en-US" smtClean="0"/>
              <a:pPr/>
              <a:t>9</a:t>
            </a:fld>
            <a:endParaRPr lang="en-US" dirty="0"/>
          </a:p>
        </p:txBody>
      </p:sp>
    </p:spTree>
    <p:extLst>
      <p:ext uri="{BB962C8B-B14F-4D97-AF65-F5344CB8AC3E}">
        <p14:creationId xmlns:p14="http://schemas.microsoft.com/office/powerpoint/2010/main" val="17515704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fade">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fade">
                                      <p:cBhvr>
                                        <p:cTn id="12" dur="500"/>
                                        <p:tgtEl>
                                          <p:spTgt spid="2560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animEffect transition="in" filter="fade">
                                      <p:cBhvr>
                                        <p:cTn id="15" dur="500"/>
                                        <p:tgtEl>
                                          <p:spTgt spid="2560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603">
                                            <p:txEl>
                                              <p:pRg st="4" end="4"/>
                                            </p:txEl>
                                          </p:spTgt>
                                        </p:tgtEl>
                                        <p:attrNameLst>
                                          <p:attrName>style.visibility</p:attrName>
                                        </p:attrNameLst>
                                      </p:cBhvr>
                                      <p:to>
                                        <p:strVal val="visible"/>
                                      </p:to>
                                    </p:set>
                                    <p:animEffect transition="in" filter="fade">
                                      <p:cBhvr>
                                        <p:cTn id="20" dur="500"/>
                                        <p:tgtEl>
                                          <p:spTgt spid="2560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603">
                                            <p:txEl>
                                              <p:pRg st="5" end="5"/>
                                            </p:txEl>
                                          </p:spTgt>
                                        </p:tgtEl>
                                        <p:attrNameLst>
                                          <p:attrName>style.visibility</p:attrName>
                                        </p:attrNameLst>
                                      </p:cBhvr>
                                      <p:to>
                                        <p:strVal val="visible"/>
                                      </p:to>
                                    </p:set>
                                    <p:animEffect transition="in" filter="fade">
                                      <p:cBhvr>
                                        <p:cTn id="25" dur="500"/>
                                        <p:tgtEl>
                                          <p:spTgt spid="2560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5603">
                                            <p:txEl>
                                              <p:pRg st="6" end="6"/>
                                            </p:txEl>
                                          </p:spTgt>
                                        </p:tgtEl>
                                        <p:attrNameLst>
                                          <p:attrName>style.visibility</p:attrName>
                                        </p:attrNameLst>
                                      </p:cBhvr>
                                      <p:to>
                                        <p:strVal val="visible"/>
                                      </p:to>
                                    </p:set>
                                    <p:animEffect transition="in" filter="fade">
                                      <p:cBhvr>
                                        <p:cTn id="30" dur="500"/>
                                        <p:tgtEl>
                                          <p:spTgt spid="25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su_22_4x3">
  <a:themeElements>
    <a:clrScheme name="KSU">
      <a:dk1>
        <a:srgbClr val="000000"/>
      </a:dk1>
      <a:lt1>
        <a:srgbClr val="FFFFFF"/>
      </a:lt1>
      <a:dk2>
        <a:srgbClr val="B0B3B2"/>
      </a:dk2>
      <a:lt2>
        <a:srgbClr val="FFFFFF"/>
      </a:lt2>
      <a:accent1>
        <a:srgbClr val="FFC629"/>
      </a:accent1>
      <a:accent2>
        <a:srgbClr val="B0B3B2"/>
      </a:accent2>
      <a:accent3>
        <a:srgbClr val="FFFFFF"/>
      </a:accent3>
      <a:accent4>
        <a:srgbClr val="000000"/>
      </a:accent4>
      <a:accent5>
        <a:srgbClr val="FFC629"/>
      </a:accent5>
      <a:accent6>
        <a:srgbClr val="C00000"/>
      </a:accent6>
      <a:hlink>
        <a:srgbClr val="3333CC"/>
      </a:hlink>
      <a:folHlink>
        <a:srgbClr val="2D2DB9"/>
      </a:folHlink>
    </a:clrScheme>
    <a:fontScheme name="KSU">
      <a:majorFont>
        <a:latin typeface="Montserrat"/>
        <a:ea typeface=""/>
        <a:cs typeface="Droid Sans"/>
      </a:majorFont>
      <a:minorFont>
        <a:latin typeface="Source Serif Pro"/>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0_ksu_geo_4x3.potx" id="{C99576D0-D04B-4F4D-9122-9DC5B76C189F}" vid="{661FA2CA-3CEF-447A-B0D6-C70C8BDF25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00_ksu_geo_4x3</Template>
  <TotalTime>356</TotalTime>
  <Words>3649</Words>
  <Application>Microsoft Office PowerPoint</Application>
  <PresentationFormat>On-screen Show (4:3)</PresentationFormat>
  <Paragraphs>502</Paragraphs>
  <Slides>59</Slides>
  <Notes>14</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ksu_22_4x3</vt:lpstr>
      <vt:lpstr>IT 3123 Hardware and Software Concepts</vt:lpstr>
      <vt:lpstr>Announcements</vt:lpstr>
      <vt:lpstr>Internet Protocols</vt:lpstr>
      <vt:lpstr>Logical Connection View of TCP</vt:lpstr>
      <vt:lpstr>The Internet Protocol Stack</vt:lpstr>
      <vt:lpstr>TCP/IP</vt:lpstr>
      <vt:lpstr>The TCP/IP Stack</vt:lpstr>
      <vt:lpstr>Operation of TCP/IP Model</vt:lpstr>
      <vt:lpstr>Application Layer (Layer 5)</vt:lpstr>
      <vt:lpstr>Transport Layer (Layer 4)</vt:lpstr>
      <vt:lpstr>Transport Layer Protocols: TCP</vt:lpstr>
      <vt:lpstr>Transport Layer Protocols: UDP</vt:lpstr>
      <vt:lpstr>“Reliable” and “Unreliable”</vt:lpstr>
      <vt:lpstr>Three-Way TCP  Connection Handshake</vt:lpstr>
      <vt:lpstr>Network Layer (Layer 3)</vt:lpstr>
      <vt:lpstr>Data Link Layer (Layer 2)</vt:lpstr>
      <vt:lpstr>Physical Layer (Layer 1)</vt:lpstr>
      <vt:lpstr>Different Addresses  Used in a Network</vt:lpstr>
      <vt:lpstr>Domain Names</vt:lpstr>
      <vt:lpstr>Domain Name System (DNS)</vt:lpstr>
      <vt:lpstr>Domain Names form a Hierarchy</vt:lpstr>
      <vt:lpstr>Domains May Have Subdomains</vt:lpstr>
      <vt:lpstr>Top Level Domain Names</vt:lpstr>
      <vt:lpstr>The DNS is a Distributed Database</vt:lpstr>
      <vt:lpstr>The DNS is a Distributed Database</vt:lpstr>
      <vt:lpstr>No Duplicate Names</vt:lpstr>
      <vt:lpstr>Host Names are Local</vt:lpstr>
      <vt:lpstr>Conversations with Name Servers</vt:lpstr>
      <vt:lpstr>Conversations with Name Servers</vt:lpstr>
      <vt:lpstr>Conversations with Name Servers</vt:lpstr>
      <vt:lpstr>Conversations with Name Servers</vt:lpstr>
      <vt:lpstr>Conversations with Name Servers</vt:lpstr>
      <vt:lpstr>Conversations with Name Servers</vt:lpstr>
      <vt:lpstr>IPv4 Addresses</vt:lpstr>
      <vt:lpstr>We’re Out of IPv4 Addresses</vt:lpstr>
      <vt:lpstr>IPv6</vt:lpstr>
      <vt:lpstr>IPv4 and IPv6 Coexist</vt:lpstr>
      <vt:lpstr>IPv6 Extension Headers</vt:lpstr>
      <vt:lpstr>TCP/IP Port Addresses</vt:lpstr>
      <vt:lpstr>Example Well-Known Port Addresses</vt:lpstr>
      <vt:lpstr>Configuring a Network</vt:lpstr>
      <vt:lpstr>Dynamic Host  Configuration Protocol</vt:lpstr>
      <vt:lpstr>What Addresses to Use?</vt:lpstr>
      <vt:lpstr>RFC-1918 Reserved Addresses</vt:lpstr>
      <vt:lpstr>ARP: Mapping IP Address to MAC</vt:lpstr>
      <vt:lpstr>How ARP Works</vt:lpstr>
      <vt:lpstr>How ARP Works</vt:lpstr>
      <vt:lpstr>Interrogating the ARP Table</vt:lpstr>
      <vt:lpstr>Network Address Translation</vt:lpstr>
      <vt:lpstr>Network Address Translation</vt:lpstr>
      <vt:lpstr>Network Address Translation</vt:lpstr>
      <vt:lpstr>Port Forwarding</vt:lpstr>
      <vt:lpstr>Network Address Translation</vt:lpstr>
      <vt:lpstr>Quality of Service (QoS)</vt:lpstr>
      <vt:lpstr>Alternative Protocols to TCP/IP</vt:lpstr>
      <vt:lpstr>Virtual Private Networks (VPNs)</vt:lpstr>
      <vt:lpstr>High-Speed Networking</vt:lpstr>
      <vt:lpstr>Comparison of Networking Speeds</vt:lpstr>
      <vt:lpstr>Questions</vt:lpstr>
    </vt:vector>
  </TitlesOfParts>
  <Company>Kennesaw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3123 Hardware and Software Concepts</dc:title>
  <dc:creator>Bob Brown</dc:creator>
  <cp:lastModifiedBy>Bob Brown</cp:lastModifiedBy>
  <cp:revision>91</cp:revision>
  <dcterms:created xsi:type="dcterms:W3CDTF">2022-12-15T18:36:54Z</dcterms:created>
  <dcterms:modified xsi:type="dcterms:W3CDTF">2023-05-13T19:55:16Z</dcterms:modified>
</cp:coreProperties>
</file>