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48"/>
  </p:notesMasterIdLst>
  <p:sldIdLst>
    <p:sldId id="256" r:id="rId2"/>
    <p:sldId id="281" r:id="rId3"/>
    <p:sldId id="259" r:id="rId4"/>
    <p:sldId id="260" r:id="rId5"/>
    <p:sldId id="262" r:id="rId6"/>
    <p:sldId id="263" r:id="rId7"/>
    <p:sldId id="265" r:id="rId8"/>
    <p:sldId id="264" r:id="rId9"/>
    <p:sldId id="267" r:id="rId10"/>
    <p:sldId id="266" r:id="rId11"/>
    <p:sldId id="268" r:id="rId12"/>
    <p:sldId id="269" r:id="rId13"/>
    <p:sldId id="270" r:id="rId14"/>
    <p:sldId id="271" r:id="rId15"/>
    <p:sldId id="272" r:id="rId16"/>
    <p:sldId id="273" r:id="rId17"/>
    <p:sldId id="275" r:id="rId18"/>
    <p:sldId id="276" r:id="rId19"/>
    <p:sldId id="277" r:id="rId20"/>
    <p:sldId id="278" r:id="rId21"/>
    <p:sldId id="279" r:id="rId22"/>
    <p:sldId id="280" r:id="rId23"/>
    <p:sldId id="282" r:id="rId24"/>
    <p:sldId id="283" r:id="rId25"/>
    <p:sldId id="284" r:id="rId26"/>
    <p:sldId id="285" r:id="rId27"/>
    <p:sldId id="298" r:id="rId28"/>
    <p:sldId id="299"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300" r:id="rId42"/>
    <p:sldId id="301" r:id="rId43"/>
    <p:sldId id="302" r:id="rId44"/>
    <p:sldId id="303" r:id="rId45"/>
    <p:sldId id="304" r:id="rId46"/>
    <p:sldId id="258" r:id="rId47"/>
  </p:sldIdLst>
  <p:sldSz cx="9144000" cy="6858000" type="screen4x3"/>
  <p:notesSz cx="6858000" cy="9144000"/>
  <p:embeddedFontLst>
    <p:embeddedFont>
      <p:font typeface="Arial Narrow" panose="020B0606020202030204" pitchFamily="3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Comic Sans MS" panose="030F0702030302020204" pitchFamily="66" charset="0"/>
      <p:regular r:id="rId57"/>
      <p:bold r:id="rId58"/>
      <p:italic r:id="rId59"/>
      <p:boldItalic r:id="rId60"/>
    </p:embeddedFont>
    <p:embeddedFont>
      <p:font typeface="Montserrat" panose="00000500000000000000" pitchFamily="2" charset="0"/>
      <p:regular r:id="rId61"/>
      <p:bold r:id="rId62"/>
      <p:italic r:id="rId63"/>
      <p:boldItalic r:id="rId64"/>
    </p:embeddedFont>
    <p:embeddedFont>
      <p:font typeface="Source Serif Pro" panose="02040603050405020204" pitchFamily="18" charset="0"/>
      <p:regular r:id="rId65"/>
      <p:bold r:id="rId66"/>
      <p:italic r:id="rId67"/>
      <p:bold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E268B0-E95B-4D1E-B956-10112A084EF5}">
          <p14:sldIdLst>
            <p14:sldId id="256"/>
            <p14:sldId id="281"/>
            <p14:sldId id="259"/>
            <p14:sldId id="260"/>
            <p14:sldId id="262"/>
            <p14:sldId id="263"/>
            <p14:sldId id="265"/>
            <p14:sldId id="264"/>
            <p14:sldId id="267"/>
            <p14:sldId id="266"/>
            <p14:sldId id="268"/>
            <p14:sldId id="269"/>
            <p14:sldId id="270"/>
            <p14:sldId id="271"/>
            <p14:sldId id="272"/>
            <p14:sldId id="273"/>
            <p14:sldId id="275"/>
            <p14:sldId id="276"/>
            <p14:sldId id="277"/>
            <p14:sldId id="278"/>
            <p14:sldId id="279"/>
            <p14:sldId id="280"/>
            <p14:sldId id="282"/>
            <p14:sldId id="283"/>
            <p14:sldId id="284"/>
            <p14:sldId id="285"/>
            <p14:sldId id="298"/>
            <p14:sldId id="299"/>
            <p14:sldId id="286"/>
            <p14:sldId id="287"/>
            <p14:sldId id="288"/>
            <p14:sldId id="289"/>
            <p14:sldId id="290"/>
            <p14:sldId id="291"/>
            <p14:sldId id="292"/>
            <p14:sldId id="293"/>
            <p14:sldId id="294"/>
            <p14:sldId id="295"/>
            <p14:sldId id="296"/>
            <p14:sldId id="297"/>
            <p14:sldId id="300"/>
            <p14:sldId id="301"/>
            <p14:sldId id="302"/>
            <p14:sldId id="303"/>
            <p14:sldId id="304"/>
            <p14:sldId id="25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128209-544D-9682-A37C-1DB253380C22}" v="139" dt="2023-05-13T19:01:10.408"/>
    <p1510:client id="{88FDFD36-6860-42BD-86D8-40918BDC4593}" v="1367" dt="2023-03-28T21:46:59.818"/>
    <p1510:client id="{E9102BF5-4F96-4E08-A6B7-FD96273E507B}" v="73" dt="2023-03-29T18:43:58.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599" autoAdjust="0"/>
  </p:normalViewPr>
  <p:slideViewPr>
    <p:cSldViewPr>
      <p:cViewPr varScale="1">
        <p:scale>
          <a:sx n="78" d="100"/>
          <a:sy n="78" d="100"/>
        </p:scale>
        <p:origin x="174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5.fntdata"/><Relationship Id="rId68"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3.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Brown" userId="de4355ee-7296-4195-ba97-c8dead83c87d" providerId="ADAL" clId="{88FDFD36-6860-42BD-86D8-40918BDC4593}"/>
    <pc:docChg chg="undo custSel addSld delSld modSld sldOrd addMainMaster delMainMaster addSection delSection modSection">
      <pc:chgData name="Bob Brown" userId="de4355ee-7296-4195-ba97-c8dead83c87d" providerId="ADAL" clId="{88FDFD36-6860-42BD-86D8-40918BDC4593}" dt="2023-03-29T13:43:02.716" v="7006" actId="1076"/>
      <pc:docMkLst>
        <pc:docMk/>
      </pc:docMkLst>
      <pc:sldChg chg="modSp mod">
        <pc:chgData name="Bob Brown" userId="de4355ee-7296-4195-ba97-c8dead83c87d" providerId="ADAL" clId="{88FDFD36-6860-42BD-86D8-40918BDC4593}" dt="2023-03-29T13:43:02.716" v="7006" actId="1076"/>
        <pc:sldMkLst>
          <pc:docMk/>
          <pc:sldMk cId="3095576246" sldId="256"/>
        </pc:sldMkLst>
        <pc:spChg chg="mod">
          <ac:chgData name="Bob Brown" userId="de4355ee-7296-4195-ba97-c8dead83c87d" providerId="ADAL" clId="{88FDFD36-6860-42BD-86D8-40918BDC4593}" dt="2023-03-28T16:23:24.749" v="36" actId="20577"/>
          <ac:spMkLst>
            <pc:docMk/>
            <pc:sldMk cId="3095576246" sldId="256"/>
            <ac:spMk id="3" creationId="{00000000-0000-0000-0000-000000000000}"/>
          </ac:spMkLst>
        </pc:spChg>
        <pc:grpChg chg="mod">
          <ac:chgData name="Bob Brown" userId="de4355ee-7296-4195-ba97-c8dead83c87d" providerId="ADAL" clId="{88FDFD36-6860-42BD-86D8-40918BDC4593}" dt="2023-03-29T13:43:02.716" v="7006" actId="1076"/>
          <ac:grpSpMkLst>
            <pc:docMk/>
            <pc:sldMk cId="3095576246" sldId="256"/>
            <ac:grpSpMk id="4" creationId="{70D8C064-1CA3-4C25-7F82-CD093C8EE46A}"/>
          </ac:grpSpMkLst>
        </pc:grpChg>
      </pc:sldChg>
      <pc:sldChg chg="addSp modSp add mod modAnim">
        <pc:chgData name="Bob Brown" userId="de4355ee-7296-4195-ba97-c8dead83c87d" providerId="ADAL" clId="{88FDFD36-6860-42BD-86D8-40918BDC4593}" dt="2023-03-28T17:08:01.267" v="417" actId="14100"/>
        <pc:sldMkLst>
          <pc:docMk/>
          <pc:sldMk cId="3338245098" sldId="259"/>
        </pc:sldMkLst>
        <pc:spChg chg="mod">
          <ac:chgData name="Bob Brown" userId="de4355ee-7296-4195-ba97-c8dead83c87d" providerId="ADAL" clId="{88FDFD36-6860-42BD-86D8-40918BDC4593}" dt="2023-03-28T16:47:31.887" v="68" actId="20577"/>
          <ac:spMkLst>
            <pc:docMk/>
            <pc:sldMk cId="3338245098" sldId="259"/>
            <ac:spMk id="7170" creationId="{00000000-0000-0000-0000-000000000000}"/>
          </ac:spMkLst>
        </pc:spChg>
        <pc:spChg chg="mod">
          <ac:chgData name="Bob Brown" userId="de4355ee-7296-4195-ba97-c8dead83c87d" providerId="ADAL" clId="{88FDFD36-6860-42BD-86D8-40918BDC4593}" dt="2023-03-28T17:08:01.267" v="417" actId="14100"/>
          <ac:spMkLst>
            <pc:docMk/>
            <pc:sldMk cId="3338245098" sldId="259"/>
            <ac:spMk id="7171" creationId="{00000000-0000-0000-0000-000000000000}"/>
          </ac:spMkLst>
        </pc:spChg>
        <pc:picChg chg="add mod">
          <ac:chgData name="Bob Brown" userId="de4355ee-7296-4195-ba97-c8dead83c87d" providerId="ADAL" clId="{88FDFD36-6860-42BD-86D8-40918BDC4593}" dt="2023-03-28T17:07:37.563" v="411" actId="1076"/>
          <ac:picMkLst>
            <pc:docMk/>
            <pc:sldMk cId="3338245098" sldId="259"/>
            <ac:picMk id="2" creationId="{2E0D02D4-ECBE-D079-5B47-8DB722370C73}"/>
          </ac:picMkLst>
        </pc:picChg>
      </pc:sldChg>
      <pc:sldChg chg="add del">
        <pc:chgData name="Bob Brown" userId="de4355ee-7296-4195-ba97-c8dead83c87d" providerId="ADAL" clId="{88FDFD36-6860-42BD-86D8-40918BDC4593}" dt="2023-03-28T16:45:36.335" v="39" actId="27028"/>
        <pc:sldMkLst>
          <pc:docMk/>
          <pc:sldMk cId="3582618840" sldId="259"/>
        </pc:sldMkLst>
      </pc:sldChg>
      <pc:sldChg chg="addSp modSp add mod modAnim modNotesTx">
        <pc:chgData name="Bob Brown" userId="de4355ee-7296-4195-ba97-c8dead83c87d" providerId="ADAL" clId="{88FDFD36-6860-42BD-86D8-40918BDC4593}" dt="2023-03-28T17:09:55.023" v="480" actId="20577"/>
        <pc:sldMkLst>
          <pc:docMk/>
          <pc:sldMk cId="2483481423" sldId="260"/>
        </pc:sldMkLst>
        <pc:spChg chg="mod">
          <ac:chgData name="Bob Brown" userId="de4355ee-7296-4195-ba97-c8dead83c87d" providerId="ADAL" clId="{88FDFD36-6860-42BD-86D8-40918BDC4593}" dt="2023-03-28T16:50:12.405" v="194" actId="20577"/>
          <ac:spMkLst>
            <pc:docMk/>
            <pc:sldMk cId="2483481423" sldId="260"/>
            <ac:spMk id="7170" creationId="{00000000-0000-0000-0000-000000000000}"/>
          </ac:spMkLst>
        </pc:spChg>
        <pc:spChg chg="mod">
          <ac:chgData name="Bob Brown" userId="de4355ee-7296-4195-ba97-c8dead83c87d" providerId="ADAL" clId="{88FDFD36-6860-42BD-86D8-40918BDC4593}" dt="2023-03-28T17:09:16.606" v="432" actId="20577"/>
          <ac:spMkLst>
            <pc:docMk/>
            <pc:sldMk cId="2483481423" sldId="260"/>
            <ac:spMk id="7171" creationId="{00000000-0000-0000-0000-000000000000}"/>
          </ac:spMkLst>
        </pc:spChg>
        <pc:picChg chg="add mod">
          <ac:chgData name="Bob Brown" userId="de4355ee-7296-4195-ba97-c8dead83c87d" providerId="ADAL" clId="{88FDFD36-6860-42BD-86D8-40918BDC4593}" dt="2023-03-28T17:09:25.333" v="434" actId="1076"/>
          <ac:picMkLst>
            <pc:docMk/>
            <pc:sldMk cId="2483481423" sldId="260"/>
            <ac:picMk id="2" creationId="{21DA1244-EF54-AD2B-7DEB-A8D9B5E8DAD2}"/>
          </ac:picMkLst>
        </pc:picChg>
      </pc:sldChg>
      <pc:sldChg chg="addSp delSp modSp new del mod">
        <pc:chgData name="Bob Brown" userId="de4355ee-7296-4195-ba97-c8dead83c87d" providerId="ADAL" clId="{88FDFD36-6860-42BD-86D8-40918BDC4593}" dt="2023-03-28T17:17:15.398" v="724" actId="47"/>
        <pc:sldMkLst>
          <pc:docMk/>
          <pc:sldMk cId="458604821" sldId="261"/>
        </pc:sldMkLst>
        <pc:spChg chg="del">
          <ac:chgData name="Bob Brown" userId="de4355ee-7296-4195-ba97-c8dead83c87d" providerId="ADAL" clId="{88FDFD36-6860-42BD-86D8-40918BDC4593}" dt="2023-03-28T17:02:55.728" v="388" actId="931"/>
          <ac:spMkLst>
            <pc:docMk/>
            <pc:sldMk cId="458604821" sldId="261"/>
            <ac:spMk id="3" creationId="{CF9D0BDF-AD7E-6E07-13C3-3BDBCEAE2AEC}"/>
          </ac:spMkLst>
        </pc:spChg>
        <pc:spChg chg="add del mod">
          <ac:chgData name="Bob Brown" userId="de4355ee-7296-4195-ba97-c8dead83c87d" providerId="ADAL" clId="{88FDFD36-6860-42BD-86D8-40918BDC4593}" dt="2023-03-28T17:08:25.353" v="420" actId="21"/>
          <ac:spMkLst>
            <pc:docMk/>
            <pc:sldMk cId="458604821" sldId="261"/>
            <ac:spMk id="9" creationId="{CC3EA62E-8B11-9D4B-5E1F-EA7C5186A918}"/>
          </ac:spMkLst>
        </pc:spChg>
        <pc:picChg chg="add del mod">
          <ac:chgData name="Bob Brown" userId="de4355ee-7296-4195-ba97-c8dead83c87d" providerId="ADAL" clId="{88FDFD36-6860-42BD-86D8-40918BDC4593}" dt="2023-03-28T17:08:25.353" v="420" actId="21"/>
          <ac:picMkLst>
            <pc:docMk/>
            <pc:sldMk cId="458604821" sldId="261"/>
            <ac:picMk id="5" creationId="{0366219B-4A7B-A985-EF47-9E6B55852F38}"/>
          </ac:picMkLst>
        </pc:picChg>
        <pc:picChg chg="add mod">
          <ac:chgData name="Bob Brown" userId="de4355ee-7296-4195-ba97-c8dead83c87d" providerId="ADAL" clId="{88FDFD36-6860-42BD-86D8-40918BDC4593}" dt="2023-03-28T17:05:49.249" v="396" actId="14826"/>
          <ac:picMkLst>
            <pc:docMk/>
            <pc:sldMk cId="458604821" sldId="261"/>
            <ac:picMk id="7" creationId="{4A14A8AA-C70F-E709-922D-8DC026E6A369}"/>
          </ac:picMkLst>
        </pc:picChg>
      </pc:sldChg>
      <pc:sldChg chg="modSp add modAnim">
        <pc:chgData name="Bob Brown" userId="de4355ee-7296-4195-ba97-c8dead83c87d" providerId="ADAL" clId="{88FDFD36-6860-42BD-86D8-40918BDC4593}" dt="2023-03-28T17:11:27.868" v="493"/>
        <pc:sldMkLst>
          <pc:docMk/>
          <pc:sldMk cId="1761229580" sldId="262"/>
        </pc:sldMkLst>
        <pc:spChg chg="mod">
          <ac:chgData name="Bob Brown" userId="de4355ee-7296-4195-ba97-c8dead83c87d" providerId="ADAL" clId="{88FDFD36-6860-42BD-86D8-40918BDC4593}" dt="2023-03-28T17:10:43.130" v="488" actId="20577"/>
          <ac:spMkLst>
            <pc:docMk/>
            <pc:sldMk cId="1761229580" sldId="262"/>
            <ac:spMk id="10243" creationId="{00000000-0000-0000-0000-000000000000}"/>
          </ac:spMkLst>
        </pc:spChg>
      </pc:sldChg>
      <pc:sldChg chg="modSp new del mod">
        <pc:chgData name="Bob Brown" userId="de4355ee-7296-4195-ba97-c8dead83c87d" providerId="ADAL" clId="{88FDFD36-6860-42BD-86D8-40918BDC4593}" dt="2023-03-28T17:13:19.405" v="524" actId="680"/>
        <pc:sldMkLst>
          <pc:docMk/>
          <pc:sldMk cId="3157860800" sldId="263"/>
        </pc:sldMkLst>
        <pc:spChg chg="mod">
          <ac:chgData name="Bob Brown" userId="de4355ee-7296-4195-ba97-c8dead83c87d" providerId="ADAL" clId="{88FDFD36-6860-42BD-86D8-40918BDC4593}" dt="2023-03-28T17:13:19.187" v="523" actId="20577"/>
          <ac:spMkLst>
            <pc:docMk/>
            <pc:sldMk cId="3157860800" sldId="263"/>
            <ac:spMk id="2" creationId="{96489275-9B15-FDB1-9161-D73F45446BF2}"/>
          </ac:spMkLst>
        </pc:spChg>
      </pc:sldChg>
      <pc:sldChg chg="modSp new mod modAnim">
        <pc:chgData name="Bob Brown" userId="de4355ee-7296-4195-ba97-c8dead83c87d" providerId="ADAL" clId="{88FDFD36-6860-42BD-86D8-40918BDC4593}" dt="2023-03-28T17:17:06.475" v="723" actId="20577"/>
        <pc:sldMkLst>
          <pc:docMk/>
          <pc:sldMk cId="3991776282" sldId="263"/>
        </pc:sldMkLst>
        <pc:spChg chg="mod">
          <ac:chgData name="Bob Brown" userId="de4355ee-7296-4195-ba97-c8dead83c87d" providerId="ADAL" clId="{88FDFD36-6860-42BD-86D8-40918BDC4593}" dt="2023-03-28T17:13:36.087" v="550" actId="20577"/>
          <ac:spMkLst>
            <pc:docMk/>
            <pc:sldMk cId="3991776282" sldId="263"/>
            <ac:spMk id="2" creationId="{2C0470BE-3D3F-1E01-24E3-E4E540FB10A9}"/>
          </ac:spMkLst>
        </pc:spChg>
        <pc:spChg chg="mod">
          <ac:chgData name="Bob Brown" userId="de4355ee-7296-4195-ba97-c8dead83c87d" providerId="ADAL" clId="{88FDFD36-6860-42BD-86D8-40918BDC4593}" dt="2023-03-28T17:17:06.475" v="723" actId="20577"/>
          <ac:spMkLst>
            <pc:docMk/>
            <pc:sldMk cId="3991776282" sldId="263"/>
            <ac:spMk id="3" creationId="{72A06EA4-F049-873A-3C1A-14CC5C5DAF3A}"/>
          </ac:spMkLst>
        </pc:spChg>
      </pc:sldChg>
      <pc:sldChg chg="modSp add mod modAnim">
        <pc:chgData name="Bob Brown" userId="de4355ee-7296-4195-ba97-c8dead83c87d" providerId="ADAL" clId="{88FDFD36-6860-42BD-86D8-40918BDC4593}" dt="2023-03-28T17:19:28.489" v="763"/>
        <pc:sldMkLst>
          <pc:docMk/>
          <pc:sldMk cId="3655929688" sldId="264"/>
        </pc:sldMkLst>
        <pc:spChg chg="mod">
          <ac:chgData name="Bob Brown" userId="de4355ee-7296-4195-ba97-c8dead83c87d" providerId="ADAL" clId="{88FDFD36-6860-42BD-86D8-40918BDC4593}" dt="2023-03-28T17:19:09.806" v="760" actId="6549"/>
          <ac:spMkLst>
            <pc:docMk/>
            <pc:sldMk cId="3655929688" sldId="264"/>
            <ac:spMk id="11267" creationId="{00000000-0000-0000-0000-000000000000}"/>
          </ac:spMkLst>
        </pc:spChg>
      </pc:sldChg>
      <pc:sldChg chg="add del">
        <pc:chgData name="Bob Brown" userId="de4355ee-7296-4195-ba97-c8dead83c87d" providerId="ADAL" clId="{88FDFD36-6860-42BD-86D8-40918BDC4593}" dt="2023-03-28T17:19:48.356" v="766" actId="47"/>
        <pc:sldMkLst>
          <pc:docMk/>
          <pc:sldMk cId="2927710306" sldId="265"/>
        </pc:sldMkLst>
      </pc:sldChg>
      <pc:sldChg chg="addSp delSp modSp add mod delAnim modAnim modNotesTx">
        <pc:chgData name="Bob Brown" userId="de4355ee-7296-4195-ba97-c8dead83c87d" providerId="ADAL" clId="{88FDFD36-6860-42BD-86D8-40918BDC4593}" dt="2023-03-28T18:02:33.275" v="1194" actId="20577"/>
        <pc:sldMkLst>
          <pc:docMk/>
          <pc:sldMk cId="3821827210" sldId="265"/>
        </pc:sldMkLst>
        <pc:spChg chg="mod">
          <ac:chgData name="Bob Brown" userId="de4355ee-7296-4195-ba97-c8dead83c87d" providerId="ADAL" clId="{88FDFD36-6860-42BD-86D8-40918BDC4593}" dt="2023-03-28T17:20:32.790" v="812" actId="20577"/>
          <ac:spMkLst>
            <pc:docMk/>
            <pc:sldMk cId="3821827210" sldId="265"/>
            <ac:spMk id="17410" creationId="{00000000-0000-0000-0000-000000000000}"/>
          </ac:spMkLst>
        </pc:spChg>
        <pc:spChg chg="mod">
          <ac:chgData name="Bob Brown" userId="de4355ee-7296-4195-ba97-c8dead83c87d" providerId="ADAL" clId="{88FDFD36-6860-42BD-86D8-40918BDC4593}" dt="2023-03-28T17:27:20.789" v="856" actId="20577"/>
          <ac:spMkLst>
            <pc:docMk/>
            <pc:sldMk cId="3821827210" sldId="265"/>
            <ac:spMk id="17411" creationId="{00000000-0000-0000-0000-000000000000}"/>
          </ac:spMkLst>
        </pc:spChg>
        <pc:picChg chg="add mod">
          <ac:chgData name="Bob Brown" userId="de4355ee-7296-4195-ba97-c8dead83c87d" providerId="ADAL" clId="{88FDFD36-6860-42BD-86D8-40918BDC4593}" dt="2023-03-28T17:21:14.576" v="819" actId="1076"/>
          <ac:picMkLst>
            <pc:docMk/>
            <pc:sldMk cId="3821827210" sldId="265"/>
            <ac:picMk id="3" creationId="{A0878422-82E1-C479-71A6-90E6B79AF61D}"/>
          </ac:picMkLst>
        </pc:picChg>
        <pc:picChg chg="add del mod">
          <ac:chgData name="Bob Brown" userId="de4355ee-7296-4195-ba97-c8dead83c87d" providerId="ADAL" clId="{88FDFD36-6860-42BD-86D8-40918BDC4593}" dt="2023-03-28T17:26:39.523" v="843" actId="478"/>
          <ac:picMkLst>
            <pc:docMk/>
            <pc:sldMk cId="3821827210" sldId="265"/>
            <ac:picMk id="4" creationId="{B9EA8BDC-BA29-10CC-DC19-336BB2B4668E}"/>
          </ac:picMkLst>
        </pc:picChg>
        <pc:picChg chg="add del mod">
          <ac:chgData name="Bob Brown" userId="de4355ee-7296-4195-ba97-c8dead83c87d" providerId="ADAL" clId="{88FDFD36-6860-42BD-86D8-40918BDC4593}" dt="2023-03-28T17:39:03.685" v="864" actId="478"/>
          <ac:picMkLst>
            <pc:docMk/>
            <pc:sldMk cId="3821827210" sldId="265"/>
            <ac:picMk id="5" creationId="{A0200F8C-48D5-FC09-1B40-77A807481854}"/>
          </ac:picMkLst>
        </pc:picChg>
        <pc:picChg chg="add mod">
          <ac:chgData name="Bob Brown" userId="de4355ee-7296-4195-ba97-c8dead83c87d" providerId="ADAL" clId="{88FDFD36-6860-42BD-86D8-40918BDC4593}" dt="2023-03-28T17:39:44.280" v="876" actId="692"/>
          <ac:picMkLst>
            <pc:docMk/>
            <pc:sldMk cId="3821827210" sldId="265"/>
            <ac:picMk id="7" creationId="{8CCCFFD7-550E-1D08-3239-56918FA12CC0}"/>
          </ac:picMkLst>
        </pc:picChg>
      </pc:sldChg>
      <pc:sldChg chg="modSp add mod">
        <pc:chgData name="Bob Brown" userId="de4355ee-7296-4195-ba97-c8dead83c87d" providerId="ADAL" clId="{88FDFD36-6860-42BD-86D8-40918BDC4593}" dt="2023-03-28T18:04:34.756" v="1216" actId="20577"/>
        <pc:sldMkLst>
          <pc:docMk/>
          <pc:sldMk cId="3648280967" sldId="266"/>
        </pc:sldMkLst>
        <pc:spChg chg="mod">
          <ac:chgData name="Bob Brown" userId="de4355ee-7296-4195-ba97-c8dead83c87d" providerId="ADAL" clId="{88FDFD36-6860-42BD-86D8-40918BDC4593}" dt="2023-03-28T18:04:34.756" v="1216" actId="20577"/>
          <ac:spMkLst>
            <pc:docMk/>
            <pc:sldMk cId="3648280967" sldId="266"/>
            <ac:spMk id="19459" creationId="{00000000-0000-0000-0000-000000000000}"/>
          </ac:spMkLst>
        </pc:spChg>
      </pc:sldChg>
      <pc:sldChg chg="modSp add mod modAnim">
        <pc:chgData name="Bob Brown" userId="de4355ee-7296-4195-ba97-c8dead83c87d" providerId="ADAL" clId="{88FDFD36-6860-42BD-86D8-40918BDC4593}" dt="2023-03-28T18:08:12.860" v="1247" actId="20577"/>
        <pc:sldMkLst>
          <pc:docMk/>
          <pc:sldMk cId="1921657588" sldId="267"/>
        </pc:sldMkLst>
        <pc:spChg chg="mod">
          <ac:chgData name="Bob Brown" userId="de4355ee-7296-4195-ba97-c8dead83c87d" providerId="ADAL" clId="{88FDFD36-6860-42BD-86D8-40918BDC4593}" dt="2023-03-28T18:08:12.860" v="1247" actId="20577"/>
          <ac:spMkLst>
            <pc:docMk/>
            <pc:sldMk cId="1921657588" sldId="267"/>
            <ac:spMk id="13315" creationId="{00000000-0000-0000-0000-000000000000}"/>
          </ac:spMkLst>
        </pc:spChg>
      </pc:sldChg>
      <pc:sldChg chg="add del">
        <pc:chgData name="Bob Brown" userId="de4355ee-7296-4195-ba97-c8dead83c87d" providerId="ADAL" clId="{88FDFD36-6860-42BD-86D8-40918BDC4593}" dt="2023-03-28T18:05:11.242" v="1219" actId="47"/>
        <pc:sldMkLst>
          <pc:docMk/>
          <pc:sldMk cId="3549792797" sldId="267"/>
        </pc:sldMkLst>
      </pc:sldChg>
      <pc:sldChg chg="modSp add del mod">
        <pc:chgData name="Bob Brown" userId="de4355ee-7296-4195-ba97-c8dead83c87d" providerId="ADAL" clId="{88FDFD36-6860-42BD-86D8-40918BDC4593}" dt="2023-03-28T18:08:20.399" v="1248" actId="47"/>
        <pc:sldMkLst>
          <pc:docMk/>
          <pc:sldMk cId="212946856" sldId="268"/>
        </pc:sldMkLst>
        <pc:spChg chg="mod">
          <ac:chgData name="Bob Brown" userId="de4355ee-7296-4195-ba97-c8dead83c87d" providerId="ADAL" clId="{88FDFD36-6860-42BD-86D8-40918BDC4593}" dt="2023-03-28T18:06:05.560" v="1226"/>
          <ac:spMkLst>
            <pc:docMk/>
            <pc:sldMk cId="212946856" sldId="268"/>
            <ac:spMk id="13315" creationId="{00000000-0000-0000-0000-000000000000}"/>
          </ac:spMkLst>
        </pc:spChg>
      </pc:sldChg>
      <pc:sldChg chg="add del">
        <pc:chgData name="Bob Brown" userId="de4355ee-7296-4195-ba97-c8dead83c87d" providerId="ADAL" clId="{88FDFD36-6860-42BD-86D8-40918BDC4593}" dt="2023-03-28T18:09:05.487" v="1251" actId="47"/>
        <pc:sldMkLst>
          <pc:docMk/>
          <pc:sldMk cId="512502988" sldId="268"/>
        </pc:sldMkLst>
      </pc:sldChg>
      <pc:sldChg chg="modSp new mod modAnim">
        <pc:chgData name="Bob Brown" userId="de4355ee-7296-4195-ba97-c8dead83c87d" providerId="ADAL" clId="{88FDFD36-6860-42BD-86D8-40918BDC4593}" dt="2023-03-28T18:23:25.475" v="1627" actId="20577"/>
        <pc:sldMkLst>
          <pc:docMk/>
          <pc:sldMk cId="3484592060" sldId="268"/>
        </pc:sldMkLst>
        <pc:spChg chg="mod">
          <ac:chgData name="Bob Brown" userId="de4355ee-7296-4195-ba97-c8dead83c87d" providerId="ADAL" clId="{88FDFD36-6860-42BD-86D8-40918BDC4593}" dt="2023-03-28T18:09:42.854" v="1286" actId="20577"/>
          <ac:spMkLst>
            <pc:docMk/>
            <pc:sldMk cId="3484592060" sldId="268"/>
            <ac:spMk id="2" creationId="{C27DBBA1-B398-44AF-BFAC-2330FC82518E}"/>
          </ac:spMkLst>
        </pc:spChg>
        <pc:spChg chg="mod">
          <ac:chgData name="Bob Brown" userId="de4355ee-7296-4195-ba97-c8dead83c87d" providerId="ADAL" clId="{88FDFD36-6860-42BD-86D8-40918BDC4593}" dt="2023-03-28T18:23:25.475" v="1627" actId="20577"/>
          <ac:spMkLst>
            <pc:docMk/>
            <pc:sldMk cId="3484592060" sldId="268"/>
            <ac:spMk id="3" creationId="{CE417355-95A8-87D3-FD9C-563A8AA91FF5}"/>
          </ac:spMkLst>
        </pc:spChg>
      </pc:sldChg>
      <pc:sldChg chg="modSp new mod modAnim modNotesTx">
        <pc:chgData name="Bob Brown" userId="de4355ee-7296-4195-ba97-c8dead83c87d" providerId="ADAL" clId="{88FDFD36-6860-42BD-86D8-40918BDC4593}" dt="2023-03-28T19:12:10.954" v="2145" actId="20577"/>
        <pc:sldMkLst>
          <pc:docMk/>
          <pc:sldMk cId="254145766" sldId="269"/>
        </pc:sldMkLst>
        <pc:spChg chg="mod">
          <ac:chgData name="Bob Brown" userId="de4355ee-7296-4195-ba97-c8dead83c87d" providerId="ADAL" clId="{88FDFD36-6860-42BD-86D8-40918BDC4593}" dt="2023-03-28T18:23:41.054" v="1663" actId="27636"/>
          <ac:spMkLst>
            <pc:docMk/>
            <pc:sldMk cId="254145766" sldId="269"/>
            <ac:spMk id="2" creationId="{64819BFB-84B8-4FC2-9837-6C2C9AB77470}"/>
          </ac:spMkLst>
        </pc:spChg>
        <pc:spChg chg="mod">
          <ac:chgData name="Bob Brown" userId="de4355ee-7296-4195-ba97-c8dead83c87d" providerId="ADAL" clId="{88FDFD36-6860-42BD-86D8-40918BDC4593}" dt="2023-03-28T19:11:17.546" v="2133" actId="255"/>
          <ac:spMkLst>
            <pc:docMk/>
            <pc:sldMk cId="254145766" sldId="269"/>
            <ac:spMk id="3" creationId="{75414E05-BE5C-59A7-81D5-76347544C10A}"/>
          </ac:spMkLst>
        </pc:spChg>
      </pc:sldChg>
      <pc:sldChg chg="modSp new mod modAnim">
        <pc:chgData name="Bob Brown" userId="de4355ee-7296-4195-ba97-c8dead83c87d" providerId="ADAL" clId="{88FDFD36-6860-42BD-86D8-40918BDC4593}" dt="2023-03-28T19:34:12.290" v="2859" actId="20577"/>
        <pc:sldMkLst>
          <pc:docMk/>
          <pc:sldMk cId="3080603761" sldId="270"/>
        </pc:sldMkLst>
        <pc:spChg chg="mod">
          <ac:chgData name="Bob Brown" userId="de4355ee-7296-4195-ba97-c8dead83c87d" providerId="ADAL" clId="{88FDFD36-6860-42BD-86D8-40918BDC4593}" dt="2023-03-28T19:12:53.574" v="2163" actId="20577"/>
          <ac:spMkLst>
            <pc:docMk/>
            <pc:sldMk cId="3080603761" sldId="270"/>
            <ac:spMk id="2" creationId="{34C3701E-5723-58D0-FE78-91CB13201158}"/>
          </ac:spMkLst>
        </pc:spChg>
        <pc:spChg chg="mod">
          <ac:chgData name="Bob Brown" userId="de4355ee-7296-4195-ba97-c8dead83c87d" providerId="ADAL" clId="{88FDFD36-6860-42BD-86D8-40918BDC4593}" dt="2023-03-28T19:34:12.290" v="2859" actId="20577"/>
          <ac:spMkLst>
            <pc:docMk/>
            <pc:sldMk cId="3080603761" sldId="270"/>
            <ac:spMk id="3" creationId="{A2CE2EDD-B1DD-12AA-E665-1B9034BA659E}"/>
          </ac:spMkLst>
        </pc:spChg>
      </pc:sldChg>
      <pc:sldChg chg="addSp modSp new mod modAnim modNotesTx">
        <pc:chgData name="Bob Brown" userId="de4355ee-7296-4195-ba97-c8dead83c87d" providerId="ADAL" clId="{88FDFD36-6860-42BD-86D8-40918BDC4593}" dt="2023-03-28T19:35:44.525" v="2872" actId="255"/>
        <pc:sldMkLst>
          <pc:docMk/>
          <pc:sldMk cId="1803884194" sldId="271"/>
        </pc:sldMkLst>
        <pc:spChg chg="mod">
          <ac:chgData name="Bob Brown" userId="de4355ee-7296-4195-ba97-c8dead83c87d" providerId="ADAL" clId="{88FDFD36-6860-42BD-86D8-40918BDC4593}" dt="2023-03-28T19:31:39.828" v="2530" actId="20577"/>
          <ac:spMkLst>
            <pc:docMk/>
            <pc:sldMk cId="1803884194" sldId="271"/>
            <ac:spMk id="2" creationId="{DE70C2A4-B201-6F2D-E2AE-263EC7534C5E}"/>
          </ac:spMkLst>
        </pc:spChg>
        <pc:spChg chg="mod">
          <ac:chgData name="Bob Brown" userId="de4355ee-7296-4195-ba97-c8dead83c87d" providerId="ADAL" clId="{88FDFD36-6860-42BD-86D8-40918BDC4593}" dt="2023-03-28T19:35:44.525" v="2872" actId="255"/>
          <ac:spMkLst>
            <pc:docMk/>
            <pc:sldMk cId="1803884194" sldId="271"/>
            <ac:spMk id="3" creationId="{DF56339B-F8AA-4CC3-1F5A-21582DFEF8A8}"/>
          </ac:spMkLst>
        </pc:spChg>
        <pc:picChg chg="add mod">
          <ac:chgData name="Bob Brown" userId="de4355ee-7296-4195-ba97-c8dead83c87d" providerId="ADAL" clId="{88FDFD36-6860-42BD-86D8-40918BDC4593}" dt="2023-03-28T19:35:36.036" v="2871" actId="14100"/>
          <ac:picMkLst>
            <pc:docMk/>
            <pc:sldMk cId="1803884194" sldId="271"/>
            <ac:picMk id="5" creationId="{7CEA3B66-CFA8-2771-8111-55F1143ED515}"/>
          </ac:picMkLst>
        </pc:picChg>
      </pc:sldChg>
      <pc:sldChg chg="addSp modSp new mod modAnim">
        <pc:chgData name="Bob Brown" userId="de4355ee-7296-4195-ba97-c8dead83c87d" providerId="ADAL" clId="{88FDFD36-6860-42BD-86D8-40918BDC4593}" dt="2023-03-28T20:28:15.460" v="3820" actId="1076"/>
        <pc:sldMkLst>
          <pc:docMk/>
          <pc:sldMk cId="3971186876" sldId="272"/>
        </pc:sldMkLst>
        <pc:spChg chg="mod">
          <ac:chgData name="Bob Brown" userId="de4355ee-7296-4195-ba97-c8dead83c87d" providerId="ADAL" clId="{88FDFD36-6860-42BD-86D8-40918BDC4593}" dt="2023-03-28T19:38:42.572" v="2899" actId="5793"/>
          <ac:spMkLst>
            <pc:docMk/>
            <pc:sldMk cId="3971186876" sldId="272"/>
            <ac:spMk id="2" creationId="{43CF309A-C22E-E4D6-683E-2A3C82D281A4}"/>
          </ac:spMkLst>
        </pc:spChg>
        <pc:spChg chg="mod">
          <ac:chgData name="Bob Brown" userId="de4355ee-7296-4195-ba97-c8dead83c87d" providerId="ADAL" clId="{88FDFD36-6860-42BD-86D8-40918BDC4593}" dt="2023-03-28T19:39:07.253" v="2973" actId="313"/>
          <ac:spMkLst>
            <pc:docMk/>
            <pc:sldMk cId="3971186876" sldId="272"/>
            <ac:spMk id="3" creationId="{98BFF03C-968A-94AF-9343-B2E4902FDEA9}"/>
          </ac:spMkLst>
        </pc:spChg>
        <pc:spChg chg="add mod">
          <ac:chgData name="Bob Brown" userId="de4355ee-7296-4195-ba97-c8dead83c87d" providerId="ADAL" clId="{88FDFD36-6860-42BD-86D8-40918BDC4593}" dt="2023-03-28T19:41:45.520" v="3103" actId="1076"/>
          <ac:spMkLst>
            <pc:docMk/>
            <pc:sldMk cId="3971186876" sldId="272"/>
            <ac:spMk id="4" creationId="{74AC4FA6-49CF-5BFC-A563-9E78D8C0C995}"/>
          </ac:spMkLst>
        </pc:spChg>
        <pc:spChg chg="add mod">
          <ac:chgData name="Bob Brown" userId="de4355ee-7296-4195-ba97-c8dead83c87d" providerId="ADAL" clId="{88FDFD36-6860-42BD-86D8-40918BDC4593}" dt="2023-03-28T20:28:15.460" v="3820" actId="1076"/>
          <ac:spMkLst>
            <pc:docMk/>
            <pc:sldMk cId="3971186876" sldId="272"/>
            <ac:spMk id="5" creationId="{A62A9E40-E0E7-9972-5422-BF30C94049ED}"/>
          </ac:spMkLst>
        </pc:spChg>
      </pc:sldChg>
      <pc:sldChg chg="modSp add mod modAnim">
        <pc:chgData name="Bob Brown" userId="de4355ee-7296-4195-ba97-c8dead83c87d" providerId="ADAL" clId="{88FDFD36-6860-42BD-86D8-40918BDC4593}" dt="2023-03-28T19:47:14.956" v="3140" actId="20577"/>
        <pc:sldMkLst>
          <pc:docMk/>
          <pc:sldMk cId="3380052145" sldId="273"/>
        </pc:sldMkLst>
        <pc:spChg chg="mod">
          <ac:chgData name="Bob Brown" userId="de4355ee-7296-4195-ba97-c8dead83c87d" providerId="ADAL" clId="{88FDFD36-6860-42BD-86D8-40918BDC4593}" dt="2023-03-28T19:47:14.956" v="3140" actId="20577"/>
          <ac:spMkLst>
            <pc:docMk/>
            <pc:sldMk cId="3380052145" sldId="273"/>
            <ac:spMk id="33795" creationId="{00000000-0000-0000-0000-000000000000}"/>
          </ac:spMkLst>
        </pc:spChg>
      </pc:sldChg>
      <pc:sldChg chg="add del ord">
        <pc:chgData name="Bob Brown" userId="de4355ee-7296-4195-ba97-c8dead83c87d" providerId="ADAL" clId="{88FDFD36-6860-42BD-86D8-40918BDC4593}" dt="2023-03-28T19:55:31.988" v="3325" actId="47"/>
        <pc:sldMkLst>
          <pc:docMk/>
          <pc:sldMk cId="1556191000" sldId="274"/>
        </pc:sldMkLst>
      </pc:sldChg>
      <pc:sldChg chg="add del">
        <pc:chgData name="Bob Brown" userId="de4355ee-7296-4195-ba97-c8dead83c87d" providerId="ADAL" clId="{88FDFD36-6860-42BD-86D8-40918BDC4593}" dt="2023-03-28T19:44:28.230" v="3119" actId="27028"/>
        <pc:sldMkLst>
          <pc:docMk/>
          <pc:sldMk cId="1709515288" sldId="275"/>
        </pc:sldMkLst>
      </pc:sldChg>
      <pc:sldChg chg="modSp add mod modAnim modNotesTx">
        <pc:chgData name="Bob Brown" userId="de4355ee-7296-4195-ba97-c8dead83c87d" providerId="ADAL" clId="{88FDFD36-6860-42BD-86D8-40918BDC4593}" dt="2023-03-28T19:53:50.786" v="3189" actId="20577"/>
        <pc:sldMkLst>
          <pc:docMk/>
          <pc:sldMk cId="1802175531" sldId="275"/>
        </pc:sldMkLst>
        <pc:spChg chg="mod">
          <ac:chgData name="Bob Brown" userId="de4355ee-7296-4195-ba97-c8dead83c87d" providerId="ADAL" clId="{88FDFD36-6860-42BD-86D8-40918BDC4593}" dt="2023-03-28T19:53:50.786" v="3189" actId="20577"/>
          <ac:spMkLst>
            <pc:docMk/>
            <pc:sldMk cId="1802175531" sldId="275"/>
            <ac:spMk id="32771" creationId="{00000000-0000-0000-0000-000000000000}"/>
          </ac:spMkLst>
        </pc:spChg>
      </pc:sldChg>
      <pc:sldChg chg="add del">
        <pc:chgData name="Bob Brown" userId="de4355ee-7296-4195-ba97-c8dead83c87d" providerId="ADAL" clId="{88FDFD36-6860-42BD-86D8-40918BDC4593}" dt="2023-03-28T19:44:27.531" v="3118" actId="27028"/>
        <pc:sldMkLst>
          <pc:docMk/>
          <pc:sldMk cId="841281998" sldId="276"/>
        </pc:sldMkLst>
      </pc:sldChg>
      <pc:sldChg chg="modSp new mod modAnim">
        <pc:chgData name="Bob Brown" userId="de4355ee-7296-4195-ba97-c8dead83c87d" providerId="ADAL" clId="{88FDFD36-6860-42BD-86D8-40918BDC4593}" dt="2023-03-28T19:56:42.474" v="3452"/>
        <pc:sldMkLst>
          <pc:docMk/>
          <pc:sldMk cId="3455753766" sldId="276"/>
        </pc:sldMkLst>
        <pc:spChg chg="mod">
          <ac:chgData name="Bob Brown" userId="de4355ee-7296-4195-ba97-c8dead83c87d" providerId="ADAL" clId="{88FDFD36-6860-42BD-86D8-40918BDC4593}" dt="2023-03-28T19:54:14.283" v="3213" actId="20577"/>
          <ac:spMkLst>
            <pc:docMk/>
            <pc:sldMk cId="3455753766" sldId="276"/>
            <ac:spMk id="2" creationId="{FE9D1B35-D364-9342-80B3-7DF450DFA0B8}"/>
          </ac:spMkLst>
        </pc:spChg>
        <pc:spChg chg="mod">
          <ac:chgData name="Bob Brown" userId="de4355ee-7296-4195-ba97-c8dead83c87d" providerId="ADAL" clId="{88FDFD36-6860-42BD-86D8-40918BDC4593}" dt="2023-03-28T19:56:38.702" v="3451" actId="313"/>
          <ac:spMkLst>
            <pc:docMk/>
            <pc:sldMk cId="3455753766" sldId="276"/>
            <ac:spMk id="3" creationId="{DE9B0E92-C806-7B1C-B41C-C3EC98233C84}"/>
          </ac:spMkLst>
        </pc:spChg>
      </pc:sldChg>
      <pc:sldChg chg="modSp new mod modAnim modNotesTx">
        <pc:chgData name="Bob Brown" userId="de4355ee-7296-4195-ba97-c8dead83c87d" providerId="ADAL" clId="{88FDFD36-6860-42BD-86D8-40918BDC4593}" dt="2023-03-28T20:26:14.392" v="3708"/>
        <pc:sldMkLst>
          <pc:docMk/>
          <pc:sldMk cId="1462773140" sldId="277"/>
        </pc:sldMkLst>
        <pc:spChg chg="mod">
          <ac:chgData name="Bob Brown" userId="de4355ee-7296-4195-ba97-c8dead83c87d" providerId="ADAL" clId="{88FDFD36-6860-42BD-86D8-40918BDC4593}" dt="2023-03-28T19:54:34.589" v="3241" actId="20577"/>
          <ac:spMkLst>
            <pc:docMk/>
            <pc:sldMk cId="1462773140" sldId="277"/>
            <ac:spMk id="2" creationId="{9929EF65-0FC3-1FBB-5BB9-A1F0B37B76CF}"/>
          </ac:spMkLst>
        </pc:spChg>
        <pc:spChg chg="mod">
          <ac:chgData name="Bob Brown" userId="de4355ee-7296-4195-ba97-c8dead83c87d" providerId="ADAL" clId="{88FDFD36-6860-42BD-86D8-40918BDC4593}" dt="2023-03-28T20:25:26.662" v="3701" actId="20577"/>
          <ac:spMkLst>
            <pc:docMk/>
            <pc:sldMk cId="1462773140" sldId="277"/>
            <ac:spMk id="3" creationId="{7F9478B5-78F9-2D2D-8802-21F49F53D8BA}"/>
          </ac:spMkLst>
        </pc:spChg>
      </pc:sldChg>
      <pc:sldChg chg="modSp new mod modAnim">
        <pc:chgData name="Bob Brown" userId="de4355ee-7296-4195-ba97-c8dead83c87d" providerId="ADAL" clId="{88FDFD36-6860-42BD-86D8-40918BDC4593}" dt="2023-03-28T20:29:20.560" v="3915"/>
        <pc:sldMkLst>
          <pc:docMk/>
          <pc:sldMk cId="3019555863" sldId="278"/>
        </pc:sldMkLst>
        <pc:spChg chg="mod">
          <ac:chgData name="Bob Brown" userId="de4355ee-7296-4195-ba97-c8dead83c87d" providerId="ADAL" clId="{88FDFD36-6860-42BD-86D8-40918BDC4593}" dt="2023-03-28T19:54:52.613" v="3265" actId="20577"/>
          <ac:spMkLst>
            <pc:docMk/>
            <pc:sldMk cId="3019555863" sldId="278"/>
            <ac:spMk id="2" creationId="{352E4193-34B5-5756-5B4B-BB12B72B6351}"/>
          </ac:spMkLst>
        </pc:spChg>
        <pc:spChg chg="mod">
          <ac:chgData name="Bob Brown" userId="de4355ee-7296-4195-ba97-c8dead83c87d" providerId="ADAL" clId="{88FDFD36-6860-42BD-86D8-40918BDC4593}" dt="2023-03-28T20:29:14.390" v="3914" actId="20577"/>
          <ac:spMkLst>
            <pc:docMk/>
            <pc:sldMk cId="3019555863" sldId="278"/>
            <ac:spMk id="3" creationId="{97ED59C6-EDC5-32A4-FBAC-B14E1B648520}"/>
          </ac:spMkLst>
        </pc:spChg>
      </pc:sldChg>
      <pc:sldChg chg="modSp new mod modAnim">
        <pc:chgData name="Bob Brown" userId="de4355ee-7296-4195-ba97-c8dead83c87d" providerId="ADAL" clId="{88FDFD36-6860-42BD-86D8-40918BDC4593}" dt="2023-03-28T20:31:19.884" v="4077"/>
        <pc:sldMkLst>
          <pc:docMk/>
          <pc:sldMk cId="2406223023" sldId="279"/>
        </pc:sldMkLst>
        <pc:spChg chg="mod">
          <ac:chgData name="Bob Brown" userId="de4355ee-7296-4195-ba97-c8dead83c87d" providerId="ADAL" clId="{88FDFD36-6860-42BD-86D8-40918BDC4593}" dt="2023-03-28T19:55:05.828" v="3294" actId="20577"/>
          <ac:spMkLst>
            <pc:docMk/>
            <pc:sldMk cId="2406223023" sldId="279"/>
            <ac:spMk id="2" creationId="{FBFD9366-7DB8-C5A6-CA9B-BAA38CA26FCB}"/>
          </ac:spMkLst>
        </pc:spChg>
        <pc:spChg chg="mod">
          <ac:chgData name="Bob Brown" userId="de4355ee-7296-4195-ba97-c8dead83c87d" providerId="ADAL" clId="{88FDFD36-6860-42BD-86D8-40918BDC4593}" dt="2023-03-28T20:31:10.537" v="4075" actId="20577"/>
          <ac:spMkLst>
            <pc:docMk/>
            <pc:sldMk cId="2406223023" sldId="279"/>
            <ac:spMk id="3" creationId="{3E578382-FE13-210E-B219-0F083F454DBE}"/>
          </ac:spMkLst>
        </pc:spChg>
      </pc:sldChg>
      <pc:sldChg chg="modSp new mod modAnim">
        <pc:chgData name="Bob Brown" userId="de4355ee-7296-4195-ba97-c8dead83c87d" providerId="ADAL" clId="{88FDFD36-6860-42BD-86D8-40918BDC4593}" dt="2023-03-28T20:32:30.374" v="4246"/>
        <pc:sldMkLst>
          <pc:docMk/>
          <pc:sldMk cId="3077774543" sldId="280"/>
        </pc:sldMkLst>
        <pc:spChg chg="mod">
          <ac:chgData name="Bob Brown" userId="de4355ee-7296-4195-ba97-c8dead83c87d" providerId="ADAL" clId="{88FDFD36-6860-42BD-86D8-40918BDC4593}" dt="2023-03-28T19:55:14.693" v="3322" actId="20577"/>
          <ac:spMkLst>
            <pc:docMk/>
            <pc:sldMk cId="3077774543" sldId="280"/>
            <ac:spMk id="2" creationId="{071D7542-0750-AF9C-93F0-78F04F99B631}"/>
          </ac:spMkLst>
        </pc:spChg>
        <pc:spChg chg="mod">
          <ac:chgData name="Bob Brown" userId="de4355ee-7296-4195-ba97-c8dead83c87d" providerId="ADAL" clId="{88FDFD36-6860-42BD-86D8-40918BDC4593}" dt="2023-03-28T20:32:21.419" v="4244" actId="20577"/>
          <ac:spMkLst>
            <pc:docMk/>
            <pc:sldMk cId="3077774543" sldId="280"/>
            <ac:spMk id="3" creationId="{9CA78169-325F-4620-8CEA-1A6E48E80C9C}"/>
          </ac:spMkLst>
        </pc:spChg>
      </pc:sldChg>
      <pc:sldChg chg="modSp new mod">
        <pc:chgData name="Bob Brown" userId="de4355ee-7296-4195-ba97-c8dead83c87d" providerId="ADAL" clId="{88FDFD36-6860-42BD-86D8-40918BDC4593}" dt="2023-03-28T20:27:35.162" v="3819" actId="20577"/>
        <pc:sldMkLst>
          <pc:docMk/>
          <pc:sldMk cId="3298795286" sldId="281"/>
        </pc:sldMkLst>
        <pc:spChg chg="mod">
          <ac:chgData name="Bob Brown" userId="de4355ee-7296-4195-ba97-c8dead83c87d" providerId="ADAL" clId="{88FDFD36-6860-42BD-86D8-40918BDC4593}" dt="2023-03-28T20:26:52.441" v="3724" actId="20577"/>
          <ac:spMkLst>
            <pc:docMk/>
            <pc:sldMk cId="3298795286" sldId="281"/>
            <ac:spMk id="2" creationId="{D0F11ADF-881F-6C50-7CE3-ADCEE5D88C6A}"/>
          </ac:spMkLst>
        </pc:spChg>
        <pc:spChg chg="mod">
          <ac:chgData name="Bob Brown" userId="de4355ee-7296-4195-ba97-c8dead83c87d" providerId="ADAL" clId="{88FDFD36-6860-42BD-86D8-40918BDC4593}" dt="2023-03-28T20:27:35.162" v="3819" actId="20577"/>
          <ac:spMkLst>
            <pc:docMk/>
            <pc:sldMk cId="3298795286" sldId="281"/>
            <ac:spMk id="3" creationId="{3C06D880-5A19-92C4-8D77-7CCAA6F65633}"/>
          </ac:spMkLst>
        </pc:spChg>
      </pc:sldChg>
      <pc:sldChg chg="modSp add mod modAnim">
        <pc:chgData name="Bob Brown" userId="de4355ee-7296-4195-ba97-c8dead83c87d" providerId="ADAL" clId="{88FDFD36-6860-42BD-86D8-40918BDC4593}" dt="2023-03-28T20:35:07.529" v="4257" actId="20577"/>
        <pc:sldMkLst>
          <pc:docMk/>
          <pc:sldMk cId="2020902196" sldId="282"/>
        </pc:sldMkLst>
        <pc:spChg chg="mod">
          <ac:chgData name="Bob Brown" userId="de4355ee-7296-4195-ba97-c8dead83c87d" providerId="ADAL" clId="{88FDFD36-6860-42BD-86D8-40918BDC4593}" dt="2023-03-28T20:35:07.529" v="4257" actId="20577"/>
          <ac:spMkLst>
            <pc:docMk/>
            <pc:sldMk cId="2020902196" sldId="282"/>
            <ac:spMk id="3" creationId="{00000000-0000-0000-0000-000000000000}"/>
          </ac:spMkLst>
        </pc:spChg>
      </pc:sldChg>
      <pc:sldChg chg="modSp add modAnim">
        <pc:chgData name="Bob Brown" userId="de4355ee-7296-4195-ba97-c8dead83c87d" providerId="ADAL" clId="{88FDFD36-6860-42BD-86D8-40918BDC4593}" dt="2023-03-28T20:35:46.661" v="4264"/>
        <pc:sldMkLst>
          <pc:docMk/>
          <pc:sldMk cId="878096603" sldId="283"/>
        </pc:sldMkLst>
        <pc:spChg chg="mod">
          <ac:chgData name="Bob Brown" userId="de4355ee-7296-4195-ba97-c8dead83c87d" providerId="ADAL" clId="{88FDFD36-6860-42BD-86D8-40918BDC4593}" dt="2023-03-28T20:35:34.341" v="4262" actId="20577"/>
          <ac:spMkLst>
            <pc:docMk/>
            <pc:sldMk cId="878096603" sldId="283"/>
            <ac:spMk id="3" creationId="{00000000-0000-0000-0000-000000000000}"/>
          </ac:spMkLst>
        </pc:spChg>
      </pc:sldChg>
      <pc:sldChg chg="modSp add mod modAnim">
        <pc:chgData name="Bob Brown" userId="de4355ee-7296-4195-ba97-c8dead83c87d" providerId="ADAL" clId="{88FDFD36-6860-42BD-86D8-40918BDC4593}" dt="2023-03-28T20:37:09.450" v="4286"/>
        <pc:sldMkLst>
          <pc:docMk/>
          <pc:sldMk cId="850030462" sldId="284"/>
        </pc:sldMkLst>
        <pc:spChg chg="mod">
          <ac:chgData name="Bob Brown" userId="de4355ee-7296-4195-ba97-c8dead83c87d" providerId="ADAL" clId="{88FDFD36-6860-42BD-86D8-40918BDC4593}" dt="2023-03-28T20:36:48.999" v="4283" actId="20577"/>
          <ac:spMkLst>
            <pc:docMk/>
            <pc:sldMk cId="850030462" sldId="284"/>
            <ac:spMk id="45059" creationId="{00000000-0000-0000-0000-000000000000}"/>
          </ac:spMkLst>
        </pc:spChg>
        <pc:picChg chg="mod">
          <ac:chgData name="Bob Brown" userId="de4355ee-7296-4195-ba97-c8dead83c87d" providerId="ADAL" clId="{88FDFD36-6860-42BD-86D8-40918BDC4593}" dt="2023-03-28T20:36:21.909" v="4271" actId="1076"/>
          <ac:picMkLst>
            <pc:docMk/>
            <pc:sldMk cId="850030462" sldId="284"/>
            <ac:picMk id="6" creationId="{00000000-0000-0000-0000-000000000000}"/>
          </ac:picMkLst>
        </pc:picChg>
      </pc:sldChg>
      <pc:sldChg chg="addSp delSp modSp add mod modAnim">
        <pc:chgData name="Bob Brown" userId="de4355ee-7296-4195-ba97-c8dead83c87d" providerId="ADAL" clId="{88FDFD36-6860-42BD-86D8-40918BDC4593}" dt="2023-03-28T20:51:54.047" v="4587"/>
        <pc:sldMkLst>
          <pc:docMk/>
          <pc:sldMk cId="2366129653" sldId="285"/>
        </pc:sldMkLst>
        <pc:spChg chg="mod">
          <ac:chgData name="Bob Brown" userId="de4355ee-7296-4195-ba97-c8dead83c87d" providerId="ADAL" clId="{88FDFD36-6860-42BD-86D8-40918BDC4593}" dt="2023-03-28T20:51:32.773" v="4584" actId="14100"/>
          <ac:spMkLst>
            <pc:docMk/>
            <pc:sldMk cId="2366129653" sldId="285"/>
            <ac:spMk id="2" creationId="{00000000-0000-0000-0000-000000000000}"/>
          </ac:spMkLst>
        </pc:spChg>
        <pc:spChg chg="del mod">
          <ac:chgData name="Bob Brown" userId="de4355ee-7296-4195-ba97-c8dead83c87d" providerId="ADAL" clId="{88FDFD36-6860-42BD-86D8-40918BDC4593}" dt="2023-03-28T20:47:47.707" v="4373" actId="478"/>
          <ac:spMkLst>
            <pc:docMk/>
            <pc:sldMk cId="2366129653" sldId="285"/>
            <ac:spMk id="3" creationId="{00000000-0000-0000-0000-000000000000}"/>
          </ac:spMkLst>
        </pc:spChg>
        <pc:spChg chg="mod">
          <ac:chgData name="Bob Brown" userId="de4355ee-7296-4195-ba97-c8dead83c87d" providerId="ADAL" clId="{88FDFD36-6860-42BD-86D8-40918BDC4593}" dt="2023-03-28T20:50:53.661" v="4578" actId="1076"/>
          <ac:spMkLst>
            <pc:docMk/>
            <pc:sldMk cId="2366129653" sldId="285"/>
            <ac:spMk id="7" creationId="{00000000-0000-0000-0000-000000000000}"/>
          </ac:spMkLst>
        </pc:spChg>
        <pc:spChg chg="mod">
          <ac:chgData name="Bob Brown" userId="de4355ee-7296-4195-ba97-c8dead83c87d" providerId="ADAL" clId="{88FDFD36-6860-42BD-86D8-40918BDC4593}" dt="2023-03-28T20:50:48.546" v="4577" actId="1076"/>
          <ac:spMkLst>
            <pc:docMk/>
            <pc:sldMk cId="2366129653" sldId="285"/>
            <ac:spMk id="58372" creationId="{00000000-0000-0000-0000-000000000000}"/>
          </ac:spMkLst>
        </pc:spChg>
        <pc:grpChg chg="add mod">
          <ac:chgData name="Bob Brown" userId="de4355ee-7296-4195-ba97-c8dead83c87d" providerId="ADAL" clId="{88FDFD36-6860-42BD-86D8-40918BDC4593}" dt="2023-03-28T20:37:47.031" v="4292" actId="1076"/>
          <ac:grpSpMkLst>
            <pc:docMk/>
            <pc:sldMk cId="2366129653" sldId="285"/>
            <ac:grpSpMk id="4" creationId="{1DE561B5-5281-FCAC-FE72-49BA75BE8B22}"/>
          </ac:grpSpMkLst>
        </pc:grpChg>
        <pc:picChg chg="add mod">
          <ac:chgData name="Bob Brown" userId="de4355ee-7296-4195-ba97-c8dead83c87d" providerId="ADAL" clId="{88FDFD36-6860-42BD-86D8-40918BDC4593}" dt="2023-03-28T20:50:56.564" v="4579" actId="1076"/>
          <ac:picMkLst>
            <pc:docMk/>
            <pc:sldMk cId="2366129653" sldId="285"/>
            <ac:picMk id="8" creationId="{7DE80393-9294-E6ED-8AC5-91C5101102F3}"/>
          </ac:picMkLst>
        </pc:picChg>
        <pc:picChg chg="del mod">
          <ac:chgData name="Bob Brown" userId="de4355ee-7296-4195-ba97-c8dead83c87d" providerId="ADAL" clId="{88FDFD36-6860-42BD-86D8-40918BDC4593}" dt="2023-03-28T20:46:15.905" v="4367" actId="478"/>
          <ac:picMkLst>
            <pc:docMk/>
            <pc:sldMk cId="2366129653" sldId="285"/>
            <ac:picMk id="58371" creationId="{00000000-0000-0000-0000-000000000000}"/>
          </ac:picMkLst>
        </pc:picChg>
      </pc:sldChg>
      <pc:sldChg chg="modSp add modAnim">
        <pc:chgData name="Bob Brown" userId="de4355ee-7296-4195-ba97-c8dead83c87d" providerId="ADAL" clId="{88FDFD36-6860-42BD-86D8-40918BDC4593}" dt="2023-03-28T21:04:45.585" v="5178" actId="255"/>
        <pc:sldMkLst>
          <pc:docMk/>
          <pc:sldMk cId="952987776" sldId="286"/>
        </pc:sldMkLst>
        <pc:spChg chg="mod">
          <ac:chgData name="Bob Brown" userId="de4355ee-7296-4195-ba97-c8dead83c87d" providerId="ADAL" clId="{88FDFD36-6860-42BD-86D8-40918BDC4593}" dt="2023-03-28T21:04:45.585" v="5178" actId="255"/>
          <ac:spMkLst>
            <pc:docMk/>
            <pc:sldMk cId="952987776" sldId="286"/>
            <ac:spMk id="57347" creationId="{00000000-0000-0000-0000-000000000000}"/>
          </ac:spMkLst>
        </pc:spChg>
      </pc:sldChg>
      <pc:sldChg chg="modSp add mod">
        <pc:chgData name="Bob Brown" userId="de4355ee-7296-4195-ba97-c8dead83c87d" providerId="ADAL" clId="{88FDFD36-6860-42BD-86D8-40918BDC4593}" dt="2023-03-28T20:39:52.095" v="4311" actId="27636"/>
        <pc:sldMkLst>
          <pc:docMk/>
          <pc:sldMk cId="2342302422" sldId="287"/>
        </pc:sldMkLst>
        <pc:spChg chg="mod">
          <ac:chgData name="Bob Brown" userId="de4355ee-7296-4195-ba97-c8dead83c87d" providerId="ADAL" clId="{88FDFD36-6860-42BD-86D8-40918BDC4593}" dt="2023-03-28T20:39:52.095" v="4311" actId="27636"/>
          <ac:spMkLst>
            <pc:docMk/>
            <pc:sldMk cId="2342302422" sldId="287"/>
            <ac:spMk id="5" creationId="{00000000-0000-0000-0000-000000000000}"/>
          </ac:spMkLst>
        </pc:spChg>
      </pc:sldChg>
      <pc:sldChg chg="modSp add mod">
        <pc:chgData name="Bob Brown" userId="de4355ee-7296-4195-ba97-c8dead83c87d" providerId="ADAL" clId="{88FDFD36-6860-42BD-86D8-40918BDC4593}" dt="2023-03-28T20:40:26.140" v="4318" actId="1076"/>
        <pc:sldMkLst>
          <pc:docMk/>
          <pc:sldMk cId="1408902858" sldId="288"/>
        </pc:sldMkLst>
        <pc:spChg chg="mod">
          <ac:chgData name="Bob Brown" userId="de4355ee-7296-4195-ba97-c8dead83c87d" providerId="ADAL" clId="{88FDFD36-6860-42BD-86D8-40918BDC4593}" dt="2023-03-28T20:40:16.029" v="4317" actId="1036"/>
          <ac:spMkLst>
            <pc:docMk/>
            <pc:sldMk cId="1408902858" sldId="288"/>
            <ac:spMk id="10" creationId="{00000000-0000-0000-0000-000000000000}"/>
          </ac:spMkLst>
        </pc:spChg>
        <pc:spChg chg="mod">
          <ac:chgData name="Bob Brown" userId="de4355ee-7296-4195-ba97-c8dead83c87d" providerId="ADAL" clId="{88FDFD36-6860-42BD-86D8-40918BDC4593}" dt="2023-03-28T20:40:16.029" v="4317" actId="1036"/>
          <ac:spMkLst>
            <pc:docMk/>
            <pc:sldMk cId="1408902858" sldId="288"/>
            <ac:spMk id="14" creationId="{00000000-0000-0000-0000-000000000000}"/>
          </ac:spMkLst>
        </pc:spChg>
        <pc:spChg chg="mod">
          <ac:chgData name="Bob Brown" userId="de4355ee-7296-4195-ba97-c8dead83c87d" providerId="ADAL" clId="{88FDFD36-6860-42BD-86D8-40918BDC4593}" dt="2023-03-28T20:40:16.029" v="4317" actId="1036"/>
          <ac:spMkLst>
            <pc:docMk/>
            <pc:sldMk cId="1408902858" sldId="288"/>
            <ac:spMk id="19" creationId="{00000000-0000-0000-0000-000000000000}"/>
          </ac:spMkLst>
        </pc:spChg>
        <pc:spChg chg="mod">
          <ac:chgData name="Bob Brown" userId="de4355ee-7296-4195-ba97-c8dead83c87d" providerId="ADAL" clId="{88FDFD36-6860-42BD-86D8-40918BDC4593}" dt="2023-03-28T20:40:16.029" v="4317" actId="1036"/>
          <ac:spMkLst>
            <pc:docMk/>
            <pc:sldMk cId="1408902858" sldId="288"/>
            <ac:spMk id="21" creationId="{00000000-0000-0000-0000-000000000000}"/>
          </ac:spMkLst>
        </pc:spChg>
        <pc:picChg chg="mod">
          <ac:chgData name="Bob Brown" userId="de4355ee-7296-4195-ba97-c8dead83c87d" providerId="ADAL" clId="{88FDFD36-6860-42BD-86D8-40918BDC4593}" dt="2023-03-28T20:40:26.140" v="4318" actId="1076"/>
          <ac:picMkLst>
            <pc:docMk/>
            <pc:sldMk cId="1408902858" sldId="288"/>
            <ac:picMk id="13" creationId="{00000000-0000-0000-0000-000000000000}"/>
          </ac:picMkLst>
        </pc:picChg>
      </pc:sldChg>
      <pc:sldChg chg="modSp add mod">
        <pc:chgData name="Bob Brown" userId="de4355ee-7296-4195-ba97-c8dead83c87d" providerId="ADAL" clId="{88FDFD36-6860-42BD-86D8-40918BDC4593}" dt="2023-03-28T20:59:11.517" v="4968" actId="255"/>
        <pc:sldMkLst>
          <pc:docMk/>
          <pc:sldMk cId="2998709397" sldId="289"/>
        </pc:sldMkLst>
        <pc:spChg chg="mod">
          <ac:chgData name="Bob Brown" userId="de4355ee-7296-4195-ba97-c8dead83c87d" providerId="ADAL" clId="{88FDFD36-6860-42BD-86D8-40918BDC4593}" dt="2023-03-28T20:59:11.517" v="4968" actId="255"/>
          <ac:spMkLst>
            <pc:docMk/>
            <pc:sldMk cId="2998709397" sldId="289"/>
            <ac:spMk id="3" creationId="{00000000-0000-0000-0000-000000000000}"/>
          </ac:spMkLst>
        </pc:spChg>
        <pc:spChg chg="mod">
          <ac:chgData name="Bob Brown" userId="de4355ee-7296-4195-ba97-c8dead83c87d" providerId="ADAL" clId="{88FDFD36-6860-42BD-86D8-40918BDC4593}" dt="2023-03-28T20:40:59.706" v="4323" actId="1076"/>
          <ac:spMkLst>
            <pc:docMk/>
            <pc:sldMk cId="2998709397" sldId="289"/>
            <ac:spMk id="7" creationId="{00000000-0000-0000-0000-000000000000}"/>
          </ac:spMkLst>
        </pc:spChg>
        <pc:grpChg chg="mod">
          <ac:chgData name="Bob Brown" userId="de4355ee-7296-4195-ba97-c8dead83c87d" providerId="ADAL" clId="{88FDFD36-6860-42BD-86D8-40918BDC4593}" dt="2023-03-28T20:58:53.723" v="4967" actId="1076"/>
          <ac:grpSpMkLst>
            <pc:docMk/>
            <pc:sldMk cId="2998709397" sldId="289"/>
            <ac:grpSpMk id="2" creationId="{00000000-0000-0000-0000-000000000000}"/>
          </ac:grpSpMkLst>
        </pc:grpChg>
      </pc:sldChg>
      <pc:sldChg chg="modSp add mod modAnim">
        <pc:chgData name="Bob Brown" userId="de4355ee-7296-4195-ba97-c8dead83c87d" providerId="ADAL" clId="{88FDFD36-6860-42BD-86D8-40918BDC4593}" dt="2023-03-28T20:41:43.521" v="4334"/>
        <pc:sldMkLst>
          <pc:docMk/>
          <pc:sldMk cId="1305507463" sldId="290"/>
        </pc:sldMkLst>
        <pc:spChg chg="mod">
          <ac:chgData name="Bob Brown" userId="de4355ee-7296-4195-ba97-c8dead83c87d" providerId="ADAL" clId="{88FDFD36-6860-42BD-86D8-40918BDC4593}" dt="2023-03-28T20:41:12.732" v="4327" actId="27636"/>
          <ac:spMkLst>
            <pc:docMk/>
            <pc:sldMk cId="1305507463" sldId="290"/>
            <ac:spMk id="59394" creationId="{00000000-0000-0000-0000-000000000000}"/>
          </ac:spMkLst>
        </pc:spChg>
        <pc:spChg chg="mod">
          <ac:chgData name="Bob Brown" userId="de4355ee-7296-4195-ba97-c8dead83c87d" providerId="ADAL" clId="{88FDFD36-6860-42BD-86D8-40918BDC4593}" dt="2023-03-28T20:41:28.968" v="4332" actId="20577"/>
          <ac:spMkLst>
            <pc:docMk/>
            <pc:sldMk cId="1305507463" sldId="290"/>
            <ac:spMk id="59395" creationId="{00000000-0000-0000-0000-000000000000}"/>
          </ac:spMkLst>
        </pc:spChg>
      </pc:sldChg>
      <pc:sldChg chg="modSp add modAnim">
        <pc:chgData name="Bob Brown" userId="de4355ee-7296-4195-ba97-c8dead83c87d" providerId="ADAL" clId="{88FDFD36-6860-42BD-86D8-40918BDC4593}" dt="2023-03-28T20:42:08.114" v="4342" actId="20577"/>
        <pc:sldMkLst>
          <pc:docMk/>
          <pc:sldMk cId="258968361" sldId="291"/>
        </pc:sldMkLst>
        <pc:spChg chg="mod">
          <ac:chgData name="Bob Brown" userId="de4355ee-7296-4195-ba97-c8dead83c87d" providerId="ADAL" clId="{88FDFD36-6860-42BD-86D8-40918BDC4593}" dt="2023-03-28T20:42:08.114" v="4342" actId="20577"/>
          <ac:spMkLst>
            <pc:docMk/>
            <pc:sldMk cId="258968361" sldId="291"/>
            <ac:spMk id="4" creationId="{00000000-0000-0000-0000-000000000000}"/>
          </ac:spMkLst>
        </pc:spChg>
      </pc:sldChg>
      <pc:sldChg chg="modSp add mod ord">
        <pc:chgData name="Bob Brown" userId="de4355ee-7296-4195-ba97-c8dead83c87d" providerId="ADAL" clId="{88FDFD36-6860-42BD-86D8-40918BDC4593}" dt="2023-03-28T20:44:01.088" v="4363"/>
        <pc:sldMkLst>
          <pc:docMk/>
          <pc:sldMk cId="3290503837" sldId="292"/>
        </pc:sldMkLst>
        <pc:spChg chg="mod">
          <ac:chgData name="Bob Brown" userId="de4355ee-7296-4195-ba97-c8dead83c87d" providerId="ADAL" clId="{88FDFD36-6860-42BD-86D8-40918BDC4593}" dt="2023-03-28T20:42:18.131" v="4345" actId="1076"/>
          <ac:spMkLst>
            <pc:docMk/>
            <pc:sldMk cId="3290503837" sldId="292"/>
            <ac:spMk id="9" creationId="{00000000-0000-0000-0000-000000000000}"/>
          </ac:spMkLst>
        </pc:spChg>
      </pc:sldChg>
      <pc:sldChg chg="add">
        <pc:chgData name="Bob Brown" userId="de4355ee-7296-4195-ba97-c8dead83c87d" providerId="ADAL" clId="{88FDFD36-6860-42BD-86D8-40918BDC4593}" dt="2023-03-28T20:42:23.361" v="4347"/>
        <pc:sldMkLst>
          <pc:docMk/>
          <pc:sldMk cId="522697734" sldId="293"/>
        </pc:sldMkLst>
      </pc:sldChg>
      <pc:sldChg chg="modSp add mod">
        <pc:chgData name="Bob Brown" userId="de4355ee-7296-4195-ba97-c8dead83c87d" providerId="ADAL" clId="{88FDFD36-6860-42BD-86D8-40918BDC4593}" dt="2023-03-28T20:43:06.990" v="4352" actId="692"/>
        <pc:sldMkLst>
          <pc:docMk/>
          <pc:sldMk cId="3246657882" sldId="294"/>
        </pc:sldMkLst>
        <pc:spChg chg="mod">
          <ac:chgData name="Bob Brown" userId="de4355ee-7296-4195-ba97-c8dead83c87d" providerId="ADAL" clId="{88FDFD36-6860-42BD-86D8-40918BDC4593}" dt="2023-03-28T20:42:52.271" v="4351" actId="1076"/>
          <ac:spMkLst>
            <pc:docMk/>
            <pc:sldMk cId="3246657882" sldId="294"/>
            <ac:spMk id="71" creationId="{00000000-0000-0000-0000-000000000000}"/>
          </ac:spMkLst>
        </pc:spChg>
        <pc:cxnChg chg="mod">
          <ac:chgData name="Bob Brown" userId="de4355ee-7296-4195-ba97-c8dead83c87d" providerId="ADAL" clId="{88FDFD36-6860-42BD-86D8-40918BDC4593}" dt="2023-03-28T20:43:06.990" v="4352" actId="692"/>
          <ac:cxnSpMkLst>
            <pc:docMk/>
            <pc:sldMk cId="3246657882" sldId="294"/>
            <ac:cxnSpMk id="73" creationId="{00000000-0000-0000-0000-000000000000}"/>
          </ac:cxnSpMkLst>
        </pc:cxnChg>
        <pc:cxnChg chg="mod">
          <ac:chgData name="Bob Brown" userId="de4355ee-7296-4195-ba97-c8dead83c87d" providerId="ADAL" clId="{88FDFD36-6860-42BD-86D8-40918BDC4593}" dt="2023-03-28T20:43:06.990" v="4352" actId="692"/>
          <ac:cxnSpMkLst>
            <pc:docMk/>
            <pc:sldMk cId="3246657882" sldId="294"/>
            <ac:cxnSpMk id="75" creationId="{00000000-0000-0000-0000-000000000000}"/>
          </ac:cxnSpMkLst>
        </pc:cxnChg>
        <pc:cxnChg chg="mod">
          <ac:chgData name="Bob Brown" userId="de4355ee-7296-4195-ba97-c8dead83c87d" providerId="ADAL" clId="{88FDFD36-6860-42BD-86D8-40918BDC4593}" dt="2023-03-28T20:43:06.990" v="4352" actId="692"/>
          <ac:cxnSpMkLst>
            <pc:docMk/>
            <pc:sldMk cId="3246657882" sldId="294"/>
            <ac:cxnSpMk id="89" creationId="{00000000-0000-0000-0000-000000000000}"/>
          </ac:cxnSpMkLst>
        </pc:cxnChg>
      </pc:sldChg>
      <pc:sldChg chg="modSp add mod">
        <pc:chgData name="Bob Brown" userId="de4355ee-7296-4195-ba97-c8dead83c87d" providerId="ADAL" clId="{88FDFD36-6860-42BD-86D8-40918BDC4593}" dt="2023-03-28T20:43:25.653" v="4356" actId="1076"/>
        <pc:sldMkLst>
          <pc:docMk/>
          <pc:sldMk cId="4218758829" sldId="295"/>
        </pc:sldMkLst>
        <pc:spChg chg="mod">
          <ac:chgData name="Bob Brown" userId="de4355ee-7296-4195-ba97-c8dead83c87d" providerId="ADAL" clId="{88FDFD36-6860-42BD-86D8-40918BDC4593}" dt="2023-03-28T20:43:17.963" v="4355" actId="27636"/>
          <ac:spMkLst>
            <pc:docMk/>
            <pc:sldMk cId="4218758829" sldId="295"/>
            <ac:spMk id="60418" creationId="{00000000-0000-0000-0000-000000000000}"/>
          </ac:spMkLst>
        </pc:spChg>
        <pc:grpChg chg="mod">
          <ac:chgData name="Bob Brown" userId="de4355ee-7296-4195-ba97-c8dead83c87d" providerId="ADAL" clId="{88FDFD36-6860-42BD-86D8-40918BDC4593}" dt="2023-03-28T20:43:25.653" v="4356" actId="1076"/>
          <ac:grpSpMkLst>
            <pc:docMk/>
            <pc:sldMk cId="4218758829" sldId="295"/>
            <ac:grpSpMk id="2" creationId="{00000000-0000-0000-0000-000000000000}"/>
          </ac:grpSpMkLst>
        </pc:grpChg>
      </pc:sldChg>
      <pc:sldChg chg="add modAnim">
        <pc:chgData name="Bob Brown" userId="de4355ee-7296-4195-ba97-c8dead83c87d" providerId="ADAL" clId="{88FDFD36-6860-42BD-86D8-40918BDC4593}" dt="2023-03-28T20:43:46.901" v="4361"/>
        <pc:sldMkLst>
          <pc:docMk/>
          <pc:sldMk cId="2322586109" sldId="296"/>
        </pc:sldMkLst>
      </pc:sldChg>
      <pc:sldChg chg="add">
        <pc:chgData name="Bob Brown" userId="de4355ee-7296-4195-ba97-c8dead83c87d" providerId="ADAL" clId="{88FDFD36-6860-42BD-86D8-40918BDC4593}" dt="2023-03-28T20:44:07.486" v="4365"/>
        <pc:sldMkLst>
          <pc:docMk/>
          <pc:sldMk cId="2121061986" sldId="297"/>
        </pc:sldMkLst>
      </pc:sldChg>
      <pc:sldChg chg="addSp modSp new mod modClrScheme modAnim chgLayout">
        <pc:chgData name="Bob Brown" userId="de4355ee-7296-4195-ba97-c8dead83c87d" providerId="ADAL" clId="{88FDFD36-6860-42BD-86D8-40918BDC4593}" dt="2023-03-28T21:03:57.002" v="5177" actId="313"/>
        <pc:sldMkLst>
          <pc:docMk/>
          <pc:sldMk cId="396342487" sldId="298"/>
        </pc:sldMkLst>
        <pc:spChg chg="mod ord">
          <ac:chgData name="Bob Brown" userId="de4355ee-7296-4195-ba97-c8dead83c87d" providerId="ADAL" clId="{88FDFD36-6860-42BD-86D8-40918BDC4593}" dt="2023-03-28T20:53:25.132" v="4613" actId="700"/>
          <ac:spMkLst>
            <pc:docMk/>
            <pc:sldMk cId="396342487" sldId="298"/>
            <ac:spMk id="2" creationId="{37318873-30CF-7114-27A1-21B2F1BE2D7D}"/>
          </ac:spMkLst>
        </pc:spChg>
        <pc:spChg chg="add mod ord">
          <ac:chgData name="Bob Brown" userId="de4355ee-7296-4195-ba97-c8dead83c87d" providerId="ADAL" clId="{88FDFD36-6860-42BD-86D8-40918BDC4593}" dt="2023-03-28T21:03:57.002" v="5177" actId="313"/>
          <ac:spMkLst>
            <pc:docMk/>
            <pc:sldMk cId="396342487" sldId="298"/>
            <ac:spMk id="3" creationId="{CB7DCD37-4AFB-5B4A-3DD2-D670C5330248}"/>
          </ac:spMkLst>
        </pc:spChg>
      </pc:sldChg>
      <pc:sldChg chg="modSp add mod modAnim">
        <pc:chgData name="Bob Brown" userId="de4355ee-7296-4195-ba97-c8dead83c87d" providerId="ADAL" clId="{88FDFD36-6860-42BD-86D8-40918BDC4593}" dt="2023-03-28T21:00:25.639" v="4981"/>
        <pc:sldMkLst>
          <pc:docMk/>
          <pc:sldMk cId="927295067" sldId="299"/>
        </pc:sldMkLst>
        <pc:spChg chg="mod">
          <ac:chgData name="Bob Brown" userId="de4355ee-7296-4195-ba97-c8dead83c87d" providerId="ADAL" clId="{88FDFD36-6860-42BD-86D8-40918BDC4593}" dt="2023-03-28T21:00:02.086" v="4978" actId="20577"/>
          <ac:spMkLst>
            <pc:docMk/>
            <pc:sldMk cId="927295067" sldId="299"/>
            <ac:spMk id="2" creationId="{37318873-30CF-7114-27A1-21B2F1BE2D7D}"/>
          </ac:spMkLst>
        </pc:spChg>
        <pc:spChg chg="mod">
          <ac:chgData name="Bob Brown" userId="de4355ee-7296-4195-ba97-c8dead83c87d" providerId="ADAL" clId="{88FDFD36-6860-42BD-86D8-40918BDC4593}" dt="2023-03-28T21:00:14.464" v="4980" actId="255"/>
          <ac:spMkLst>
            <pc:docMk/>
            <pc:sldMk cId="927295067" sldId="299"/>
            <ac:spMk id="3" creationId="{CB7DCD37-4AFB-5B4A-3DD2-D670C5330248}"/>
          </ac:spMkLst>
        </pc:spChg>
      </pc:sldChg>
      <pc:sldChg chg="modSp new mod modAnim">
        <pc:chgData name="Bob Brown" userId="de4355ee-7296-4195-ba97-c8dead83c87d" providerId="ADAL" clId="{88FDFD36-6860-42BD-86D8-40918BDC4593}" dt="2023-03-28T21:11:00.570" v="5593" actId="255"/>
        <pc:sldMkLst>
          <pc:docMk/>
          <pc:sldMk cId="633842706" sldId="300"/>
        </pc:sldMkLst>
        <pc:spChg chg="mod">
          <ac:chgData name="Bob Brown" userId="de4355ee-7296-4195-ba97-c8dead83c87d" providerId="ADAL" clId="{88FDFD36-6860-42BD-86D8-40918BDC4593}" dt="2023-03-28T21:07:53.215" v="5217" actId="20577"/>
          <ac:spMkLst>
            <pc:docMk/>
            <pc:sldMk cId="633842706" sldId="300"/>
            <ac:spMk id="2" creationId="{143D120C-B880-B34A-9CEF-27E34461A577}"/>
          </ac:spMkLst>
        </pc:spChg>
        <pc:spChg chg="mod">
          <ac:chgData name="Bob Brown" userId="de4355ee-7296-4195-ba97-c8dead83c87d" providerId="ADAL" clId="{88FDFD36-6860-42BD-86D8-40918BDC4593}" dt="2023-03-28T21:11:00.570" v="5593" actId="255"/>
          <ac:spMkLst>
            <pc:docMk/>
            <pc:sldMk cId="633842706" sldId="300"/>
            <ac:spMk id="3" creationId="{443E208D-E6BD-2A58-1871-723AE6B17CCA}"/>
          </ac:spMkLst>
        </pc:spChg>
      </pc:sldChg>
      <pc:sldChg chg="addSp modSp new mod modAnim modNotesTx">
        <pc:chgData name="Bob Brown" userId="de4355ee-7296-4195-ba97-c8dead83c87d" providerId="ADAL" clId="{88FDFD36-6860-42BD-86D8-40918BDC4593}" dt="2023-03-28T21:28:41.507" v="5962" actId="20577"/>
        <pc:sldMkLst>
          <pc:docMk/>
          <pc:sldMk cId="1444656756" sldId="301"/>
        </pc:sldMkLst>
        <pc:spChg chg="mod">
          <ac:chgData name="Bob Brown" userId="de4355ee-7296-4195-ba97-c8dead83c87d" providerId="ADAL" clId="{88FDFD36-6860-42BD-86D8-40918BDC4593}" dt="2023-03-28T21:15:36.190" v="5641" actId="20577"/>
          <ac:spMkLst>
            <pc:docMk/>
            <pc:sldMk cId="1444656756" sldId="301"/>
            <ac:spMk id="2" creationId="{77F205DF-A7CF-DB49-D1C5-B2C6360F8FB6}"/>
          </ac:spMkLst>
        </pc:spChg>
        <pc:spChg chg="mod">
          <ac:chgData name="Bob Brown" userId="de4355ee-7296-4195-ba97-c8dead83c87d" providerId="ADAL" clId="{88FDFD36-6860-42BD-86D8-40918BDC4593}" dt="2023-03-28T21:24:31.060" v="5899" actId="313"/>
          <ac:spMkLst>
            <pc:docMk/>
            <pc:sldMk cId="1444656756" sldId="301"/>
            <ac:spMk id="3" creationId="{FC21E586-6FF1-CBE8-DA54-FDD091E4C684}"/>
          </ac:spMkLst>
        </pc:spChg>
        <pc:spChg chg="add mod">
          <ac:chgData name="Bob Brown" userId="de4355ee-7296-4195-ba97-c8dead83c87d" providerId="ADAL" clId="{88FDFD36-6860-42BD-86D8-40918BDC4593}" dt="2023-03-28T21:25:09.027" v="5917" actId="20577"/>
          <ac:spMkLst>
            <pc:docMk/>
            <pc:sldMk cId="1444656756" sldId="301"/>
            <ac:spMk id="6" creationId="{AC1CE42F-17C4-A03C-FF2B-88845ECE6DBC}"/>
          </ac:spMkLst>
        </pc:spChg>
        <pc:picChg chg="add mod">
          <ac:chgData name="Bob Brown" userId="de4355ee-7296-4195-ba97-c8dead83c87d" providerId="ADAL" clId="{88FDFD36-6860-42BD-86D8-40918BDC4593}" dt="2023-03-28T21:22:27.334" v="5696" actId="1076"/>
          <ac:picMkLst>
            <pc:docMk/>
            <pc:sldMk cId="1444656756" sldId="301"/>
            <ac:picMk id="5" creationId="{D5ABE1EB-3E10-7B31-D5DF-FAE0DED17E01}"/>
          </ac:picMkLst>
        </pc:picChg>
      </pc:sldChg>
      <pc:sldChg chg="modSp new mod modAnim">
        <pc:chgData name="Bob Brown" userId="de4355ee-7296-4195-ba97-c8dead83c87d" providerId="ADAL" clId="{88FDFD36-6860-42BD-86D8-40918BDC4593}" dt="2023-03-28T21:34:42.369" v="6283"/>
        <pc:sldMkLst>
          <pc:docMk/>
          <pc:sldMk cId="1677487367" sldId="302"/>
        </pc:sldMkLst>
        <pc:spChg chg="mod">
          <ac:chgData name="Bob Brown" userId="de4355ee-7296-4195-ba97-c8dead83c87d" providerId="ADAL" clId="{88FDFD36-6860-42BD-86D8-40918BDC4593}" dt="2023-03-28T21:31:39.225" v="6027" actId="313"/>
          <ac:spMkLst>
            <pc:docMk/>
            <pc:sldMk cId="1677487367" sldId="302"/>
            <ac:spMk id="2" creationId="{F870DF12-A99B-C729-3CE8-9A70887F8248}"/>
          </ac:spMkLst>
        </pc:spChg>
        <pc:spChg chg="mod">
          <ac:chgData name="Bob Brown" userId="de4355ee-7296-4195-ba97-c8dead83c87d" providerId="ADAL" clId="{88FDFD36-6860-42BD-86D8-40918BDC4593}" dt="2023-03-28T21:34:24.614" v="6280" actId="20577"/>
          <ac:spMkLst>
            <pc:docMk/>
            <pc:sldMk cId="1677487367" sldId="302"/>
            <ac:spMk id="3" creationId="{8165C669-BA3B-C60E-1743-5DD4824B9477}"/>
          </ac:spMkLst>
        </pc:spChg>
      </pc:sldChg>
      <pc:sldChg chg="modSp new mod modAnim">
        <pc:chgData name="Bob Brown" userId="de4355ee-7296-4195-ba97-c8dead83c87d" providerId="ADAL" clId="{88FDFD36-6860-42BD-86D8-40918BDC4593}" dt="2023-03-28T21:42:41.315" v="6653" actId="20577"/>
        <pc:sldMkLst>
          <pc:docMk/>
          <pc:sldMk cId="666406131" sldId="303"/>
        </pc:sldMkLst>
        <pc:spChg chg="mod">
          <ac:chgData name="Bob Brown" userId="de4355ee-7296-4195-ba97-c8dead83c87d" providerId="ADAL" clId="{88FDFD36-6860-42BD-86D8-40918BDC4593}" dt="2023-03-28T21:34:51.083" v="6302" actId="20577"/>
          <ac:spMkLst>
            <pc:docMk/>
            <pc:sldMk cId="666406131" sldId="303"/>
            <ac:spMk id="2" creationId="{95EB8C58-BFD5-3AC6-B9DF-6AAECA24A08A}"/>
          </ac:spMkLst>
        </pc:spChg>
        <pc:spChg chg="mod">
          <ac:chgData name="Bob Brown" userId="de4355ee-7296-4195-ba97-c8dead83c87d" providerId="ADAL" clId="{88FDFD36-6860-42BD-86D8-40918BDC4593}" dt="2023-03-28T21:42:41.315" v="6653" actId="20577"/>
          <ac:spMkLst>
            <pc:docMk/>
            <pc:sldMk cId="666406131" sldId="303"/>
            <ac:spMk id="3" creationId="{D24A3925-6B01-F377-6F75-D2E6348A63AF}"/>
          </ac:spMkLst>
        </pc:spChg>
      </pc:sldChg>
      <pc:sldChg chg="modSp new mod modAnim">
        <pc:chgData name="Bob Brown" userId="de4355ee-7296-4195-ba97-c8dead83c87d" providerId="ADAL" clId="{88FDFD36-6860-42BD-86D8-40918BDC4593}" dt="2023-03-28T21:46:59.818" v="7004" actId="20577"/>
        <pc:sldMkLst>
          <pc:docMk/>
          <pc:sldMk cId="518965782" sldId="304"/>
        </pc:sldMkLst>
        <pc:spChg chg="mod">
          <ac:chgData name="Bob Brown" userId="de4355ee-7296-4195-ba97-c8dead83c87d" providerId="ADAL" clId="{88FDFD36-6860-42BD-86D8-40918BDC4593}" dt="2023-03-28T21:43:06.864" v="6683" actId="20577"/>
          <ac:spMkLst>
            <pc:docMk/>
            <pc:sldMk cId="518965782" sldId="304"/>
            <ac:spMk id="2" creationId="{FFD796E1-40E9-ABBD-405B-36F0FB779BF5}"/>
          </ac:spMkLst>
        </pc:spChg>
        <pc:spChg chg="mod">
          <ac:chgData name="Bob Brown" userId="de4355ee-7296-4195-ba97-c8dead83c87d" providerId="ADAL" clId="{88FDFD36-6860-42BD-86D8-40918BDC4593}" dt="2023-03-28T21:46:59.818" v="7004" actId="20577"/>
          <ac:spMkLst>
            <pc:docMk/>
            <pc:sldMk cId="518965782" sldId="304"/>
            <ac:spMk id="3" creationId="{FDDB3D5B-FF69-8976-66C4-B8898D25D057}"/>
          </ac:spMkLst>
        </pc:spChg>
      </pc:sldChg>
      <pc:sldMasterChg chg="add del addSldLayout delSldLayout">
        <pc:chgData name="Bob Brown" userId="de4355ee-7296-4195-ba97-c8dead83c87d" providerId="ADAL" clId="{88FDFD36-6860-42BD-86D8-40918BDC4593}" dt="2023-03-28T16:45:36.335" v="39" actId="27028"/>
        <pc:sldMasterMkLst>
          <pc:docMk/>
          <pc:sldMasterMk cId="3861825580" sldId="2147483939"/>
        </pc:sldMasterMkLst>
        <pc:sldLayoutChg chg="add del">
          <pc:chgData name="Bob Brown" userId="de4355ee-7296-4195-ba97-c8dead83c87d" providerId="ADAL" clId="{88FDFD36-6860-42BD-86D8-40918BDC4593}" dt="2023-03-28T16:45:36.335" v="39" actId="27028"/>
          <pc:sldLayoutMkLst>
            <pc:docMk/>
            <pc:sldMasterMk cId="3861825580" sldId="2147483939"/>
            <pc:sldLayoutMk cId="1660117935" sldId="2147483941"/>
          </pc:sldLayoutMkLst>
        </pc:sldLayoutChg>
      </pc:sldMasterChg>
    </pc:docChg>
  </pc:docChgLst>
  <pc:docChgLst>
    <pc:chgData name="Bob Brown" userId="de4355ee-7296-4195-ba97-c8dead83c87d" providerId="ADAL" clId="{E9102BF5-4F96-4E08-A6B7-FD96273E507B}"/>
    <pc:docChg chg="custSel modSld">
      <pc:chgData name="Bob Brown" userId="de4355ee-7296-4195-ba97-c8dead83c87d" providerId="ADAL" clId="{E9102BF5-4F96-4E08-A6B7-FD96273E507B}" dt="2023-03-29T19:10:48.672" v="1492" actId="20577"/>
      <pc:docMkLst>
        <pc:docMk/>
      </pc:docMkLst>
      <pc:sldChg chg="modSp mod modAnim">
        <pc:chgData name="Bob Brown" userId="de4355ee-7296-4195-ba97-c8dead83c87d" providerId="ADAL" clId="{E9102BF5-4F96-4E08-A6B7-FD96273E507B}" dt="2023-03-29T18:25:56.609" v="664" actId="962"/>
        <pc:sldMkLst>
          <pc:docMk/>
          <pc:sldMk cId="3338245098" sldId="259"/>
        </pc:sldMkLst>
        <pc:picChg chg="mod">
          <ac:chgData name="Bob Brown" userId="de4355ee-7296-4195-ba97-c8dead83c87d" providerId="ADAL" clId="{E9102BF5-4F96-4E08-A6B7-FD96273E507B}" dt="2023-03-29T18:25:56.609" v="664" actId="962"/>
          <ac:picMkLst>
            <pc:docMk/>
            <pc:sldMk cId="3338245098" sldId="259"/>
            <ac:picMk id="2" creationId="{2E0D02D4-ECBE-D079-5B47-8DB722370C73}"/>
          </ac:picMkLst>
        </pc:picChg>
      </pc:sldChg>
      <pc:sldChg chg="modSp mod">
        <pc:chgData name="Bob Brown" userId="de4355ee-7296-4195-ba97-c8dead83c87d" providerId="ADAL" clId="{E9102BF5-4F96-4E08-A6B7-FD96273E507B}" dt="2023-03-29T18:30:15.253" v="1262" actId="962"/>
        <pc:sldMkLst>
          <pc:docMk/>
          <pc:sldMk cId="2483481423" sldId="260"/>
        </pc:sldMkLst>
        <pc:picChg chg="mod">
          <ac:chgData name="Bob Brown" userId="de4355ee-7296-4195-ba97-c8dead83c87d" providerId="ADAL" clId="{E9102BF5-4F96-4E08-A6B7-FD96273E507B}" dt="2023-03-29T18:30:15.253" v="1262" actId="962"/>
          <ac:picMkLst>
            <pc:docMk/>
            <pc:sldMk cId="2483481423" sldId="260"/>
            <ac:picMk id="2" creationId="{21DA1244-EF54-AD2B-7DEB-A8D9B5E8DAD2}"/>
          </ac:picMkLst>
        </pc:picChg>
      </pc:sldChg>
      <pc:sldChg chg="modSp mod">
        <pc:chgData name="Bob Brown" userId="de4355ee-7296-4195-ba97-c8dead83c87d" providerId="ADAL" clId="{E9102BF5-4F96-4E08-A6B7-FD96273E507B}" dt="2023-03-29T18:23:09.250" v="152" actId="962"/>
        <pc:sldMkLst>
          <pc:docMk/>
          <pc:sldMk cId="3821827210" sldId="265"/>
        </pc:sldMkLst>
        <pc:picChg chg="mod">
          <ac:chgData name="Bob Brown" userId="de4355ee-7296-4195-ba97-c8dead83c87d" providerId="ADAL" clId="{E9102BF5-4F96-4E08-A6B7-FD96273E507B}" dt="2023-03-29T18:23:09.250" v="152" actId="962"/>
          <ac:picMkLst>
            <pc:docMk/>
            <pc:sldMk cId="3821827210" sldId="265"/>
            <ac:picMk id="3" creationId="{A0878422-82E1-C479-71A6-90E6B79AF61D}"/>
          </ac:picMkLst>
        </pc:picChg>
        <pc:picChg chg="mod">
          <ac:chgData name="Bob Brown" userId="de4355ee-7296-4195-ba97-c8dead83c87d" providerId="ADAL" clId="{E9102BF5-4F96-4E08-A6B7-FD96273E507B}" dt="2023-03-29T18:22:07.551" v="150" actId="962"/>
          <ac:picMkLst>
            <pc:docMk/>
            <pc:sldMk cId="3821827210" sldId="265"/>
            <ac:picMk id="7" creationId="{8CCCFFD7-550E-1D08-3239-56918FA12CC0}"/>
          </ac:picMkLst>
        </pc:picChg>
      </pc:sldChg>
      <pc:sldChg chg="modAnim">
        <pc:chgData name="Bob Brown" userId="de4355ee-7296-4195-ba97-c8dead83c87d" providerId="ADAL" clId="{E9102BF5-4F96-4E08-A6B7-FD96273E507B}" dt="2023-03-29T18:31:28.369" v="1263"/>
        <pc:sldMkLst>
          <pc:docMk/>
          <pc:sldMk cId="3648280967" sldId="266"/>
        </pc:sldMkLst>
      </pc:sldChg>
      <pc:sldChg chg="modSp mod modNotesTx">
        <pc:chgData name="Bob Brown" userId="de4355ee-7296-4195-ba97-c8dead83c87d" providerId="ADAL" clId="{E9102BF5-4F96-4E08-A6B7-FD96273E507B}" dt="2023-03-29T19:10:48.672" v="1492" actId="20577"/>
        <pc:sldMkLst>
          <pc:docMk/>
          <pc:sldMk cId="3298795286" sldId="281"/>
        </pc:sldMkLst>
        <pc:spChg chg="mod">
          <ac:chgData name="Bob Brown" userId="de4355ee-7296-4195-ba97-c8dead83c87d" providerId="ADAL" clId="{E9102BF5-4F96-4E08-A6B7-FD96273E507B}" dt="2023-03-29T19:10:48.672" v="1492" actId="20577"/>
          <ac:spMkLst>
            <pc:docMk/>
            <pc:sldMk cId="3298795286" sldId="281"/>
            <ac:spMk id="3" creationId="{3C06D880-5A19-92C4-8D77-7CCAA6F65633}"/>
          </ac:spMkLst>
        </pc:spChg>
      </pc:sldChg>
      <pc:sldChg chg="modSp">
        <pc:chgData name="Bob Brown" userId="de4355ee-7296-4195-ba97-c8dead83c87d" providerId="ADAL" clId="{E9102BF5-4F96-4E08-A6B7-FD96273E507B}" dt="2023-03-29T18:33:25.152" v="1269" actId="20577"/>
        <pc:sldMkLst>
          <pc:docMk/>
          <pc:sldMk cId="2020902196" sldId="282"/>
        </pc:sldMkLst>
        <pc:spChg chg="mod">
          <ac:chgData name="Bob Brown" userId="de4355ee-7296-4195-ba97-c8dead83c87d" providerId="ADAL" clId="{E9102BF5-4F96-4E08-A6B7-FD96273E507B}" dt="2023-03-29T18:33:25.152" v="1269" actId="20577"/>
          <ac:spMkLst>
            <pc:docMk/>
            <pc:sldMk cId="2020902196" sldId="282"/>
            <ac:spMk id="3" creationId="{00000000-0000-0000-0000-000000000000}"/>
          </ac:spMkLst>
        </pc:spChg>
      </pc:sldChg>
      <pc:sldChg chg="modAnim">
        <pc:chgData name="Bob Brown" userId="de4355ee-7296-4195-ba97-c8dead83c87d" providerId="ADAL" clId="{E9102BF5-4F96-4E08-A6B7-FD96273E507B}" dt="2023-03-29T18:34:20.575" v="1271"/>
        <pc:sldMkLst>
          <pc:docMk/>
          <pc:sldMk cId="878096603" sldId="283"/>
        </pc:sldMkLst>
      </pc:sldChg>
      <pc:sldChg chg="modSp mod">
        <pc:chgData name="Bob Brown" userId="de4355ee-7296-4195-ba97-c8dead83c87d" providerId="ADAL" clId="{E9102BF5-4F96-4E08-A6B7-FD96273E507B}" dt="2023-03-29T18:36:43.639" v="1275" actId="14100"/>
        <pc:sldMkLst>
          <pc:docMk/>
          <pc:sldMk cId="1408902858" sldId="288"/>
        </pc:sldMkLst>
        <pc:spChg chg="mod">
          <ac:chgData name="Bob Brown" userId="de4355ee-7296-4195-ba97-c8dead83c87d" providerId="ADAL" clId="{E9102BF5-4F96-4E08-A6B7-FD96273E507B}" dt="2023-03-29T18:36:43.639" v="1275" actId="14100"/>
          <ac:spMkLst>
            <pc:docMk/>
            <pc:sldMk cId="1408902858" sldId="288"/>
            <ac:spMk id="7" creationId="{00000000-0000-0000-0000-000000000000}"/>
          </ac:spMkLst>
        </pc:spChg>
      </pc:sldChg>
      <pc:sldChg chg="modSp mod">
        <pc:chgData name="Bob Brown" userId="de4355ee-7296-4195-ba97-c8dead83c87d" providerId="ADAL" clId="{E9102BF5-4F96-4E08-A6B7-FD96273E507B}" dt="2023-03-29T18:38:08.499" v="1276" actId="20577"/>
        <pc:sldMkLst>
          <pc:docMk/>
          <pc:sldMk cId="4218758829" sldId="295"/>
        </pc:sldMkLst>
        <pc:spChg chg="mod">
          <ac:chgData name="Bob Brown" userId="de4355ee-7296-4195-ba97-c8dead83c87d" providerId="ADAL" clId="{E9102BF5-4F96-4E08-A6B7-FD96273E507B}" dt="2023-03-29T18:38:08.499" v="1276" actId="20577"/>
          <ac:spMkLst>
            <pc:docMk/>
            <pc:sldMk cId="4218758829" sldId="295"/>
            <ac:spMk id="60418" creationId="{00000000-0000-0000-0000-000000000000}"/>
          </ac:spMkLst>
        </pc:spChg>
      </pc:sldChg>
      <pc:sldChg chg="modSp">
        <pc:chgData name="Bob Brown" userId="de4355ee-7296-4195-ba97-c8dead83c87d" providerId="ADAL" clId="{E9102BF5-4F96-4E08-A6B7-FD96273E507B}" dt="2023-03-29T18:35:09.232" v="1273" actId="313"/>
        <pc:sldMkLst>
          <pc:docMk/>
          <pc:sldMk cId="396342487" sldId="298"/>
        </pc:sldMkLst>
        <pc:spChg chg="mod">
          <ac:chgData name="Bob Brown" userId="de4355ee-7296-4195-ba97-c8dead83c87d" providerId="ADAL" clId="{E9102BF5-4F96-4E08-A6B7-FD96273E507B}" dt="2023-03-29T18:35:09.232" v="1273" actId="313"/>
          <ac:spMkLst>
            <pc:docMk/>
            <pc:sldMk cId="396342487" sldId="298"/>
            <ac:spMk id="3" creationId="{CB7DCD37-4AFB-5B4A-3DD2-D670C5330248}"/>
          </ac:spMkLst>
        </pc:spChg>
      </pc:sldChg>
      <pc:sldChg chg="modSp modAnim">
        <pc:chgData name="Bob Brown" userId="de4355ee-7296-4195-ba97-c8dead83c87d" providerId="ADAL" clId="{E9102BF5-4F96-4E08-A6B7-FD96273E507B}" dt="2023-03-29T18:39:43.446" v="1332" actId="20577"/>
        <pc:sldMkLst>
          <pc:docMk/>
          <pc:sldMk cId="633842706" sldId="300"/>
        </pc:sldMkLst>
        <pc:spChg chg="mod">
          <ac:chgData name="Bob Brown" userId="de4355ee-7296-4195-ba97-c8dead83c87d" providerId="ADAL" clId="{E9102BF5-4F96-4E08-A6B7-FD96273E507B}" dt="2023-03-29T18:39:43.446" v="1332" actId="20577"/>
          <ac:spMkLst>
            <pc:docMk/>
            <pc:sldMk cId="633842706" sldId="300"/>
            <ac:spMk id="3" creationId="{443E208D-E6BD-2A58-1871-723AE6B17CCA}"/>
          </ac:spMkLst>
        </pc:spChg>
      </pc:sldChg>
      <pc:sldChg chg="modSp modAnim modNotesTx">
        <pc:chgData name="Bob Brown" userId="de4355ee-7296-4195-ba97-c8dead83c87d" providerId="ADAL" clId="{E9102BF5-4F96-4E08-A6B7-FD96273E507B}" dt="2023-03-29T18:43:58.877" v="1433" actId="20577"/>
        <pc:sldMkLst>
          <pc:docMk/>
          <pc:sldMk cId="518965782" sldId="304"/>
        </pc:sldMkLst>
        <pc:spChg chg="mod">
          <ac:chgData name="Bob Brown" userId="de4355ee-7296-4195-ba97-c8dead83c87d" providerId="ADAL" clId="{E9102BF5-4F96-4E08-A6B7-FD96273E507B}" dt="2023-03-29T18:43:58.877" v="1433" actId="20577"/>
          <ac:spMkLst>
            <pc:docMk/>
            <pc:sldMk cId="518965782" sldId="304"/>
            <ac:spMk id="3" creationId="{FDDB3D5B-FF69-8976-66C4-B8898D25D057}"/>
          </ac:spMkLst>
        </pc:spChg>
      </pc:sldChg>
    </pc:docChg>
  </pc:docChgLst>
  <pc:docChgLst>
    <pc:chgData name="Donald Privitera" userId="S::dprivit2@kennesaw.edu::b19266b5-85bb-4cd7-abc7-9d22c2c9327d" providerId="AD" clId="Web-{28128209-544D-9682-A37C-1DB253380C22}"/>
    <pc:docChg chg="modSld">
      <pc:chgData name="Donald Privitera" userId="S::dprivit2@kennesaw.edu::b19266b5-85bb-4cd7-abc7-9d22c2c9327d" providerId="AD" clId="Web-{28128209-544D-9682-A37C-1DB253380C22}" dt="2023-05-13T19:01:10.408" v="138"/>
      <pc:docMkLst>
        <pc:docMk/>
      </pc:docMkLst>
      <pc:sldChg chg="modSp">
        <pc:chgData name="Donald Privitera" userId="S::dprivit2@kennesaw.edu::b19266b5-85bb-4cd7-abc7-9d22c2c9327d" providerId="AD" clId="Web-{28128209-544D-9682-A37C-1DB253380C22}" dt="2023-05-13T18:43:14.034" v="0"/>
        <pc:sldMkLst>
          <pc:docMk/>
          <pc:sldMk cId="3095576246" sldId="256"/>
        </pc:sldMkLst>
        <pc:grpChg chg="mod">
          <ac:chgData name="Donald Privitera" userId="S::dprivit2@kennesaw.edu::b19266b5-85bb-4cd7-abc7-9d22c2c9327d" providerId="AD" clId="Web-{28128209-544D-9682-A37C-1DB253380C22}" dt="2023-05-13T18:43:14.034" v="0"/>
          <ac:grpSpMkLst>
            <pc:docMk/>
            <pc:sldMk cId="3095576246" sldId="256"/>
            <ac:grpSpMk id="4" creationId="{70D8C064-1CA3-4C25-7F82-CD093C8EE46A}"/>
          </ac:grpSpMkLst>
        </pc:grpChg>
      </pc:sldChg>
      <pc:sldChg chg="modSp">
        <pc:chgData name="Donald Privitera" userId="S::dprivit2@kennesaw.edu::b19266b5-85bb-4cd7-abc7-9d22c2c9327d" providerId="AD" clId="Web-{28128209-544D-9682-A37C-1DB253380C22}" dt="2023-05-13T18:43:44.519" v="1"/>
        <pc:sldMkLst>
          <pc:docMk/>
          <pc:sldMk cId="3971186876" sldId="272"/>
        </pc:sldMkLst>
        <pc:spChg chg="mod">
          <ac:chgData name="Donald Privitera" userId="S::dprivit2@kennesaw.edu::b19266b5-85bb-4cd7-abc7-9d22c2c9327d" providerId="AD" clId="Web-{28128209-544D-9682-A37C-1DB253380C22}" dt="2023-05-13T18:43:44.519" v="1"/>
          <ac:spMkLst>
            <pc:docMk/>
            <pc:sldMk cId="3971186876" sldId="272"/>
            <ac:spMk id="5" creationId="{A62A9E40-E0E7-9972-5422-BF30C94049ED}"/>
          </ac:spMkLst>
        </pc:spChg>
      </pc:sldChg>
      <pc:sldChg chg="modSp">
        <pc:chgData name="Donald Privitera" userId="S::dprivit2@kennesaw.edu::b19266b5-85bb-4cd7-abc7-9d22c2c9327d" providerId="AD" clId="Web-{28128209-544D-9682-A37C-1DB253380C22}" dt="2023-05-13T18:44:26.974" v="8"/>
        <pc:sldMkLst>
          <pc:docMk/>
          <pc:sldMk cId="878096603" sldId="283"/>
        </pc:sldMkLst>
        <pc:picChg chg="mod">
          <ac:chgData name="Donald Privitera" userId="S::dprivit2@kennesaw.edu::b19266b5-85bb-4cd7-abc7-9d22c2c9327d" providerId="AD" clId="Web-{28128209-544D-9682-A37C-1DB253380C22}" dt="2023-05-13T18:44:26.974" v="8"/>
          <ac:picMkLst>
            <pc:docMk/>
            <pc:sldMk cId="878096603" sldId="283"/>
            <ac:picMk id="3074" creationId="{00000000-0000-0000-0000-000000000000}"/>
          </ac:picMkLst>
        </pc:picChg>
      </pc:sldChg>
      <pc:sldChg chg="modSp">
        <pc:chgData name="Donald Privitera" userId="S::dprivit2@kennesaw.edu::b19266b5-85bb-4cd7-abc7-9d22c2c9327d" providerId="AD" clId="Web-{28128209-544D-9682-A37C-1DB253380C22}" dt="2023-05-13T18:45:30.475" v="22"/>
        <pc:sldMkLst>
          <pc:docMk/>
          <pc:sldMk cId="850030462" sldId="284"/>
        </pc:sldMkLst>
        <pc:picChg chg="mod">
          <ac:chgData name="Donald Privitera" userId="S::dprivit2@kennesaw.edu::b19266b5-85bb-4cd7-abc7-9d22c2c9327d" providerId="AD" clId="Web-{28128209-544D-9682-A37C-1DB253380C22}" dt="2023-05-13T18:45:30.475" v="22"/>
          <ac:picMkLst>
            <pc:docMk/>
            <pc:sldMk cId="850030462" sldId="284"/>
            <ac:picMk id="6" creationId="{00000000-0000-0000-0000-000000000000}"/>
          </ac:picMkLst>
        </pc:picChg>
      </pc:sldChg>
      <pc:sldChg chg="modSp">
        <pc:chgData name="Donald Privitera" userId="S::dprivit2@kennesaw.edu::b19266b5-85bb-4cd7-abc7-9d22c2c9327d" providerId="AD" clId="Web-{28128209-544D-9682-A37C-1DB253380C22}" dt="2023-05-13T18:45:47.913" v="23"/>
        <pc:sldMkLst>
          <pc:docMk/>
          <pc:sldMk cId="2366129653" sldId="285"/>
        </pc:sldMkLst>
        <pc:grpChg chg="mod">
          <ac:chgData name="Donald Privitera" userId="S::dprivit2@kennesaw.edu::b19266b5-85bb-4cd7-abc7-9d22c2c9327d" providerId="AD" clId="Web-{28128209-544D-9682-A37C-1DB253380C22}" dt="2023-05-13T18:45:47.913" v="23"/>
          <ac:grpSpMkLst>
            <pc:docMk/>
            <pc:sldMk cId="2366129653" sldId="285"/>
            <ac:grpSpMk id="4" creationId="{1DE561B5-5281-FCAC-FE72-49BA75BE8B22}"/>
          </ac:grpSpMkLst>
        </pc:grpChg>
      </pc:sldChg>
      <pc:sldChg chg="modSp">
        <pc:chgData name="Donald Privitera" userId="S::dprivit2@kennesaw.edu::b19266b5-85bb-4cd7-abc7-9d22c2c9327d" providerId="AD" clId="Web-{28128209-544D-9682-A37C-1DB253380C22}" dt="2023-05-13T18:47:08.979" v="31"/>
        <pc:sldMkLst>
          <pc:docMk/>
          <pc:sldMk cId="2342302422" sldId="287"/>
        </pc:sldMkLst>
        <pc:spChg chg="mod">
          <ac:chgData name="Donald Privitera" userId="S::dprivit2@kennesaw.edu::b19266b5-85bb-4cd7-abc7-9d22c2c9327d" providerId="AD" clId="Web-{28128209-544D-9682-A37C-1DB253380C22}" dt="2023-05-13T18:47:05.775" v="30"/>
          <ac:spMkLst>
            <pc:docMk/>
            <pc:sldMk cId="2342302422" sldId="287"/>
            <ac:spMk id="12" creationId="{00000000-0000-0000-0000-000000000000}"/>
          </ac:spMkLst>
        </pc:spChg>
        <pc:spChg chg="mod">
          <ac:chgData name="Donald Privitera" userId="S::dprivit2@kennesaw.edu::b19266b5-85bb-4cd7-abc7-9d22c2c9327d" providerId="AD" clId="Web-{28128209-544D-9682-A37C-1DB253380C22}" dt="2023-05-13T18:46:24.368" v="25"/>
          <ac:spMkLst>
            <pc:docMk/>
            <pc:sldMk cId="2342302422" sldId="287"/>
            <ac:spMk id="21" creationId="{00000000-0000-0000-0000-000000000000}"/>
          </ac:spMkLst>
        </pc:spChg>
        <pc:spChg chg="mod">
          <ac:chgData name="Donald Privitera" userId="S::dprivit2@kennesaw.edu::b19266b5-85bb-4cd7-abc7-9d22c2c9327d" providerId="AD" clId="Web-{28128209-544D-9682-A37C-1DB253380C22}" dt="2023-05-13T18:46:17.055" v="24"/>
          <ac:spMkLst>
            <pc:docMk/>
            <pc:sldMk cId="2342302422" sldId="287"/>
            <ac:spMk id="22" creationId="{00000000-0000-0000-0000-000000000000}"/>
          </ac:spMkLst>
        </pc:spChg>
        <pc:grpChg chg="mod">
          <ac:chgData name="Donald Privitera" userId="S::dprivit2@kennesaw.edu::b19266b5-85bb-4cd7-abc7-9d22c2c9327d" providerId="AD" clId="Web-{28128209-544D-9682-A37C-1DB253380C22}" dt="2023-05-13T18:47:02.884" v="29"/>
          <ac:grpSpMkLst>
            <pc:docMk/>
            <pc:sldMk cId="2342302422" sldId="287"/>
            <ac:grpSpMk id="2" creationId="{00000000-0000-0000-0000-000000000000}"/>
          </ac:grpSpMkLst>
        </pc:grpChg>
        <pc:picChg chg="mod">
          <ac:chgData name="Donald Privitera" userId="S::dprivit2@kennesaw.edu::b19266b5-85bb-4cd7-abc7-9d22c2c9327d" providerId="AD" clId="Web-{28128209-544D-9682-A37C-1DB253380C22}" dt="2023-05-13T18:46:49.853" v="28"/>
          <ac:picMkLst>
            <pc:docMk/>
            <pc:sldMk cId="2342302422" sldId="287"/>
            <ac:picMk id="13" creationId="{00000000-0000-0000-0000-000000000000}"/>
          </ac:picMkLst>
        </pc:picChg>
        <pc:cxnChg chg="mod">
          <ac:chgData name="Donald Privitera" userId="S::dprivit2@kennesaw.edu::b19266b5-85bb-4cd7-abc7-9d22c2c9327d" providerId="AD" clId="Web-{28128209-544D-9682-A37C-1DB253380C22}" dt="2023-05-13T18:47:08.979" v="31"/>
          <ac:cxnSpMkLst>
            <pc:docMk/>
            <pc:sldMk cId="2342302422" sldId="287"/>
            <ac:cxnSpMk id="17" creationId="{00000000-0000-0000-0000-000000000000}"/>
          </ac:cxnSpMkLst>
        </pc:cxnChg>
      </pc:sldChg>
      <pc:sldChg chg="modSp">
        <pc:chgData name="Donald Privitera" userId="S::dprivit2@kennesaw.edu::b19266b5-85bb-4cd7-abc7-9d22c2c9327d" providerId="AD" clId="Web-{28128209-544D-9682-A37C-1DB253380C22}" dt="2023-05-13T18:47:53.167" v="41"/>
        <pc:sldMkLst>
          <pc:docMk/>
          <pc:sldMk cId="1408902858" sldId="288"/>
        </pc:sldMkLst>
        <pc:spChg chg="mod">
          <ac:chgData name="Donald Privitera" userId="S::dprivit2@kennesaw.edu::b19266b5-85bb-4cd7-abc7-9d22c2c9327d" providerId="AD" clId="Web-{28128209-544D-9682-A37C-1DB253380C22}" dt="2023-05-13T18:47:34.651" v="35"/>
          <ac:spMkLst>
            <pc:docMk/>
            <pc:sldMk cId="1408902858" sldId="288"/>
            <ac:spMk id="21" creationId="{00000000-0000-0000-0000-000000000000}"/>
          </ac:spMkLst>
        </pc:spChg>
        <pc:spChg chg="mod">
          <ac:chgData name="Donald Privitera" userId="S::dprivit2@kennesaw.edu::b19266b5-85bb-4cd7-abc7-9d22c2c9327d" providerId="AD" clId="Web-{28128209-544D-9682-A37C-1DB253380C22}" dt="2023-05-13T18:47:31.682" v="34"/>
          <ac:spMkLst>
            <pc:docMk/>
            <pc:sldMk cId="1408902858" sldId="288"/>
            <ac:spMk id="22" creationId="{00000000-0000-0000-0000-000000000000}"/>
          </ac:spMkLst>
        </pc:spChg>
        <pc:spChg chg="mod">
          <ac:chgData name="Donald Privitera" userId="S::dprivit2@kennesaw.edu::b19266b5-85bb-4cd7-abc7-9d22c2c9327d" providerId="AD" clId="Web-{28128209-544D-9682-A37C-1DB253380C22}" dt="2023-05-13T18:47:40.823" v="37"/>
          <ac:spMkLst>
            <pc:docMk/>
            <pc:sldMk cId="1408902858" sldId="288"/>
            <ac:spMk id="23" creationId="{00000000-0000-0000-0000-000000000000}"/>
          </ac:spMkLst>
        </pc:spChg>
        <pc:spChg chg="mod">
          <ac:chgData name="Donald Privitera" userId="S::dprivit2@kennesaw.edu::b19266b5-85bb-4cd7-abc7-9d22c2c9327d" providerId="AD" clId="Web-{28128209-544D-9682-A37C-1DB253380C22}" dt="2023-05-13T18:47:43.870" v="38"/>
          <ac:spMkLst>
            <pc:docMk/>
            <pc:sldMk cId="1408902858" sldId="288"/>
            <ac:spMk id="33" creationId="{00000000-0000-0000-0000-000000000000}"/>
          </ac:spMkLst>
        </pc:spChg>
        <pc:grpChg chg="mod">
          <ac:chgData name="Donald Privitera" userId="S::dprivit2@kennesaw.edu::b19266b5-85bb-4cd7-abc7-9d22c2c9327d" providerId="AD" clId="Web-{28128209-544D-9682-A37C-1DB253380C22}" dt="2023-05-13T18:47:37.963" v="36"/>
          <ac:grpSpMkLst>
            <pc:docMk/>
            <pc:sldMk cId="1408902858" sldId="288"/>
            <ac:grpSpMk id="2" creationId="{00000000-0000-0000-0000-000000000000}"/>
          </ac:grpSpMkLst>
        </pc:grpChg>
        <pc:picChg chg="mod">
          <ac:chgData name="Donald Privitera" userId="S::dprivit2@kennesaw.edu::b19266b5-85bb-4cd7-abc7-9d22c2c9327d" providerId="AD" clId="Web-{28128209-544D-9682-A37C-1DB253380C22}" dt="2023-05-13T18:47:23.947" v="33"/>
          <ac:picMkLst>
            <pc:docMk/>
            <pc:sldMk cId="1408902858" sldId="288"/>
            <ac:picMk id="13" creationId="{00000000-0000-0000-0000-000000000000}"/>
          </ac:picMkLst>
        </pc:picChg>
        <pc:cxnChg chg="mod">
          <ac:chgData name="Donald Privitera" userId="S::dprivit2@kennesaw.edu::b19266b5-85bb-4cd7-abc7-9d22c2c9327d" providerId="AD" clId="Web-{28128209-544D-9682-A37C-1DB253380C22}" dt="2023-05-13T18:47:47.026" v="39"/>
          <ac:cxnSpMkLst>
            <pc:docMk/>
            <pc:sldMk cId="1408902858" sldId="288"/>
            <ac:cxnSpMk id="35" creationId="{00000000-0000-0000-0000-000000000000}"/>
          </ac:cxnSpMkLst>
        </pc:cxnChg>
        <pc:cxnChg chg="mod">
          <ac:chgData name="Donald Privitera" userId="S::dprivit2@kennesaw.edu::b19266b5-85bb-4cd7-abc7-9d22c2c9327d" providerId="AD" clId="Web-{28128209-544D-9682-A37C-1DB253380C22}" dt="2023-05-13T18:47:50.089" v="40"/>
          <ac:cxnSpMkLst>
            <pc:docMk/>
            <pc:sldMk cId="1408902858" sldId="288"/>
            <ac:cxnSpMk id="37" creationId="{00000000-0000-0000-0000-000000000000}"/>
          </ac:cxnSpMkLst>
        </pc:cxnChg>
        <pc:cxnChg chg="mod">
          <ac:chgData name="Donald Privitera" userId="S::dprivit2@kennesaw.edu::b19266b5-85bb-4cd7-abc7-9d22c2c9327d" providerId="AD" clId="Web-{28128209-544D-9682-A37C-1DB253380C22}" dt="2023-05-13T18:47:53.167" v="41"/>
          <ac:cxnSpMkLst>
            <pc:docMk/>
            <pc:sldMk cId="1408902858" sldId="288"/>
            <ac:cxnSpMk id="42" creationId="{00000000-0000-0000-0000-000000000000}"/>
          </ac:cxnSpMkLst>
        </pc:cxnChg>
      </pc:sldChg>
      <pc:sldChg chg="modSp">
        <pc:chgData name="Donald Privitera" userId="S::dprivit2@kennesaw.edu::b19266b5-85bb-4cd7-abc7-9d22c2c9327d" providerId="AD" clId="Web-{28128209-544D-9682-A37C-1DB253380C22}" dt="2023-05-13T18:48:22.449" v="48"/>
        <pc:sldMkLst>
          <pc:docMk/>
          <pc:sldMk cId="2998709397" sldId="289"/>
        </pc:sldMkLst>
        <pc:spChg chg="mod">
          <ac:chgData name="Donald Privitera" userId="S::dprivit2@kennesaw.edu::b19266b5-85bb-4cd7-abc7-9d22c2c9327d" providerId="AD" clId="Web-{28128209-544D-9682-A37C-1DB253380C22}" dt="2023-05-13T18:48:01.292" v="43"/>
          <ac:spMkLst>
            <pc:docMk/>
            <pc:sldMk cId="2998709397" sldId="289"/>
            <ac:spMk id="21" creationId="{00000000-0000-0000-0000-000000000000}"/>
          </ac:spMkLst>
        </pc:spChg>
        <pc:spChg chg="mod">
          <ac:chgData name="Donald Privitera" userId="S::dprivit2@kennesaw.edu::b19266b5-85bb-4cd7-abc7-9d22c2c9327d" providerId="AD" clId="Web-{28128209-544D-9682-A37C-1DB253380C22}" dt="2023-05-13T18:47:57.323" v="42"/>
          <ac:spMkLst>
            <pc:docMk/>
            <pc:sldMk cId="2998709397" sldId="289"/>
            <ac:spMk id="22" creationId="{00000000-0000-0000-0000-000000000000}"/>
          </ac:spMkLst>
        </pc:spChg>
        <pc:spChg chg="mod">
          <ac:chgData name="Donald Privitera" userId="S::dprivit2@kennesaw.edu::b19266b5-85bb-4cd7-abc7-9d22c2c9327d" providerId="AD" clId="Web-{28128209-544D-9682-A37C-1DB253380C22}" dt="2023-05-13T18:48:11.699" v="45"/>
          <ac:spMkLst>
            <pc:docMk/>
            <pc:sldMk cId="2998709397" sldId="289"/>
            <ac:spMk id="23" creationId="{00000000-0000-0000-0000-000000000000}"/>
          </ac:spMkLst>
        </pc:spChg>
        <pc:spChg chg="mod">
          <ac:chgData name="Donald Privitera" userId="S::dprivit2@kennesaw.edu::b19266b5-85bb-4cd7-abc7-9d22c2c9327d" providerId="AD" clId="Web-{28128209-544D-9682-A37C-1DB253380C22}" dt="2023-05-13T18:48:18.808" v="47"/>
          <ac:spMkLst>
            <pc:docMk/>
            <pc:sldMk cId="2998709397" sldId="289"/>
            <ac:spMk id="31" creationId="{00000000-0000-0000-0000-000000000000}"/>
          </ac:spMkLst>
        </pc:spChg>
        <pc:spChg chg="mod">
          <ac:chgData name="Donald Privitera" userId="S::dprivit2@kennesaw.edu::b19266b5-85bb-4cd7-abc7-9d22c2c9327d" providerId="AD" clId="Web-{28128209-544D-9682-A37C-1DB253380C22}" dt="2023-05-13T18:48:22.449" v="48"/>
          <ac:spMkLst>
            <pc:docMk/>
            <pc:sldMk cId="2998709397" sldId="289"/>
            <ac:spMk id="36" creationId="{00000000-0000-0000-0000-000000000000}"/>
          </ac:spMkLst>
        </pc:spChg>
        <pc:grpChg chg="mod">
          <ac:chgData name="Donald Privitera" userId="S::dprivit2@kennesaw.edu::b19266b5-85bb-4cd7-abc7-9d22c2c9327d" providerId="AD" clId="Web-{28128209-544D-9682-A37C-1DB253380C22}" dt="2023-05-13T18:48:05.011" v="44"/>
          <ac:grpSpMkLst>
            <pc:docMk/>
            <pc:sldMk cId="2998709397" sldId="289"/>
            <ac:grpSpMk id="2" creationId="{00000000-0000-0000-0000-000000000000}"/>
          </ac:grpSpMkLst>
        </pc:grpChg>
        <pc:cxnChg chg="mod">
          <ac:chgData name="Donald Privitera" userId="S::dprivit2@kennesaw.edu::b19266b5-85bb-4cd7-abc7-9d22c2c9327d" providerId="AD" clId="Web-{28128209-544D-9682-A37C-1DB253380C22}" dt="2023-05-13T18:48:15.636" v="46"/>
          <ac:cxnSpMkLst>
            <pc:docMk/>
            <pc:sldMk cId="2998709397" sldId="289"/>
            <ac:cxnSpMk id="42" creationId="{00000000-0000-0000-0000-000000000000}"/>
          </ac:cxnSpMkLst>
        </pc:cxnChg>
      </pc:sldChg>
      <pc:sldChg chg="modSp">
        <pc:chgData name="Donald Privitera" userId="S::dprivit2@kennesaw.edu::b19266b5-85bb-4cd7-abc7-9d22c2c9327d" providerId="AD" clId="Web-{28128209-544D-9682-A37C-1DB253380C22}" dt="2023-05-13T18:49:44.951" v="67"/>
        <pc:sldMkLst>
          <pc:docMk/>
          <pc:sldMk cId="3290503837" sldId="292"/>
        </pc:sldMkLst>
        <pc:picChg chg="mod">
          <ac:chgData name="Donald Privitera" userId="S::dprivit2@kennesaw.edu::b19266b5-85bb-4cd7-abc7-9d22c2c9327d" providerId="AD" clId="Web-{28128209-544D-9682-A37C-1DB253380C22}" dt="2023-05-13T18:49:01.809" v="55"/>
          <ac:picMkLst>
            <pc:docMk/>
            <pc:sldMk cId="3290503837" sldId="292"/>
            <ac:picMk id="6" creationId="{00000000-0000-0000-0000-000000000000}"/>
          </ac:picMkLst>
        </pc:picChg>
        <pc:picChg chg="mod">
          <ac:chgData name="Donald Privitera" userId="S::dprivit2@kennesaw.edu::b19266b5-85bb-4cd7-abc7-9d22c2c9327d" providerId="AD" clId="Web-{28128209-544D-9682-A37C-1DB253380C22}" dt="2023-05-13T18:49:44.951" v="67"/>
          <ac:picMkLst>
            <pc:docMk/>
            <pc:sldMk cId="3290503837" sldId="292"/>
            <ac:picMk id="7" creationId="{00000000-0000-0000-0000-000000000000}"/>
          </ac:picMkLst>
        </pc:picChg>
      </pc:sldChg>
      <pc:sldChg chg="modSp">
        <pc:chgData name="Donald Privitera" userId="S::dprivit2@kennesaw.edu::b19266b5-85bb-4cd7-abc7-9d22c2c9327d" providerId="AD" clId="Web-{28128209-544D-9682-A37C-1DB253380C22}" dt="2023-05-13T18:55:13.148" v="68"/>
        <pc:sldMkLst>
          <pc:docMk/>
          <pc:sldMk cId="522697734" sldId="293"/>
        </pc:sldMkLst>
        <pc:grpChg chg="mod">
          <ac:chgData name="Donald Privitera" userId="S::dprivit2@kennesaw.edu::b19266b5-85bb-4cd7-abc7-9d22c2c9327d" providerId="AD" clId="Web-{28128209-544D-9682-A37C-1DB253380C22}" dt="2023-05-13T18:55:13.148" v="68"/>
          <ac:grpSpMkLst>
            <pc:docMk/>
            <pc:sldMk cId="522697734" sldId="293"/>
            <ac:grpSpMk id="2" creationId="{00000000-0000-0000-0000-000000000000}"/>
          </ac:grpSpMkLst>
        </pc:grpChg>
      </pc:sldChg>
      <pc:sldChg chg="modSp">
        <pc:chgData name="Donald Privitera" userId="S::dprivit2@kennesaw.edu::b19266b5-85bb-4cd7-abc7-9d22c2c9327d" providerId="AD" clId="Web-{28128209-544D-9682-A37C-1DB253380C22}" dt="2023-05-13T18:57:05.808" v="90"/>
        <pc:sldMkLst>
          <pc:docMk/>
          <pc:sldMk cId="3246657882" sldId="294"/>
        </pc:sldMkLst>
        <pc:spChg chg="mod">
          <ac:chgData name="Donald Privitera" userId="S::dprivit2@kennesaw.edu::b19266b5-85bb-4cd7-abc7-9d22c2c9327d" providerId="AD" clId="Web-{28128209-544D-9682-A37C-1DB253380C22}" dt="2023-05-13T18:55:19.539" v="70"/>
          <ac:spMkLst>
            <pc:docMk/>
            <pc:sldMk cId="3246657882" sldId="294"/>
            <ac:spMk id="68" creationId="{00000000-0000-0000-0000-000000000000}"/>
          </ac:spMkLst>
        </pc:spChg>
        <pc:spChg chg="mod">
          <ac:chgData name="Donald Privitera" userId="S::dprivit2@kennesaw.edu::b19266b5-85bb-4cd7-abc7-9d22c2c9327d" providerId="AD" clId="Web-{28128209-544D-9682-A37C-1DB253380C22}" dt="2023-05-13T18:55:22.023" v="71"/>
          <ac:spMkLst>
            <pc:docMk/>
            <pc:sldMk cId="3246657882" sldId="294"/>
            <ac:spMk id="69" creationId="{00000000-0000-0000-0000-000000000000}"/>
          </ac:spMkLst>
        </pc:spChg>
        <pc:spChg chg="mod">
          <ac:chgData name="Donald Privitera" userId="S::dprivit2@kennesaw.edu::b19266b5-85bb-4cd7-abc7-9d22c2c9327d" providerId="AD" clId="Web-{28128209-544D-9682-A37C-1DB253380C22}" dt="2023-05-13T18:55:24.617" v="72"/>
          <ac:spMkLst>
            <pc:docMk/>
            <pc:sldMk cId="3246657882" sldId="294"/>
            <ac:spMk id="70" creationId="{00000000-0000-0000-0000-000000000000}"/>
          </ac:spMkLst>
        </pc:spChg>
        <pc:grpChg chg="mod">
          <ac:chgData name="Donald Privitera" userId="S::dprivit2@kennesaw.edu::b19266b5-85bb-4cd7-abc7-9d22c2c9327d" providerId="AD" clId="Web-{28128209-544D-9682-A37C-1DB253380C22}" dt="2023-05-13T18:55:16.961" v="69"/>
          <ac:grpSpMkLst>
            <pc:docMk/>
            <pc:sldMk cId="3246657882" sldId="294"/>
            <ac:grpSpMk id="2" creationId="{00000000-0000-0000-0000-000000000000}"/>
          </ac:grpSpMkLst>
        </pc:grpChg>
        <pc:picChg chg="mod">
          <ac:chgData name="Donald Privitera" userId="S::dprivit2@kennesaw.edu::b19266b5-85bb-4cd7-abc7-9d22c2c9327d" providerId="AD" clId="Web-{28128209-544D-9682-A37C-1DB253380C22}" dt="2023-05-13T18:57:05.808" v="90"/>
          <ac:picMkLst>
            <pc:docMk/>
            <pc:sldMk cId="3246657882" sldId="294"/>
            <ac:picMk id="60419" creationId="{00000000-0000-0000-0000-000000000000}"/>
          </ac:picMkLst>
        </pc:picChg>
        <pc:cxnChg chg="mod">
          <ac:chgData name="Donald Privitera" userId="S::dprivit2@kennesaw.edu::b19266b5-85bb-4cd7-abc7-9d22c2c9327d" providerId="AD" clId="Web-{28128209-544D-9682-A37C-1DB253380C22}" dt="2023-05-13T18:55:27.195" v="73"/>
          <ac:cxnSpMkLst>
            <pc:docMk/>
            <pc:sldMk cId="3246657882" sldId="294"/>
            <ac:cxnSpMk id="73" creationId="{00000000-0000-0000-0000-000000000000}"/>
          </ac:cxnSpMkLst>
        </pc:cxnChg>
        <pc:cxnChg chg="mod">
          <ac:chgData name="Donald Privitera" userId="S::dprivit2@kennesaw.edu::b19266b5-85bb-4cd7-abc7-9d22c2c9327d" providerId="AD" clId="Web-{28128209-544D-9682-A37C-1DB253380C22}" dt="2023-05-13T18:55:30.711" v="74"/>
          <ac:cxnSpMkLst>
            <pc:docMk/>
            <pc:sldMk cId="3246657882" sldId="294"/>
            <ac:cxnSpMk id="75" creationId="{00000000-0000-0000-0000-000000000000}"/>
          </ac:cxnSpMkLst>
        </pc:cxnChg>
        <pc:cxnChg chg="mod">
          <ac:chgData name="Donald Privitera" userId="S::dprivit2@kennesaw.edu::b19266b5-85bb-4cd7-abc7-9d22c2c9327d" providerId="AD" clId="Web-{28128209-544D-9682-A37C-1DB253380C22}" dt="2023-05-13T18:55:33.602" v="75"/>
          <ac:cxnSpMkLst>
            <pc:docMk/>
            <pc:sldMk cId="3246657882" sldId="294"/>
            <ac:cxnSpMk id="89" creationId="{00000000-0000-0000-0000-000000000000}"/>
          </ac:cxnSpMkLst>
        </pc:cxnChg>
      </pc:sldChg>
      <pc:sldChg chg="modSp">
        <pc:chgData name="Donald Privitera" userId="S::dprivit2@kennesaw.edu::b19266b5-85bb-4cd7-abc7-9d22c2c9327d" providerId="AD" clId="Web-{28128209-544D-9682-A37C-1DB253380C22}" dt="2023-05-13T18:58:34.373" v="96"/>
        <pc:sldMkLst>
          <pc:docMk/>
          <pc:sldMk cId="4218758829" sldId="295"/>
        </pc:sldMkLst>
        <pc:grpChg chg="mod">
          <ac:chgData name="Donald Privitera" userId="S::dprivit2@kennesaw.edu::b19266b5-85bb-4cd7-abc7-9d22c2c9327d" providerId="AD" clId="Web-{28128209-544D-9682-A37C-1DB253380C22}" dt="2023-05-13T18:58:34.373" v="96"/>
          <ac:grpSpMkLst>
            <pc:docMk/>
            <pc:sldMk cId="4218758829" sldId="295"/>
            <ac:grpSpMk id="2" creationId="{00000000-0000-0000-0000-000000000000}"/>
          </ac:grpSpMkLst>
        </pc:grpChg>
        <pc:picChg chg="mod">
          <ac:chgData name="Donald Privitera" userId="S::dprivit2@kennesaw.edu::b19266b5-85bb-4cd7-abc7-9d22c2c9327d" providerId="AD" clId="Web-{28128209-544D-9682-A37C-1DB253380C22}" dt="2023-05-13T18:58:18.403" v="95"/>
          <ac:picMkLst>
            <pc:docMk/>
            <pc:sldMk cId="4218758829" sldId="295"/>
            <ac:picMk id="60419" creationId="{00000000-0000-0000-0000-000000000000}"/>
          </ac:picMkLst>
        </pc:picChg>
      </pc:sldChg>
      <pc:sldChg chg="modSp">
        <pc:chgData name="Donald Privitera" userId="S::dprivit2@kennesaw.edu::b19266b5-85bb-4cd7-abc7-9d22c2c9327d" providerId="AD" clId="Web-{28128209-544D-9682-A37C-1DB253380C22}" dt="2023-05-13T18:59:04.514" v="97"/>
        <pc:sldMkLst>
          <pc:docMk/>
          <pc:sldMk cId="2121061986" sldId="297"/>
        </pc:sldMkLst>
        <pc:picChg chg="mod">
          <ac:chgData name="Donald Privitera" userId="S::dprivit2@kennesaw.edu::b19266b5-85bb-4cd7-abc7-9d22c2c9327d" providerId="AD" clId="Web-{28128209-544D-9682-A37C-1DB253380C22}" dt="2023-05-13T18:59:04.514" v="97"/>
          <ac:picMkLst>
            <pc:docMk/>
            <pc:sldMk cId="2121061986" sldId="297"/>
            <ac:picMk id="5122" creationId="{00000000-0000-0000-0000-000000000000}"/>
          </ac:picMkLst>
        </pc:picChg>
      </pc:sldChg>
      <pc:sldChg chg="modSp">
        <pc:chgData name="Donald Privitera" userId="S::dprivit2@kennesaw.edu::b19266b5-85bb-4cd7-abc7-9d22c2c9327d" providerId="AD" clId="Web-{28128209-544D-9682-A37C-1DB253380C22}" dt="2023-05-13T19:01:10.408" v="138"/>
        <pc:sldMkLst>
          <pc:docMk/>
          <pc:sldMk cId="1444656756" sldId="301"/>
        </pc:sldMkLst>
        <pc:picChg chg="mod">
          <ac:chgData name="Donald Privitera" userId="S::dprivit2@kennesaw.edu::b19266b5-85bb-4cd7-abc7-9d22c2c9327d" providerId="AD" clId="Web-{28128209-544D-9682-A37C-1DB253380C22}" dt="2023-05-13T19:01:10.408" v="138"/>
          <ac:picMkLst>
            <pc:docMk/>
            <pc:sldMk cId="1444656756" sldId="301"/>
            <ac:picMk id="5" creationId="{D5ABE1EB-3E10-7B31-D5DF-FAE0DED17E0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466E58-684A-4F90-8D98-59C6310E8F33}" type="datetimeFigureOut">
              <a:rPr lang="en-US" smtClean="0"/>
              <a:t>5/13/2023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C349F-AAEB-4F52-8931-8E8DEF67396F}" type="slidenum">
              <a:rPr lang="en-US" smtClean="0"/>
              <a:t>‹#›</a:t>
            </a:fld>
            <a:endParaRPr lang="en-US"/>
          </a:p>
        </p:txBody>
      </p:sp>
    </p:spTree>
    <p:extLst>
      <p:ext uri="{BB962C8B-B14F-4D97-AF65-F5344CB8AC3E}">
        <p14:creationId xmlns:p14="http://schemas.microsoft.com/office/powerpoint/2010/main" val="3149763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Generative pre-trained transformer</a:t>
            </a:r>
          </a:p>
        </p:txBody>
      </p:sp>
      <p:sp>
        <p:nvSpPr>
          <p:cNvPr id="4" name="Slide Number Placeholder 3"/>
          <p:cNvSpPr>
            <a:spLocks noGrp="1"/>
          </p:cNvSpPr>
          <p:nvPr>
            <p:ph type="sldNum" sz="quarter" idx="5"/>
          </p:nvPr>
        </p:nvSpPr>
        <p:spPr/>
        <p:txBody>
          <a:bodyPr/>
          <a:lstStyle/>
          <a:p>
            <a:fld id="{CC1C349F-AAEB-4F52-8931-8E8DEF67396F}" type="slidenum">
              <a:rPr lang="en-US" smtClean="0"/>
              <a:t>2</a:t>
            </a:fld>
            <a:endParaRPr lang="en-US"/>
          </a:p>
        </p:txBody>
      </p:sp>
    </p:spTree>
    <p:extLst>
      <p:ext uri="{BB962C8B-B14F-4D97-AF65-F5344CB8AC3E}">
        <p14:creationId xmlns:p14="http://schemas.microsoft.com/office/powerpoint/2010/main" val="10198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F2EFB2-16F1-452F-8929-0B7441B140D9}" type="slidenum">
              <a:rPr lang="en-US" smtClean="0"/>
              <a:pPr>
                <a:defRPr/>
              </a:pPr>
              <a:t>40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invention of the spanning tree algorithm by Radia Perlman in 1985 allowed software or firmware in switches to find those paths through the network sufficient to reach every node, that is, to span the network. Switch ports unnecessary to the spanning tree are disabled and loops cannot exist. A change in the topology of the network, such as by a connection failing, causes the spanning tree to be recomputed. That makes redundant connections possible, but only one connection of a redundant set can be used at a time.</a:t>
            </a:r>
          </a:p>
          <a:p>
            <a:endParaRPr lang="en-US" dirty="0"/>
          </a:p>
          <a:p>
            <a:r>
              <a:rPr lang="en-US" dirty="0"/>
              <a:t>The shortest path bridging protocol, which was developed by the IEEE 802 working group beginning in 2006 and finalized in 2012. The spanning tree protocol disables redundant links; the shortest path bridging protocol allows traffic on redundant links, thereby maximizing network throughput while preventing or mitigating loops. Shortest path bridging is currently found only in enterprise</a:t>
            </a:r>
          </a:p>
          <a:p>
            <a:r>
              <a:rPr lang="en-US" dirty="0"/>
              <a:t>and service provider grade equipment.</a:t>
            </a:r>
          </a:p>
        </p:txBody>
      </p:sp>
      <p:sp>
        <p:nvSpPr>
          <p:cNvPr id="4" name="Slide Number Placeholder 3"/>
          <p:cNvSpPr>
            <a:spLocks noGrp="1"/>
          </p:cNvSpPr>
          <p:nvPr>
            <p:ph type="sldNum" sz="quarter" idx="5"/>
          </p:nvPr>
        </p:nvSpPr>
        <p:spPr/>
        <p:txBody>
          <a:bodyPr/>
          <a:lstStyle/>
          <a:p>
            <a:fld id="{CC1C349F-AAEB-4F52-8931-8E8DEF67396F}" type="slidenum">
              <a:rPr lang="en-US" smtClean="0"/>
              <a:t>42</a:t>
            </a:fld>
            <a:endParaRPr lang="en-US"/>
          </a:p>
        </p:txBody>
      </p:sp>
    </p:spTree>
    <p:extLst>
      <p:ext uri="{BB962C8B-B14F-4D97-AF65-F5344CB8AC3E}">
        <p14:creationId xmlns:p14="http://schemas.microsoft.com/office/powerpoint/2010/main" val="2589785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WPA3 announced in January 2018; support mandatory in devices with “</a:t>
            </a:r>
            <a:r>
              <a:rPr lang="en-US" dirty="0" err="1"/>
              <a:t>WiFi</a:t>
            </a:r>
            <a:r>
              <a:rPr lang="en-US" dirty="0"/>
              <a:t> Certified” logo since July 2020.</a:t>
            </a:r>
          </a:p>
        </p:txBody>
      </p:sp>
      <p:sp>
        <p:nvSpPr>
          <p:cNvPr id="4" name="Slide Number Placeholder 3"/>
          <p:cNvSpPr>
            <a:spLocks noGrp="1"/>
          </p:cNvSpPr>
          <p:nvPr>
            <p:ph type="sldNum" sz="quarter" idx="5"/>
          </p:nvPr>
        </p:nvSpPr>
        <p:spPr/>
        <p:txBody>
          <a:bodyPr/>
          <a:lstStyle/>
          <a:p>
            <a:fld id="{CC1C349F-AAEB-4F52-8931-8E8DEF67396F}" type="slidenum">
              <a:rPr lang="en-US" smtClean="0"/>
              <a:t>45</a:t>
            </a:fld>
            <a:endParaRPr lang="en-US"/>
          </a:p>
        </p:txBody>
      </p:sp>
    </p:spTree>
    <p:extLst>
      <p:ext uri="{BB962C8B-B14F-4D97-AF65-F5344CB8AC3E}">
        <p14:creationId xmlns:p14="http://schemas.microsoft.com/office/powerpoint/2010/main" val="1082946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100" dirty="0"/>
              <a:t>Examples</a:t>
            </a:r>
          </a:p>
          <a:p>
            <a:pPr lvl="1"/>
            <a:r>
              <a:rPr lang="en-US" sz="1900" dirty="0"/>
              <a:t>POTS - plain old telephone service</a:t>
            </a:r>
          </a:p>
          <a:p>
            <a:pPr lvl="1"/>
            <a:r>
              <a:rPr lang="en-US" sz="1900" dirty="0"/>
              <a:t>Web servers and Web browsers</a:t>
            </a:r>
          </a:p>
          <a:p>
            <a:endParaRPr lang="en-US" dirty="0"/>
          </a:p>
        </p:txBody>
      </p:sp>
      <p:sp>
        <p:nvSpPr>
          <p:cNvPr id="4" name="Slide Number Placeholder 3"/>
          <p:cNvSpPr>
            <a:spLocks noGrp="1"/>
          </p:cNvSpPr>
          <p:nvPr>
            <p:ph type="sldNum" sz="quarter" idx="10"/>
          </p:nvPr>
        </p:nvSpPr>
        <p:spPr/>
        <p:txBody>
          <a:bodyPr/>
          <a:lstStyle/>
          <a:p>
            <a:pPr>
              <a:defRPr/>
            </a:pPr>
            <a:fld id="{5C7313F6-D778-4576-825E-83F32C82E278}" type="slidenum">
              <a:rPr lang="en-US" smtClean="0"/>
              <a:pPr>
                <a:defRPr/>
              </a:pPr>
              <a:t>3</a:t>
            </a:fld>
            <a:endParaRPr lang="en-US"/>
          </a:p>
        </p:txBody>
      </p:sp>
    </p:spTree>
    <p:extLst>
      <p:ext uri="{BB962C8B-B14F-4D97-AF65-F5344CB8AC3E}">
        <p14:creationId xmlns:p14="http://schemas.microsoft.com/office/powerpoint/2010/main" val="379459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100" dirty="0"/>
              <a:t>The link can also be a lightning bolt or pipe.</a:t>
            </a:r>
            <a:endParaRPr lang="en-US" sz="1900" dirty="0"/>
          </a:p>
          <a:p>
            <a:endParaRPr lang="en-US" dirty="0"/>
          </a:p>
        </p:txBody>
      </p:sp>
      <p:sp>
        <p:nvSpPr>
          <p:cNvPr id="4" name="Slide Number Placeholder 3"/>
          <p:cNvSpPr>
            <a:spLocks noGrp="1"/>
          </p:cNvSpPr>
          <p:nvPr>
            <p:ph type="sldNum" sz="quarter" idx="10"/>
          </p:nvPr>
        </p:nvSpPr>
        <p:spPr/>
        <p:txBody>
          <a:bodyPr/>
          <a:lstStyle/>
          <a:p>
            <a:pPr>
              <a:defRPr/>
            </a:pPr>
            <a:fld id="{5C7313F6-D778-4576-825E-83F32C82E278}" type="slidenum">
              <a:rPr lang="en-US" smtClean="0"/>
              <a:pPr>
                <a:defRPr/>
              </a:pPr>
              <a:t>4</a:t>
            </a:fld>
            <a:endParaRPr lang="en-US"/>
          </a:p>
        </p:txBody>
      </p:sp>
    </p:spTree>
    <p:extLst>
      <p:ext uri="{BB962C8B-B14F-4D97-AF65-F5344CB8AC3E}">
        <p14:creationId xmlns:p14="http://schemas.microsoft.com/office/powerpoint/2010/main" val="2294543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wired phone conversation is circuit-switched.</a:t>
            </a:r>
          </a:p>
          <a:p>
            <a:endParaRPr lang="en-US" dirty="0"/>
          </a:p>
          <a:p>
            <a:r>
              <a:rPr lang="en-US" dirty="0"/>
              <a:t>An every-day example of packet-switching would be mailing the pages of a novel, each in a separate envelope.  They can be reassembled at the destination even though they may (will!) arrive out of order because the pages are numbered.</a:t>
            </a:r>
          </a:p>
        </p:txBody>
      </p:sp>
      <p:sp>
        <p:nvSpPr>
          <p:cNvPr id="4" name="Slide Number Placeholder 3"/>
          <p:cNvSpPr>
            <a:spLocks noGrp="1"/>
          </p:cNvSpPr>
          <p:nvPr>
            <p:ph type="sldNum" sz="quarter" idx="5"/>
          </p:nvPr>
        </p:nvSpPr>
        <p:spPr/>
        <p:txBody>
          <a:bodyPr/>
          <a:lstStyle/>
          <a:p>
            <a:fld id="{CC1C349F-AAEB-4F52-8931-8E8DEF67396F}" type="slidenum">
              <a:rPr lang="en-US" smtClean="0"/>
              <a:t>7</a:t>
            </a:fld>
            <a:endParaRPr lang="en-US"/>
          </a:p>
        </p:txBody>
      </p:sp>
    </p:spTree>
    <p:extLst>
      <p:ext uri="{BB962C8B-B14F-4D97-AF65-F5344CB8AC3E}">
        <p14:creationId xmlns:p14="http://schemas.microsoft.com/office/powerpoint/2010/main" val="4171527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“endpoints” can include a cell phone, a wired desktop computer, or a laptop with wireless access to a local wireless access point.</a:t>
            </a:r>
          </a:p>
        </p:txBody>
      </p:sp>
      <p:sp>
        <p:nvSpPr>
          <p:cNvPr id="4" name="Slide Number Placeholder 3"/>
          <p:cNvSpPr>
            <a:spLocks noGrp="1"/>
          </p:cNvSpPr>
          <p:nvPr>
            <p:ph type="sldNum" sz="quarter" idx="5"/>
          </p:nvPr>
        </p:nvSpPr>
        <p:spPr/>
        <p:txBody>
          <a:bodyPr/>
          <a:lstStyle/>
          <a:p>
            <a:fld id="{CC1C349F-AAEB-4F52-8931-8E8DEF67396F}" type="slidenum">
              <a:rPr lang="en-US" smtClean="0"/>
              <a:t>12</a:t>
            </a:fld>
            <a:endParaRPr lang="en-US"/>
          </a:p>
        </p:txBody>
      </p:sp>
    </p:spTree>
    <p:extLst>
      <p:ext uri="{BB962C8B-B14F-4D97-AF65-F5344CB8AC3E}">
        <p14:creationId xmlns:p14="http://schemas.microsoft.com/office/powerpoint/2010/main" val="3828829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model means we don’t actually build things that way. We are interested for theoretical reasons.</a:t>
            </a:r>
          </a:p>
        </p:txBody>
      </p:sp>
      <p:sp>
        <p:nvSpPr>
          <p:cNvPr id="4" name="Slide Number Placeholder 3"/>
          <p:cNvSpPr>
            <a:spLocks noGrp="1"/>
          </p:cNvSpPr>
          <p:nvPr>
            <p:ph type="sldNum" sz="quarter" idx="5"/>
          </p:nvPr>
        </p:nvSpPr>
        <p:spPr/>
        <p:txBody>
          <a:bodyPr/>
          <a:lstStyle/>
          <a:p>
            <a:fld id="{CC1C349F-AAEB-4F52-8931-8E8DEF67396F}" type="slidenum">
              <a:rPr lang="en-US" smtClean="0"/>
              <a:t>14</a:t>
            </a:fld>
            <a:endParaRPr lang="en-US"/>
          </a:p>
        </p:txBody>
      </p:sp>
    </p:spTree>
    <p:extLst>
      <p:ext uri="{BB962C8B-B14F-4D97-AF65-F5344CB8AC3E}">
        <p14:creationId xmlns:p14="http://schemas.microsoft.com/office/powerpoint/2010/main" val="2306201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Error correction, flow control, retransmission, packet reconstruction and IP datagram/frame conversions</a:t>
            </a:r>
          </a:p>
          <a:p>
            <a:r>
              <a:rPr lang="en-US" dirty="0"/>
              <a:t>Numbers frames and reorders received frames to recreate the original message</a:t>
            </a:r>
          </a:p>
          <a:p>
            <a:endParaRPr lang="en-US" dirty="0"/>
          </a:p>
          <a:p>
            <a:r>
              <a:rPr lang="en-US" dirty="0"/>
              <a:t>Medium access control: Defines procedures for access the channel and detecting errors</a:t>
            </a:r>
          </a:p>
          <a:p>
            <a:r>
              <a:rPr lang="en-US" dirty="0"/>
              <a:t>Responsible for services such as data encoding, collision handling, synchronization, and multiplexing</a:t>
            </a:r>
          </a:p>
          <a:p>
            <a:endParaRPr lang="en-US" dirty="0"/>
          </a:p>
        </p:txBody>
      </p:sp>
      <p:sp>
        <p:nvSpPr>
          <p:cNvPr id="4" name="Slide Number Placeholder 3"/>
          <p:cNvSpPr>
            <a:spLocks noGrp="1"/>
          </p:cNvSpPr>
          <p:nvPr>
            <p:ph type="sldNum" sz="quarter" idx="5"/>
          </p:nvPr>
        </p:nvSpPr>
        <p:spPr/>
        <p:txBody>
          <a:bodyPr/>
          <a:lstStyle/>
          <a:p>
            <a:fld id="{CC1C349F-AAEB-4F52-8931-8E8DEF67396F}" type="slidenum">
              <a:rPr lang="en-US" smtClean="0"/>
              <a:t>17</a:t>
            </a:fld>
            <a:endParaRPr lang="en-US"/>
          </a:p>
        </p:txBody>
      </p:sp>
    </p:spTree>
    <p:extLst>
      <p:ext uri="{BB962C8B-B14F-4D97-AF65-F5344CB8AC3E}">
        <p14:creationId xmlns:p14="http://schemas.microsoft.com/office/powerpoint/2010/main" val="973907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Flow control means signaling a sending node to pause if data are being sent faster than they can be accepted.</a:t>
            </a:r>
          </a:p>
        </p:txBody>
      </p:sp>
      <p:sp>
        <p:nvSpPr>
          <p:cNvPr id="4" name="Slide Number Placeholder 3"/>
          <p:cNvSpPr>
            <a:spLocks noGrp="1"/>
          </p:cNvSpPr>
          <p:nvPr>
            <p:ph type="sldNum" sz="quarter" idx="5"/>
          </p:nvPr>
        </p:nvSpPr>
        <p:spPr/>
        <p:txBody>
          <a:bodyPr/>
          <a:lstStyle/>
          <a:p>
            <a:fld id="{CC1C349F-AAEB-4F52-8931-8E8DEF67396F}" type="slidenum">
              <a:rPr lang="en-US" smtClean="0"/>
              <a:t>19</a:t>
            </a:fld>
            <a:endParaRPr lang="en-US"/>
          </a:p>
        </p:txBody>
      </p:sp>
    </p:spTree>
    <p:extLst>
      <p:ext uri="{BB962C8B-B14F-4D97-AF65-F5344CB8AC3E}">
        <p14:creationId xmlns:p14="http://schemas.microsoft.com/office/powerpoint/2010/main" val="3506166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no need to forward to the incoming port.  If</a:t>
            </a:r>
            <a:r>
              <a:rPr lang="en-US" baseline="0" dirty="0"/>
              <a:t> the destination device is on that port, it will </a:t>
            </a:r>
            <a:r>
              <a:rPr lang="en-US" baseline="0"/>
              <a:t>respond directly.</a:t>
            </a:r>
            <a:endParaRPr lang="en-US"/>
          </a:p>
        </p:txBody>
      </p:sp>
      <p:sp>
        <p:nvSpPr>
          <p:cNvPr id="4" name="Slide Number Placeholder 3"/>
          <p:cNvSpPr>
            <a:spLocks noGrp="1"/>
          </p:cNvSpPr>
          <p:nvPr>
            <p:ph type="sldNum" sz="quarter" idx="10"/>
          </p:nvPr>
        </p:nvSpPr>
        <p:spPr/>
        <p:txBody>
          <a:bodyPr/>
          <a:lstStyle/>
          <a:p>
            <a:fld id="{498CE97B-B9E5-415C-922F-0C2677BE0A04}" type="slidenum">
              <a:rPr lang="en-US" smtClean="0"/>
              <a:pPr/>
              <a:t>39</a:t>
            </a:fld>
            <a:endParaRPr lang="en-US"/>
          </a:p>
        </p:txBody>
      </p:sp>
    </p:spTree>
    <p:extLst>
      <p:ext uri="{BB962C8B-B14F-4D97-AF65-F5344CB8AC3E}">
        <p14:creationId xmlns:p14="http://schemas.microsoft.com/office/powerpoint/2010/main" val="352865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Source Serif Pro" panose="02040603050405020204" pitchFamily="18" charset="0"/>
                <a:ea typeface="Source Serif Pro" panose="020406030504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4">
            <a:extLst>
              <a:ext uri="{FF2B5EF4-FFF2-40B4-BE49-F238E27FC236}">
                <a16:creationId xmlns:a16="http://schemas.microsoft.com/office/drawing/2014/main" id="{43BA6A9F-B88B-4DA3-EACC-D5B379347FC3}"/>
              </a:ext>
            </a:extLst>
          </p:cNvPr>
          <p:cNvSpPr txBox="1">
            <a:spLocks noChangeArrowheads="1"/>
          </p:cNvSpPr>
          <p:nvPr userDrawn="1"/>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7"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616ADF55-6EE1-5167-AC61-D394E09F2C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622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7856509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1783132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dirty="0"/>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27791735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84E965-46E8-4BEE-8F61-3DE6077E0876}" type="datetimeFigureOut">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6766178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8143749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84E965-46E8-4BEE-8F61-3DE6077E0876}" type="datetimeFigureOut">
              <a:rPr lang="en-US" smtClean="0"/>
              <a:t>5/13/2023</a:t>
            </a:fld>
            <a:endParaRPr lang="en-US"/>
          </a:p>
        </p:txBody>
      </p:sp>
      <p:sp>
        <p:nvSpPr>
          <p:cNvPr id="9" name="Slide Number Placeholder 8"/>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6059732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84E965-46E8-4BEE-8F61-3DE6077E0876}" type="datetimeFigureOut">
              <a:rPr lang="en-US" smtClean="0"/>
              <a:t>5/13/2023</a:t>
            </a:fld>
            <a:endParaRPr lang="en-US"/>
          </a:p>
        </p:txBody>
      </p:sp>
      <p:sp>
        <p:nvSpPr>
          <p:cNvPr id="5" name="Slide Number Placeholder 4"/>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2462985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4E965-46E8-4BEE-8F61-3DE6077E0876}" type="datetimeFigureOut">
              <a:rPr lang="en-US" smtClean="0"/>
              <a:t>5/13/2023</a:t>
            </a:fld>
            <a:endParaRPr lang="en-US"/>
          </a:p>
        </p:txBody>
      </p:sp>
      <p:sp>
        <p:nvSpPr>
          <p:cNvPr id="4" name="Slide Number Placeholder 3"/>
          <p:cNvSpPr>
            <a:spLocks noGrp="1"/>
          </p:cNvSpPr>
          <p:nvPr>
            <p:ph type="sldNum" sz="quarter" idx="12"/>
          </p:nvPr>
        </p:nvSpPr>
        <p:spPr/>
        <p:txBody>
          <a:bodyPr/>
          <a:lstStyle/>
          <a:p>
            <a:fld id="{3687BEAF-6B68-46DD-A874-7A95F0DB4145}" type="slidenum">
              <a:rPr lang="en-US" smtClean="0"/>
              <a:t>‹#›</a:t>
            </a:fld>
            <a:endParaRPr lang="en-US"/>
          </a:p>
        </p:txBody>
      </p:sp>
      <p:sp>
        <p:nvSpPr>
          <p:cNvPr id="3" name="Rectangle 2"/>
          <p:cNvSpPr/>
          <p:nvPr userDrawn="1"/>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323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chor="b">
            <a:normAutofit/>
          </a:bodyPr>
          <a:lstStyle>
            <a:lvl1pPr algn="ctr">
              <a:defRPr sz="3200" b="1"/>
            </a:lvl1pPr>
          </a:lstStyle>
          <a:p>
            <a:r>
              <a:rPr lang="en-US"/>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3206975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84E965-46E8-4BEE-8F61-3DE6077E0876}" type="datetimeFigureOut">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40418959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userDrawn="1"/>
        </p:nvPicPr>
        <p:blipFill>
          <a:blip r:embed="rId13"/>
          <a:stretch>
            <a:fillRect/>
          </a:stretch>
        </p:blipFill>
        <p:spPr>
          <a:xfrm>
            <a:off x="0" y="-1"/>
            <a:ext cx="9189720" cy="152956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fld id="{8F84E965-46E8-4BEE-8F61-3DE6077E0876}" type="datetimeFigureOut">
              <a:rPr lang="en-US" smtClean="0"/>
              <a:pPr/>
              <a:t>5/13/2023</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fld id="{3687BEAF-6B68-46DD-A874-7A95F0DB4145}"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7417289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8153400" cy="1470025"/>
          </a:xfrm>
        </p:spPr>
        <p:txBody>
          <a:bodyPr>
            <a:normAutofit fontScale="90000"/>
          </a:bodyPr>
          <a:lstStyle/>
          <a:p>
            <a:r>
              <a:rPr lang="en-US" dirty="0"/>
              <a:t>IT 3123</a:t>
            </a:r>
            <a:br>
              <a:rPr lang="en-US" dirty="0"/>
            </a:br>
            <a:r>
              <a:rPr lang="en-US" dirty="0"/>
              <a:t>Hardware and Software Concepts</a:t>
            </a:r>
          </a:p>
        </p:txBody>
      </p:sp>
      <p:sp>
        <p:nvSpPr>
          <p:cNvPr id="3" name="Subtitle 2"/>
          <p:cNvSpPr>
            <a:spLocks noGrp="1"/>
          </p:cNvSpPr>
          <p:nvPr>
            <p:ph type="subTitle" idx="1"/>
          </p:nvPr>
        </p:nvSpPr>
        <p:spPr/>
        <p:txBody>
          <a:bodyPr/>
          <a:lstStyle/>
          <a:p>
            <a:r>
              <a:rPr lang="en-US" dirty="0"/>
              <a:t>Intro to Data Communications</a:t>
            </a:r>
            <a:br>
              <a:rPr lang="en-US" dirty="0"/>
            </a:br>
            <a:r>
              <a:rPr lang="en-US" dirty="0"/>
              <a:t>Ethernet</a:t>
            </a:r>
          </a:p>
        </p:txBody>
      </p:sp>
      <p:grpSp>
        <p:nvGrpSpPr>
          <p:cNvPr id="4" name="Group 5">
            <a:extLst>
              <a:ext uri="{FF2B5EF4-FFF2-40B4-BE49-F238E27FC236}">
                <a16:creationId xmlns:a16="http://schemas.microsoft.com/office/drawing/2014/main" id="{70D8C064-1CA3-4C25-7F82-CD093C8EE46A}"/>
              </a:ext>
              <a:ext uri="{C183D7F6-B498-43B3-948B-1728B52AA6E4}">
                <adec:decorative xmlns:adec="http://schemas.microsoft.com/office/drawing/2017/decorative" val="1"/>
              </a:ext>
            </a:extLst>
          </p:cNvPr>
          <p:cNvGrpSpPr>
            <a:grpSpLocks/>
          </p:cNvGrpSpPr>
          <p:nvPr/>
        </p:nvGrpSpPr>
        <p:grpSpPr bwMode="auto">
          <a:xfrm>
            <a:off x="152400" y="6167735"/>
            <a:ext cx="3352800" cy="690265"/>
            <a:chOff x="417" y="2785"/>
            <a:chExt cx="1934" cy="371"/>
          </a:xfrm>
          <a:solidFill>
            <a:schemeClr val="bg1"/>
          </a:solidFill>
        </p:grpSpPr>
        <p:pic>
          <p:nvPicPr>
            <p:cNvPr id="5" name="Picture 6" descr="microphone">
              <a:extLst>
                <a:ext uri="{FF2B5EF4-FFF2-40B4-BE49-F238E27FC236}">
                  <a16:creationId xmlns:a16="http://schemas.microsoft.com/office/drawing/2014/main" id="{5B09BBA7-A518-A9A6-AFAB-B2D4D680549C}"/>
                </a:ext>
              </a:extLst>
            </p:cNvPr>
            <p:cNvPicPr>
              <a:picLocks noChangeAspect="1" noChangeArrowheads="1"/>
            </p:cNvPicPr>
            <p:nvPr/>
          </p:nvPicPr>
          <p:blipFill>
            <a:blip r:embed="rId2" cstate="print"/>
            <a:srcRect/>
            <a:stretch>
              <a:fillRect/>
            </a:stretch>
          </p:blipFill>
          <p:spPr bwMode="auto">
            <a:xfrm>
              <a:off x="417" y="2785"/>
              <a:ext cx="303" cy="328"/>
            </a:xfrm>
            <a:prstGeom prst="rect">
              <a:avLst/>
            </a:prstGeom>
            <a:grpFill/>
            <a:ln w="9525">
              <a:noFill/>
              <a:miter lim="800000"/>
              <a:headEnd/>
              <a:tailEnd/>
            </a:ln>
          </p:spPr>
        </p:pic>
        <p:sp>
          <p:nvSpPr>
            <p:cNvPr id="6" name="Text Box 7">
              <a:extLst>
                <a:ext uri="{FF2B5EF4-FFF2-40B4-BE49-F238E27FC236}">
                  <a16:creationId xmlns:a16="http://schemas.microsoft.com/office/drawing/2014/main" id="{926A3F88-712A-3F66-2F5A-39B8024332F9}"/>
                </a:ext>
              </a:extLst>
            </p:cNvPr>
            <p:cNvSpPr txBox="1">
              <a:spLocks noChangeArrowheads="1"/>
            </p:cNvSpPr>
            <p:nvPr/>
          </p:nvSpPr>
          <p:spPr bwMode="auto">
            <a:xfrm>
              <a:off x="683" y="2785"/>
              <a:ext cx="1668" cy="371"/>
            </a:xfrm>
            <a:prstGeom prst="rect">
              <a:avLst/>
            </a:prstGeom>
            <a:grpFill/>
            <a:ln w="9525" algn="ctr">
              <a:noFill/>
              <a:miter lim="800000"/>
              <a:headEnd/>
              <a:tailEnd/>
            </a:ln>
          </p:spPr>
          <p:txBody>
            <a:bodyPr lIns="74706" tIns="37353" rIns="74706" bIns="37353">
              <a:spAutoFit/>
            </a:bodyPr>
            <a:lstStyle/>
            <a:p>
              <a:pPr defTabSz="1194812">
                <a:spcBef>
                  <a:spcPct val="50000"/>
                </a:spcBef>
              </a:pPr>
              <a:r>
                <a:rPr lang="en-US" sz="2000" dirty="0">
                  <a:latin typeface="Comic Sans MS" pitchFamily="66" charset="0"/>
                </a:rPr>
                <a:t>Notice: This session is being recorded.</a:t>
              </a:r>
            </a:p>
          </p:txBody>
        </p:sp>
      </p:grpSp>
    </p:spTree>
    <p:extLst>
      <p:ext uri="{BB962C8B-B14F-4D97-AF65-F5344CB8AC3E}">
        <p14:creationId xmlns:p14="http://schemas.microsoft.com/office/powerpoint/2010/main" val="3095576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Packet Routing</a:t>
            </a:r>
          </a:p>
        </p:txBody>
      </p:sp>
      <p:sp>
        <p:nvSpPr>
          <p:cNvPr id="19459" name="Rectangle 3"/>
          <p:cNvSpPr>
            <a:spLocks noGrp="1" noChangeArrowheads="1"/>
          </p:cNvSpPr>
          <p:nvPr>
            <p:ph idx="1"/>
          </p:nvPr>
        </p:nvSpPr>
        <p:spPr>
          <a:xfrm>
            <a:off x="457200" y="1600200"/>
            <a:ext cx="8305800" cy="4572000"/>
          </a:xfrm>
        </p:spPr>
        <p:txBody>
          <a:bodyPr/>
          <a:lstStyle/>
          <a:p>
            <a:pPr>
              <a:lnSpc>
                <a:spcPct val="90000"/>
              </a:lnSpc>
            </a:pPr>
            <a:r>
              <a:rPr lang="en-US" altLang="en-US" sz="2800" dirty="0"/>
              <a:t>Routers</a:t>
            </a:r>
          </a:p>
          <a:p>
            <a:pPr lvl="1">
              <a:lnSpc>
                <a:spcPct val="90000"/>
              </a:lnSpc>
            </a:pPr>
            <a:r>
              <a:rPr lang="en-US" altLang="en-US" sz="2400" dirty="0"/>
              <a:t>Specialized devices used to interconnect network and pass packets from one network to another.</a:t>
            </a:r>
          </a:p>
          <a:p>
            <a:pPr lvl="1">
              <a:lnSpc>
                <a:spcPct val="90000"/>
              </a:lnSpc>
            </a:pPr>
            <a:r>
              <a:rPr lang="en-US" altLang="en-US" sz="2400" dirty="0"/>
              <a:t>Operation </a:t>
            </a:r>
          </a:p>
          <a:p>
            <a:pPr lvl="2">
              <a:lnSpc>
                <a:spcPct val="90000"/>
              </a:lnSpc>
            </a:pPr>
            <a:r>
              <a:rPr lang="en-US" altLang="en-US" sz="2000" dirty="0"/>
              <a:t>When packet arrives at input port…</a:t>
            </a:r>
          </a:p>
          <a:p>
            <a:pPr lvl="2">
              <a:lnSpc>
                <a:spcPct val="90000"/>
              </a:lnSpc>
            </a:pPr>
            <a:r>
              <a:rPr lang="en-US" altLang="en-US" sz="2000" dirty="0"/>
              <a:t>Processor decides where packet is to be directed…</a:t>
            </a:r>
          </a:p>
          <a:p>
            <a:pPr lvl="2">
              <a:lnSpc>
                <a:spcPct val="90000"/>
              </a:lnSpc>
            </a:pPr>
            <a:r>
              <a:rPr lang="en-US" altLang="en-US" sz="2000" dirty="0"/>
              <a:t>A switch is set to direct the packet to the correct output port.</a:t>
            </a:r>
          </a:p>
          <a:p>
            <a:pPr>
              <a:lnSpc>
                <a:spcPct val="90000"/>
              </a:lnSpc>
            </a:pPr>
            <a:r>
              <a:rPr lang="en-US" altLang="en-US" sz="2800" dirty="0"/>
              <a:t>Gateways</a:t>
            </a:r>
          </a:p>
          <a:p>
            <a:pPr lvl="1">
              <a:lnSpc>
                <a:spcPct val="90000"/>
              </a:lnSpc>
            </a:pPr>
            <a:r>
              <a:rPr lang="en-US" sz="2400" dirty="0"/>
              <a:t>Same as routers but connect dissimilar networks together.</a:t>
            </a:r>
          </a:p>
          <a:p>
            <a:pPr lvl="1">
              <a:lnSpc>
                <a:spcPct val="90000"/>
              </a:lnSpc>
            </a:pPr>
            <a:r>
              <a:rPr lang="en-US" sz="2400" dirty="0"/>
              <a:t>Convert packet headers for the dissimilar networks if needed.</a:t>
            </a:r>
          </a:p>
        </p:txBody>
      </p:sp>
      <p:sp>
        <p:nvSpPr>
          <p:cNvPr id="19460" name="Slide Number Placeholder 6"/>
          <p:cNvSpPr>
            <a:spLocks noGrp="1"/>
          </p:cNvSpPr>
          <p:nvPr>
            <p:ph type="sldNum" sz="quarter" idx="12"/>
          </p:nvPr>
        </p:nvSpPr>
        <p:spPr>
          <a:noFill/>
        </p:spPr>
        <p:txBody>
          <a:bodyPr/>
          <a:lstStyle/>
          <a:p>
            <a:fld id="{EA52E281-5731-4573-A402-E82D4FC3E656}" type="slidenum">
              <a:rPr lang="en-US" smtClean="0"/>
              <a:pPr/>
              <a:t>10</a:t>
            </a:fld>
            <a:endParaRPr lang="en-US" dirty="0"/>
          </a:p>
        </p:txBody>
      </p:sp>
    </p:spTree>
    <p:extLst>
      <p:ext uri="{BB962C8B-B14F-4D97-AF65-F5344CB8AC3E}">
        <p14:creationId xmlns:p14="http://schemas.microsoft.com/office/powerpoint/2010/main" val="364828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6" end="6"/>
                                            </p:txEl>
                                          </p:spTgt>
                                        </p:tgtEl>
                                        <p:attrNameLst>
                                          <p:attrName>style.visibility</p:attrName>
                                        </p:attrNameLst>
                                      </p:cBhvr>
                                      <p:to>
                                        <p:strVal val="visible"/>
                                      </p:to>
                                    </p:set>
                                    <p:animEffect transition="in" filter="fade">
                                      <p:cBhvr>
                                        <p:cTn id="7" dur="500"/>
                                        <p:tgtEl>
                                          <p:spTgt spid="19459">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9">
                                            <p:txEl>
                                              <p:pRg st="7" end="7"/>
                                            </p:txEl>
                                          </p:spTgt>
                                        </p:tgtEl>
                                        <p:attrNameLst>
                                          <p:attrName>style.visibility</p:attrName>
                                        </p:attrNameLst>
                                      </p:cBhvr>
                                      <p:to>
                                        <p:strVal val="visible"/>
                                      </p:to>
                                    </p:set>
                                    <p:animEffect transition="in" filter="fade">
                                      <p:cBhvr>
                                        <p:cTn id="10" dur="500"/>
                                        <p:tgtEl>
                                          <p:spTgt spid="19459">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9459">
                                            <p:txEl>
                                              <p:pRg st="8" end="8"/>
                                            </p:txEl>
                                          </p:spTgt>
                                        </p:tgtEl>
                                        <p:attrNameLst>
                                          <p:attrName>style.visibility</p:attrName>
                                        </p:attrNameLst>
                                      </p:cBhvr>
                                      <p:to>
                                        <p:strVal val="visible"/>
                                      </p:to>
                                    </p:set>
                                    <p:animEffect transition="in" filter="fade">
                                      <p:cBhvr>
                                        <p:cTn id="13" dur="500"/>
                                        <p:tgtEl>
                                          <p:spTgt spid="194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BBA1-B398-44AF-BFAC-2330FC82518E}"/>
              </a:ext>
            </a:extLst>
          </p:cNvPr>
          <p:cNvSpPr>
            <a:spLocks noGrp="1"/>
          </p:cNvSpPr>
          <p:nvPr>
            <p:ph type="title"/>
          </p:nvPr>
        </p:nvSpPr>
        <p:spPr/>
        <p:txBody>
          <a:bodyPr>
            <a:normAutofit fontScale="90000"/>
          </a:bodyPr>
          <a:lstStyle/>
          <a:p>
            <a:r>
              <a:rPr lang="en-US" dirty="0"/>
              <a:t>Reliable and Unreliable Protocols</a:t>
            </a:r>
          </a:p>
        </p:txBody>
      </p:sp>
      <p:sp>
        <p:nvSpPr>
          <p:cNvPr id="3" name="Content Placeholder 2">
            <a:extLst>
              <a:ext uri="{FF2B5EF4-FFF2-40B4-BE49-F238E27FC236}">
                <a16:creationId xmlns:a16="http://schemas.microsoft.com/office/drawing/2014/main" id="{CE417355-95A8-87D3-FD9C-563A8AA91FF5}"/>
              </a:ext>
            </a:extLst>
          </p:cNvPr>
          <p:cNvSpPr>
            <a:spLocks noGrp="1"/>
          </p:cNvSpPr>
          <p:nvPr>
            <p:ph idx="1"/>
          </p:nvPr>
        </p:nvSpPr>
        <p:spPr/>
        <p:txBody>
          <a:bodyPr/>
          <a:lstStyle/>
          <a:p>
            <a:r>
              <a:rPr lang="en-US" dirty="0"/>
              <a:t>Reliable and unreliable are used differently from their ordinary meanings in data communications.</a:t>
            </a:r>
          </a:p>
          <a:p>
            <a:r>
              <a:rPr lang="en-US" b="1" dirty="0"/>
              <a:t>Reliable</a:t>
            </a:r>
            <a:r>
              <a:rPr lang="en-US" dirty="0"/>
              <a:t> protocols provide for acknowledgement of messages, similar to certified mail with return receipt.</a:t>
            </a:r>
          </a:p>
          <a:p>
            <a:r>
              <a:rPr lang="en-US" b="1" dirty="0"/>
              <a:t>Unreliable</a:t>
            </a:r>
            <a:r>
              <a:rPr lang="en-US" dirty="0"/>
              <a:t> protocols do not provide for acknowledgement. (But messages almost always get through, like first-class mail.)</a:t>
            </a:r>
          </a:p>
        </p:txBody>
      </p:sp>
    </p:spTree>
    <p:extLst>
      <p:ext uri="{BB962C8B-B14F-4D97-AF65-F5344CB8AC3E}">
        <p14:creationId xmlns:p14="http://schemas.microsoft.com/office/powerpoint/2010/main" val="34845920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9BFB-84B8-4FC2-9837-6C2C9AB77470}"/>
              </a:ext>
            </a:extLst>
          </p:cNvPr>
          <p:cNvSpPr>
            <a:spLocks noGrp="1"/>
          </p:cNvSpPr>
          <p:nvPr>
            <p:ph type="title"/>
          </p:nvPr>
        </p:nvSpPr>
        <p:spPr/>
        <p:txBody>
          <a:bodyPr>
            <a:normAutofit fontScale="90000"/>
          </a:bodyPr>
          <a:lstStyle/>
          <a:p>
            <a:r>
              <a:rPr lang="en-US" dirty="0"/>
              <a:t>Local and Wide-Area Networks</a:t>
            </a:r>
          </a:p>
        </p:txBody>
      </p:sp>
      <p:sp>
        <p:nvSpPr>
          <p:cNvPr id="3" name="Content Placeholder 2">
            <a:extLst>
              <a:ext uri="{FF2B5EF4-FFF2-40B4-BE49-F238E27FC236}">
                <a16:creationId xmlns:a16="http://schemas.microsoft.com/office/drawing/2014/main" id="{75414E05-BE5C-59A7-81D5-76347544C10A}"/>
              </a:ext>
            </a:extLst>
          </p:cNvPr>
          <p:cNvSpPr>
            <a:spLocks noGrp="1"/>
          </p:cNvSpPr>
          <p:nvPr>
            <p:ph idx="1"/>
          </p:nvPr>
        </p:nvSpPr>
        <p:spPr/>
        <p:txBody>
          <a:bodyPr>
            <a:normAutofit/>
          </a:bodyPr>
          <a:lstStyle/>
          <a:p>
            <a:r>
              <a:rPr lang="en-US" sz="2700" dirty="0"/>
              <a:t>In </a:t>
            </a:r>
            <a:r>
              <a:rPr lang="en-US" sz="2700" b="1" dirty="0"/>
              <a:t>local area networks</a:t>
            </a:r>
            <a:r>
              <a:rPr lang="en-US" sz="2700" dirty="0"/>
              <a:t>, the network operators own the equipment and the wires that connect it.</a:t>
            </a:r>
          </a:p>
          <a:p>
            <a:r>
              <a:rPr lang="en-US" sz="2700" dirty="0"/>
              <a:t>Local area networks span a department, building, or campus and operate at high speeds.</a:t>
            </a:r>
          </a:p>
          <a:p>
            <a:r>
              <a:rPr lang="en-US" sz="2700" b="1" dirty="0"/>
              <a:t>Wide area networks </a:t>
            </a:r>
            <a:r>
              <a:rPr lang="en-US" sz="2700" dirty="0"/>
              <a:t>were really leased data lines connecting local networks, </a:t>
            </a:r>
            <a:r>
              <a:rPr lang="en-US" sz="2700" i="1" dirty="0"/>
              <a:t>i.e.</a:t>
            </a:r>
            <a:r>
              <a:rPr lang="en-US" sz="2700" dirty="0"/>
              <a:t> internets.</a:t>
            </a:r>
          </a:p>
          <a:p>
            <a:r>
              <a:rPr lang="en-US" sz="2700" dirty="0"/>
              <a:t>Now people mostly use the Internet for that.</a:t>
            </a:r>
          </a:p>
          <a:p>
            <a:r>
              <a:rPr lang="en-US" sz="2700" dirty="0"/>
              <a:t>Today we talk about local area networks, service providers, and </a:t>
            </a:r>
            <a:r>
              <a:rPr lang="en-US" sz="2700" b="1" dirty="0"/>
              <a:t>endpoints</a:t>
            </a:r>
            <a:r>
              <a:rPr lang="en-US" sz="2700" dirty="0"/>
              <a:t>.</a:t>
            </a:r>
          </a:p>
        </p:txBody>
      </p:sp>
    </p:spTree>
    <p:extLst>
      <p:ext uri="{BB962C8B-B14F-4D97-AF65-F5344CB8AC3E}">
        <p14:creationId xmlns:p14="http://schemas.microsoft.com/office/powerpoint/2010/main" val="254145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701E-5723-58D0-FE78-91CB13201158}"/>
              </a:ext>
            </a:extLst>
          </p:cNvPr>
          <p:cNvSpPr>
            <a:spLocks noGrp="1"/>
          </p:cNvSpPr>
          <p:nvPr>
            <p:ph type="title"/>
          </p:nvPr>
        </p:nvSpPr>
        <p:spPr/>
        <p:txBody>
          <a:bodyPr/>
          <a:lstStyle/>
          <a:p>
            <a:r>
              <a:rPr lang="en-US" dirty="0"/>
              <a:t>Protocol Stacks</a:t>
            </a:r>
          </a:p>
        </p:txBody>
      </p:sp>
      <p:sp>
        <p:nvSpPr>
          <p:cNvPr id="3" name="Content Placeholder 2">
            <a:extLst>
              <a:ext uri="{FF2B5EF4-FFF2-40B4-BE49-F238E27FC236}">
                <a16:creationId xmlns:a16="http://schemas.microsoft.com/office/drawing/2014/main" id="{A2CE2EDD-B1DD-12AA-E665-1B9034BA659E}"/>
              </a:ext>
            </a:extLst>
          </p:cNvPr>
          <p:cNvSpPr>
            <a:spLocks noGrp="1"/>
          </p:cNvSpPr>
          <p:nvPr>
            <p:ph idx="1"/>
          </p:nvPr>
        </p:nvSpPr>
        <p:spPr/>
        <p:txBody>
          <a:bodyPr>
            <a:noAutofit/>
          </a:bodyPr>
          <a:lstStyle/>
          <a:p>
            <a:r>
              <a:rPr lang="en-US" sz="2800" dirty="0"/>
              <a:t>A </a:t>
            </a:r>
            <a:r>
              <a:rPr lang="en-US" sz="2800" b="1" dirty="0"/>
              <a:t>protocol stack </a:t>
            </a:r>
            <a:r>
              <a:rPr lang="en-US" sz="2800" dirty="0"/>
              <a:t>is an abstraction of the modularized hardware and software used for data communication.</a:t>
            </a:r>
          </a:p>
          <a:p>
            <a:r>
              <a:rPr lang="en-US" sz="2800" dirty="0"/>
              <a:t>Modularization is good programming and design practice.</a:t>
            </a:r>
          </a:p>
          <a:p>
            <a:r>
              <a:rPr lang="en-US" sz="2800" dirty="0"/>
              <a:t>One part of the stack can be replaced without replacing everything, </a:t>
            </a:r>
            <a:r>
              <a:rPr lang="en-US" sz="2800" i="1" dirty="0"/>
              <a:t>e.g.</a:t>
            </a:r>
            <a:r>
              <a:rPr lang="en-US" sz="2800" dirty="0"/>
              <a:t> replace wire with cellular radio.</a:t>
            </a:r>
          </a:p>
          <a:p>
            <a:r>
              <a:rPr lang="en-US" sz="2800" dirty="0"/>
              <a:t>Two major stacks, </a:t>
            </a:r>
            <a:r>
              <a:rPr lang="en-US" sz="2800" dirty="0" err="1"/>
              <a:t>OSI</a:t>
            </a:r>
            <a:r>
              <a:rPr lang="en-US" sz="2800" dirty="0"/>
              <a:t> Model and Internet Protocol Suite model.</a:t>
            </a:r>
          </a:p>
        </p:txBody>
      </p:sp>
    </p:spTree>
    <p:extLst>
      <p:ext uri="{BB962C8B-B14F-4D97-AF65-F5344CB8AC3E}">
        <p14:creationId xmlns:p14="http://schemas.microsoft.com/office/powerpoint/2010/main" val="3080603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C2A4-B201-6F2D-E2AE-263EC7534C5E}"/>
              </a:ext>
            </a:extLst>
          </p:cNvPr>
          <p:cNvSpPr>
            <a:spLocks noGrp="1"/>
          </p:cNvSpPr>
          <p:nvPr>
            <p:ph type="title"/>
          </p:nvPr>
        </p:nvSpPr>
        <p:spPr/>
        <p:txBody>
          <a:bodyPr/>
          <a:lstStyle/>
          <a:p>
            <a:r>
              <a:rPr lang="en-US" dirty="0"/>
              <a:t>The </a:t>
            </a:r>
            <a:r>
              <a:rPr lang="en-US" dirty="0" err="1"/>
              <a:t>OSI</a:t>
            </a:r>
            <a:r>
              <a:rPr lang="en-US" dirty="0"/>
              <a:t> Model</a:t>
            </a:r>
          </a:p>
        </p:txBody>
      </p:sp>
      <p:sp>
        <p:nvSpPr>
          <p:cNvPr id="3" name="Content Placeholder 2">
            <a:extLst>
              <a:ext uri="{FF2B5EF4-FFF2-40B4-BE49-F238E27FC236}">
                <a16:creationId xmlns:a16="http://schemas.microsoft.com/office/drawing/2014/main" id="{DF56339B-F8AA-4CC3-1F5A-21582DFEF8A8}"/>
              </a:ext>
            </a:extLst>
          </p:cNvPr>
          <p:cNvSpPr>
            <a:spLocks noGrp="1"/>
          </p:cNvSpPr>
          <p:nvPr>
            <p:ph idx="1"/>
          </p:nvPr>
        </p:nvSpPr>
        <p:spPr>
          <a:xfrm>
            <a:off x="457200" y="1600200"/>
            <a:ext cx="4572000" cy="4525963"/>
          </a:xfrm>
        </p:spPr>
        <p:txBody>
          <a:bodyPr>
            <a:noAutofit/>
          </a:bodyPr>
          <a:lstStyle/>
          <a:p>
            <a:r>
              <a:rPr lang="en-US" sz="2800" dirty="0"/>
              <a:t>The </a:t>
            </a:r>
            <a:r>
              <a:rPr lang="en-US" sz="2800" dirty="0" err="1"/>
              <a:t>OSI</a:t>
            </a:r>
            <a:r>
              <a:rPr lang="en-US" sz="2800" dirty="0"/>
              <a:t> (Open Systems Interconnect) model is a reference model.</a:t>
            </a:r>
          </a:p>
          <a:p>
            <a:r>
              <a:rPr lang="en-US" sz="2800" dirty="0"/>
              <a:t>Provides the cleanest separation of layers.</a:t>
            </a:r>
          </a:p>
          <a:p>
            <a:r>
              <a:rPr lang="en-US" sz="2800" dirty="0"/>
              <a:t>Includes the physical layer. (Subsumed in the data link layer in the Internet Protocol Suite model.)</a:t>
            </a:r>
          </a:p>
        </p:txBody>
      </p:sp>
      <p:pic>
        <p:nvPicPr>
          <p:cNvPr id="5" name="Picture 4" descr="Shape&#10;&#10;Description automatically generated with medium confidence">
            <a:extLst>
              <a:ext uri="{FF2B5EF4-FFF2-40B4-BE49-F238E27FC236}">
                <a16:creationId xmlns:a16="http://schemas.microsoft.com/office/drawing/2014/main" id="{7CEA3B66-CFA8-2771-8111-55F1143ED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00200"/>
            <a:ext cx="4343400" cy="4942348"/>
          </a:xfrm>
          <a:prstGeom prst="rect">
            <a:avLst/>
          </a:prstGeom>
        </p:spPr>
      </p:pic>
    </p:spTree>
    <p:extLst>
      <p:ext uri="{BB962C8B-B14F-4D97-AF65-F5344CB8AC3E}">
        <p14:creationId xmlns:p14="http://schemas.microsoft.com/office/powerpoint/2010/main" val="1803884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F309A-C22E-E4D6-683E-2A3C82D281A4}"/>
              </a:ext>
            </a:extLst>
          </p:cNvPr>
          <p:cNvSpPr>
            <a:spLocks noGrp="1"/>
          </p:cNvSpPr>
          <p:nvPr>
            <p:ph type="title"/>
          </p:nvPr>
        </p:nvSpPr>
        <p:spPr/>
        <p:txBody>
          <a:bodyPr/>
          <a:lstStyle/>
          <a:p>
            <a:r>
              <a:rPr lang="en-US" dirty="0"/>
              <a:t>If You Must Memorize…</a:t>
            </a:r>
          </a:p>
        </p:txBody>
      </p:sp>
      <p:sp>
        <p:nvSpPr>
          <p:cNvPr id="3" name="Content Placeholder 2">
            <a:extLst>
              <a:ext uri="{FF2B5EF4-FFF2-40B4-BE49-F238E27FC236}">
                <a16:creationId xmlns:a16="http://schemas.microsoft.com/office/drawing/2014/main" id="{98BFF03C-968A-94AF-9343-B2E4902FDEA9}"/>
              </a:ext>
            </a:extLst>
          </p:cNvPr>
          <p:cNvSpPr>
            <a:spLocks noGrp="1"/>
          </p:cNvSpPr>
          <p:nvPr>
            <p:ph idx="1"/>
          </p:nvPr>
        </p:nvSpPr>
        <p:spPr/>
        <p:txBody>
          <a:bodyPr/>
          <a:lstStyle/>
          <a:p>
            <a:r>
              <a:rPr lang="en-US" dirty="0"/>
              <a:t>This should be something you look up.</a:t>
            </a:r>
          </a:p>
          <a:p>
            <a:r>
              <a:rPr lang="en-US" dirty="0"/>
              <a:t>If you are required to memorize…</a:t>
            </a:r>
          </a:p>
        </p:txBody>
      </p:sp>
      <p:sp>
        <p:nvSpPr>
          <p:cNvPr id="4" name="TextBox 3">
            <a:extLst>
              <a:ext uri="{FF2B5EF4-FFF2-40B4-BE49-F238E27FC236}">
                <a16:creationId xmlns:a16="http://schemas.microsoft.com/office/drawing/2014/main" id="{74AC4FA6-49CF-5BFC-A563-9E78D8C0C995}"/>
              </a:ext>
            </a:extLst>
          </p:cNvPr>
          <p:cNvSpPr txBox="1"/>
          <p:nvPr/>
        </p:nvSpPr>
        <p:spPr>
          <a:xfrm>
            <a:off x="2362200" y="2667000"/>
            <a:ext cx="4419600" cy="3816429"/>
          </a:xfrm>
          <a:prstGeom prst="rect">
            <a:avLst/>
          </a:prstGeom>
          <a:noFill/>
        </p:spPr>
        <p:txBody>
          <a:bodyPr wrap="square" rtlCol="0">
            <a:spAutoFit/>
          </a:bodyPr>
          <a:lstStyle/>
          <a:p>
            <a:r>
              <a:rPr lang="en-US" sz="3200" dirty="0"/>
              <a:t>Away	Application</a:t>
            </a:r>
          </a:p>
          <a:p>
            <a:r>
              <a:rPr lang="en-US" sz="3200" dirty="0"/>
              <a:t>Pizza	Presentation</a:t>
            </a:r>
          </a:p>
          <a:p>
            <a:r>
              <a:rPr lang="en-US" sz="3200" dirty="0"/>
              <a:t>Sausage	Session</a:t>
            </a:r>
          </a:p>
          <a:p>
            <a:r>
              <a:rPr lang="en-US" sz="3200" dirty="0"/>
              <a:t>Throw	Transport</a:t>
            </a:r>
          </a:p>
          <a:p>
            <a:r>
              <a:rPr lang="en-US" sz="3200" dirty="0"/>
              <a:t>Not		Network</a:t>
            </a:r>
          </a:p>
          <a:p>
            <a:r>
              <a:rPr lang="en-US" sz="3200" dirty="0"/>
              <a:t>Do		Data link</a:t>
            </a:r>
            <a:br>
              <a:rPr lang="en-US" sz="3200" dirty="0"/>
            </a:br>
            <a:r>
              <a:rPr lang="en-US" sz="3200" dirty="0"/>
              <a:t>People	Physical</a:t>
            </a:r>
          </a:p>
          <a:p>
            <a:endParaRPr lang="en-US" dirty="0"/>
          </a:p>
        </p:txBody>
      </p:sp>
      <p:sp>
        <p:nvSpPr>
          <p:cNvPr id="5" name="Arrow: Up 4">
            <a:extLst>
              <a:ext uri="{FF2B5EF4-FFF2-40B4-BE49-F238E27FC236}">
                <a16:creationId xmlns:a16="http://schemas.microsoft.com/office/drawing/2014/main" id="{A62A9E40-E0E7-9972-5422-BF30C94049ED}"/>
              </a:ext>
              <a:ext uri="{C183D7F6-B498-43B3-948B-1728B52AA6E4}">
                <adec:decorative xmlns:adec="http://schemas.microsoft.com/office/drawing/2017/decorative" val="1"/>
              </a:ext>
            </a:extLst>
          </p:cNvPr>
          <p:cNvSpPr/>
          <p:nvPr/>
        </p:nvSpPr>
        <p:spPr>
          <a:xfrm>
            <a:off x="1871330" y="2819400"/>
            <a:ext cx="457200" cy="3124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186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a:t>Physical Layer (Layer 1)</a:t>
            </a:r>
          </a:p>
        </p:txBody>
      </p:sp>
      <p:sp>
        <p:nvSpPr>
          <p:cNvPr id="33795" name="Rectangle 3"/>
          <p:cNvSpPr>
            <a:spLocks noGrp="1" noChangeArrowheads="1"/>
          </p:cNvSpPr>
          <p:nvPr>
            <p:ph idx="1"/>
          </p:nvPr>
        </p:nvSpPr>
        <p:spPr/>
        <p:txBody>
          <a:bodyPr/>
          <a:lstStyle/>
          <a:p>
            <a:r>
              <a:rPr lang="en-US" altLang="en-US" sz="2800" dirty="0"/>
              <a:t>Layer at which communication takes place, consisting of a bare stream of bits.</a:t>
            </a:r>
          </a:p>
          <a:p>
            <a:r>
              <a:rPr lang="en-US" altLang="en-US" sz="2800" dirty="0"/>
              <a:t>Primarily implemented in hardware by a network interface controller (NIC).</a:t>
            </a:r>
          </a:p>
          <a:p>
            <a:r>
              <a:rPr lang="en-US" altLang="en-US" sz="2800" dirty="0"/>
              <a:t>Physical access protocol includes:</a:t>
            </a:r>
          </a:p>
          <a:p>
            <a:pPr lvl="1"/>
            <a:r>
              <a:rPr lang="en-US" altLang="en-US" sz="2200" dirty="0"/>
              <a:t>Definition of the medium.</a:t>
            </a:r>
          </a:p>
          <a:p>
            <a:pPr lvl="1"/>
            <a:r>
              <a:rPr lang="en-US" altLang="en-US" sz="2200" dirty="0"/>
              <a:t>Signaling method, signal parameters, carrier frequencies, lengths of pulses, synchronization and timing issues.</a:t>
            </a:r>
          </a:p>
          <a:p>
            <a:pPr lvl="1"/>
            <a:r>
              <a:rPr lang="en-US" altLang="en-US" sz="2200" dirty="0"/>
              <a:t>Method used to physically connect the computer to the medium.</a:t>
            </a:r>
          </a:p>
        </p:txBody>
      </p:sp>
      <p:sp>
        <p:nvSpPr>
          <p:cNvPr id="33796" name="Slide Number Placeholder 6"/>
          <p:cNvSpPr>
            <a:spLocks noGrp="1"/>
          </p:cNvSpPr>
          <p:nvPr>
            <p:ph type="sldNum" sz="quarter" idx="12"/>
          </p:nvPr>
        </p:nvSpPr>
        <p:spPr>
          <a:noFill/>
        </p:spPr>
        <p:txBody>
          <a:bodyPr/>
          <a:lstStyle/>
          <a:p>
            <a:fld id="{7F029F53-B09E-4DD1-BDC2-D5607642C811}" type="slidenum">
              <a:rPr lang="en-US" smtClean="0"/>
              <a:pPr/>
              <a:t>16</a:t>
            </a:fld>
            <a:endParaRPr lang="en-US" dirty="0"/>
          </a:p>
        </p:txBody>
      </p:sp>
    </p:spTree>
    <p:extLst>
      <p:ext uri="{BB962C8B-B14F-4D97-AF65-F5344CB8AC3E}">
        <p14:creationId xmlns:p14="http://schemas.microsoft.com/office/powerpoint/2010/main" val="3380052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fade">
                                      <p:cBhvr>
                                        <p:cTn id="7" dur="500"/>
                                        <p:tgtEl>
                                          <p:spTgt spid="337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fade">
                                      <p:cBhvr>
                                        <p:cTn id="12" dur="500"/>
                                        <p:tgtEl>
                                          <p:spTgt spid="3379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animEffect transition="in" filter="fade">
                                      <p:cBhvr>
                                        <p:cTn id="15" dur="500"/>
                                        <p:tgtEl>
                                          <p:spTgt spid="3379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3795">
                                            <p:txEl>
                                              <p:pRg st="4" end="4"/>
                                            </p:txEl>
                                          </p:spTgt>
                                        </p:tgtEl>
                                        <p:attrNameLst>
                                          <p:attrName>style.visibility</p:attrName>
                                        </p:attrNameLst>
                                      </p:cBhvr>
                                      <p:to>
                                        <p:strVal val="visible"/>
                                      </p:to>
                                    </p:set>
                                    <p:animEffect transition="in" filter="fade">
                                      <p:cBhvr>
                                        <p:cTn id="18" dur="500"/>
                                        <p:tgtEl>
                                          <p:spTgt spid="3379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3795">
                                            <p:txEl>
                                              <p:pRg st="5" end="5"/>
                                            </p:txEl>
                                          </p:spTgt>
                                        </p:tgtEl>
                                        <p:attrNameLst>
                                          <p:attrName>style.visibility</p:attrName>
                                        </p:attrNameLst>
                                      </p:cBhvr>
                                      <p:to>
                                        <p:strVal val="visible"/>
                                      </p:to>
                                    </p:set>
                                    <p:animEffect transition="in" filter="fade">
                                      <p:cBhvr>
                                        <p:cTn id="21" dur="500"/>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152400"/>
            <a:ext cx="7924800" cy="1143000"/>
          </a:xfrm>
        </p:spPr>
        <p:txBody>
          <a:bodyPr>
            <a:normAutofit/>
          </a:bodyPr>
          <a:lstStyle/>
          <a:p>
            <a:r>
              <a:rPr lang="en-US" altLang="en-US" dirty="0"/>
              <a:t>Data Link Layer (Layer 2)</a:t>
            </a:r>
          </a:p>
        </p:txBody>
      </p:sp>
      <p:sp>
        <p:nvSpPr>
          <p:cNvPr id="32771" name="Rectangle 3"/>
          <p:cNvSpPr>
            <a:spLocks noGrp="1" noChangeArrowheads="1"/>
          </p:cNvSpPr>
          <p:nvPr>
            <p:ph idx="1"/>
          </p:nvPr>
        </p:nvSpPr>
        <p:spPr/>
        <p:txBody>
          <a:bodyPr>
            <a:normAutofit lnSpcReduction="10000"/>
          </a:bodyPr>
          <a:lstStyle/>
          <a:p>
            <a:pPr>
              <a:lnSpc>
                <a:spcPct val="90000"/>
              </a:lnSpc>
            </a:pPr>
            <a:r>
              <a:rPr lang="en-US" altLang="en-US" dirty="0"/>
              <a:t>Responsible for the reliable transmission and delivery of packets between two adjacent nodes.</a:t>
            </a:r>
          </a:p>
          <a:p>
            <a:pPr>
              <a:lnSpc>
                <a:spcPct val="90000"/>
              </a:lnSpc>
            </a:pPr>
            <a:r>
              <a:rPr lang="en-US" altLang="en-US" dirty="0"/>
              <a:t>Packets at this layer are called </a:t>
            </a:r>
            <a:r>
              <a:rPr lang="en-US" altLang="en-US" b="1" i="1" dirty="0"/>
              <a:t>frames.</a:t>
            </a:r>
          </a:p>
          <a:p>
            <a:pPr>
              <a:lnSpc>
                <a:spcPct val="90000"/>
              </a:lnSpc>
            </a:pPr>
            <a:r>
              <a:rPr lang="en-US" altLang="en-US" dirty="0"/>
              <a:t>Sometimes divided into the following two sublayers:</a:t>
            </a:r>
          </a:p>
          <a:p>
            <a:pPr lvl="1">
              <a:lnSpc>
                <a:spcPct val="90000"/>
              </a:lnSpc>
            </a:pPr>
            <a:r>
              <a:rPr lang="en-US" altLang="en-US" sz="3000" dirty="0"/>
              <a:t>Software logical link control sublayer.</a:t>
            </a:r>
          </a:p>
          <a:p>
            <a:pPr lvl="1">
              <a:lnSpc>
                <a:spcPct val="90000"/>
              </a:lnSpc>
            </a:pPr>
            <a:r>
              <a:rPr lang="en-US" altLang="en-US" sz="3000" dirty="0"/>
              <a:t>Hardware medium-access control sublayer.</a:t>
            </a:r>
          </a:p>
        </p:txBody>
      </p:sp>
      <p:sp>
        <p:nvSpPr>
          <p:cNvPr id="32772" name="Slide Number Placeholder 6"/>
          <p:cNvSpPr>
            <a:spLocks noGrp="1"/>
          </p:cNvSpPr>
          <p:nvPr>
            <p:ph type="sldNum" sz="quarter" idx="12"/>
          </p:nvPr>
        </p:nvSpPr>
        <p:spPr>
          <a:noFill/>
        </p:spPr>
        <p:txBody>
          <a:bodyPr/>
          <a:lstStyle/>
          <a:p>
            <a:fld id="{07A68656-14F5-4F90-8FBE-1D51F9AF5C84}" type="slidenum">
              <a:rPr lang="en-US" smtClean="0"/>
              <a:pPr/>
              <a:t>17</a:t>
            </a:fld>
            <a:endParaRPr lang="en-US" dirty="0"/>
          </a:p>
        </p:txBody>
      </p:sp>
    </p:spTree>
    <p:extLst>
      <p:ext uri="{BB962C8B-B14F-4D97-AF65-F5344CB8AC3E}">
        <p14:creationId xmlns:p14="http://schemas.microsoft.com/office/powerpoint/2010/main" val="1802175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500"/>
                                        <p:tgtEl>
                                          <p:spTgt spid="327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fade">
                                      <p:cBhvr>
                                        <p:cTn id="12" dur="500"/>
                                        <p:tgtEl>
                                          <p:spTgt spid="3277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animEffect transition="in" filter="fade">
                                      <p:cBhvr>
                                        <p:cTn id="15" dur="500"/>
                                        <p:tgtEl>
                                          <p:spTgt spid="32771">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2771">
                                            <p:txEl>
                                              <p:pRg st="4" end="4"/>
                                            </p:txEl>
                                          </p:spTgt>
                                        </p:tgtEl>
                                        <p:attrNameLst>
                                          <p:attrName>style.visibility</p:attrName>
                                        </p:attrNameLst>
                                      </p:cBhvr>
                                      <p:to>
                                        <p:strVal val="visible"/>
                                      </p:to>
                                    </p:set>
                                    <p:animEffect transition="in" filter="fade">
                                      <p:cBhvr>
                                        <p:cTn id="18"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D1B35-D364-9342-80B3-7DF450DFA0B8}"/>
              </a:ext>
            </a:extLst>
          </p:cNvPr>
          <p:cNvSpPr>
            <a:spLocks noGrp="1"/>
          </p:cNvSpPr>
          <p:nvPr>
            <p:ph type="title"/>
          </p:nvPr>
        </p:nvSpPr>
        <p:spPr/>
        <p:txBody>
          <a:bodyPr/>
          <a:lstStyle/>
          <a:p>
            <a:r>
              <a:rPr lang="en-US" dirty="0"/>
              <a:t>Network Layer (Layer 3)</a:t>
            </a:r>
          </a:p>
        </p:txBody>
      </p:sp>
      <p:sp>
        <p:nvSpPr>
          <p:cNvPr id="3" name="Content Placeholder 2">
            <a:extLst>
              <a:ext uri="{FF2B5EF4-FFF2-40B4-BE49-F238E27FC236}">
                <a16:creationId xmlns:a16="http://schemas.microsoft.com/office/drawing/2014/main" id="{DE9B0E92-C806-7B1C-B41C-C3EC98233C84}"/>
              </a:ext>
            </a:extLst>
          </p:cNvPr>
          <p:cNvSpPr>
            <a:spLocks noGrp="1"/>
          </p:cNvSpPr>
          <p:nvPr>
            <p:ph idx="1"/>
          </p:nvPr>
        </p:nvSpPr>
        <p:spPr/>
        <p:txBody>
          <a:bodyPr/>
          <a:lstStyle/>
          <a:p>
            <a:r>
              <a:rPr lang="en-US" dirty="0"/>
              <a:t>Provides for logical addressing and routing.</a:t>
            </a:r>
          </a:p>
          <a:p>
            <a:r>
              <a:rPr lang="en-US" dirty="0"/>
              <a:t>Connectionless: it is packets that are being routed, not messages.</a:t>
            </a:r>
          </a:p>
        </p:txBody>
      </p:sp>
    </p:spTree>
    <p:extLst>
      <p:ext uri="{BB962C8B-B14F-4D97-AF65-F5344CB8AC3E}">
        <p14:creationId xmlns:p14="http://schemas.microsoft.com/office/powerpoint/2010/main" val="34557537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9EF65-0FC3-1FBB-5BB9-A1F0B37B76CF}"/>
              </a:ext>
            </a:extLst>
          </p:cNvPr>
          <p:cNvSpPr>
            <a:spLocks noGrp="1"/>
          </p:cNvSpPr>
          <p:nvPr>
            <p:ph type="title"/>
          </p:nvPr>
        </p:nvSpPr>
        <p:spPr/>
        <p:txBody>
          <a:bodyPr/>
          <a:lstStyle/>
          <a:p>
            <a:r>
              <a:rPr lang="en-US" dirty="0"/>
              <a:t>Transport Layer (Layer 4)</a:t>
            </a:r>
          </a:p>
        </p:txBody>
      </p:sp>
      <p:sp>
        <p:nvSpPr>
          <p:cNvPr id="3" name="Content Placeholder 2">
            <a:extLst>
              <a:ext uri="{FF2B5EF4-FFF2-40B4-BE49-F238E27FC236}">
                <a16:creationId xmlns:a16="http://schemas.microsoft.com/office/drawing/2014/main" id="{7F9478B5-78F9-2D2D-8802-21F49F53D8BA}"/>
              </a:ext>
            </a:extLst>
          </p:cNvPr>
          <p:cNvSpPr>
            <a:spLocks noGrp="1"/>
          </p:cNvSpPr>
          <p:nvPr>
            <p:ph idx="1"/>
          </p:nvPr>
        </p:nvSpPr>
        <p:spPr/>
        <p:txBody>
          <a:bodyPr/>
          <a:lstStyle/>
          <a:p>
            <a:r>
              <a:rPr lang="en-US" dirty="0"/>
              <a:t>When sending, divides large messages into sizes suitable for packets.</a:t>
            </a:r>
          </a:p>
          <a:p>
            <a:r>
              <a:rPr lang="en-US" dirty="0"/>
              <a:t>Reassembles packets into messages when receiving.</a:t>
            </a:r>
          </a:p>
          <a:p>
            <a:r>
              <a:rPr lang="en-US" dirty="0"/>
              <a:t>Provides error control.</a:t>
            </a:r>
          </a:p>
          <a:p>
            <a:r>
              <a:rPr lang="en-US" dirty="0"/>
              <a:t>Provides flow control.</a:t>
            </a:r>
          </a:p>
        </p:txBody>
      </p:sp>
    </p:spTree>
    <p:extLst>
      <p:ext uri="{BB962C8B-B14F-4D97-AF65-F5344CB8AC3E}">
        <p14:creationId xmlns:p14="http://schemas.microsoft.com/office/powerpoint/2010/main" val="1462773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1ADF-881F-6C50-7CE3-ADCEE5D88C6A}"/>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3C06D880-5A19-92C4-8D77-7CCAA6F65633}"/>
              </a:ext>
            </a:extLst>
          </p:cNvPr>
          <p:cNvSpPr>
            <a:spLocks noGrp="1"/>
          </p:cNvSpPr>
          <p:nvPr>
            <p:ph idx="1"/>
          </p:nvPr>
        </p:nvSpPr>
        <p:spPr/>
        <p:txBody>
          <a:bodyPr/>
          <a:lstStyle/>
          <a:p>
            <a:r>
              <a:rPr lang="en-US" dirty="0"/>
              <a:t>About the exam…</a:t>
            </a:r>
          </a:p>
          <a:p>
            <a:r>
              <a:rPr lang="en-US" dirty="0"/>
              <a:t>The </a:t>
            </a:r>
            <a:r>
              <a:rPr lang="en-US" i="1" dirty="0"/>
              <a:t>Best Practices</a:t>
            </a:r>
            <a:r>
              <a:rPr lang="en-US" dirty="0"/>
              <a:t> video.</a:t>
            </a:r>
          </a:p>
          <a:p>
            <a:r>
              <a:rPr lang="en-US" dirty="0" err="1"/>
              <a:t>ChatGPT</a:t>
            </a:r>
            <a:r>
              <a:rPr lang="en-US" dirty="0"/>
              <a:t> and careers.</a:t>
            </a:r>
          </a:p>
          <a:p>
            <a:r>
              <a:rPr lang="en-US" dirty="0"/>
              <a:t>Chapter 5 replaced in PDF but not </a:t>
            </a:r>
            <a:r>
              <a:rPr lang="en-US" dirty="0" err="1"/>
              <a:t>ePub</a:t>
            </a:r>
            <a:r>
              <a:rPr lang="en-US" dirty="0"/>
              <a:t>.</a:t>
            </a:r>
          </a:p>
          <a:p>
            <a:r>
              <a:rPr lang="en-US" dirty="0"/>
              <a:t>The end of regular video recordings, maybe.</a:t>
            </a:r>
          </a:p>
        </p:txBody>
      </p:sp>
    </p:spTree>
    <p:extLst>
      <p:ext uri="{BB962C8B-B14F-4D97-AF65-F5344CB8AC3E}">
        <p14:creationId xmlns:p14="http://schemas.microsoft.com/office/powerpoint/2010/main" val="32987952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E4193-34B5-5756-5B4B-BB12B72B6351}"/>
              </a:ext>
            </a:extLst>
          </p:cNvPr>
          <p:cNvSpPr>
            <a:spLocks noGrp="1"/>
          </p:cNvSpPr>
          <p:nvPr>
            <p:ph type="title"/>
          </p:nvPr>
        </p:nvSpPr>
        <p:spPr/>
        <p:txBody>
          <a:bodyPr/>
          <a:lstStyle/>
          <a:p>
            <a:r>
              <a:rPr lang="en-US" dirty="0"/>
              <a:t>Session Layer (Layer 5)</a:t>
            </a:r>
          </a:p>
        </p:txBody>
      </p:sp>
      <p:sp>
        <p:nvSpPr>
          <p:cNvPr id="3" name="Content Placeholder 2">
            <a:extLst>
              <a:ext uri="{FF2B5EF4-FFF2-40B4-BE49-F238E27FC236}">
                <a16:creationId xmlns:a16="http://schemas.microsoft.com/office/drawing/2014/main" id="{97ED59C6-EDC5-32A4-FBAC-B14E1B648520}"/>
              </a:ext>
            </a:extLst>
          </p:cNvPr>
          <p:cNvSpPr>
            <a:spLocks noGrp="1"/>
          </p:cNvSpPr>
          <p:nvPr>
            <p:ph idx="1"/>
          </p:nvPr>
        </p:nvSpPr>
        <p:spPr/>
        <p:txBody>
          <a:bodyPr/>
          <a:lstStyle/>
          <a:p>
            <a:r>
              <a:rPr lang="en-US" dirty="0"/>
              <a:t>Maintains a virtual connection if needed.</a:t>
            </a:r>
          </a:p>
          <a:p>
            <a:r>
              <a:rPr lang="en-US" dirty="0"/>
              <a:t>Closes the connection at the end of the session.</a:t>
            </a:r>
          </a:p>
        </p:txBody>
      </p:sp>
    </p:spTree>
    <p:extLst>
      <p:ext uri="{BB962C8B-B14F-4D97-AF65-F5344CB8AC3E}">
        <p14:creationId xmlns:p14="http://schemas.microsoft.com/office/powerpoint/2010/main" val="3019555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D9366-7DB8-C5A6-CA9B-BAA38CA26FCB}"/>
              </a:ext>
            </a:extLst>
          </p:cNvPr>
          <p:cNvSpPr>
            <a:spLocks noGrp="1"/>
          </p:cNvSpPr>
          <p:nvPr>
            <p:ph type="title"/>
          </p:nvPr>
        </p:nvSpPr>
        <p:spPr/>
        <p:txBody>
          <a:bodyPr/>
          <a:lstStyle/>
          <a:p>
            <a:r>
              <a:rPr lang="en-US" dirty="0"/>
              <a:t>Presentation Layer (Layer 6)</a:t>
            </a:r>
          </a:p>
        </p:txBody>
      </p:sp>
      <p:sp>
        <p:nvSpPr>
          <p:cNvPr id="3" name="Content Placeholder 2">
            <a:extLst>
              <a:ext uri="{FF2B5EF4-FFF2-40B4-BE49-F238E27FC236}">
                <a16:creationId xmlns:a16="http://schemas.microsoft.com/office/drawing/2014/main" id="{3E578382-FE13-210E-B219-0F083F454DBE}"/>
              </a:ext>
            </a:extLst>
          </p:cNvPr>
          <p:cNvSpPr>
            <a:spLocks noGrp="1"/>
          </p:cNvSpPr>
          <p:nvPr>
            <p:ph idx="1"/>
          </p:nvPr>
        </p:nvSpPr>
        <p:spPr/>
        <p:txBody>
          <a:bodyPr/>
          <a:lstStyle/>
          <a:p>
            <a:r>
              <a:rPr lang="en-US" dirty="0"/>
              <a:t>Provides data independence, like translating UCS-2 characters to UTF-8 and back.</a:t>
            </a:r>
          </a:p>
          <a:p>
            <a:r>
              <a:rPr lang="en-US" dirty="0"/>
              <a:t>Handles encryption and decryption.</a:t>
            </a:r>
          </a:p>
          <a:p>
            <a:r>
              <a:rPr lang="en-US" dirty="0"/>
              <a:t>Handles compressing and uncompressing. </a:t>
            </a:r>
          </a:p>
        </p:txBody>
      </p:sp>
    </p:spTree>
    <p:extLst>
      <p:ext uri="{BB962C8B-B14F-4D97-AF65-F5344CB8AC3E}">
        <p14:creationId xmlns:p14="http://schemas.microsoft.com/office/powerpoint/2010/main" val="2406223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D7542-0750-AF9C-93F0-78F04F99B631}"/>
              </a:ext>
            </a:extLst>
          </p:cNvPr>
          <p:cNvSpPr>
            <a:spLocks noGrp="1"/>
          </p:cNvSpPr>
          <p:nvPr>
            <p:ph type="title"/>
          </p:nvPr>
        </p:nvSpPr>
        <p:spPr/>
        <p:txBody>
          <a:bodyPr/>
          <a:lstStyle/>
          <a:p>
            <a:r>
              <a:rPr lang="en-US" dirty="0"/>
              <a:t>Application Layer (Layer 7)</a:t>
            </a:r>
          </a:p>
        </p:txBody>
      </p:sp>
      <p:sp>
        <p:nvSpPr>
          <p:cNvPr id="3" name="Content Placeholder 2">
            <a:extLst>
              <a:ext uri="{FF2B5EF4-FFF2-40B4-BE49-F238E27FC236}">
                <a16:creationId xmlns:a16="http://schemas.microsoft.com/office/drawing/2014/main" id="{9CA78169-325F-4620-8CEA-1A6E48E80C9C}"/>
              </a:ext>
            </a:extLst>
          </p:cNvPr>
          <p:cNvSpPr>
            <a:spLocks noGrp="1"/>
          </p:cNvSpPr>
          <p:nvPr>
            <p:ph idx="1"/>
          </p:nvPr>
        </p:nvSpPr>
        <p:spPr/>
        <p:txBody>
          <a:bodyPr/>
          <a:lstStyle/>
          <a:p>
            <a:r>
              <a:rPr lang="en-US" dirty="0"/>
              <a:t>Provides the interface between the network stack and the application.</a:t>
            </a:r>
          </a:p>
          <a:p>
            <a:r>
              <a:rPr lang="en-US" dirty="0"/>
              <a:t>Interface is via an API.</a:t>
            </a:r>
          </a:p>
          <a:p>
            <a:r>
              <a:rPr lang="en-US" dirty="0"/>
              <a:t>The application need not know about any other part of the network stack.</a:t>
            </a:r>
          </a:p>
        </p:txBody>
      </p:sp>
    </p:spTree>
    <p:extLst>
      <p:ext uri="{BB962C8B-B14F-4D97-AF65-F5344CB8AC3E}">
        <p14:creationId xmlns:p14="http://schemas.microsoft.com/office/powerpoint/2010/main" val="30777745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Protocols</a:t>
            </a:r>
          </a:p>
        </p:txBody>
      </p:sp>
      <p:sp>
        <p:nvSpPr>
          <p:cNvPr id="3" name="Content Placeholder 2"/>
          <p:cNvSpPr>
            <a:spLocks noGrp="1"/>
          </p:cNvSpPr>
          <p:nvPr>
            <p:ph idx="1"/>
          </p:nvPr>
        </p:nvSpPr>
        <p:spPr>
          <a:xfrm>
            <a:off x="685298" y="1524000"/>
            <a:ext cx="8131125" cy="4724399"/>
          </a:xfrm>
        </p:spPr>
        <p:txBody>
          <a:bodyPr>
            <a:noAutofit/>
          </a:bodyPr>
          <a:lstStyle/>
          <a:p>
            <a:r>
              <a:rPr lang="en-US" dirty="0"/>
              <a:t>The principal protocols are:</a:t>
            </a:r>
          </a:p>
          <a:p>
            <a:pPr lvl="1"/>
            <a:r>
              <a:rPr lang="en-US" dirty="0"/>
              <a:t>Ethernet (local area networks)</a:t>
            </a:r>
          </a:p>
          <a:p>
            <a:pPr lvl="1"/>
            <a:r>
              <a:rPr lang="en-US" dirty="0"/>
              <a:t>Internet Protocol, or IP (for routed networks)</a:t>
            </a:r>
          </a:p>
          <a:p>
            <a:r>
              <a:rPr lang="en-US" dirty="0"/>
              <a:t>Ethernet and IP work together; Ethernet is the local area protocol and IP is the wide-area protocol.</a:t>
            </a:r>
          </a:p>
          <a:p>
            <a:r>
              <a:rPr lang="en-US" dirty="0"/>
              <a:t>TCP/IP has several upper-layer protocols, such as TCP and UDP.</a:t>
            </a:r>
          </a:p>
          <a:p>
            <a:r>
              <a:rPr lang="en-US" dirty="0"/>
              <a:t>There are other protocols.</a:t>
            </a:r>
          </a:p>
        </p:txBody>
      </p:sp>
      <p:sp>
        <p:nvSpPr>
          <p:cNvPr id="4" name="Slide Number Placeholder 3"/>
          <p:cNvSpPr>
            <a:spLocks noGrp="1"/>
          </p:cNvSpPr>
          <p:nvPr>
            <p:ph type="sldNum" sz="quarter" idx="12"/>
          </p:nvPr>
        </p:nvSpPr>
        <p:spPr/>
        <p:txBody>
          <a:bodyPr/>
          <a:lstStyle/>
          <a:p>
            <a:fld id="{E1EA7695-D855-4B03-9B7C-34781ACC89D6}" type="slidenum">
              <a:rPr lang="en-US" smtClean="0"/>
              <a:pPr/>
              <a:t>23</a:t>
            </a:fld>
            <a:endParaRPr lang="en-US"/>
          </a:p>
        </p:txBody>
      </p:sp>
    </p:spTree>
    <p:extLst>
      <p:ext uri="{BB962C8B-B14F-4D97-AF65-F5344CB8AC3E}">
        <p14:creationId xmlns:p14="http://schemas.microsoft.com/office/powerpoint/2010/main" val="202090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LAN Communication</a:t>
            </a:r>
          </a:p>
        </p:txBody>
      </p:sp>
      <p:sp>
        <p:nvSpPr>
          <p:cNvPr id="3" name="Content Placeholder 2"/>
          <p:cNvSpPr>
            <a:spLocks noGrp="1"/>
          </p:cNvSpPr>
          <p:nvPr>
            <p:ph idx="1"/>
          </p:nvPr>
        </p:nvSpPr>
        <p:spPr>
          <a:xfrm>
            <a:off x="381000" y="4114800"/>
            <a:ext cx="8231610" cy="2115450"/>
          </a:xfrm>
        </p:spPr>
        <p:txBody>
          <a:bodyPr>
            <a:normAutofit fontScale="92500" lnSpcReduction="20000"/>
          </a:bodyPr>
          <a:lstStyle/>
          <a:p>
            <a:pPr>
              <a:spcBef>
                <a:spcPts val="367"/>
              </a:spcBef>
            </a:pPr>
            <a:r>
              <a:rPr lang="en-US" dirty="0"/>
              <a:t>A sends a message to C.</a:t>
            </a:r>
          </a:p>
          <a:p>
            <a:pPr>
              <a:spcBef>
                <a:spcPts val="367"/>
              </a:spcBef>
            </a:pPr>
            <a:r>
              <a:rPr lang="en-US" dirty="0"/>
              <a:t>B and D (potentially) “hear” the message, but do not act on it because it’s addressed to C.</a:t>
            </a:r>
          </a:p>
          <a:p>
            <a:pPr>
              <a:spcBef>
                <a:spcPts val="367"/>
              </a:spcBef>
            </a:pPr>
            <a:r>
              <a:rPr lang="en-US" dirty="0"/>
              <a:t>C hears and processes the message.</a:t>
            </a:r>
          </a:p>
          <a:p>
            <a:pPr>
              <a:spcBef>
                <a:spcPts val="367"/>
              </a:spcBef>
            </a:pPr>
            <a:r>
              <a:rPr lang="en-US" dirty="0"/>
              <a:t>The network is a “bus” connecting all nodes.</a:t>
            </a:r>
          </a:p>
        </p:txBody>
      </p:sp>
      <p:sp>
        <p:nvSpPr>
          <p:cNvPr id="4" name="Slide Number Placeholder 3"/>
          <p:cNvSpPr>
            <a:spLocks noGrp="1"/>
          </p:cNvSpPr>
          <p:nvPr>
            <p:ph type="sldNum" sz="quarter" idx="12"/>
          </p:nvPr>
        </p:nvSpPr>
        <p:spPr/>
        <p:txBody>
          <a:bodyPr/>
          <a:lstStyle/>
          <a:p>
            <a:fld id="{921E7DD1-A38C-4D3C-939A-6228F0F84939}" type="slidenum">
              <a:rPr lang="en-US" smtClean="0"/>
              <a:pPr/>
              <a:t>24</a:t>
            </a:fld>
            <a:endParaRPr lang="en-US"/>
          </a:p>
        </p:txBody>
      </p:sp>
      <p:pic>
        <p:nvPicPr>
          <p:cNvPr id="3074" name="Picture 2" descr="4 computers connected to a common bus."/>
          <p:cNvPicPr>
            <a:picLocks noChangeAspect="1" noChangeArrowheads="1"/>
          </p:cNvPicPr>
          <p:nvPr/>
        </p:nvPicPr>
        <p:blipFill>
          <a:blip r:embed="rId2" cstate="print"/>
          <a:srcRect/>
          <a:stretch>
            <a:fillRect/>
          </a:stretch>
        </p:blipFill>
        <p:spPr bwMode="auto">
          <a:xfrm>
            <a:off x="762000" y="1676400"/>
            <a:ext cx="7439800" cy="2221501"/>
          </a:xfrm>
          <a:prstGeom prst="rect">
            <a:avLst/>
          </a:prstGeom>
          <a:noFill/>
          <a:ln w="9525">
            <a:noFill/>
            <a:miter lim="800000"/>
            <a:headEnd/>
            <a:tailEnd/>
          </a:ln>
        </p:spPr>
      </p:pic>
    </p:spTree>
    <p:extLst>
      <p:ext uri="{BB962C8B-B14F-4D97-AF65-F5344CB8AC3E}">
        <p14:creationId xmlns:p14="http://schemas.microsoft.com/office/powerpoint/2010/main" val="87809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Ethernet</a:t>
            </a:r>
          </a:p>
        </p:txBody>
      </p:sp>
      <p:sp>
        <p:nvSpPr>
          <p:cNvPr id="45059" name="Rectangle 3"/>
          <p:cNvSpPr>
            <a:spLocks noGrp="1" noChangeArrowheads="1"/>
          </p:cNvSpPr>
          <p:nvPr>
            <p:ph idx="1"/>
          </p:nvPr>
        </p:nvSpPr>
        <p:spPr>
          <a:xfrm>
            <a:off x="424040" y="1524000"/>
            <a:ext cx="8488847" cy="4199062"/>
          </a:xfrm>
        </p:spPr>
        <p:txBody>
          <a:bodyPr/>
          <a:lstStyle/>
          <a:p>
            <a:r>
              <a:rPr lang="en-US" sz="3100" dirty="0"/>
              <a:t>The prevalent local-area networking technology.</a:t>
            </a:r>
          </a:p>
          <a:p>
            <a:r>
              <a:rPr lang="en-US" sz="3100" dirty="0"/>
              <a:t>10, 100, 1000 or more </a:t>
            </a:r>
            <a:r>
              <a:rPr lang="en-US" sz="3100" dirty="0" err="1"/>
              <a:t>mbps</a:t>
            </a:r>
            <a:r>
              <a:rPr lang="en-US" sz="3100" dirty="0"/>
              <a:t>.</a:t>
            </a:r>
          </a:p>
          <a:p>
            <a:r>
              <a:rPr lang="en-US" sz="3100" dirty="0"/>
              <a:t>Multiple-access (more than two devices possible on the same wire.) </a:t>
            </a:r>
          </a:p>
          <a:p>
            <a:r>
              <a:rPr lang="en-US" sz="3100" dirty="0"/>
              <a:t>CSMA/CD: Carrier-</a:t>
            </a:r>
            <a:br>
              <a:rPr lang="en-US" sz="3100" dirty="0"/>
            </a:br>
            <a:r>
              <a:rPr lang="en-US" sz="3100" dirty="0"/>
              <a:t>sense multiple </a:t>
            </a:r>
            <a:br>
              <a:rPr lang="en-US" sz="3100" dirty="0"/>
            </a:br>
            <a:r>
              <a:rPr lang="en-US" sz="3100" dirty="0"/>
              <a:t>access with </a:t>
            </a:r>
            <a:br>
              <a:rPr lang="en-US" sz="3100" dirty="0"/>
            </a:br>
            <a:r>
              <a:rPr lang="en-US" sz="3100" dirty="0"/>
              <a:t>collision detection.</a:t>
            </a:r>
          </a:p>
        </p:txBody>
      </p:sp>
      <p:sp>
        <p:nvSpPr>
          <p:cNvPr id="4" name="Slide Number Placeholder 3"/>
          <p:cNvSpPr>
            <a:spLocks noGrp="1"/>
          </p:cNvSpPr>
          <p:nvPr>
            <p:ph type="sldNum" sz="quarter" idx="12"/>
          </p:nvPr>
        </p:nvSpPr>
        <p:spPr/>
        <p:txBody>
          <a:bodyPr/>
          <a:lstStyle/>
          <a:p>
            <a:fld id="{E1EA7695-D855-4B03-9B7C-34781ACC89D6}" type="slidenum">
              <a:rPr lang="en-US" smtClean="0"/>
              <a:pPr/>
              <a:t>25</a:t>
            </a:fld>
            <a:endParaRPr lang="en-US"/>
          </a:p>
        </p:txBody>
      </p:sp>
      <p:pic>
        <p:nvPicPr>
          <p:cNvPr id="6" name="Picture 1" descr="9 computers connected to an Ethernet cable.  Each computer connects to the cable via a Transceiver."/>
          <p:cNvPicPr>
            <a:picLocks noChangeAspect="1" noChangeArrowheads="1"/>
          </p:cNvPicPr>
          <p:nvPr/>
        </p:nvPicPr>
        <p:blipFill>
          <a:blip r:embed="rId2" cstate="print"/>
          <a:srcRect/>
          <a:stretch>
            <a:fillRect/>
          </a:stretch>
        </p:blipFill>
        <p:spPr bwMode="auto">
          <a:xfrm>
            <a:off x="4147142" y="4001329"/>
            <a:ext cx="4966732" cy="2038377"/>
          </a:xfrm>
          <a:prstGeom prst="rect">
            <a:avLst/>
          </a:prstGeom>
          <a:noFill/>
          <a:ln w="9525">
            <a:noFill/>
            <a:miter lim="800000"/>
            <a:headEnd/>
            <a:tailEnd/>
          </a:ln>
        </p:spPr>
      </p:pic>
    </p:spTree>
    <p:extLst>
      <p:ext uri="{BB962C8B-B14F-4D97-AF65-F5344CB8AC3E}">
        <p14:creationId xmlns:p14="http://schemas.microsoft.com/office/powerpoint/2010/main" val="85003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Effect transition="in" filter="fade">
                                      <p:cBhvr>
                                        <p:cTn id="7" dur="500"/>
                                        <p:tgtEl>
                                          <p:spTgt spid="450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59">
                                            <p:txEl>
                                              <p:pRg st="2" end="2"/>
                                            </p:txEl>
                                          </p:spTgt>
                                        </p:tgtEl>
                                        <p:attrNameLst>
                                          <p:attrName>style.visibility</p:attrName>
                                        </p:attrNameLst>
                                      </p:cBhvr>
                                      <p:to>
                                        <p:strVal val="visible"/>
                                      </p:to>
                                    </p:set>
                                    <p:animEffect transition="in" filter="fade">
                                      <p:cBhvr>
                                        <p:cTn id="12" dur="500"/>
                                        <p:tgtEl>
                                          <p:spTgt spid="450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059">
                                            <p:txEl>
                                              <p:pRg st="3" end="3"/>
                                            </p:txEl>
                                          </p:spTgt>
                                        </p:tgtEl>
                                        <p:attrNameLst>
                                          <p:attrName>style.visibility</p:attrName>
                                        </p:attrNameLst>
                                      </p:cBhvr>
                                      <p:to>
                                        <p:strVal val="visible"/>
                                      </p:to>
                                    </p:set>
                                    <p:animEffect transition="in" filter="fade">
                                      <p:cBhvr>
                                        <p:cTn id="17" dur="500"/>
                                        <p:tgtEl>
                                          <p:spTgt spid="45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lIns="91425" tIns="45713" rIns="91425" bIns="45713" anchor="t"/>
          <a:lstStyle/>
          <a:p>
            <a:r>
              <a:rPr lang="en-US" dirty="0"/>
              <a:t>Ethernet Frame</a:t>
            </a:r>
          </a:p>
        </p:txBody>
      </p:sp>
      <p:sp>
        <p:nvSpPr>
          <p:cNvPr id="5" name="Slide Number Placeholder 4"/>
          <p:cNvSpPr>
            <a:spLocks noGrp="1"/>
          </p:cNvSpPr>
          <p:nvPr>
            <p:ph type="sldNum" sz="quarter" idx="12"/>
          </p:nvPr>
        </p:nvSpPr>
        <p:spPr/>
        <p:txBody>
          <a:bodyPr/>
          <a:lstStyle/>
          <a:p>
            <a:fld id="{E7920FB5-4495-4E17-A252-DBA3F2AA6ECA}" type="slidenum">
              <a:rPr lang="en-US" smtClean="0"/>
              <a:pPr/>
              <a:t>26</a:t>
            </a:fld>
            <a:endParaRPr lang="en-US"/>
          </a:p>
        </p:txBody>
      </p:sp>
      <p:grpSp>
        <p:nvGrpSpPr>
          <p:cNvPr id="4" name="Group 3">
            <a:extLst>
              <a:ext uri="{FF2B5EF4-FFF2-40B4-BE49-F238E27FC236}">
                <a16:creationId xmlns:a16="http://schemas.microsoft.com/office/drawing/2014/main" id="{1DE561B5-5281-FCAC-FE72-49BA75BE8B22}"/>
              </a:ext>
              <a:ext uri="{C183D7F6-B498-43B3-948B-1728B52AA6E4}">
                <adec:decorative xmlns:adec="http://schemas.microsoft.com/office/drawing/2017/decorative" val="1"/>
              </a:ext>
            </a:extLst>
          </p:cNvPr>
          <p:cNvGrpSpPr/>
          <p:nvPr/>
        </p:nvGrpSpPr>
        <p:grpSpPr>
          <a:xfrm>
            <a:off x="1837569" y="1483635"/>
            <a:ext cx="3086854" cy="1010393"/>
            <a:chOff x="1919234" y="1317454"/>
            <a:chExt cx="3086854" cy="1010393"/>
          </a:xfrm>
        </p:grpSpPr>
        <p:sp>
          <p:nvSpPr>
            <p:cNvPr id="58372" name="Text Box 4"/>
            <p:cNvSpPr txBox="1">
              <a:spLocks noChangeArrowheads="1"/>
            </p:cNvSpPr>
            <p:nvPr/>
          </p:nvSpPr>
          <p:spPr bwMode="auto">
            <a:xfrm>
              <a:off x="1919234" y="1317454"/>
              <a:ext cx="3086854" cy="851661"/>
            </a:xfrm>
            <a:prstGeom prst="rect">
              <a:avLst/>
            </a:prstGeom>
            <a:noFill/>
            <a:ln w="9525">
              <a:noFill/>
              <a:miter lim="800000"/>
              <a:headEnd/>
              <a:tailEnd/>
            </a:ln>
          </p:spPr>
          <p:txBody>
            <a:bodyPr lIns="111904" tIns="55952" rIns="111904" bIns="55952">
              <a:spAutoFit/>
            </a:bodyPr>
            <a:lstStyle/>
            <a:p>
              <a:pPr algn="ctr">
                <a:spcBef>
                  <a:spcPct val="50000"/>
                </a:spcBef>
              </a:pPr>
              <a:r>
                <a:rPr lang="en-US" sz="2400" dirty="0">
                  <a:latin typeface="Arial Narrow" pitchFamily="34" charset="0"/>
                </a:rPr>
                <a:t>Hardware (MAC)</a:t>
              </a:r>
              <a:br>
                <a:rPr lang="en-US" sz="2400" dirty="0">
                  <a:latin typeface="Arial Narrow" pitchFamily="34" charset="0"/>
                </a:rPr>
              </a:br>
              <a:r>
                <a:rPr lang="en-US" sz="2400" dirty="0">
                  <a:latin typeface="Arial Narrow" pitchFamily="34" charset="0"/>
                </a:rPr>
                <a:t>Addresses</a:t>
              </a:r>
            </a:p>
          </p:txBody>
        </p:sp>
        <p:sp>
          <p:nvSpPr>
            <p:cNvPr id="7" name="Left Brace 6"/>
            <p:cNvSpPr/>
            <p:nvPr/>
          </p:nvSpPr>
          <p:spPr>
            <a:xfrm rot="16200000">
              <a:off x="3284048" y="1184592"/>
              <a:ext cx="357226" cy="1929284"/>
            </a:xfrm>
            <a:prstGeom prst="leftBrac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lIns="111904" tIns="55952" rIns="111904" bIns="55952" rtlCol="0" anchor="ctr"/>
            <a:lstStyle/>
            <a:p>
              <a:pPr algn="ctr"/>
              <a:endParaRPr lang="en-US"/>
            </a:p>
          </p:txBody>
        </p:sp>
      </p:grpSp>
      <p:sp>
        <p:nvSpPr>
          <p:cNvPr id="2" name="TextBox 1"/>
          <p:cNvSpPr txBox="1"/>
          <p:nvPr/>
        </p:nvSpPr>
        <p:spPr>
          <a:xfrm>
            <a:off x="457200" y="3733800"/>
            <a:ext cx="8229600" cy="2759875"/>
          </a:xfrm>
          <a:prstGeom prst="rect">
            <a:avLst/>
          </a:prstGeom>
          <a:noFill/>
        </p:spPr>
        <p:txBody>
          <a:bodyPr wrap="square" lIns="111904" tIns="55952" rIns="111904" bIns="55952" rtlCol="0">
            <a:spAutoFit/>
          </a:bodyPr>
          <a:lstStyle/>
          <a:p>
            <a:pPr marL="285750" indent="-285750">
              <a:buFont typeface="Arial" panose="020B0604020202020204" pitchFamily="34" charset="0"/>
              <a:buChar char="•"/>
            </a:pPr>
            <a:r>
              <a:rPr lang="en-US" sz="2200" dirty="0"/>
              <a:t>Ethernet “jumbo frames” support packets of 9,000 bytes with payloads of 8,960 bytes, reducing “packet overhead.”</a:t>
            </a:r>
          </a:p>
          <a:p>
            <a:pPr marL="285750" indent="-285750">
              <a:buFont typeface="Arial" panose="020B0604020202020204" pitchFamily="34" charset="0"/>
              <a:buChar char="•"/>
            </a:pPr>
            <a:r>
              <a:rPr lang="en-US" sz="2200" dirty="0"/>
              <a:t>A 32-bit VLAN address can optionally follow the source address.</a:t>
            </a:r>
          </a:p>
          <a:p>
            <a:pPr marL="285750" indent="-285750">
              <a:buFont typeface="Arial" panose="020B0604020202020204" pitchFamily="34" charset="0"/>
              <a:buChar char="•"/>
            </a:pPr>
            <a:r>
              <a:rPr lang="en-US" sz="2200" dirty="0"/>
              <a:t>“FCS” is a cyclic redundancy check for error control.</a:t>
            </a:r>
          </a:p>
          <a:p>
            <a:pPr marL="285750" indent="-285750">
              <a:buFont typeface="Arial" panose="020B0604020202020204" pitchFamily="34" charset="0"/>
              <a:buChar char="•"/>
            </a:pPr>
            <a:r>
              <a:rPr lang="en-US" sz="2200" dirty="0"/>
              <a:t>There are 96 bit-times (12 byte times) of interpacket gap after each packet.</a:t>
            </a:r>
          </a:p>
          <a:p>
            <a:pPr marL="285750" indent="-285750">
              <a:buFont typeface="Arial" panose="020B0604020202020204" pitchFamily="34" charset="0"/>
              <a:buChar char="•"/>
            </a:pPr>
            <a:endParaRPr lang="en-US" dirty="0"/>
          </a:p>
        </p:txBody>
      </p:sp>
      <p:pic>
        <p:nvPicPr>
          <p:cNvPr id="8" name="Picture 7" descr="Shape&#10;&#10;Description automatically generated with medium confidence">
            <a:extLst>
              <a:ext uri="{FF2B5EF4-FFF2-40B4-BE49-F238E27FC236}">
                <a16:creationId xmlns:a16="http://schemas.microsoft.com/office/drawing/2014/main" id="{7DE80393-9294-E6ED-8AC5-91C510110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356445"/>
            <a:ext cx="7090051" cy="1292808"/>
          </a:xfrm>
          <a:prstGeom prst="rect">
            <a:avLst/>
          </a:prstGeom>
        </p:spPr>
      </p:pic>
    </p:spTree>
    <p:extLst>
      <p:ext uri="{BB962C8B-B14F-4D97-AF65-F5344CB8AC3E}">
        <p14:creationId xmlns:p14="http://schemas.microsoft.com/office/powerpoint/2010/main" val="236612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18873-30CF-7114-27A1-21B2F1BE2D7D}"/>
              </a:ext>
            </a:extLst>
          </p:cNvPr>
          <p:cNvSpPr>
            <a:spLocks noGrp="1"/>
          </p:cNvSpPr>
          <p:nvPr>
            <p:ph type="title"/>
          </p:nvPr>
        </p:nvSpPr>
        <p:spPr/>
        <p:txBody>
          <a:bodyPr/>
          <a:lstStyle/>
          <a:p>
            <a:r>
              <a:rPr lang="en-US" dirty="0"/>
              <a:t>Ethernet MAC Addresses</a:t>
            </a:r>
          </a:p>
        </p:txBody>
      </p:sp>
      <p:sp>
        <p:nvSpPr>
          <p:cNvPr id="3" name="Content Placeholder 2">
            <a:extLst>
              <a:ext uri="{FF2B5EF4-FFF2-40B4-BE49-F238E27FC236}">
                <a16:creationId xmlns:a16="http://schemas.microsoft.com/office/drawing/2014/main" id="{CB7DCD37-4AFB-5B4A-3DD2-D670C5330248}"/>
              </a:ext>
            </a:extLst>
          </p:cNvPr>
          <p:cNvSpPr>
            <a:spLocks noGrp="1"/>
          </p:cNvSpPr>
          <p:nvPr>
            <p:ph idx="1"/>
          </p:nvPr>
        </p:nvSpPr>
        <p:spPr/>
        <p:txBody>
          <a:bodyPr>
            <a:normAutofit/>
          </a:bodyPr>
          <a:lstStyle/>
          <a:p>
            <a:pPr>
              <a:spcBef>
                <a:spcPts val="500"/>
              </a:spcBef>
            </a:pPr>
            <a:r>
              <a:rPr lang="en-US" sz="2700" dirty="0"/>
              <a:t>MAC is “medium access control.”</a:t>
            </a:r>
          </a:p>
          <a:p>
            <a:pPr>
              <a:spcBef>
                <a:spcPts val="500"/>
              </a:spcBef>
            </a:pPr>
            <a:r>
              <a:rPr lang="en-US" sz="2700" dirty="0"/>
              <a:t>48 bits, 6 bytes long for each of source and destination.</a:t>
            </a:r>
          </a:p>
          <a:p>
            <a:pPr>
              <a:spcBef>
                <a:spcPts val="500"/>
              </a:spcBef>
            </a:pPr>
            <a:r>
              <a:rPr lang="en-US" sz="2700" dirty="0"/>
              <a:t>Globally unique.</a:t>
            </a:r>
          </a:p>
          <a:p>
            <a:pPr>
              <a:spcBef>
                <a:spcPts val="500"/>
              </a:spcBef>
            </a:pPr>
            <a:r>
              <a:rPr lang="en-US" sz="2700" dirty="0"/>
              <a:t>Written as six hex pairs separated by colons</a:t>
            </a:r>
            <a:br>
              <a:rPr lang="en-US" sz="2700" dirty="0"/>
            </a:br>
            <a:r>
              <a:rPr lang="en-US" sz="2700" dirty="0"/>
              <a:t> 	00:11:25:d3:12:77</a:t>
            </a:r>
          </a:p>
          <a:p>
            <a:pPr>
              <a:spcBef>
                <a:spcPts val="500"/>
              </a:spcBef>
            </a:pPr>
            <a:r>
              <a:rPr lang="en-US" sz="2700" dirty="0"/>
              <a:t>A network interface device processes only frames with its address.</a:t>
            </a:r>
          </a:p>
          <a:p>
            <a:pPr>
              <a:spcBef>
                <a:spcPts val="500"/>
              </a:spcBef>
            </a:pPr>
            <a:r>
              <a:rPr lang="en-US" sz="2700" dirty="0"/>
              <a:t>Unless in “promiscuous mode.”</a:t>
            </a:r>
          </a:p>
          <a:p>
            <a:pPr>
              <a:spcBef>
                <a:spcPts val="500"/>
              </a:spcBef>
            </a:pPr>
            <a:r>
              <a:rPr lang="en-US" sz="2700" dirty="0"/>
              <a:t>An address of all ones is the broadcast address.</a:t>
            </a:r>
          </a:p>
        </p:txBody>
      </p:sp>
    </p:spTree>
    <p:extLst>
      <p:ext uri="{BB962C8B-B14F-4D97-AF65-F5344CB8AC3E}">
        <p14:creationId xmlns:p14="http://schemas.microsoft.com/office/powerpoint/2010/main" val="396342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18873-30CF-7114-27A1-21B2F1BE2D7D}"/>
              </a:ext>
            </a:extLst>
          </p:cNvPr>
          <p:cNvSpPr>
            <a:spLocks noGrp="1"/>
          </p:cNvSpPr>
          <p:nvPr>
            <p:ph type="title"/>
          </p:nvPr>
        </p:nvSpPr>
        <p:spPr/>
        <p:txBody>
          <a:bodyPr/>
          <a:lstStyle/>
          <a:p>
            <a:r>
              <a:rPr lang="en-US" dirty="0"/>
              <a:t>Assigning MAC Addresses</a:t>
            </a:r>
          </a:p>
        </p:txBody>
      </p:sp>
      <p:sp>
        <p:nvSpPr>
          <p:cNvPr id="3" name="Content Placeholder 2">
            <a:extLst>
              <a:ext uri="{FF2B5EF4-FFF2-40B4-BE49-F238E27FC236}">
                <a16:creationId xmlns:a16="http://schemas.microsoft.com/office/drawing/2014/main" id="{CB7DCD37-4AFB-5B4A-3DD2-D670C5330248}"/>
              </a:ext>
            </a:extLst>
          </p:cNvPr>
          <p:cNvSpPr>
            <a:spLocks noGrp="1"/>
          </p:cNvSpPr>
          <p:nvPr>
            <p:ph idx="1"/>
          </p:nvPr>
        </p:nvSpPr>
        <p:spPr/>
        <p:txBody>
          <a:bodyPr>
            <a:normAutofit/>
          </a:bodyPr>
          <a:lstStyle/>
          <a:p>
            <a:r>
              <a:rPr lang="en-US" dirty="0"/>
              <a:t>First 3 bytes identify manufacturer, but two leading bits are always zero, so 22 bits.</a:t>
            </a:r>
          </a:p>
          <a:p>
            <a:r>
              <a:rPr lang="en-US" dirty="0"/>
              <a:t>That’s enough for four million manufacturers.</a:t>
            </a:r>
          </a:p>
          <a:p>
            <a:r>
              <a:rPr lang="en-US" dirty="0"/>
              <a:t>24 bits for device, so 16 million devices.</a:t>
            </a:r>
          </a:p>
          <a:p>
            <a:r>
              <a:rPr lang="en-US" dirty="0"/>
              <a:t>Large manufacturers have more than one prefix.</a:t>
            </a:r>
          </a:p>
        </p:txBody>
      </p:sp>
    </p:spTree>
    <p:extLst>
      <p:ext uri="{BB962C8B-B14F-4D97-AF65-F5344CB8AC3E}">
        <p14:creationId xmlns:p14="http://schemas.microsoft.com/office/powerpoint/2010/main" val="927295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lIns="91425" tIns="45713" rIns="91425" bIns="45713" anchor="t"/>
          <a:lstStyle/>
          <a:p>
            <a:r>
              <a:rPr lang="en-US" altLang="en-US" dirty="0"/>
              <a:t>Ethernet MAC Protocol</a:t>
            </a:r>
          </a:p>
        </p:txBody>
      </p:sp>
      <p:sp>
        <p:nvSpPr>
          <p:cNvPr id="57347" name="Rectangle 3"/>
          <p:cNvSpPr>
            <a:spLocks noGrp="1" noChangeArrowheads="1"/>
          </p:cNvSpPr>
          <p:nvPr>
            <p:ph idx="1"/>
          </p:nvPr>
        </p:nvSpPr>
        <p:spPr>
          <a:xfrm>
            <a:off x="616970" y="1600200"/>
            <a:ext cx="7813598" cy="4775916"/>
          </a:xfrm>
        </p:spPr>
        <p:txBody>
          <a:bodyPr lIns="91425" tIns="45713" rIns="91425" bIns="45713">
            <a:normAutofit lnSpcReduction="10000"/>
          </a:bodyPr>
          <a:lstStyle/>
          <a:p>
            <a:pPr>
              <a:lnSpc>
                <a:spcPct val="90000"/>
              </a:lnSpc>
            </a:pPr>
            <a:r>
              <a:rPr lang="en-US" altLang="en-US" dirty="0"/>
              <a:t>MAC: Medium Access Control</a:t>
            </a:r>
          </a:p>
          <a:p>
            <a:pPr>
              <a:lnSpc>
                <a:spcPct val="90000"/>
              </a:lnSpc>
            </a:pPr>
            <a:r>
              <a:rPr lang="en-US" altLang="en-US" dirty="0"/>
              <a:t>Four step procedure:</a:t>
            </a:r>
          </a:p>
          <a:p>
            <a:pPr lvl="1">
              <a:lnSpc>
                <a:spcPct val="90000"/>
              </a:lnSpc>
            </a:pPr>
            <a:r>
              <a:rPr lang="en-US" altLang="en-US" sz="3000" dirty="0"/>
              <a:t>Listen; if medium is idle, transmit.</a:t>
            </a:r>
          </a:p>
          <a:p>
            <a:pPr lvl="1">
              <a:lnSpc>
                <a:spcPct val="90000"/>
              </a:lnSpc>
            </a:pPr>
            <a:r>
              <a:rPr lang="en-US" altLang="en-US" sz="3000" dirty="0"/>
              <a:t>If medium is busy, listen until idle and then transmit.</a:t>
            </a:r>
          </a:p>
          <a:p>
            <a:pPr lvl="1">
              <a:lnSpc>
                <a:spcPct val="90000"/>
              </a:lnSpc>
            </a:pPr>
            <a:r>
              <a:rPr lang="en-US" altLang="en-US" sz="3000" dirty="0"/>
              <a:t>If collision is detected, cease transmitting.</a:t>
            </a:r>
          </a:p>
          <a:p>
            <a:pPr lvl="1">
              <a:lnSpc>
                <a:spcPct val="90000"/>
              </a:lnSpc>
            </a:pPr>
            <a:r>
              <a:rPr lang="en-US" altLang="en-US" sz="3000" dirty="0"/>
              <a:t>After a collision, wait a random amount of time before re-transmitting.</a:t>
            </a:r>
          </a:p>
        </p:txBody>
      </p:sp>
      <p:sp>
        <p:nvSpPr>
          <p:cNvPr id="4" name="Slide Number Placeholder 3"/>
          <p:cNvSpPr>
            <a:spLocks noGrp="1"/>
          </p:cNvSpPr>
          <p:nvPr>
            <p:ph type="sldNum" sz="quarter" idx="12"/>
          </p:nvPr>
        </p:nvSpPr>
        <p:spPr/>
        <p:txBody>
          <a:bodyPr/>
          <a:lstStyle/>
          <a:p>
            <a:fld id="{709EE7AC-CDBA-417F-8FFB-BD589C5A2B16}" type="slidenum">
              <a:rPr lang="en-US" smtClean="0"/>
              <a:pPr/>
              <a:t>29</a:t>
            </a:fld>
            <a:endParaRPr lang="en-US"/>
          </a:p>
        </p:txBody>
      </p:sp>
    </p:spTree>
    <p:extLst>
      <p:ext uri="{BB962C8B-B14F-4D97-AF65-F5344CB8AC3E}">
        <p14:creationId xmlns:p14="http://schemas.microsoft.com/office/powerpoint/2010/main" val="95298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Effect transition="in" filter="fade">
                                      <p:cBhvr>
                                        <p:cTn id="7" dur="500"/>
                                        <p:tgtEl>
                                          <p:spTgt spid="573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Effect transition="in" filter="fade">
                                      <p:cBhvr>
                                        <p:cTn id="12" dur="500"/>
                                        <p:tgtEl>
                                          <p:spTgt spid="573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347">
                                            <p:txEl>
                                              <p:pRg st="3" end="3"/>
                                            </p:txEl>
                                          </p:spTgt>
                                        </p:tgtEl>
                                        <p:attrNameLst>
                                          <p:attrName>style.visibility</p:attrName>
                                        </p:attrNameLst>
                                      </p:cBhvr>
                                      <p:to>
                                        <p:strVal val="visible"/>
                                      </p:to>
                                    </p:set>
                                    <p:animEffect transition="in" filter="fade">
                                      <p:cBhvr>
                                        <p:cTn id="17" dur="500"/>
                                        <p:tgtEl>
                                          <p:spTgt spid="573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347">
                                            <p:txEl>
                                              <p:pRg st="4" end="4"/>
                                            </p:txEl>
                                          </p:spTgt>
                                        </p:tgtEl>
                                        <p:attrNameLst>
                                          <p:attrName>style.visibility</p:attrName>
                                        </p:attrNameLst>
                                      </p:cBhvr>
                                      <p:to>
                                        <p:strVal val="visible"/>
                                      </p:to>
                                    </p:set>
                                    <p:animEffect transition="in" filter="fade">
                                      <p:cBhvr>
                                        <p:cTn id="22" dur="500"/>
                                        <p:tgtEl>
                                          <p:spTgt spid="573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animEffect transition="in" filter="fade">
                                      <p:cBhvr>
                                        <p:cTn id="27" dur="500"/>
                                        <p:tgtEl>
                                          <p:spTgt spid="573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dirty="0"/>
              <a:t>Data Communications: </a:t>
            </a:r>
            <a:br>
              <a:rPr lang="en-US" dirty="0"/>
            </a:br>
            <a:r>
              <a:rPr lang="en-US" dirty="0"/>
              <a:t>Simple View</a:t>
            </a:r>
          </a:p>
        </p:txBody>
      </p:sp>
      <p:sp>
        <p:nvSpPr>
          <p:cNvPr id="7171" name="Content Placeholder 2"/>
          <p:cNvSpPr>
            <a:spLocks noGrp="1"/>
          </p:cNvSpPr>
          <p:nvPr>
            <p:ph idx="1"/>
          </p:nvPr>
        </p:nvSpPr>
        <p:spPr>
          <a:xfrm>
            <a:off x="533400" y="1524000"/>
            <a:ext cx="8382000" cy="4724400"/>
          </a:xfrm>
        </p:spPr>
        <p:txBody>
          <a:bodyPr>
            <a:noAutofit/>
          </a:bodyPr>
          <a:lstStyle/>
          <a:p>
            <a:pPr>
              <a:spcBef>
                <a:spcPts val="0"/>
              </a:spcBef>
            </a:pPr>
            <a:r>
              <a:rPr lang="en-US" sz="2700" b="1" dirty="0"/>
              <a:t>Messages</a:t>
            </a:r>
            <a:r>
              <a:rPr lang="en-US" sz="2700" dirty="0"/>
              <a:t>: data shared between sender and receiver.</a:t>
            </a:r>
          </a:p>
          <a:p>
            <a:pPr>
              <a:spcBef>
                <a:spcPts val="0"/>
              </a:spcBef>
            </a:pPr>
            <a:r>
              <a:rPr lang="en-US" sz="2700" dirty="0"/>
              <a:t>Communications </a:t>
            </a:r>
            <a:r>
              <a:rPr lang="en-US" sz="2700" b="1" dirty="0"/>
              <a:t>channels</a:t>
            </a:r>
            <a:r>
              <a:rPr lang="en-US" sz="2700" dirty="0"/>
              <a:t> that can capably and reliably transport messages.</a:t>
            </a:r>
          </a:p>
          <a:p>
            <a:pPr>
              <a:spcBef>
                <a:spcPts val="0"/>
              </a:spcBef>
            </a:pPr>
            <a:r>
              <a:rPr lang="en-US" sz="2700" b="1" dirty="0"/>
              <a:t>Protocols</a:t>
            </a:r>
            <a:r>
              <a:rPr lang="en-US" sz="2700" dirty="0"/>
              <a:t> establish </a:t>
            </a:r>
            <a:br>
              <a:rPr lang="en-US" sz="2700" dirty="0"/>
            </a:br>
            <a:r>
              <a:rPr lang="en-US" sz="2700" dirty="0"/>
              <a:t>accurate and appropriate </a:t>
            </a:r>
            <a:br>
              <a:rPr lang="en-US" sz="2700" dirty="0"/>
            </a:br>
            <a:r>
              <a:rPr lang="en-US" sz="2700" dirty="0"/>
              <a:t>meaning to the messages </a:t>
            </a:r>
            <a:br>
              <a:rPr lang="en-US" sz="2700" dirty="0"/>
            </a:br>
            <a:r>
              <a:rPr lang="en-US" sz="2700" dirty="0"/>
              <a:t>that are understood by both senders and receivers.</a:t>
            </a:r>
          </a:p>
          <a:p>
            <a:pPr>
              <a:spcBef>
                <a:spcPts val="0"/>
              </a:spcBef>
            </a:pPr>
            <a:r>
              <a:rPr lang="en-US" sz="2700" b="1" dirty="0"/>
              <a:t>Node:</a:t>
            </a:r>
            <a:r>
              <a:rPr lang="en-US" sz="2700" dirty="0"/>
              <a:t> any device attached to a network.</a:t>
            </a:r>
          </a:p>
          <a:p>
            <a:pPr>
              <a:spcBef>
                <a:spcPts val="0"/>
              </a:spcBef>
            </a:pPr>
            <a:r>
              <a:rPr lang="en-US" sz="2700" b="1" dirty="0"/>
              <a:t>Host:</a:t>
            </a:r>
            <a:r>
              <a:rPr lang="en-US" sz="2700" dirty="0"/>
              <a:t> a computer attached to a network. All hosts are nodes.</a:t>
            </a:r>
          </a:p>
        </p:txBody>
      </p:sp>
      <p:sp>
        <p:nvSpPr>
          <p:cNvPr id="7172" name="Slide Number Placeholder 5"/>
          <p:cNvSpPr>
            <a:spLocks noGrp="1"/>
          </p:cNvSpPr>
          <p:nvPr>
            <p:ph type="sldNum" sz="quarter" idx="12"/>
          </p:nvPr>
        </p:nvSpPr>
        <p:spPr>
          <a:noFill/>
        </p:spPr>
        <p:txBody>
          <a:bodyPr/>
          <a:lstStyle/>
          <a:p>
            <a:fld id="{53095EED-CA0C-44C6-8928-74597113E73B}" type="slidenum">
              <a:rPr lang="en-US" smtClean="0"/>
              <a:pPr/>
              <a:t>3</a:t>
            </a:fld>
            <a:endParaRPr lang="en-US" dirty="0"/>
          </a:p>
        </p:txBody>
      </p:sp>
      <p:pic>
        <p:nvPicPr>
          <p:cNvPr id="2" name="Picture 1" descr="Two rectangles labeled host, each containing a square labeled network interface. They are connected with a lightning bolt labeled channel.  Above is a biblical-looking scroll labeled protocols with arrows pointing to both hosts and to the channel">
            <a:extLst>
              <a:ext uri="{FF2B5EF4-FFF2-40B4-BE49-F238E27FC236}">
                <a16:creationId xmlns:a16="http://schemas.microsoft.com/office/drawing/2014/main" id="{2E0D02D4-ECBE-D079-5B47-8DB722370C73}"/>
              </a:ext>
            </a:extLst>
          </p:cNvPr>
          <p:cNvPicPr>
            <a:picLocks noChangeAspect="1"/>
          </p:cNvPicPr>
          <p:nvPr/>
        </p:nvPicPr>
        <p:blipFill>
          <a:blip r:embed="rId3"/>
          <a:stretch>
            <a:fillRect/>
          </a:stretch>
        </p:blipFill>
        <p:spPr>
          <a:xfrm>
            <a:off x="4876800" y="3048000"/>
            <a:ext cx="4038600" cy="1678263"/>
          </a:xfrm>
          <a:prstGeom prst="rect">
            <a:avLst/>
          </a:prstGeom>
        </p:spPr>
      </p:pic>
    </p:spTree>
    <p:extLst>
      <p:ext uri="{BB962C8B-B14F-4D97-AF65-F5344CB8AC3E}">
        <p14:creationId xmlns:p14="http://schemas.microsoft.com/office/powerpoint/2010/main" val="333824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Effect transition="in" filter="fade">
                                      <p:cBhvr>
                                        <p:cTn id="19" dur="500"/>
                                        <p:tgtEl>
                                          <p:spTgt spid="7171">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animEffect transition="in" filter="fade">
                                      <p:cBhvr>
                                        <p:cTn id="24"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C183D7F6-B498-43B3-948B-1728B52AA6E4}">
                <adec:decorative xmlns:adec="http://schemas.microsoft.com/office/drawing/2017/decorative" val="1"/>
              </a:ext>
            </a:extLst>
          </p:cNvPr>
          <p:cNvSpPr/>
          <p:nvPr/>
        </p:nvSpPr>
        <p:spPr>
          <a:xfrm>
            <a:off x="1485146" y="4743225"/>
            <a:ext cx="6366636" cy="535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904" tIns="55952" rIns="111904" bIns="55952" rtlCol="0" anchor="ctr"/>
          <a:lstStyle/>
          <a:p>
            <a:pPr algn="ctr"/>
            <a:endParaRPr lang="en-US"/>
          </a:p>
        </p:txBody>
      </p:sp>
      <p:sp>
        <p:nvSpPr>
          <p:cNvPr id="21" name="Rectangle 20">
            <a:extLst>
              <a:ext uri="{C183D7F6-B498-43B3-948B-1728B52AA6E4}">
                <adec:decorative xmlns:adec="http://schemas.microsoft.com/office/drawing/2017/decorative" val="1"/>
              </a:ext>
            </a:extLst>
          </p:cNvPr>
          <p:cNvSpPr/>
          <p:nvPr/>
        </p:nvSpPr>
        <p:spPr>
          <a:xfrm>
            <a:off x="1485146" y="3872486"/>
            <a:ext cx="6366636" cy="535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904" tIns="55952" rIns="111904" bIns="55952" rtlCol="0" anchor="ctr"/>
          <a:lstStyle/>
          <a:p>
            <a:pPr algn="ctr"/>
            <a:endParaRPr lang="en-US"/>
          </a:p>
        </p:txBody>
      </p:sp>
      <p:sp>
        <p:nvSpPr>
          <p:cNvPr id="5" name="Title 4"/>
          <p:cNvSpPr>
            <a:spLocks noGrp="1"/>
          </p:cNvSpPr>
          <p:nvPr>
            <p:ph type="title"/>
          </p:nvPr>
        </p:nvSpPr>
        <p:spPr>
          <a:xfrm>
            <a:off x="231112" y="275363"/>
            <a:ext cx="8681775" cy="831667"/>
          </a:xfrm>
        </p:spPr>
        <p:txBody>
          <a:bodyPr>
            <a:normAutofit fontScale="90000"/>
          </a:bodyPr>
          <a:lstStyle/>
          <a:p>
            <a:r>
              <a:rPr lang="en-US" dirty="0"/>
              <a:t>Ethernet Nodes “Take Turns” Sending</a:t>
            </a:r>
          </a:p>
        </p:txBody>
      </p:sp>
      <p:sp>
        <p:nvSpPr>
          <p:cNvPr id="4" name="Slide Number Placeholder 3"/>
          <p:cNvSpPr>
            <a:spLocks noGrp="1"/>
          </p:cNvSpPr>
          <p:nvPr>
            <p:ph type="sldNum" sz="quarter" idx="12"/>
          </p:nvPr>
        </p:nvSpPr>
        <p:spPr>
          <a:xfrm>
            <a:off x="424040" y="6286809"/>
            <a:ext cx="2134270" cy="366530"/>
          </a:xfrm>
        </p:spPr>
        <p:txBody>
          <a:bodyPr/>
          <a:lstStyle/>
          <a:p>
            <a:fld id="{921E7DD1-A38C-4D3C-939A-6228F0F84939}" type="slidenum">
              <a:rPr lang="en-US" smtClean="0"/>
              <a:pPr/>
              <a:t>30</a:t>
            </a:fld>
            <a:endParaRPr lang="en-US"/>
          </a:p>
        </p:txBody>
      </p:sp>
      <p:pic>
        <p:nvPicPr>
          <p:cNvPr id="13" name="Picture 2" descr="4 computers connected together."/>
          <p:cNvPicPr>
            <a:picLocks noChangeAspect="1" noChangeArrowheads="1"/>
          </p:cNvPicPr>
          <p:nvPr/>
        </p:nvPicPr>
        <p:blipFill>
          <a:blip r:embed="rId2" cstate="print"/>
          <a:srcRect/>
          <a:stretch>
            <a:fillRect/>
          </a:stretch>
        </p:blipFill>
        <p:spPr bwMode="auto">
          <a:xfrm>
            <a:off x="923679" y="1524000"/>
            <a:ext cx="7258191" cy="2167273"/>
          </a:xfrm>
          <a:prstGeom prst="rect">
            <a:avLst/>
          </a:prstGeom>
          <a:noFill/>
          <a:ln w="9525">
            <a:noFill/>
            <a:miter lim="800000"/>
            <a:headEnd/>
            <a:tailEnd/>
          </a:ln>
        </p:spPr>
      </p:pic>
      <p:grpSp>
        <p:nvGrpSpPr>
          <p:cNvPr id="2" name="Group 7">
            <a:extLst>
              <a:ext uri="{C183D7F6-B498-43B3-948B-1728B52AA6E4}">
                <adec:decorative xmlns:adec="http://schemas.microsoft.com/office/drawing/2017/decorative" val="1"/>
              </a:ext>
            </a:extLst>
          </p:cNvPr>
          <p:cNvGrpSpPr/>
          <p:nvPr/>
        </p:nvGrpSpPr>
        <p:grpSpPr>
          <a:xfrm>
            <a:off x="1388681" y="5435351"/>
            <a:ext cx="6463100" cy="736849"/>
            <a:chOff x="1782762" y="4525962"/>
            <a:chExt cx="3200400" cy="628710"/>
          </a:xfrm>
        </p:grpSpPr>
        <p:sp>
          <p:nvSpPr>
            <p:cNvPr id="6" name="Right Arrow 5"/>
            <p:cNvSpPr/>
            <p:nvPr/>
          </p:nvSpPr>
          <p:spPr>
            <a:xfrm>
              <a:off x="1782762" y="4525962"/>
              <a:ext cx="3200400" cy="381000"/>
            </a:xfrm>
            <a:prstGeom prst="rightArrow">
              <a:avLst/>
            </a:prstGeom>
            <a:gradFill flip="none" rotWithShape="1">
              <a:gsLst>
                <a:gs pos="0">
                  <a:srgbClr val="FFF200"/>
                </a:gs>
                <a:gs pos="45000">
                  <a:srgbClr val="FF7A00"/>
                </a:gs>
                <a:gs pos="70000">
                  <a:srgbClr val="FF0300"/>
                </a:gs>
                <a:gs pos="100000">
                  <a:srgbClr val="4D0808"/>
                </a:gs>
              </a:gsLst>
              <a:lin ang="27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840162" y="4754562"/>
              <a:ext cx="838200" cy="400110"/>
            </a:xfrm>
            <a:prstGeom prst="rect">
              <a:avLst/>
            </a:prstGeom>
            <a:noFill/>
          </p:spPr>
          <p:txBody>
            <a:bodyPr wrap="square" rtlCol="0">
              <a:spAutoFit/>
            </a:bodyPr>
            <a:lstStyle/>
            <a:p>
              <a:r>
                <a:rPr lang="en-US" sz="2400" dirty="0">
                  <a:latin typeface="Arial" pitchFamily="34" charset="0"/>
                  <a:cs typeface="Arial" pitchFamily="34" charset="0"/>
                </a:rPr>
                <a:t>Time</a:t>
              </a:r>
            </a:p>
          </p:txBody>
        </p:sp>
      </p:grpSp>
      <p:sp>
        <p:nvSpPr>
          <p:cNvPr id="10" name="TextBox 9"/>
          <p:cNvSpPr txBox="1"/>
          <p:nvPr/>
        </p:nvSpPr>
        <p:spPr>
          <a:xfrm>
            <a:off x="3221501" y="3917139"/>
            <a:ext cx="1736355" cy="482329"/>
          </a:xfrm>
          <a:prstGeom prst="rect">
            <a:avLst/>
          </a:prstGeom>
          <a:solidFill>
            <a:srgbClr val="FFC000"/>
          </a:solidFill>
          <a:ln w="19050">
            <a:solidFill>
              <a:schemeClr val="tx1"/>
            </a:solidFill>
          </a:ln>
        </p:spPr>
        <p:txBody>
          <a:bodyPr wrap="square" lIns="111904" tIns="55952" rIns="111904" bIns="55952" rtlCol="0">
            <a:spAutoFit/>
          </a:bodyPr>
          <a:lstStyle/>
          <a:p>
            <a:r>
              <a:rPr lang="en-US" sz="2400" dirty="0">
                <a:latin typeface="Arial" pitchFamily="34" charset="0"/>
                <a:cs typeface="Arial" pitchFamily="34" charset="0"/>
              </a:rPr>
              <a:t>A Sending</a:t>
            </a:r>
          </a:p>
        </p:txBody>
      </p:sp>
      <p:sp>
        <p:nvSpPr>
          <p:cNvPr id="11" name="TextBox 10"/>
          <p:cNvSpPr txBox="1"/>
          <p:nvPr/>
        </p:nvSpPr>
        <p:spPr>
          <a:xfrm>
            <a:off x="5054320" y="4787807"/>
            <a:ext cx="1736355" cy="482329"/>
          </a:xfrm>
          <a:prstGeom prst="rect">
            <a:avLst/>
          </a:prstGeom>
          <a:solidFill>
            <a:srgbClr val="FFC000"/>
          </a:solidFill>
          <a:ln w="19050">
            <a:solidFill>
              <a:schemeClr val="tx1"/>
            </a:solidFill>
          </a:ln>
        </p:spPr>
        <p:txBody>
          <a:bodyPr wrap="square" lIns="111904" tIns="55952" rIns="111904" bIns="55952" rtlCol="0">
            <a:spAutoFit/>
          </a:bodyPr>
          <a:lstStyle/>
          <a:p>
            <a:r>
              <a:rPr lang="en-US" sz="2400" dirty="0">
                <a:latin typeface="Arial" pitchFamily="34" charset="0"/>
                <a:cs typeface="Arial" pitchFamily="34" charset="0"/>
              </a:rPr>
              <a:t>B Sending</a:t>
            </a:r>
          </a:p>
        </p:txBody>
      </p:sp>
      <p:sp>
        <p:nvSpPr>
          <p:cNvPr id="12" name="Right Brace 11">
            <a:extLst>
              <a:ext uri="{C183D7F6-B498-43B3-948B-1728B52AA6E4}">
                <adec:decorative xmlns:adec="http://schemas.microsoft.com/office/drawing/2017/decorative" val="1"/>
              </a:ext>
            </a:extLst>
          </p:cNvPr>
          <p:cNvSpPr/>
          <p:nvPr/>
        </p:nvSpPr>
        <p:spPr>
          <a:xfrm rot="5400000">
            <a:off x="4298478" y="4073576"/>
            <a:ext cx="245594" cy="1049048"/>
          </a:xfrm>
          <a:prstGeom prst="rightBrac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lIns="111904" tIns="55952" rIns="111904" bIns="55952" rtlCol="0" anchor="ctr"/>
          <a:lstStyle/>
          <a:p>
            <a:pPr algn="ctr"/>
            <a:endParaRPr lang="en-US"/>
          </a:p>
        </p:txBody>
      </p:sp>
      <p:sp>
        <p:nvSpPr>
          <p:cNvPr id="14" name="TextBox 13"/>
          <p:cNvSpPr txBox="1"/>
          <p:nvPr/>
        </p:nvSpPr>
        <p:spPr>
          <a:xfrm>
            <a:off x="5054320" y="3950629"/>
            <a:ext cx="964642" cy="482329"/>
          </a:xfrm>
          <a:prstGeom prst="rect">
            <a:avLst/>
          </a:prstGeom>
          <a:noFill/>
        </p:spPr>
        <p:txBody>
          <a:bodyPr wrap="square" lIns="111904" tIns="55952" rIns="111904" bIns="55952" rtlCol="0">
            <a:spAutoFit/>
          </a:bodyPr>
          <a:lstStyle/>
          <a:p>
            <a:r>
              <a:rPr lang="en-US" sz="2400" dirty="0">
                <a:latin typeface="Arial" pitchFamily="34" charset="0"/>
                <a:cs typeface="Arial" pitchFamily="34" charset="0"/>
              </a:rPr>
              <a:t>Idle</a:t>
            </a:r>
          </a:p>
        </p:txBody>
      </p:sp>
      <p:sp>
        <p:nvSpPr>
          <p:cNvPr id="15" name="TextBox 14"/>
          <p:cNvSpPr txBox="1"/>
          <p:nvPr/>
        </p:nvSpPr>
        <p:spPr>
          <a:xfrm>
            <a:off x="3703822" y="4631592"/>
            <a:ext cx="1350498" cy="790105"/>
          </a:xfrm>
          <a:prstGeom prst="rect">
            <a:avLst/>
          </a:prstGeom>
          <a:noFill/>
        </p:spPr>
        <p:txBody>
          <a:bodyPr wrap="square" lIns="111904" tIns="55952" rIns="111904" bIns="55952" rtlCol="0">
            <a:spAutoFit/>
          </a:bodyPr>
          <a:lstStyle/>
          <a:p>
            <a:pPr algn="ctr"/>
            <a:r>
              <a:rPr lang="en-US" sz="2200" dirty="0">
                <a:latin typeface="Arial" pitchFamily="34" charset="0"/>
                <a:cs typeface="Arial" pitchFamily="34" charset="0"/>
              </a:rPr>
              <a:t>Listen and wait</a:t>
            </a:r>
          </a:p>
        </p:txBody>
      </p:sp>
      <p:cxnSp>
        <p:nvCxnSpPr>
          <p:cNvPr id="17" name="Straight Arrow Connector 16">
            <a:extLst>
              <a:ext uri="{C183D7F6-B498-43B3-948B-1728B52AA6E4}">
                <adec:decorative xmlns:adec="http://schemas.microsoft.com/office/drawing/2017/decorative" val="1"/>
              </a:ext>
            </a:extLst>
          </p:cNvPr>
          <p:cNvCxnSpPr/>
          <p:nvPr/>
        </p:nvCxnSpPr>
        <p:spPr>
          <a:xfrm flipV="1">
            <a:off x="3752054" y="4452978"/>
            <a:ext cx="0" cy="803759"/>
          </a:xfrm>
          <a:prstGeom prst="straightConnector1">
            <a:avLst/>
          </a:prstGeom>
          <a:ln w="25400">
            <a:solidFill>
              <a:schemeClr val="tx1"/>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85146" y="4810204"/>
            <a:ext cx="2508069" cy="451551"/>
          </a:xfrm>
          <a:prstGeom prst="rect">
            <a:avLst/>
          </a:prstGeom>
          <a:noFill/>
        </p:spPr>
        <p:txBody>
          <a:bodyPr wrap="square" lIns="111904" tIns="55952" rIns="111904" bIns="55952" rtlCol="0">
            <a:spAutoFit/>
          </a:bodyPr>
          <a:lstStyle/>
          <a:p>
            <a:pPr algn="ctr"/>
            <a:r>
              <a:rPr lang="en-US" sz="2200" dirty="0">
                <a:latin typeface="Arial" pitchFamily="34" charset="0"/>
                <a:cs typeface="Arial" pitchFamily="34" charset="0"/>
              </a:rPr>
              <a:t>Wants to Send</a:t>
            </a:r>
          </a:p>
        </p:txBody>
      </p:sp>
      <p:sp>
        <p:nvSpPr>
          <p:cNvPr id="19" name="TextBox 18"/>
          <p:cNvSpPr txBox="1"/>
          <p:nvPr/>
        </p:nvSpPr>
        <p:spPr>
          <a:xfrm>
            <a:off x="906361" y="3872486"/>
            <a:ext cx="1061106" cy="559273"/>
          </a:xfrm>
          <a:prstGeom prst="rect">
            <a:avLst/>
          </a:prstGeom>
          <a:noFill/>
        </p:spPr>
        <p:txBody>
          <a:bodyPr wrap="square" lIns="111904" tIns="55952" rIns="111904" bIns="55952" rtlCol="0">
            <a:spAutoFit/>
          </a:bodyPr>
          <a:lstStyle/>
          <a:p>
            <a:r>
              <a:rPr lang="en-US" b="1" dirty="0">
                <a:latin typeface="Arial" pitchFamily="34" charset="0"/>
                <a:cs typeface="Arial" pitchFamily="34" charset="0"/>
              </a:rPr>
              <a:t>A:</a:t>
            </a:r>
          </a:p>
        </p:txBody>
      </p:sp>
      <p:sp>
        <p:nvSpPr>
          <p:cNvPr id="20" name="TextBox 19"/>
          <p:cNvSpPr txBox="1"/>
          <p:nvPr/>
        </p:nvSpPr>
        <p:spPr>
          <a:xfrm>
            <a:off x="882245" y="4754388"/>
            <a:ext cx="1061106" cy="559273"/>
          </a:xfrm>
          <a:prstGeom prst="rect">
            <a:avLst/>
          </a:prstGeom>
          <a:noFill/>
        </p:spPr>
        <p:txBody>
          <a:bodyPr wrap="square" lIns="111904" tIns="55952" rIns="111904" bIns="55952" rtlCol="0">
            <a:spAutoFit/>
          </a:bodyPr>
          <a:lstStyle/>
          <a:p>
            <a:r>
              <a:rPr lang="en-US" b="1" dirty="0">
                <a:latin typeface="Arial" pitchFamily="34" charset="0"/>
                <a:cs typeface="Arial" pitchFamily="34" charset="0"/>
              </a:rPr>
              <a:t>B:</a:t>
            </a:r>
          </a:p>
        </p:txBody>
      </p:sp>
    </p:spTree>
    <p:extLst>
      <p:ext uri="{BB962C8B-B14F-4D97-AF65-F5344CB8AC3E}">
        <p14:creationId xmlns:p14="http://schemas.microsoft.com/office/powerpoint/2010/main" val="2342302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4 computers connected together."/>
          <p:cNvPicPr>
            <a:picLocks noChangeAspect="1" noChangeArrowheads="1"/>
          </p:cNvPicPr>
          <p:nvPr/>
        </p:nvPicPr>
        <p:blipFill>
          <a:blip r:embed="rId2" cstate="print"/>
          <a:srcRect/>
          <a:stretch>
            <a:fillRect/>
          </a:stretch>
        </p:blipFill>
        <p:spPr bwMode="auto">
          <a:xfrm>
            <a:off x="1967467" y="1586501"/>
            <a:ext cx="5089848" cy="1519812"/>
          </a:xfrm>
          <a:prstGeom prst="rect">
            <a:avLst/>
          </a:prstGeom>
          <a:noFill/>
          <a:ln w="9525">
            <a:noFill/>
            <a:miter lim="800000"/>
            <a:headEnd/>
            <a:tailEnd/>
          </a:ln>
        </p:spPr>
      </p:pic>
      <p:sp>
        <p:nvSpPr>
          <p:cNvPr id="22" name="Rectangle 21">
            <a:extLst>
              <a:ext uri="{C183D7F6-B498-43B3-948B-1728B52AA6E4}">
                <adec:decorative xmlns:adec="http://schemas.microsoft.com/office/drawing/2017/decorative" val="1"/>
              </a:ext>
            </a:extLst>
          </p:cNvPr>
          <p:cNvSpPr/>
          <p:nvPr/>
        </p:nvSpPr>
        <p:spPr>
          <a:xfrm>
            <a:off x="1485146" y="3842539"/>
            <a:ext cx="6366636" cy="535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904" tIns="55952" rIns="111904" bIns="55952" rtlCol="0" anchor="ctr"/>
          <a:lstStyle/>
          <a:p>
            <a:pPr algn="ctr"/>
            <a:endParaRPr lang="en-US"/>
          </a:p>
        </p:txBody>
      </p:sp>
      <p:sp>
        <p:nvSpPr>
          <p:cNvPr id="21" name="Rectangle 20">
            <a:extLst>
              <a:ext uri="{C183D7F6-B498-43B3-948B-1728B52AA6E4}">
                <adec:decorative xmlns:adec="http://schemas.microsoft.com/office/drawing/2017/decorative" val="1"/>
              </a:ext>
            </a:extLst>
          </p:cNvPr>
          <p:cNvSpPr/>
          <p:nvPr/>
        </p:nvSpPr>
        <p:spPr>
          <a:xfrm>
            <a:off x="1485146" y="3173328"/>
            <a:ext cx="6366636" cy="535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904" tIns="55952" rIns="111904" bIns="55952" rtlCol="0" anchor="ctr"/>
          <a:lstStyle/>
          <a:p>
            <a:pPr algn="ctr"/>
            <a:endParaRPr lang="en-US"/>
          </a:p>
        </p:txBody>
      </p:sp>
      <p:sp>
        <p:nvSpPr>
          <p:cNvPr id="5" name="Title 4"/>
          <p:cNvSpPr>
            <a:spLocks noGrp="1"/>
          </p:cNvSpPr>
          <p:nvPr>
            <p:ph type="title"/>
          </p:nvPr>
        </p:nvSpPr>
        <p:spPr>
          <a:xfrm>
            <a:off x="231112" y="275363"/>
            <a:ext cx="8681775" cy="831667"/>
          </a:xfrm>
        </p:spPr>
        <p:txBody>
          <a:bodyPr/>
          <a:lstStyle/>
          <a:p>
            <a:r>
              <a:rPr lang="en-US" dirty="0"/>
              <a:t>An Ethernet Collision</a:t>
            </a:r>
          </a:p>
        </p:txBody>
      </p:sp>
      <p:sp>
        <p:nvSpPr>
          <p:cNvPr id="4" name="Slide Number Placeholder 3"/>
          <p:cNvSpPr>
            <a:spLocks noGrp="1"/>
          </p:cNvSpPr>
          <p:nvPr>
            <p:ph type="sldNum" sz="quarter" idx="12"/>
          </p:nvPr>
        </p:nvSpPr>
        <p:spPr>
          <a:xfrm>
            <a:off x="6916006" y="6298539"/>
            <a:ext cx="2134270" cy="366530"/>
          </a:xfrm>
        </p:spPr>
        <p:txBody>
          <a:bodyPr/>
          <a:lstStyle/>
          <a:p>
            <a:fld id="{921E7DD1-A38C-4D3C-939A-6228F0F84939}" type="slidenum">
              <a:rPr lang="en-US" smtClean="0"/>
              <a:pPr/>
              <a:t>31</a:t>
            </a:fld>
            <a:endParaRPr lang="en-US"/>
          </a:p>
        </p:txBody>
      </p:sp>
      <p:grpSp>
        <p:nvGrpSpPr>
          <p:cNvPr id="2" name="Group 7">
            <a:extLst>
              <a:ext uri="{C183D7F6-B498-43B3-948B-1728B52AA6E4}">
                <adec:decorative xmlns:adec="http://schemas.microsoft.com/office/drawing/2017/decorative" val="1"/>
              </a:ext>
            </a:extLst>
          </p:cNvPr>
          <p:cNvGrpSpPr/>
          <p:nvPr/>
        </p:nvGrpSpPr>
        <p:grpSpPr>
          <a:xfrm>
            <a:off x="1388681" y="5561692"/>
            <a:ext cx="6463100" cy="729584"/>
            <a:chOff x="1782762" y="4525962"/>
            <a:chExt cx="3200400" cy="622511"/>
          </a:xfrm>
        </p:grpSpPr>
        <p:sp>
          <p:nvSpPr>
            <p:cNvPr id="6" name="Right Arrow 5"/>
            <p:cNvSpPr/>
            <p:nvPr/>
          </p:nvSpPr>
          <p:spPr>
            <a:xfrm>
              <a:off x="1782762" y="4525962"/>
              <a:ext cx="3200400" cy="381000"/>
            </a:xfrm>
            <a:prstGeom prst="rightArrow">
              <a:avLst/>
            </a:prstGeom>
            <a:gradFill flip="none" rotWithShape="1">
              <a:gsLst>
                <a:gs pos="0">
                  <a:srgbClr val="FFF200"/>
                </a:gs>
                <a:gs pos="45000">
                  <a:srgbClr val="FF7A00"/>
                </a:gs>
                <a:gs pos="70000">
                  <a:srgbClr val="FF0300"/>
                </a:gs>
                <a:gs pos="100000">
                  <a:srgbClr val="4D0808"/>
                </a:gs>
              </a:gsLst>
              <a:lin ang="27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40130" y="4754562"/>
              <a:ext cx="499731" cy="393911"/>
            </a:xfrm>
            <a:prstGeom prst="rect">
              <a:avLst/>
            </a:prstGeom>
            <a:noFill/>
          </p:spPr>
          <p:txBody>
            <a:bodyPr wrap="square" rtlCol="0">
              <a:spAutoFit/>
            </a:bodyPr>
            <a:lstStyle/>
            <a:p>
              <a:r>
                <a:rPr lang="en-US" sz="2400" dirty="0">
                  <a:latin typeface="Arial" pitchFamily="34" charset="0"/>
                  <a:cs typeface="Arial" pitchFamily="34" charset="0"/>
                </a:rPr>
                <a:t>Time</a:t>
              </a:r>
            </a:p>
          </p:txBody>
        </p:sp>
      </p:grpSp>
      <p:sp>
        <p:nvSpPr>
          <p:cNvPr id="10" name="TextBox 9"/>
          <p:cNvSpPr txBox="1"/>
          <p:nvPr/>
        </p:nvSpPr>
        <p:spPr>
          <a:xfrm>
            <a:off x="3221501" y="3217981"/>
            <a:ext cx="1736355" cy="482329"/>
          </a:xfrm>
          <a:prstGeom prst="rect">
            <a:avLst/>
          </a:prstGeom>
          <a:solidFill>
            <a:srgbClr val="FFC000"/>
          </a:solidFill>
          <a:ln w="19050">
            <a:solidFill>
              <a:schemeClr val="tx1"/>
            </a:solidFill>
          </a:ln>
        </p:spPr>
        <p:txBody>
          <a:bodyPr wrap="square" lIns="111904" tIns="55952" rIns="111904" bIns="55952" rtlCol="0">
            <a:spAutoFit/>
          </a:bodyPr>
          <a:lstStyle/>
          <a:p>
            <a:r>
              <a:rPr lang="en-US" sz="2400" dirty="0">
                <a:latin typeface="Arial" pitchFamily="34" charset="0"/>
                <a:cs typeface="Arial" pitchFamily="34" charset="0"/>
              </a:rPr>
              <a:t>A Sending</a:t>
            </a:r>
          </a:p>
        </p:txBody>
      </p:sp>
      <p:sp>
        <p:nvSpPr>
          <p:cNvPr id="11" name="TextBox 10"/>
          <p:cNvSpPr txBox="1"/>
          <p:nvPr/>
        </p:nvSpPr>
        <p:spPr>
          <a:xfrm>
            <a:off x="5054320" y="3887122"/>
            <a:ext cx="1736355" cy="482329"/>
          </a:xfrm>
          <a:prstGeom prst="rect">
            <a:avLst/>
          </a:prstGeom>
          <a:gradFill>
            <a:gsLst>
              <a:gs pos="100000">
                <a:srgbClr val="5E9EFF"/>
              </a:gs>
              <a:gs pos="39999">
                <a:srgbClr val="85C2FF"/>
              </a:gs>
              <a:gs pos="70000">
                <a:srgbClr val="C4D6EB"/>
              </a:gs>
              <a:gs pos="100000">
                <a:srgbClr val="FFEBFA"/>
              </a:gs>
            </a:gsLst>
            <a:lin ang="5400000" scaled="0"/>
          </a:gradFill>
          <a:ln w="19050">
            <a:solidFill>
              <a:schemeClr val="tx1"/>
            </a:solidFill>
          </a:ln>
        </p:spPr>
        <p:txBody>
          <a:bodyPr wrap="square" lIns="111904" tIns="55952" rIns="111904" bIns="55952" rtlCol="0">
            <a:spAutoFit/>
          </a:bodyPr>
          <a:lstStyle/>
          <a:p>
            <a:pPr algn="ctr"/>
            <a:r>
              <a:rPr lang="en-US" sz="2400" dirty="0">
                <a:latin typeface="Arial" pitchFamily="34" charset="0"/>
                <a:cs typeface="Arial" pitchFamily="34" charset="0"/>
              </a:rPr>
              <a:t>Collision</a:t>
            </a:r>
          </a:p>
        </p:txBody>
      </p:sp>
      <p:sp>
        <p:nvSpPr>
          <p:cNvPr id="14" name="TextBox 13"/>
          <p:cNvSpPr txBox="1"/>
          <p:nvPr/>
        </p:nvSpPr>
        <p:spPr>
          <a:xfrm>
            <a:off x="5054320" y="3251471"/>
            <a:ext cx="964642" cy="482329"/>
          </a:xfrm>
          <a:prstGeom prst="rect">
            <a:avLst/>
          </a:prstGeom>
          <a:noFill/>
        </p:spPr>
        <p:txBody>
          <a:bodyPr wrap="square" lIns="111904" tIns="55952" rIns="111904" bIns="55952" rtlCol="0">
            <a:spAutoFit/>
          </a:bodyPr>
          <a:lstStyle/>
          <a:p>
            <a:r>
              <a:rPr lang="en-US" sz="2400" dirty="0">
                <a:latin typeface="Arial" pitchFamily="34" charset="0"/>
                <a:cs typeface="Arial" pitchFamily="34" charset="0"/>
              </a:rPr>
              <a:t>Idle</a:t>
            </a:r>
          </a:p>
        </p:txBody>
      </p:sp>
      <p:sp>
        <p:nvSpPr>
          <p:cNvPr id="18" name="TextBox 17"/>
          <p:cNvSpPr txBox="1"/>
          <p:nvPr/>
        </p:nvSpPr>
        <p:spPr>
          <a:xfrm>
            <a:off x="1159579" y="3909519"/>
            <a:ext cx="2508069" cy="451551"/>
          </a:xfrm>
          <a:prstGeom prst="rect">
            <a:avLst/>
          </a:prstGeom>
          <a:noFill/>
        </p:spPr>
        <p:txBody>
          <a:bodyPr wrap="square" lIns="111904" tIns="55952" rIns="111904" bIns="55952" rtlCol="0">
            <a:spAutoFit/>
          </a:bodyPr>
          <a:lstStyle/>
          <a:p>
            <a:pPr algn="r"/>
            <a:r>
              <a:rPr lang="en-US" sz="2200" dirty="0">
                <a:latin typeface="Arial" pitchFamily="34" charset="0"/>
                <a:cs typeface="Arial" pitchFamily="34" charset="0"/>
              </a:rPr>
              <a:t>Wants to Send</a:t>
            </a:r>
          </a:p>
        </p:txBody>
      </p:sp>
      <p:sp>
        <p:nvSpPr>
          <p:cNvPr id="19" name="TextBox 18"/>
          <p:cNvSpPr txBox="1"/>
          <p:nvPr/>
        </p:nvSpPr>
        <p:spPr>
          <a:xfrm>
            <a:off x="906361" y="3173328"/>
            <a:ext cx="1061106" cy="559273"/>
          </a:xfrm>
          <a:prstGeom prst="rect">
            <a:avLst/>
          </a:prstGeom>
          <a:noFill/>
        </p:spPr>
        <p:txBody>
          <a:bodyPr wrap="square" lIns="111904" tIns="55952" rIns="111904" bIns="55952" rtlCol="0">
            <a:spAutoFit/>
          </a:bodyPr>
          <a:lstStyle/>
          <a:p>
            <a:r>
              <a:rPr lang="en-US" b="1" dirty="0">
                <a:latin typeface="Arial" pitchFamily="34" charset="0"/>
                <a:cs typeface="Arial" pitchFamily="34" charset="0"/>
              </a:rPr>
              <a:t>A:</a:t>
            </a:r>
          </a:p>
        </p:txBody>
      </p:sp>
      <p:sp>
        <p:nvSpPr>
          <p:cNvPr id="20" name="TextBox 19"/>
          <p:cNvSpPr txBox="1"/>
          <p:nvPr/>
        </p:nvSpPr>
        <p:spPr>
          <a:xfrm>
            <a:off x="882245" y="3853702"/>
            <a:ext cx="1061106" cy="559273"/>
          </a:xfrm>
          <a:prstGeom prst="rect">
            <a:avLst/>
          </a:prstGeom>
          <a:noFill/>
        </p:spPr>
        <p:txBody>
          <a:bodyPr wrap="square" lIns="111904" tIns="55952" rIns="111904" bIns="55952" rtlCol="0">
            <a:spAutoFit/>
          </a:bodyPr>
          <a:lstStyle/>
          <a:p>
            <a:r>
              <a:rPr lang="en-US" b="1" dirty="0">
                <a:latin typeface="Arial" pitchFamily="34" charset="0"/>
                <a:cs typeface="Arial" pitchFamily="34" charset="0"/>
              </a:rPr>
              <a:t>B:</a:t>
            </a:r>
          </a:p>
        </p:txBody>
      </p:sp>
      <p:sp>
        <p:nvSpPr>
          <p:cNvPr id="23" name="Rectangle 22">
            <a:extLst>
              <a:ext uri="{C183D7F6-B498-43B3-948B-1728B52AA6E4}">
                <adec:decorative xmlns:adec="http://schemas.microsoft.com/office/drawing/2017/decorative" val="1"/>
              </a:ext>
            </a:extLst>
          </p:cNvPr>
          <p:cNvSpPr/>
          <p:nvPr/>
        </p:nvSpPr>
        <p:spPr>
          <a:xfrm>
            <a:off x="1485146" y="4579318"/>
            <a:ext cx="6366636" cy="535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904" tIns="55952" rIns="111904" bIns="55952" rtlCol="0" anchor="ctr"/>
          <a:lstStyle/>
          <a:p>
            <a:pPr algn="ctr"/>
            <a:endParaRPr lang="en-US"/>
          </a:p>
        </p:txBody>
      </p:sp>
      <p:sp>
        <p:nvSpPr>
          <p:cNvPr id="28" name="TextBox 27"/>
          <p:cNvSpPr txBox="1"/>
          <p:nvPr/>
        </p:nvSpPr>
        <p:spPr>
          <a:xfrm>
            <a:off x="1653958" y="4646298"/>
            <a:ext cx="2508069" cy="451551"/>
          </a:xfrm>
          <a:prstGeom prst="rect">
            <a:avLst/>
          </a:prstGeom>
          <a:noFill/>
        </p:spPr>
        <p:txBody>
          <a:bodyPr wrap="square" lIns="111904" tIns="55952" rIns="111904" bIns="55952" rtlCol="0">
            <a:spAutoFit/>
          </a:bodyPr>
          <a:lstStyle/>
          <a:p>
            <a:pPr algn="r"/>
            <a:r>
              <a:rPr lang="en-US" sz="2200" dirty="0">
                <a:latin typeface="Arial" pitchFamily="34" charset="0"/>
                <a:cs typeface="Arial" pitchFamily="34" charset="0"/>
              </a:rPr>
              <a:t>Wants to Send</a:t>
            </a:r>
          </a:p>
        </p:txBody>
      </p:sp>
      <p:sp>
        <p:nvSpPr>
          <p:cNvPr id="29" name="TextBox 28"/>
          <p:cNvSpPr txBox="1"/>
          <p:nvPr/>
        </p:nvSpPr>
        <p:spPr>
          <a:xfrm>
            <a:off x="882245" y="4590482"/>
            <a:ext cx="1061106" cy="559273"/>
          </a:xfrm>
          <a:prstGeom prst="rect">
            <a:avLst/>
          </a:prstGeom>
          <a:noFill/>
        </p:spPr>
        <p:txBody>
          <a:bodyPr wrap="square" lIns="111904" tIns="55952" rIns="111904" bIns="55952" rtlCol="0">
            <a:spAutoFit/>
          </a:bodyPr>
          <a:lstStyle/>
          <a:p>
            <a:r>
              <a:rPr lang="en-US" b="1" dirty="0">
                <a:latin typeface="Arial" pitchFamily="34" charset="0"/>
                <a:cs typeface="Arial" pitchFamily="34" charset="0"/>
              </a:rPr>
              <a:t>C:</a:t>
            </a:r>
          </a:p>
        </p:txBody>
      </p:sp>
      <p:sp>
        <p:nvSpPr>
          <p:cNvPr id="33" name="Right Brace 32">
            <a:extLst>
              <a:ext uri="{C183D7F6-B498-43B3-948B-1728B52AA6E4}">
                <adec:decorative xmlns:adec="http://schemas.microsoft.com/office/drawing/2017/decorative" val="1"/>
              </a:ext>
            </a:extLst>
          </p:cNvPr>
          <p:cNvSpPr/>
          <p:nvPr/>
        </p:nvSpPr>
        <p:spPr>
          <a:xfrm>
            <a:off x="6983604" y="3820212"/>
            <a:ext cx="289393" cy="1250292"/>
          </a:xfrm>
          <a:prstGeom prst="rightBrac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lIns="111904" tIns="55952" rIns="111904" bIns="55952" rtlCol="0" anchor="ctr"/>
          <a:lstStyle/>
          <a:p>
            <a:pPr algn="ctr"/>
            <a:endParaRPr lang="en-US"/>
          </a:p>
        </p:txBody>
      </p:sp>
      <p:sp>
        <p:nvSpPr>
          <p:cNvPr id="34" name="TextBox 33"/>
          <p:cNvSpPr txBox="1"/>
          <p:nvPr/>
        </p:nvSpPr>
        <p:spPr>
          <a:xfrm>
            <a:off x="7224766" y="3876030"/>
            <a:ext cx="1774538" cy="1220992"/>
          </a:xfrm>
          <a:prstGeom prst="rect">
            <a:avLst/>
          </a:prstGeom>
          <a:noFill/>
        </p:spPr>
        <p:txBody>
          <a:bodyPr wrap="square" lIns="111904" tIns="55952" rIns="111904" bIns="55952" rtlCol="0">
            <a:spAutoFit/>
          </a:bodyPr>
          <a:lstStyle/>
          <a:p>
            <a:r>
              <a:rPr lang="en-US" sz="2400" dirty="0">
                <a:latin typeface="Arial" pitchFamily="34" charset="0"/>
                <a:cs typeface="Arial" pitchFamily="34" charset="0"/>
              </a:rPr>
              <a:t>Both Messages Lost</a:t>
            </a:r>
          </a:p>
        </p:txBody>
      </p:sp>
      <p:cxnSp>
        <p:nvCxnSpPr>
          <p:cNvPr id="35" name="Straight Arrow Connector 34">
            <a:extLst>
              <a:ext uri="{C183D7F6-B498-43B3-948B-1728B52AA6E4}">
                <adec:decorative xmlns:adec="http://schemas.microsoft.com/office/drawing/2017/decorative" val="1"/>
              </a:ext>
            </a:extLst>
          </p:cNvPr>
          <p:cNvCxnSpPr/>
          <p:nvPr/>
        </p:nvCxnSpPr>
        <p:spPr>
          <a:xfrm flipV="1">
            <a:off x="3703822" y="3820212"/>
            <a:ext cx="0" cy="535839"/>
          </a:xfrm>
          <a:prstGeom prst="straightConnector1">
            <a:avLst/>
          </a:prstGeom>
          <a:ln w="25400">
            <a:solidFill>
              <a:schemeClr val="tx1"/>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C183D7F6-B498-43B3-948B-1728B52AA6E4}">
                <adec:decorative xmlns:adec="http://schemas.microsoft.com/office/drawing/2017/decorative" val="1"/>
              </a:ext>
            </a:extLst>
          </p:cNvPr>
          <p:cNvCxnSpPr/>
          <p:nvPr/>
        </p:nvCxnSpPr>
        <p:spPr>
          <a:xfrm flipV="1">
            <a:off x="4186143" y="4534665"/>
            <a:ext cx="0" cy="558166"/>
          </a:xfrm>
          <a:prstGeom prst="straightConnector1">
            <a:avLst/>
          </a:prstGeom>
          <a:ln w="25400">
            <a:solidFill>
              <a:schemeClr val="tx1"/>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054320" y="4612738"/>
            <a:ext cx="1736355" cy="482329"/>
          </a:xfrm>
          <a:prstGeom prst="rect">
            <a:avLst/>
          </a:prstGeom>
          <a:gradFill>
            <a:gsLst>
              <a:gs pos="100000">
                <a:srgbClr val="5E9EFF"/>
              </a:gs>
              <a:gs pos="39999">
                <a:srgbClr val="85C2FF"/>
              </a:gs>
              <a:gs pos="70000">
                <a:srgbClr val="C4D6EB"/>
              </a:gs>
              <a:gs pos="100000">
                <a:srgbClr val="FFEBFA"/>
              </a:gs>
            </a:gsLst>
            <a:lin ang="5400000" scaled="0"/>
          </a:gradFill>
          <a:ln w="19050">
            <a:solidFill>
              <a:schemeClr val="tx1"/>
            </a:solidFill>
          </a:ln>
        </p:spPr>
        <p:txBody>
          <a:bodyPr wrap="square" lIns="111904" tIns="55952" rIns="111904" bIns="55952" rtlCol="0">
            <a:spAutoFit/>
          </a:bodyPr>
          <a:lstStyle/>
          <a:p>
            <a:pPr algn="ctr"/>
            <a:r>
              <a:rPr lang="en-US" sz="2400" dirty="0">
                <a:latin typeface="Arial" pitchFamily="34" charset="0"/>
                <a:cs typeface="Arial" pitchFamily="34" charset="0"/>
              </a:rPr>
              <a:t>Collision</a:t>
            </a:r>
          </a:p>
        </p:txBody>
      </p:sp>
      <p:cxnSp>
        <p:nvCxnSpPr>
          <p:cNvPr id="42" name="Straight Arrow Connector 41">
            <a:extLst>
              <a:ext uri="{C183D7F6-B498-43B3-948B-1728B52AA6E4}">
                <adec:decorative xmlns:adec="http://schemas.microsoft.com/office/drawing/2017/decorative" val="1"/>
              </a:ext>
            </a:extLst>
          </p:cNvPr>
          <p:cNvCxnSpPr/>
          <p:nvPr/>
        </p:nvCxnSpPr>
        <p:spPr>
          <a:xfrm flipV="1">
            <a:off x="5054320" y="5148648"/>
            <a:ext cx="0" cy="468859"/>
          </a:xfrm>
          <a:prstGeom prst="straightConnector1">
            <a:avLst/>
          </a:prstGeom>
          <a:ln w="25400">
            <a:solidFill>
              <a:schemeClr val="tx1"/>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054320" y="5218139"/>
            <a:ext cx="2508069" cy="451551"/>
          </a:xfrm>
          <a:prstGeom prst="rect">
            <a:avLst/>
          </a:prstGeom>
          <a:noFill/>
        </p:spPr>
        <p:txBody>
          <a:bodyPr wrap="square" lIns="111904" tIns="55952" rIns="111904" bIns="55952" rtlCol="0">
            <a:spAutoFit/>
          </a:bodyPr>
          <a:lstStyle/>
          <a:p>
            <a:r>
              <a:rPr lang="en-US" sz="2200" dirty="0">
                <a:latin typeface="Arial" pitchFamily="34" charset="0"/>
                <a:cs typeface="Arial" pitchFamily="34" charset="0"/>
              </a:rPr>
              <a:t>Both Send</a:t>
            </a:r>
          </a:p>
        </p:txBody>
      </p:sp>
    </p:spTree>
    <p:extLst>
      <p:ext uri="{BB962C8B-B14F-4D97-AF65-F5344CB8AC3E}">
        <p14:creationId xmlns:p14="http://schemas.microsoft.com/office/powerpoint/2010/main" val="1408902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C183D7F6-B498-43B3-948B-1728B52AA6E4}">
                <adec:decorative xmlns:adec="http://schemas.microsoft.com/office/drawing/2017/decorative" val="1"/>
              </a:ext>
            </a:extLst>
          </p:cNvPr>
          <p:cNvSpPr/>
          <p:nvPr/>
        </p:nvSpPr>
        <p:spPr>
          <a:xfrm>
            <a:off x="906360" y="2474603"/>
            <a:ext cx="8006527" cy="535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904" tIns="55952" rIns="111904" bIns="55952" rtlCol="0" anchor="ctr"/>
          <a:lstStyle/>
          <a:p>
            <a:pPr algn="ctr"/>
            <a:endParaRPr lang="en-US"/>
          </a:p>
        </p:txBody>
      </p:sp>
      <p:sp>
        <p:nvSpPr>
          <p:cNvPr id="21" name="Rectangle 20">
            <a:extLst>
              <a:ext uri="{C183D7F6-B498-43B3-948B-1728B52AA6E4}">
                <adec:decorative xmlns:adec="http://schemas.microsoft.com/office/drawing/2017/decorative" val="1"/>
              </a:ext>
            </a:extLst>
          </p:cNvPr>
          <p:cNvSpPr/>
          <p:nvPr/>
        </p:nvSpPr>
        <p:spPr>
          <a:xfrm>
            <a:off x="906360" y="1603864"/>
            <a:ext cx="8006527" cy="535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904" tIns="55952" rIns="111904" bIns="55952" rtlCol="0" anchor="ctr"/>
          <a:lstStyle/>
          <a:p>
            <a:pPr algn="ctr"/>
            <a:endParaRPr lang="en-US"/>
          </a:p>
        </p:txBody>
      </p:sp>
      <p:sp>
        <p:nvSpPr>
          <p:cNvPr id="5" name="Title 4"/>
          <p:cNvSpPr>
            <a:spLocks noGrp="1"/>
          </p:cNvSpPr>
          <p:nvPr>
            <p:ph type="title"/>
          </p:nvPr>
        </p:nvSpPr>
        <p:spPr/>
        <p:txBody>
          <a:bodyPr/>
          <a:lstStyle/>
          <a:p>
            <a:r>
              <a:rPr lang="en-US" dirty="0"/>
              <a:t>Recovery From a Collision</a:t>
            </a:r>
          </a:p>
        </p:txBody>
      </p:sp>
      <p:sp>
        <p:nvSpPr>
          <p:cNvPr id="3" name="Content Placeholder 2"/>
          <p:cNvSpPr>
            <a:spLocks noGrp="1"/>
          </p:cNvSpPr>
          <p:nvPr>
            <p:ph idx="1"/>
          </p:nvPr>
        </p:nvSpPr>
        <p:spPr>
          <a:xfrm>
            <a:off x="529548" y="4640289"/>
            <a:ext cx="8229600" cy="1070464"/>
          </a:xfrm>
        </p:spPr>
        <p:txBody>
          <a:bodyPr>
            <a:noAutofit/>
          </a:bodyPr>
          <a:lstStyle/>
          <a:p>
            <a:pPr marL="341930" indent="-341930" defTabSz="913108">
              <a:defRPr/>
            </a:pPr>
            <a:r>
              <a:rPr lang="en-US" sz="2700" dirty="0"/>
              <a:t>B and C each wait a </a:t>
            </a:r>
            <a:r>
              <a:rPr lang="en-US" sz="2700" i="1" dirty="0"/>
              <a:t>random</a:t>
            </a:r>
            <a:r>
              <a:rPr lang="en-US" sz="2700" dirty="0"/>
              <a:t> time before trying again.</a:t>
            </a:r>
          </a:p>
          <a:p>
            <a:pPr marL="341930" indent="-341930" defTabSz="913108">
              <a:defRPr/>
            </a:pPr>
            <a:r>
              <a:rPr lang="en-US" sz="2700" dirty="0"/>
              <a:t>One of them “wins” and the collision is recovered.</a:t>
            </a:r>
          </a:p>
        </p:txBody>
      </p:sp>
      <p:sp>
        <p:nvSpPr>
          <p:cNvPr id="4" name="Slide Number Placeholder 3"/>
          <p:cNvSpPr>
            <a:spLocks noGrp="1"/>
          </p:cNvSpPr>
          <p:nvPr>
            <p:ph type="sldNum" sz="quarter" idx="12"/>
          </p:nvPr>
        </p:nvSpPr>
        <p:spPr/>
        <p:txBody>
          <a:bodyPr/>
          <a:lstStyle/>
          <a:p>
            <a:fld id="{921E7DD1-A38C-4D3C-939A-6228F0F84939}" type="slidenum">
              <a:rPr lang="en-US" smtClean="0"/>
              <a:pPr/>
              <a:t>32</a:t>
            </a:fld>
            <a:endParaRPr lang="en-US"/>
          </a:p>
        </p:txBody>
      </p:sp>
      <p:grpSp>
        <p:nvGrpSpPr>
          <p:cNvPr id="2" name="Group 7">
            <a:extLst>
              <a:ext uri="{C183D7F6-B498-43B3-948B-1728B52AA6E4}">
                <adec:decorative xmlns:adec="http://schemas.microsoft.com/office/drawing/2017/decorative" val="1"/>
              </a:ext>
            </a:extLst>
          </p:cNvPr>
          <p:cNvGrpSpPr/>
          <p:nvPr/>
        </p:nvGrpSpPr>
        <p:grpSpPr>
          <a:xfrm>
            <a:off x="834013" y="3924500"/>
            <a:ext cx="7910062" cy="750386"/>
            <a:chOff x="1782762" y="4266702"/>
            <a:chExt cx="3200400" cy="640260"/>
          </a:xfrm>
        </p:grpSpPr>
        <p:sp>
          <p:nvSpPr>
            <p:cNvPr id="6" name="Right Arrow 5"/>
            <p:cNvSpPr/>
            <p:nvPr/>
          </p:nvSpPr>
          <p:spPr>
            <a:xfrm>
              <a:off x="1782762" y="4525962"/>
              <a:ext cx="3200400" cy="381000"/>
            </a:xfrm>
            <a:prstGeom prst="rightArrow">
              <a:avLst/>
            </a:prstGeom>
            <a:gradFill flip="none" rotWithShape="1">
              <a:gsLst>
                <a:gs pos="0">
                  <a:srgbClr val="FFF200"/>
                </a:gs>
                <a:gs pos="45000">
                  <a:srgbClr val="FF7A00"/>
                </a:gs>
                <a:gs pos="70000">
                  <a:srgbClr val="FF0300"/>
                </a:gs>
                <a:gs pos="100000">
                  <a:srgbClr val="4D0808"/>
                </a:gs>
              </a:gsLst>
              <a:lin ang="27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75691" y="4266702"/>
              <a:ext cx="838200" cy="400110"/>
            </a:xfrm>
            <a:prstGeom prst="rect">
              <a:avLst/>
            </a:prstGeom>
            <a:noFill/>
          </p:spPr>
          <p:txBody>
            <a:bodyPr wrap="square" rtlCol="0">
              <a:spAutoFit/>
            </a:bodyPr>
            <a:lstStyle/>
            <a:p>
              <a:pPr algn="r"/>
              <a:r>
                <a:rPr lang="en-US" sz="2400" dirty="0">
                  <a:latin typeface="Arial" pitchFamily="34" charset="0"/>
                  <a:cs typeface="Arial" pitchFamily="34" charset="0"/>
                </a:rPr>
                <a:t>Time</a:t>
              </a:r>
            </a:p>
          </p:txBody>
        </p:sp>
      </p:grpSp>
      <p:sp>
        <p:nvSpPr>
          <p:cNvPr id="10" name="TextBox 9"/>
          <p:cNvSpPr txBox="1"/>
          <p:nvPr/>
        </p:nvSpPr>
        <p:spPr>
          <a:xfrm>
            <a:off x="1099289" y="1648517"/>
            <a:ext cx="1736355" cy="482329"/>
          </a:xfrm>
          <a:prstGeom prst="rect">
            <a:avLst/>
          </a:prstGeom>
          <a:solidFill>
            <a:srgbClr val="FFC000"/>
          </a:solidFill>
          <a:ln w="19050">
            <a:solidFill>
              <a:schemeClr val="tx1"/>
            </a:solidFill>
          </a:ln>
        </p:spPr>
        <p:txBody>
          <a:bodyPr wrap="square" lIns="111904" tIns="55952" rIns="111904" bIns="55952" rtlCol="0">
            <a:spAutoFit/>
          </a:bodyPr>
          <a:lstStyle/>
          <a:p>
            <a:r>
              <a:rPr lang="en-US" sz="2400" dirty="0">
                <a:latin typeface="Arial" pitchFamily="34" charset="0"/>
                <a:cs typeface="Arial" pitchFamily="34" charset="0"/>
              </a:rPr>
              <a:t>A Sending</a:t>
            </a:r>
          </a:p>
        </p:txBody>
      </p:sp>
      <p:sp>
        <p:nvSpPr>
          <p:cNvPr id="11" name="TextBox 10"/>
          <p:cNvSpPr txBox="1"/>
          <p:nvPr/>
        </p:nvSpPr>
        <p:spPr>
          <a:xfrm>
            <a:off x="2932108" y="2519186"/>
            <a:ext cx="1736355" cy="482329"/>
          </a:xfrm>
          <a:prstGeom prst="rect">
            <a:avLst/>
          </a:prstGeom>
          <a:gradFill>
            <a:gsLst>
              <a:gs pos="100000">
                <a:srgbClr val="5E9EFF"/>
              </a:gs>
              <a:gs pos="39999">
                <a:srgbClr val="85C2FF"/>
              </a:gs>
              <a:gs pos="70000">
                <a:srgbClr val="C4D6EB"/>
              </a:gs>
              <a:gs pos="100000">
                <a:srgbClr val="FFEBFA"/>
              </a:gs>
            </a:gsLst>
            <a:lin ang="5400000" scaled="0"/>
          </a:gradFill>
          <a:ln w="19050">
            <a:solidFill>
              <a:schemeClr val="tx1"/>
            </a:solidFill>
          </a:ln>
        </p:spPr>
        <p:txBody>
          <a:bodyPr wrap="square" lIns="111904" tIns="55952" rIns="111904" bIns="55952" rtlCol="0">
            <a:spAutoFit/>
          </a:bodyPr>
          <a:lstStyle/>
          <a:p>
            <a:pPr algn="ctr"/>
            <a:r>
              <a:rPr lang="en-US" sz="2400" dirty="0">
                <a:latin typeface="Arial" pitchFamily="34" charset="0"/>
                <a:cs typeface="Arial" pitchFamily="34" charset="0"/>
              </a:rPr>
              <a:t>Collision</a:t>
            </a:r>
          </a:p>
        </p:txBody>
      </p:sp>
      <p:sp>
        <p:nvSpPr>
          <p:cNvPr id="14" name="TextBox 13"/>
          <p:cNvSpPr txBox="1"/>
          <p:nvPr/>
        </p:nvSpPr>
        <p:spPr>
          <a:xfrm>
            <a:off x="2932108" y="1682007"/>
            <a:ext cx="964642" cy="482329"/>
          </a:xfrm>
          <a:prstGeom prst="rect">
            <a:avLst/>
          </a:prstGeom>
          <a:noFill/>
        </p:spPr>
        <p:txBody>
          <a:bodyPr wrap="square" lIns="111904" tIns="55952" rIns="111904" bIns="55952" rtlCol="0">
            <a:spAutoFit/>
          </a:bodyPr>
          <a:lstStyle/>
          <a:p>
            <a:r>
              <a:rPr lang="en-US" sz="2400" dirty="0">
                <a:latin typeface="Arial" pitchFamily="34" charset="0"/>
                <a:cs typeface="Arial" pitchFamily="34" charset="0"/>
              </a:rPr>
              <a:t>Idle</a:t>
            </a:r>
          </a:p>
        </p:txBody>
      </p:sp>
      <p:sp>
        <p:nvSpPr>
          <p:cNvPr id="19" name="TextBox 18"/>
          <p:cNvSpPr txBox="1"/>
          <p:nvPr/>
        </p:nvSpPr>
        <p:spPr>
          <a:xfrm>
            <a:off x="327576" y="1603864"/>
            <a:ext cx="1061106" cy="559273"/>
          </a:xfrm>
          <a:prstGeom prst="rect">
            <a:avLst/>
          </a:prstGeom>
          <a:noFill/>
        </p:spPr>
        <p:txBody>
          <a:bodyPr wrap="square" lIns="111904" tIns="55952" rIns="111904" bIns="55952" rtlCol="0">
            <a:spAutoFit/>
          </a:bodyPr>
          <a:lstStyle/>
          <a:p>
            <a:r>
              <a:rPr lang="en-US" b="1" dirty="0">
                <a:latin typeface="Arial" pitchFamily="34" charset="0"/>
                <a:cs typeface="Arial" pitchFamily="34" charset="0"/>
              </a:rPr>
              <a:t>A:</a:t>
            </a:r>
          </a:p>
        </p:txBody>
      </p:sp>
      <p:sp>
        <p:nvSpPr>
          <p:cNvPr id="20" name="TextBox 19"/>
          <p:cNvSpPr txBox="1"/>
          <p:nvPr/>
        </p:nvSpPr>
        <p:spPr>
          <a:xfrm>
            <a:off x="303460" y="2485766"/>
            <a:ext cx="1061106" cy="559273"/>
          </a:xfrm>
          <a:prstGeom prst="rect">
            <a:avLst/>
          </a:prstGeom>
          <a:noFill/>
        </p:spPr>
        <p:txBody>
          <a:bodyPr wrap="square" lIns="111904" tIns="55952" rIns="111904" bIns="55952" rtlCol="0">
            <a:spAutoFit/>
          </a:bodyPr>
          <a:lstStyle/>
          <a:p>
            <a:r>
              <a:rPr lang="en-US" b="1" dirty="0">
                <a:latin typeface="Arial" pitchFamily="34" charset="0"/>
                <a:cs typeface="Arial" pitchFamily="34" charset="0"/>
              </a:rPr>
              <a:t>B:</a:t>
            </a:r>
          </a:p>
        </p:txBody>
      </p:sp>
      <p:sp>
        <p:nvSpPr>
          <p:cNvPr id="23" name="Rectangle 22">
            <a:extLst>
              <a:ext uri="{C183D7F6-B498-43B3-948B-1728B52AA6E4}">
                <adec:decorative xmlns:adec="http://schemas.microsoft.com/office/drawing/2017/decorative" val="1"/>
              </a:ext>
            </a:extLst>
          </p:cNvPr>
          <p:cNvSpPr/>
          <p:nvPr/>
        </p:nvSpPr>
        <p:spPr>
          <a:xfrm>
            <a:off x="906360" y="3211382"/>
            <a:ext cx="8006527" cy="5358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904" tIns="55952" rIns="111904" bIns="55952" rtlCol="0" anchor="ctr"/>
          <a:lstStyle/>
          <a:p>
            <a:pPr algn="ctr"/>
            <a:endParaRPr lang="en-US"/>
          </a:p>
        </p:txBody>
      </p:sp>
      <p:sp>
        <p:nvSpPr>
          <p:cNvPr id="29" name="TextBox 28"/>
          <p:cNvSpPr txBox="1"/>
          <p:nvPr/>
        </p:nvSpPr>
        <p:spPr>
          <a:xfrm>
            <a:off x="303460" y="3222545"/>
            <a:ext cx="1061106" cy="559273"/>
          </a:xfrm>
          <a:prstGeom prst="rect">
            <a:avLst/>
          </a:prstGeom>
          <a:noFill/>
        </p:spPr>
        <p:txBody>
          <a:bodyPr wrap="square" lIns="111904" tIns="55952" rIns="111904" bIns="55952" rtlCol="0">
            <a:spAutoFit/>
          </a:bodyPr>
          <a:lstStyle/>
          <a:p>
            <a:r>
              <a:rPr lang="en-US" b="1" dirty="0">
                <a:latin typeface="Arial" pitchFamily="34" charset="0"/>
                <a:cs typeface="Arial" pitchFamily="34" charset="0"/>
              </a:rPr>
              <a:t>C:</a:t>
            </a:r>
          </a:p>
        </p:txBody>
      </p:sp>
      <p:sp>
        <p:nvSpPr>
          <p:cNvPr id="41" name="TextBox 40"/>
          <p:cNvSpPr txBox="1"/>
          <p:nvPr/>
        </p:nvSpPr>
        <p:spPr>
          <a:xfrm>
            <a:off x="2932108" y="3244801"/>
            <a:ext cx="1736355" cy="482329"/>
          </a:xfrm>
          <a:prstGeom prst="rect">
            <a:avLst/>
          </a:prstGeom>
          <a:gradFill>
            <a:gsLst>
              <a:gs pos="100000">
                <a:srgbClr val="5E9EFF"/>
              </a:gs>
              <a:gs pos="39999">
                <a:srgbClr val="85C2FF"/>
              </a:gs>
              <a:gs pos="70000">
                <a:srgbClr val="C4D6EB"/>
              </a:gs>
              <a:gs pos="100000">
                <a:srgbClr val="FFEBFA"/>
              </a:gs>
            </a:gsLst>
            <a:lin ang="5400000" scaled="0"/>
          </a:gradFill>
          <a:ln w="19050">
            <a:solidFill>
              <a:schemeClr val="tx1"/>
            </a:solidFill>
          </a:ln>
        </p:spPr>
        <p:txBody>
          <a:bodyPr wrap="square" lIns="111904" tIns="55952" rIns="111904" bIns="55952" rtlCol="0">
            <a:spAutoFit/>
          </a:bodyPr>
          <a:lstStyle/>
          <a:p>
            <a:pPr algn="ctr"/>
            <a:r>
              <a:rPr lang="en-US" sz="2400" dirty="0">
                <a:latin typeface="Arial" pitchFamily="34" charset="0"/>
                <a:cs typeface="Arial" pitchFamily="34" charset="0"/>
              </a:rPr>
              <a:t>Collision</a:t>
            </a:r>
          </a:p>
        </p:txBody>
      </p:sp>
      <p:cxnSp>
        <p:nvCxnSpPr>
          <p:cNvPr id="42" name="Straight Arrow Connector 41">
            <a:extLst>
              <a:ext uri="{C183D7F6-B498-43B3-948B-1728B52AA6E4}">
                <adec:decorative xmlns:adec="http://schemas.microsoft.com/office/drawing/2017/decorative" val="1"/>
              </a:ext>
            </a:extLst>
          </p:cNvPr>
          <p:cNvCxnSpPr/>
          <p:nvPr/>
        </p:nvCxnSpPr>
        <p:spPr>
          <a:xfrm flipV="1">
            <a:off x="2932108" y="3780712"/>
            <a:ext cx="0" cy="468859"/>
          </a:xfrm>
          <a:prstGeom prst="straightConnector1">
            <a:avLst/>
          </a:prstGeom>
          <a:ln w="25400">
            <a:solidFill>
              <a:schemeClr val="tx1"/>
            </a:solidFill>
            <a:prstDash val="sysDash"/>
            <a:headEnd type="none"/>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292217" y="3850203"/>
            <a:ext cx="2508069" cy="451551"/>
          </a:xfrm>
          <a:prstGeom prst="rect">
            <a:avLst/>
          </a:prstGeom>
          <a:noFill/>
        </p:spPr>
        <p:txBody>
          <a:bodyPr wrap="square" lIns="111904" tIns="55952" rIns="111904" bIns="55952" rtlCol="0">
            <a:spAutoFit/>
          </a:bodyPr>
          <a:lstStyle/>
          <a:p>
            <a:r>
              <a:rPr lang="en-US" sz="2200" dirty="0">
                <a:latin typeface="Arial" pitchFamily="34" charset="0"/>
                <a:cs typeface="Arial" pitchFamily="34" charset="0"/>
              </a:rPr>
              <a:t>Both Send</a:t>
            </a:r>
          </a:p>
        </p:txBody>
      </p:sp>
      <p:sp>
        <p:nvSpPr>
          <p:cNvPr id="27" name="TextBox 26"/>
          <p:cNvSpPr txBox="1"/>
          <p:nvPr/>
        </p:nvSpPr>
        <p:spPr>
          <a:xfrm>
            <a:off x="5066378" y="3244942"/>
            <a:ext cx="1736355" cy="482329"/>
          </a:xfrm>
          <a:prstGeom prst="rect">
            <a:avLst/>
          </a:prstGeom>
          <a:solidFill>
            <a:srgbClr val="FFC000"/>
          </a:solidFill>
          <a:ln w="19050">
            <a:solidFill>
              <a:schemeClr val="tx1"/>
            </a:solidFill>
          </a:ln>
        </p:spPr>
        <p:txBody>
          <a:bodyPr wrap="square" lIns="111904" tIns="55952" rIns="111904" bIns="55952" rtlCol="0">
            <a:spAutoFit/>
          </a:bodyPr>
          <a:lstStyle/>
          <a:p>
            <a:r>
              <a:rPr lang="en-US" sz="2400" dirty="0">
                <a:latin typeface="Arial" pitchFamily="34" charset="0"/>
                <a:cs typeface="Arial" pitchFamily="34" charset="0"/>
              </a:rPr>
              <a:t>C Sending</a:t>
            </a:r>
          </a:p>
        </p:txBody>
      </p:sp>
      <p:sp>
        <p:nvSpPr>
          <p:cNvPr id="30" name="TextBox 29"/>
          <p:cNvSpPr txBox="1"/>
          <p:nvPr/>
        </p:nvSpPr>
        <p:spPr>
          <a:xfrm>
            <a:off x="6887140" y="2519326"/>
            <a:ext cx="1736355" cy="482329"/>
          </a:xfrm>
          <a:prstGeom prst="rect">
            <a:avLst/>
          </a:prstGeom>
          <a:solidFill>
            <a:srgbClr val="FFC000"/>
          </a:solidFill>
          <a:ln w="19050">
            <a:solidFill>
              <a:schemeClr val="tx1"/>
            </a:solidFill>
          </a:ln>
        </p:spPr>
        <p:txBody>
          <a:bodyPr wrap="square" lIns="111904" tIns="55952" rIns="111904" bIns="55952" rtlCol="0">
            <a:spAutoFit/>
          </a:bodyPr>
          <a:lstStyle/>
          <a:p>
            <a:r>
              <a:rPr lang="en-US" sz="2400" dirty="0">
                <a:latin typeface="Arial" pitchFamily="34" charset="0"/>
                <a:cs typeface="Arial" pitchFamily="34" charset="0"/>
              </a:rPr>
              <a:t>B Sending</a:t>
            </a:r>
          </a:p>
        </p:txBody>
      </p:sp>
      <p:sp>
        <p:nvSpPr>
          <p:cNvPr id="31" name="Right Brace 30">
            <a:extLst>
              <a:ext uri="{C183D7F6-B498-43B3-948B-1728B52AA6E4}">
                <adec:decorative xmlns:adec="http://schemas.microsoft.com/office/drawing/2017/decorative" val="1"/>
              </a:ext>
            </a:extLst>
          </p:cNvPr>
          <p:cNvSpPr/>
          <p:nvPr/>
        </p:nvSpPr>
        <p:spPr>
          <a:xfrm rot="5400000">
            <a:off x="4772085" y="3665996"/>
            <a:ext cx="178613" cy="385857"/>
          </a:xfrm>
          <a:prstGeom prst="rightBrac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lIns="111904" tIns="55952" rIns="111904" bIns="55952" rtlCol="0" anchor="ctr"/>
          <a:lstStyle/>
          <a:p>
            <a:pPr algn="ctr"/>
            <a:endParaRPr lang="en-US"/>
          </a:p>
        </p:txBody>
      </p:sp>
      <p:sp>
        <p:nvSpPr>
          <p:cNvPr id="32" name="TextBox 31"/>
          <p:cNvSpPr txBox="1"/>
          <p:nvPr/>
        </p:nvSpPr>
        <p:spPr>
          <a:xfrm>
            <a:off x="4644348" y="3892415"/>
            <a:ext cx="675249" cy="451551"/>
          </a:xfrm>
          <a:prstGeom prst="rect">
            <a:avLst/>
          </a:prstGeom>
          <a:noFill/>
        </p:spPr>
        <p:txBody>
          <a:bodyPr wrap="square" lIns="111904" tIns="55952" rIns="111904" bIns="55952" rtlCol="0">
            <a:spAutoFit/>
          </a:bodyPr>
          <a:lstStyle/>
          <a:p>
            <a:r>
              <a:rPr lang="en-US" sz="2200" b="1" dirty="0">
                <a:latin typeface="Arial" pitchFamily="34" charset="0"/>
                <a:cs typeface="Arial" pitchFamily="34" charset="0"/>
              </a:rPr>
              <a:t>R</a:t>
            </a:r>
            <a:r>
              <a:rPr lang="en-US" sz="2200" b="1" baseline="-25000" dirty="0">
                <a:latin typeface="Arial" pitchFamily="34" charset="0"/>
                <a:cs typeface="Arial" pitchFamily="34" charset="0"/>
              </a:rPr>
              <a:t>C</a:t>
            </a:r>
          </a:p>
        </p:txBody>
      </p:sp>
      <p:sp>
        <p:nvSpPr>
          <p:cNvPr id="36" name="Right Brace 35">
            <a:extLst>
              <a:ext uri="{C183D7F6-B498-43B3-948B-1728B52AA6E4}">
                <adec:decorative xmlns:adec="http://schemas.microsoft.com/office/drawing/2017/decorative" val="1"/>
              </a:ext>
            </a:extLst>
          </p:cNvPr>
          <p:cNvSpPr/>
          <p:nvPr/>
        </p:nvSpPr>
        <p:spPr>
          <a:xfrm rot="5400000">
            <a:off x="4965014" y="2271008"/>
            <a:ext cx="178613" cy="675249"/>
          </a:xfrm>
          <a:prstGeom prst="rightBrac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lIns="111904" tIns="55952" rIns="111904" bIns="55952" rtlCol="0" anchor="ctr"/>
          <a:lstStyle/>
          <a:p>
            <a:pPr algn="ctr"/>
            <a:endParaRPr lang="en-US"/>
          </a:p>
        </p:txBody>
      </p:sp>
      <p:sp>
        <p:nvSpPr>
          <p:cNvPr id="38" name="TextBox 37"/>
          <p:cNvSpPr txBox="1"/>
          <p:nvPr/>
        </p:nvSpPr>
        <p:spPr>
          <a:xfrm>
            <a:off x="4801102" y="2642123"/>
            <a:ext cx="675249" cy="451551"/>
          </a:xfrm>
          <a:prstGeom prst="rect">
            <a:avLst/>
          </a:prstGeom>
          <a:noFill/>
        </p:spPr>
        <p:txBody>
          <a:bodyPr wrap="square" lIns="111904" tIns="55952" rIns="111904" bIns="55952" rtlCol="0">
            <a:spAutoFit/>
          </a:bodyPr>
          <a:lstStyle/>
          <a:p>
            <a:r>
              <a:rPr lang="en-US" sz="2200" b="1" dirty="0">
                <a:latin typeface="Arial" pitchFamily="34" charset="0"/>
                <a:cs typeface="Arial" pitchFamily="34" charset="0"/>
              </a:rPr>
              <a:t>R</a:t>
            </a:r>
            <a:r>
              <a:rPr lang="en-US" sz="2200" b="1" baseline="-25000" dirty="0">
                <a:latin typeface="Arial" pitchFamily="34" charset="0"/>
                <a:cs typeface="Arial" pitchFamily="34" charset="0"/>
              </a:rPr>
              <a:t>B</a:t>
            </a:r>
          </a:p>
        </p:txBody>
      </p:sp>
      <p:sp>
        <p:nvSpPr>
          <p:cNvPr id="28" name="TextBox 27"/>
          <p:cNvSpPr txBox="1"/>
          <p:nvPr/>
        </p:nvSpPr>
        <p:spPr>
          <a:xfrm>
            <a:off x="5440177" y="2407694"/>
            <a:ext cx="1350498" cy="728550"/>
          </a:xfrm>
          <a:prstGeom prst="rect">
            <a:avLst/>
          </a:prstGeom>
          <a:noFill/>
        </p:spPr>
        <p:txBody>
          <a:bodyPr wrap="square" lIns="111904" tIns="55952" rIns="111904" bIns="55952" rtlCol="0">
            <a:spAutoFit/>
          </a:bodyPr>
          <a:lstStyle/>
          <a:p>
            <a:pPr algn="ctr"/>
            <a:r>
              <a:rPr lang="en-US" sz="2000" dirty="0">
                <a:latin typeface="Arial" pitchFamily="34" charset="0"/>
                <a:cs typeface="Arial" pitchFamily="34" charset="0"/>
              </a:rPr>
              <a:t>Listen and wait</a:t>
            </a:r>
          </a:p>
        </p:txBody>
      </p:sp>
    </p:spTree>
    <p:extLst>
      <p:ext uri="{BB962C8B-B14F-4D97-AF65-F5344CB8AC3E}">
        <p14:creationId xmlns:p14="http://schemas.microsoft.com/office/powerpoint/2010/main" val="2998709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r>
              <a:rPr lang="en-US" dirty="0"/>
              <a:t>Ethernet and Collision Domains</a:t>
            </a:r>
          </a:p>
        </p:txBody>
      </p:sp>
      <p:sp>
        <p:nvSpPr>
          <p:cNvPr id="59395" name="Rectangle 3"/>
          <p:cNvSpPr>
            <a:spLocks noGrp="1" noChangeArrowheads="1"/>
          </p:cNvSpPr>
          <p:nvPr>
            <p:ph idx="1"/>
          </p:nvPr>
        </p:nvSpPr>
        <p:spPr/>
        <p:txBody>
          <a:bodyPr>
            <a:normAutofit fontScale="92500"/>
          </a:bodyPr>
          <a:lstStyle/>
          <a:p>
            <a:r>
              <a:rPr lang="en-US" sz="3400" dirty="0"/>
              <a:t>As the number of stations in a collision domain increases, the number of collisions increases.</a:t>
            </a:r>
          </a:p>
          <a:p>
            <a:r>
              <a:rPr lang="en-US" sz="3400" dirty="0"/>
              <a:t>Collisions harm network throughput (two or more stations waiting.)</a:t>
            </a:r>
          </a:p>
          <a:p>
            <a:r>
              <a:rPr lang="en-US" sz="3400" dirty="0"/>
              <a:t>If the network is “saturated,” almost no data gets through.</a:t>
            </a:r>
          </a:p>
          <a:p>
            <a:r>
              <a:rPr lang="en-US" sz="3400" dirty="0"/>
              <a:t>Solution: divide the network into many smaller collision domains.</a:t>
            </a:r>
          </a:p>
        </p:txBody>
      </p:sp>
      <p:sp>
        <p:nvSpPr>
          <p:cNvPr id="4" name="Slide Number Placeholder 3"/>
          <p:cNvSpPr>
            <a:spLocks noGrp="1"/>
          </p:cNvSpPr>
          <p:nvPr>
            <p:ph type="sldNum" sz="quarter" idx="12"/>
          </p:nvPr>
        </p:nvSpPr>
        <p:spPr/>
        <p:txBody>
          <a:bodyPr/>
          <a:lstStyle/>
          <a:p>
            <a:fld id="{709EE7AC-CDBA-417F-8FFB-BD589C5A2B16}" type="slidenum">
              <a:rPr lang="en-US" smtClean="0"/>
              <a:pPr/>
              <a:t>33</a:t>
            </a:fld>
            <a:endParaRPr lang="en-US"/>
          </a:p>
        </p:txBody>
      </p:sp>
    </p:spTree>
    <p:extLst>
      <p:ext uri="{BB962C8B-B14F-4D97-AF65-F5344CB8AC3E}">
        <p14:creationId xmlns:p14="http://schemas.microsoft.com/office/powerpoint/2010/main" val="130550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Effect transition="in" filter="fade">
                                      <p:cBhvr>
                                        <p:cTn id="7" dur="500"/>
                                        <p:tgtEl>
                                          <p:spTgt spid="593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fade">
                                      <p:cBhvr>
                                        <p:cTn id="12" dur="500"/>
                                        <p:tgtEl>
                                          <p:spTgt spid="593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animEffect transition="in" filter="fade">
                                      <p:cBhvr>
                                        <p:cTn id="17" dur="500"/>
                                        <p:tgtEl>
                                          <p:spTgt spid="593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Hub vs. Switch</a:t>
            </a:r>
          </a:p>
        </p:txBody>
      </p:sp>
      <p:sp>
        <p:nvSpPr>
          <p:cNvPr id="4" name="Content Placeholder 3"/>
          <p:cNvSpPr>
            <a:spLocks noGrp="1"/>
          </p:cNvSpPr>
          <p:nvPr>
            <p:ph idx="1"/>
          </p:nvPr>
        </p:nvSpPr>
        <p:spPr>
          <a:xfrm>
            <a:off x="327576" y="1600200"/>
            <a:ext cx="8392383" cy="4122862"/>
          </a:xfrm>
        </p:spPr>
        <p:txBody>
          <a:bodyPr>
            <a:normAutofit fontScale="92500" lnSpcReduction="10000"/>
          </a:bodyPr>
          <a:lstStyle/>
          <a:p>
            <a:r>
              <a:rPr lang="en-US" sz="3400" dirty="0"/>
              <a:t>Ethernets were formerly built using hubs</a:t>
            </a:r>
          </a:p>
          <a:p>
            <a:pPr lvl="1"/>
            <a:r>
              <a:rPr lang="en-US" sz="2900" dirty="0"/>
              <a:t>All devices logically connected.</a:t>
            </a:r>
          </a:p>
          <a:p>
            <a:pPr lvl="1"/>
            <a:r>
              <a:rPr lang="en-US" sz="2900" dirty="0"/>
              <a:t>Every device could “hear” every other device.</a:t>
            </a:r>
          </a:p>
          <a:p>
            <a:pPr lvl="1"/>
            <a:r>
              <a:rPr lang="en-US" sz="2900" dirty="0"/>
              <a:t>Hence, one large collision domain.</a:t>
            </a:r>
          </a:p>
          <a:p>
            <a:r>
              <a:rPr lang="en-US" sz="3400" dirty="0"/>
              <a:t>Switching:</a:t>
            </a:r>
          </a:p>
          <a:p>
            <a:pPr lvl="1"/>
            <a:r>
              <a:rPr lang="en-US" sz="2900" dirty="0"/>
              <a:t>The switch connects two ports when traffic must pass between them..</a:t>
            </a:r>
          </a:p>
          <a:p>
            <a:pPr lvl="1"/>
            <a:r>
              <a:rPr lang="en-US" sz="2900" dirty="0"/>
              <a:t>Only devices on the two ports “hear” the traffic.</a:t>
            </a:r>
          </a:p>
          <a:p>
            <a:pPr lvl="1"/>
            <a:r>
              <a:rPr lang="en-US" sz="2900" dirty="0"/>
              <a:t>Result: multiple, smaller collision domains.</a:t>
            </a:r>
          </a:p>
        </p:txBody>
      </p:sp>
      <p:sp>
        <p:nvSpPr>
          <p:cNvPr id="3" name="Slide Number Placeholder 2"/>
          <p:cNvSpPr>
            <a:spLocks noGrp="1"/>
          </p:cNvSpPr>
          <p:nvPr>
            <p:ph type="sldNum" sz="quarter" idx="12"/>
          </p:nvPr>
        </p:nvSpPr>
        <p:spPr/>
        <p:txBody>
          <a:bodyPr/>
          <a:lstStyle/>
          <a:p>
            <a:fld id="{DEB7ED05-90B4-437F-8054-B681C422DB1A}" type="slidenum">
              <a:rPr lang="en-US" smtClean="0"/>
              <a:pPr/>
              <a:t>34</a:t>
            </a:fld>
            <a:endParaRPr lang="en-US"/>
          </a:p>
        </p:txBody>
      </p:sp>
    </p:spTree>
    <p:extLst>
      <p:ext uri="{BB962C8B-B14F-4D97-AF65-F5344CB8AC3E}">
        <p14:creationId xmlns:p14="http://schemas.microsoft.com/office/powerpoint/2010/main" val="25896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fade">
                                      <p:cBhvr>
                                        <p:cTn id="1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Hub vs. Switch</a:t>
            </a:r>
          </a:p>
        </p:txBody>
      </p:sp>
      <p:sp>
        <p:nvSpPr>
          <p:cNvPr id="4" name="Slide Number Placeholder 3"/>
          <p:cNvSpPr>
            <a:spLocks noGrp="1"/>
          </p:cNvSpPr>
          <p:nvPr>
            <p:ph type="sldNum" sz="quarter" idx="12"/>
          </p:nvPr>
        </p:nvSpPr>
        <p:spPr/>
        <p:txBody>
          <a:bodyPr/>
          <a:lstStyle/>
          <a:p>
            <a:fld id="{921E7DD1-A38C-4D3C-939A-6228F0F84939}" type="slidenum">
              <a:rPr lang="en-US" smtClean="0"/>
              <a:pPr/>
              <a:t>35</a:t>
            </a:fld>
            <a:endParaRPr lang="en-US"/>
          </a:p>
        </p:txBody>
      </p:sp>
      <p:pic>
        <p:nvPicPr>
          <p:cNvPr id="6" name="Picture 5" descr="A hub connects all devices together all the time."/>
          <p:cNvPicPr>
            <a:picLocks noChangeAspect="1"/>
          </p:cNvPicPr>
          <p:nvPr/>
        </p:nvPicPr>
        <p:blipFill>
          <a:blip r:embed="rId2" cstate="print"/>
          <a:stretch>
            <a:fillRect/>
          </a:stretch>
        </p:blipFill>
        <p:spPr>
          <a:xfrm>
            <a:off x="416555" y="1535066"/>
            <a:ext cx="3946710" cy="3545976"/>
          </a:xfrm>
          <a:prstGeom prst="rect">
            <a:avLst/>
          </a:prstGeom>
        </p:spPr>
      </p:pic>
      <p:pic>
        <p:nvPicPr>
          <p:cNvPr id="7" name="Picture 6" descr="A switch identifies devices that are talking together and isolates traffic between those devices only."/>
          <p:cNvPicPr>
            <a:picLocks noChangeAspect="1"/>
          </p:cNvPicPr>
          <p:nvPr/>
        </p:nvPicPr>
        <p:blipFill>
          <a:blip r:embed="rId3" cstate="print"/>
          <a:stretch>
            <a:fillRect/>
          </a:stretch>
        </p:blipFill>
        <p:spPr>
          <a:xfrm>
            <a:off x="4812575" y="1676400"/>
            <a:ext cx="4117630" cy="3697021"/>
          </a:xfrm>
          <a:prstGeom prst="rect">
            <a:avLst/>
          </a:prstGeom>
        </p:spPr>
      </p:pic>
      <p:sp>
        <p:nvSpPr>
          <p:cNvPr id="8" name="TextBox 7"/>
          <p:cNvSpPr txBox="1"/>
          <p:nvPr/>
        </p:nvSpPr>
        <p:spPr>
          <a:xfrm>
            <a:off x="294410" y="5081042"/>
            <a:ext cx="4191000" cy="1005549"/>
          </a:xfrm>
          <a:prstGeom prst="rect">
            <a:avLst/>
          </a:prstGeom>
          <a:noFill/>
        </p:spPr>
        <p:txBody>
          <a:bodyPr wrap="square" lIns="111904" tIns="55952" rIns="111904" bIns="55952" rtlCol="0">
            <a:spAutoFit/>
          </a:bodyPr>
          <a:lstStyle/>
          <a:p>
            <a:r>
              <a:rPr lang="en-US" dirty="0"/>
              <a:t>All ports are connected all the time.</a:t>
            </a:r>
          </a:p>
        </p:txBody>
      </p:sp>
      <p:sp>
        <p:nvSpPr>
          <p:cNvPr id="9" name="TextBox 8"/>
          <p:cNvSpPr txBox="1"/>
          <p:nvPr/>
        </p:nvSpPr>
        <p:spPr>
          <a:xfrm>
            <a:off x="4977778" y="5350801"/>
            <a:ext cx="3787223" cy="1005549"/>
          </a:xfrm>
          <a:prstGeom prst="rect">
            <a:avLst/>
          </a:prstGeom>
          <a:noFill/>
        </p:spPr>
        <p:txBody>
          <a:bodyPr wrap="square" lIns="111904" tIns="55952" rIns="111904" bIns="55952" rtlCol="0">
            <a:spAutoFit/>
          </a:bodyPr>
          <a:lstStyle/>
          <a:p>
            <a:r>
              <a:rPr lang="en-US" dirty="0"/>
              <a:t>Ports  connected dynamically as needed.</a:t>
            </a:r>
          </a:p>
        </p:txBody>
      </p:sp>
    </p:spTree>
    <p:extLst>
      <p:ext uri="{BB962C8B-B14F-4D97-AF65-F5344CB8AC3E}">
        <p14:creationId xmlns:p14="http://schemas.microsoft.com/office/powerpoint/2010/main" val="3290503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lIns="91425" tIns="45713" rIns="91425" bIns="45713" anchor="t"/>
          <a:lstStyle/>
          <a:p>
            <a:r>
              <a:rPr lang="en-US" dirty="0"/>
              <a:t>Switched Ethernet</a:t>
            </a:r>
          </a:p>
        </p:txBody>
      </p:sp>
      <p:sp>
        <p:nvSpPr>
          <p:cNvPr id="8" name="Slide Number Placeholder 7"/>
          <p:cNvSpPr>
            <a:spLocks noGrp="1"/>
          </p:cNvSpPr>
          <p:nvPr>
            <p:ph type="sldNum" sz="quarter" idx="12"/>
          </p:nvPr>
        </p:nvSpPr>
        <p:spPr/>
        <p:txBody>
          <a:bodyPr/>
          <a:lstStyle/>
          <a:p>
            <a:fld id="{E7920FB5-4495-4E17-A252-DBA3F2AA6ECA}" type="slidenum">
              <a:rPr lang="en-US" smtClean="0"/>
              <a:pPr/>
              <a:t>36</a:t>
            </a:fld>
            <a:endParaRPr lang="en-US"/>
          </a:p>
        </p:txBody>
      </p:sp>
      <p:grpSp>
        <p:nvGrpSpPr>
          <p:cNvPr id="2" name="Group 64">
            <a:extLst>
              <a:ext uri="{C183D7F6-B498-43B3-948B-1728B52AA6E4}">
                <adec:decorative xmlns:adec="http://schemas.microsoft.com/office/drawing/2017/decorative" val="1"/>
              </a:ext>
            </a:extLst>
          </p:cNvPr>
          <p:cNvGrpSpPr/>
          <p:nvPr/>
        </p:nvGrpSpPr>
        <p:grpSpPr>
          <a:xfrm>
            <a:off x="769703" y="2058052"/>
            <a:ext cx="7467935" cy="3815996"/>
            <a:chOff x="334962" y="2087562"/>
            <a:chExt cx="5899150" cy="3255963"/>
          </a:xfrm>
        </p:grpSpPr>
        <p:pic>
          <p:nvPicPr>
            <p:cNvPr id="60419" name="Picture 3" descr="c11f12"/>
            <p:cNvPicPr>
              <a:picLocks noChangeAspect="1" noChangeArrowheads="1"/>
            </p:cNvPicPr>
            <p:nvPr/>
          </p:nvPicPr>
          <p:blipFill>
            <a:blip r:embed="rId2" cstate="print"/>
            <a:srcRect/>
            <a:stretch>
              <a:fillRect/>
            </a:stretch>
          </p:blipFill>
          <p:spPr bwMode="auto">
            <a:xfrm>
              <a:off x="334962" y="2087562"/>
              <a:ext cx="5899150" cy="3255963"/>
            </a:xfrm>
            <a:prstGeom prst="rect">
              <a:avLst/>
            </a:prstGeom>
            <a:noFill/>
            <a:ln w="9525">
              <a:noFill/>
              <a:miter lim="800000"/>
              <a:headEnd/>
              <a:tailEnd/>
            </a:ln>
          </p:spPr>
        </p:pic>
        <p:sp>
          <p:nvSpPr>
            <p:cNvPr id="7" name="TextBox 6"/>
            <p:cNvSpPr txBox="1"/>
            <p:nvPr/>
          </p:nvSpPr>
          <p:spPr>
            <a:xfrm>
              <a:off x="2554287" y="2116137"/>
              <a:ext cx="914400" cy="498954"/>
            </a:xfrm>
            <a:prstGeom prst="rect">
              <a:avLst/>
            </a:prstGeom>
            <a:solidFill>
              <a:schemeClr val="bg1"/>
            </a:solidFill>
          </p:spPr>
          <p:txBody>
            <a:bodyPr wrap="square" rtlCol="0">
              <a:spAutoFit/>
            </a:bodyPr>
            <a:lstStyle/>
            <a:p>
              <a:pPr algn="ctr"/>
              <a:r>
                <a:rPr lang="en-US" sz="1600" b="1" dirty="0">
                  <a:latin typeface="+mj-lt"/>
                </a:rPr>
                <a:t>Ethernet</a:t>
              </a:r>
              <a:br>
                <a:rPr lang="en-US" sz="1600" b="1" dirty="0">
                  <a:latin typeface="+mj-lt"/>
                </a:rPr>
              </a:br>
              <a:r>
                <a:rPr lang="en-US" sz="1600" b="1" dirty="0">
                  <a:latin typeface="+mj-lt"/>
                </a:rPr>
                <a:t>Switch</a:t>
              </a:r>
            </a:p>
          </p:txBody>
        </p:sp>
        <p:sp>
          <p:nvSpPr>
            <p:cNvPr id="51" name="TextBox 50"/>
            <p:cNvSpPr txBox="1"/>
            <p:nvPr/>
          </p:nvSpPr>
          <p:spPr>
            <a:xfrm>
              <a:off x="3078162" y="2601852"/>
              <a:ext cx="228600" cy="400110"/>
            </a:xfrm>
            <a:prstGeom prst="rect">
              <a:avLst/>
            </a:prstGeom>
            <a:noFill/>
          </p:spPr>
          <p:txBody>
            <a:bodyPr wrap="square" rtlCol="0">
              <a:spAutoFit/>
            </a:bodyPr>
            <a:lstStyle/>
            <a:p>
              <a:r>
                <a:rPr lang="en-US" sz="2400" dirty="0">
                  <a:latin typeface="Arial" pitchFamily="34" charset="0"/>
                  <a:cs typeface="Arial" pitchFamily="34" charset="0"/>
                </a:rPr>
                <a:t>2</a:t>
              </a:r>
            </a:p>
          </p:txBody>
        </p:sp>
        <p:sp>
          <p:nvSpPr>
            <p:cNvPr id="52" name="TextBox 51"/>
            <p:cNvSpPr txBox="1"/>
            <p:nvPr/>
          </p:nvSpPr>
          <p:spPr>
            <a:xfrm>
              <a:off x="2773362" y="2601852"/>
              <a:ext cx="228600" cy="400110"/>
            </a:xfrm>
            <a:prstGeom prst="rect">
              <a:avLst/>
            </a:prstGeom>
            <a:noFill/>
          </p:spPr>
          <p:txBody>
            <a:bodyPr wrap="square" rtlCol="0">
              <a:spAutoFit/>
            </a:bodyPr>
            <a:lstStyle/>
            <a:p>
              <a:r>
                <a:rPr lang="en-US" sz="2400" dirty="0">
                  <a:latin typeface="Arial" pitchFamily="34" charset="0"/>
                  <a:cs typeface="Arial" pitchFamily="34" charset="0"/>
                </a:rPr>
                <a:t>1</a:t>
              </a:r>
            </a:p>
          </p:txBody>
        </p:sp>
        <p:sp>
          <p:nvSpPr>
            <p:cNvPr id="53" name="TextBox 52"/>
            <p:cNvSpPr txBox="1"/>
            <p:nvPr/>
          </p:nvSpPr>
          <p:spPr>
            <a:xfrm>
              <a:off x="2392362" y="2601852"/>
              <a:ext cx="228600" cy="400110"/>
            </a:xfrm>
            <a:prstGeom prst="rect">
              <a:avLst/>
            </a:prstGeom>
            <a:noFill/>
          </p:spPr>
          <p:txBody>
            <a:bodyPr wrap="square" rtlCol="0">
              <a:spAutoFit/>
            </a:bodyPr>
            <a:lstStyle/>
            <a:p>
              <a:r>
                <a:rPr lang="en-US" sz="2400" dirty="0">
                  <a:latin typeface="Arial" pitchFamily="34" charset="0"/>
                  <a:cs typeface="Arial" pitchFamily="34" charset="0"/>
                </a:rPr>
                <a:t>0</a:t>
              </a:r>
            </a:p>
          </p:txBody>
        </p:sp>
        <p:sp>
          <p:nvSpPr>
            <p:cNvPr id="54" name="TextBox 53"/>
            <p:cNvSpPr txBox="1"/>
            <p:nvPr/>
          </p:nvSpPr>
          <p:spPr>
            <a:xfrm>
              <a:off x="5211762" y="4068762"/>
              <a:ext cx="228600" cy="400110"/>
            </a:xfrm>
            <a:prstGeom prst="rect">
              <a:avLst/>
            </a:prstGeom>
            <a:noFill/>
          </p:spPr>
          <p:txBody>
            <a:bodyPr wrap="square" rtlCol="0">
              <a:spAutoFit/>
            </a:bodyPr>
            <a:lstStyle/>
            <a:p>
              <a:r>
                <a:rPr lang="en-US" sz="2400" dirty="0">
                  <a:latin typeface="Arial" pitchFamily="34" charset="0"/>
                  <a:cs typeface="Arial" pitchFamily="34" charset="0"/>
                </a:rPr>
                <a:t>K</a:t>
              </a:r>
            </a:p>
          </p:txBody>
        </p:sp>
        <p:sp>
          <p:nvSpPr>
            <p:cNvPr id="55" name="TextBox 54"/>
            <p:cNvSpPr txBox="1"/>
            <p:nvPr/>
          </p:nvSpPr>
          <p:spPr>
            <a:xfrm>
              <a:off x="4068762" y="4221162"/>
              <a:ext cx="228600" cy="400110"/>
            </a:xfrm>
            <a:prstGeom prst="rect">
              <a:avLst/>
            </a:prstGeom>
            <a:noFill/>
          </p:spPr>
          <p:txBody>
            <a:bodyPr wrap="square" rtlCol="0">
              <a:spAutoFit/>
            </a:bodyPr>
            <a:lstStyle/>
            <a:p>
              <a:r>
                <a:rPr lang="en-US" sz="2400" dirty="0">
                  <a:latin typeface="Arial" pitchFamily="34" charset="0"/>
                  <a:cs typeface="Arial" pitchFamily="34" charset="0"/>
                </a:rPr>
                <a:t>J</a:t>
              </a:r>
            </a:p>
          </p:txBody>
        </p:sp>
        <p:sp>
          <p:nvSpPr>
            <p:cNvPr id="56" name="TextBox 55"/>
            <p:cNvSpPr txBox="1"/>
            <p:nvPr/>
          </p:nvSpPr>
          <p:spPr>
            <a:xfrm>
              <a:off x="3230562" y="4221162"/>
              <a:ext cx="228600" cy="400110"/>
            </a:xfrm>
            <a:prstGeom prst="rect">
              <a:avLst/>
            </a:prstGeom>
            <a:noFill/>
          </p:spPr>
          <p:txBody>
            <a:bodyPr wrap="square" rtlCol="0">
              <a:spAutoFit/>
            </a:bodyPr>
            <a:lstStyle/>
            <a:p>
              <a:r>
                <a:rPr lang="en-US" sz="2400" dirty="0">
                  <a:latin typeface="Arial" pitchFamily="34" charset="0"/>
                  <a:cs typeface="Arial" pitchFamily="34" charset="0"/>
                </a:rPr>
                <a:t>H</a:t>
              </a:r>
            </a:p>
          </p:txBody>
        </p:sp>
        <p:sp>
          <p:nvSpPr>
            <p:cNvPr id="57" name="TextBox 56"/>
            <p:cNvSpPr txBox="1"/>
            <p:nvPr/>
          </p:nvSpPr>
          <p:spPr>
            <a:xfrm>
              <a:off x="1706562" y="4221162"/>
              <a:ext cx="228600" cy="400110"/>
            </a:xfrm>
            <a:prstGeom prst="rect">
              <a:avLst/>
            </a:prstGeom>
            <a:noFill/>
          </p:spPr>
          <p:txBody>
            <a:bodyPr wrap="square" rtlCol="0">
              <a:spAutoFit/>
            </a:bodyPr>
            <a:lstStyle/>
            <a:p>
              <a:r>
                <a:rPr lang="en-US" sz="2400" dirty="0">
                  <a:latin typeface="Arial" pitchFamily="34" charset="0"/>
                  <a:cs typeface="Arial" pitchFamily="34" charset="0"/>
                </a:rPr>
                <a:t>G</a:t>
              </a:r>
            </a:p>
          </p:txBody>
        </p:sp>
        <p:sp>
          <p:nvSpPr>
            <p:cNvPr id="58" name="TextBox 57"/>
            <p:cNvSpPr txBox="1"/>
            <p:nvPr/>
          </p:nvSpPr>
          <p:spPr>
            <a:xfrm>
              <a:off x="792162" y="4221162"/>
              <a:ext cx="228600" cy="400110"/>
            </a:xfrm>
            <a:prstGeom prst="rect">
              <a:avLst/>
            </a:prstGeom>
            <a:noFill/>
          </p:spPr>
          <p:txBody>
            <a:bodyPr wrap="square" rtlCol="0">
              <a:spAutoFit/>
            </a:bodyPr>
            <a:lstStyle/>
            <a:p>
              <a:r>
                <a:rPr lang="en-US" sz="2400" dirty="0">
                  <a:latin typeface="Arial" pitchFamily="34" charset="0"/>
                  <a:cs typeface="Arial" pitchFamily="34" charset="0"/>
                </a:rPr>
                <a:t>F</a:t>
              </a:r>
            </a:p>
          </p:txBody>
        </p:sp>
        <p:sp>
          <p:nvSpPr>
            <p:cNvPr id="59" name="TextBox 58"/>
            <p:cNvSpPr txBox="1"/>
            <p:nvPr/>
          </p:nvSpPr>
          <p:spPr>
            <a:xfrm>
              <a:off x="5592762" y="2754252"/>
              <a:ext cx="228600" cy="400110"/>
            </a:xfrm>
            <a:prstGeom prst="rect">
              <a:avLst/>
            </a:prstGeom>
            <a:noFill/>
          </p:spPr>
          <p:txBody>
            <a:bodyPr wrap="square" rtlCol="0">
              <a:spAutoFit/>
            </a:bodyPr>
            <a:lstStyle/>
            <a:p>
              <a:pPr algn="ctr"/>
              <a:r>
                <a:rPr lang="en-US" sz="2400" dirty="0">
                  <a:latin typeface="Arial" pitchFamily="34" charset="0"/>
                  <a:cs typeface="Arial" pitchFamily="34" charset="0"/>
                </a:rPr>
                <a:t>E</a:t>
              </a:r>
            </a:p>
          </p:txBody>
        </p:sp>
        <p:sp>
          <p:nvSpPr>
            <p:cNvPr id="60" name="TextBox 59"/>
            <p:cNvSpPr txBox="1"/>
            <p:nvPr/>
          </p:nvSpPr>
          <p:spPr>
            <a:xfrm>
              <a:off x="4497387" y="2754252"/>
              <a:ext cx="228600" cy="400110"/>
            </a:xfrm>
            <a:prstGeom prst="rect">
              <a:avLst/>
            </a:prstGeom>
            <a:noFill/>
          </p:spPr>
          <p:txBody>
            <a:bodyPr wrap="square" rtlCol="0">
              <a:spAutoFit/>
            </a:bodyPr>
            <a:lstStyle/>
            <a:p>
              <a:r>
                <a:rPr lang="en-US" sz="2400" dirty="0">
                  <a:latin typeface="Arial" pitchFamily="34" charset="0"/>
                  <a:cs typeface="Arial" pitchFamily="34" charset="0"/>
                </a:rPr>
                <a:t>D</a:t>
              </a:r>
            </a:p>
          </p:txBody>
        </p:sp>
        <p:sp>
          <p:nvSpPr>
            <p:cNvPr id="61" name="TextBox 60"/>
            <p:cNvSpPr txBox="1"/>
            <p:nvPr/>
          </p:nvSpPr>
          <p:spPr>
            <a:xfrm>
              <a:off x="3459162" y="2754252"/>
              <a:ext cx="228600" cy="400110"/>
            </a:xfrm>
            <a:prstGeom prst="rect">
              <a:avLst/>
            </a:prstGeom>
            <a:noFill/>
          </p:spPr>
          <p:txBody>
            <a:bodyPr wrap="square" rtlCol="0">
              <a:spAutoFit/>
            </a:bodyPr>
            <a:lstStyle/>
            <a:p>
              <a:r>
                <a:rPr lang="en-US" sz="2400" dirty="0">
                  <a:latin typeface="Arial" pitchFamily="34" charset="0"/>
                  <a:cs typeface="Arial" pitchFamily="34" charset="0"/>
                </a:rPr>
                <a:t>C</a:t>
              </a:r>
            </a:p>
          </p:txBody>
        </p:sp>
        <p:sp>
          <p:nvSpPr>
            <p:cNvPr id="62" name="TextBox 61"/>
            <p:cNvSpPr txBox="1"/>
            <p:nvPr/>
          </p:nvSpPr>
          <p:spPr>
            <a:xfrm>
              <a:off x="1401762" y="2754252"/>
              <a:ext cx="228600" cy="400110"/>
            </a:xfrm>
            <a:prstGeom prst="rect">
              <a:avLst/>
            </a:prstGeom>
            <a:noFill/>
          </p:spPr>
          <p:txBody>
            <a:bodyPr wrap="square" rtlCol="0">
              <a:spAutoFit/>
            </a:bodyPr>
            <a:lstStyle/>
            <a:p>
              <a:r>
                <a:rPr lang="en-US" sz="2400" dirty="0">
                  <a:latin typeface="Arial" pitchFamily="34" charset="0"/>
                  <a:cs typeface="Arial" pitchFamily="34" charset="0"/>
                </a:rPr>
                <a:t>B</a:t>
              </a:r>
            </a:p>
          </p:txBody>
        </p:sp>
        <p:sp>
          <p:nvSpPr>
            <p:cNvPr id="63" name="TextBox 62"/>
            <p:cNvSpPr txBox="1"/>
            <p:nvPr/>
          </p:nvSpPr>
          <p:spPr>
            <a:xfrm>
              <a:off x="458787" y="2697162"/>
              <a:ext cx="228600" cy="400110"/>
            </a:xfrm>
            <a:prstGeom prst="rect">
              <a:avLst/>
            </a:prstGeom>
            <a:noFill/>
          </p:spPr>
          <p:txBody>
            <a:bodyPr wrap="square" rtlCol="0">
              <a:spAutoFit/>
            </a:bodyPr>
            <a:lstStyle/>
            <a:p>
              <a:r>
                <a:rPr lang="en-US" sz="2400" dirty="0">
                  <a:latin typeface="Arial" pitchFamily="34" charset="0"/>
                  <a:cs typeface="Arial" pitchFamily="34" charset="0"/>
                </a:rPr>
                <a:t>A</a:t>
              </a:r>
            </a:p>
          </p:txBody>
        </p:sp>
      </p:grpSp>
    </p:spTree>
    <p:extLst>
      <p:ext uri="{BB962C8B-B14F-4D97-AF65-F5344CB8AC3E}">
        <p14:creationId xmlns:p14="http://schemas.microsoft.com/office/powerpoint/2010/main" val="522697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lIns="91425" tIns="45713" rIns="91425" bIns="45713" anchor="t"/>
          <a:lstStyle/>
          <a:p>
            <a:r>
              <a:rPr lang="en-US"/>
              <a:t>Switched Ethernet</a:t>
            </a:r>
          </a:p>
        </p:txBody>
      </p:sp>
      <p:sp>
        <p:nvSpPr>
          <p:cNvPr id="8" name="Slide Number Placeholder 7"/>
          <p:cNvSpPr>
            <a:spLocks noGrp="1"/>
          </p:cNvSpPr>
          <p:nvPr>
            <p:ph type="sldNum" sz="quarter" idx="12"/>
          </p:nvPr>
        </p:nvSpPr>
        <p:spPr/>
        <p:txBody>
          <a:bodyPr/>
          <a:lstStyle/>
          <a:p>
            <a:fld id="{E7920FB5-4495-4E17-A252-DBA3F2AA6ECA}" type="slidenum">
              <a:rPr lang="en-US" smtClean="0"/>
              <a:pPr/>
              <a:t>37</a:t>
            </a:fld>
            <a:endParaRPr lang="en-US"/>
          </a:p>
        </p:txBody>
      </p:sp>
      <p:grpSp>
        <p:nvGrpSpPr>
          <p:cNvPr id="2" name="Group 64">
            <a:extLst>
              <a:ext uri="{C183D7F6-B498-43B3-948B-1728B52AA6E4}">
                <adec:decorative xmlns:adec="http://schemas.microsoft.com/office/drawing/2017/decorative" val="1"/>
              </a:ext>
            </a:extLst>
          </p:cNvPr>
          <p:cNvGrpSpPr/>
          <p:nvPr/>
        </p:nvGrpSpPr>
        <p:grpSpPr>
          <a:xfrm>
            <a:off x="769703" y="2153405"/>
            <a:ext cx="7467935" cy="3815996"/>
            <a:chOff x="334962" y="2087562"/>
            <a:chExt cx="5899150" cy="3255963"/>
          </a:xfrm>
        </p:grpSpPr>
        <p:pic>
          <p:nvPicPr>
            <p:cNvPr id="60419" name="Picture 3" descr="A diagram depicting a switch isolating traffic between devices communicating directly one to another."/>
            <p:cNvPicPr>
              <a:picLocks noChangeAspect="1" noChangeArrowheads="1"/>
            </p:cNvPicPr>
            <p:nvPr/>
          </p:nvPicPr>
          <p:blipFill>
            <a:blip r:embed="rId2" cstate="print"/>
            <a:srcRect/>
            <a:stretch>
              <a:fillRect/>
            </a:stretch>
          </p:blipFill>
          <p:spPr bwMode="auto">
            <a:xfrm>
              <a:off x="334962" y="2087562"/>
              <a:ext cx="5899150" cy="3255963"/>
            </a:xfrm>
            <a:prstGeom prst="rect">
              <a:avLst/>
            </a:prstGeom>
            <a:noFill/>
            <a:ln w="9525">
              <a:noFill/>
              <a:miter lim="800000"/>
              <a:headEnd/>
              <a:tailEnd/>
            </a:ln>
          </p:spPr>
        </p:pic>
        <p:sp>
          <p:nvSpPr>
            <p:cNvPr id="7" name="TextBox 6"/>
            <p:cNvSpPr txBox="1"/>
            <p:nvPr/>
          </p:nvSpPr>
          <p:spPr>
            <a:xfrm>
              <a:off x="2554287" y="2116137"/>
              <a:ext cx="914400" cy="498954"/>
            </a:xfrm>
            <a:prstGeom prst="rect">
              <a:avLst/>
            </a:prstGeom>
            <a:solidFill>
              <a:schemeClr val="bg1"/>
            </a:solidFill>
          </p:spPr>
          <p:txBody>
            <a:bodyPr wrap="square" rtlCol="0">
              <a:spAutoFit/>
            </a:bodyPr>
            <a:lstStyle/>
            <a:p>
              <a:pPr algn="ctr"/>
              <a:r>
                <a:rPr lang="en-US" sz="1600" b="1" dirty="0">
                  <a:latin typeface="+mj-lt"/>
                </a:rPr>
                <a:t>Ethernet</a:t>
              </a:r>
              <a:br>
                <a:rPr lang="en-US" sz="1600" b="1" dirty="0">
                  <a:latin typeface="+mj-lt"/>
                </a:rPr>
              </a:br>
              <a:r>
                <a:rPr lang="en-US" sz="1600" b="1" dirty="0">
                  <a:latin typeface="+mj-lt"/>
                </a:rPr>
                <a:t>Switch</a:t>
              </a:r>
            </a:p>
          </p:txBody>
        </p:sp>
        <p:sp>
          <p:nvSpPr>
            <p:cNvPr id="51" name="TextBox 50"/>
            <p:cNvSpPr txBox="1"/>
            <p:nvPr/>
          </p:nvSpPr>
          <p:spPr>
            <a:xfrm>
              <a:off x="3078162" y="2601852"/>
              <a:ext cx="228600" cy="400110"/>
            </a:xfrm>
            <a:prstGeom prst="rect">
              <a:avLst/>
            </a:prstGeom>
            <a:noFill/>
          </p:spPr>
          <p:txBody>
            <a:bodyPr wrap="square" rtlCol="0">
              <a:spAutoFit/>
            </a:bodyPr>
            <a:lstStyle/>
            <a:p>
              <a:r>
                <a:rPr lang="en-US" sz="2400" dirty="0">
                  <a:latin typeface="Arial" pitchFamily="34" charset="0"/>
                  <a:cs typeface="Arial" pitchFamily="34" charset="0"/>
                </a:rPr>
                <a:t>2</a:t>
              </a:r>
            </a:p>
          </p:txBody>
        </p:sp>
        <p:sp>
          <p:nvSpPr>
            <p:cNvPr id="52" name="TextBox 51"/>
            <p:cNvSpPr txBox="1"/>
            <p:nvPr/>
          </p:nvSpPr>
          <p:spPr>
            <a:xfrm>
              <a:off x="2773362" y="2601852"/>
              <a:ext cx="228600" cy="400110"/>
            </a:xfrm>
            <a:prstGeom prst="rect">
              <a:avLst/>
            </a:prstGeom>
            <a:noFill/>
          </p:spPr>
          <p:txBody>
            <a:bodyPr wrap="square" rtlCol="0">
              <a:spAutoFit/>
            </a:bodyPr>
            <a:lstStyle/>
            <a:p>
              <a:r>
                <a:rPr lang="en-US" sz="2400" dirty="0">
                  <a:latin typeface="Arial" pitchFamily="34" charset="0"/>
                  <a:cs typeface="Arial" pitchFamily="34" charset="0"/>
                </a:rPr>
                <a:t>1</a:t>
              </a:r>
            </a:p>
          </p:txBody>
        </p:sp>
        <p:sp>
          <p:nvSpPr>
            <p:cNvPr id="53" name="TextBox 52"/>
            <p:cNvSpPr txBox="1"/>
            <p:nvPr/>
          </p:nvSpPr>
          <p:spPr>
            <a:xfrm>
              <a:off x="2392362" y="2601852"/>
              <a:ext cx="228600" cy="400110"/>
            </a:xfrm>
            <a:prstGeom prst="rect">
              <a:avLst/>
            </a:prstGeom>
            <a:noFill/>
          </p:spPr>
          <p:txBody>
            <a:bodyPr wrap="square" rtlCol="0">
              <a:spAutoFit/>
            </a:bodyPr>
            <a:lstStyle/>
            <a:p>
              <a:r>
                <a:rPr lang="en-US" sz="2400" dirty="0">
                  <a:latin typeface="Arial" pitchFamily="34" charset="0"/>
                  <a:cs typeface="Arial" pitchFamily="34" charset="0"/>
                </a:rPr>
                <a:t>0</a:t>
              </a:r>
            </a:p>
          </p:txBody>
        </p:sp>
        <p:sp>
          <p:nvSpPr>
            <p:cNvPr id="54" name="TextBox 53"/>
            <p:cNvSpPr txBox="1"/>
            <p:nvPr/>
          </p:nvSpPr>
          <p:spPr>
            <a:xfrm>
              <a:off x="5211762" y="4068762"/>
              <a:ext cx="228600" cy="400110"/>
            </a:xfrm>
            <a:prstGeom prst="rect">
              <a:avLst/>
            </a:prstGeom>
            <a:noFill/>
          </p:spPr>
          <p:txBody>
            <a:bodyPr wrap="square" rtlCol="0">
              <a:spAutoFit/>
            </a:bodyPr>
            <a:lstStyle/>
            <a:p>
              <a:r>
                <a:rPr lang="en-US" sz="2400" dirty="0">
                  <a:latin typeface="Arial" pitchFamily="34" charset="0"/>
                  <a:cs typeface="Arial" pitchFamily="34" charset="0"/>
                </a:rPr>
                <a:t>K</a:t>
              </a:r>
            </a:p>
          </p:txBody>
        </p:sp>
        <p:sp>
          <p:nvSpPr>
            <p:cNvPr id="55" name="TextBox 54"/>
            <p:cNvSpPr txBox="1"/>
            <p:nvPr/>
          </p:nvSpPr>
          <p:spPr>
            <a:xfrm>
              <a:off x="4068762" y="4221162"/>
              <a:ext cx="228600" cy="400110"/>
            </a:xfrm>
            <a:prstGeom prst="rect">
              <a:avLst/>
            </a:prstGeom>
            <a:noFill/>
          </p:spPr>
          <p:txBody>
            <a:bodyPr wrap="square" rtlCol="0">
              <a:spAutoFit/>
            </a:bodyPr>
            <a:lstStyle/>
            <a:p>
              <a:r>
                <a:rPr lang="en-US" sz="2400" dirty="0">
                  <a:latin typeface="Arial" pitchFamily="34" charset="0"/>
                  <a:cs typeface="Arial" pitchFamily="34" charset="0"/>
                </a:rPr>
                <a:t>J</a:t>
              </a:r>
            </a:p>
          </p:txBody>
        </p:sp>
        <p:sp>
          <p:nvSpPr>
            <p:cNvPr id="56" name="TextBox 55"/>
            <p:cNvSpPr txBox="1"/>
            <p:nvPr/>
          </p:nvSpPr>
          <p:spPr>
            <a:xfrm>
              <a:off x="3230562" y="4221162"/>
              <a:ext cx="228600" cy="400110"/>
            </a:xfrm>
            <a:prstGeom prst="rect">
              <a:avLst/>
            </a:prstGeom>
            <a:noFill/>
          </p:spPr>
          <p:txBody>
            <a:bodyPr wrap="square" rtlCol="0">
              <a:spAutoFit/>
            </a:bodyPr>
            <a:lstStyle/>
            <a:p>
              <a:r>
                <a:rPr lang="en-US" sz="2400" dirty="0">
                  <a:latin typeface="Arial" pitchFamily="34" charset="0"/>
                  <a:cs typeface="Arial" pitchFamily="34" charset="0"/>
                </a:rPr>
                <a:t>H</a:t>
              </a:r>
            </a:p>
          </p:txBody>
        </p:sp>
        <p:sp>
          <p:nvSpPr>
            <p:cNvPr id="57" name="TextBox 56"/>
            <p:cNvSpPr txBox="1"/>
            <p:nvPr/>
          </p:nvSpPr>
          <p:spPr>
            <a:xfrm>
              <a:off x="1706562" y="4221162"/>
              <a:ext cx="228600" cy="400110"/>
            </a:xfrm>
            <a:prstGeom prst="rect">
              <a:avLst/>
            </a:prstGeom>
            <a:noFill/>
          </p:spPr>
          <p:txBody>
            <a:bodyPr wrap="square" rtlCol="0">
              <a:spAutoFit/>
            </a:bodyPr>
            <a:lstStyle/>
            <a:p>
              <a:r>
                <a:rPr lang="en-US" sz="2400" dirty="0">
                  <a:latin typeface="Arial" pitchFamily="34" charset="0"/>
                  <a:cs typeface="Arial" pitchFamily="34" charset="0"/>
                </a:rPr>
                <a:t>G</a:t>
              </a:r>
            </a:p>
          </p:txBody>
        </p:sp>
        <p:sp>
          <p:nvSpPr>
            <p:cNvPr id="58" name="TextBox 57"/>
            <p:cNvSpPr txBox="1"/>
            <p:nvPr/>
          </p:nvSpPr>
          <p:spPr>
            <a:xfrm>
              <a:off x="792162" y="4221162"/>
              <a:ext cx="228600" cy="400110"/>
            </a:xfrm>
            <a:prstGeom prst="rect">
              <a:avLst/>
            </a:prstGeom>
            <a:noFill/>
          </p:spPr>
          <p:txBody>
            <a:bodyPr wrap="square" rtlCol="0">
              <a:spAutoFit/>
            </a:bodyPr>
            <a:lstStyle/>
            <a:p>
              <a:r>
                <a:rPr lang="en-US" sz="2400" dirty="0">
                  <a:latin typeface="Arial" pitchFamily="34" charset="0"/>
                  <a:cs typeface="Arial" pitchFamily="34" charset="0"/>
                </a:rPr>
                <a:t>F</a:t>
              </a:r>
            </a:p>
          </p:txBody>
        </p:sp>
        <p:sp>
          <p:nvSpPr>
            <p:cNvPr id="59" name="TextBox 58"/>
            <p:cNvSpPr txBox="1"/>
            <p:nvPr/>
          </p:nvSpPr>
          <p:spPr>
            <a:xfrm>
              <a:off x="5592762" y="2754252"/>
              <a:ext cx="228600" cy="400110"/>
            </a:xfrm>
            <a:prstGeom prst="rect">
              <a:avLst/>
            </a:prstGeom>
            <a:noFill/>
          </p:spPr>
          <p:txBody>
            <a:bodyPr wrap="square" rtlCol="0">
              <a:spAutoFit/>
            </a:bodyPr>
            <a:lstStyle/>
            <a:p>
              <a:pPr algn="ctr"/>
              <a:r>
                <a:rPr lang="en-US" sz="2400" dirty="0">
                  <a:latin typeface="Arial" pitchFamily="34" charset="0"/>
                  <a:cs typeface="Arial" pitchFamily="34" charset="0"/>
                </a:rPr>
                <a:t>E</a:t>
              </a:r>
            </a:p>
          </p:txBody>
        </p:sp>
        <p:sp>
          <p:nvSpPr>
            <p:cNvPr id="60" name="TextBox 59"/>
            <p:cNvSpPr txBox="1"/>
            <p:nvPr/>
          </p:nvSpPr>
          <p:spPr>
            <a:xfrm>
              <a:off x="4497387" y="2754252"/>
              <a:ext cx="228600" cy="400110"/>
            </a:xfrm>
            <a:prstGeom prst="rect">
              <a:avLst/>
            </a:prstGeom>
            <a:noFill/>
          </p:spPr>
          <p:txBody>
            <a:bodyPr wrap="square" rtlCol="0">
              <a:spAutoFit/>
            </a:bodyPr>
            <a:lstStyle/>
            <a:p>
              <a:r>
                <a:rPr lang="en-US" sz="2400" dirty="0">
                  <a:latin typeface="Arial" pitchFamily="34" charset="0"/>
                  <a:cs typeface="Arial" pitchFamily="34" charset="0"/>
                </a:rPr>
                <a:t>D</a:t>
              </a:r>
            </a:p>
          </p:txBody>
        </p:sp>
        <p:sp>
          <p:nvSpPr>
            <p:cNvPr id="61" name="TextBox 60"/>
            <p:cNvSpPr txBox="1"/>
            <p:nvPr/>
          </p:nvSpPr>
          <p:spPr>
            <a:xfrm>
              <a:off x="3459162" y="2754252"/>
              <a:ext cx="228600" cy="400110"/>
            </a:xfrm>
            <a:prstGeom prst="rect">
              <a:avLst/>
            </a:prstGeom>
            <a:noFill/>
          </p:spPr>
          <p:txBody>
            <a:bodyPr wrap="square" rtlCol="0">
              <a:spAutoFit/>
            </a:bodyPr>
            <a:lstStyle/>
            <a:p>
              <a:r>
                <a:rPr lang="en-US" sz="2400" dirty="0">
                  <a:latin typeface="Arial" pitchFamily="34" charset="0"/>
                  <a:cs typeface="Arial" pitchFamily="34" charset="0"/>
                </a:rPr>
                <a:t>C</a:t>
              </a:r>
            </a:p>
          </p:txBody>
        </p:sp>
        <p:sp>
          <p:nvSpPr>
            <p:cNvPr id="62" name="TextBox 61"/>
            <p:cNvSpPr txBox="1"/>
            <p:nvPr/>
          </p:nvSpPr>
          <p:spPr>
            <a:xfrm>
              <a:off x="1401762" y="2754252"/>
              <a:ext cx="228600" cy="400110"/>
            </a:xfrm>
            <a:prstGeom prst="rect">
              <a:avLst/>
            </a:prstGeom>
            <a:noFill/>
          </p:spPr>
          <p:txBody>
            <a:bodyPr wrap="square" rtlCol="0">
              <a:spAutoFit/>
            </a:bodyPr>
            <a:lstStyle/>
            <a:p>
              <a:r>
                <a:rPr lang="en-US" sz="2400" dirty="0">
                  <a:latin typeface="Arial" pitchFamily="34" charset="0"/>
                  <a:cs typeface="Arial" pitchFamily="34" charset="0"/>
                </a:rPr>
                <a:t>B</a:t>
              </a:r>
            </a:p>
          </p:txBody>
        </p:sp>
        <p:sp>
          <p:nvSpPr>
            <p:cNvPr id="63" name="TextBox 62"/>
            <p:cNvSpPr txBox="1"/>
            <p:nvPr/>
          </p:nvSpPr>
          <p:spPr>
            <a:xfrm>
              <a:off x="458787" y="2697162"/>
              <a:ext cx="228600" cy="400110"/>
            </a:xfrm>
            <a:prstGeom prst="rect">
              <a:avLst/>
            </a:prstGeom>
            <a:noFill/>
          </p:spPr>
          <p:txBody>
            <a:bodyPr wrap="square" rtlCol="0">
              <a:spAutoFit/>
            </a:bodyPr>
            <a:lstStyle/>
            <a:p>
              <a:r>
                <a:rPr lang="en-US" sz="2400" dirty="0">
                  <a:latin typeface="Arial" pitchFamily="34" charset="0"/>
                  <a:cs typeface="Arial" pitchFamily="34" charset="0"/>
                </a:rPr>
                <a:t>A</a:t>
              </a:r>
            </a:p>
          </p:txBody>
        </p:sp>
      </p:grpSp>
      <p:sp>
        <p:nvSpPr>
          <p:cNvPr id="68" name="Oval 67">
            <a:extLst>
              <a:ext uri="{C183D7F6-B498-43B3-948B-1728B52AA6E4}">
                <adec:decorative xmlns:adec="http://schemas.microsoft.com/office/drawing/2017/decorative" val="1"/>
              </a:ext>
            </a:extLst>
          </p:cNvPr>
          <p:cNvSpPr/>
          <p:nvPr/>
        </p:nvSpPr>
        <p:spPr>
          <a:xfrm>
            <a:off x="424040" y="4207456"/>
            <a:ext cx="8102991" cy="19647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1904" tIns="55952" rIns="111904" bIns="55952" rtlCol="0" anchor="ctr"/>
          <a:lstStyle/>
          <a:p>
            <a:pPr algn="ctr"/>
            <a:endParaRPr lang="en-US"/>
          </a:p>
        </p:txBody>
      </p:sp>
      <p:sp>
        <p:nvSpPr>
          <p:cNvPr id="69" name="Oval 68">
            <a:extLst>
              <a:ext uri="{C183D7F6-B498-43B3-948B-1728B52AA6E4}">
                <adec:decorative xmlns:adec="http://schemas.microsoft.com/office/drawing/2017/decorative" val="1"/>
              </a:ext>
            </a:extLst>
          </p:cNvPr>
          <p:cNvSpPr/>
          <p:nvPr/>
        </p:nvSpPr>
        <p:spPr>
          <a:xfrm>
            <a:off x="134647" y="2510631"/>
            <a:ext cx="3955031" cy="1696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1904" tIns="55952" rIns="111904" bIns="55952" rtlCol="0" anchor="ctr"/>
          <a:lstStyle/>
          <a:p>
            <a:pPr algn="ctr"/>
            <a:endParaRPr lang="en-US"/>
          </a:p>
        </p:txBody>
      </p:sp>
      <p:sp>
        <p:nvSpPr>
          <p:cNvPr id="70" name="Oval 69">
            <a:extLst>
              <a:ext uri="{C183D7F6-B498-43B3-948B-1728B52AA6E4}">
                <adec:decorative xmlns:adec="http://schemas.microsoft.com/office/drawing/2017/decorative" val="1"/>
              </a:ext>
            </a:extLst>
          </p:cNvPr>
          <p:cNvSpPr/>
          <p:nvPr/>
        </p:nvSpPr>
        <p:spPr>
          <a:xfrm>
            <a:off x="4571999" y="2421325"/>
            <a:ext cx="4340888" cy="17861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1904" tIns="55952" rIns="111904" bIns="55952" rtlCol="0" anchor="ctr"/>
          <a:lstStyle/>
          <a:p>
            <a:pPr algn="ctr"/>
            <a:endParaRPr lang="en-US"/>
          </a:p>
        </p:txBody>
      </p:sp>
      <p:sp>
        <p:nvSpPr>
          <p:cNvPr id="71" name="TextBox 70"/>
          <p:cNvSpPr txBox="1"/>
          <p:nvPr/>
        </p:nvSpPr>
        <p:spPr>
          <a:xfrm>
            <a:off x="1002496" y="1545364"/>
            <a:ext cx="3569175" cy="389996"/>
          </a:xfrm>
          <a:prstGeom prst="rect">
            <a:avLst/>
          </a:prstGeom>
          <a:noFill/>
        </p:spPr>
        <p:txBody>
          <a:bodyPr wrap="square" lIns="111904" tIns="55952" rIns="111904" bIns="55952" rtlCol="0">
            <a:spAutoFit/>
          </a:bodyPr>
          <a:lstStyle/>
          <a:p>
            <a:r>
              <a:rPr lang="en-US" dirty="0">
                <a:solidFill>
                  <a:schemeClr val="accent2">
                    <a:lumMod val="50000"/>
                  </a:schemeClr>
                </a:solidFill>
                <a:latin typeface="Comic Sans MS" pitchFamily="66" charset="0"/>
              </a:rPr>
              <a:t>Collision domains</a:t>
            </a:r>
          </a:p>
        </p:txBody>
      </p:sp>
      <p:cxnSp>
        <p:nvCxnSpPr>
          <p:cNvPr id="73" name="Curved Connector 72">
            <a:extLst>
              <a:ext uri="{C183D7F6-B498-43B3-948B-1728B52AA6E4}">
                <adec:decorative xmlns:adec="http://schemas.microsoft.com/office/drawing/2017/decorative" val="1"/>
              </a:ext>
            </a:extLst>
          </p:cNvPr>
          <p:cNvCxnSpPr/>
          <p:nvPr/>
        </p:nvCxnSpPr>
        <p:spPr>
          <a:xfrm rot="5400000">
            <a:off x="1744200" y="2190901"/>
            <a:ext cx="446533" cy="192928"/>
          </a:xfrm>
          <a:prstGeom prst="curvedConnector3">
            <a:avLst>
              <a:gd name="adj1" fmla="val 50000"/>
            </a:avLst>
          </a:prstGeom>
          <a:ln w="25400">
            <a:solidFill>
              <a:schemeClr val="tx2">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5" name="Shape 74">
            <a:extLst>
              <a:ext uri="{C183D7F6-B498-43B3-948B-1728B52AA6E4}">
                <adec:decorative xmlns:adec="http://schemas.microsoft.com/office/drawing/2017/decorative" val="1"/>
              </a:ext>
            </a:extLst>
          </p:cNvPr>
          <p:cNvCxnSpPr/>
          <p:nvPr/>
        </p:nvCxnSpPr>
        <p:spPr>
          <a:xfrm rot="16200000" flipH="1">
            <a:off x="2156980" y="2757078"/>
            <a:ext cx="2321972" cy="578784"/>
          </a:xfrm>
          <a:prstGeom prst="curvedConnector3">
            <a:avLst>
              <a:gd name="adj1" fmla="val 50000"/>
            </a:avLst>
          </a:prstGeom>
          <a:ln w="25400">
            <a:solidFill>
              <a:schemeClr val="tx2">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9" name="Curved Connector 88">
            <a:extLst>
              <a:ext uri="{C183D7F6-B498-43B3-948B-1728B52AA6E4}">
                <adec:decorative xmlns:adec="http://schemas.microsoft.com/office/drawing/2017/decorative" val="1"/>
              </a:ext>
            </a:extLst>
          </p:cNvPr>
          <p:cNvCxnSpPr/>
          <p:nvPr/>
        </p:nvCxnSpPr>
        <p:spPr>
          <a:xfrm>
            <a:off x="4379071" y="1706872"/>
            <a:ext cx="1254034" cy="714453"/>
          </a:xfrm>
          <a:prstGeom prst="curvedConnector3">
            <a:avLst>
              <a:gd name="adj1" fmla="val 50000"/>
            </a:avLst>
          </a:prstGeom>
          <a:ln w="25400">
            <a:solidFill>
              <a:schemeClr val="tx2">
                <a:lumMod val="50000"/>
              </a:schemeClr>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657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lIns="91425" tIns="45713" rIns="91425" bIns="45713" anchor="t">
            <a:normAutofit fontScale="90000"/>
          </a:bodyPr>
          <a:lstStyle/>
          <a:p>
            <a:r>
              <a:rPr lang="en-US" dirty="0"/>
              <a:t>The Switch Learns </a:t>
            </a:r>
            <a:br>
              <a:rPr lang="en-US" dirty="0"/>
            </a:br>
            <a:r>
              <a:rPr lang="en-US" dirty="0"/>
              <a:t>MAC Addresses</a:t>
            </a:r>
          </a:p>
        </p:txBody>
      </p:sp>
      <p:sp>
        <p:nvSpPr>
          <p:cNvPr id="8" name="Slide Number Placeholder 7"/>
          <p:cNvSpPr>
            <a:spLocks noGrp="1"/>
          </p:cNvSpPr>
          <p:nvPr>
            <p:ph type="sldNum" sz="quarter" idx="12"/>
          </p:nvPr>
        </p:nvSpPr>
        <p:spPr/>
        <p:txBody>
          <a:bodyPr/>
          <a:lstStyle/>
          <a:p>
            <a:fld id="{E7920FB5-4495-4E17-A252-DBA3F2AA6ECA}" type="slidenum">
              <a:rPr lang="en-US" smtClean="0"/>
              <a:pPr/>
              <a:t>38</a:t>
            </a:fld>
            <a:endParaRPr lang="en-US"/>
          </a:p>
        </p:txBody>
      </p:sp>
      <p:grpSp>
        <p:nvGrpSpPr>
          <p:cNvPr id="2" name="Group 64">
            <a:extLst>
              <a:ext uri="{C183D7F6-B498-43B3-948B-1728B52AA6E4}">
                <adec:decorative xmlns:adec="http://schemas.microsoft.com/office/drawing/2017/decorative" val="1"/>
              </a:ext>
            </a:extLst>
          </p:cNvPr>
          <p:cNvGrpSpPr/>
          <p:nvPr/>
        </p:nvGrpSpPr>
        <p:grpSpPr>
          <a:xfrm>
            <a:off x="1385416" y="1666798"/>
            <a:ext cx="6373168" cy="2806441"/>
            <a:chOff x="334962" y="1992645"/>
            <a:chExt cx="5899150" cy="3407526"/>
          </a:xfrm>
        </p:grpSpPr>
        <p:pic>
          <p:nvPicPr>
            <p:cNvPr id="60419" name="Picture 3" descr="A diagram depicting a switch isolating traffic between devices communicating directly one to another.">
              <a:extLst>
                <a:ext uri="{C183D7F6-B498-43B3-948B-1728B52AA6E4}">
                  <adec:decorative xmlns:adec="http://schemas.microsoft.com/office/drawing/2017/decorative" val="0"/>
                </a:ext>
              </a:extLst>
            </p:cNvPr>
            <p:cNvPicPr>
              <a:picLocks noChangeAspect="1" noChangeArrowheads="1"/>
            </p:cNvPicPr>
            <p:nvPr/>
          </p:nvPicPr>
          <p:blipFill>
            <a:blip r:embed="rId2" cstate="print"/>
            <a:srcRect/>
            <a:stretch>
              <a:fillRect/>
            </a:stretch>
          </p:blipFill>
          <p:spPr bwMode="auto">
            <a:xfrm>
              <a:off x="334962" y="2144208"/>
              <a:ext cx="5899150" cy="3255963"/>
            </a:xfrm>
            <a:prstGeom prst="rect">
              <a:avLst/>
            </a:prstGeom>
            <a:noFill/>
            <a:ln w="9525">
              <a:noFill/>
              <a:miter lim="800000"/>
              <a:headEnd/>
              <a:tailEnd/>
            </a:ln>
          </p:spPr>
        </p:pic>
        <p:sp>
          <p:nvSpPr>
            <p:cNvPr id="7" name="TextBox 6"/>
            <p:cNvSpPr txBox="1"/>
            <p:nvPr/>
          </p:nvSpPr>
          <p:spPr>
            <a:xfrm>
              <a:off x="2417136" y="1992645"/>
              <a:ext cx="1156327" cy="710023"/>
            </a:xfrm>
            <a:prstGeom prst="rect">
              <a:avLst/>
            </a:prstGeom>
            <a:solidFill>
              <a:schemeClr val="bg1"/>
            </a:solidFill>
            <a:ln w="19050">
              <a:solidFill>
                <a:schemeClr val="tx1"/>
              </a:solidFill>
            </a:ln>
          </p:spPr>
          <p:txBody>
            <a:bodyPr wrap="square" rtlCol="0">
              <a:spAutoFit/>
            </a:bodyPr>
            <a:lstStyle/>
            <a:p>
              <a:pPr algn="ctr"/>
              <a:r>
                <a:rPr lang="en-US" sz="1600" b="1" dirty="0">
                  <a:latin typeface="+mj-lt"/>
                </a:rPr>
                <a:t>Ethernet</a:t>
              </a:r>
              <a:br>
                <a:rPr lang="en-US" sz="1600" b="1" dirty="0">
                  <a:latin typeface="+mj-lt"/>
                </a:rPr>
              </a:br>
              <a:r>
                <a:rPr lang="en-US" sz="1600" b="1" dirty="0">
                  <a:latin typeface="+mj-lt"/>
                </a:rPr>
                <a:t>Switch</a:t>
              </a:r>
            </a:p>
          </p:txBody>
        </p:sp>
        <p:sp>
          <p:nvSpPr>
            <p:cNvPr id="51" name="TextBox 50"/>
            <p:cNvSpPr txBox="1"/>
            <p:nvPr/>
          </p:nvSpPr>
          <p:spPr>
            <a:xfrm>
              <a:off x="3078162" y="2601852"/>
              <a:ext cx="228600" cy="434595"/>
            </a:xfrm>
            <a:prstGeom prst="rect">
              <a:avLst/>
            </a:prstGeom>
            <a:noFill/>
          </p:spPr>
          <p:txBody>
            <a:bodyPr wrap="square" rtlCol="0">
              <a:spAutoFit/>
            </a:bodyPr>
            <a:lstStyle/>
            <a:p>
              <a:r>
                <a:rPr lang="en-US" sz="2400" dirty="0">
                  <a:latin typeface="Arial" pitchFamily="34" charset="0"/>
                  <a:cs typeface="Arial" pitchFamily="34" charset="0"/>
                </a:rPr>
                <a:t>2</a:t>
              </a:r>
            </a:p>
          </p:txBody>
        </p:sp>
        <p:sp>
          <p:nvSpPr>
            <p:cNvPr id="52" name="TextBox 51"/>
            <p:cNvSpPr txBox="1"/>
            <p:nvPr/>
          </p:nvSpPr>
          <p:spPr>
            <a:xfrm>
              <a:off x="2773362" y="2601852"/>
              <a:ext cx="228600" cy="434595"/>
            </a:xfrm>
            <a:prstGeom prst="rect">
              <a:avLst/>
            </a:prstGeom>
            <a:noFill/>
          </p:spPr>
          <p:txBody>
            <a:bodyPr wrap="square" rtlCol="0">
              <a:spAutoFit/>
            </a:bodyPr>
            <a:lstStyle/>
            <a:p>
              <a:r>
                <a:rPr lang="en-US" sz="2400" dirty="0">
                  <a:latin typeface="Arial" pitchFamily="34" charset="0"/>
                  <a:cs typeface="Arial" pitchFamily="34" charset="0"/>
                </a:rPr>
                <a:t>1</a:t>
              </a:r>
            </a:p>
          </p:txBody>
        </p:sp>
        <p:sp>
          <p:nvSpPr>
            <p:cNvPr id="53" name="TextBox 52"/>
            <p:cNvSpPr txBox="1"/>
            <p:nvPr/>
          </p:nvSpPr>
          <p:spPr>
            <a:xfrm>
              <a:off x="2392362" y="2601852"/>
              <a:ext cx="228600" cy="434595"/>
            </a:xfrm>
            <a:prstGeom prst="rect">
              <a:avLst/>
            </a:prstGeom>
            <a:noFill/>
          </p:spPr>
          <p:txBody>
            <a:bodyPr wrap="square" rtlCol="0">
              <a:spAutoFit/>
            </a:bodyPr>
            <a:lstStyle/>
            <a:p>
              <a:r>
                <a:rPr lang="en-US" sz="2400" dirty="0">
                  <a:latin typeface="Arial" pitchFamily="34" charset="0"/>
                  <a:cs typeface="Arial" pitchFamily="34" charset="0"/>
                </a:rPr>
                <a:t>0</a:t>
              </a:r>
            </a:p>
          </p:txBody>
        </p:sp>
        <p:sp>
          <p:nvSpPr>
            <p:cNvPr id="54" name="TextBox 53"/>
            <p:cNvSpPr txBox="1"/>
            <p:nvPr/>
          </p:nvSpPr>
          <p:spPr>
            <a:xfrm>
              <a:off x="5211762" y="4068762"/>
              <a:ext cx="228600" cy="434595"/>
            </a:xfrm>
            <a:prstGeom prst="rect">
              <a:avLst/>
            </a:prstGeom>
            <a:noFill/>
          </p:spPr>
          <p:txBody>
            <a:bodyPr wrap="square" rtlCol="0">
              <a:spAutoFit/>
            </a:bodyPr>
            <a:lstStyle/>
            <a:p>
              <a:r>
                <a:rPr lang="en-US" sz="2400" dirty="0">
                  <a:latin typeface="Arial" pitchFamily="34" charset="0"/>
                  <a:cs typeface="Arial" pitchFamily="34" charset="0"/>
                </a:rPr>
                <a:t>K</a:t>
              </a:r>
            </a:p>
          </p:txBody>
        </p:sp>
        <p:sp>
          <p:nvSpPr>
            <p:cNvPr id="55" name="TextBox 54"/>
            <p:cNvSpPr txBox="1"/>
            <p:nvPr/>
          </p:nvSpPr>
          <p:spPr>
            <a:xfrm>
              <a:off x="4068762" y="4221162"/>
              <a:ext cx="228600" cy="434595"/>
            </a:xfrm>
            <a:prstGeom prst="rect">
              <a:avLst/>
            </a:prstGeom>
            <a:noFill/>
          </p:spPr>
          <p:txBody>
            <a:bodyPr wrap="square" rtlCol="0">
              <a:spAutoFit/>
            </a:bodyPr>
            <a:lstStyle/>
            <a:p>
              <a:r>
                <a:rPr lang="en-US" sz="2400" dirty="0">
                  <a:latin typeface="Arial" pitchFamily="34" charset="0"/>
                  <a:cs typeface="Arial" pitchFamily="34" charset="0"/>
                </a:rPr>
                <a:t>J</a:t>
              </a:r>
            </a:p>
          </p:txBody>
        </p:sp>
        <p:sp>
          <p:nvSpPr>
            <p:cNvPr id="56" name="TextBox 55"/>
            <p:cNvSpPr txBox="1"/>
            <p:nvPr/>
          </p:nvSpPr>
          <p:spPr>
            <a:xfrm>
              <a:off x="3230562" y="4221162"/>
              <a:ext cx="228600" cy="434595"/>
            </a:xfrm>
            <a:prstGeom prst="rect">
              <a:avLst/>
            </a:prstGeom>
            <a:noFill/>
          </p:spPr>
          <p:txBody>
            <a:bodyPr wrap="square" rtlCol="0">
              <a:spAutoFit/>
            </a:bodyPr>
            <a:lstStyle/>
            <a:p>
              <a:r>
                <a:rPr lang="en-US" sz="2400" dirty="0">
                  <a:latin typeface="Arial" pitchFamily="34" charset="0"/>
                  <a:cs typeface="Arial" pitchFamily="34" charset="0"/>
                </a:rPr>
                <a:t>H</a:t>
              </a:r>
            </a:p>
          </p:txBody>
        </p:sp>
        <p:sp>
          <p:nvSpPr>
            <p:cNvPr id="57" name="TextBox 56"/>
            <p:cNvSpPr txBox="1"/>
            <p:nvPr/>
          </p:nvSpPr>
          <p:spPr>
            <a:xfrm>
              <a:off x="1706562" y="4221162"/>
              <a:ext cx="228600" cy="434595"/>
            </a:xfrm>
            <a:prstGeom prst="rect">
              <a:avLst/>
            </a:prstGeom>
            <a:noFill/>
          </p:spPr>
          <p:txBody>
            <a:bodyPr wrap="square" rtlCol="0">
              <a:spAutoFit/>
            </a:bodyPr>
            <a:lstStyle/>
            <a:p>
              <a:r>
                <a:rPr lang="en-US" sz="2400" dirty="0">
                  <a:latin typeface="Arial" pitchFamily="34" charset="0"/>
                  <a:cs typeface="Arial" pitchFamily="34" charset="0"/>
                </a:rPr>
                <a:t>G</a:t>
              </a:r>
            </a:p>
          </p:txBody>
        </p:sp>
        <p:sp>
          <p:nvSpPr>
            <p:cNvPr id="58" name="TextBox 57"/>
            <p:cNvSpPr txBox="1"/>
            <p:nvPr/>
          </p:nvSpPr>
          <p:spPr>
            <a:xfrm>
              <a:off x="792162" y="4221162"/>
              <a:ext cx="228600" cy="434595"/>
            </a:xfrm>
            <a:prstGeom prst="rect">
              <a:avLst/>
            </a:prstGeom>
            <a:noFill/>
          </p:spPr>
          <p:txBody>
            <a:bodyPr wrap="square" rtlCol="0">
              <a:spAutoFit/>
            </a:bodyPr>
            <a:lstStyle/>
            <a:p>
              <a:r>
                <a:rPr lang="en-US" sz="2400" dirty="0">
                  <a:latin typeface="Arial" pitchFamily="34" charset="0"/>
                  <a:cs typeface="Arial" pitchFamily="34" charset="0"/>
                </a:rPr>
                <a:t>F</a:t>
              </a:r>
            </a:p>
          </p:txBody>
        </p:sp>
        <p:sp>
          <p:nvSpPr>
            <p:cNvPr id="59" name="TextBox 58"/>
            <p:cNvSpPr txBox="1"/>
            <p:nvPr/>
          </p:nvSpPr>
          <p:spPr>
            <a:xfrm>
              <a:off x="5592762" y="2754252"/>
              <a:ext cx="228600" cy="434595"/>
            </a:xfrm>
            <a:prstGeom prst="rect">
              <a:avLst/>
            </a:prstGeom>
            <a:noFill/>
          </p:spPr>
          <p:txBody>
            <a:bodyPr wrap="square" rtlCol="0">
              <a:spAutoFit/>
            </a:bodyPr>
            <a:lstStyle/>
            <a:p>
              <a:pPr algn="ctr"/>
              <a:r>
                <a:rPr lang="en-US" sz="2400" dirty="0">
                  <a:latin typeface="Arial" pitchFamily="34" charset="0"/>
                  <a:cs typeface="Arial" pitchFamily="34" charset="0"/>
                </a:rPr>
                <a:t>E</a:t>
              </a:r>
            </a:p>
          </p:txBody>
        </p:sp>
        <p:sp>
          <p:nvSpPr>
            <p:cNvPr id="60" name="TextBox 59"/>
            <p:cNvSpPr txBox="1"/>
            <p:nvPr/>
          </p:nvSpPr>
          <p:spPr>
            <a:xfrm>
              <a:off x="4497387" y="2754252"/>
              <a:ext cx="228600" cy="434595"/>
            </a:xfrm>
            <a:prstGeom prst="rect">
              <a:avLst/>
            </a:prstGeom>
            <a:noFill/>
          </p:spPr>
          <p:txBody>
            <a:bodyPr wrap="square" rtlCol="0">
              <a:spAutoFit/>
            </a:bodyPr>
            <a:lstStyle/>
            <a:p>
              <a:r>
                <a:rPr lang="en-US" sz="2400" dirty="0">
                  <a:latin typeface="Arial" pitchFamily="34" charset="0"/>
                  <a:cs typeface="Arial" pitchFamily="34" charset="0"/>
                </a:rPr>
                <a:t>D</a:t>
              </a:r>
            </a:p>
          </p:txBody>
        </p:sp>
        <p:sp>
          <p:nvSpPr>
            <p:cNvPr id="61" name="TextBox 60"/>
            <p:cNvSpPr txBox="1"/>
            <p:nvPr/>
          </p:nvSpPr>
          <p:spPr>
            <a:xfrm>
              <a:off x="3459162" y="2754252"/>
              <a:ext cx="228600" cy="434595"/>
            </a:xfrm>
            <a:prstGeom prst="rect">
              <a:avLst/>
            </a:prstGeom>
            <a:noFill/>
          </p:spPr>
          <p:txBody>
            <a:bodyPr wrap="square" rtlCol="0">
              <a:spAutoFit/>
            </a:bodyPr>
            <a:lstStyle/>
            <a:p>
              <a:r>
                <a:rPr lang="en-US" sz="2400" dirty="0">
                  <a:latin typeface="Arial" pitchFamily="34" charset="0"/>
                  <a:cs typeface="Arial" pitchFamily="34" charset="0"/>
                </a:rPr>
                <a:t>C</a:t>
              </a:r>
            </a:p>
          </p:txBody>
        </p:sp>
        <p:sp>
          <p:nvSpPr>
            <p:cNvPr id="62" name="TextBox 61"/>
            <p:cNvSpPr txBox="1"/>
            <p:nvPr/>
          </p:nvSpPr>
          <p:spPr>
            <a:xfrm>
              <a:off x="1401762" y="2754252"/>
              <a:ext cx="228600" cy="434595"/>
            </a:xfrm>
            <a:prstGeom prst="rect">
              <a:avLst/>
            </a:prstGeom>
            <a:noFill/>
          </p:spPr>
          <p:txBody>
            <a:bodyPr wrap="square" rtlCol="0">
              <a:spAutoFit/>
            </a:bodyPr>
            <a:lstStyle/>
            <a:p>
              <a:r>
                <a:rPr lang="en-US" sz="2400" dirty="0">
                  <a:latin typeface="Arial" pitchFamily="34" charset="0"/>
                  <a:cs typeface="Arial" pitchFamily="34" charset="0"/>
                </a:rPr>
                <a:t>B</a:t>
              </a:r>
            </a:p>
          </p:txBody>
        </p:sp>
        <p:sp>
          <p:nvSpPr>
            <p:cNvPr id="63" name="TextBox 62"/>
            <p:cNvSpPr txBox="1"/>
            <p:nvPr/>
          </p:nvSpPr>
          <p:spPr>
            <a:xfrm>
              <a:off x="458787" y="2697162"/>
              <a:ext cx="228600" cy="434595"/>
            </a:xfrm>
            <a:prstGeom prst="rect">
              <a:avLst/>
            </a:prstGeom>
            <a:noFill/>
          </p:spPr>
          <p:txBody>
            <a:bodyPr wrap="square" rtlCol="0">
              <a:spAutoFit/>
            </a:bodyPr>
            <a:lstStyle/>
            <a:p>
              <a:r>
                <a:rPr lang="en-US" sz="2400" dirty="0">
                  <a:latin typeface="Arial" pitchFamily="34" charset="0"/>
                  <a:cs typeface="Arial" pitchFamily="34" charset="0"/>
                </a:rPr>
                <a:t>A</a:t>
              </a:r>
            </a:p>
          </p:txBody>
        </p:sp>
      </p:grpSp>
      <p:sp>
        <p:nvSpPr>
          <p:cNvPr id="67" name="TextBox 66"/>
          <p:cNvSpPr txBox="1"/>
          <p:nvPr/>
        </p:nvSpPr>
        <p:spPr>
          <a:xfrm>
            <a:off x="607749" y="4495800"/>
            <a:ext cx="3631473" cy="1497991"/>
          </a:xfrm>
          <a:prstGeom prst="rect">
            <a:avLst/>
          </a:prstGeom>
          <a:noFill/>
        </p:spPr>
        <p:txBody>
          <a:bodyPr wrap="square" lIns="111904" tIns="55952" rIns="111904" bIns="55952" rtlCol="0">
            <a:spAutoFit/>
          </a:bodyPr>
          <a:lstStyle/>
          <a:p>
            <a:r>
              <a:rPr lang="en-US" sz="3000" dirty="0"/>
              <a:t>The switch “learns” which devices are on what ports.</a:t>
            </a:r>
          </a:p>
        </p:txBody>
      </p:sp>
      <p:graphicFrame>
        <p:nvGraphicFramePr>
          <p:cNvPr id="3" name="Table 2"/>
          <p:cNvGraphicFramePr>
            <a:graphicFrameLocks noGrp="1"/>
          </p:cNvGraphicFramePr>
          <p:nvPr/>
        </p:nvGraphicFramePr>
        <p:xfrm>
          <a:off x="4706095" y="4572000"/>
          <a:ext cx="3371104" cy="1493520"/>
        </p:xfrm>
        <a:graphic>
          <a:graphicData uri="http://schemas.openxmlformats.org/drawingml/2006/table">
            <a:tbl>
              <a:tblPr firstRow="1" bandRow="1">
                <a:tableStyleId>{5C22544A-7EE6-4342-B048-85BDC9FD1C3A}</a:tableStyleId>
              </a:tblPr>
              <a:tblGrid>
                <a:gridCol w="842776">
                  <a:extLst>
                    <a:ext uri="{9D8B030D-6E8A-4147-A177-3AD203B41FA5}">
                      <a16:colId xmlns:a16="http://schemas.microsoft.com/office/drawing/2014/main" val="20000"/>
                    </a:ext>
                  </a:extLst>
                </a:gridCol>
                <a:gridCol w="842776">
                  <a:extLst>
                    <a:ext uri="{9D8B030D-6E8A-4147-A177-3AD203B41FA5}">
                      <a16:colId xmlns:a16="http://schemas.microsoft.com/office/drawing/2014/main" val="20001"/>
                    </a:ext>
                  </a:extLst>
                </a:gridCol>
                <a:gridCol w="842776">
                  <a:extLst>
                    <a:ext uri="{9D8B030D-6E8A-4147-A177-3AD203B41FA5}">
                      <a16:colId xmlns:a16="http://schemas.microsoft.com/office/drawing/2014/main" val="20002"/>
                    </a:ext>
                  </a:extLst>
                </a:gridCol>
                <a:gridCol w="842776">
                  <a:extLst>
                    <a:ext uri="{9D8B030D-6E8A-4147-A177-3AD203B41FA5}">
                      <a16:colId xmlns:a16="http://schemas.microsoft.com/office/drawing/2014/main" val="20003"/>
                    </a:ext>
                  </a:extLst>
                </a:gridCol>
              </a:tblGrid>
              <a:tr h="0">
                <a:tc>
                  <a:txBody>
                    <a:bodyPr/>
                    <a:lstStyle/>
                    <a:p>
                      <a:pPr algn="ctr"/>
                      <a:r>
                        <a:rPr lang="en-US" dirty="0">
                          <a:solidFill>
                            <a:schemeClr val="tx1"/>
                          </a:solidFill>
                          <a:latin typeface="+mj-lt"/>
                        </a:rPr>
                        <a:t>Device</a:t>
                      </a:r>
                    </a:p>
                  </a:txBody>
                  <a:tcPr marL="0" marR="0" marT="0" marB="0">
                    <a:solidFill>
                      <a:srgbClr val="FFC000"/>
                    </a:solidFill>
                  </a:tcPr>
                </a:tc>
                <a:tc>
                  <a:txBody>
                    <a:bodyPr/>
                    <a:lstStyle/>
                    <a:p>
                      <a:pPr algn="ctr"/>
                      <a:r>
                        <a:rPr lang="en-US" dirty="0">
                          <a:solidFill>
                            <a:schemeClr val="tx1"/>
                          </a:solidFill>
                          <a:latin typeface="+mj-lt"/>
                        </a:rPr>
                        <a:t>Port</a:t>
                      </a:r>
                    </a:p>
                  </a:txBody>
                  <a:tcPr marL="0" marR="0" marT="0" marB="0">
                    <a:solidFill>
                      <a:srgbClr val="FFC000"/>
                    </a:solidFill>
                  </a:tcPr>
                </a:tc>
                <a:tc>
                  <a:txBody>
                    <a:bodyPr/>
                    <a:lstStyle/>
                    <a:p>
                      <a:pPr algn="ctr"/>
                      <a:r>
                        <a:rPr lang="en-US" dirty="0">
                          <a:solidFill>
                            <a:schemeClr val="tx1"/>
                          </a:solidFill>
                          <a:latin typeface="+mj-lt"/>
                        </a:rPr>
                        <a:t>Device</a:t>
                      </a:r>
                    </a:p>
                  </a:txBody>
                  <a:tcPr marL="0" marR="0" marT="0" marB="0">
                    <a:solidFill>
                      <a:srgbClr val="FFC000"/>
                    </a:solidFill>
                  </a:tcPr>
                </a:tc>
                <a:tc>
                  <a:txBody>
                    <a:bodyPr/>
                    <a:lstStyle/>
                    <a:p>
                      <a:pPr algn="ctr"/>
                      <a:r>
                        <a:rPr lang="en-US" dirty="0">
                          <a:solidFill>
                            <a:schemeClr val="tx1"/>
                          </a:solidFill>
                          <a:latin typeface="+mj-lt"/>
                        </a:rPr>
                        <a:t>Port</a:t>
                      </a:r>
                    </a:p>
                  </a:txBody>
                  <a:tcPr marL="0" marR="0" marT="0" marB="0">
                    <a:solidFill>
                      <a:srgbClr val="FFC000"/>
                    </a:solidFill>
                  </a:tcPr>
                </a:tc>
                <a:extLst>
                  <a:ext uri="{0D108BD9-81ED-4DB2-BD59-A6C34878D82A}">
                    <a16:rowId xmlns:a16="http://schemas.microsoft.com/office/drawing/2014/main" val="10000"/>
                  </a:ext>
                </a:extLst>
              </a:tr>
              <a:tr h="0">
                <a:tc>
                  <a:txBody>
                    <a:bodyPr/>
                    <a:lstStyle/>
                    <a:p>
                      <a:pPr algn="ctr"/>
                      <a:r>
                        <a:rPr lang="en-US" sz="1600" dirty="0">
                          <a:latin typeface="Arial" panose="020B0604020202020204" pitchFamily="34" charset="0"/>
                          <a:cs typeface="Arial" panose="020B0604020202020204" pitchFamily="34" charset="0"/>
                        </a:rPr>
                        <a:t>A</a:t>
                      </a:r>
                    </a:p>
                  </a:txBody>
                  <a:tcPr marL="0" marR="0" marT="0" marB="0">
                    <a:solidFill>
                      <a:schemeClr val="bg2">
                        <a:lumMod val="40000"/>
                        <a:lumOff val="60000"/>
                      </a:schemeClr>
                    </a:solidFill>
                  </a:tcPr>
                </a:tc>
                <a:tc>
                  <a:txBody>
                    <a:bodyPr/>
                    <a:lstStyle/>
                    <a:p>
                      <a:pPr algn="ctr"/>
                      <a:r>
                        <a:rPr lang="en-US" sz="1600" dirty="0">
                          <a:latin typeface="Arial" panose="020B0604020202020204" pitchFamily="34" charset="0"/>
                          <a:cs typeface="Arial" panose="020B0604020202020204" pitchFamily="34" charset="0"/>
                        </a:rPr>
                        <a:t>0</a:t>
                      </a:r>
                    </a:p>
                  </a:txBody>
                  <a:tcPr marL="0" marR="0" marT="0" marB="0">
                    <a:solidFill>
                      <a:schemeClr val="bg2">
                        <a:lumMod val="40000"/>
                        <a:lumOff val="60000"/>
                      </a:schemeClr>
                    </a:solidFill>
                  </a:tcPr>
                </a:tc>
                <a:tc>
                  <a:txBody>
                    <a:bodyPr/>
                    <a:lstStyle/>
                    <a:p>
                      <a:pPr algn="ctr"/>
                      <a:r>
                        <a:rPr lang="en-US" sz="1600" dirty="0">
                          <a:latin typeface="Arial" panose="020B0604020202020204" pitchFamily="34" charset="0"/>
                          <a:cs typeface="Arial" panose="020B0604020202020204" pitchFamily="34" charset="0"/>
                        </a:rPr>
                        <a:t>F</a:t>
                      </a:r>
                    </a:p>
                  </a:txBody>
                  <a:tcPr marL="0" marR="0" marT="0" marB="0">
                    <a:solidFill>
                      <a:schemeClr val="bg2">
                        <a:lumMod val="40000"/>
                        <a:lumOff val="60000"/>
                      </a:schemeClr>
                    </a:solidFill>
                  </a:tcPr>
                </a:tc>
                <a:tc>
                  <a:txBody>
                    <a:bodyPr/>
                    <a:lstStyle/>
                    <a:p>
                      <a:pPr algn="ctr"/>
                      <a:r>
                        <a:rPr lang="en-US" sz="1600" dirty="0">
                          <a:latin typeface="Arial" panose="020B0604020202020204" pitchFamily="34" charset="0"/>
                          <a:cs typeface="Arial" panose="020B0604020202020204" pitchFamily="34" charset="0"/>
                        </a:rPr>
                        <a:t>1</a:t>
                      </a:r>
                    </a:p>
                  </a:txBody>
                  <a:tcPr marL="0" marR="0" marT="0" marB="0">
                    <a:solidFill>
                      <a:schemeClr val="bg2">
                        <a:lumMod val="40000"/>
                        <a:lumOff val="60000"/>
                      </a:schemeClr>
                    </a:solidFill>
                  </a:tcPr>
                </a:tc>
                <a:extLst>
                  <a:ext uri="{0D108BD9-81ED-4DB2-BD59-A6C34878D82A}">
                    <a16:rowId xmlns:a16="http://schemas.microsoft.com/office/drawing/2014/main" val="10001"/>
                  </a:ext>
                </a:extLst>
              </a:tr>
              <a:tr h="0">
                <a:tc>
                  <a:txBody>
                    <a:bodyPr/>
                    <a:lstStyle/>
                    <a:p>
                      <a:pPr algn="ctr"/>
                      <a:r>
                        <a:rPr lang="en-US" sz="1600" dirty="0">
                          <a:latin typeface="Arial" panose="020B0604020202020204" pitchFamily="34" charset="0"/>
                          <a:cs typeface="Arial" panose="020B0604020202020204" pitchFamily="34" charset="0"/>
                        </a:rPr>
                        <a:t>B</a:t>
                      </a:r>
                    </a:p>
                  </a:txBody>
                  <a:tcPr marL="0" marR="0" marT="0" marB="0">
                    <a:solidFill>
                      <a:srgbClr val="FBDC9D"/>
                    </a:solidFill>
                  </a:tcPr>
                </a:tc>
                <a:tc>
                  <a:txBody>
                    <a:bodyPr/>
                    <a:lstStyle/>
                    <a:p>
                      <a:pPr algn="ctr"/>
                      <a:r>
                        <a:rPr lang="en-US" sz="1600" dirty="0">
                          <a:latin typeface="Arial" panose="020B0604020202020204" pitchFamily="34" charset="0"/>
                          <a:cs typeface="Arial" panose="020B0604020202020204" pitchFamily="34" charset="0"/>
                        </a:rPr>
                        <a:t>0</a:t>
                      </a:r>
                    </a:p>
                  </a:txBody>
                  <a:tcPr marL="0" marR="0" marT="0" marB="0">
                    <a:solidFill>
                      <a:srgbClr val="FBDC9D"/>
                    </a:solidFill>
                  </a:tcPr>
                </a:tc>
                <a:tc>
                  <a:txBody>
                    <a:bodyPr/>
                    <a:lstStyle/>
                    <a:p>
                      <a:pPr algn="ctr"/>
                      <a:r>
                        <a:rPr lang="en-US" sz="1600" dirty="0">
                          <a:latin typeface="Arial" panose="020B0604020202020204" pitchFamily="34" charset="0"/>
                          <a:cs typeface="Arial" panose="020B0604020202020204" pitchFamily="34" charset="0"/>
                        </a:rPr>
                        <a:t>G</a:t>
                      </a:r>
                    </a:p>
                  </a:txBody>
                  <a:tcPr marL="0" marR="0" marT="0" marB="0">
                    <a:solidFill>
                      <a:srgbClr val="FBDC9D"/>
                    </a:solidFill>
                  </a:tcPr>
                </a:tc>
                <a:tc>
                  <a:txBody>
                    <a:bodyPr/>
                    <a:lstStyle/>
                    <a:p>
                      <a:pPr algn="ctr"/>
                      <a:r>
                        <a:rPr lang="en-US" sz="1600" dirty="0">
                          <a:latin typeface="Arial" panose="020B0604020202020204" pitchFamily="34" charset="0"/>
                          <a:cs typeface="Arial" panose="020B0604020202020204" pitchFamily="34" charset="0"/>
                        </a:rPr>
                        <a:t>1</a:t>
                      </a:r>
                    </a:p>
                  </a:txBody>
                  <a:tcPr marL="0" marR="0" marT="0" marB="0">
                    <a:solidFill>
                      <a:srgbClr val="FBDC9D"/>
                    </a:solidFill>
                  </a:tcPr>
                </a:tc>
                <a:extLst>
                  <a:ext uri="{0D108BD9-81ED-4DB2-BD59-A6C34878D82A}">
                    <a16:rowId xmlns:a16="http://schemas.microsoft.com/office/drawing/2014/main" val="10002"/>
                  </a:ext>
                </a:extLst>
              </a:tr>
              <a:tr h="0">
                <a:tc>
                  <a:txBody>
                    <a:bodyPr/>
                    <a:lstStyle/>
                    <a:p>
                      <a:pPr algn="ctr"/>
                      <a:r>
                        <a:rPr lang="en-US" sz="1600" dirty="0">
                          <a:latin typeface="Arial" panose="020B0604020202020204" pitchFamily="34" charset="0"/>
                          <a:cs typeface="Arial" panose="020B0604020202020204" pitchFamily="34" charset="0"/>
                        </a:rPr>
                        <a:t>C</a:t>
                      </a:r>
                    </a:p>
                  </a:txBody>
                  <a:tcPr marL="0" marR="0" marT="0" marB="0">
                    <a:solidFill>
                      <a:schemeClr val="bg2">
                        <a:lumMod val="40000"/>
                        <a:lumOff val="60000"/>
                      </a:schemeClr>
                    </a:solidFill>
                  </a:tcPr>
                </a:tc>
                <a:tc>
                  <a:txBody>
                    <a:bodyPr/>
                    <a:lstStyle/>
                    <a:p>
                      <a:pPr algn="ctr"/>
                      <a:r>
                        <a:rPr lang="en-US" sz="1600" dirty="0">
                          <a:latin typeface="Arial" panose="020B0604020202020204" pitchFamily="34" charset="0"/>
                          <a:cs typeface="Arial" panose="020B0604020202020204" pitchFamily="34" charset="0"/>
                        </a:rPr>
                        <a:t>2</a:t>
                      </a:r>
                    </a:p>
                  </a:txBody>
                  <a:tcPr marL="0" marR="0" marT="0" marB="0">
                    <a:solidFill>
                      <a:schemeClr val="bg2">
                        <a:lumMod val="40000"/>
                        <a:lumOff val="60000"/>
                      </a:schemeClr>
                    </a:solidFill>
                  </a:tcPr>
                </a:tc>
                <a:tc>
                  <a:txBody>
                    <a:bodyPr/>
                    <a:lstStyle/>
                    <a:p>
                      <a:pPr algn="ctr"/>
                      <a:r>
                        <a:rPr lang="en-US" sz="1600" dirty="0">
                          <a:latin typeface="Arial" panose="020B0604020202020204" pitchFamily="34" charset="0"/>
                          <a:cs typeface="Arial" panose="020B0604020202020204" pitchFamily="34" charset="0"/>
                        </a:rPr>
                        <a:t>H</a:t>
                      </a:r>
                    </a:p>
                  </a:txBody>
                  <a:tcPr marL="0" marR="0" marT="0" marB="0">
                    <a:solidFill>
                      <a:schemeClr val="bg2">
                        <a:lumMod val="40000"/>
                        <a:lumOff val="60000"/>
                      </a:schemeClr>
                    </a:solidFill>
                  </a:tcPr>
                </a:tc>
                <a:tc>
                  <a:txBody>
                    <a:bodyPr/>
                    <a:lstStyle/>
                    <a:p>
                      <a:pPr algn="ctr"/>
                      <a:r>
                        <a:rPr lang="en-US" sz="1600" dirty="0">
                          <a:latin typeface="Arial" panose="020B0604020202020204" pitchFamily="34" charset="0"/>
                          <a:cs typeface="Arial" panose="020B0604020202020204" pitchFamily="34" charset="0"/>
                        </a:rPr>
                        <a:t>1</a:t>
                      </a:r>
                    </a:p>
                  </a:txBody>
                  <a:tcPr marL="0" marR="0" marT="0" marB="0">
                    <a:solidFill>
                      <a:schemeClr val="bg2">
                        <a:lumMod val="40000"/>
                        <a:lumOff val="60000"/>
                      </a:schemeClr>
                    </a:solidFill>
                  </a:tcPr>
                </a:tc>
                <a:extLst>
                  <a:ext uri="{0D108BD9-81ED-4DB2-BD59-A6C34878D82A}">
                    <a16:rowId xmlns:a16="http://schemas.microsoft.com/office/drawing/2014/main" val="10003"/>
                  </a:ext>
                </a:extLst>
              </a:tr>
              <a:tr h="0">
                <a:tc>
                  <a:txBody>
                    <a:bodyPr/>
                    <a:lstStyle/>
                    <a:p>
                      <a:pPr algn="ctr"/>
                      <a:r>
                        <a:rPr lang="en-US" sz="1600" dirty="0">
                          <a:latin typeface="Arial" panose="020B0604020202020204" pitchFamily="34" charset="0"/>
                          <a:cs typeface="Arial" panose="020B0604020202020204" pitchFamily="34" charset="0"/>
                        </a:rPr>
                        <a:t>D</a:t>
                      </a:r>
                    </a:p>
                  </a:txBody>
                  <a:tcPr marL="0" marR="0" marT="0" marB="0">
                    <a:solidFill>
                      <a:srgbClr val="FBDC9D"/>
                    </a:solidFill>
                  </a:tcPr>
                </a:tc>
                <a:tc>
                  <a:txBody>
                    <a:bodyPr/>
                    <a:lstStyle/>
                    <a:p>
                      <a:pPr algn="ctr"/>
                      <a:r>
                        <a:rPr lang="en-US" sz="1600" dirty="0">
                          <a:latin typeface="Arial" panose="020B0604020202020204" pitchFamily="34" charset="0"/>
                          <a:cs typeface="Arial" panose="020B0604020202020204" pitchFamily="34" charset="0"/>
                        </a:rPr>
                        <a:t>2</a:t>
                      </a:r>
                    </a:p>
                  </a:txBody>
                  <a:tcPr marL="0" marR="0" marT="0" marB="0">
                    <a:solidFill>
                      <a:srgbClr val="FBDC9D"/>
                    </a:solidFill>
                  </a:tcPr>
                </a:tc>
                <a:tc>
                  <a:txBody>
                    <a:bodyPr/>
                    <a:lstStyle/>
                    <a:p>
                      <a:pPr algn="ctr"/>
                      <a:r>
                        <a:rPr lang="en-US" sz="1600" dirty="0">
                          <a:latin typeface="Arial" panose="020B0604020202020204" pitchFamily="34" charset="0"/>
                          <a:cs typeface="Arial" panose="020B0604020202020204" pitchFamily="34" charset="0"/>
                        </a:rPr>
                        <a:t>J</a:t>
                      </a:r>
                    </a:p>
                  </a:txBody>
                  <a:tcPr marL="0" marR="0" marT="0" marB="0">
                    <a:solidFill>
                      <a:srgbClr val="FBDC9D"/>
                    </a:solidFill>
                  </a:tcPr>
                </a:tc>
                <a:tc>
                  <a:txBody>
                    <a:bodyPr/>
                    <a:lstStyle/>
                    <a:p>
                      <a:pPr algn="ctr"/>
                      <a:r>
                        <a:rPr lang="en-US" sz="1600" dirty="0">
                          <a:latin typeface="Arial" panose="020B0604020202020204" pitchFamily="34" charset="0"/>
                          <a:cs typeface="Arial" panose="020B0604020202020204" pitchFamily="34" charset="0"/>
                        </a:rPr>
                        <a:t>1</a:t>
                      </a:r>
                    </a:p>
                  </a:txBody>
                  <a:tcPr marL="0" marR="0" marT="0" marB="0">
                    <a:solidFill>
                      <a:srgbClr val="FBDC9D"/>
                    </a:solidFill>
                  </a:tcPr>
                </a:tc>
                <a:extLst>
                  <a:ext uri="{0D108BD9-81ED-4DB2-BD59-A6C34878D82A}">
                    <a16:rowId xmlns:a16="http://schemas.microsoft.com/office/drawing/2014/main" val="10004"/>
                  </a:ext>
                </a:extLst>
              </a:tr>
              <a:tr h="0">
                <a:tc>
                  <a:txBody>
                    <a:bodyPr/>
                    <a:lstStyle/>
                    <a:p>
                      <a:pPr algn="ctr"/>
                      <a:r>
                        <a:rPr lang="en-US" sz="1600" dirty="0">
                          <a:latin typeface="Arial" panose="020B0604020202020204" pitchFamily="34" charset="0"/>
                          <a:cs typeface="Arial" panose="020B0604020202020204" pitchFamily="34" charset="0"/>
                        </a:rPr>
                        <a:t>E</a:t>
                      </a:r>
                    </a:p>
                  </a:txBody>
                  <a:tcPr marL="0" marR="0" marT="0" marB="0">
                    <a:solidFill>
                      <a:schemeClr val="bg2">
                        <a:lumMod val="40000"/>
                        <a:lumOff val="60000"/>
                      </a:schemeClr>
                    </a:solidFill>
                  </a:tcPr>
                </a:tc>
                <a:tc>
                  <a:txBody>
                    <a:bodyPr/>
                    <a:lstStyle/>
                    <a:p>
                      <a:pPr algn="ctr"/>
                      <a:r>
                        <a:rPr lang="en-US" sz="1600" dirty="0">
                          <a:latin typeface="Arial" panose="020B0604020202020204" pitchFamily="34" charset="0"/>
                          <a:cs typeface="Arial" panose="020B0604020202020204" pitchFamily="34" charset="0"/>
                        </a:rPr>
                        <a:t>2</a:t>
                      </a:r>
                    </a:p>
                  </a:txBody>
                  <a:tcPr marL="0" marR="0" marT="0" marB="0">
                    <a:solidFill>
                      <a:schemeClr val="bg2">
                        <a:lumMod val="40000"/>
                        <a:lumOff val="60000"/>
                      </a:schemeClr>
                    </a:solidFill>
                  </a:tcPr>
                </a:tc>
                <a:tc>
                  <a:txBody>
                    <a:bodyPr/>
                    <a:lstStyle/>
                    <a:p>
                      <a:pPr algn="ctr"/>
                      <a:r>
                        <a:rPr lang="en-US" sz="1600" dirty="0">
                          <a:latin typeface="Arial" panose="020B0604020202020204" pitchFamily="34" charset="0"/>
                          <a:cs typeface="Arial" panose="020B0604020202020204" pitchFamily="34" charset="0"/>
                        </a:rPr>
                        <a:t>K</a:t>
                      </a:r>
                    </a:p>
                  </a:txBody>
                  <a:tcPr marL="0" marR="0" marT="0" marB="0">
                    <a:solidFill>
                      <a:schemeClr val="bg2">
                        <a:lumMod val="40000"/>
                        <a:lumOff val="60000"/>
                      </a:schemeClr>
                    </a:solidFill>
                  </a:tcPr>
                </a:tc>
                <a:tc>
                  <a:txBody>
                    <a:bodyPr/>
                    <a:lstStyle/>
                    <a:p>
                      <a:pPr algn="ctr"/>
                      <a:r>
                        <a:rPr lang="en-US" sz="1600" dirty="0">
                          <a:latin typeface="Arial" panose="020B0604020202020204" pitchFamily="34" charset="0"/>
                          <a:cs typeface="Arial" panose="020B0604020202020204" pitchFamily="34" charset="0"/>
                        </a:rPr>
                        <a:t>1</a:t>
                      </a:r>
                    </a:p>
                  </a:txBody>
                  <a:tcPr marL="0" marR="0" marT="0" marB="0">
                    <a:solidFill>
                      <a:schemeClr val="bg2">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18758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a:t>Switched Ethernet</a:t>
            </a:r>
          </a:p>
        </p:txBody>
      </p:sp>
      <p:sp>
        <p:nvSpPr>
          <p:cNvPr id="61443" name="Rectangle 3"/>
          <p:cNvSpPr>
            <a:spLocks noGrp="1" noChangeArrowheads="1"/>
          </p:cNvSpPr>
          <p:nvPr>
            <p:ph idx="1"/>
          </p:nvPr>
        </p:nvSpPr>
        <p:spPr/>
        <p:txBody>
          <a:bodyPr>
            <a:normAutofit lnSpcReduction="10000"/>
          </a:bodyPr>
          <a:lstStyle/>
          <a:p>
            <a:r>
              <a:rPr lang="en-US" dirty="0"/>
              <a:t>The switch “port” is a device in each collision domain.</a:t>
            </a:r>
          </a:p>
          <a:p>
            <a:r>
              <a:rPr lang="en-US" dirty="0"/>
              <a:t>The switch learns (by listening to traffic) which devices are on what ports.</a:t>
            </a:r>
          </a:p>
          <a:p>
            <a:r>
              <a:rPr lang="en-US" dirty="0"/>
              <a:t>The switch identifies packets that need to go to other segments.</a:t>
            </a:r>
          </a:p>
          <a:p>
            <a:r>
              <a:rPr lang="en-US" dirty="0"/>
              <a:t>Packets for unknown destinations are sent to all ports </a:t>
            </a:r>
            <a:r>
              <a:rPr lang="en-US" i="1" dirty="0"/>
              <a:t>except</a:t>
            </a:r>
            <a:r>
              <a:rPr lang="en-US" dirty="0"/>
              <a:t> the port where it arrived.  The reply will tell the switch which port has the addressed device.</a:t>
            </a:r>
          </a:p>
        </p:txBody>
      </p:sp>
      <p:sp>
        <p:nvSpPr>
          <p:cNvPr id="4" name="Slide Number Placeholder 3"/>
          <p:cNvSpPr>
            <a:spLocks noGrp="1"/>
          </p:cNvSpPr>
          <p:nvPr>
            <p:ph type="sldNum" sz="quarter" idx="12"/>
          </p:nvPr>
        </p:nvSpPr>
        <p:spPr/>
        <p:txBody>
          <a:bodyPr/>
          <a:lstStyle/>
          <a:p>
            <a:fld id="{709EE7AC-CDBA-417F-8FFB-BD589C5A2B16}" type="slidenum">
              <a:rPr lang="en-US" smtClean="0"/>
              <a:pPr/>
              <a:t>39</a:t>
            </a:fld>
            <a:endParaRPr lang="en-US"/>
          </a:p>
        </p:txBody>
      </p:sp>
    </p:spTree>
    <p:extLst>
      <p:ext uri="{BB962C8B-B14F-4D97-AF65-F5344CB8AC3E}">
        <p14:creationId xmlns:p14="http://schemas.microsoft.com/office/powerpoint/2010/main" val="232258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animEffect transition="in" filter="fade">
                                      <p:cBhvr>
                                        <p:cTn id="7" dur="500"/>
                                        <p:tgtEl>
                                          <p:spTgt spid="614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43">
                                            <p:txEl>
                                              <p:pRg st="2" end="2"/>
                                            </p:txEl>
                                          </p:spTgt>
                                        </p:tgtEl>
                                        <p:attrNameLst>
                                          <p:attrName>style.visibility</p:attrName>
                                        </p:attrNameLst>
                                      </p:cBhvr>
                                      <p:to>
                                        <p:strVal val="visible"/>
                                      </p:to>
                                    </p:set>
                                    <p:animEffect transition="in" filter="fade">
                                      <p:cBhvr>
                                        <p:cTn id="12" dur="500"/>
                                        <p:tgtEl>
                                          <p:spTgt spid="614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43">
                                            <p:txEl>
                                              <p:pRg st="3" end="3"/>
                                            </p:txEl>
                                          </p:spTgt>
                                        </p:tgtEl>
                                        <p:attrNameLst>
                                          <p:attrName>style.visibility</p:attrName>
                                        </p:attrNameLst>
                                      </p:cBhvr>
                                      <p:to>
                                        <p:strVal val="visible"/>
                                      </p:to>
                                    </p:set>
                                    <p:animEffect transition="in" filter="fade">
                                      <p:cBhvr>
                                        <p:cTn id="17" dur="500"/>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dirty="0"/>
              <a:t>Data Communications: </a:t>
            </a:r>
            <a:br>
              <a:rPr lang="en-US" dirty="0"/>
            </a:br>
            <a:r>
              <a:rPr lang="en-US" dirty="0"/>
              <a:t>Physical Connections</a:t>
            </a:r>
          </a:p>
        </p:txBody>
      </p:sp>
      <p:sp>
        <p:nvSpPr>
          <p:cNvPr id="7171" name="Content Placeholder 2"/>
          <p:cNvSpPr>
            <a:spLocks noGrp="1"/>
          </p:cNvSpPr>
          <p:nvPr>
            <p:ph idx="1"/>
          </p:nvPr>
        </p:nvSpPr>
        <p:spPr>
          <a:xfrm>
            <a:off x="381000" y="1524000"/>
            <a:ext cx="8382000" cy="4724400"/>
          </a:xfrm>
        </p:spPr>
        <p:txBody>
          <a:bodyPr>
            <a:normAutofit lnSpcReduction="10000"/>
          </a:bodyPr>
          <a:lstStyle/>
          <a:p>
            <a:pPr>
              <a:spcBef>
                <a:spcPts val="0"/>
              </a:spcBef>
            </a:pPr>
            <a:r>
              <a:rPr lang="en-US" sz="2700" dirty="0"/>
              <a:t>A </a:t>
            </a:r>
            <a:r>
              <a:rPr lang="en-US" sz="2700" b="1" dirty="0"/>
              <a:t>channel </a:t>
            </a:r>
            <a:r>
              <a:rPr lang="en-US" sz="2700" dirty="0"/>
              <a:t>is a communication facility capable of carrying messages</a:t>
            </a:r>
            <a:r>
              <a:rPr lang="en-US" sz="2800" dirty="0"/>
              <a:t> with signaling that represents the messages being </a:t>
            </a:r>
            <a:br>
              <a:rPr lang="en-US" sz="2800" dirty="0"/>
            </a:br>
            <a:r>
              <a:rPr lang="en-US" sz="2800" dirty="0"/>
              <a:t>transported</a:t>
            </a:r>
            <a:r>
              <a:rPr lang="en-US" sz="2700" dirty="0"/>
              <a:t>. In network </a:t>
            </a:r>
            <a:br>
              <a:rPr lang="en-US" sz="2700" dirty="0"/>
            </a:br>
            <a:r>
              <a:rPr lang="en-US" sz="2700" dirty="0"/>
              <a:t>diagrams, a channel is </a:t>
            </a:r>
            <a:br>
              <a:rPr lang="en-US" sz="2700" dirty="0"/>
            </a:br>
            <a:r>
              <a:rPr lang="en-US" sz="2700" dirty="0"/>
              <a:t>often represented as a </a:t>
            </a:r>
            <a:br>
              <a:rPr lang="en-US" sz="2700" dirty="0"/>
            </a:br>
            <a:r>
              <a:rPr lang="en-US" sz="2700" dirty="0"/>
              <a:t>lightning bolt or a pipe. </a:t>
            </a:r>
          </a:p>
          <a:p>
            <a:pPr>
              <a:spcBef>
                <a:spcPts val="0"/>
              </a:spcBef>
            </a:pPr>
            <a:r>
              <a:rPr lang="en-US" sz="2700" dirty="0"/>
              <a:t>A </a:t>
            </a:r>
            <a:r>
              <a:rPr lang="en-US" sz="2700" b="1" dirty="0"/>
              <a:t>link</a:t>
            </a:r>
            <a:r>
              <a:rPr lang="en-US" sz="2700" dirty="0"/>
              <a:t> is a physical connection between nodes. One link may carry several channels. Example: one Internet connection can simultaneously deliver two separate streams.</a:t>
            </a:r>
            <a:endParaRPr lang="en-US" sz="2400" dirty="0"/>
          </a:p>
        </p:txBody>
      </p:sp>
      <p:sp>
        <p:nvSpPr>
          <p:cNvPr id="7172" name="Slide Number Placeholder 5"/>
          <p:cNvSpPr>
            <a:spLocks noGrp="1"/>
          </p:cNvSpPr>
          <p:nvPr>
            <p:ph type="sldNum" sz="quarter" idx="12"/>
          </p:nvPr>
        </p:nvSpPr>
        <p:spPr>
          <a:noFill/>
        </p:spPr>
        <p:txBody>
          <a:bodyPr/>
          <a:lstStyle/>
          <a:p>
            <a:fld id="{53095EED-CA0C-44C6-8928-74597113E73B}" type="slidenum">
              <a:rPr lang="en-US" smtClean="0"/>
              <a:pPr/>
              <a:t>4</a:t>
            </a:fld>
            <a:endParaRPr lang="en-US" dirty="0"/>
          </a:p>
        </p:txBody>
      </p:sp>
      <p:pic>
        <p:nvPicPr>
          <p:cNvPr id="2" name="Picture 1" descr="Two hosts with network interface controllers. Between them is a router with two network interface controllers. Lightning bolts labeled link connect each host with the router. A brace figure labeled communication channel connects the hosts. The purpose is to distinguish between link and channel.">
            <a:extLst>
              <a:ext uri="{FF2B5EF4-FFF2-40B4-BE49-F238E27FC236}">
                <a16:creationId xmlns:a16="http://schemas.microsoft.com/office/drawing/2014/main" id="{21DA1244-EF54-AD2B-7DEB-A8D9B5E8DAD2}"/>
              </a:ext>
            </a:extLst>
          </p:cNvPr>
          <p:cNvPicPr>
            <a:picLocks noChangeAspect="1"/>
          </p:cNvPicPr>
          <p:nvPr/>
        </p:nvPicPr>
        <p:blipFill>
          <a:blip r:embed="rId3"/>
          <a:stretch>
            <a:fillRect/>
          </a:stretch>
        </p:blipFill>
        <p:spPr>
          <a:xfrm>
            <a:off x="4495800" y="1905000"/>
            <a:ext cx="4526281" cy="2514600"/>
          </a:xfrm>
          <a:prstGeom prst="rect">
            <a:avLst/>
          </a:prstGeom>
        </p:spPr>
      </p:pic>
    </p:spTree>
    <p:extLst>
      <p:ext uri="{BB962C8B-B14F-4D97-AF65-F5344CB8AC3E}">
        <p14:creationId xmlns:p14="http://schemas.microsoft.com/office/powerpoint/2010/main" val="248348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Modern Switched Ethernet</a:t>
            </a:r>
          </a:p>
        </p:txBody>
      </p:sp>
      <p:sp>
        <p:nvSpPr>
          <p:cNvPr id="6" name="Content Placeholder 5"/>
          <p:cNvSpPr>
            <a:spLocks noGrp="1"/>
          </p:cNvSpPr>
          <p:nvPr>
            <p:ph idx="1"/>
          </p:nvPr>
        </p:nvSpPr>
        <p:spPr>
          <a:xfrm>
            <a:off x="1099289" y="4857904"/>
            <a:ext cx="7331277" cy="1428905"/>
          </a:xfrm>
        </p:spPr>
        <p:txBody>
          <a:bodyPr>
            <a:normAutofit lnSpcReduction="10000"/>
          </a:bodyPr>
          <a:lstStyle/>
          <a:p>
            <a:pPr>
              <a:spcBef>
                <a:spcPts val="0"/>
              </a:spcBef>
            </a:pPr>
            <a:r>
              <a:rPr lang="en-US" dirty="0"/>
              <a:t>Only one device per port.</a:t>
            </a:r>
          </a:p>
          <a:p>
            <a:pPr>
              <a:spcBef>
                <a:spcPts val="0"/>
              </a:spcBef>
            </a:pPr>
            <a:r>
              <a:rPr lang="en-US" dirty="0"/>
              <a:t>All devices talk only to the switch.</a:t>
            </a:r>
          </a:p>
          <a:p>
            <a:pPr>
              <a:spcBef>
                <a:spcPts val="0"/>
              </a:spcBef>
            </a:pPr>
            <a:r>
              <a:rPr lang="en-US" dirty="0"/>
              <a:t>No collisions are possible.</a:t>
            </a:r>
          </a:p>
        </p:txBody>
      </p:sp>
      <p:sp>
        <p:nvSpPr>
          <p:cNvPr id="4" name="Slide Number Placeholder 3"/>
          <p:cNvSpPr>
            <a:spLocks noGrp="1"/>
          </p:cNvSpPr>
          <p:nvPr>
            <p:ph type="sldNum" sz="quarter" idx="12"/>
          </p:nvPr>
        </p:nvSpPr>
        <p:spPr/>
        <p:txBody>
          <a:bodyPr/>
          <a:lstStyle/>
          <a:p>
            <a:fld id="{921E7DD1-A38C-4D3C-939A-6228F0F84939}" type="slidenum">
              <a:rPr lang="en-US" smtClean="0"/>
              <a:pPr/>
              <a:t>40</a:t>
            </a:fld>
            <a:endParaRPr lang="en-US"/>
          </a:p>
        </p:txBody>
      </p:sp>
      <p:pic>
        <p:nvPicPr>
          <p:cNvPr id="5122" name="Picture 2" descr="A diagram depicting a switch isolating traffic between devices communicating directly one to another."/>
          <p:cNvPicPr>
            <a:picLocks noChangeAspect="1" noChangeArrowheads="1"/>
          </p:cNvPicPr>
          <p:nvPr/>
        </p:nvPicPr>
        <p:blipFill>
          <a:blip r:embed="rId3" cstate="print"/>
          <a:srcRect/>
          <a:stretch>
            <a:fillRect/>
          </a:stretch>
        </p:blipFill>
        <p:spPr bwMode="auto">
          <a:xfrm>
            <a:off x="1042595" y="1559351"/>
            <a:ext cx="6616258" cy="3393649"/>
          </a:xfrm>
          <a:prstGeom prst="rect">
            <a:avLst/>
          </a:prstGeom>
          <a:noFill/>
          <a:ln w="9525">
            <a:noFill/>
            <a:miter lim="800000"/>
            <a:headEnd/>
            <a:tailEnd/>
          </a:ln>
          <a:effectLst/>
        </p:spPr>
      </p:pic>
    </p:spTree>
    <p:extLst>
      <p:ext uri="{BB962C8B-B14F-4D97-AF65-F5344CB8AC3E}">
        <p14:creationId xmlns:p14="http://schemas.microsoft.com/office/powerpoint/2010/main" val="2121061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D120C-B880-B34A-9CEF-27E34461A577}"/>
              </a:ext>
            </a:extLst>
          </p:cNvPr>
          <p:cNvSpPr>
            <a:spLocks noGrp="1"/>
          </p:cNvSpPr>
          <p:nvPr>
            <p:ph type="title"/>
          </p:nvPr>
        </p:nvSpPr>
        <p:spPr/>
        <p:txBody>
          <a:bodyPr>
            <a:normAutofit fontScale="90000"/>
          </a:bodyPr>
          <a:lstStyle/>
          <a:p>
            <a:r>
              <a:rPr lang="en-US" dirty="0"/>
              <a:t>Switching Loops and </a:t>
            </a:r>
            <a:br>
              <a:rPr lang="en-US" dirty="0"/>
            </a:br>
            <a:r>
              <a:rPr lang="en-US" dirty="0"/>
              <a:t>Broadcast Storms</a:t>
            </a:r>
          </a:p>
        </p:txBody>
      </p:sp>
      <p:sp>
        <p:nvSpPr>
          <p:cNvPr id="3" name="Content Placeholder 2">
            <a:extLst>
              <a:ext uri="{FF2B5EF4-FFF2-40B4-BE49-F238E27FC236}">
                <a16:creationId xmlns:a16="http://schemas.microsoft.com/office/drawing/2014/main" id="{443E208D-E6BD-2A58-1871-723AE6B17CCA}"/>
              </a:ext>
            </a:extLst>
          </p:cNvPr>
          <p:cNvSpPr>
            <a:spLocks noGrp="1"/>
          </p:cNvSpPr>
          <p:nvPr>
            <p:ph idx="1"/>
          </p:nvPr>
        </p:nvSpPr>
        <p:spPr/>
        <p:txBody>
          <a:bodyPr>
            <a:normAutofit/>
          </a:bodyPr>
          <a:lstStyle/>
          <a:p>
            <a:r>
              <a:rPr lang="en-US" sz="2800" dirty="0"/>
              <a:t>If two Ethernet switch ports are connected together, possibly through another switch…</a:t>
            </a:r>
          </a:p>
          <a:p>
            <a:r>
              <a:rPr lang="en-US" sz="2800" dirty="0"/>
              <a:t>A packet with no address in the switch’s tables will be broadcast to all ports except the one on which it arrived.</a:t>
            </a:r>
          </a:p>
          <a:p>
            <a:r>
              <a:rPr lang="en-US" sz="2800" dirty="0"/>
              <a:t>The connected port will receive and broadcast the packet, including to the original port.</a:t>
            </a:r>
          </a:p>
          <a:p>
            <a:r>
              <a:rPr lang="en-US" sz="2800" dirty="0"/>
              <a:t>The result is a </a:t>
            </a:r>
            <a:r>
              <a:rPr lang="en-US" sz="2800" b="1" dirty="0"/>
              <a:t>broadcast storm </a:t>
            </a:r>
            <a:r>
              <a:rPr lang="en-US" sz="2800" dirty="0"/>
              <a:t>that renders the network useless.</a:t>
            </a:r>
          </a:p>
        </p:txBody>
      </p:sp>
    </p:spTree>
    <p:extLst>
      <p:ext uri="{BB962C8B-B14F-4D97-AF65-F5344CB8AC3E}">
        <p14:creationId xmlns:p14="http://schemas.microsoft.com/office/powerpoint/2010/main" val="6338427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05DF-A7CF-DB49-D1C5-B2C6360F8FB6}"/>
              </a:ext>
            </a:extLst>
          </p:cNvPr>
          <p:cNvSpPr>
            <a:spLocks noGrp="1"/>
          </p:cNvSpPr>
          <p:nvPr>
            <p:ph type="title"/>
          </p:nvPr>
        </p:nvSpPr>
        <p:spPr/>
        <p:txBody>
          <a:bodyPr>
            <a:normAutofit fontScale="90000"/>
          </a:bodyPr>
          <a:lstStyle/>
          <a:p>
            <a:r>
              <a:rPr lang="en-US" dirty="0"/>
              <a:t>Spanning Tree and</a:t>
            </a:r>
            <a:br>
              <a:rPr lang="en-US" dirty="0"/>
            </a:br>
            <a:r>
              <a:rPr lang="en-US" dirty="0"/>
              <a:t>Shortest Path Bridging</a:t>
            </a:r>
          </a:p>
        </p:txBody>
      </p:sp>
      <p:sp>
        <p:nvSpPr>
          <p:cNvPr id="3" name="Content Placeholder 2">
            <a:extLst>
              <a:ext uri="{FF2B5EF4-FFF2-40B4-BE49-F238E27FC236}">
                <a16:creationId xmlns:a16="http://schemas.microsoft.com/office/drawing/2014/main" id="{FC21E586-6FF1-CBE8-DA54-FDD091E4C684}"/>
              </a:ext>
            </a:extLst>
          </p:cNvPr>
          <p:cNvSpPr>
            <a:spLocks noGrp="1"/>
          </p:cNvSpPr>
          <p:nvPr>
            <p:ph idx="1"/>
          </p:nvPr>
        </p:nvSpPr>
        <p:spPr/>
        <p:txBody>
          <a:bodyPr/>
          <a:lstStyle/>
          <a:p>
            <a:r>
              <a:rPr lang="en-US" dirty="0"/>
              <a:t>Switches with spanning tree </a:t>
            </a:r>
            <a:br>
              <a:rPr lang="en-US" dirty="0"/>
            </a:br>
            <a:r>
              <a:rPr lang="en-US" dirty="0"/>
              <a:t>protocol software will </a:t>
            </a:r>
            <a:br>
              <a:rPr lang="en-US" dirty="0"/>
            </a:br>
            <a:r>
              <a:rPr lang="en-US" dirty="0"/>
              <a:t>calculate a “spanning tree”</a:t>
            </a:r>
            <a:br>
              <a:rPr lang="en-US" dirty="0"/>
            </a:br>
            <a:r>
              <a:rPr lang="en-US" dirty="0"/>
              <a:t>and block redundant routes.</a:t>
            </a:r>
          </a:p>
          <a:p>
            <a:r>
              <a:rPr lang="en-US" dirty="0"/>
              <a:t>Shortest path bridging allows redundant links but prevents or mitigates loops.</a:t>
            </a:r>
          </a:p>
          <a:p>
            <a:r>
              <a:rPr lang="en-US" dirty="0" err="1"/>
              <a:t>SPB</a:t>
            </a:r>
            <a:r>
              <a:rPr lang="en-US" dirty="0"/>
              <a:t> is found only on enterprise or carrier class equipment.</a:t>
            </a:r>
          </a:p>
        </p:txBody>
      </p:sp>
      <p:pic>
        <p:nvPicPr>
          <p:cNvPr id="5" name="Picture 4" descr="A diagram depicting 3 switches connected together in a loop using spanning tree shortest path bridging to have a redundant path in the event a working path becomes inoperable.">
            <a:extLst>
              <a:ext uri="{FF2B5EF4-FFF2-40B4-BE49-F238E27FC236}">
                <a16:creationId xmlns:a16="http://schemas.microsoft.com/office/drawing/2014/main" id="{D5ABE1EB-3E10-7B31-D5DF-FAE0DED17E01}"/>
              </a:ext>
            </a:extLst>
          </p:cNvPr>
          <p:cNvPicPr>
            <a:picLocks noChangeAspect="1"/>
          </p:cNvPicPr>
          <p:nvPr/>
        </p:nvPicPr>
        <p:blipFill>
          <a:blip r:embed="rId3"/>
          <a:stretch>
            <a:fillRect/>
          </a:stretch>
        </p:blipFill>
        <p:spPr>
          <a:xfrm>
            <a:off x="5791200" y="1676400"/>
            <a:ext cx="1847850" cy="1531437"/>
          </a:xfrm>
          <a:prstGeom prst="rect">
            <a:avLst/>
          </a:prstGeom>
        </p:spPr>
      </p:pic>
      <p:sp>
        <p:nvSpPr>
          <p:cNvPr id="6" name="TextBox 5">
            <a:extLst>
              <a:ext uri="{FF2B5EF4-FFF2-40B4-BE49-F238E27FC236}">
                <a16:creationId xmlns:a16="http://schemas.microsoft.com/office/drawing/2014/main" id="{AC1CE42F-17C4-A03C-FF2B-88845ECE6DBC}"/>
              </a:ext>
            </a:extLst>
          </p:cNvPr>
          <p:cNvSpPr txBox="1"/>
          <p:nvPr/>
        </p:nvSpPr>
        <p:spPr>
          <a:xfrm>
            <a:off x="7534275" y="2286000"/>
            <a:ext cx="1152525" cy="646331"/>
          </a:xfrm>
          <a:prstGeom prst="rect">
            <a:avLst/>
          </a:prstGeom>
          <a:noFill/>
        </p:spPr>
        <p:txBody>
          <a:bodyPr wrap="square" rtlCol="0">
            <a:spAutoFit/>
          </a:bodyPr>
          <a:lstStyle/>
          <a:p>
            <a:r>
              <a:rPr lang="en-US" dirty="0"/>
              <a:t>Blocked by </a:t>
            </a:r>
            <a:r>
              <a:rPr lang="en-US" dirty="0" err="1"/>
              <a:t>STP</a:t>
            </a:r>
            <a:r>
              <a:rPr lang="en-US" dirty="0"/>
              <a:t>.</a:t>
            </a:r>
          </a:p>
        </p:txBody>
      </p:sp>
    </p:spTree>
    <p:extLst>
      <p:ext uri="{BB962C8B-B14F-4D97-AF65-F5344CB8AC3E}">
        <p14:creationId xmlns:p14="http://schemas.microsoft.com/office/powerpoint/2010/main" val="1444656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0DF12-A99B-C729-3CE8-9A70887F8248}"/>
              </a:ext>
            </a:extLst>
          </p:cNvPr>
          <p:cNvSpPr>
            <a:spLocks noGrp="1"/>
          </p:cNvSpPr>
          <p:nvPr>
            <p:ph type="title"/>
          </p:nvPr>
        </p:nvSpPr>
        <p:spPr/>
        <p:txBody>
          <a:bodyPr/>
          <a:lstStyle/>
          <a:p>
            <a:r>
              <a:rPr lang="en-US" dirty="0"/>
              <a:t>Wireless Ethernet</a:t>
            </a:r>
          </a:p>
        </p:txBody>
      </p:sp>
      <p:sp>
        <p:nvSpPr>
          <p:cNvPr id="3" name="Content Placeholder 2">
            <a:extLst>
              <a:ext uri="{FF2B5EF4-FFF2-40B4-BE49-F238E27FC236}">
                <a16:creationId xmlns:a16="http://schemas.microsoft.com/office/drawing/2014/main" id="{8165C669-BA3B-C60E-1743-5DD4824B9477}"/>
              </a:ext>
            </a:extLst>
          </p:cNvPr>
          <p:cNvSpPr>
            <a:spLocks noGrp="1"/>
          </p:cNvSpPr>
          <p:nvPr>
            <p:ph idx="1"/>
          </p:nvPr>
        </p:nvSpPr>
        <p:spPr/>
        <p:txBody>
          <a:bodyPr/>
          <a:lstStyle/>
          <a:p>
            <a:r>
              <a:rPr lang="en-US" dirty="0"/>
              <a:t>Uses radio, so no switching possible.</a:t>
            </a:r>
          </a:p>
          <a:p>
            <a:r>
              <a:rPr lang="en-US" dirty="0"/>
              <a:t>Uses the original </a:t>
            </a:r>
            <a:r>
              <a:rPr lang="en-US" dirty="0" err="1"/>
              <a:t>CSMA</a:t>
            </a:r>
            <a:r>
              <a:rPr lang="en-US" dirty="0"/>
              <a:t>/CD protocol.</a:t>
            </a:r>
          </a:p>
          <a:p>
            <a:r>
              <a:rPr lang="en-US" dirty="0"/>
              <a:t>The radio link may optionally be reserved by sending a “request to send” (RTS) frame to the access point.</a:t>
            </a:r>
          </a:p>
          <a:p>
            <a:r>
              <a:rPr lang="en-US" dirty="0"/>
              <a:t>The access point replies with a “clear to send” CTS frame when the link is reserved.</a:t>
            </a:r>
          </a:p>
        </p:txBody>
      </p:sp>
    </p:spTree>
    <p:extLst>
      <p:ext uri="{BB962C8B-B14F-4D97-AF65-F5344CB8AC3E}">
        <p14:creationId xmlns:p14="http://schemas.microsoft.com/office/powerpoint/2010/main" val="1677487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B8C58-BFD5-3AC6-B9DF-6AAECA24A08A}"/>
              </a:ext>
            </a:extLst>
          </p:cNvPr>
          <p:cNvSpPr>
            <a:spLocks noGrp="1"/>
          </p:cNvSpPr>
          <p:nvPr>
            <p:ph type="title"/>
          </p:nvPr>
        </p:nvSpPr>
        <p:spPr/>
        <p:txBody>
          <a:bodyPr/>
          <a:lstStyle/>
          <a:p>
            <a:r>
              <a:rPr lang="en-US" dirty="0"/>
              <a:t>Wireless Standards</a:t>
            </a:r>
          </a:p>
        </p:txBody>
      </p:sp>
      <p:sp>
        <p:nvSpPr>
          <p:cNvPr id="3" name="Content Placeholder 2">
            <a:extLst>
              <a:ext uri="{FF2B5EF4-FFF2-40B4-BE49-F238E27FC236}">
                <a16:creationId xmlns:a16="http://schemas.microsoft.com/office/drawing/2014/main" id="{D24A3925-6B01-F377-6F75-D2E6348A63AF}"/>
              </a:ext>
            </a:extLst>
          </p:cNvPr>
          <p:cNvSpPr>
            <a:spLocks noGrp="1"/>
          </p:cNvSpPr>
          <p:nvPr>
            <p:ph idx="1"/>
          </p:nvPr>
        </p:nvSpPr>
        <p:spPr/>
        <p:txBody>
          <a:bodyPr/>
          <a:lstStyle/>
          <a:p>
            <a:r>
              <a:rPr lang="en-US" dirty="0"/>
              <a:t>Standardized by IEEE as 802.11 standards with letter suffixes.</a:t>
            </a:r>
          </a:p>
          <a:p>
            <a:r>
              <a:rPr lang="en-US" dirty="0"/>
              <a:t>Separate standards by the </a:t>
            </a:r>
            <a:r>
              <a:rPr lang="en-US" dirty="0" err="1"/>
              <a:t>WiFi</a:t>
            </a:r>
            <a:r>
              <a:rPr lang="en-US" dirty="0"/>
              <a:t> alliance are supposedly more consumer friendly.</a:t>
            </a:r>
          </a:p>
          <a:p>
            <a:r>
              <a:rPr lang="en-US" dirty="0"/>
              <a:t>Wireless Ethernet operates in the 2.4 GHz and 5 GHz bands. An allocation in the 6 GHz band has been approved by the FCC.</a:t>
            </a:r>
          </a:p>
          <a:p>
            <a:r>
              <a:rPr lang="en-US" dirty="0"/>
              <a:t>Higher frequencies offer higher data rates at the expanse of shorter distances.</a:t>
            </a:r>
          </a:p>
        </p:txBody>
      </p:sp>
    </p:spTree>
    <p:extLst>
      <p:ext uri="{BB962C8B-B14F-4D97-AF65-F5344CB8AC3E}">
        <p14:creationId xmlns:p14="http://schemas.microsoft.com/office/powerpoint/2010/main" val="666406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796E1-40E9-ABBD-405B-36F0FB779BF5}"/>
              </a:ext>
            </a:extLst>
          </p:cNvPr>
          <p:cNvSpPr>
            <a:spLocks noGrp="1"/>
          </p:cNvSpPr>
          <p:nvPr>
            <p:ph type="title"/>
          </p:nvPr>
        </p:nvSpPr>
        <p:spPr/>
        <p:txBody>
          <a:bodyPr/>
          <a:lstStyle/>
          <a:p>
            <a:r>
              <a:rPr lang="en-US" dirty="0"/>
              <a:t>Wireless Security</a:t>
            </a:r>
          </a:p>
        </p:txBody>
      </p:sp>
      <p:sp>
        <p:nvSpPr>
          <p:cNvPr id="3" name="Content Placeholder 2">
            <a:extLst>
              <a:ext uri="{FF2B5EF4-FFF2-40B4-BE49-F238E27FC236}">
                <a16:creationId xmlns:a16="http://schemas.microsoft.com/office/drawing/2014/main" id="{FDDB3D5B-FF69-8976-66C4-B8898D25D057}"/>
              </a:ext>
            </a:extLst>
          </p:cNvPr>
          <p:cNvSpPr>
            <a:spLocks noGrp="1"/>
          </p:cNvSpPr>
          <p:nvPr>
            <p:ph idx="1"/>
          </p:nvPr>
        </p:nvSpPr>
        <p:spPr/>
        <p:txBody>
          <a:bodyPr/>
          <a:lstStyle/>
          <a:p>
            <a:r>
              <a:rPr lang="en-US" dirty="0"/>
              <a:t>For any radio signal, including Wireless Ethernet and Bluetooth, anyone with a suitable radio can pick up any transmission.</a:t>
            </a:r>
          </a:p>
          <a:p>
            <a:r>
              <a:rPr lang="en-US" dirty="0"/>
              <a:t>Encryption is essential to maintain security.</a:t>
            </a:r>
          </a:p>
          <a:p>
            <a:r>
              <a:rPr lang="en-US" dirty="0"/>
              <a:t>Early </a:t>
            </a:r>
            <a:r>
              <a:rPr lang="en-US" dirty="0" err="1"/>
              <a:t>WiFi</a:t>
            </a:r>
            <a:r>
              <a:rPr lang="en-US" dirty="0"/>
              <a:t> encryption algorithms were flawed.</a:t>
            </a:r>
          </a:p>
          <a:p>
            <a:r>
              <a:rPr lang="en-US" dirty="0"/>
              <a:t>WEP and </a:t>
            </a:r>
            <a:r>
              <a:rPr lang="en-US" dirty="0" err="1"/>
              <a:t>WPA</a:t>
            </a:r>
            <a:r>
              <a:rPr lang="en-US" dirty="0"/>
              <a:t> are obsolete and should never be used.</a:t>
            </a:r>
          </a:p>
          <a:p>
            <a:r>
              <a:rPr lang="en-US" dirty="0"/>
              <a:t>Use </a:t>
            </a:r>
            <a:r>
              <a:rPr lang="en-US"/>
              <a:t>WPA3 if </a:t>
            </a:r>
            <a:r>
              <a:rPr lang="en-US" dirty="0"/>
              <a:t>available, otherwise WPA2.</a:t>
            </a:r>
          </a:p>
        </p:txBody>
      </p:sp>
    </p:spTree>
    <p:extLst>
      <p:ext uri="{BB962C8B-B14F-4D97-AF65-F5344CB8AC3E}">
        <p14:creationId xmlns:p14="http://schemas.microsoft.com/office/powerpoint/2010/main" val="518965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B3A2-5A38-7C15-FBFB-C97EDDAD3F6B}"/>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35F1441B-E3D1-A9ED-D994-65141A6718F6}"/>
              </a:ex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3657600" y="2057400"/>
            <a:ext cx="1622425" cy="3933825"/>
          </a:xfrm>
          <a:prstGeom prst="rect">
            <a:avLst/>
          </a:prstGeom>
          <a:noFill/>
          <a:ln w="9525">
            <a:noFill/>
            <a:miter lim="800000"/>
            <a:headEnd/>
            <a:tailEnd/>
          </a:ln>
        </p:spPr>
      </p:pic>
    </p:spTree>
    <p:extLst>
      <p:ext uri="{BB962C8B-B14F-4D97-AF65-F5344CB8AC3E}">
        <p14:creationId xmlns:p14="http://schemas.microsoft.com/office/powerpoint/2010/main" val="109647509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Messages</a:t>
            </a:r>
          </a:p>
        </p:txBody>
      </p:sp>
      <p:sp>
        <p:nvSpPr>
          <p:cNvPr id="10243" name="Content Placeholder 2"/>
          <p:cNvSpPr>
            <a:spLocks noGrp="1"/>
          </p:cNvSpPr>
          <p:nvPr>
            <p:ph idx="1"/>
          </p:nvPr>
        </p:nvSpPr>
        <p:spPr>
          <a:xfrm>
            <a:off x="762000" y="1524000"/>
            <a:ext cx="7924800" cy="4724400"/>
          </a:xfrm>
        </p:spPr>
        <p:txBody>
          <a:bodyPr>
            <a:normAutofit lnSpcReduction="10000"/>
          </a:bodyPr>
          <a:lstStyle/>
          <a:p>
            <a:pPr>
              <a:spcBef>
                <a:spcPts val="0"/>
              </a:spcBef>
            </a:pPr>
            <a:r>
              <a:rPr lang="en-US" sz="2800" dirty="0"/>
              <a:t>Communication between cooperating applications at each end node.</a:t>
            </a:r>
          </a:p>
          <a:p>
            <a:pPr>
              <a:spcBef>
                <a:spcPts val="0"/>
              </a:spcBef>
            </a:pPr>
            <a:r>
              <a:rPr lang="en-US" sz="2800" dirty="0"/>
              <a:t>Can take many forms such as data, a program, a file, or multimedia.</a:t>
            </a:r>
          </a:p>
          <a:p>
            <a:pPr>
              <a:spcBef>
                <a:spcPts val="0"/>
              </a:spcBef>
            </a:pPr>
            <a:r>
              <a:rPr lang="en-US" sz="2800" dirty="0"/>
              <a:t>Messages are represented digitally.</a:t>
            </a:r>
          </a:p>
          <a:p>
            <a:pPr>
              <a:spcBef>
                <a:spcPts val="0"/>
              </a:spcBef>
            </a:pPr>
            <a:r>
              <a:rPr lang="en-US" sz="2800" dirty="0"/>
              <a:t>Data is described as a byte stream because communications are predominantly serial.</a:t>
            </a:r>
          </a:p>
          <a:p>
            <a:pPr>
              <a:spcBef>
                <a:spcPts val="0"/>
              </a:spcBef>
            </a:pPr>
            <a:r>
              <a:rPr lang="en-US" sz="2800" dirty="0"/>
              <a:t>A limitation as a communication tool is the varying message length: Long messages could tie up a communication channel indefinitely creating problems for other messages that share that channel.</a:t>
            </a:r>
          </a:p>
          <a:p>
            <a:pPr>
              <a:buFont typeface="Wingdings" pitchFamily="2" charset="2"/>
              <a:buNone/>
            </a:pPr>
            <a:endParaRPr lang="en-US" sz="2400" dirty="0"/>
          </a:p>
          <a:p>
            <a:endParaRPr lang="en-US" sz="2400" dirty="0"/>
          </a:p>
        </p:txBody>
      </p:sp>
      <p:sp>
        <p:nvSpPr>
          <p:cNvPr id="10244" name="Slide Number Placeholder 5"/>
          <p:cNvSpPr>
            <a:spLocks noGrp="1"/>
          </p:cNvSpPr>
          <p:nvPr>
            <p:ph type="sldNum" sz="quarter" idx="12"/>
          </p:nvPr>
        </p:nvSpPr>
        <p:spPr>
          <a:noFill/>
        </p:spPr>
        <p:txBody>
          <a:bodyPr/>
          <a:lstStyle/>
          <a:p>
            <a:fld id="{838D5710-9B8B-490F-AD1F-570877BCB646}" type="slidenum">
              <a:rPr lang="en-US" smtClean="0"/>
              <a:pPr/>
              <a:t>5</a:t>
            </a:fld>
            <a:endParaRPr lang="en-US" dirty="0"/>
          </a:p>
        </p:txBody>
      </p:sp>
    </p:spTree>
    <p:extLst>
      <p:ext uri="{BB962C8B-B14F-4D97-AF65-F5344CB8AC3E}">
        <p14:creationId xmlns:p14="http://schemas.microsoft.com/office/powerpoint/2010/main" val="176122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5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5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fade">
                                      <p:cBhvr>
                                        <p:cTn id="17" dur="500"/>
                                        <p:tgtEl>
                                          <p:spTgt spid="102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fade">
                                      <p:cBhvr>
                                        <p:cTn id="22"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470BE-3D3F-1E01-24E3-E4E540FB10A9}"/>
              </a:ext>
            </a:extLst>
          </p:cNvPr>
          <p:cNvSpPr>
            <a:spLocks noGrp="1"/>
          </p:cNvSpPr>
          <p:nvPr>
            <p:ph type="title"/>
          </p:nvPr>
        </p:nvSpPr>
        <p:spPr/>
        <p:txBody>
          <a:bodyPr/>
          <a:lstStyle/>
          <a:p>
            <a:r>
              <a:rPr lang="en-US" dirty="0"/>
              <a:t>Bandwidth, Speed, Latency</a:t>
            </a:r>
          </a:p>
        </p:txBody>
      </p:sp>
      <p:sp>
        <p:nvSpPr>
          <p:cNvPr id="3" name="Content Placeholder 2">
            <a:extLst>
              <a:ext uri="{FF2B5EF4-FFF2-40B4-BE49-F238E27FC236}">
                <a16:creationId xmlns:a16="http://schemas.microsoft.com/office/drawing/2014/main" id="{72A06EA4-F049-873A-3C1A-14CC5C5DAF3A}"/>
              </a:ext>
            </a:extLst>
          </p:cNvPr>
          <p:cNvSpPr>
            <a:spLocks noGrp="1"/>
          </p:cNvSpPr>
          <p:nvPr>
            <p:ph idx="1"/>
          </p:nvPr>
        </p:nvSpPr>
        <p:spPr/>
        <p:txBody>
          <a:bodyPr/>
          <a:lstStyle/>
          <a:p>
            <a:r>
              <a:rPr lang="en-US" b="1" dirty="0"/>
              <a:t>Bandwidth</a:t>
            </a:r>
            <a:r>
              <a:rPr lang="en-US" dirty="0"/>
              <a:t> is the theoretical amount of information a link can carry per second, measured in Hertz.</a:t>
            </a:r>
          </a:p>
          <a:p>
            <a:r>
              <a:rPr lang="en-US" b="1" dirty="0"/>
              <a:t>Speed</a:t>
            </a:r>
            <a:r>
              <a:rPr lang="en-US" dirty="0"/>
              <a:t> is the number of bits per second a link can carry, measured in bits per second.</a:t>
            </a:r>
          </a:p>
          <a:p>
            <a:r>
              <a:rPr lang="en-US" b="1" dirty="0"/>
              <a:t>Latency</a:t>
            </a:r>
            <a:r>
              <a:rPr lang="en-US" dirty="0"/>
              <a:t> is  the delay in transmission as signals pass through the network from source to destination often measured in milliseconds.</a:t>
            </a:r>
          </a:p>
          <a:p>
            <a:endParaRPr lang="en-US" dirty="0"/>
          </a:p>
        </p:txBody>
      </p:sp>
    </p:spTree>
    <p:extLst>
      <p:ext uri="{BB962C8B-B14F-4D97-AF65-F5344CB8AC3E}">
        <p14:creationId xmlns:p14="http://schemas.microsoft.com/office/powerpoint/2010/main" val="3991776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Circuit and Packet Switching</a:t>
            </a:r>
          </a:p>
        </p:txBody>
      </p:sp>
      <p:sp>
        <p:nvSpPr>
          <p:cNvPr id="17411" name="Rectangle 3"/>
          <p:cNvSpPr>
            <a:spLocks noGrp="1" noChangeArrowheads="1"/>
          </p:cNvSpPr>
          <p:nvPr>
            <p:ph idx="1"/>
          </p:nvPr>
        </p:nvSpPr>
        <p:spPr>
          <a:xfrm>
            <a:off x="914400" y="1752600"/>
            <a:ext cx="7772400" cy="4419600"/>
          </a:xfrm>
        </p:spPr>
        <p:txBody>
          <a:bodyPr>
            <a:normAutofit lnSpcReduction="10000"/>
          </a:bodyPr>
          <a:lstStyle/>
          <a:p>
            <a:pPr>
              <a:lnSpc>
                <a:spcPct val="80000"/>
              </a:lnSpc>
            </a:pPr>
            <a:r>
              <a:rPr lang="en-US" b="1" dirty="0"/>
              <a:t>Circuit switching</a:t>
            </a:r>
            <a:r>
              <a:rPr lang="en-US" dirty="0"/>
              <a:t>: dedicated </a:t>
            </a:r>
            <a:br>
              <a:rPr lang="en-US" dirty="0"/>
            </a:br>
            <a:r>
              <a:rPr lang="en-US" dirty="0"/>
              <a:t>channel between source and </a:t>
            </a:r>
            <a:br>
              <a:rPr lang="en-US" dirty="0"/>
            </a:br>
            <a:r>
              <a:rPr lang="en-US" dirty="0"/>
              <a:t>destination for duration of </a:t>
            </a:r>
            <a:br>
              <a:rPr lang="en-US" dirty="0"/>
            </a:br>
            <a:r>
              <a:rPr lang="en-US" dirty="0"/>
              <a:t>connection.</a:t>
            </a:r>
            <a:br>
              <a:rPr lang="en-US" dirty="0"/>
            </a:br>
            <a:endParaRPr lang="en-US" dirty="0"/>
          </a:p>
          <a:p>
            <a:pPr>
              <a:lnSpc>
                <a:spcPct val="80000"/>
              </a:lnSpc>
            </a:pPr>
            <a:r>
              <a:rPr lang="en-US" dirty="0"/>
              <a:t>Packet switching (datagram </a:t>
            </a:r>
            <a:br>
              <a:rPr lang="en-US" dirty="0"/>
            </a:br>
            <a:r>
              <a:rPr lang="en-US" dirty="0"/>
              <a:t>switching): each packet is </a:t>
            </a:r>
            <a:br>
              <a:rPr lang="en-US" dirty="0"/>
            </a:br>
            <a:r>
              <a:rPr lang="en-US" dirty="0"/>
              <a:t>routed from node to </a:t>
            </a:r>
            <a:br>
              <a:rPr lang="en-US" dirty="0"/>
            </a:br>
            <a:r>
              <a:rPr lang="en-US" dirty="0"/>
              <a:t>node independently </a:t>
            </a:r>
            <a:br>
              <a:rPr lang="en-US" dirty="0"/>
            </a:br>
            <a:r>
              <a:rPr lang="en-US" dirty="0"/>
              <a:t>based on various </a:t>
            </a:r>
            <a:br>
              <a:rPr lang="en-US" dirty="0"/>
            </a:br>
            <a:r>
              <a:rPr lang="en-US" dirty="0"/>
              <a:t>criteria.</a:t>
            </a:r>
          </a:p>
          <a:p>
            <a:pPr>
              <a:lnSpc>
                <a:spcPct val="80000"/>
              </a:lnSpc>
              <a:buFont typeface="Wingdings" pitchFamily="2" charset="2"/>
              <a:buNone/>
            </a:pPr>
            <a:endParaRPr lang="en-US" sz="2800" dirty="0"/>
          </a:p>
          <a:p>
            <a:pPr>
              <a:lnSpc>
                <a:spcPct val="80000"/>
              </a:lnSpc>
            </a:pPr>
            <a:endParaRPr lang="en-US" sz="2800" dirty="0"/>
          </a:p>
        </p:txBody>
      </p:sp>
      <p:sp>
        <p:nvSpPr>
          <p:cNvPr id="17412" name="Slide Number Placeholder 6"/>
          <p:cNvSpPr>
            <a:spLocks noGrp="1"/>
          </p:cNvSpPr>
          <p:nvPr>
            <p:ph type="sldNum" sz="quarter" idx="12"/>
          </p:nvPr>
        </p:nvSpPr>
        <p:spPr>
          <a:noFill/>
        </p:spPr>
        <p:txBody>
          <a:bodyPr/>
          <a:lstStyle/>
          <a:p>
            <a:fld id="{FFF0C9EE-F329-4738-B047-F8CAD29C1CB1}" type="slidenum">
              <a:rPr lang="en-US" smtClean="0"/>
              <a:pPr/>
              <a:t>7</a:t>
            </a:fld>
            <a:endParaRPr lang="en-US" dirty="0"/>
          </a:p>
        </p:txBody>
      </p:sp>
      <p:pic>
        <p:nvPicPr>
          <p:cNvPr id="3" name="Picture 2" descr="Five smiling women seated at a long telephone switchboard.  The switchboard has vertical panels with hundreds of jacks which the operators can connect together using patch cords to make telephone connections.">
            <a:extLst>
              <a:ext uri="{FF2B5EF4-FFF2-40B4-BE49-F238E27FC236}">
                <a16:creationId xmlns:a16="http://schemas.microsoft.com/office/drawing/2014/main" id="{A0878422-82E1-C479-71A6-90E6B79AF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717964"/>
            <a:ext cx="1828800" cy="1962912"/>
          </a:xfrm>
          <a:prstGeom prst="rect">
            <a:avLst/>
          </a:prstGeom>
        </p:spPr>
      </p:pic>
      <p:pic>
        <p:nvPicPr>
          <p:cNvPr id="7" name="Picture 6" descr="A hand-addressed envelope with canceled postage stamps.">
            <a:extLst>
              <a:ext uri="{FF2B5EF4-FFF2-40B4-BE49-F238E27FC236}">
                <a16:creationId xmlns:a16="http://schemas.microsoft.com/office/drawing/2014/main" id="{8CCCFFD7-550E-1D08-3239-56918FA12C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0744" y="4191000"/>
            <a:ext cx="3343656" cy="1878540"/>
          </a:xfrm>
          <a:prstGeom prst="rect">
            <a:avLst/>
          </a:prstGeom>
          <a:ln w="22225">
            <a:solidFill>
              <a:schemeClr val="tx1"/>
            </a:solidFill>
          </a:ln>
        </p:spPr>
      </p:pic>
    </p:spTree>
    <p:extLst>
      <p:ext uri="{BB962C8B-B14F-4D97-AF65-F5344CB8AC3E}">
        <p14:creationId xmlns:p14="http://schemas.microsoft.com/office/powerpoint/2010/main" val="382182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fade">
                                      <p:cBhvr>
                                        <p:cTn id="7" dur="500"/>
                                        <p:tgtEl>
                                          <p:spTgt spid="174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a:t>Packets</a:t>
            </a:r>
          </a:p>
        </p:txBody>
      </p:sp>
      <p:sp>
        <p:nvSpPr>
          <p:cNvPr id="11267" name="Content Placeholder 2"/>
          <p:cNvSpPr>
            <a:spLocks noGrp="1"/>
          </p:cNvSpPr>
          <p:nvPr>
            <p:ph idx="1"/>
          </p:nvPr>
        </p:nvSpPr>
        <p:spPr>
          <a:xfrm>
            <a:off x="381000" y="1600200"/>
            <a:ext cx="8686800" cy="4525963"/>
          </a:xfrm>
        </p:spPr>
        <p:txBody>
          <a:bodyPr/>
          <a:lstStyle/>
          <a:p>
            <a:r>
              <a:rPr lang="en-US" sz="2700" dirty="0"/>
              <a:t>In packet switching, messages are segmented into packets.</a:t>
            </a:r>
          </a:p>
          <a:p>
            <a:r>
              <a:rPr lang="en-US" sz="2700" dirty="0"/>
              <a:t>A single message is often many packets.</a:t>
            </a:r>
          </a:p>
          <a:p>
            <a:r>
              <a:rPr lang="en-US" sz="2700" dirty="0"/>
              <a:t>Packets consist of data encapsulated by the packet header which contains information about the packet. </a:t>
            </a:r>
          </a:p>
          <a:p>
            <a:r>
              <a:rPr lang="en-US" sz="2700" dirty="0"/>
              <a:t>Used because of efficiency; solve problems of message length, channel availability and maximum utilization.</a:t>
            </a:r>
          </a:p>
          <a:p>
            <a:r>
              <a:rPr lang="en-US" sz="2700" dirty="0"/>
              <a:t>Equivalent to an envelope that contains pages of data.</a:t>
            </a:r>
          </a:p>
          <a:p>
            <a:endParaRPr lang="en-US" sz="2800" dirty="0"/>
          </a:p>
        </p:txBody>
      </p:sp>
      <p:sp>
        <p:nvSpPr>
          <p:cNvPr id="11268" name="Slide Number Placeholder 5"/>
          <p:cNvSpPr>
            <a:spLocks noGrp="1"/>
          </p:cNvSpPr>
          <p:nvPr>
            <p:ph type="sldNum" sz="quarter" idx="12"/>
          </p:nvPr>
        </p:nvSpPr>
        <p:spPr>
          <a:noFill/>
        </p:spPr>
        <p:txBody>
          <a:bodyPr/>
          <a:lstStyle/>
          <a:p>
            <a:fld id="{3E623475-5700-4651-9E24-B721129FB87B}" type="slidenum">
              <a:rPr lang="en-US" smtClean="0"/>
              <a:pPr/>
              <a:t>8</a:t>
            </a:fld>
            <a:endParaRPr lang="en-US" dirty="0"/>
          </a:p>
        </p:txBody>
      </p:sp>
    </p:spTree>
    <p:extLst>
      <p:ext uri="{BB962C8B-B14F-4D97-AF65-F5344CB8AC3E}">
        <p14:creationId xmlns:p14="http://schemas.microsoft.com/office/powerpoint/2010/main" val="365592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fade">
                                      <p:cBhvr>
                                        <p:cTn id="7" dur="500"/>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animEffect transition="in" filter="fade">
                                      <p:cBhvr>
                                        <p:cTn id="17" dur="500"/>
                                        <p:tgtEl>
                                          <p:spTgt spid="1126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7">
                                            <p:txEl>
                                              <p:pRg st="4" end="4"/>
                                            </p:txEl>
                                          </p:spTgt>
                                        </p:tgtEl>
                                        <p:attrNameLst>
                                          <p:attrName>style.visibility</p:attrName>
                                        </p:attrNameLst>
                                      </p:cBhvr>
                                      <p:to>
                                        <p:strVal val="visible"/>
                                      </p:to>
                                    </p:set>
                                    <p:animEffect transition="in" filter="fade">
                                      <p:cBhvr>
                                        <p:cTn id="22"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Advantages of Packets</a:t>
            </a:r>
          </a:p>
        </p:txBody>
      </p:sp>
      <p:sp>
        <p:nvSpPr>
          <p:cNvPr id="13315" name="Rectangle 3"/>
          <p:cNvSpPr>
            <a:spLocks noGrp="1" noChangeArrowheads="1"/>
          </p:cNvSpPr>
          <p:nvPr>
            <p:ph idx="1"/>
          </p:nvPr>
        </p:nvSpPr>
        <p:spPr>
          <a:xfrm>
            <a:off x="457200" y="1600200"/>
            <a:ext cx="8534400" cy="4572000"/>
          </a:xfrm>
        </p:spPr>
        <p:txBody>
          <a:bodyPr>
            <a:noAutofit/>
          </a:bodyPr>
          <a:lstStyle/>
          <a:p>
            <a:pPr>
              <a:lnSpc>
                <a:spcPct val="90000"/>
              </a:lnSpc>
            </a:pPr>
            <a:r>
              <a:rPr lang="en-US" sz="2800" dirty="0"/>
              <a:t>Increases channel utilization efficiency.</a:t>
            </a:r>
          </a:p>
          <a:p>
            <a:pPr>
              <a:lnSpc>
                <a:spcPct val="90000"/>
              </a:lnSpc>
            </a:pPr>
            <a:r>
              <a:rPr lang="en-US" sz="2800" dirty="0"/>
              <a:t>Reasonable unit for routing of data.</a:t>
            </a:r>
          </a:p>
          <a:p>
            <a:pPr>
              <a:lnSpc>
                <a:spcPct val="90000"/>
              </a:lnSpc>
            </a:pPr>
            <a:r>
              <a:rPr lang="en-US" sz="2800" dirty="0"/>
              <a:t>Alternative to dedicating a channel for the entire length of the message.</a:t>
            </a:r>
          </a:p>
          <a:p>
            <a:pPr>
              <a:lnSpc>
                <a:spcPct val="90000"/>
              </a:lnSpc>
            </a:pPr>
            <a:r>
              <a:rPr lang="en-US" sz="2800" dirty="0"/>
              <a:t>Packets from several sources can share a channel.</a:t>
            </a:r>
          </a:p>
          <a:p>
            <a:pPr>
              <a:lnSpc>
                <a:spcPct val="90000"/>
              </a:lnSpc>
            </a:pPr>
            <a:r>
              <a:rPr lang="en-US" sz="2800" dirty="0"/>
              <a:t>Each sender/receiver pair appears to have a channel to itself.</a:t>
            </a:r>
          </a:p>
          <a:p>
            <a:pPr>
              <a:lnSpc>
                <a:spcPct val="90000"/>
              </a:lnSpc>
            </a:pPr>
            <a:r>
              <a:rPr lang="en-US" sz="2800" dirty="0"/>
              <a:t>Receiving computer can process an entire block of data instead of a character or byte at a time.</a:t>
            </a:r>
          </a:p>
          <a:p>
            <a:pPr marL="0" indent="0">
              <a:lnSpc>
                <a:spcPct val="90000"/>
              </a:lnSpc>
              <a:buNone/>
            </a:pPr>
            <a:endParaRPr lang="en-US" sz="2700" dirty="0"/>
          </a:p>
        </p:txBody>
      </p:sp>
      <p:sp>
        <p:nvSpPr>
          <p:cNvPr id="13316" name="Slide Number Placeholder 6"/>
          <p:cNvSpPr>
            <a:spLocks noGrp="1"/>
          </p:cNvSpPr>
          <p:nvPr>
            <p:ph type="sldNum" sz="quarter" idx="12"/>
          </p:nvPr>
        </p:nvSpPr>
        <p:spPr>
          <a:noFill/>
        </p:spPr>
        <p:txBody>
          <a:bodyPr/>
          <a:lstStyle/>
          <a:p>
            <a:fld id="{85EB5A4C-9BBF-4462-9DDF-E540F21D1969}" type="slidenum">
              <a:rPr lang="en-US" smtClean="0"/>
              <a:pPr/>
              <a:t>9</a:t>
            </a:fld>
            <a:endParaRPr lang="en-US" dirty="0"/>
          </a:p>
        </p:txBody>
      </p:sp>
    </p:spTree>
    <p:extLst>
      <p:ext uri="{BB962C8B-B14F-4D97-AF65-F5344CB8AC3E}">
        <p14:creationId xmlns:p14="http://schemas.microsoft.com/office/powerpoint/2010/main" val="192165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500"/>
                                        <p:tgtEl>
                                          <p:spTgt spid="133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fade">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xEl>
                                              <p:pRg st="3" end="3"/>
                                            </p:txEl>
                                          </p:spTgt>
                                        </p:tgtEl>
                                        <p:attrNameLst>
                                          <p:attrName>style.visibility</p:attrName>
                                        </p:attrNameLst>
                                      </p:cBhvr>
                                      <p:to>
                                        <p:strVal val="visible"/>
                                      </p:to>
                                    </p:set>
                                    <p:animEffect transition="in" filter="fade">
                                      <p:cBhvr>
                                        <p:cTn id="17" dur="500"/>
                                        <p:tgtEl>
                                          <p:spTgt spid="133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5">
                                            <p:txEl>
                                              <p:pRg st="4" end="4"/>
                                            </p:txEl>
                                          </p:spTgt>
                                        </p:tgtEl>
                                        <p:attrNameLst>
                                          <p:attrName>style.visibility</p:attrName>
                                        </p:attrNameLst>
                                      </p:cBhvr>
                                      <p:to>
                                        <p:strVal val="visible"/>
                                      </p:to>
                                    </p:set>
                                    <p:animEffect transition="in" filter="fade">
                                      <p:cBhvr>
                                        <p:cTn id="22" dur="500"/>
                                        <p:tgtEl>
                                          <p:spTgt spid="133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animEffect transition="in" filter="fade">
                                      <p:cBhvr>
                                        <p:cTn id="27"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00_ksu_geo_4x3</Template>
  <TotalTime>356</TotalTime>
  <Words>2706</Words>
  <Application>Microsoft Office PowerPoint</Application>
  <PresentationFormat>On-screen Show (4:3)</PresentationFormat>
  <Paragraphs>379</Paragraphs>
  <Slides>46</Slides>
  <Notes>12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ksu_22_4x3</vt:lpstr>
      <vt:lpstr>IT 3123 Hardware and Software Concepts</vt:lpstr>
      <vt:lpstr>Announcements</vt:lpstr>
      <vt:lpstr>Data Communications:  Simple View</vt:lpstr>
      <vt:lpstr>Data Communications:  Physical Connections</vt:lpstr>
      <vt:lpstr>Messages</vt:lpstr>
      <vt:lpstr>Bandwidth, Speed, Latency</vt:lpstr>
      <vt:lpstr>Circuit and Packet Switching</vt:lpstr>
      <vt:lpstr>Packets</vt:lpstr>
      <vt:lpstr>Advantages of Packets</vt:lpstr>
      <vt:lpstr>Packet Routing</vt:lpstr>
      <vt:lpstr>Reliable and Unreliable Protocols</vt:lpstr>
      <vt:lpstr>Local and Wide-Area Networks</vt:lpstr>
      <vt:lpstr>Protocol Stacks</vt:lpstr>
      <vt:lpstr>The OSI Model</vt:lpstr>
      <vt:lpstr>If You Must Memorize…</vt:lpstr>
      <vt:lpstr>Physical Layer (Layer 1)</vt:lpstr>
      <vt:lpstr>Data Link Layer (Layer 2)</vt:lpstr>
      <vt:lpstr>Network Layer (Layer 3)</vt:lpstr>
      <vt:lpstr>Transport Layer (Layer 4)</vt:lpstr>
      <vt:lpstr>Session Layer (Layer 5)</vt:lpstr>
      <vt:lpstr>Presentation Layer (Layer 6)</vt:lpstr>
      <vt:lpstr>Application Layer (Layer 7)</vt:lpstr>
      <vt:lpstr>Important Protocols</vt:lpstr>
      <vt:lpstr>Simple LAN Communication</vt:lpstr>
      <vt:lpstr>Ethernet</vt:lpstr>
      <vt:lpstr>Ethernet Frame</vt:lpstr>
      <vt:lpstr>Ethernet MAC Addresses</vt:lpstr>
      <vt:lpstr>Assigning MAC Addresses</vt:lpstr>
      <vt:lpstr>Ethernet MAC Protocol</vt:lpstr>
      <vt:lpstr>Ethernet Nodes “Take Turns” Sending</vt:lpstr>
      <vt:lpstr>An Ethernet Collision</vt:lpstr>
      <vt:lpstr>Recovery From a Collision</vt:lpstr>
      <vt:lpstr>Ethernet and Collision Domains</vt:lpstr>
      <vt:lpstr>Hub vs. Switch</vt:lpstr>
      <vt:lpstr>Hub vs. Switch</vt:lpstr>
      <vt:lpstr>Switched Ethernet</vt:lpstr>
      <vt:lpstr>Switched Ethernet</vt:lpstr>
      <vt:lpstr>The Switch Learns  MAC Addresses</vt:lpstr>
      <vt:lpstr>Switched Ethernet</vt:lpstr>
      <vt:lpstr>Modern Switched Ethernet</vt:lpstr>
      <vt:lpstr>Switching Loops and  Broadcast Storms</vt:lpstr>
      <vt:lpstr>Spanning Tree and Shortest Path Bridging</vt:lpstr>
      <vt:lpstr>Wireless Ethernet</vt:lpstr>
      <vt:lpstr>Wireless Standards</vt:lpstr>
      <vt:lpstr>Wireless Security</vt:lpstr>
      <vt:lpstr>Questions</vt:lpstr>
    </vt:vector>
  </TitlesOfParts>
  <Company>Kennesaw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3123 Hardware and Software Concepts</dc:title>
  <dc:creator>Bob Brown</dc:creator>
  <cp:lastModifiedBy>Bob Brown</cp:lastModifiedBy>
  <cp:revision>72</cp:revision>
  <dcterms:created xsi:type="dcterms:W3CDTF">2022-12-15T18:36:54Z</dcterms:created>
  <dcterms:modified xsi:type="dcterms:W3CDTF">2023-05-13T19:01:12Z</dcterms:modified>
</cp:coreProperties>
</file>