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59"/>
  </p:notesMasterIdLst>
  <p:sldIdLst>
    <p:sldId id="256" r:id="rId2"/>
    <p:sldId id="312" r:id="rId3"/>
    <p:sldId id="260" r:id="rId4"/>
    <p:sldId id="267" r:id="rId5"/>
    <p:sldId id="259" r:id="rId6"/>
    <p:sldId id="261" r:id="rId7"/>
    <p:sldId id="262" r:id="rId8"/>
    <p:sldId id="263" r:id="rId9"/>
    <p:sldId id="264" r:id="rId10"/>
    <p:sldId id="269" r:id="rId11"/>
    <p:sldId id="304" r:id="rId12"/>
    <p:sldId id="271" r:id="rId13"/>
    <p:sldId id="272" r:id="rId14"/>
    <p:sldId id="273" r:id="rId15"/>
    <p:sldId id="274" r:id="rId16"/>
    <p:sldId id="275" r:id="rId17"/>
    <p:sldId id="276" r:id="rId18"/>
    <p:sldId id="265" r:id="rId19"/>
    <p:sldId id="305" r:id="rId20"/>
    <p:sldId id="306" r:id="rId21"/>
    <p:sldId id="277" r:id="rId22"/>
    <p:sldId id="278" r:id="rId23"/>
    <p:sldId id="316" r:id="rId24"/>
    <p:sldId id="279" r:id="rId25"/>
    <p:sldId id="280" r:id="rId26"/>
    <p:sldId id="287" r:id="rId27"/>
    <p:sldId id="281" r:id="rId28"/>
    <p:sldId id="282" r:id="rId29"/>
    <p:sldId id="283" r:id="rId30"/>
    <p:sldId id="284" r:id="rId31"/>
    <p:sldId id="285" r:id="rId32"/>
    <p:sldId id="286" r:id="rId33"/>
    <p:sldId id="289" r:id="rId34"/>
    <p:sldId id="290" r:id="rId35"/>
    <p:sldId id="291" r:id="rId36"/>
    <p:sldId id="292" r:id="rId37"/>
    <p:sldId id="293" r:id="rId38"/>
    <p:sldId id="307" r:id="rId39"/>
    <p:sldId id="313" r:id="rId40"/>
    <p:sldId id="294" r:id="rId41"/>
    <p:sldId id="295" r:id="rId42"/>
    <p:sldId id="296" r:id="rId43"/>
    <p:sldId id="297" r:id="rId44"/>
    <p:sldId id="298" r:id="rId45"/>
    <p:sldId id="315" r:id="rId46"/>
    <p:sldId id="299" r:id="rId47"/>
    <p:sldId id="314" r:id="rId48"/>
    <p:sldId id="308" r:id="rId49"/>
    <p:sldId id="309" r:id="rId50"/>
    <p:sldId id="300" r:id="rId51"/>
    <p:sldId id="301" r:id="rId52"/>
    <p:sldId id="302" r:id="rId53"/>
    <p:sldId id="310" r:id="rId54"/>
    <p:sldId id="311" r:id="rId55"/>
    <p:sldId id="303" r:id="rId56"/>
    <p:sldId id="288" r:id="rId57"/>
    <p:sldId id="258"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Comic Sans MS" panose="030F0702030302020204" pitchFamily="66" charset="0"/>
      <p:regular r:id="rId64"/>
      <p:bold r:id="rId65"/>
      <p:italic r:id="rId66"/>
      <p:boldItalic r:id="rId67"/>
    </p:embeddedFont>
    <p:embeddedFont>
      <p:font typeface="Minion Pro" panose="02040503050306020203" charset="0"/>
      <p:regular r:id="rId68"/>
      <p:bold r:id="rId69"/>
      <p:italic r:id="rId70"/>
      <p:boldItalic r:id="rId71"/>
    </p:embeddedFont>
    <p:embeddedFont>
      <p:font typeface="Montserrat" panose="00000500000000000000" pitchFamily="2" charset="0"/>
      <p:regular r:id="rId72"/>
      <p:bold r:id="rId73"/>
      <p:italic r:id="rId74"/>
      <p:boldItalic r:id="rId75"/>
    </p:embeddedFont>
    <p:embeddedFont>
      <p:font typeface="Montserrat Medium" panose="00000600000000000000" pitchFamily="2" charset="0"/>
      <p:regular r:id="rId76"/>
      <p:italic r:id="rId77"/>
    </p:embeddedFont>
    <p:embeddedFont>
      <p:font typeface="Source Serif Pro" panose="02040603050405020204" pitchFamily="18"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832E6-2A23-D9A5-314C-4F13E039FEB0}" v="271" dt="2023-05-13T18:42:05.887"/>
    <p1510:client id="{D7F5DF8A-71D7-4244-89D5-1D3440C36D5A}" v="339" dt="2023-03-26T19:40:55.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285" autoAdjust="0"/>
  </p:normalViewPr>
  <p:slideViewPr>
    <p:cSldViewPr>
      <p:cViewPr varScale="1">
        <p:scale>
          <a:sx n="84" d="100"/>
          <a:sy n="84" d="100"/>
        </p:scale>
        <p:origin x="237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microsoft.com/office/2015/10/relationships/revisionInfo" Target="revisionInfo.xml"/><Relationship Id="rId61" Type="http://schemas.openxmlformats.org/officeDocument/2006/relationships/font" Target="fonts/font2.fntdata"/><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Brown" userId="de4355ee-7296-4195-ba97-c8dead83c87d" providerId="ADAL" clId="{D7F5DF8A-71D7-4244-89D5-1D3440C36D5A}"/>
    <pc:docChg chg="undo custSel addSld delSld modSld">
      <pc:chgData name="Bob Brown" userId="de4355ee-7296-4195-ba97-c8dead83c87d" providerId="ADAL" clId="{D7F5DF8A-71D7-4244-89D5-1D3440C36D5A}" dt="2023-03-26T19:40:55.836" v="6876" actId="313"/>
      <pc:docMkLst>
        <pc:docMk/>
      </pc:docMkLst>
      <pc:sldChg chg="modSp mod">
        <pc:chgData name="Bob Brown" userId="de4355ee-7296-4195-ba97-c8dead83c87d" providerId="ADAL" clId="{D7F5DF8A-71D7-4244-89D5-1D3440C36D5A}" dt="2023-03-19T22:12:16.797" v="5079" actId="20577"/>
        <pc:sldMkLst>
          <pc:docMk/>
          <pc:sldMk cId="3095576246" sldId="256"/>
        </pc:sldMkLst>
        <pc:spChg chg="mod">
          <ac:chgData name="Bob Brown" userId="de4355ee-7296-4195-ba97-c8dead83c87d" providerId="ADAL" clId="{D7F5DF8A-71D7-4244-89D5-1D3440C36D5A}" dt="2023-03-19T22:12:16.797" v="5079" actId="20577"/>
          <ac:spMkLst>
            <pc:docMk/>
            <pc:sldMk cId="3095576246" sldId="256"/>
            <ac:spMk id="3" creationId="{00000000-0000-0000-0000-000000000000}"/>
          </ac:spMkLst>
        </pc:spChg>
        <pc:grpChg chg="mod">
          <ac:chgData name="Bob Brown" userId="de4355ee-7296-4195-ba97-c8dead83c87d" providerId="ADAL" clId="{D7F5DF8A-71D7-4244-89D5-1D3440C36D5A}" dt="2023-03-19T22:06:29.346" v="4907" actId="1076"/>
          <ac:grpSpMkLst>
            <pc:docMk/>
            <pc:sldMk cId="3095576246" sldId="256"/>
            <ac:grpSpMk id="4" creationId="{70D8C064-1CA3-4C25-7F82-CD093C8EE46A}"/>
          </ac:grpSpMkLst>
        </pc:grpChg>
      </pc:sldChg>
      <pc:sldChg chg="modSp mod">
        <pc:chgData name="Bob Brown" userId="de4355ee-7296-4195-ba97-c8dead83c87d" providerId="ADAL" clId="{D7F5DF8A-71D7-4244-89D5-1D3440C36D5A}" dt="2023-03-19T22:07:04.739" v="4916" actId="1076"/>
        <pc:sldMkLst>
          <pc:docMk/>
          <pc:sldMk cId="20982296" sldId="259"/>
        </pc:sldMkLst>
        <pc:spChg chg="mod">
          <ac:chgData name="Bob Brown" userId="de4355ee-7296-4195-ba97-c8dead83c87d" providerId="ADAL" clId="{D7F5DF8A-71D7-4244-89D5-1D3440C36D5A}" dt="2023-03-19T22:07:04.739" v="4916" actId="1076"/>
          <ac:spMkLst>
            <pc:docMk/>
            <pc:sldMk cId="20982296" sldId="259"/>
            <ac:spMk id="3" creationId="{4F520011-216F-F45A-2BBD-872CB0393963}"/>
          </ac:spMkLst>
        </pc:spChg>
      </pc:sldChg>
      <pc:sldChg chg="modSp mod">
        <pc:chgData name="Bob Brown" userId="de4355ee-7296-4195-ba97-c8dead83c87d" providerId="ADAL" clId="{D7F5DF8A-71D7-4244-89D5-1D3440C36D5A}" dt="2023-03-20T14:26:22.559" v="5126" actId="20577"/>
        <pc:sldMkLst>
          <pc:docMk/>
          <pc:sldMk cId="3947673472" sldId="267"/>
        </pc:sldMkLst>
        <pc:spChg chg="mod">
          <ac:chgData name="Bob Brown" userId="de4355ee-7296-4195-ba97-c8dead83c87d" providerId="ADAL" clId="{D7F5DF8A-71D7-4244-89D5-1D3440C36D5A}" dt="2023-03-20T14:26:22.559" v="5126" actId="20577"/>
          <ac:spMkLst>
            <pc:docMk/>
            <pc:sldMk cId="3947673472" sldId="267"/>
            <ac:spMk id="11267" creationId="{00000000-0000-0000-0000-000000000000}"/>
          </ac:spMkLst>
        </pc:spChg>
      </pc:sldChg>
      <pc:sldChg chg="modSp">
        <pc:chgData name="Bob Brown" userId="de4355ee-7296-4195-ba97-c8dead83c87d" providerId="ADAL" clId="{D7F5DF8A-71D7-4244-89D5-1D3440C36D5A}" dt="2023-03-19T18:57:19.216" v="110" actId="20577"/>
        <pc:sldMkLst>
          <pc:docMk/>
          <pc:sldMk cId="3607218507" sldId="269"/>
        </pc:sldMkLst>
        <pc:spChg chg="mod">
          <ac:chgData name="Bob Brown" userId="de4355ee-7296-4195-ba97-c8dead83c87d" providerId="ADAL" clId="{D7F5DF8A-71D7-4244-89D5-1D3440C36D5A}" dt="2023-03-19T18:57:19.216" v="110" actId="20577"/>
          <ac:spMkLst>
            <pc:docMk/>
            <pc:sldMk cId="3607218507" sldId="269"/>
            <ac:spMk id="16387" creationId="{00000000-0000-0000-0000-000000000000}"/>
          </ac:spMkLst>
        </pc:spChg>
      </pc:sldChg>
      <pc:sldChg chg="modSp mod">
        <pc:chgData name="Bob Brown" userId="de4355ee-7296-4195-ba97-c8dead83c87d" providerId="ADAL" clId="{D7F5DF8A-71D7-4244-89D5-1D3440C36D5A}" dt="2023-03-19T17:40:50.632" v="19" actId="14100"/>
        <pc:sldMkLst>
          <pc:docMk/>
          <pc:sldMk cId="2084136786" sldId="274"/>
        </pc:sldMkLst>
        <pc:spChg chg="mod">
          <ac:chgData name="Bob Brown" userId="de4355ee-7296-4195-ba97-c8dead83c87d" providerId="ADAL" clId="{D7F5DF8A-71D7-4244-89D5-1D3440C36D5A}" dt="2023-03-19T17:40:50.632" v="19" actId="14100"/>
          <ac:spMkLst>
            <pc:docMk/>
            <pc:sldMk cId="2084136786" sldId="274"/>
            <ac:spMk id="20483" creationId="{00000000-0000-0000-0000-000000000000}"/>
          </ac:spMkLst>
        </pc:spChg>
      </pc:sldChg>
      <pc:sldChg chg="addSp delSp modSp mod">
        <pc:chgData name="Bob Brown" userId="de4355ee-7296-4195-ba97-c8dead83c87d" providerId="ADAL" clId="{D7F5DF8A-71D7-4244-89D5-1D3440C36D5A}" dt="2023-03-19T19:18:51.311" v="567" actId="962"/>
        <pc:sldMkLst>
          <pc:docMk/>
          <pc:sldMk cId="930264338" sldId="276"/>
        </pc:sldMkLst>
        <pc:spChg chg="mod">
          <ac:chgData name="Bob Brown" userId="de4355ee-7296-4195-ba97-c8dead83c87d" providerId="ADAL" clId="{D7F5DF8A-71D7-4244-89D5-1D3440C36D5A}" dt="2023-03-19T18:54:04.753" v="42" actId="20577"/>
          <ac:spMkLst>
            <pc:docMk/>
            <pc:sldMk cId="930264338" sldId="276"/>
            <ac:spMk id="2" creationId="{00000000-0000-0000-0000-000000000000}"/>
          </ac:spMkLst>
        </pc:spChg>
        <pc:spChg chg="del">
          <ac:chgData name="Bob Brown" userId="de4355ee-7296-4195-ba97-c8dead83c87d" providerId="ADAL" clId="{D7F5DF8A-71D7-4244-89D5-1D3440C36D5A}" dt="2023-03-19T18:54:10.380" v="43" actId="478"/>
          <ac:spMkLst>
            <pc:docMk/>
            <pc:sldMk cId="930264338" sldId="276"/>
            <ac:spMk id="6" creationId="{00000000-0000-0000-0000-000000000000}"/>
          </ac:spMkLst>
        </pc:spChg>
        <pc:picChg chg="add mod">
          <ac:chgData name="Bob Brown" userId="de4355ee-7296-4195-ba97-c8dead83c87d" providerId="ADAL" clId="{D7F5DF8A-71D7-4244-89D5-1D3440C36D5A}" dt="2023-03-19T19:18:51.311" v="567" actId="962"/>
          <ac:picMkLst>
            <pc:docMk/>
            <pc:sldMk cId="930264338" sldId="276"/>
            <ac:picMk id="4" creationId="{36B87EFC-F667-7DC0-14E1-7E48993A5C10}"/>
          </ac:picMkLst>
        </pc:picChg>
        <pc:picChg chg="del">
          <ac:chgData name="Bob Brown" userId="de4355ee-7296-4195-ba97-c8dead83c87d" providerId="ADAL" clId="{D7F5DF8A-71D7-4244-89D5-1D3440C36D5A}" dt="2023-03-19T18:54:13.515" v="44" actId="478"/>
          <ac:picMkLst>
            <pc:docMk/>
            <pc:sldMk cId="930264338" sldId="276"/>
            <ac:picMk id="66562" creationId="{00000000-0000-0000-0000-000000000000}"/>
          </ac:picMkLst>
        </pc:picChg>
      </pc:sldChg>
      <pc:sldChg chg="addSp modSp mod modNotesTx">
        <pc:chgData name="Bob Brown" userId="de4355ee-7296-4195-ba97-c8dead83c87d" providerId="ADAL" clId="{D7F5DF8A-71D7-4244-89D5-1D3440C36D5A}" dt="2023-03-25T19:51:28.455" v="6852" actId="20577"/>
        <pc:sldMkLst>
          <pc:docMk/>
          <pc:sldMk cId="977576316" sldId="277"/>
        </pc:sldMkLst>
        <pc:spChg chg="mod">
          <ac:chgData name="Bob Brown" userId="de4355ee-7296-4195-ba97-c8dead83c87d" providerId="ADAL" clId="{D7F5DF8A-71D7-4244-89D5-1D3440C36D5A}" dt="2023-03-25T19:49:59.836" v="6682" actId="20577"/>
          <ac:spMkLst>
            <pc:docMk/>
            <pc:sldMk cId="977576316" sldId="277"/>
            <ac:spMk id="21507" creationId="{00000000-0000-0000-0000-000000000000}"/>
          </ac:spMkLst>
        </pc:spChg>
        <pc:picChg chg="add mod">
          <ac:chgData name="Bob Brown" userId="de4355ee-7296-4195-ba97-c8dead83c87d" providerId="ADAL" clId="{D7F5DF8A-71D7-4244-89D5-1D3440C36D5A}" dt="2023-03-25T19:50:21.943" v="6684" actId="962"/>
          <ac:picMkLst>
            <pc:docMk/>
            <pc:sldMk cId="977576316" sldId="277"/>
            <ac:picMk id="3" creationId="{9DE9BF69-47A9-BFB7-2D16-A129580BA0E2}"/>
          </ac:picMkLst>
        </pc:picChg>
      </pc:sldChg>
      <pc:sldChg chg="modSp mod modAnim modNotesTx">
        <pc:chgData name="Bob Brown" userId="de4355ee-7296-4195-ba97-c8dead83c87d" providerId="ADAL" clId="{D7F5DF8A-71D7-4244-89D5-1D3440C36D5A}" dt="2023-03-25T19:08:17.100" v="6302"/>
        <pc:sldMkLst>
          <pc:docMk/>
          <pc:sldMk cId="454628504" sldId="278"/>
        </pc:sldMkLst>
        <pc:spChg chg="mod">
          <ac:chgData name="Bob Brown" userId="de4355ee-7296-4195-ba97-c8dead83c87d" providerId="ADAL" clId="{D7F5DF8A-71D7-4244-89D5-1D3440C36D5A}" dt="2023-03-25T19:07:28.963" v="6299" actId="14100"/>
          <ac:spMkLst>
            <pc:docMk/>
            <pc:sldMk cId="454628504" sldId="278"/>
            <ac:spMk id="22531" creationId="{00000000-0000-0000-0000-000000000000}"/>
          </ac:spMkLst>
        </pc:spChg>
      </pc:sldChg>
      <pc:sldChg chg="modSp">
        <pc:chgData name="Bob Brown" userId="de4355ee-7296-4195-ba97-c8dead83c87d" providerId="ADAL" clId="{D7F5DF8A-71D7-4244-89D5-1D3440C36D5A}" dt="2023-03-20T14:28:18.082" v="5131" actId="20577"/>
        <pc:sldMkLst>
          <pc:docMk/>
          <pc:sldMk cId="2508835900" sldId="279"/>
        </pc:sldMkLst>
        <pc:spChg chg="mod">
          <ac:chgData name="Bob Brown" userId="de4355ee-7296-4195-ba97-c8dead83c87d" providerId="ADAL" clId="{D7F5DF8A-71D7-4244-89D5-1D3440C36D5A}" dt="2023-03-20T14:28:18.082" v="5131" actId="20577"/>
          <ac:spMkLst>
            <pc:docMk/>
            <pc:sldMk cId="2508835900" sldId="279"/>
            <ac:spMk id="3" creationId="{00000000-0000-0000-0000-000000000000}"/>
          </ac:spMkLst>
        </pc:spChg>
      </pc:sldChg>
      <pc:sldChg chg="addSp modSp mod modAnim modNotesTx">
        <pc:chgData name="Bob Brown" userId="de4355ee-7296-4195-ba97-c8dead83c87d" providerId="ADAL" clId="{D7F5DF8A-71D7-4244-89D5-1D3440C36D5A}" dt="2023-03-20T14:43:32.181" v="5392"/>
        <pc:sldMkLst>
          <pc:docMk/>
          <pc:sldMk cId="1719378579" sldId="280"/>
        </pc:sldMkLst>
        <pc:spChg chg="mod">
          <ac:chgData name="Bob Brown" userId="de4355ee-7296-4195-ba97-c8dead83c87d" providerId="ADAL" clId="{D7F5DF8A-71D7-4244-89D5-1D3440C36D5A}" dt="2023-03-20T14:29:31.391" v="5137" actId="20577"/>
          <ac:spMkLst>
            <pc:docMk/>
            <pc:sldMk cId="1719378579" sldId="280"/>
            <ac:spMk id="3" creationId="{0051821B-DCC6-9345-F071-93B4B6997E3E}"/>
          </ac:spMkLst>
        </pc:spChg>
        <pc:picChg chg="add mod">
          <ac:chgData name="Bob Brown" userId="de4355ee-7296-4195-ba97-c8dead83c87d" providerId="ADAL" clId="{D7F5DF8A-71D7-4244-89D5-1D3440C36D5A}" dt="2023-03-20T14:30:57.402" v="5304" actId="962"/>
          <ac:picMkLst>
            <pc:docMk/>
            <pc:sldMk cId="1719378579" sldId="280"/>
            <ac:picMk id="5" creationId="{5FFE609C-112F-E86B-3817-1F09093A9E78}"/>
          </ac:picMkLst>
        </pc:picChg>
        <pc:picChg chg="add mod">
          <ac:chgData name="Bob Brown" userId="de4355ee-7296-4195-ba97-c8dead83c87d" providerId="ADAL" clId="{D7F5DF8A-71D7-4244-89D5-1D3440C36D5A}" dt="2023-03-20T14:43:02.852" v="5391" actId="1076"/>
          <ac:picMkLst>
            <pc:docMk/>
            <pc:sldMk cId="1719378579" sldId="280"/>
            <ac:picMk id="7" creationId="{70F4754A-CC57-EEE9-62F2-CD3DFE7643B7}"/>
          </ac:picMkLst>
        </pc:picChg>
      </pc:sldChg>
      <pc:sldChg chg="modSp mod modAnim">
        <pc:chgData name="Bob Brown" userId="de4355ee-7296-4195-ba97-c8dead83c87d" providerId="ADAL" clId="{D7F5DF8A-71D7-4244-89D5-1D3440C36D5A}" dt="2023-03-25T18:19:21.350" v="6137" actId="20577"/>
        <pc:sldMkLst>
          <pc:docMk/>
          <pc:sldMk cId="203070556" sldId="286"/>
        </pc:sldMkLst>
        <pc:spChg chg="mod">
          <ac:chgData name="Bob Brown" userId="de4355ee-7296-4195-ba97-c8dead83c87d" providerId="ADAL" clId="{D7F5DF8A-71D7-4244-89D5-1D3440C36D5A}" dt="2023-03-25T18:17:52.399" v="6003" actId="20577"/>
          <ac:spMkLst>
            <pc:docMk/>
            <pc:sldMk cId="203070556" sldId="286"/>
            <ac:spMk id="2" creationId="{00000000-0000-0000-0000-000000000000}"/>
          </ac:spMkLst>
        </pc:spChg>
        <pc:spChg chg="mod">
          <ac:chgData name="Bob Brown" userId="de4355ee-7296-4195-ba97-c8dead83c87d" providerId="ADAL" clId="{D7F5DF8A-71D7-4244-89D5-1D3440C36D5A}" dt="2023-03-25T18:19:21.350" v="6137" actId="20577"/>
          <ac:spMkLst>
            <pc:docMk/>
            <pc:sldMk cId="203070556" sldId="286"/>
            <ac:spMk id="3" creationId="{00000000-0000-0000-0000-000000000000}"/>
          </ac:spMkLst>
        </pc:spChg>
      </pc:sldChg>
      <pc:sldChg chg="modAnim">
        <pc:chgData name="Bob Brown" userId="de4355ee-7296-4195-ba97-c8dead83c87d" providerId="ADAL" clId="{D7F5DF8A-71D7-4244-89D5-1D3440C36D5A}" dt="2023-03-20T14:44:43.465" v="5396"/>
        <pc:sldMkLst>
          <pc:docMk/>
          <pc:sldMk cId="3219055430" sldId="287"/>
        </pc:sldMkLst>
      </pc:sldChg>
      <pc:sldChg chg="modSp mod modAnim">
        <pc:chgData name="Bob Brown" userId="de4355ee-7296-4195-ba97-c8dead83c87d" providerId="ADAL" clId="{D7F5DF8A-71D7-4244-89D5-1D3440C36D5A}" dt="2023-03-19T19:27:07.727" v="570"/>
        <pc:sldMkLst>
          <pc:docMk/>
          <pc:sldMk cId="1623285830" sldId="289"/>
        </pc:sldMkLst>
        <pc:spChg chg="mod">
          <ac:chgData name="Bob Brown" userId="de4355ee-7296-4195-ba97-c8dead83c87d" providerId="ADAL" clId="{D7F5DF8A-71D7-4244-89D5-1D3440C36D5A}" dt="2023-03-19T19:26:55.525" v="569" actId="255"/>
          <ac:spMkLst>
            <pc:docMk/>
            <pc:sldMk cId="1623285830" sldId="289"/>
            <ac:spMk id="25603" creationId="{00000000-0000-0000-0000-000000000000}"/>
          </ac:spMkLst>
        </pc:spChg>
      </pc:sldChg>
      <pc:sldChg chg="modAnim">
        <pc:chgData name="Bob Brown" userId="de4355ee-7296-4195-ba97-c8dead83c87d" providerId="ADAL" clId="{D7F5DF8A-71D7-4244-89D5-1D3440C36D5A}" dt="2023-03-19T20:04:17.140" v="1468"/>
        <pc:sldMkLst>
          <pc:docMk/>
          <pc:sldMk cId="1471964659" sldId="290"/>
        </pc:sldMkLst>
      </pc:sldChg>
      <pc:sldChg chg="modAnim">
        <pc:chgData name="Bob Brown" userId="de4355ee-7296-4195-ba97-c8dead83c87d" providerId="ADAL" clId="{D7F5DF8A-71D7-4244-89D5-1D3440C36D5A}" dt="2023-03-19T20:04:32.974" v="1471"/>
        <pc:sldMkLst>
          <pc:docMk/>
          <pc:sldMk cId="2185530731" sldId="291"/>
        </pc:sldMkLst>
      </pc:sldChg>
      <pc:sldChg chg="addSp delSp modSp mod">
        <pc:chgData name="Bob Brown" userId="de4355ee-7296-4195-ba97-c8dead83c87d" providerId="ADAL" clId="{D7F5DF8A-71D7-4244-89D5-1D3440C36D5A}" dt="2023-03-19T20:23:58.180" v="1800" actId="20577"/>
        <pc:sldMkLst>
          <pc:docMk/>
          <pc:sldMk cId="3503909036" sldId="292"/>
        </pc:sldMkLst>
        <pc:spChg chg="add mod">
          <ac:chgData name="Bob Brown" userId="de4355ee-7296-4195-ba97-c8dead83c87d" providerId="ADAL" clId="{D7F5DF8A-71D7-4244-89D5-1D3440C36D5A}" dt="2023-03-19T20:23:58.180" v="1800" actId="20577"/>
          <ac:spMkLst>
            <pc:docMk/>
            <pc:sldMk cId="3503909036" sldId="292"/>
            <ac:spMk id="4" creationId="{85F65A91-7AB4-EC5F-17E8-6E952E5F666B}"/>
          </ac:spMkLst>
        </pc:spChg>
        <pc:spChg chg="del">
          <ac:chgData name="Bob Brown" userId="de4355ee-7296-4195-ba97-c8dead83c87d" providerId="ADAL" clId="{D7F5DF8A-71D7-4244-89D5-1D3440C36D5A}" dt="2023-03-19T20:20:27.771" v="1473" actId="478"/>
          <ac:spMkLst>
            <pc:docMk/>
            <pc:sldMk cId="3503909036" sldId="292"/>
            <ac:spMk id="28676" creationId="{00000000-0000-0000-0000-000000000000}"/>
          </ac:spMkLst>
        </pc:spChg>
        <pc:picChg chg="add mod">
          <ac:chgData name="Bob Brown" userId="de4355ee-7296-4195-ba97-c8dead83c87d" providerId="ADAL" clId="{D7F5DF8A-71D7-4244-89D5-1D3440C36D5A}" dt="2023-03-19T20:21:28.248" v="1684" actId="962"/>
          <ac:picMkLst>
            <pc:docMk/>
            <pc:sldMk cId="3503909036" sldId="292"/>
            <ac:picMk id="3" creationId="{D4FDAEB6-554D-F7A3-90F9-721AAE135317}"/>
          </ac:picMkLst>
        </pc:picChg>
        <pc:picChg chg="del">
          <ac:chgData name="Bob Brown" userId="de4355ee-7296-4195-ba97-c8dead83c87d" providerId="ADAL" clId="{D7F5DF8A-71D7-4244-89D5-1D3440C36D5A}" dt="2023-03-19T20:20:22.644" v="1472" actId="478"/>
          <ac:picMkLst>
            <pc:docMk/>
            <pc:sldMk cId="3503909036" sldId="292"/>
            <ac:picMk id="28675" creationId="{00000000-0000-0000-0000-000000000000}"/>
          </ac:picMkLst>
        </pc:picChg>
      </pc:sldChg>
      <pc:sldChg chg="delSp modSp mod modAnim">
        <pc:chgData name="Bob Brown" userId="de4355ee-7296-4195-ba97-c8dead83c87d" providerId="ADAL" clId="{D7F5DF8A-71D7-4244-89D5-1D3440C36D5A}" dt="2023-03-19T20:25:00.689" v="1823"/>
        <pc:sldMkLst>
          <pc:docMk/>
          <pc:sldMk cId="998074076" sldId="293"/>
        </pc:sldMkLst>
        <pc:spChg chg="del">
          <ac:chgData name="Bob Brown" userId="de4355ee-7296-4195-ba97-c8dead83c87d" providerId="ADAL" clId="{D7F5DF8A-71D7-4244-89D5-1D3440C36D5A}" dt="2023-03-19T20:24:43.103" v="1821" actId="478"/>
          <ac:spMkLst>
            <pc:docMk/>
            <pc:sldMk cId="998074076" sldId="293"/>
            <ac:spMk id="5" creationId="{00000000-0000-0000-0000-000000000000}"/>
          </ac:spMkLst>
        </pc:spChg>
        <pc:spChg chg="mod">
          <ac:chgData name="Bob Brown" userId="de4355ee-7296-4195-ba97-c8dead83c87d" providerId="ADAL" clId="{D7F5DF8A-71D7-4244-89D5-1D3440C36D5A}" dt="2023-03-19T20:24:21.567" v="1818" actId="313"/>
          <ac:spMkLst>
            <pc:docMk/>
            <pc:sldMk cId="998074076" sldId="293"/>
            <ac:spMk id="29699" creationId="{00000000-0000-0000-0000-000000000000}"/>
          </ac:spMkLst>
        </pc:spChg>
      </pc:sldChg>
      <pc:sldChg chg="modSp mod modAnim">
        <pc:chgData name="Bob Brown" userId="de4355ee-7296-4195-ba97-c8dead83c87d" providerId="ADAL" clId="{D7F5DF8A-71D7-4244-89D5-1D3440C36D5A}" dt="2023-03-19T20:44:52.769" v="2610" actId="20577"/>
        <pc:sldMkLst>
          <pc:docMk/>
          <pc:sldMk cId="2092137306" sldId="294"/>
        </pc:sldMkLst>
        <pc:spChg chg="mod">
          <ac:chgData name="Bob Brown" userId="de4355ee-7296-4195-ba97-c8dead83c87d" providerId="ADAL" clId="{D7F5DF8A-71D7-4244-89D5-1D3440C36D5A}" dt="2023-03-19T20:44:52.769" v="2610" actId="20577"/>
          <ac:spMkLst>
            <pc:docMk/>
            <pc:sldMk cId="2092137306" sldId="294"/>
            <ac:spMk id="30723" creationId="{00000000-0000-0000-0000-000000000000}"/>
          </ac:spMkLst>
        </pc:spChg>
      </pc:sldChg>
      <pc:sldChg chg="modSp mod modAnim">
        <pc:chgData name="Bob Brown" userId="de4355ee-7296-4195-ba97-c8dead83c87d" providerId="ADAL" clId="{D7F5DF8A-71D7-4244-89D5-1D3440C36D5A}" dt="2023-03-19T20:50:21.143" v="2754"/>
        <pc:sldMkLst>
          <pc:docMk/>
          <pc:sldMk cId="3326049514" sldId="295"/>
        </pc:sldMkLst>
        <pc:spChg chg="mod">
          <ac:chgData name="Bob Brown" userId="de4355ee-7296-4195-ba97-c8dead83c87d" providerId="ADAL" clId="{D7F5DF8A-71D7-4244-89D5-1D3440C36D5A}" dt="2023-03-19T20:50:02.956" v="2752" actId="20577"/>
          <ac:spMkLst>
            <pc:docMk/>
            <pc:sldMk cId="3326049514" sldId="295"/>
            <ac:spMk id="31747" creationId="{00000000-0000-0000-0000-000000000000}"/>
          </ac:spMkLst>
        </pc:spChg>
      </pc:sldChg>
      <pc:sldChg chg="modSp mod modAnim">
        <pc:chgData name="Bob Brown" userId="de4355ee-7296-4195-ba97-c8dead83c87d" providerId="ADAL" clId="{D7F5DF8A-71D7-4244-89D5-1D3440C36D5A}" dt="2023-03-19T20:51:26.314" v="2761" actId="14100"/>
        <pc:sldMkLst>
          <pc:docMk/>
          <pc:sldMk cId="3970913766" sldId="296"/>
        </pc:sldMkLst>
        <pc:spChg chg="mod">
          <ac:chgData name="Bob Brown" userId="de4355ee-7296-4195-ba97-c8dead83c87d" providerId="ADAL" clId="{D7F5DF8A-71D7-4244-89D5-1D3440C36D5A}" dt="2023-03-19T20:51:26.314" v="2761" actId="14100"/>
          <ac:spMkLst>
            <pc:docMk/>
            <pc:sldMk cId="3970913766" sldId="296"/>
            <ac:spMk id="32771" creationId="{00000000-0000-0000-0000-000000000000}"/>
          </ac:spMkLst>
        </pc:spChg>
      </pc:sldChg>
      <pc:sldChg chg="modSp mod modAnim modNotesTx">
        <pc:chgData name="Bob Brown" userId="de4355ee-7296-4195-ba97-c8dead83c87d" providerId="ADAL" clId="{D7F5DF8A-71D7-4244-89D5-1D3440C36D5A}" dt="2023-03-19T20:54:22.166" v="2952" actId="20577"/>
        <pc:sldMkLst>
          <pc:docMk/>
          <pc:sldMk cId="1249962409" sldId="297"/>
        </pc:sldMkLst>
        <pc:spChg chg="mod">
          <ac:chgData name="Bob Brown" userId="de4355ee-7296-4195-ba97-c8dead83c87d" providerId="ADAL" clId="{D7F5DF8A-71D7-4244-89D5-1D3440C36D5A}" dt="2023-03-19T20:53:19.883" v="2815" actId="20577"/>
          <ac:spMkLst>
            <pc:docMk/>
            <pc:sldMk cId="1249962409" sldId="297"/>
            <ac:spMk id="33795" creationId="{00000000-0000-0000-0000-000000000000}"/>
          </ac:spMkLst>
        </pc:spChg>
      </pc:sldChg>
      <pc:sldChg chg="modSp mod modAnim">
        <pc:chgData name="Bob Brown" userId="de4355ee-7296-4195-ba97-c8dead83c87d" providerId="ADAL" clId="{D7F5DF8A-71D7-4244-89D5-1D3440C36D5A}" dt="2023-03-19T21:08:20.749" v="2964"/>
        <pc:sldMkLst>
          <pc:docMk/>
          <pc:sldMk cId="109483117" sldId="298"/>
        </pc:sldMkLst>
        <pc:spChg chg="mod">
          <ac:chgData name="Bob Brown" userId="de4355ee-7296-4195-ba97-c8dead83c87d" providerId="ADAL" clId="{D7F5DF8A-71D7-4244-89D5-1D3440C36D5A}" dt="2023-03-19T21:07:47.618" v="2959" actId="20577"/>
          <ac:spMkLst>
            <pc:docMk/>
            <pc:sldMk cId="109483117" sldId="298"/>
            <ac:spMk id="34819" creationId="{00000000-0000-0000-0000-000000000000}"/>
          </ac:spMkLst>
        </pc:spChg>
      </pc:sldChg>
      <pc:sldChg chg="modSp mod modAnim">
        <pc:chgData name="Bob Brown" userId="de4355ee-7296-4195-ba97-c8dead83c87d" providerId="ADAL" clId="{D7F5DF8A-71D7-4244-89D5-1D3440C36D5A}" dt="2023-03-19T21:12:02.862" v="3007"/>
        <pc:sldMkLst>
          <pc:docMk/>
          <pc:sldMk cId="2235579871" sldId="299"/>
        </pc:sldMkLst>
        <pc:spChg chg="mod">
          <ac:chgData name="Bob Brown" userId="de4355ee-7296-4195-ba97-c8dead83c87d" providerId="ADAL" clId="{D7F5DF8A-71D7-4244-89D5-1D3440C36D5A}" dt="2023-03-19T21:11:56.123" v="3006" actId="20577"/>
          <ac:spMkLst>
            <pc:docMk/>
            <pc:sldMk cId="2235579871" sldId="299"/>
            <ac:spMk id="36867" creationId="{00000000-0000-0000-0000-000000000000}"/>
          </ac:spMkLst>
        </pc:spChg>
      </pc:sldChg>
      <pc:sldChg chg="modAnim">
        <pc:chgData name="Bob Brown" userId="de4355ee-7296-4195-ba97-c8dead83c87d" providerId="ADAL" clId="{D7F5DF8A-71D7-4244-89D5-1D3440C36D5A}" dt="2023-03-19T21:20:05.960" v="3589"/>
        <pc:sldMkLst>
          <pc:docMk/>
          <pc:sldMk cId="3956998231" sldId="300"/>
        </pc:sldMkLst>
      </pc:sldChg>
      <pc:sldChg chg="modSp mod modAnim">
        <pc:chgData name="Bob Brown" userId="de4355ee-7296-4195-ba97-c8dead83c87d" providerId="ADAL" clId="{D7F5DF8A-71D7-4244-89D5-1D3440C36D5A}" dt="2023-03-19T21:22:46.182" v="3660"/>
        <pc:sldMkLst>
          <pc:docMk/>
          <pc:sldMk cId="93858669" sldId="302"/>
        </pc:sldMkLst>
        <pc:spChg chg="mod">
          <ac:chgData name="Bob Brown" userId="de4355ee-7296-4195-ba97-c8dead83c87d" providerId="ADAL" clId="{D7F5DF8A-71D7-4244-89D5-1D3440C36D5A}" dt="2023-03-19T21:22:38.930" v="3658" actId="20577"/>
          <ac:spMkLst>
            <pc:docMk/>
            <pc:sldMk cId="93858669" sldId="302"/>
            <ac:spMk id="39939" creationId="{00000000-0000-0000-0000-000000000000}"/>
          </ac:spMkLst>
        </pc:spChg>
      </pc:sldChg>
      <pc:sldChg chg="modSp mod modAnim">
        <pc:chgData name="Bob Brown" userId="de4355ee-7296-4195-ba97-c8dead83c87d" providerId="ADAL" clId="{D7F5DF8A-71D7-4244-89D5-1D3440C36D5A}" dt="2023-03-19T21:41:34.780" v="4903" actId="20577"/>
        <pc:sldMkLst>
          <pc:docMk/>
          <pc:sldMk cId="3687796897" sldId="303"/>
        </pc:sldMkLst>
        <pc:spChg chg="mod">
          <ac:chgData name="Bob Brown" userId="de4355ee-7296-4195-ba97-c8dead83c87d" providerId="ADAL" clId="{D7F5DF8A-71D7-4244-89D5-1D3440C36D5A}" dt="2023-03-19T21:41:34.780" v="4903" actId="20577"/>
          <ac:spMkLst>
            <pc:docMk/>
            <pc:sldMk cId="3687796897" sldId="303"/>
            <ac:spMk id="40963" creationId="{00000000-0000-0000-0000-000000000000}"/>
          </ac:spMkLst>
        </pc:spChg>
      </pc:sldChg>
      <pc:sldChg chg="addSp delSp modSp new mod modClrScheme chgLayout">
        <pc:chgData name="Bob Brown" userId="de4355ee-7296-4195-ba97-c8dead83c87d" providerId="ADAL" clId="{D7F5DF8A-71D7-4244-89D5-1D3440C36D5A}" dt="2023-03-19T18:56:08.966" v="84" actId="1076"/>
        <pc:sldMkLst>
          <pc:docMk/>
          <pc:sldMk cId="2456869820" sldId="304"/>
        </pc:sldMkLst>
        <pc:spChg chg="mod ord">
          <ac:chgData name="Bob Brown" userId="de4355ee-7296-4195-ba97-c8dead83c87d" providerId="ADAL" clId="{D7F5DF8A-71D7-4244-89D5-1D3440C36D5A}" dt="2023-03-19T18:55:55.735" v="79" actId="700"/>
          <ac:spMkLst>
            <pc:docMk/>
            <pc:sldMk cId="2456869820" sldId="304"/>
            <ac:spMk id="2" creationId="{063484CD-6EE7-E61A-E8DE-0FEC3338D6CC}"/>
          </ac:spMkLst>
        </pc:spChg>
        <pc:spChg chg="del">
          <ac:chgData name="Bob Brown" userId="de4355ee-7296-4195-ba97-c8dead83c87d" providerId="ADAL" clId="{D7F5DF8A-71D7-4244-89D5-1D3440C36D5A}" dt="2023-03-19T18:55:55.735" v="79" actId="700"/>
          <ac:spMkLst>
            <pc:docMk/>
            <pc:sldMk cId="2456869820" sldId="304"/>
            <ac:spMk id="3" creationId="{FD45E154-DC55-361A-04A6-C019C18CEB3B}"/>
          </ac:spMkLst>
        </pc:spChg>
        <pc:picChg chg="add mod">
          <ac:chgData name="Bob Brown" userId="de4355ee-7296-4195-ba97-c8dead83c87d" providerId="ADAL" clId="{D7F5DF8A-71D7-4244-89D5-1D3440C36D5A}" dt="2023-03-19T18:56:08.966" v="84" actId="1076"/>
          <ac:picMkLst>
            <pc:docMk/>
            <pc:sldMk cId="2456869820" sldId="304"/>
            <ac:picMk id="5" creationId="{9F5D0CD3-11AD-9C72-116F-DE2387C121F1}"/>
          </ac:picMkLst>
        </pc:picChg>
      </pc:sldChg>
      <pc:sldChg chg="modSp new mod modAnim">
        <pc:chgData name="Bob Brown" userId="de4355ee-7296-4195-ba97-c8dead83c87d" providerId="ADAL" clId="{D7F5DF8A-71D7-4244-89D5-1D3440C36D5A}" dt="2023-03-19T19:57:02.888" v="1006" actId="255"/>
        <pc:sldMkLst>
          <pc:docMk/>
          <pc:sldMk cId="3624731585" sldId="305"/>
        </pc:sldMkLst>
        <pc:spChg chg="mod">
          <ac:chgData name="Bob Brown" userId="de4355ee-7296-4195-ba97-c8dead83c87d" providerId="ADAL" clId="{D7F5DF8A-71D7-4244-89D5-1D3440C36D5A}" dt="2023-03-19T19:29:32.704" v="603" actId="20577"/>
          <ac:spMkLst>
            <pc:docMk/>
            <pc:sldMk cId="3624731585" sldId="305"/>
            <ac:spMk id="2" creationId="{2E8C1190-CEB4-7B0F-D1F0-D505ED74B612}"/>
          </ac:spMkLst>
        </pc:spChg>
        <pc:spChg chg="mod">
          <ac:chgData name="Bob Brown" userId="de4355ee-7296-4195-ba97-c8dead83c87d" providerId="ADAL" clId="{D7F5DF8A-71D7-4244-89D5-1D3440C36D5A}" dt="2023-03-19T19:57:02.888" v="1006" actId="255"/>
          <ac:spMkLst>
            <pc:docMk/>
            <pc:sldMk cId="3624731585" sldId="305"/>
            <ac:spMk id="3" creationId="{13700866-C9A3-6ACC-954F-34E38DC156F6}"/>
          </ac:spMkLst>
        </pc:spChg>
      </pc:sldChg>
      <pc:sldChg chg="addSp modSp new mod modAnim modNotesTx">
        <pc:chgData name="Bob Brown" userId="de4355ee-7296-4195-ba97-c8dead83c87d" providerId="ADAL" clId="{D7F5DF8A-71D7-4244-89D5-1D3440C36D5A}" dt="2023-03-19T20:03:18.327" v="1467" actId="20577"/>
        <pc:sldMkLst>
          <pc:docMk/>
          <pc:sldMk cId="4220328416" sldId="306"/>
        </pc:sldMkLst>
        <pc:spChg chg="mod">
          <ac:chgData name="Bob Brown" userId="de4355ee-7296-4195-ba97-c8dead83c87d" providerId="ADAL" clId="{D7F5DF8A-71D7-4244-89D5-1D3440C36D5A}" dt="2023-03-19T19:33:01.029" v="980" actId="20577"/>
          <ac:spMkLst>
            <pc:docMk/>
            <pc:sldMk cId="4220328416" sldId="306"/>
            <ac:spMk id="2" creationId="{50525A0F-4420-84FB-0E4C-2C6DAC92C39E}"/>
          </ac:spMkLst>
        </pc:spChg>
        <pc:spChg chg="mod">
          <ac:chgData name="Bob Brown" userId="de4355ee-7296-4195-ba97-c8dead83c87d" providerId="ADAL" clId="{D7F5DF8A-71D7-4244-89D5-1D3440C36D5A}" dt="2023-03-19T20:01:16.547" v="1323" actId="1076"/>
          <ac:spMkLst>
            <pc:docMk/>
            <pc:sldMk cId="4220328416" sldId="306"/>
            <ac:spMk id="3" creationId="{0D2A1F08-0E37-4F3E-117F-B6B9FEB1427F}"/>
          </ac:spMkLst>
        </pc:spChg>
        <pc:picChg chg="add mod">
          <ac:chgData name="Bob Brown" userId="de4355ee-7296-4195-ba97-c8dead83c87d" providerId="ADAL" clId="{D7F5DF8A-71D7-4244-89D5-1D3440C36D5A}" dt="2023-03-19T20:01:06.683" v="1322" actId="1076"/>
          <ac:picMkLst>
            <pc:docMk/>
            <pc:sldMk cId="4220328416" sldId="306"/>
            <ac:picMk id="5" creationId="{A3CB6901-F4C5-4A86-A2CE-1F2AD9A90EF9}"/>
          </ac:picMkLst>
        </pc:picChg>
      </pc:sldChg>
      <pc:sldChg chg="addSp delSp modSp new mod modClrScheme chgLayout modNotesTx">
        <pc:chgData name="Bob Brown" userId="de4355ee-7296-4195-ba97-c8dead83c87d" providerId="ADAL" clId="{D7F5DF8A-71D7-4244-89D5-1D3440C36D5A}" dt="2023-03-19T20:35:49.182" v="2506" actId="20577"/>
        <pc:sldMkLst>
          <pc:docMk/>
          <pc:sldMk cId="1205475867" sldId="307"/>
        </pc:sldMkLst>
        <pc:spChg chg="mod ord">
          <ac:chgData name="Bob Brown" userId="de4355ee-7296-4195-ba97-c8dead83c87d" providerId="ADAL" clId="{D7F5DF8A-71D7-4244-89D5-1D3440C36D5A}" dt="2023-03-19T20:29:21.275" v="1850" actId="700"/>
          <ac:spMkLst>
            <pc:docMk/>
            <pc:sldMk cId="1205475867" sldId="307"/>
            <ac:spMk id="2" creationId="{7018151F-4125-824E-53CC-9A31A0011B18}"/>
          </ac:spMkLst>
        </pc:spChg>
        <pc:spChg chg="del">
          <ac:chgData name="Bob Brown" userId="de4355ee-7296-4195-ba97-c8dead83c87d" providerId="ADAL" clId="{D7F5DF8A-71D7-4244-89D5-1D3440C36D5A}" dt="2023-03-19T20:29:21.275" v="1850" actId="700"/>
          <ac:spMkLst>
            <pc:docMk/>
            <pc:sldMk cId="1205475867" sldId="307"/>
            <ac:spMk id="3" creationId="{968E5CEA-56EE-D2AF-B95F-E640E80E7D2B}"/>
          </ac:spMkLst>
        </pc:spChg>
        <pc:spChg chg="add mod">
          <ac:chgData name="Bob Brown" userId="de4355ee-7296-4195-ba97-c8dead83c87d" providerId="ADAL" clId="{D7F5DF8A-71D7-4244-89D5-1D3440C36D5A}" dt="2023-03-19T20:31:41.684" v="2149" actId="20577"/>
          <ac:spMkLst>
            <pc:docMk/>
            <pc:sldMk cId="1205475867" sldId="307"/>
            <ac:spMk id="6" creationId="{2FD5BE01-DF35-0FE9-F6E8-3F59991CF1CC}"/>
          </ac:spMkLst>
        </pc:spChg>
        <pc:picChg chg="add mod">
          <ac:chgData name="Bob Brown" userId="de4355ee-7296-4195-ba97-c8dead83c87d" providerId="ADAL" clId="{D7F5DF8A-71D7-4244-89D5-1D3440C36D5A}" dt="2023-03-19T20:30:33.635" v="2105" actId="962"/>
          <ac:picMkLst>
            <pc:docMk/>
            <pc:sldMk cId="1205475867" sldId="307"/>
            <ac:picMk id="5" creationId="{80996FEC-82FC-37B5-5143-C9EB4463047E}"/>
          </ac:picMkLst>
        </pc:picChg>
      </pc:sldChg>
      <pc:sldChg chg="modSp new mod modAnim">
        <pc:chgData name="Bob Brown" userId="de4355ee-7296-4195-ba97-c8dead83c87d" providerId="ADAL" clId="{D7F5DF8A-71D7-4244-89D5-1D3440C36D5A}" dt="2023-03-19T21:15:20.094" v="3196"/>
        <pc:sldMkLst>
          <pc:docMk/>
          <pc:sldMk cId="4276004359" sldId="308"/>
        </pc:sldMkLst>
        <pc:spChg chg="mod">
          <ac:chgData name="Bob Brown" userId="de4355ee-7296-4195-ba97-c8dead83c87d" providerId="ADAL" clId="{D7F5DF8A-71D7-4244-89D5-1D3440C36D5A}" dt="2023-03-19T21:13:03.553" v="3009"/>
          <ac:spMkLst>
            <pc:docMk/>
            <pc:sldMk cId="4276004359" sldId="308"/>
            <ac:spMk id="2" creationId="{752C14F6-5CC2-0509-C851-FB6B722CCC0F}"/>
          </ac:spMkLst>
        </pc:spChg>
        <pc:spChg chg="mod">
          <ac:chgData name="Bob Brown" userId="de4355ee-7296-4195-ba97-c8dead83c87d" providerId="ADAL" clId="{D7F5DF8A-71D7-4244-89D5-1D3440C36D5A}" dt="2023-03-19T21:14:51.105" v="3194" actId="20577"/>
          <ac:spMkLst>
            <pc:docMk/>
            <pc:sldMk cId="4276004359" sldId="308"/>
            <ac:spMk id="3" creationId="{84473A77-A61B-44BE-2BA8-A06E87D8219A}"/>
          </ac:spMkLst>
        </pc:spChg>
      </pc:sldChg>
      <pc:sldChg chg="modSp new mod modAnim modNotesTx">
        <pc:chgData name="Bob Brown" userId="de4355ee-7296-4195-ba97-c8dead83c87d" providerId="ADAL" clId="{D7F5DF8A-71D7-4244-89D5-1D3440C36D5A}" dt="2023-03-19T21:18:56.855" v="3582"/>
        <pc:sldMkLst>
          <pc:docMk/>
          <pc:sldMk cId="3721521025" sldId="309"/>
        </pc:sldMkLst>
        <pc:spChg chg="mod">
          <ac:chgData name="Bob Brown" userId="de4355ee-7296-4195-ba97-c8dead83c87d" providerId="ADAL" clId="{D7F5DF8A-71D7-4244-89D5-1D3440C36D5A}" dt="2023-03-19T21:15:31.723" v="3209" actId="20577"/>
          <ac:spMkLst>
            <pc:docMk/>
            <pc:sldMk cId="3721521025" sldId="309"/>
            <ac:spMk id="2" creationId="{1ECAD42A-DD05-95FE-8920-D5A9C5FDE289}"/>
          </ac:spMkLst>
        </pc:spChg>
        <pc:spChg chg="mod">
          <ac:chgData name="Bob Brown" userId="de4355ee-7296-4195-ba97-c8dead83c87d" providerId="ADAL" clId="{D7F5DF8A-71D7-4244-89D5-1D3440C36D5A}" dt="2023-03-19T21:18:43.938" v="3579" actId="20577"/>
          <ac:spMkLst>
            <pc:docMk/>
            <pc:sldMk cId="3721521025" sldId="309"/>
            <ac:spMk id="3" creationId="{4B4B1514-2407-1368-9D4E-E6ABA34F187E}"/>
          </ac:spMkLst>
        </pc:spChg>
      </pc:sldChg>
      <pc:sldChg chg="modSp new mod modAnim modNotesTx">
        <pc:chgData name="Bob Brown" userId="de4355ee-7296-4195-ba97-c8dead83c87d" providerId="ADAL" clId="{D7F5DF8A-71D7-4244-89D5-1D3440C36D5A}" dt="2023-03-26T19:40:55.836" v="6876" actId="313"/>
        <pc:sldMkLst>
          <pc:docMk/>
          <pc:sldMk cId="2488183041" sldId="310"/>
        </pc:sldMkLst>
        <pc:spChg chg="mod">
          <ac:chgData name="Bob Brown" userId="de4355ee-7296-4195-ba97-c8dead83c87d" providerId="ADAL" clId="{D7F5DF8A-71D7-4244-89D5-1D3440C36D5A}" dt="2023-03-19T21:23:31.732" v="3670" actId="20577"/>
          <ac:spMkLst>
            <pc:docMk/>
            <pc:sldMk cId="2488183041" sldId="310"/>
            <ac:spMk id="2" creationId="{7833B4CC-45E7-57D1-DB8B-671691563AC1}"/>
          </ac:spMkLst>
        </pc:spChg>
        <pc:spChg chg="mod">
          <ac:chgData name="Bob Brown" userId="de4355ee-7296-4195-ba97-c8dead83c87d" providerId="ADAL" clId="{D7F5DF8A-71D7-4244-89D5-1D3440C36D5A}" dt="2023-03-26T19:40:55.836" v="6876" actId="313"/>
          <ac:spMkLst>
            <pc:docMk/>
            <pc:sldMk cId="2488183041" sldId="310"/>
            <ac:spMk id="3" creationId="{059A38C0-AABB-5195-9E97-123D19717B73}"/>
          </ac:spMkLst>
        </pc:spChg>
      </pc:sldChg>
      <pc:sldChg chg="addSp modSp new mod modAnim">
        <pc:chgData name="Bob Brown" userId="de4355ee-7296-4195-ba97-c8dead83c87d" providerId="ADAL" clId="{D7F5DF8A-71D7-4244-89D5-1D3440C36D5A}" dt="2023-03-19T21:41:14.549" v="4899"/>
        <pc:sldMkLst>
          <pc:docMk/>
          <pc:sldMk cId="3985470734" sldId="311"/>
        </pc:sldMkLst>
        <pc:spChg chg="mod">
          <ac:chgData name="Bob Brown" userId="de4355ee-7296-4195-ba97-c8dead83c87d" providerId="ADAL" clId="{D7F5DF8A-71D7-4244-89D5-1D3440C36D5A}" dt="2023-03-19T21:36:03.223" v="4620" actId="20577"/>
          <ac:spMkLst>
            <pc:docMk/>
            <pc:sldMk cId="3985470734" sldId="311"/>
            <ac:spMk id="2" creationId="{F6B8FD44-990A-7FF6-168B-2D02D4799823}"/>
          </ac:spMkLst>
        </pc:spChg>
        <pc:spChg chg="mod">
          <ac:chgData name="Bob Brown" userId="de4355ee-7296-4195-ba97-c8dead83c87d" providerId="ADAL" clId="{D7F5DF8A-71D7-4244-89D5-1D3440C36D5A}" dt="2023-03-19T21:41:08.458" v="4898" actId="6549"/>
          <ac:spMkLst>
            <pc:docMk/>
            <pc:sldMk cId="3985470734" sldId="311"/>
            <ac:spMk id="3" creationId="{9BF5F74A-AC10-329C-2075-C9CDED9FF65D}"/>
          </ac:spMkLst>
        </pc:spChg>
        <pc:spChg chg="add mod">
          <ac:chgData name="Bob Brown" userId="de4355ee-7296-4195-ba97-c8dead83c87d" providerId="ADAL" clId="{D7F5DF8A-71D7-4244-89D5-1D3440C36D5A}" dt="2023-03-19T21:39:26.592" v="4875" actId="1076"/>
          <ac:spMkLst>
            <pc:docMk/>
            <pc:sldMk cId="3985470734" sldId="311"/>
            <ac:spMk id="6" creationId="{34F4780B-24BB-E9CE-1570-34A523DCC2CC}"/>
          </ac:spMkLst>
        </pc:spChg>
        <pc:picChg chg="add mod">
          <ac:chgData name="Bob Brown" userId="de4355ee-7296-4195-ba97-c8dead83c87d" providerId="ADAL" clId="{D7F5DF8A-71D7-4244-89D5-1D3440C36D5A}" dt="2023-03-19T21:40:22.410" v="4877" actId="962"/>
          <ac:picMkLst>
            <pc:docMk/>
            <pc:sldMk cId="3985470734" sldId="311"/>
            <ac:picMk id="5" creationId="{98D8FAD7-BC25-EC02-E6E6-97AD01F91213}"/>
          </ac:picMkLst>
        </pc:picChg>
      </pc:sldChg>
      <pc:sldChg chg="modSp new mod modAnim">
        <pc:chgData name="Bob Brown" userId="de4355ee-7296-4195-ba97-c8dead83c87d" providerId="ADAL" clId="{D7F5DF8A-71D7-4244-89D5-1D3440C36D5A}" dt="2023-03-19T22:08:38.063" v="5046"/>
        <pc:sldMkLst>
          <pc:docMk/>
          <pc:sldMk cId="729225932" sldId="312"/>
        </pc:sldMkLst>
        <pc:spChg chg="mod">
          <ac:chgData name="Bob Brown" userId="de4355ee-7296-4195-ba97-c8dead83c87d" providerId="ADAL" clId="{D7F5DF8A-71D7-4244-89D5-1D3440C36D5A}" dt="2023-03-19T22:07:23.794" v="4930" actId="20577"/>
          <ac:spMkLst>
            <pc:docMk/>
            <pc:sldMk cId="729225932" sldId="312"/>
            <ac:spMk id="2" creationId="{85ECB95B-C229-8274-B21A-EA4C3F7A6CC6}"/>
          </ac:spMkLst>
        </pc:spChg>
        <pc:spChg chg="mod">
          <ac:chgData name="Bob Brown" userId="de4355ee-7296-4195-ba97-c8dead83c87d" providerId="ADAL" clId="{D7F5DF8A-71D7-4244-89D5-1D3440C36D5A}" dt="2023-03-19T22:08:27.469" v="5044" actId="20577"/>
          <ac:spMkLst>
            <pc:docMk/>
            <pc:sldMk cId="729225932" sldId="312"/>
            <ac:spMk id="3" creationId="{61D333A9-4323-B9BC-485A-A1D34D3FD4BB}"/>
          </ac:spMkLst>
        </pc:spChg>
      </pc:sldChg>
      <pc:sldChg chg="new del">
        <pc:chgData name="Bob Brown" userId="de4355ee-7296-4195-ba97-c8dead83c87d" providerId="ADAL" clId="{D7F5DF8A-71D7-4244-89D5-1D3440C36D5A}" dt="2023-03-19T22:05:40.325" v="4905" actId="680"/>
        <pc:sldMkLst>
          <pc:docMk/>
          <pc:sldMk cId="3721509631" sldId="312"/>
        </pc:sldMkLst>
      </pc:sldChg>
      <pc:sldChg chg="addSp modSp new mod modClrScheme modAnim chgLayout">
        <pc:chgData name="Bob Brown" userId="de4355ee-7296-4195-ba97-c8dead83c87d" providerId="ADAL" clId="{D7F5DF8A-71D7-4244-89D5-1D3440C36D5A}" dt="2023-03-20T14:47:33.413" v="5652" actId="20577"/>
        <pc:sldMkLst>
          <pc:docMk/>
          <pc:sldMk cId="1116968641" sldId="313"/>
        </pc:sldMkLst>
        <pc:spChg chg="mod ord">
          <ac:chgData name="Bob Brown" userId="de4355ee-7296-4195-ba97-c8dead83c87d" providerId="ADAL" clId="{D7F5DF8A-71D7-4244-89D5-1D3440C36D5A}" dt="2023-03-20T14:45:20.632" v="5409" actId="700"/>
          <ac:spMkLst>
            <pc:docMk/>
            <pc:sldMk cId="1116968641" sldId="313"/>
            <ac:spMk id="2" creationId="{8DB6D676-9118-6E2B-3E2B-5DBE397D9CEC}"/>
          </ac:spMkLst>
        </pc:spChg>
        <pc:spChg chg="add mod ord">
          <ac:chgData name="Bob Brown" userId="de4355ee-7296-4195-ba97-c8dead83c87d" providerId="ADAL" clId="{D7F5DF8A-71D7-4244-89D5-1D3440C36D5A}" dt="2023-03-20T14:47:33.413" v="5652" actId="20577"/>
          <ac:spMkLst>
            <pc:docMk/>
            <pc:sldMk cId="1116968641" sldId="313"/>
            <ac:spMk id="3" creationId="{B2434B6F-7BDF-C5BC-A693-21E1577105B8}"/>
          </ac:spMkLst>
        </pc:spChg>
      </pc:sldChg>
      <pc:sldChg chg="modSp new mod modAnim modNotesTx">
        <pc:chgData name="Bob Brown" userId="de4355ee-7296-4195-ba97-c8dead83c87d" providerId="ADAL" clId="{D7F5DF8A-71D7-4244-89D5-1D3440C36D5A}" dt="2023-03-20T14:54:40.316" v="5970" actId="20577"/>
        <pc:sldMkLst>
          <pc:docMk/>
          <pc:sldMk cId="1303157930" sldId="314"/>
        </pc:sldMkLst>
        <pc:spChg chg="mod">
          <ac:chgData name="Bob Brown" userId="de4355ee-7296-4195-ba97-c8dead83c87d" providerId="ADAL" clId="{D7F5DF8A-71D7-4244-89D5-1D3440C36D5A}" dt="2023-03-20T14:51:54.390" v="5675" actId="20577"/>
          <ac:spMkLst>
            <pc:docMk/>
            <pc:sldMk cId="1303157930" sldId="314"/>
            <ac:spMk id="2" creationId="{FCF62393-A89F-46A9-D2C8-EC44D142331B}"/>
          </ac:spMkLst>
        </pc:spChg>
        <pc:spChg chg="mod">
          <ac:chgData name="Bob Brown" userId="de4355ee-7296-4195-ba97-c8dead83c87d" providerId="ADAL" clId="{D7F5DF8A-71D7-4244-89D5-1D3440C36D5A}" dt="2023-03-20T14:54:40.316" v="5970" actId="20577"/>
          <ac:spMkLst>
            <pc:docMk/>
            <pc:sldMk cId="1303157930" sldId="314"/>
            <ac:spMk id="3" creationId="{7D6F310A-CF06-924A-4BB9-BD85E022DEAD}"/>
          </ac:spMkLst>
        </pc:spChg>
      </pc:sldChg>
      <pc:sldChg chg="modSp new mod modNotesTx">
        <pc:chgData name="Bob Brown" userId="de4355ee-7296-4195-ba97-c8dead83c87d" providerId="ADAL" clId="{D7F5DF8A-71D7-4244-89D5-1D3440C36D5A}" dt="2023-03-25T19:22:09.171" v="6672" actId="14100"/>
        <pc:sldMkLst>
          <pc:docMk/>
          <pc:sldMk cId="3774074124" sldId="316"/>
        </pc:sldMkLst>
        <pc:spChg chg="mod">
          <ac:chgData name="Bob Brown" userId="de4355ee-7296-4195-ba97-c8dead83c87d" providerId="ADAL" clId="{D7F5DF8A-71D7-4244-89D5-1D3440C36D5A}" dt="2023-03-25T19:20:11.550" v="6347" actId="20577"/>
          <ac:spMkLst>
            <pc:docMk/>
            <pc:sldMk cId="3774074124" sldId="316"/>
            <ac:spMk id="2" creationId="{924F412D-6CAA-3C1F-6AF5-834E28A56E98}"/>
          </ac:spMkLst>
        </pc:spChg>
        <pc:spChg chg="mod">
          <ac:chgData name="Bob Brown" userId="de4355ee-7296-4195-ba97-c8dead83c87d" providerId="ADAL" clId="{D7F5DF8A-71D7-4244-89D5-1D3440C36D5A}" dt="2023-03-25T19:22:09.171" v="6672" actId="14100"/>
          <ac:spMkLst>
            <pc:docMk/>
            <pc:sldMk cId="3774074124" sldId="316"/>
            <ac:spMk id="3" creationId="{C5EB70DE-4E38-81FC-6E49-8ABC389C7785}"/>
          </ac:spMkLst>
        </pc:spChg>
      </pc:sldChg>
    </pc:docChg>
  </pc:docChgLst>
  <pc:docChgLst>
    <pc:chgData name="Donald Privitera" userId="S::dprivit2@kennesaw.edu::b19266b5-85bb-4cd7-abc7-9d22c2c9327d" providerId="AD" clId="Web-{142832E6-2A23-D9A5-314C-4F13E039FEB0}"/>
    <pc:docChg chg="modSld">
      <pc:chgData name="Donald Privitera" userId="S::dprivit2@kennesaw.edu::b19266b5-85bb-4cd7-abc7-9d22c2c9327d" providerId="AD" clId="Web-{142832E6-2A23-D9A5-314C-4F13E039FEB0}" dt="2023-05-13T18:42:05.887" v="270"/>
      <pc:docMkLst>
        <pc:docMk/>
      </pc:docMkLst>
      <pc:sldChg chg="modSp">
        <pc:chgData name="Donald Privitera" userId="S::dprivit2@kennesaw.edu::b19266b5-85bb-4cd7-abc7-9d22c2c9327d" providerId="AD" clId="Web-{142832E6-2A23-D9A5-314C-4F13E039FEB0}" dt="2023-05-13T18:18:51.234" v="0"/>
        <pc:sldMkLst>
          <pc:docMk/>
          <pc:sldMk cId="3095576246" sldId="256"/>
        </pc:sldMkLst>
        <pc:grpChg chg="mod">
          <ac:chgData name="Donald Privitera" userId="S::dprivit2@kennesaw.edu::b19266b5-85bb-4cd7-abc7-9d22c2c9327d" providerId="AD" clId="Web-{142832E6-2A23-D9A5-314C-4F13E039FEB0}" dt="2023-05-13T18:18:51.234" v="0"/>
          <ac:grpSpMkLst>
            <pc:docMk/>
            <pc:sldMk cId="3095576246" sldId="256"/>
            <ac:grpSpMk id="4" creationId="{70D8C064-1CA3-4C25-7F82-CD093C8EE46A}"/>
          </ac:grpSpMkLst>
        </pc:grpChg>
      </pc:sldChg>
      <pc:sldChg chg="modSp">
        <pc:chgData name="Donald Privitera" userId="S::dprivit2@kennesaw.edu::b19266b5-85bb-4cd7-abc7-9d22c2c9327d" providerId="AD" clId="Web-{142832E6-2A23-D9A5-314C-4F13E039FEB0}" dt="2023-05-13T18:18:59.531" v="1"/>
        <pc:sldMkLst>
          <pc:docMk/>
          <pc:sldMk cId="20982296" sldId="259"/>
        </pc:sldMkLst>
        <pc:spChg chg="mod">
          <ac:chgData name="Donald Privitera" userId="S::dprivit2@kennesaw.edu::b19266b5-85bb-4cd7-abc7-9d22c2c9327d" providerId="AD" clId="Web-{142832E6-2A23-D9A5-314C-4F13E039FEB0}" dt="2023-05-13T18:18:59.531" v="1"/>
          <ac:spMkLst>
            <pc:docMk/>
            <pc:sldMk cId="20982296" sldId="259"/>
            <ac:spMk id="3" creationId="{4F520011-216F-F45A-2BBD-872CB0393963}"/>
          </ac:spMkLst>
        </pc:spChg>
      </pc:sldChg>
      <pc:sldChg chg="modSp">
        <pc:chgData name="Donald Privitera" userId="S::dprivit2@kennesaw.edu::b19266b5-85bb-4cd7-abc7-9d22c2c9327d" providerId="AD" clId="Web-{142832E6-2A23-D9A5-314C-4F13E039FEB0}" dt="2023-05-13T18:22:57.540" v="51"/>
        <pc:sldMkLst>
          <pc:docMk/>
          <pc:sldMk cId="4257967909" sldId="263"/>
        </pc:sldMkLst>
        <pc:picChg chg="mod">
          <ac:chgData name="Donald Privitera" userId="S::dprivit2@kennesaw.edu::b19266b5-85bb-4cd7-abc7-9d22c2c9327d" providerId="AD" clId="Web-{142832E6-2A23-D9A5-314C-4F13E039FEB0}" dt="2023-05-13T18:22:57.540" v="51"/>
          <ac:picMkLst>
            <pc:docMk/>
            <pc:sldMk cId="4257967909" sldId="263"/>
            <ac:picMk id="5" creationId="{12FA8953-F5EE-6CA2-2134-62F6BC2C3AA2}"/>
          </ac:picMkLst>
        </pc:picChg>
      </pc:sldChg>
      <pc:sldChg chg="modSp">
        <pc:chgData name="Donald Privitera" userId="S::dprivit2@kennesaw.edu::b19266b5-85bb-4cd7-abc7-9d22c2c9327d" providerId="AD" clId="Web-{142832E6-2A23-D9A5-314C-4F13E039FEB0}" dt="2023-05-13T18:23:40.025" v="53"/>
        <pc:sldMkLst>
          <pc:docMk/>
          <pc:sldMk cId="2510455652" sldId="264"/>
        </pc:sldMkLst>
        <pc:spChg chg="mod">
          <ac:chgData name="Donald Privitera" userId="S::dprivit2@kennesaw.edu::b19266b5-85bb-4cd7-abc7-9d22c2c9327d" providerId="AD" clId="Web-{142832E6-2A23-D9A5-314C-4F13E039FEB0}" dt="2023-05-13T18:23:40.025" v="53"/>
          <ac:spMkLst>
            <pc:docMk/>
            <pc:sldMk cId="2510455652" sldId="264"/>
            <ac:spMk id="7" creationId="{92E58288-5D93-1334-3428-D36462192024}"/>
          </ac:spMkLst>
        </pc:spChg>
        <pc:picChg chg="mod">
          <ac:chgData name="Donald Privitera" userId="S::dprivit2@kennesaw.edu::b19266b5-85bb-4cd7-abc7-9d22c2c9327d" providerId="AD" clId="Web-{142832E6-2A23-D9A5-314C-4F13E039FEB0}" dt="2023-05-13T18:23:21.384" v="52"/>
          <ac:picMkLst>
            <pc:docMk/>
            <pc:sldMk cId="2510455652" sldId="264"/>
            <ac:picMk id="5" creationId="{12FA8953-F5EE-6CA2-2134-62F6BC2C3AA2}"/>
          </ac:picMkLst>
        </pc:picChg>
      </pc:sldChg>
      <pc:sldChg chg="modSp">
        <pc:chgData name="Donald Privitera" userId="S::dprivit2@kennesaw.edu::b19266b5-85bb-4cd7-abc7-9d22c2c9327d" providerId="AD" clId="Web-{142832E6-2A23-D9A5-314C-4F13E039FEB0}" dt="2023-05-13T18:28:57.002" v="125"/>
        <pc:sldMkLst>
          <pc:docMk/>
          <pc:sldMk cId="2097760468" sldId="272"/>
        </pc:sldMkLst>
        <pc:picChg chg="mod">
          <ac:chgData name="Donald Privitera" userId="S::dprivit2@kennesaw.edu::b19266b5-85bb-4cd7-abc7-9d22c2c9327d" providerId="AD" clId="Web-{142832E6-2A23-D9A5-314C-4F13E039FEB0}" dt="2023-05-13T18:27:54.594" v="113"/>
          <ac:picMkLst>
            <pc:docMk/>
            <pc:sldMk cId="2097760468" sldId="272"/>
            <ac:picMk id="2" creationId="{7FEF259B-478F-A0A0-888F-192B3F2D3C7D}"/>
          </ac:picMkLst>
        </pc:picChg>
        <pc:picChg chg="mod">
          <ac:chgData name="Donald Privitera" userId="S::dprivit2@kennesaw.edu::b19266b5-85bb-4cd7-abc7-9d22c2c9327d" providerId="AD" clId="Web-{142832E6-2A23-D9A5-314C-4F13E039FEB0}" dt="2023-05-13T18:28:57.002" v="125"/>
          <ac:picMkLst>
            <pc:docMk/>
            <pc:sldMk cId="2097760468" sldId="272"/>
            <ac:picMk id="3074" creationId="{00000000-0000-0000-0000-000000000000}"/>
          </ac:picMkLst>
        </pc:picChg>
        <pc:picChg chg="mod">
          <ac:chgData name="Donald Privitera" userId="S::dprivit2@kennesaw.edu::b19266b5-85bb-4cd7-abc7-9d22c2c9327d" providerId="AD" clId="Web-{142832E6-2A23-D9A5-314C-4F13E039FEB0}" dt="2023-05-13T18:26:37.686" v="90"/>
          <ac:picMkLst>
            <pc:docMk/>
            <pc:sldMk cId="2097760468" sldId="272"/>
            <ac:picMk id="18435" creationId="{00000000-0000-0000-0000-000000000000}"/>
          </ac:picMkLst>
        </pc:picChg>
      </pc:sldChg>
      <pc:sldChg chg="modSp">
        <pc:chgData name="Donald Privitera" userId="S::dprivit2@kennesaw.edu::b19266b5-85bb-4cd7-abc7-9d22c2c9327d" providerId="AD" clId="Web-{142832E6-2A23-D9A5-314C-4F13E039FEB0}" dt="2023-05-13T18:30:31.180" v="143"/>
        <pc:sldMkLst>
          <pc:docMk/>
          <pc:sldMk cId="2084136786" sldId="274"/>
        </pc:sldMkLst>
        <pc:picChg chg="mod">
          <ac:chgData name="Donald Privitera" userId="S::dprivit2@kennesaw.edu::b19266b5-85bb-4cd7-abc7-9d22c2c9327d" providerId="AD" clId="Web-{142832E6-2A23-D9A5-314C-4F13E039FEB0}" dt="2023-05-13T18:30:31.180" v="143"/>
          <ac:picMkLst>
            <pc:docMk/>
            <pc:sldMk cId="2084136786" sldId="274"/>
            <ac:picMk id="20484" creationId="{00000000-0000-0000-0000-000000000000}"/>
          </ac:picMkLst>
        </pc:picChg>
      </pc:sldChg>
      <pc:sldChg chg="modSp">
        <pc:chgData name="Donald Privitera" userId="S::dprivit2@kennesaw.edu::b19266b5-85bb-4cd7-abc7-9d22c2c9327d" providerId="AD" clId="Web-{142832E6-2A23-D9A5-314C-4F13E039FEB0}" dt="2023-05-13T18:32:53.827" v="168"/>
        <pc:sldMkLst>
          <pc:docMk/>
          <pc:sldMk cId="2778986692" sldId="275"/>
        </pc:sldMkLst>
        <pc:picChg chg="mod">
          <ac:chgData name="Donald Privitera" userId="S::dprivit2@kennesaw.edu::b19266b5-85bb-4cd7-abc7-9d22c2c9327d" providerId="AD" clId="Web-{142832E6-2A23-D9A5-314C-4F13E039FEB0}" dt="2023-05-13T18:32:53.827" v="168"/>
          <ac:picMkLst>
            <pc:docMk/>
            <pc:sldMk cId="2778986692" sldId="275"/>
            <ac:picMk id="146434" creationId="{00000000-0000-0000-0000-000000000000}"/>
          </ac:picMkLst>
        </pc:picChg>
        <pc:cxnChg chg="mod">
          <ac:chgData name="Donald Privitera" userId="S::dprivit2@kennesaw.edu::b19266b5-85bb-4cd7-abc7-9d22c2c9327d" providerId="AD" clId="Web-{142832E6-2A23-D9A5-314C-4F13E039FEB0}" dt="2023-05-13T18:31:04.837" v="144"/>
          <ac:cxnSpMkLst>
            <pc:docMk/>
            <pc:sldMk cId="2778986692" sldId="275"/>
            <ac:cxnSpMk id="10" creationId="{00000000-0000-0000-0000-000000000000}"/>
          </ac:cxnSpMkLst>
        </pc:cxnChg>
      </pc:sldChg>
      <pc:sldChg chg="delSp">
        <pc:chgData name="Donald Privitera" userId="S::dprivit2@kennesaw.edu::b19266b5-85bb-4cd7-abc7-9d22c2c9327d" providerId="AD" clId="Web-{142832E6-2A23-D9A5-314C-4F13E039FEB0}" dt="2023-05-13T18:38:21.007" v="195"/>
        <pc:sldMkLst>
          <pc:docMk/>
          <pc:sldMk cId="2572112658" sldId="282"/>
        </pc:sldMkLst>
        <pc:spChg chg="del">
          <ac:chgData name="Donald Privitera" userId="S::dprivit2@kennesaw.edu::b19266b5-85bb-4cd7-abc7-9d22c2c9327d" providerId="AD" clId="Web-{142832E6-2A23-D9A5-314C-4F13E039FEB0}" dt="2023-05-13T18:38:21.007" v="195"/>
          <ac:spMkLst>
            <pc:docMk/>
            <pc:sldMk cId="2572112658" sldId="282"/>
            <ac:spMk id="2054" creationId="{00000000-0000-0000-0000-000000000000}"/>
          </ac:spMkLst>
        </pc:spChg>
      </pc:sldChg>
      <pc:sldChg chg="modSp">
        <pc:chgData name="Donald Privitera" userId="S::dprivit2@kennesaw.edu::b19266b5-85bb-4cd7-abc7-9d22c2c9327d" providerId="AD" clId="Web-{142832E6-2A23-D9A5-314C-4F13E039FEB0}" dt="2023-05-13T18:42:05.887" v="270"/>
        <pc:sldMkLst>
          <pc:docMk/>
          <pc:sldMk cId="745836604" sldId="301"/>
        </pc:sldMkLst>
        <pc:picChg chg="mod">
          <ac:chgData name="Donald Privitera" userId="S::dprivit2@kennesaw.edu::b19266b5-85bb-4cd7-abc7-9d22c2c9327d" providerId="AD" clId="Web-{142832E6-2A23-D9A5-314C-4F13E039FEB0}" dt="2023-05-13T18:42:05.887" v="270"/>
          <ac:picMkLst>
            <pc:docMk/>
            <pc:sldMk cId="745836604" sldId="301"/>
            <ac:picMk id="38915" creationId="{00000000-0000-0000-0000-000000000000}"/>
          </ac:picMkLst>
        </pc:picChg>
      </pc:sldChg>
      <pc:sldChg chg="modSp">
        <pc:chgData name="Donald Privitera" userId="S::dprivit2@kennesaw.edu::b19266b5-85bb-4cd7-abc7-9d22c2c9327d" providerId="AD" clId="Web-{142832E6-2A23-D9A5-314C-4F13E039FEB0}" dt="2023-05-13T18:25:30.262" v="78"/>
        <pc:sldMkLst>
          <pc:docMk/>
          <pc:sldMk cId="2456869820" sldId="304"/>
        </pc:sldMkLst>
        <pc:picChg chg="mod">
          <ac:chgData name="Donald Privitera" userId="S::dprivit2@kennesaw.edu::b19266b5-85bb-4cd7-abc7-9d22c2c9327d" providerId="AD" clId="Web-{142832E6-2A23-D9A5-314C-4F13E039FEB0}" dt="2023-05-13T18:25:30.262" v="78"/>
          <ac:picMkLst>
            <pc:docMk/>
            <pc:sldMk cId="2456869820" sldId="304"/>
            <ac:picMk id="5" creationId="{9F5D0CD3-11AD-9C72-116F-DE2387C121F1}"/>
          </ac:picMkLst>
        </pc:picChg>
      </pc:sldChg>
      <pc:sldChg chg="modSp">
        <pc:chgData name="Donald Privitera" userId="S::dprivit2@kennesaw.edu::b19266b5-85bb-4cd7-abc7-9d22c2c9327d" providerId="AD" clId="Web-{142832E6-2A23-D9A5-314C-4F13E039FEB0}" dt="2023-05-13T18:38:00.053" v="194"/>
        <pc:sldMkLst>
          <pc:docMk/>
          <pc:sldMk cId="4220328416" sldId="306"/>
        </pc:sldMkLst>
        <pc:picChg chg="mod">
          <ac:chgData name="Donald Privitera" userId="S::dprivit2@kennesaw.edu::b19266b5-85bb-4cd7-abc7-9d22c2c9327d" providerId="AD" clId="Web-{142832E6-2A23-D9A5-314C-4F13E039FEB0}" dt="2023-05-13T18:38:00.053" v="194"/>
          <ac:picMkLst>
            <pc:docMk/>
            <pc:sldMk cId="4220328416" sldId="306"/>
            <ac:picMk id="5" creationId="{A3CB6901-F4C5-4A86-A2CE-1F2AD9A90EF9}"/>
          </ac:picMkLst>
        </pc:picChg>
      </pc:sldChg>
    </pc:docChg>
  </pc:docChgLst>
  <pc:docChgLst>
    <pc:chgData name="Bob Brown" userId="de4355ee-7296-4195-ba97-c8dead83c87d" providerId="ADAL" clId="{0B9F1351-890F-44E1-8AB9-E88D6AAAEC56}"/>
    <pc:docChg chg="undo custSel addSld delSld modSld sldOrd addMainMaster delMainMaster modMainMaster">
      <pc:chgData name="Bob Brown" userId="de4355ee-7296-4195-ba97-c8dead83c87d" providerId="ADAL" clId="{0B9F1351-890F-44E1-8AB9-E88D6AAAEC56}" dt="2023-03-22T15:47:45.775" v="4425" actId="1076"/>
      <pc:docMkLst>
        <pc:docMk/>
      </pc:docMkLst>
      <pc:sldChg chg="modSp mod">
        <pc:chgData name="Bob Brown" userId="de4355ee-7296-4195-ba97-c8dead83c87d" providerId="ADAL" clId="{0B9F1351-890F-44E1-8AB9-E88D6AAAEC56}" dt="2023-03-20T23:20:20.330" v="4368" actId="1076"/>
        <pc:sldMkLst>
          <pc:docMk/>
          <pc:sldMk cId="3095576246" sldId="256"/>
        </pc:sldMkLst>
        <pc:spChg chg="mod">
          <ac:chgData name="Bob Brown" userId="de4355ee-7296-4195-ba97-c8dead83c87d" providerId="ADAL" clId="{0B9F1351-890F-44E1-8AB9-E88D6AAAEC56}" dt="2023-03-15T18:24:30.944" v="45" actId="313"/>
          <ac:spMkLst>
            <pc:docMk/>
            <pc:sldMk cId="3095576246" sldId="256"/>
            <ac:spMk id="3" creationId="{00000000-0000-0000-0000-000000000000}"/>
          </ac:spMkLst>
        </pc:spChg>
        <pc:grpChg chg="mod">
          <ac:chgData name="Bob Brown" userId="de4355ee-7296-4195-ba97-c8dead83c87d" providerId="ADAL" clId="{0B9F1351-890F-44E1-8AB9-E88D6AAAEC56}" dt="2023-03-20T23:20:20.330" v="4368" actId="1076"/>
          <ac:grpSpMkLst>
            <pc:docMk/>
            <pc:sldMk cId="3095576246" sldId="256"/>
            <ac:grpSpMk id="4" creationId="{70D8C064-1CA3-4C25-7F82-CD093C8EE46A}"/>
          </ac:grpSpMkLst>
        </pc:grpChg>
      </pc:sldChg>
      <pc:sldChg chg="addSp delSp modSp new mod ord modClrScheme modAnim chgLayout">
        <pc:chgData name="Bob Brown" userId="de4355ee-7296-4195-ba97-c8dead83c87d" providerId="ADAL" clId="{0B9F1351-890F-44E1-8AB9-E88D6AAAEC56}" dt="2023-03-20T23:22:11.932" v="4375" actId="1076"/>
        <pc:sldMkLst>
          <pc:docMk/>
          <pc:sldMk cId="20982296" sldId="259"/>
        </pc:sldMkLst>
        <pc:spChg chg="mod ord">
          <ac:chgData name="Bob Brown" userId="de4355ee-7296-4195-ba97-c8dead83c87d" providerId="ADAL" clId="{0B9F1351-890F-44E1-8AB9-E88D6AAAEC56}" dt="2023-03-15T18:23:50.227" v="28" actId="700"/>
          <ac:spMkLst>
            <pc:docMk/>
            <pc:sldMk cId="20982296" sldId="259"/>
            <ac:spMk id="2" creationId="{3BC6CC34-B804-4772-A60F-20F356980F94}"/>
          </ac:spMkLst>
        </pc:spChg>
        <pc:spChg chg="del">
          <ac:chgData name="Bob Brown" userId="de4355ee-7296-4195-ba97-c8dead83c87d" providerId="ADAL" clId="{0B9F1351-890F-44E1-8AB9-E88D6AAAEC56}" dt="2023-03-15T18:23:50.227" v="28" actId="700"/>
          <ac:spMkLst>
            <pc:docMk/>
            <pc:sldMk cId="20982296" sldId="259"/>
            <ac:spMk id="3" creationId="{4714DB33-70A6-24FF-A93D-21BBB6EAD433}"/>
          </ac:spMkLst>
        </pc:spChg>
        <pc:spChg chg="add mod">
          <ac:chgData name="Bob Brown" userId="de4355ee-7296-4195-ba97-c8dead83c87d" providerId="ADAL" clId="{0B9F1351-890F-44E1-8AB9-E88D6AAAEC56}" dt="2023-03-20T23:22:11.932" v="4375" actId="1076"/>
          <ac:spMkLst>
            <pc:docMk/>
            <pc:sldMk cId="20982296" sldId="259"/>
            <ac:spMk id="3" creationId="{4F520011-216F-F45A-2BBD-872CB0393963}"/>
          </ac:spMkLst>
        </pc:spChg>
        <pc:spChg chg="add mod">
          <ac:chgData name="Bob Brown" userId="de4355ee-7296-4195-ba97-c8dead83c87d" providerId="ADAL" clId="{0B9F1351-890F-44E1-8AB9-E88D6AAAEC56}" dt="2023-03-17T21:22:37.998" v="2627" actId="1076"/>
          <ac:spMkLst>
            <pc:docMk/>
            <pc:sldMk cId="20982296" sldId="259"/>
            <ac:spMk id="4" creationId="{CA3DA27F-92C2-C540-D388-7AE8FA0CB39B}"/>
          </ac:spMkLst>
        </pc:spChg>
        <pc:spChg chg="add mod">
          <ac:chgData name="Bob Brown" userId="de4355ee-7296-4195-ba97-c8dead83c87d" providerId="ADAL" clId="{0B9F1351-890F-44E1-8AB9-E88D6AAAEC56}" dt="2023-03-17T21:22:45.978" v="2629" actId="1076"/>
          <ac:spMkLst>
            <pc:docMk/>
            <pc:sldMk cId="20982296" sldId="259"/>
            <ac:spMk id="6" creationId="{5758F7AD-C90F-F63F-CDBA-498D36DFC546}"/>
          </ac:spMkLst>
        </pc:spChg>
        <pc:spChg chg="add mod">
          <ac:chgData name="Bob Brown" userId="de4355ee-7296-4195-ba97-c8dead83c87d" providerId="ADAL" clId="{0B9F1351-890F-44E1-8AB9-E88D6AAAEC56}" dt="2023-03-17T21:22:42.527" v="2628" actId="1076"/>
          <ac:spMkLst>
            <pc:docMk/>
            <pc:sldMk cId="20982296" sldId="259"/>
            <ac:spMk id="7" creationId="{86B1B8B1-36CC-9157-78FA-A4BB69D7FA26}"/>
          </ac:spMkLst>
        </pc:spChg>
        <pc:spChg chg="add mod">
          <ac:chgData name="Bob Brown" userId="de4355ee-7296-4195-ba97-c8dead83c87d" providerId="ADAL" clId="{0B9F1351-890F-44E1-8AB9-E88D6AAAEC56}" dt="2023-03-17T21:23:33.386" v="2635" actId="1076"/>
          <ac:spMkLst>
            <pc:docMk/>
            <pc:sldMk cId="20982296" sldId="259"/>
            <ac:spMk id="8" creationId="{918E498B-2547-B7C0-90C2-B69FED9BA8DF}"/>
          </ac:spMkLst>
        </pc:spChg>
        <pc:spChg chg="add mod">
          <ac:chgData name="Bob Brown" userId="de4355ee-7296-4195-ba97-c8dead83c87d" providerId="ADAL" clId="{0B9F1351-890F-44E1-8AB9-E88D6AAAEC56}" dt="2023-03-17T21:23:24.639" v="2634" actId="1076"/>
          <ac:spMkLst>
            <pc:docMk/>
            <pc:sldMk cId="20982296" sldId="259"/>
            <ac:spMk id="9" creationId="{EAC75059-46FD-9343-EB5C-62BDBBAB5B9C}"/>
          </ac:spMkLst>
        </pc:spChg>
        <pc:spChg chg="add mod">
          <ac:chgData name="Bob Brown" userId="de4355ee-7296-4195-ba97-c8dead83c87d" providerId="ADAL" clId="{0B9F1351-890F-44E1-8AB9-E88D6AAAEC56}" dt="2023-03-17T21:23:17.318" v="2633" actId="1076"/>
          <ac:spMkLst>
            <pc:docMk/>
            <pc:sldMk cId="20982296" sldId="259"/>
            <ac:spMk id="10" creationId="{577BDAEF-EC6E-4A0C-37CC-D4A4599B8113}"/>
          </ac:spMkLst>
        </pc:spChg>
        <pc:spChg chg="add mod">
          <ac:chgData name="Bob Brown" userId="de4355ee-7296-4195-ba97-c8dead83c87d" providerId="ADAL" clId="{0B9F1351-890F-44E1-8AB9-E88D6AAAEC56}" dt="2023-03-17T21:23:41.630" v="2636" actId="1076"/>
          <ac:spMkLst>
            <pc:docMk/>
            <pc:sldMk cId="20982296" sldId="259"/>
            <ac:spMk id="11" creationId="{B66C4FCE-AE6A-1228-90A6-EAF4C4227A6B}"/>
          </ac:spMkLst>
        </pc:spChg>
        <pc:spChg chg="add mod">
          <ac:chgData name="Bob Brown" userId="de4355ee-7296-4195-ba97-c8dead83c87d" providerId="ADAL" clId="{0B9F1351-890F-44E1-8AB9-E88D6AAAEC56}" dt="2023-03-17T21:23:47.730" v="2637" actId="1076"/>
          <ac:spMkLst>
            <pc:docMk/>
            <pc:sldMk cId="20982296" sldId="259"/>
            <ac:spMk id="12" creationId="{8B597035-4A77-23F6-9C28-AB7618743498}"/>
          </ac:spMkLst>
        </pc:spChg>
        <pc:spChg chg="add mod">
          <ac:chgData name="Bob Brown" userId="de4355ee-7296-4195-ba97-c8dead83c87d" providerId="ADAL" clId="{0B9F1351-890F-44E1-8AB9-E88D6AAAEC56}" dt="2023-03-17T21:23:51.374" v="2638" actId="1076"/>
          <ac:spMkLst>
            <pc:docMk/>
            <pc:sldMk cId="20982296" sldId="259"/>
            <ac:spMk id="13" creationId="{AC989FC4-ADA6-1FC0-AD23-611BFBBABF83}"/>
          </ac:spMkLst>
        </pc:spChg>
        <pc:spChg chg="add mod">
          <ac:chgData name="Bob Brown" userId="de4355ee-7296-4195-ba97-c8dead83c87d" providerId="ADAL" clId="{0B9F1351-890F-44E1-8AB9-E88D6AAAEC56}" dt="2023-03-17T21:24:55.334" v="2644" actId="1076"/>
          <ac:spMkLst>
            <pc:docMk/>
            <pc:sldMk cId="20982296" sldId="259"/>
            <ac:spMk id="14" creationId="{E461187A-0A05-37B0-67D4-7453895ACFA8}"/>
          </ac:spMkLst>
        </pc:spChg>
        <pc:picChg chg="add mod">
          <ac:chgData name="Bob Brown" userId="de4355ee-7296-4195-ba97-c8dead83c87d" providerId="ADAL" clId="{0B9F1351-890F-44E1-8AB9-E88D6AAAEC56}" dt="2023-03-17T21:22:30.142" v="2626" actId="1076"/>
          <ac:picMkLst>
            <pc:docMk/>
            <pc:sldMk cId="20982296" sldId="259"/>
            <ac:picMk id="5" creationId="{4C11E451-AA76-30C1-9ACC-279B71783682}"/>
          </ac:picMkLst>
        </pc:picChg>
      </pc:sldChg>
      <pc:sldChg chg="modSp new mod modAnim">
        <pc:chgData name="Bob Brown" userId="de4355ee-7296-4195-ba97-c8dead83c87d" providerId="ADAL" clId="{0B9F1351-890F-44E1-8AB9-E88D6AAAEC56}" dt="2023-03-20T19:14:12.989" v="4202" actId="113"/>
        <pc:sldMkLst>
          <pc:docMk/>
          <pc:sldMk cId="4061435722" sldId="260"/>
        </pc:sldMkLst>
        <pc:spChg chg="mod">
          <ac:chgData name="Bob Brown" userId="de4355ee-7296-4195-ba97-c8dead83c87d" providerId="ADAL" clId="{0B9F1351-890F-44E1-8AB9-E88D6AAAEC56}" dt="2023-03-15T18:49:06.214" v="76" actId="20577"/>
          <ac:spMkLst>
            <pc:docMk/>
            <pc:sldMk cId="4061435722" sldId="260"/>
            <ac:spMk id="2" creationId="{C3B2FB3C-A765-A4AF-692B-7772E7146219}"/>
          </ac:spMkLst>
        </pc:spChg>
        <pc:spChg chg="mod">
          <ac:chgData name="Bob Brown" userId="de4355ee-7296-4195-ba97-c8dead83c87d" providerId="ADAL" clId="{0B9F1351-890F-44E1-8AB9-E88D6AAAEC56}" dt="2023-03-20T19:14:12.989" v="4202" actId="113"/>
          <ac:spMkLst>
            <pc:docMk/>
            <pc:sldMk cId="4061435722" sldId="260"/>
            <ac:spMk id="3" creationId="{D2A2DF12-9693-8CDB-3FFD-B70643454FD7}"/>
          </ac:spMkLst>
        </pc:spChg>
      </pc:sldChg>
      <pc:sldChg chg="modSp new mod modAnim modNotesTx">
        <pc:chgData name="Bob Brown" userId="de4355ee-7296-4195-ba97-c8dead83c87d" providerId="ADAL" clId="{0B9F1351-890F-44E1-8AB9-E88D6AAAEC56}" dt="2023-03-16T15:08:08.863" v="1042" actId="20577"/>
        <pc:sldMkLst>
          <pc:docMk/>
          <pc:sldMk cId="1811406785" sldId="261"/>
        </pc:sldMkLst>
        <pc:spChg chg="mod">
          <ac:chgData name="Bob Brown" userId="de4355ee-7296-4195-ba97-c8dead83c87d" providerId="ADAL" clId="{0B9F1351-890F-44E1-8AB9-E88D6AAAEC56}" dt="2023-03-16T14:58:04.405" v="413" actId="20577"/>
          <ac:spMkLst>
            <pc:docMk/>
            <pc:sldMk cId="1811406785" sldId="261"/>
            <ac:spMk id="2" creationId="{96722261-80B9-634C-A007-54EFACC2E4ED}"/>
          </ac:spMkLst>
        </pc:spChg>
        <pc:spChg chg="mod">
          <ac:chgData name="Bob Brown" userId="de4355ee-7296-4195-ba97-c8dead83c87d" providerId="ADAL" clId="{0B9F1351-890F-44E1-8AB9-E88D6AAAEC56}" dt="2023-03-16T15:07:03.269" v="885" actId="113"/>
          <ac:spMkLst>
            <pc:docMk/>
            <pc:sldMk cId="1811406785" sldId="261"/>
            <ac:spMk id="3" creationId="{D43E2144-D700-6E35-2C0E-D5702E066D06}"/>
          </ac:spMkLst>
        </pc:spChg>
      </pc:sldChg>
      <pc:sldChg chg="addSp modSp new mod modAnim modNotesTx">
        <pc:chgData name="Bob Brown" userId="de4355ee-7296-4195-ba97-c8dead83c87d" providerId="ADAL" clId="{0B9F1351-890F-44E1-8AB9-E88D6AAAEC56}" dt="2023-03-16T15:25:13.367" v="1968" actId="113"/>
        <pc:sldMkLst>
          <pc:docMk/>
          <pc:sldMk cId="3693996933" sldId="262"/>
        </pc:sldMkLst>
        <pc:spChg chg="mod">
          <ac:chgData name="Bob Brown" userId="de4355ee-7296-4195-ba97-c8dead83c87d" providerId="ADAL" clId="{0B9F1351-890F-44E1-8AB9-E88D6AAAEC56}" dt="2023-03-16T15:01:20.279" v="435" actId="20577"/>
          <ac:spMkLst>
            <pc:docMk/>
            <pc:sldMk cId="3693996933" sldId="262"/>
            <ac:spMk id="2" creationId="{C08BE90D-9491-8341-35A1-98E5B44A11B8}"/>
          </ac:spMkLst>
        </pc:spChg>
        <pc:spChg chg="mod">
          <ac:chgData name="Bob Brown" userId="de4355ee-7296-4195-ba97-c8dead83c87d" providerId="ADAL" clId="{0B9F1351-890F-44E1-8AB9-E88D6AAAEC56}" dt="2023-03-16T15:25:13.367" v="1968" actId="113"/>
          <ac:spMkLst>
            <pc:docMk/>
            <pc:sldMk cId="3693996933" sldId="262"/>
            <ac:spMk id="3" creationId="{C6C89AE1-0929-D9E4-E2AE-3807A4F4FB62}"/>
          </ac:spMkLst>
        </pc:spChg>
        <pc:picChg chg="add mod">
          <ac:chgData name="Bob Brown" userId="de4355ee-7296-4195-ba97-c8dead83c87d" providerId="ADAL" clId="{0B9F1351-890F-44E1-8AB9-E88D6AAAEC56}" dt="2023-03-16T15:02:49.323" v="448" actId="962"/>
          <ac:picMkLst>
            <pc:docMk/>
            <pc:sldMk cId="3693996933" sldId="262"/>
            <ac:picMk id="5" creationId="{C0DA24B5-57FC-EDEC-7130-07A04DCE39B5}"/>
          </ac:picMkLst>
        </pc:picChg>
      </pc:sldChg>
      <pc:sldChg chg="addSp modSp new mod modAnim">
        <pc:chgData name="Bob Brown" userId="de4355ee-7296-4195-ba97-c8dead83c87d" providerId="ADAL" clId="{0B9F1351-890F-44E1-8AB9-E88D6AAAEC56}" dt="2023-03-20T18:05:56.380" v="4083" actId="20577"/>
        <pc:sldMkLst>
          <pc:docMk/>
          <pc:sldMk cId="4257967909" sldId="263"/>
        </pc:sldMkLst>
        <pc:spChg chg="mod">
          <ac:chgData name="Bob Brown" userId="de4355ee-7296-4195-ba97-c8dead83c87d" providerId="ADAL" clId="{0B9F1351-890F-44E1-8AB9-E88D6AAAEC56}" dt="2023-03-16T21:12:37.187" v="1969" actId="313"/>
          <ac:spMkLst>
            <pc:docMk/>
            <pc:sldMk cId="4257967909" sldId="263"/>
            <ac:spMk id="2" creationId="{2532C0A0-7E89-92C3-5A4F-B76DF893452E}"/>
          </ac:spMkLst>
        </pc:spChg>
        <pc:spChg chg="mod">
          <ac:chgData name="Bob Brown" userId="de4355ee-7296-4195-ba97-c8dead83c87d" providerId="ADAL" clId="{0B9F1351-890F-44E1-8AB9-E88D6AAAEC56}" dt="2023-03-20T18:05:56.380" v="4083" actId="20577"/>
          <ac:spMkLst>
            <pc:docMk/>
            <pc:sldMk cId="4257967909" sldId="263"/>
            <ac:spMk id="3" creationId="{182F37EC-4532-C6BE-66A9-7C097A60FC56}"/>
          </ac:spMkLst>
        </pc:spChg>
        <pc:picChg chg="add mod">
          <ac:chgData name="Bob Brown" userId="de4355ee-7296-4195-ba97-c8dead83c87d" providerId="ADAL" clId="{0B9F1351-890F-44E1-8AB9-E88D6AAAEC56}" dt="2023-03-17T21:02:09.524" v="2071" actId="1076"/>
          <ac:picMkLst>
            <pc:docMk/>
            <pc:sldMk cId="4257967909" sldId="263"/>
            <ac:picMk id="5" creationId="{12FA8953-F5EE-6CA2-2134-62F6BC2C3AA2}"/>
          </ac:picMkLst>
        </pc:picChg>
      </pc:sldChg>
      <pc:sldChg chg="addSp delSp modSp add mod ord modAnim modNotesTx">
        <pc:chgData name="Bob Brown" userId="de4355ee-7296-4195-ba97-c8dead83c87d" providerId="ADAL" clId="{0B9F1351-890F-44E1-8AB9-E88D6AAAEC56}" dt="2023-03-20T18:06:14.757" v="4084" actId="113"/>
        <pc:sldMkLst>
          <pc:docMk/>
          <pc:sldMk cId="2510455652" sldId="264"/>
        </pc:sldMkLst>
        <pc:spChg chg="mod">
          <ac:chgData name="Bob Brown" userId="de4355ee-7296-4195-ba97-c8dead83c87d" providerId="ADAL" clId="{0B9F1351-890F-44E1-8AB9-E88D6AAAEC56}" dt="2023-03-17T21:10:12.656" v="2255" actId="313"/>
          <ac:spMkLst>
            <pc:docMk/>
            <pc:sldMk cId="2510455652" sldId="264"/>
            <ac:spMk id="2" creationId="{2532C0A0-7E89-92C3-5A4F-B76DF893452E}"/>
          </ac:spMkLst>
        </pc:spChg>
        <pc:spChg chg="mod">
          <ac:chgData name="Bob Brown" userId="de4355ee-7296-4195-ba97-c8dead83c87d" providerId="ADAL" clId="{0B9F1351-890F-44E1-8AB9-E88D6AAAEC56}" dt="2023-03-20T18:06:14.757" v="4084" actId="113"/>
          <ac:spMkLst>
            <pc:docMk/>
            <pc:sldMk cId="2510455652" sldId="264"/>
            <ac:spMk id="3" creationId="{182F37EC-4532-C6BE-66A9-7C097A60FC56}"/>
          </ac:spMkLst>
        </pc:spChg>
        <pc:spChg chg="add del">
          <ac:chgData name="Bob Brown" userId="de4355ee-7296-4195-ba97-c8dead83c87d" providerId="ADAL" clId="{0B9F1351-890F-44E1-8AB9-E88D6AAAEC56}" dt="2023-03-17T21:13:19.285" v="2501" actId="478"/>
          <ac:spMkLst>
            <pc:docMk/>
            <pc:sldMk cId="2510455652" sldId="264"/>
            <ac:spMk id="4" creationId="{8E3DFD6D-BB88-D4EF-ADD8-1E9DD09AE4ED}"/>
          </ac:spMkLst>
        </pc:spChg>
        <pc:spChg chg="add del">
          <ac:chgData name="Bob Brown" userId="de4355ee-7296-4195-ba97-c8dead83c87d" providerId="ADAL" clId="{0B9F1351-890F-44E1-8AB9-E88D6AAAEC56}" dt="2023-03-17T21:13:31.819" v="2503" actId="11529"/>
          <ac:spMkLst>
            <pc:docMk/>
            <pc:sldMk cId="2510455652" sldId="264"/>
            <ac:spMk id="6" creationId="{75481C78-5EBA-3C10-3447-F3A46ACE779A}"/>
          </ac:spMkLst>
        </pc:spChg>
        <pc:spChg chg="add mod ord">
          <ac:chgData name="Bob Brown" userId="de4355ee-7296-4195-ba97-c8dead83c87d" providerId="ADAL" clId="{0B9F1351-890F-44E1-8AB9-E88D6AAAEC56}" dt="2023-03-17T21:13:58.389" v="2507" actId="171"/>
          <ac:spMkLst>
            <pc:docMk/>
            <pc:sldMk cId="2510455652" sldId="264"/>
            <ac:spMk id="7" creationId="{92E58288-5D93-1334-3428-D36462192024}"/>
          </ac:spMkLst>
        </pc:spChg>
      </pc:sldChg>
      <pc:sldChg chg="modSp new mod modAnim">
        <pc:chgData name="Bob Brown" userId="de4355ee-7296-4195-ba97-c8dead83c87d" providerId="ADAL" clId="{0B9F1351-890F-44E1-8AB9-E88D6AAAEC56}" dt="2023-03-20T19:17:41.510" v="4203" actId="20577"/>
        <pc:sldMkLst>
          <pc:docMk/>
          <pc:sldMk cId="3045504568" sldId="265"/>
        </pc:sldMkLst>
        <pc:spChg chg="mod">
          <ac:chgData name="Bob Brown" userId="de4355ee-7296-4195-ba97-c8dead83c87d" providerId="ADAL" clId="{0B9F1351-890F-44E1-8AB9-E88D6AAAEC56}" dt="2023-03-17T21:16:51.919" v="2603" actId="20577"/>
          <ac:spMkLst>
            <pc:docMk/>
            <pc:sldMk cId="3045504568" sldId="265"/>
            <ac:spMk id="2" creationId="{BADBD9D3-8770-3B18-8346-47911415F0CF}"/>
          </ac:spMkLst>
        </pc:spChg>
        <pc:spChg chg="mod">
          <ac:chgData name="Bob Brown" userId="de4355ee-7296-4195-ba97-c8dead83c87d" providerId="ADAL" clId="{0B9F1351-890F-44E1-8AB9-E88D6AAAEC56}" dt="2023-03-20T19:17:41.510" v="4203" actId="20577"/>
          <ac:spMkLst>
            <pc:docMk/>
            <pc:sldMk cId="3045504568" sldId="265"/>
            <ac:spMk id="3" creationId="{5AF49551-36D7-A629-4245-AC675666EE22}"/>
          </ac:spMkLst>
        </pc:spChg>
      </pc:sldChg>
      <pc:sldChg chg="modSp new del mod">
        <pc:chgData name="Bob Brown" userId="de4355ee-7296-4195-ba97-c8dead83c87d" providerId="ADAL" clId="{0B9F1351-890F-44E1-8AB9-E88D6AAAEC56}" dt="2023-03-17T21:41:10.927" v="2808" actId="47"/>
        <pc:sldMkLst>
          <pc:docMk/>
          <pc:sldMk cId="3811894847" sldId="266"/>
        </pc:sldMkLst>
        <pc:spChg chg="mod">
          <ac:chgData name="Bob Brown" userId="de4355ee-7296-4195-ba97-c8dead83c87d" providerId="ADAL" clId="{0B9F1351-890F-44E1-8AB9-E88D6AAAEC56}" dt="2023-03-17T21:18:53.374" v="2609" actId="20577"/>
          <ac:spMkLst>
            <pc:docMk/>
            <pc:sldMk cId="3811894847" sldId="266"/>
            <ac:spMk id="2" creationId="{E488D6B3-760B-25A6-B035-B3E0A871A778}"/>
          </ac:spMkLst>
        </pc:spChg>
      </pc:sldChg>
      <pc:sldChg chg="add del">
        <pc:chgData name="Bob Brown" userId="de4355ee-7296-4195-ba97-c8dead83c87d" providerId="ADAL" clId="{0B9F1351-890F-44E1-8AB9-E88D6AAAEC56}" dt="2023-03-17T21:26:17.357" v="2651" actId="47"/>
        <pc:sldMkLst>
          <pc:docMk/>
          <pc:sldMk cId="930534502" sldId="267"/>
        </pc:sldMkLst>
      </pc:sldChg>
      <pc:sldChg chg="add modAnim">
        <pc:chgData name="Bob Brown" userId="de4355ee-7296-4195-ba97-c8dead83c87d" providerId="ADAL" clId="{0B9F1351-890F-44E1-8AB9-E88D6AAAEC56}" dt="2023-03-20T23:09:19.605" v="4302"/>
        <pc:sldMkLst>
          <pc:docMk/>
          <pc:sldMk cId="3947673472" sldId="267"/>
        </pc:sldMkLst>
      </pc:sldChg>
      <pc:sldChg chg="add del ord">
        <pc:chgData name="Bob Brown" userId="de4355ee-7296-4195-ba97-c8dead83c87d" providerId="ADAL" clId="{0B9F1351-890F-44E1-8AB9-E88D6AAAEC56}" dt="2023-03-17T21:40:09.506" v="2805" actId="47"/>
        <pc:sldMkLst>
          <pc:docMk/>
          <pc:sldMk cId="3196357709" sldId="268"/>
        </pc:sldMkLst>
      </pc:sldChg>
      <pc:sldChg chg="modSp add mod modAnim">
        <pc:chgData name="Bob Brown" userId="de4355ee-7296-4195-ba97-c8dead83c87d" providerId="ADAL" clId="{0B9F1351-890F-44E1-8AB9-E88D6AAAEC56}" dt="2023-03-17T21:30:03.763" v="2671"/>
        <pc:sldMkLst>
          <pc:docMk/>
          <pc:sldMk cId="3607218507" sldId="269"/>
        </pc:sldMkLst>
        <pc:spChg chg="mod">
          <ac:chgData name="Bob Brown" userId="de4355ee-7296-4195-ba97-c8dead83c87d" providerId="ADAL" clId="{0B9F1351-890F-44E1-8AB9-E88D6AAAEC56}" dt="2023-03-17T21:29:18.554" v="2664" actId="20577"/>
          <ac:spMkLst>
            <pc:docMk/>
            <pc:sldMk cId="3607218507" sldId="269"/>
            <ac:spMk id="16387" creationId="{00000000-0000-0000-0000-000000000000}"/>
          </ac:spMkLst>
        </pc:spChg>
      </pc:sldChg>
      <pc:sldChg chg="add del">
        <pc:chgData name="Bob Brown" userId="de4355ee-7296-4195-ba97-c8dead83c87d" providerId="ADAL" clId="{0B9F1351-890F-44E1-8AB9-E88D6AAAEC56}" dt="2023-03-17T21:35:50.540" v="2745" actId="47"/>
        <pc:sldMkLst>
          <pc:docMk/>
          <pc:sldMk cId="935583165" sldId="270"/>
        </pc:sldMkLst>
      </pc:sldChg>
      <pc:sldChg chg="modSp add modAnim">
        <pc:chgData name="Bob Brown" userId="de4355ee-7296-4195-ba97-c8dead83c87d" providerId="ADAL" clId="{0B9F1351-890F-44E1-8AB9-E88D6AAAEC56}" dt="2023-03-17T21:40:14.594" v="2806" actId="20577"/>
        <pc:sldMkLst>
          <pc:docMk/>
          <pc:sldMk cId="1925200154" sldId="271"/>
        </pc:sldMkLst>
        <pc:spChg chg="mod">
          <ac:chgData name="Bob Brown" userId="de4355ee-7296-4195-ba97-c8dead83c87d" providerId="ADAL" clId="{0B9F1351-890F-44E1-8AB9-E88D6AAAEC56}" dt="2023-03-17T21:40:14.594" v="2806" actId="20577"/>
          <ac:spMkLst>
            <pc:docMk/>
            <pc:sldMk cId="1925200154" sldId="271"/>
            <ac:spMk id="17411" creationId="{00000000-0000-0000-0000-000000000000}"/>
          </ac:spMkLst>
        </pc:spChg>
      </pc:sldChg>
      <pc:sldChg chg="addSp modSp add mod modAnim">
        <pc:chgData name="Bob Brown" userId="de4355ee-7296-4195-ba97-c8dead83c87d" providerId="ADAL" clId="{0B9F1351-890F-44E1-8AB9-E88D6AAAEC56}" dt="2023-03-20T23:12:23.214" v="4305"/>
        <pc:sldMkLst>
          <pc:docMk/>
          <pc:sldMk cId="2097760468" sldId="272"/>
        </pc:sldMkLst>
        <pc:spChg chg="mod">
          <ac:chgData name="Bob Brown" userId="de4355ee-7296-4195-ba97-c8dead83c87d" providerId="ADAL" clId="{0B9F1351-890F-44E1-8AB9-E88D6AAAEC56}" dt="2023-03-20T18:05:28.621" v="4071" actId="20577"/>
          <ac:spMkLst>
            <pc:docMk/>
            <pc:sldMk cId="2097760468" sldId="272"/>
            <ac:spMk id="18434" creationId="{00000000-0000-0000-0000-000000000000}"/>
          </ac:spMkLst>
        </pc:spChg>
        <pc:spChg chg="mod">
          <ac:chgData name="Bob Brown" userId="de4355ee-7296-4195-ba97-c8dead83c87d" providerId="ADAL" clId="{0B9F1351-890F-44E1-8AB9-E88D6AAAEC56}" dt="2023-03-17T21:40:42.551" v="2807" actId="255"/>
          <ac:spMkLst>
            <pc:docMk/>
            <pc:sldMk cId="2097760468" sldId="272"/>
            <ac:spMk id="18437" creationId="{00000000-0000-0000-0000-000000000000}"/>
          </ac:spMkLst>
        </pc:spChg>
        <pc:picChg chg="add mod modCrop">
          <ac:chgData name="Bob Brown" userId="de4355ee-7296-4195-ba97-c8dead83c87d" providerId="ADAL" clId="{0B9F1351-890F-44E1-8AB9-E88D6AAAEC56}" dt="2023-03-17T21:32:53.398" v="2698" actId="1076"/>
          <ac:picMkLst>
            <pc:docMk/>
            <pc:sldMk cId="2097760468" sldId="272"/>
            <ac:picMk id="2" creationId="{7FEF259B-478F-A0A0-888F-192B3F2D3C7D}"/>
          </ac:picMkLst>
        </pc:picChg>
        <pc:picChg chg="mod">
          <ac:chgData name="Bob Brown" userId="de4355ee-7296-4195-ba97-c8dead83c87d" providerId="ADAL" clId="{0B9F1351-890F-44E1-8AB9-E88D6AAAEC56}" dt="2023-03-17T21:34:16.221" v="2737" actId="1076"/>
          <ac:picMkLst>
            <pc:docMk/>
            <pc:sldMk cId="2097760468" sldId="272"/>
            <ac:picMk id="3074" creationId="{00000000-0000-0000-0000-000000000000}"/>
          </ac:picMkLst>
        </pc:picChg>
        <pc:picChg chg="mod modCrop">
          <ac:chgData name="Bob Brown" userId="de4355ee-7296-4195-ba97-c8dead83c87d" providerId="ADAL" clId="{0B9F1351-890F-44E1-8AB9-E88D6AAAEC56}" dt="2023-03-17T21:32:29.839" v="2695" actId="732"/>
          <ac:picMkLst>
            <pc:docMk/>
            <pc:sldMk cId="2097760468" sldId="272"/>
            <ac:picMk id="18435" creationId="{00000000-0000-0000-0000-000000000000}"/>
          </ac:picMkLst>
        </pc:picChg>
      </pc:sldChg>
      <pc:sldChg chg="add del">
        <pc:chgData name="Bob Brown" userId="de4355ee-7296-4195-ba97-c8dead83c87d" providerId="ADAL" clId="{0B9F1351-890F-44E1-8AB9-E88D6AAAEC56}" dt="2023-03-17T21:35:26.707" v="2744" actId="27028"/>
        <pc:sldMkLst>
          <pc:docMk/>
          <pc:sldMk cId="1355462384" sldId="273"/>
        </pc:sldMkLst>
      </pc:sldChg>
      <pc:sldChg chg="modSp add mod modAnim">
        <pc:chgData name="Bob Brown" userId="de4355ee-7296-4195-ba97-c8dead83c87d" providerId="ADAL" clId="{0B9F1351-890F-44E1-8AB9-E88D6AAAEC56}" dt="2023-03-17T21:37:38.258" v="2785"/>
        <pc:sldMkLst>
          <pc:docMk/>
          <pc:sldMk cId="3242284662" sldId="273"/>
        </pc:sldMkLst>
        <pc:spChg chg="mod">
          <ac:chgData name="Bob Brown" userId="de4355ee-7296-4195-ba97-c8dead83c87d" providerId="ADAL" clId="{0B9F1351-890F-44E1-8AB9-E88D6AAAEC56}" dt="2023-03-17T21:37:38.258" v="2785"/>
          <ac:spMkLst>
            <pc:docMk/>
            <pc:sldMk cId="3242284662" sldId="273"/>
            <ac:spMk id="19459" creationId="{00000000-0000-0000-0000-000000000000}"/>
          </ac:spMkLst>
        </pc:spChg>
      </pc:sldChg>
      <pc:sldChg chg="delSp modSp add mod modAnim">
        <pc:chgData name="Bob Brown" userId="de4355ee-7296-4195-ba97-c8dead83c87d" providerId="ADAL" clId="{0B9F1351-890F-44E1-8AB9-E88D6AAAEC56}" dt="2023-03-20T23:13:32.705" v="4339" actId="20577"/>
        <pc:sldMkLst>
          <pc:docMk/>
          <pc:sldMk cId="2084136786" sldId="274"/>
        </pc:sldMkLst>
        <pc:spChg chg="del mod">
          <ac:chgData name="Bob Brown" userId="de4355ee-7296-4195-ba97-c8dead83c87d" providerId="ADAL" clId="{0B9F1351-890F-44E1-8AB9-E88D6AAAEC56}" dt="2023-03-20T18:43:17.202" v="4181" actId="478"/>
          <ac:spMkLst>
            <pc:docMk/>
            <pc:sldMk cId="2084136786" sldId="274"/>
            <ac:spMk id="15" creationId="{00000000-0000-0000-0000-000000000000}"/>
          </ac:spMkLst>
        </pc:spChg>
        <pc:spChg chg="mod">
          <ac:chgData name="Bob Brown" userId="de4355ee-7296-4195-ba97-c8dead83c87d" providerId="ADAL" clId="{0B9F1351-890F-44E1-8AB9-E88D6AAAEC56}" dt="2023-03-20T23:13:32.705" v="4339" actId="20577"/>
          <ac:spMkLst>
            <pc:docMk/>
            <pc:sldMk cId="2084136786" sldId="274"/>
            <ac:spMk id="20483" creationId="{00000000-0000-0000-0000-000000000000}"/>
          </ac:spMkLst>
        </pc:spChg>
        <pc:grpChg chg="del mod">
          <ac:chgData name="Bob Brown" userId="de4355ee-7296-4195-ba97-c8dead83c87d" providerId="ADAL" clId="{0B9F1351-890F-44E1-8AB9-E88D6AAAEC56}" dt="2023-03-20T18:43:24.471" v="4183" actId="478"/>
          <ac:grpSpMkLst>
            <pc:docMk/>
            <pc:sldMk cId="2084136786" sldId="274"/>
            <ac:grpSpMk id="8" creationId="{00000000-0000-0000-0000-000000000000}"/>
          </ac:grpSpMkLst>
        </pc:grpChg>
        <pc:picChg chg="mod topLvl">
          <ac:chgData name="Bob Brown" userId="de4355ee-7296-4195-ba97-c8dead83c87d" providerId="ADAL" clId="{0B9F1351-890F-44E1-8AB9-E88D6AAAEC56}" dt="2023-03-20T18:43:24.471" v="4183" actId="478"/>
          <ac:picMkLst>
            <pc:docMk/>
            <pc:sldMk cId="2084136786" sldId="274"/>
            <ac:picMk id="20484" creationId="{00000000-0000-0000-0000-000000000000}"/>
          </ac:picMkLst>
        </pc:picChg>
        <pc:cxnChg chg="del mod topLvl">
          <ac:chgData name="Bob Brown" userId="de4355ee-7296-4195-ba97-c8dead83c87d" providerId="ADAL" clId="{0B9F1351-890F-44E1-8AB9-E88D6AAAEC56}" dt="2023-03-20T18:43:24.471" v="4183" actId="478"/>
          <ac:cxnSpMkLst>
            <pc:docMk/>
            <pc:sldMk cId="2084136786" sldId="274"/>
            <ac:cxnSpMk id="13" creationId="{00000000-0000-0000-0000-000000000000}"/>
          </ac:cxnSpMkLst>
        </pc:cxnChg>
      </pc:sldChg>
      <pc:sldChg chg="addSp delSp modSp add mod modAnim">
        <pc:chgData name="Bob Brown" userId="de4355ee-7296-4195-ba97-c8dead83c87d" providerId="ADAL" clId="{0B9F1351-890F-44E1-8AB9-E88D6AAAEC56}" dt="2023-03-20T23:14:01.748" v="4342"/>
        <pc:sldMkLst>
          <pc:docMk/>
          <pc:sldMk cId="2778986692" sldId="275"/>
        </pc:sldMkLst>
        <pc:spChg chg="mod">
          <ac:chgData name="Bob Brown" userId="de4355ee-7296-4195-ba97-c8dead83c87d" providerId="ADAL" clId="{0B9F1351-890F-44E1-8AB9-E88D6AAAEC56}" dt="2023-03-20T23:13:45.402" v="4340" actId="20577"/>
          <ac:spMkLst>
            <pc:docMk/>
            <pc:sldMk cId="2778986692" sldId="275"/>
            <ac:spMk id="2" creationId="{00000000-0000-0000-0000-000000000000}"/>
          </ac:spMkLst>
        </pc:spChg>
        <pc:spChg chg="mod">
          <ac:chgData name="Bob Brown" userId="de4355ee-7296-4195-ba97-c8dead83c87d" providerId="ADAL" clId="{0B9F1351-890F-44E1-8AB9-E88D6AAAEC56}" dt="2023-03-17T21:39:00.587" v="2794" actId="1076"/>
          <ac:spMkLst>
            <pc:docMk/>
            <pc:sldMk cId="2778986692" sldId="275"/>
            <ac:spMk id="12" creationId="{00000000-0000-0000-0000-000000000000}"/>
          </ac:spMkLst>
        </pc:spChg>
        <pc:grpChg chg="del">
          <ac:chgData name="Bob Brown" userId="de4355ee-7296-4195-ba97-c8dead83c87d" providerId="ADAL" clId="{0B9F1351-890F-44E1-8AB9-E88D6AAAEC56}" dt="2023-03-20T18:43:40.750" v="4184" actId="478"/>
          <ac:grpSpMkLst>
            <pc:docMk/>
            <pc:sldMk cId="2778986692" sldId="275"/>
            <ac:grpSpMk id="16" creationId="{00000000-0000-0000-0000-000000000000}"/>
          </ac:grpSpMkLst>
        </pc:grpChg>
        <pc:picChg chg="add mod">
          <ac:chgData name="Bob Brown" userId="de4355ee-7296-4195-ba97-c8dead83c87d" providerId="ADAL" clId="{0B9F1351-890F-44E1-8AB9-E88D6AAAEC56}" dt="2023-03-20T18:44:08.070" v="4188" actId="1076"/>
          <ac:picMkLst>
            <pc:docMk/>
            <pc:sldMk cId="2778986692" sldId="275"/>
            <ac:picMk id="4" creationId="{66FA2E22-8868-F977-5892-125A3AFA8B6B}"/>
          </ac:picMkLst>
        </pc:picChg>
        <pc:picChg chg="mod ord">
          <ac:chgData name="Bob Brown" userId="de4355ee-7296-4195-ba97-c8dead83c87d" providerId="ADAL" clId="{0B9F1351-890F-44E1-8AB9-E88D6AAAEC56}" dt="2023-03-20T18:51:20.526" v="4194" actId="1076"/>
          <ac:picMkLst>
            <pc:docMk/>
            <pc:sldMk cId="2778986692" sldId="275"/>
            <ac:picMk id="146434" creationId="{00000000-0000-0000-0000-000000000000}"/>
          </ac:picMkLst>
        </pc:picChg>
        <pc:cxnChg chg="mod">
          <ac:chgData name="Bob Brown" userId="de4355ee-7296-4195-ba97-c8dead83c87d" providerId="ADAL" clId="{0B9F1351-890F-44E1-8AB9-E88D6AAAEC56}" dt="2023-03-17T21:39:13.671" v="2796" actId="14100"/>
          <ac:cxnSpMkLst>
            <pc:docMk/>
            <pc:sldMk cId="2778986692" sldId="275"/>
            <ac:cxnSpMk id="10" creationId="{00000000-0000-0000-0000-000000000000}"/>
          </ac:cxnSpMkLst>
        </pc:cxnChg>
      </pc:sldChg>
      <pc:sldChg chg="modSp add mod">
        <pc:chgData name="Bob Brown" userId="de4355ee-7296-4195-ba97-c8dead83c87d" providerId="ADAL" clId="{0B9F1351-890F-44E1-8AB9-E88D6AAAEC56}" dt="2023-03-17T21:39:49.640" v="2802" actId="1076"/>
        <pc:sldMkLst>
          <pc:docMk/>
          <pc:sldMk cId="930264338" sldId="276"/>
        </pc:sldMkLst>
        <pc:spChg chg="mod">
          <ac:chgData name="Bob Brown" userId="de4355ee-7296-4195-ba97-c8dead83c87d" providerId="ADAL" clId="{0B9F1351-890F-44E1-8AB9-E88D6AAAEC56}" dt="2023-03-17T21:39:49.640" v="2802" actId="1076"/>
          <ac:spMkLst>
            <pc:docMk/>
            <pc:sldMk cId="930264338" sldId="276"/>
            <ac:spMk id="5" creationId="{00000000-0000-0000-0000-000000000000}"/>
          </ac:spMkLst>
        </pc:spChg>
        <pc:picChg chg="mod">
          <ac:chgData name="Bob Brown" userId="de4355ee-7296-4195-ba97-c8dead83c87d" providerId="ADAL" clId="{0B9F1351-890F-44E1-8AB9-E88D6AAAEC56}" dt="2023-03-17T21:39:37.687" v="2800" actId="1076"/>
          <ac:picMkLst>
            <pc:docMk/>
            <pc:sldMk cId="930264338" sldId="276"/>
            <ac:picMk id="66562" creationId="{00000000-0000-0000-0000-000000000000}"/>
          </ac:picMkLst>
        </pc:picChg>
      </pc:sldChg>
      <pc:sldChg chg="add modAnim">
        <pc:chgData name="Bob Brown" userId="de4355ee-7296-4195-ba97-c8dead83c87d" providerId="ADAL" clId="{0B9F1351-890F-44E1-8AB9-E88D6AAAEC56}" dt="2023-03-17T21:51:27.887" v="3187"/>
        <pc:sldMkLst>
          <pc:docMk/>
          <pc:sldMk cId="977576316" sldId="277"/>
        </pc:sldMkLst>
      </pc:sldChg>
      <pc:sldChg chg="add modAnim">
        <pc:chgData name="Bob Brown" userId="de4355ee-7296-4195-ba97-c8dead83c87d" providerId="ADAL" clId="{0B9F1351-890F-44E1-8AB9-E88D6AAAEC56}" dt="2023-03-17T21:51:48.964" v="3189"/>
        <pc:sldMkLst>
          <pc:docMk/>
          <pc:sldMk cId="454628504" sldId="278"/>
        </pc:sldMkLst>
      </pc:sldChg>
      <pc:sldChg chg="modSp add modAnim">
        <pc:chgData name="Bob Brown" userId="de4355ee-7296-4195-ba97-c8dead83c87d" providerId="ADAL" clId="{0B9F1351-890F-44E1-8AB9-E88D6AAAEC56}" dt="2023-03-20T23:15:42.040" v="4345"/>
        <pc:sldMkLst>
          <pc:docMk/>
          <pc:sldMk cId="2508835900" sldId="279"/>
        </pc:sldMkLst>
        <pc:spChg chg="mod">
          <ac:chgData name="Bob Brown" userId="de4355ee-7296-4195-ba97-c8dead83c87d" providerId="ADAL" clId="{0B9F1351-890F-44E1-8AB9-E88D6AAAEC56}" dt="2023-03-17T21:52:33.531" v="3206" actId="20577"/>
          <ac:spMkLst>
            <pc:docMk/>
            <pc:sldMk cId="2508835900" sldId="279"/>
            <ac:spMk id="2" creationId="{00000000-0000-0000-0000-000000000000}"/>
          </ac:spMkLst>
        </pc:spChg>
        <pc:spChg chg="mod">
          <ac:chgData name="Bob Brown" userId="de4355ee-7296-4195-ba97-c8dead83c87d" providerId="ADAL" clId="{0B9F1351-890F-44E1-8AB9-E88D6AAAEC56}" dt="2023-03-20T19:22:30.691" v="4300" actId="20577"/>
          <ac:spMkLst>
            <pc:docMk/>
            <pc:sldMk cId="2508835900" sldId="279"/>
            <ac:spMk id="3" creationId="{00000000-0000-0000-0000-000000000000}"/>
          </ac:spMkLst>
        </pc:spChg>
      </pc:sldChg>
      <pc:sldChg chg="modSp new mod modAnim modNotesTx">
        <pc:chgData name="Bob Brown" userId="de4355ee-7296-4195-ba97-c8dead83c87d" providerId="ADAL" clId="{0B9F1351-890F-44E1-8AB9-E88D6AAAEC56}" dt="2023-03-20T23:22:47.159" v="4379"/>
        <pc:sldMkLst>
          <pc:docMk/>
          <pc:sldMk cId="1719378579" sldId="280"/>
        </pc:sldMkLst>
        <pc:spChg chg="mod">
          <ac:chgData name="Bob Brown" userId="de4355ee-7296-4195-ba97-c8dead83c87d" providerId="ADAL" clId="{0B9F1351-890F-44E1-8AB9-E88D6AAAEC56}" dt="2023-03-17T21:59:19.454" v="3372" actId="20577"/>
          <ac:spMkLst>
            <pc:docMk/>
            <pc:sldMk cId="1719378579" sldId="280"/>
            <ac:spMk id="2" creationId="{855555C7-8C9F-EBAE-C8B1-60BC89BEEBD3}"/>
          </ac:spMkLst>
        </pc:spChg>
        <pc:spChg chg="mod">
          <ac:chgData name="Bob Brown" userId="de4355ee-7296-4195-ba97-c8dead83c87d" providerId="ADAL" clId="{0B9F1351-890F-44E1-8AB9-E88D6AAAEC56}" dt="2023-03-20T18:16:22.740" v="4105" actId="20577"/>
          <ac:spMkLst>
            <pc:docMk/>
            <pc:sldMk cId="1719378579" sldId="280"/>
            <ac:spMk id="3" creationId="{0051821B-DCC6-9345-F071-93B4B6997E3E}"/>
          </ac:spMkLst>
        </pc:spChg>
        <pc:picChg chg="mod">
          <ac:chgData name="Bob Brown" userId="de4355ee-7296-4195-ba97-c8dead83c87d" providerId="ADAL" clId="{0B9F1351-890F-44E1-8AB9-E88D6AAAEC56}" dt="2023-03-20T23:22:25.880" v="4376" actId="1076"/>
          <ac:picMkLst>
            <pc:docMk/>
            <pc:sldMk cId="1719378579" sldId="280"/>
            <ac:picMk id="7" creationId="{70F4754A-CC57-EEE9-62F2-CD3DFE7643B7}"/>
          </ac:picMkLst>
        </pc:picChg>
      </pc:sldChg>
      <pc:sldChg chg="modSp add modAnim">
        <pc:chgData name="Bob Brown" userId="de4355ee-7296-4195-ba97-c8dead83c87d" providerId="ADAL" clId="{0B9F1351-890F-44E1-8AB9-E88D6AAAEC56}" dt="2023-03-17T21:54:44.207" v="3239" actId="20577"/>
        <pc:sldMkLst>
          <pc:docMk/>
          <pc:sldMk cId="1161175789" sldId="281"/>
        </pc:sldMkLst>
        <pc:spChg chg="mod">
          <ac:chgData name="Bob Brown" userId="de4355ee-7296-4195-ba97-c8dead83c87d" providerId="ADAL" clId="{0B9F1351-890F-44E1-8AB9-E88D6AAAEC56}" dt="2023-03-17T21:54:44.207" v="3239" actId="20577"/>
          <ac:spMkLst>
            <pc:docMk/>
            <pc:sldMk cId="1161175789" sldId="281"/>
            <ac:spMk id="23554" creationId="{00000000-0000-0000-0000-000000000000}"/>
          </ac:spMkLst>
        </pc:spChg>
        <pc:spChg chg="mod">
          <ac:chgData name="Bob Brown" userId="de4355ee-7296-4195-ba97-c8dead83c87d" providerId="ADAL" clId="{0B9F1351-890F-44E1-8AB9-E88D6AAAEC56}" dt="2023-03-17T21:54:26.497" v="3227" actId="255"/>
          <ac:spMkLst>
            <pc:docMk/>
            <pc:sldMk cId="1161175789" sldId="281"/>
            <ac:spMk id="23555" creationId="{00000000-0000-0000-0000-000000000000}"/>
          </ac:spMkLst>
        </pc:spChg>
      </pc:sldChg>
      <pc:sldChg chg="modSp add mod">
        <pc:chgData name="Bob Brown" userId="de4355ee-7296-4195-ba97-c8dead83c87d" providerId="ADAL" clId="{0B9F1351-890F-44E1-8AB9-E88D6AAAEC56}" dt="2023-03-17T21:55:25.982" v="3245" actId="1076"/>
        <pc:sldMkLst>
          <pc:docMk/>
          <pc:sldMk cId="2572112658" sldId="282"/>
        </pc:sldMkLst>
        <pc:spChg chg="mod">
          <ac:chgData name="Bob Brown" userId="de4355ee-7296-4195-ba97-c8dead83c87d" providerId="ADAL" clId="{0B9F1351-890F-44E1-8AB9-E88D6AAAEC56}" dt="2023-03-17T21:55:25.982" v="3245" actId="1076"/>
          <ac:spMkLst>
            <pc:docMk/>
            <pc:sldMk cId="2572112658" sldId="282"/>
            <ac:spMk id="2" creationId="{05FA9D47-2F94-CCC9-5264-DEBE30C5C741}"/>
          </ac:spMkLst>
        </pc:spChg>
      </pc:sldChg>
      <pc:sldChg chg="modSp add mod modAnim">
        <pc:chgData name="Bob Brown" userId="de4355ee-7296-4195-ba97-c8dead83c87d" providerId="ADAL" clId="{0B9F1351-890F-44E1-8AB9-E88D6AAAEC56}" dt="2023-03-17T21:56:15.661" v="3254"/>
        <pc:sldMkLst>
          <pc:docMk/>
          <pc:sldMk cId="289702150" sldId="283"/>
        </pc:sldMkLst>
        <pc:spChg chg="mod">
          <ac:chgData name="Bob Brown" userId="de4355ee-7296-4195-ba97-c8dead83c87d" providerId="ADAL" clId="{0B9F1351-890F-44E1-8AB9-E88D6AAAEC56}" dt="2023-03-17T21:56:00.903" v="3251" actId="20577"/>
          <ac:spMkLst>
            <pc:docMk/>
            <pc:sldMk cId="289702150" sldId="283"/>
            <ac:spMk id="25603" creationId="{00000000-0000-0000-0000-000000000000}"/>
          </ac:spMkLst>
        </pc:spChg>
      </pc:sldChg>
      <pc:sldChg chg="modSp add modAnim">
        <pc:chgData name="Bob Brown" userId="de4355ee-7296-4195-ba97-c8dead83c87d" providerId="ADAL" clId="{0B9F1351-890F-44E1-8AB9-E88D6AAAEC56}" dt="2023-03-20T23:17:06.871" v="4347"/>
        <pc:sldMkLst>
          <pc:docMk/>
          <pc:sldMk cId="551956612" sldId="284"/>
        </pc:sldMkLst>
        <pc:spChg chg="mod">
          <ac:chgData name="Bob Brown" userId="de4355ee-7296-4195-ba97-c8dead83c87d" providerId="ADAL" clId="{0B9F1351-890F-44E1-8AB9-E88D6AAAEC56}" dt="2023-03-17T21:57:00.143" v="3262" actId="20577"/>
          <ac:spMkLst>
            <pc:docMk/>
            <pc:sldMk cId="551956612" sldId="284"/>
            <ac:spMk id="3" creationId="{00000000-0000-0000-0000-000000000000}"/>
          </ac:spMkLst>
        </pc:spChg>
      </pc:sldChg>
      <pc:sldChg chg="modSp add mod modAnim">
        <pc:chgData name="Bob Brown" userId="de4355ee-7296-4195-ba97-c8dead83c87d" providerId="ADAL" clId="{0B9F1351-890F-44E1-8AB9-E88D6AAAEC56}" dt="2023-03-20T23:17:28.725" v="4348"/>
        <pc:sldMkLst>
          <pc:docMk/>
          <pc:sldMk cId="988840350" sldId="285"/>
        </pc:sldMkLst>
        <pc:spChg chg="mod">
          <ac:chgData name="Bob Brown" userId="de4355ee-7296-4195-ba97-c8dead83c87d" providerId="ADAL" clId="{0B9F1351-890F-44E1-8AB9-E88D6AAAEC56}" dt="2023-03-17T21:57:19.335" v="3267" actId="20577"/>
          <ac:spMkLst>
            <pc:docMk/>
            <pc:sldMk cId="988840350" sldId="285"/>
            <ac:spMk id="2" creationId="{00000000-0000-0000-0000-000000000000}"/>
          </ac:spMkLst>
        </pc:spChg>
        <pc:spChg chg="mod">
          <ac:chgData name="Bob Brown" userId="de4355ee-7296-4195-ba97-c8dead83c87d" providerId="ADAL" clId="{0B9F1351-890F-44E1-8AB9-E88D6AAAEC56}" dt="2023-03-17T21:57:14.699" v="3266" actId="33524"/>
          <ac:spMkLst>
            <pc:docMk/>
            <pc:sldMk cId="988840350" sldId="285"/>
            <ac:spMk id="3" creationId="{00000000-0000-0000-0000-000000000000}"/>
          </ac:spMkLst>
        </pc:spChg>
      </pc:sldChg>
      <pc:sldChg chg="modSp add mod modAnim">
        <pc:chgData name="Bob Brown" userId="de4355ee-7296-4195-ba97-c8dead83c87d" providerId="ADAL" clId="{0B9F1351-890F-44E1-8AB9-E88D6AAAEC56}" dt="2023-03-20T23:18:26.760" v="4350" actId="20577"/>
        <pc:sldMkLst>
          <pc:docMk/>
          <pc:sldMk cId="203070556" sldId="286"/>
        </pc:sldMkLst>
        <pc:spChg chg="mod">
          <ac:chgData name="Bob Brown" userId="de4355ee-7296-4195-ba97-c8dead83c87d" providerId="ADAL" clId="{0B9F1351-890F-44E1-8AB9-E88D6AAAEC56}" dt="2023-03-20T23:18:26.760" v="4350" actId="20577"/>
          <ac:spMkLst>
            <pc:docMk/>
            <pc:sldMk cId="203070556" sldId="286"/>
            <ac:spMk id="3" creationId="{00000000-0000-0000-0000-000000000000}"/>
          </ac:spMkLst>
        </pc:spChg>
      </pc:sldChg>
      <pc:sldChg chg="modSp new mod ord modAnim">
        <pc:chgData name="Bob Brown" userId="de4355ee-7296-4195-ba97-c8dead83c87d" providerId="ADAL" clId="{0B9F1351-890F-44E1-8AB9-E88D6AAAEC56}" dt="2023-03-17T22:10:21.441" v="3942"/>
        <pc:sldMkLst>
          <pc:docMk/>
          <pc:sldMk cId="3219055430" sldId="287"/>
        </pc:sldMkLst>
        <pc:spChg chg="mod">
          <ac:chgData name="Bob Brown" userId="de4355ee-7296-4195-ba97-c8dead83c87d" providerId="ADAL" clId="{0B9F1351-890F-44E1-8AB9-E88D6AAAEC56}" dt="2023-03-17T22:05:31.631" v="3649" actId="20577"/>
          <ac:spMkLst>
            <pc:docMk/>
            <pc:sldMk cId="3219055430" sldId="287"/>
            <ac:spMk id="2" creationId="{A78154E1-F6B1-B312-381F-980EE94094C6}"/>
          </ac:spMkLst>
        </pc:spChg>
        <pc:spChg chg="mod">
          <ac:chgData name="Bob Brown" userId="de4355ee-7296-4195-ba97-c8dead83c87d" providerId="ADAL" clId="{0B9F1351-890F-44E1-8AB9-E88D6AAAEC56}" dt="2023-03-17T22:10:05.650" v="3940" actId="20577"/>
          <ac:spMkLst>
            <pc:docMk/>
            <pc:sldMk cId="3219055430" sldId="287"/>
            <ac:spMk id="3" creationId="{89CEEACA-02AC-B5DB-DAAD-419490FDF908}"/>
          </ac:spMkLst>
        </pc:spChg>
      </pc:sldChg>
      <pc:sldChg chg="modSp new mod">
        <pc:chgData name="Bob Brown" userId="de4355ee-7296-4195-ba97-c8dead83c87d" providerId="ADAL" clId="{0B9F1351-890F-44E1-8AB9-E88D6AAAEC56}" dt="2023-03-17T22:38:29.645" v="4024" actId="20577"/>
        <pc:sldMkLst>
          <pc:docMk/>
          <pc:sldMk cId="1785312024" sldId="288"/>
        </pc:sldMkLst>
        <pc:spChg chg="mod">
          <ac:chgData name="Bob Brown" userId="de4355ee-7296-4195-ba97-c8dead83c87d" providerId="ADAL" clId="{0B9F1351-890F-44E1-8AB9-E88D6AAAEC56}" dt="2023-03-17T22:38:20.098" v="3993" actId="20577"/>
          <ac:spMkLst>
            <pc:docMk/>
            <pc:sldMk cId="1785312024" sldId="288"/>
            <ac:spMk id="2" creationId="{50193FDD-5F54-4C5A-D30F-286360881DA2}"/>
          </ac:spMkLst>
        </pc:spChg>
        <pc:spChg chg="mod">
          <ac:chgData name="Bob Brown" userId="de4355ee-7296-4195-ba97-c8dead83c87d" providerId="ADAL" clId="{0B9F1351-890F-44E1-8AB9-E88D6AAAEC56}" dt="2023-03-17T22:38:29.645" v="4024" actId="20577"/>
          <ac:spMkLst>
            <pc:docMk/>
            <pc:sldMk cId="1785312024" sldId="288"/>
            <ac:spMk id="3" creationId="{DD877C69-792B-B520-0A48-D18C9F16464C}"/>
          </ac:spMkLst>
        </pc:spChg>
      </pc:sldChg>
      <pc:sldChg chg="add del">
        <pc:chgData name="Bob Brown" userId="de4355ee-7296-4195-ba97-c8dead83c87d" providerId="ADAL" clId="{0B9F1351-890F-44E1-8AB9-E88D6AAAEC56}" dt="2023-03-17T22:13:18.585" v="3945" actId="47"/>
        <pc:sldMkLst>
          <pc:docMk/>
          <pc:sldMk cId="2082760799" sldId="288"/>
        </pc:sldMkLst>
      </pc:sldChg>
      <pc:sldChg chg="modSp add mod modAnim">
        <pc:chgData name="Bob Brown" userId="de4355ee-7296-4195-ba97-c8dead83c87d" providerId="ADAL" clId="{0B9F1351-890F-44E1-8AB9-E88D6AAAEC56}" dt="2023-03-20T23:18:43.665" v="4353"/>
        <pc:sldMkLst>
          <pc:docMk/>
          <pc:sldMk cId="1623285830" sldId="289"/>
        </pc:sldMkLst>
        <pc:picChg chg="mod">
          <ac:chgData name="Bob Brown" userId="de4355ee-7296-4195-ba97-c8dead83c87d" providerId="ADAL" clId="{0B9F1351-890F-44E1-8AB9-E88D6AAAEC56}" dt="2023-03-20T23:18:42.122" v="4352" actId="1076"/>
          <ac:picMkLst>
            <pc:docMk/>
            <pc:sldMk cId="1623285830" sldId="289"/>
            <ac:picMk id="25604" creationId="{00000000-0000-0000-0000-000000000000}"/>
          </ac:picMkLst>
        </pc:picChg>
      </pc:sldChg>
      <pc:sldChg chg="add">
        <pc:chgData name="Bob Brown" userId="de4355ee-7296-4195-ba97-c8dead83c87d" providerId="ADAL" clId="{0B9F1351-890F-44E1-8AB9-E88D6AAAEC56}" dt="2023-03-17T22:52:31.440" v="4028"/>
        <pc:sldMkLst>
          <pc:docMk/>
          <pc:sldMk cId="1471964659" sldId="290"/>
        </pc:sldMkLst>
      </pc:sldChg>
      <pc:sldChg chg="add">
        <pc:chgData name="Bob Brown" userId="de4355ee-7296-4195-ba97-c8dead83c87d" providerId="ADAL" clId="{0B9F1351-890F-44E1-8AB9-E88D6AAAEC56}" dt="2023-03-17T22:52:35.309" v="4030"/>
        <pc:sldMkLst>
          <pc:docMk/>
          <pc:sldMk cId="2185530731" sldId="291"/>
        </pc:sldMkLst>
      </pc:sldChg>
      <pc:sldChg chg="add">
        <pc:chgData name="Bob Brown" userId="de4355ee-7296-4195-ba97-c8dead83c87d" providerId="ADAL" clId="{0B9F1351-890F-44E1-8AB9-E88D6AAAEC56}" dt="2023-03-17T22:52:40.655" v="4032"/>
        <pc:sldMkLst>
          <pc:docMk/>
          <pc:sldMk cId="3503909036" sldId="292"/>
        </pc:sldMkLst>
      </pc:sldChg>
      <pc:sldChg chg="add">
        <pc:chgData name="Bob Brown" userId="de4355ee-7296-4195-ba97-c8dead83c87d" providerId="ADAL" clId="{0B9F1351-890F-44E1-8AB9-E88D6AAAEC56}" dt="2023-03-17T22:52:41.710" v="4034"/>
        <pc:sldMkLst>
          <pc:docMk/>
          <pc:sldMk cId="998074076" sldId="293"/>
        </pc:sldMkLst>
      </pc:sldChg>
      <pc:sldChg chg="add">
        <pc:chgData name="Bob Brown" userId="de4355ee-7296-4195-ba97-c8dead83c87d" providerId="ADAL" clId="{0B9F1351-890F-44E1-8AB9-E88D6AAAEC56}" dt="2023-03-17T22:52:45.625" v="4036"/>
        <pc:sldMkLst>
          <pc:docMk/>
          <pc:sldMk cId="2092137306" sldId="294"/>
        </pc:sldMkLst>
      </pc:sldChg>
      <pc:sldChg chg="add">
        <pc:chgData name="Bob Brown" userId="de4355ee-7296-4195-ba97-c8dead83c87d" providerId="ADAL" clId="{0B9F1351-890F-44E1-8AB9-E88D6AAAEC56}" dt="2023-03-17T22:52:48.442" v="4038"/>
        <pc:sldMkLst>
          <pc:docMk/>
          <pc:sldMk cId="3326049514" sldId="295"/>
        </pc:sldMkLst>
      </pc:sldChg>
      <pc:sldChg chg="modSp add mod">
        <pc:chgData name="Bob Brown" userId="de4355ee-7296-4195-ba97-c8dead83c87d" providerId="ADAL" clId="{0B9F1351-890F-44E1-8AB9-E88D6AAAEC56}" dt="2023-03-20T23:19:39.175" v="4367" actId="20577"/>
        <pc:sldMkLst>
          <pc:docMk/>
          <pc:sldMk cId="3970913766" sldId="296"/>
        </pc:sldMkLst>
        <pc:spChg chg="mod">
          <ac:chgData name="Bob Brown" userId="de4355ee-7296-4195-ba97-c8dead83c87d" providerId="ADAL" clId="{0B9F1351-890F-44E1-8AB9-E88D6AAAEC56}" dt="2023-03-20T23:19:39.175" v="4367" actId="20577"/>
          <ac:spMkLst>
            <pc:docMk/>
            <pc:sldMk cId="3970913766" sldId="296"/>
            <ac:spMk id="32770" creationId="{00000000-0000-0000-0000-000000000000}"/>
          </ac:spMkLst>
        </pc:spChg>
      </pc:sldChg>
      <pc:sldChg chg="add">
        <pc:chgData name="Bob Brown" userId="de4355ee-7296-4195-ba97-c8dead83c87d" providerId="ADAL" clId="{0B9F1351-890F-44E1-8AB9-E88D6AAAEC56}" dt="2023-03-17T22:52:53.554" v="4043"/>
        <pc:sldMkLst>
          <pc:docMk/>
          <pc:sldMk cId="1249962409" sldId="297"/>
        </pc:sldMkLst>
      </pc:sldChg>
      <pc:sldChg chg="modSp add">
        <pc:chgData name="Bob Brown" userId="de4355ee-7296-4195-ba97-c8dead83c87d" providerId="ADAL" clId="{0B9F1351-890F-44E1-8AB9-E88D6AAAEC56}" dt="2023-03-22T15:46:51.509" v="4399" actId="20577"/>
        <pc:sldMkLst>
          <pc:docMk/>
          <pc:sldMk cId="109483117" sldId="298"/>
        </pc:sldMkLst>
        <pc:spChg chg="mod">
          <ac:chgData name="Bob Brown" userId="de4355ee-7296-4195-ba97-c8dead83c87d" providerId="ADAL" clId="{0B9F1351-890F-44E1-8AB9-E88D6AAAEC56}" dt="2023-03-22T15:46:51.509" v="4399" actId="20577"/>
          <ac:spMkLst>
            <pc:docMk/>
            <pc:sldMk cId="109483117" sldId="298"/>
            <ac:spMk id="34819" creationId="{00000000-0000-0000-0000-000000000000}"/>
          </ac:spMkLst>
        </pc:spChg>
      </pc:sldChg>
      <pc:sldChg chg="add">
        <pc:chgData name="Bob Brown" userId="de4355ee-7296-4195-ba97-c8dead83c87d" providerId="ADAL" clId="{0B9F1351-890F-44E1-8AB9-E88D6AAAEC56}" dt="2023-03-17T22:52:58.408" v="4047"/>
        <pc:sldMkLst>
          <pc:docMk/>
          <pc:sldMk cId="2235579871" sldId="299"/>
        </pc:sldMkLst>
      </pc:sldChg>
      <pc:sldChg chg="add">
        <pc:chgData name="Bob Brown" userId="de4355ee-7296-4195-ba97-c8dead83c87d" providerId="ADAL" clId="{0B9F1351-890F-44E1-8AB9-E88D6AAAEC56}" dt="2023-03-17T22:53:01.360" v="4049"/>
        <pc:sldMkLst>
          <pc:docMk/>
          <pc:sldMk cId="3956998231" sldId="300"/>
        </pc:sldMkLst>
      </pc:sldChg>
      <pc:sldChg chg="add">
        <pc:chgData name="Bob Brown" userId="de4355ee-7296-4195-ba97-c8dead83c87d" providerId="ADAL" clId="{0B9F1351-890F-44E1-8AB9-E88D6AAAEC56}" dt="2023-03-17T22:53:05.704" v="4051"/>
        <pc:sldMkLst>
          <pc:docMk/>
          <pc:sldMk cId="745836604" sldId="301"/>
        </pc:sldMkLst>
      </pc:sldChg>
      <pc:sldChg chg="add">
        <pc:chgData name="Bob Brown" userId="de4355ee-7296-4195-ba97-c8dead83c87d" providerId="ADAL" clId="{0B9F1351-890F-44E1-8AB9-E88D6AAAEC56}" dt="2023-03-17T22:53:08.638" v="4053"/>
        <pc:sldMkLst>
          <pc:docMk/>
          <pc:sldMk cId="93858669" sldId="302"/>
        </pc:sldMkLst>
      </pc:sldChg>
      <pc:sldChg chg="add">
        <pc:chgData name="Bob Brown" userId="de4355ee-7296-4195-ba97-c8dead83c87d" providerId="ADAL" clId="{0B9F1351-890F-44E1-8AB9-E88D6AAAEC56}" dt="2023-03-17T22:53:10.782" v="4055"/>
        <pc:sldMkLst>
          <pc:docMk/>
          <pc:sldMk cId="3687796897" sldId="303"/>
        </pc:sldMkLst>
      </pc:sldChg>
      <pc:sldChg chg="modSp">
        <pc:chgData name="Bob Brown" userId="de4355ee-7296-4195-ba97-c8dead83c87d" providerId="ADAL" clId="{0B9F1351-890F-44E1-8AB9-E88D6AAAEC56}" dt="2023-03-20T23:11:44.259" v="4303" actId="14826"/>
        <pc:sldMkLst>
          <pc:docMk/>
          <pc:sldMk cId="2456869820" sldId="304"/>
        </pc:sldMkLst>
        <pc:picChg chg="mod">
          <ac:chgData name="Bob Brown" userId="de4355ee-7296-4195-ba97-c8dead83c87d" providerId="ADAL" clId="{0B9F1351-890F-44E1-8AB9-E88D6AAAEC56}" dt="2023-03-20T23:11:44.259" v="4303" actId="14826"/>
          <ac:picMkLst>
            <pc:docMk/>
            <pc:sldMk cId="2456869820" sldId="304"/>
            <ac:picMk id="5" creationId="{9F5D0CD3-11AD-9C72-116F-DE2387C121F1}"/>
          </ac:picMkLst>
        </pc:picChg>
      </pc:sldChg>
      <pc:sldChg chg="modSp mod">
        <pc:chgData name="Bob Brown" userId="de4355ee-7296-4195-ba97-c8dead83c87d" providerId="ADAL" clId="{0B9F1351-890F-44E1-8AB9-E88D6AAAEC56}" dt="2023-03-20T17:58:58.605" v="4060" actId="1076"/>
        <pc:sldMkLst>
          <pc:docMk/>
          <pc:sldMk cId="1205475867" sldId="307"/>
        </pc:sldMkLst>
        <pc:spChg chg="mod">
          <ac:chgData name="Bob Brown" userId="de4355ee-7296-4195-ba97-c8dead83c87d" providerId="ADAL" clId="{0B9F1351-890F-44E1-8AB9-E88D6AAAEC56}" dt="2023-03-20T17:58:58.605" v="4060" actId="1076"/>
          <ac:spMkLst>
            <pc:docMk/>
            <pc:sldMk cId="1205475867" sldId="307"/>
            <ac:spMk id="6" creationId="{2FD5BE01-DF35-0FE9-F6E8-3F59991CF1CC}"/>
          </ac:spMkLst>
        </pc:spChg>
      </pc:sldChg>
      <pc:sldChg chg="modSp mod">
        <pc:chgData name="Bob Brown" userId="de4355ee-7296-4195-ba97-c8dead83c87d" providerId="ADAL" clId="{0B9F1351-890F-44E1-8AB9-E88D6AAAEC56}" dt="2023-03-20T18:53:26.773" v="4200" actId="1076"/>
        <pc:sldMkLst>
          <pc:docMk/>
          <pc:sldMk cId="3985470734" sldId="311"/>
        </pc:sldMkLst>
        <pc:spChg chg="mod">
          <ac:chgData name="Bob Brown" userId="de4355ee-7296-4195-ba97-c8dead83c87d" providerId="ADAL" clId="{0B9F1351-890F-44E1-8AB9-E88D6AAAEC56}" dt="2023-03-20T18:53:26.773" v="4200" actId="1076"/>
          <ac:spMkLst>
            <pc:docMk/>
            <pc:sldMk cId="3985470734" sldId="311"/>
            <ac:spMk id="6" creationId="{34F4780B-24BB-E9CE-1570-34A523DCC2CC}"/>
          </ac:spMkLst>
        </pc:spChg>
        <pc:picChg chg="mod">
          <ac:chgData name="Bob Brown" userId="de4355ee-7296-4195-ba97-c8dead83c87d" providerId="ADAL" clId="{0B9F1351-890F-44E1-8AB9-E88D6AAAEC56}" dt="2023-03-20T18:53:21.485" v="4199" actId="14100"/>
          <ac:picMkLst>
            <pc:docMk/>
            <pc:sldMk cId="3985470734" sldId="311"/>
            <ac:picMk id="5" creationId="{98D8FAD7-BC25-EC02-E6E6-97AD01F91213}"/>
          </ac:picMkLst>
        </pc:picChg>
      </pc:sldChg>
      <pc:sldChg chg="modSp modAnim">
        <pc:chgData name="Bob Brown" userId="de4355ee-7296-4195-ba97-c8dead83c87d" providerId="ADAL" clId="{0B9F1351-890F-44E1-8AB9-E88D6AAAEC56}" dt="2023-03-20T18:18:31.834" v="4177" actId="20577"/>
        <pc:sldMkLst>
          <pc:docMk/>
          <pc:sldMk cId="729225932" sldId="312"/>
        </pc:sldMkLst>
        <pc:spChg chg="mod">
          <ac:chgData name="Bob Brown" userId="de4355ee-7296-4195-ba97-c8dead83c87d" providerId="ADAL" clId="{0B9F1351-890F-44E1-8AB9-E88D6AAAEC56}" dt="2023-03-20T18:18:31.834" v="4177" actId="20577"/>
          <ac:spMkLst>
            <pc:docMk/>
            <pc:sldMk cId="729225932" sldId="312"/>
            <ac:spMk id="3" creationId="{61D333A9-4323-B9BC-485A-A1D34D3FD4BB}"/>
          </ac:spMkLst>
        </pc:spChg>
      </pc:sldChg>
      <pc:sldChg chg="modSp">
        <pc:chgData name="Bob Brown" userId="de4355ee-7296-4195-ba97-c8dead83c87d" providerId="ADAL" clId="{0B9F1351-890F-44E1-8AB9-E88D6AAAEC56}" dt="2023-03-20T23:19:19.028" v="4355" actId="20577"/>
        <pc:sldMkLst>
          <pc:docMk/>
          <pc:sldMk cId="1116968641" sldId="313"/>
        </pc:sldMkLst>
        <pc:spChg chg="mod">
          <ac:chgData name="Bob Brown" userId="de4355ee-7296-4195-ba97-c8dead83c87d" providerId="ADAL" clId="{0B9F1351-890F-44E1-8AB9-E88D6AAAEC56}" dt="2023-03-20T23:19:19.028" v="4355" actId="20577"/>
          <ac:spMkLst>
            <pc:docMk/>
            <pc:sldMk cId="1116968641" sldId="313"/>
            <ac:spMk id="3" creationId="{B2434B6F-7BDF-C5BC-A693-21E1577105B8}"/>
          </ac:spMkLst>
        </pc:spChg>
      </pc:sldChg>
      <pc:sldChg chg="addSp delSp modSp new mod modClrScheme chgLayout">
        <pc:chgData name="Bob Brown" userId="de4355ee-7296-4195-ba97-c8dead83c87d" providerId="ADAL" clId="{0B9F1351-890F-44E1-8AB9-E88D6AAAEC56}" dt="2023-03-22T15:47:45.775" v="4425" actId="1076"/>
        <pc:sldMkLst>
          <pc:docMk/>
          <pc:sldMk cId="3444420859" sldId="315"/>
        </pc:sldMkLst>
        <pc:spChg chg="mod ord">
          <ac:chgData name="Bob Brown" userId="de4355ee-7296-4195-ba97-c8dead83c87d" providerId="ADAL" clId="{0B9F1351-890F-44E1-8AB9-E88D6AAAEC56}" dt="2023-03-22T15:47:21.853" v="4420" actId="700"/>
          <ac:spMkLst>
            <pc:docMk/>
            <pc:sldMk cId="3444420859" sldId="315"/>
            <ac:spMk id="2" creationId="{34FD2B40-27C8-18AA-D2C9-0D67A17BFD34}"/>
          </ac:spMkLst>
        </pc:spChg>
        <pc:spChg chg="del">
          <ac:chgData name="Bob Brown" userId="de4355ee-7296-4195-ba97-c8dead83c87d" providerId="ADAL" clId="{0B9F1351-890F-44E1-8AB9-E88D6AAAEC56}" dt="2023-03-22T15:47:21.853" v="4420" actId="700"/>
          <ac:spMkLst>
            <pc:docMk/>
            <pc:sldMk cId="3444420859" sldId="315"/>
            <ac:spMk id="3" creationId="{DD7A6366-F208-A355-2AA5-27788E9C1566}"/>
          </ac:spMkLst>
        </pc:spChg>
        <pc:spChg chg="mod ord">
          <ac:chgData name="Bob Brown" userId="de4355ee-7296-4195-ba97-c8dead83c87d" providerId="ADAL" clId="{0B9F1351-890F-44E1-8AB9-E88D6AAAEC56}" dt="2023-03-22T15:47:21.853" v="4420" actId="700"/>
          <ac:spMkLst>
            <pc:docMk/>
            <pc:sldMk cId="3444420859" sldId="315"/>
            <ac:spMk id="4" creationId="{7D984033-2BAF-1A06-4FBF-0464E5F4614B}"/>
          </ac:spMkLst>
        </pc:spChg>
        <pc:picChg chg="add mod">
          <ac:chgData name="Bob Brown" userId="de4355ee-7296-4195-ba97-c8dead83c87d" providerId="ADAL" clId="{0B9F1351-890F-44E1-8AB9-E88D6AAAEC56}" dt="2023-03-22T15:47:45.775" v="4425" actId="1076"/>
          <ac:picMkLst>
            <pc:docMk/>
            <pc:sldMk cId="3444420859" sldId="315"/>
            <ac:picMk id="6" creationId="{6B314116-42C5-96D6-13D5-47368A21DDAC}"/>
          </ac:picMkLst>
        </pc:picChg>
      </pc:sldChg>
      <pc:sldMasterChg chg="delSp mod addSldLayout modSldLayout">
        <pc:chgData name="Bob Brown" userId="de4355ee-7296-4195-ba97-c8dead83c87d" providerId="ADAL" clId="{0B9F1351-890F-44E1-8AB9-E88D6AAAEC56}" dt="2023-03-20T18:51:53.605" v="4196" actId="478"/>
        <pc:sldMasterMkLst>
          <pc:docMk/>
          <pc:sldMasterMk cId="1741728963" sldId="2147483684"/>
        </pc:sldMasterMkLst>
        <pc:spChg chg="del">
          <ac:chgData name="Bob Brown" userId="de4355ee-7296-4195-ba97-c8dead83c87d" providerId="ADAL" clId="{0B9F1351-890F-44E1-8AB9-E88D6AAAEC56}" dt="2023-03-20T18:51:53.605" v="4196" actId="478"/>
          <ac:spMkLst>
            <pc:docMk/>
            <pc:sldMasterMk cId="1741728963" sldId="2147483684"/>
            <ac:spMk id="4" creationId="{00000000-0000-0000-0000-000000000000}"/>
          </ac:spMkLst>
        </pc:spChg>
        <pc:sldLayoutChg chg="delSp add mod">
          <pc:chgData name="Bob Brown" userId="de4355ee-7296-4195-ba97-c8dead83c87d" providerId="ADAL" clId="{0B9F1351-890F-44E1-8AB9-E88D6AAAEC56}" dt="2023-03-20T18:51:44.045" v="4195" actId="478"/>
          <pc:sldLayoutMkLst>
            <pc:docMk/>
            <pc:sldMasterMk cId="1741728963" sldId="2147483684"/>
            <pc:sldLayoutMk cId="634743088" sldId="2147483696"/>
          </pc:sldLayoutMkLst>
          <pc:spChg chg="del">
            <ac:chgData name="Bob Brown" userId="de4355ee-7296-4195-ba97-c8dead83c87d" providerId="ADAL" clId="{0B9F1351-890F-44E1-8AB9-E88D6AAAEC56}" dt="2023-03-20T18:51:44.045" v="4195" actId="478"/>
            <ac:spMkLst>
              <pc:docMk/>
              <pc:sldMasterMk cId="1741728963" sldId="2147483684"/>
              <pc:sldLayoutMk cId="634743088" sldId="2147483696"/>
              <ac:spMk id="6" creationId="{00000000-0000-0000-0000-000000000000}"/>
            </ac:spMkLst>
          </pc:spChg>
        </pc:sldLayoutChg>
      </pc:sldMasterChg>
      <pc:sldMasterChg chg="add del addSldLayout delSldLayout">
        <pc:chgData name="Bob Brown" userId="de4355ee-7296-4195-ba97-c8dead83c87d" providerId="ADAL" clId="{0B9F1351-890F-44E1-8AB9-E88D6AAAEC56}" dt="2023-03-17T21:35:26.707" v="2744" actId="27028"/>
        <pc:sldMasterMkLst>
          <pc:docMk/>
          <pc:sldMasterMk cId="3861825580" sldId="2147483720"/>
        </pc:sldMasterMkLst>
        <pc:sldLayoutChg chg="add del">
          <pc:chgData name="Bob Brown" userId="de4355ee-7296-4195-ba97-c8dead83c87d" providerId="ADAL" clId="{0B9F1351-890F-44E1-8AB9-E88D6AAAEC56}" dt="2023-03-17T21:35:26.707" v="2744" actId="27028"/>
          <pc:sldLayoutMkLst>
            <pc:docMk/>
            <pc:sldMasterMk cId="3861825580" sldId="2147483720"/>
            <pc:sldLayoutMk cId="1660117935" sldId="2147483722"/>
          </pc:sldLayoutMkLst>
        </pc:sldLayoutChg>
        <pc:sldLayoutChg chg="add del">
          <pc:chgData name="Bob Brown" userId="de4355ee-7296-4195-ba97-c8dead83c87d" providerId="ADAL" clId="{0B9F1351-890F-44E1-8AB9-E88D6AAAEC56}" dt="2023-03-17T21:26:17.357" v="2651" actId="47"/>
          <pc:sldLayoutMkLst>
            <pc:docMk/>
            <pc:sldMasterMk cId="3861825580" sldId="2147483720"/>
            <pc:sldLayoutMk cId="1201426252"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74E84-3544-4F97-B6A4-6BA184FED3EE}" type="datetimeFigureOut">
              <a:rPr lang="en-US" smtClean="0"/>
              <a:t>5/13/2023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A8099-9B30-4F92-A5B7-71B41EACD542}" type="slidenum">
              <a:rPr lang="en-US" smtClean="0"/>
              <a:t>‹#›</a:t>
            </a:fld>
            <a:endParaRPr lang="en-US"/>
          </a:p>
        </p:txBody>
      </p:sp>
    </p:spTree>
    <p:extLst>
      <p:ext uri="{BB962C8B-B14F-4D97-AF65-F5344CB8AC3E}">
        <p14:creationId xmlns:p14="http://schemas.microsoft.com/office/powerpoint/2010/main" val="201994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files on personal-use computers are accessed sequentially.  Random access is used only for databases and similar applications.</a:t>
            </a:r>
          </a:p>
        </p:txBody>
      </p:sp>
      <p:sp>
        <p:nvSpPr>
          <p:cNvPr id="4" name="Slide Number Placeholder 3"/>
          <p:cNvSpPr>
            <a:spLocks noGrp="1"/>
          </p:cNvSpPr>
          <p:nvPr>
            <p:ph type="sldNum" sz="quarter" idx="5"/>
          </p:nvPr>
        </p:nvSpPr>
        <p:spPr/>
        <p:txBody>
          <a:bodyPr/>
          <a:lstStyle/>
          <a:p>
            <a:fld id="{0B1A8099-9B30-4F92-A5B7-71B41EACD542}" type="slidenum">
              <a:rPr lang="en-US" smtClean="0"/>
              <a:t>6</a:t>
            </a:fld>
            <a:endParaRPr lang="en-US"/>
          </a:p>
        </p:txBody>
      </p:sp>
    </p:spTree>
    <p:extLst>
      <p:ext uri="{BB962C8B-B14F-4D97-AF65-F5344CB8AC3E}">
        <p14:creationId xmlns:p14="http://schemas.microsoft.com/office/powerpoint/2010/main" val="3991201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https://commons.wikimedia.org/wiki/File:Storagetek-tape_drive_hg.jpg</a:t>
            </a:r>
          </a:p>
          <a:p>
            <a:endParaRPr lang="en-US" dirty="0"/>
          </a:p>
          <a:p>
            <a:r>
              <a:rPr lang="en-US" dirty="0"/>
              <a:t>The colorful items on the right are bar-coded tape cartridges, each holding up to 18 TB of data.  There is unused cartridge storage space on the left. The robotic device in the center can select and load any tape in tens of seconds under program command. Such a library puts petabytes of data available in “near-line” storage.</a:t>
            </a:r>
          </a:p>
        </p:txBody>
      </p:sp>
      <p:sp>
        <p:nvSpPr>
          <p:cNvPr id="4" name="Slide Number Placeholder 3"/>
          <p:cNvSpPr>
            <a:spLocks noGrp="1"/>
          </p:cNvSpPr>
          <p:nvPr>
            <p:ph type="sldNum" sz="quarter" idx="5"/>
          </p:nvPr>
        </p:nvSpPr>
        <p:spPr/>
        <p:txBody>
          <a:bodyPr/>
          <a:lstStyle/>
          <a:p>
            <a:fld id="{0B1A8099-9B30-4F92-A5B7-71B41EACD542}" type="slidenum">
              <a:rPr lang="en-US" smtClean="0"/>
              <a:t>38</a:t>
            </a:fld>
            <a:endParaRPr lang="en-US"/>
          </a:p>
        </p:txBody>
      </p:sp>
    </p:spTree>
    <p:extLst>
      <p:ext uri="{BB962C8B-B14F-4D97-AF65-F5344CB8AC3E}">
        <p14:creationId xmlns:p14="http://schemas.microsoft.com/office/powerpoint/2010/main" val="335126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 eye can discern slightly more than 16 million colors, but 24 bit pixels provide near-photographic color depth.</a:t>
            </a:r>
          </a:p>
        </p:txBody>
      </p:sp>
      <p:sp>
        <p:nvSpPr>
          <p:cNvPr id="4" name="Slide Number Placeholder 3"/>
          <p:cNvSpPr>
            <a:spLocks noGrp="1"/>
          </p:cNvSpPr>
          <p:nvPr>
            <p:ph type="sldNum" sz="quarter" idx="5"/>
          </p:nvPr>
        </p:nvSpPr>
        <p:spPr/>
        <p:txBody>
          <a:bodyPr/>
          <a:lstStyle/>
          <a:p>
            <a:fld id="{0B1A8099-9B30-4F92-A5B7-71B41EACD542}" type="slidenum">
              <a:rPr lang="en-US" smtClean="0"/>
              <a:t>43</a:t>
            </a:fld>
            <a:endParaRPr lang="en-US"/>
          </a:p>
        </p:txBody>
      </p:sp>
    </p:spTree>
    <p:extLst>
      <p:ext uri="{BB962C8B-B14F-4D97-AF65-F5344CB8AC3E}">
        <p14:creationId xmlns:p14="http://schemas.microsoft.com/office/powerpoint/2010/main" val="4012536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response time means about 1 </a:t>
            </a:r>
            <a:r>
              <a:rPr lang="en-US" dirty="0" err="1"/>
              <a:t>ms.</a:t>
            </a:r>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47</a:t>
            </a:fld>
            <a:endParaRPr lang="en-US"/>
          </a:p>
        </p:txBody>
      </p:sp>
    </p:spTree>
    <p:extLst>
      <p:ext uri="{BB962C8B-B14F-4D97-AF65-F5344CB8AC3E}">
        <p14:creationId xmlns:p14="http://schemas.microsoft.com/office/powerpoint/2010/main" val="147385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alternative to a capacitive touchscreen is a resistive touchscreen, described in the textbook.</a:t>
            </a:r>
          </a:p>
        </p:txBody>
      </p:sp>
      <p:sp>
        <p:nvSpPr>
          <p:cNvPr id="4" name="Slide Number Placeholder 3"/>
          <p:cNvSpPr>
            <a:spLocks noGrp="1"/>
          </p:cNvSpPr>
          <p:nvPr>
            <p:ph type="sldNum" sz="quarter" idx="5"/>
          </p:nvPr>
        </p:nvSpPr>
        <p:spPr/>
        <p:txBody>
          <a:bodyPr/>
          <a:lstStyle/>
          <a:p>
            <a:fld id="{0B1A8099-9B30-4F92-A5B7-71B41EACD542}" type="slidenum">
              <a:rPr lang="en-US" smtClean="0"/>
              <a:t>49</a:t>
            </a:fld>
            <a:endParaRPr lang="en-US"/>
          </a:p>
        </p:txBody>
      </p:sp>
    </p:spTree>
    <p:extLst>
      <p:ext uri="{BB962C8B-B14F-4D97-AF65-F5344CB8AC3E}">
        <p14:creationId xmlns:p14="http://schemas.microsoft.com/office/powerpoint/2010/main" val="287876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Wireless connections can be Bluetooth or operate in the </a:t>
            </a:r>
            <a:r>
              <a:rPr lang="en-US" dirty="0" err="1"/>
              <a:t>WiFi</a:t>
            </a:r>
            <a:r>
              <a:rPr lang="en-US" dirty="0"/>
              <a:t> bands.  They could also use an infrared connection, similar to some remote controls.</a:t>
            </a:r>
          </a:p>
          <a:p>
            <a:endParaRPr lang="en-US" dirty="0"/>
          </a:p>
          <a:p>
            <a:r>
              <a:rPr lang="en-US" dirty="0"/>
              <a:t>Keystrokes are converted to electrical signals in several ways:</a:t>
            </a:r>
          </a:p>
          <a:p>
            <a:pPr marL="171450" indent="-171450">
              <a:buFont typeface="Arial" panose="020B0604020202020204" pitchFamily="34" charset="0"/>
              <a:buChar char="•"/>
            </a:pPr>
            <a:r>
              <a:rPr lang="en-US" dirty="0"/>
              <a:t>Membrane keyboard</a:t>
            </a:r>
          </a:p>
          <a:p>
            <a:pPr marL="171450" indent="-171450">
              <a:buFont typeface="Arial" panose="020B0604020202020204" pitchFamily="34" charset="0"/>
              <a:buChar char="•"/>
            </a:pPr>
            <a:r>
              <a:rPr lang="en-US" dirty="0"/>
              <a:t>Dome-switch keyboard</a:t>
            </a:r>
          </a:p>
          <a:p>
            <a:pPr marL="171450" indent="-171450">
              <a:buFont typeface="Arial" panose="020B0604020202020204" pitchFamily="34" charset="0"/>
              <a:buChar char="•"/>
            </a:pPr>
            <a:r>
              <a:rPr lang="en-US" dirty="0"/>
              <a:t>Scissor-switch keyboard</a:t>
            </a:r>
          </a:p>
          <a:p>
            <a:pPr marL="171450" indent="-171450">
              <a:buFont typeface="Arial" panose="020B0604020202020204" pitchFamily="34" charset="0"/>
              <a:buChar char="•"/>
            </a:pPr>
            <a:r>
              <a:rPr lang="en-US" dirty="0"/>
              <a:t>Capacitive keyboard</a:t>
            </a:r>
          </a:p>
          <a:p>
            <a:pPr marL="171450" indent="-171450">
              <a:buFont typeface="Arial" panose="020B0604020202020204" pitchFamily="34" charset="0"/>
              <a:buChar char="•"/>
            </a:pPr>
            <a:r>
              <a:rPr lang="en-US" dirty="0"/>
              <a:t>Mechanical-switch keyboard</a:t>
            </a:r>
          </a:p>
          <a:p>
            <a:pPr marL="171450" indent="-171450">
              <a:buFont typeface="Arial" panose="020B0604020202020204" pitchFamily="34" charset="0"/>
              <a:buChar char="•"/>
            </a:pPr>
            <a:r>
              <a:rPr lang="en-US" dirty="0"/>
              <a:t>Hot-swappable keyboard</a:t>
            </a:r>
          </a:p>
          <a:p>
            <a:pPr marL="171450" indent="-171450">
              <a:buFont typeface="Arial" panose="020B0604020202020204" pitchFamily="34" charset="0"/>
              <a:buChar char="•"/>
            </a:pPr>
            <a:r>
              <a:rPr lang="en-US" dirty="0"/>
              <a:t>Buckling-spring keyboard</a:t>
            </a:r>
          </a:p>
          <a:p>
            <a:pPr marL="171450" indent="-171450">
              <a:buFont typeface="Arial" panose="020B0604020202020204" pitchFamily="34" charset="0"/>
              <a:buChar char="•"/>
            </a:pPr>
            <a:r>
              <a:rPr lang="en-US" dirty="0"/>
              <a:t>Hall-effect keyboard</a:t>
            </a:r>
          </a:p>
          <a:p>
            <a:endParaRPr lang="en-US" dirty="0"/>
          </a:p>
          <a:p>
            <a:r>
              <a:rPr lang="en-US" dirty="0"/>
              <a:t>Internal circuitry must “debounce” the signal no matter what kind of switch is used.  Keyboard circuitry also provides for “rollover,” the case where the next key in a sequence if presses before the current one is completely released.  Keyboards may provide </a:t>
            </a:r>
            <a:r>
              <a:rPr lang="en-US" dirty="0" err="1"/>
              <a:t>tacticle</a:t>
            </a:r>
            <a:r>
              <a:rPr lang="en-US" dirty="0"/>
              <a:t> and audible feed </a:t>
            </a:r>
            <a:r>
              <a:rPr lang="en-US" dirty="0" err="1"/>
              <a:t>backt</a:t>
            </a:r>
            <a:r>
              <a:rPr lang="en-US" dirty="0"/>
              <a:t> to the typist.</a:t>
            </a:r>
          </a:p>
        </p:txBody>
      </p:sp>
      <p:sp>
        <p:nvSpPr>
          <p:cNvPr id="4" name="Slide Number Placeholder 3"/>
          <p:cNvSpPr>
            <a:spLocks noGrp="1"/>
          </p:cNvSpPr>
          <p:nvPr>
            <p:ph type="sldNum" sz="quarter" idx="5"/>
          </p:nvPr>
        </p:nvSpPr>
        <p:spPr/>
        <p:txBody>
          <a:bodyPr/>
          <a:lstStyle/>
          <a:p>
            <a:fld id="{0B1A8099-9B30-4F92-A5B7-71B41EACD542}" type="slidenum">
              <a:rPr lang="en-US" smtClean="0"/>
              <a:t>53</a:t>
            </a:fld>
            <a:endParaRPr lang="en-US"/>
          </a:p>
        </p:txBody>
      </p:sp>
    </p:spTree>
    <p:extLst>
      <p:ext uri="{BB962C8B-B14F-4D97-AF65-F5344CB8AC3E}">
        <p14:creationId xmlns:p14="http://schemas.microsoft.com/office/powerpoint/2010/main" val="47434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54</a:t>
            </a:fld>
            <a:endParaRPr lang="en-US"/>
          </a:p>
        </p:txBody>
      </p:sp>
    </p:spTree>
    <p:extLst>
      <p:ext uri="{BB962C8B-B14F-4D97-AF65-F5344CB8AC3E}">
        <p14:creationId xmlns:p14="http://schemas.microsoft.com/office/powerpoint/2010/main" val="311862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disks as opposed to flexible of “floppy” disks formerly used to store small amounts of data, up to about 1.44 MB.</a:t>
            </a:r>
          </a:p>
          <a:p>
            <a:endParaRPr lang="en-US" dirty="0"/>
          </a:p>
          <a:p>
            <a:r>
              <a:rPr lang="en-US" dirty="0"/>
              <a:t>The image is a magnetic disk with the cover removed.  A read and write head is visible on the top surface of the top platter. The edges of three other platters are visible below the top platter.</a:t>
            </a:r>
          </a:p>
          <a:p>
            <a:endParaRPr lang="en-US" dirty="0"/>
          </a:p>
          <a:p>
            <a:r>
              <a:rPr lang="en-US" dirty="0"/>
              <a:t>As of 2023, a 2 TB magnetic disk was available in the $30-50 price range; a similar solid-state disk cost about $100-150.  Prices of solid-state disks have declined substantially since about 2020.  It is reasonable to conjecture that they will drop below the prices of mechanical disks within a few years given the complexity and precision manufacturing needed for mechanical disks.  Magnetic disks might be as extinct as floppy disks by 2030.</a:t>
            </a:r>
          </a:p>
        </p:txBody>
      </p:sp>
      <p:sp>
        <p:nvSpPr>
          <p:cNvPr id="4" name="Slide Number Placeholder 3"/>
          <p:cNvSpPr>
            <a:spLocks noGrp="1"/>
          </p:cNvSpPr>
          <p:nvPr>
            <p:ph type="sldNum" sz="quarter" idx="5"/>
          </p:nvPr>
        </p:nvSpPr>
        <p:spPr/>
        <p:txBody>
          <a:bodyPr/>
          <a:lstStyle/>
          <a:p>
            <a:fld id="{0B1A8099-9B30-4F92-A5B7-71B41EACD542}" type="slidenum">
              <a:rPr lang="en-US" smtClean="0"/>
              <a:t>7</a:t>
            </a:fld>
            <a:endParaRPr lang="en-US"/>
          </a:p>
        </p:txBody>
      </p:sp>
    </p:spTree>
    <p:extLst>
      <p:ext uri="{BB962C8B-B14F-4D97-AF65-F5344CB8AC3E}">
        <p14:creationId xmlns:p14="http://schemas.microsoft.com/office/powerpoint/2010/main" val="241246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9</a:t>
            </a:fld>
            <a:endParaRPr lang="en-US"/>
          </a:p>
        </p:txBody>
      </p:sp>
    </p:spTree>
    <p:extLst>
      <p:ext uri="{BB962C8B-B14F-4D97-AF65-F5344CB8AC3E}">
        <p14:creationId xmlns:p14="http://schemas.microsoft.com/office/powerpoint/2010/main" val="265602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such thing as a free lunch.  The penalty for increased capacity is poor write performance.</a:t>
            </a:r>
          </a:p>
          <a:p>
            <a:endParaRPr lang="en-US" dirty="0"/>
          </a:p>
          <a:p>
            <a:r>
              <a:rPr lang="en-US" dirty="0"/>
              <a:t>Western Digital confusingly calls shingled magnetic recording “zoned” magnetic recording.  It is rumored that WD has sold shingled magnetic drives into the consumer market.</a:t>
            </a:r>
          </a:p>
          <a:p>
            <a:endParaRPr lang="en-US" dirty="0"/>
          </a:p>
          <a:p>
            <a:r>
              <a:rPr lang="en-US" dirty="0" err="1">
                <a:effectLst/>
                <a:latin typeface="Times New Roman" panose="02020603050405020304" pitchFamily="18" charset="0"/>
              </a:rPr>
              <a:t>SMR</a:t>
            </a:r>
            <a:r>
              <a:rPr lang="en-US" dirty="0">
                <a:effectLst/>
                <a:latin typeface="Times New Roman" panose="02020603050405020304" pitchFamily="18" charset="0"/>
              </a:rPr>
              <a:t> drives come in three flavors. Drive-managed </a:t>
            </a:r>
            <a:r>
              <a:rPr lang="en-US" dirty="0" err="1">
                <a:effectLst/>
                <a:latin typeface="Times New Roman" panose="02020603050405020304" pitchFamily="18" charset="0"/>
              </a:rPr>
              <a:t>SMR</a:t>
            </a:r>
            <a:r>
              <a:rPr lang="en-US" dirty="0">
                <a:effectLst/>
                <a:latin typeface="Times New Roman" panose="02020603050405020304" pitchFamily="18" charset="0"/>
              </a:rPr>
              <a:t> drives handle the necessary updates from non-sequential writes with electronics that are part of the drive. Host-aware </a:t>
            </a:r>
            <a:r>
              <a:rPr lang="en-US" dirty="0" err="1">
                <a:effectLst/>
                <a:latin typeface="Times New Roman" panose="02020603050405020304" pitchFamily="18" charset="0"/>
              </a:rPr>
              <a:t>SMR</a:t>
            </a:r>
            <a:r>
              <a:rPr lang="en-US" dirty="0">
                <a:effectLst/>
                <a:latin typeface="Times New Roman" panose="02020603050405020304" pitchFamily="18" charset="0"/>
              </a:rPr>
              <a:t> drives use internal electronics to handle updates, but the host operating system is aware of the </a:t>
            </a:r>
            <a:r>
              <a:rPr lang="en-US" dirty="0" err="1">
                <a:effectLst/>
                <a:latin typeface="Times New Roman" panose="02020603050405020304" pitchFamily="18" charset="0"/>
              </a:rPr>
              <a:t>SMR</a:t>
            </a:r>
            <a:r>
              <a:rPr lang="en-US" dirty="0">
                <a:effectLst/>
                <a:latin typeface="Times New Roman" panose="02020603050405020304" pitchFamily="18" charset="0"/>
              </a:rPr>
              <a:t> nature of the drive and so can optimize sequences of writes. Host- managed </a:t>
            </a:r>
            <a:r>
              <a:rPr lang="en-US" dirty="0" err="1">
                <a:effectLst/>
                <a:latin typeface="Times New Roman" panose="02020603050405020304" pitchFamily="18" charset="0"/>
              </a:rPr>
              <a:t>SMR</a:t>
            </a:r>
            <a:r>
              <a:rPr lang="en-US" dirty="0">
                <a:effectLst/>
                <a:latin typeface="Times New Roman" panose="02020603050405020304" pitchFamily="18" charset="0"/>
              </a:rPr>
              <a:t> drives expect the host operating system to handle the complexity of random writes</a:t>
            </a:r>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20</a:t>
            </a:fld>
            <a:endParaRPr lang="en-US"/>
          </a:p>
        </p:txBody>
      </p:sp>
    </p:spTree>
    <p:extLst>
      <p:ext uri="{BB962C8B-B14F-4D97-AF65-F5344CB8AC3E}">
        <p14:creationId xmlns:p14="http://schemas.microsoft.com/office/powerpoint/2010/main" val="381428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“head crash” occurs if a head touches the disk platter outside the landing zone. It is likely that permanent damage will be done at the point of the crash and possible that material abraded from the disk or head will cause more crashes quickly resulting in catastrophic failure. Head crashes can be caused by physical or electrostatic shock, operation outside the drive’s designed temperature, operation at high altitude, or contamination of the air inside the drive.</a:t>
            </a:r>
          </a:p>
          <a:p>
            <a:endParaRPr lang="en-US" dirty="0"/>
          </a:p>
          <a:p>
            <a:r>
              <a:rPr lang="en-US" dirty="0"/>
              <a:t>The photograph </a:t>
            </a:r>
            <a:r>
              <a:rPr lang="en-US" dirty="0" err="1"/>
              <a:t>showa</a:t>
            </a:r>
            <a:r>
              <a:rPr lang="en-US" dirty="0"/>
              <a:t> an abraded area of the disk several tracks wide and completely around the platter. This disk has suffered a catastrophic failure and </a:t>
            </a:r>
            <a:r>
              <a:rPr lang="en-US"/>
              <a:t>is unusable.</a:t>
            </a:r>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21</a:t>
            </a:fld>
            <a:endParaRPr lang="en-US"/>
          </a:p>
        </p:txBody>
      </p:sp>
    </p:spTree>
    <p:extLst>
      <p:ext uri="{BB962C8B-B14F-4D97-AF65-F5344CB8AC3E}">
        <p14:creationId xmlns:p14="http://schemas.microsoft.com/office/powerpoint/2010/main" val="259926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inion Pro" panose="02040503050306020203" pitchFamily="18" charset="0"/>
                <a:ea typeface="Times New Roman" panose="02020603050405020304" pitchFamily="18" charset="0"/>
                <a:cs typeface="Times New Roman" panose="02020603050405020304" pitchFamily="18" charset="0"/>
              </a:rPr>
              <a:t>Disk heads do not touch the disk surface in normal operation. Instead, they fly about 10 nm above the surface of the disk on an air bearing created by air friction with the spinning platters. The heads are retracted to a lubricated landing zone when power is removed from the disk. When a disk is powered up, the heads remain in the landing zone until the platters are spinning fast enough to create the air bearing. An alternative to the landing zone is an unload ramp. During power-down, the heads are moved to the outer edge of the platters where they encounter a ramp structure that lifts the heads away from the disk surface. The heads are moved off the ramp only when the platters are spinning fast enough to allow the heads to fly.</a:t>
            </a:r>
          </a:p>
          <a:p>
            <a:endParaRPr lang="en-US" dirty="0"/>
          </a:p>
        </p:txBody>
      </p:sp>
      <p:sp>
        <p:nvSpPr>
          <p:cNvPr id="4" name="Slide Number Placeholder 3"/>
          <p:cNvSpPr>
            <a:spLocks noGrp="1"/>
          </p:cNvSpPr>
          <p:nvPr>
            <p:ph type="sldNum" sz="quarter" idx="5"/>
          </p:nvPr>
        </p:nvSpPr>
        <p:spPr/>
        <p:txBody>
          <a:bodyPr/>
          <a:lstStyle/>
          <a:p>
            <a:fld id="{0B1A8099-9B30-4F92-A5B7-71B41EACD542}" type="slidenum">
              <a:rPr lang="en-US" smtClean="0"/>
              <a:t>22</a:t>
            </a:fld>
            <a:endParaRPr lang="en-US"/>
          </a:p>
        </p:txBody>
      </p:sp>
    </p:spTree>
    <p:extLst>
      <p:ext uri="{BB962C8B-B14F-4D97-AF65-F5344CB8AC3E}">
        <p14:creationId xmlns:p14="http://schemas.microsoft.com/office/powerpoint/2010/main" val="350775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Failures in the CPU, bus, or connection to the disk drive result in incorrect data being recorded. In that case, the error correcting code will be computed in incorrect data and cannot indicate an error when the block is read. This is silent data corruption, and a problem of concern to those who work with disk arrays. Silent data corruption can occur with solid-state drives or main memory as well because the cause is incorrect data delivered to the storage device or memory.</a:t>
            </a:r>
          </a:p>
        </p:txBody>
      </p:sp>
      <p:sp>
        <p:nvSpPr>
          <p:cNvPr id="4" name="Slide Number Placeholder 3"/>
          <p:cNvSpPr>
            <a:spLocks noGrp="1"/>
          </p:cNvSpPr>
          <p:nvPr>
            <p:ph type="sldNum" sz="quarter" idx="5"/>
          </p:nvPr>
        </p:nvSpPr>
        <p:spPr/>
        <p:txBody>
          <a:bodyPr/>
          <a:lstStyle/>
          <a:p>
            <a:fld id="{0B1A8099-9B30-4F92-A5B7-71B41EACD542}" type="slidenum">
              <a:rPr lang="en-US" smtClean="0"/>
              <a:t>23</a:t>
            </a:fld>
            <a:endParaRPr lang="en-US"/>
          </a:p>
        </p:txBody>
      </p:sp>
    </p:spTree>
    <p:extLst>
      <p:ext uri="{BB962C8B-B14F-4D97-AF65-F5344CB8AC3E}">
        <p14:creationId xmlns:p14="http://schemas.microsoft.com/office/powerpoint/2010/main" val="61803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3.15 inches long, 0.87 inches wide, and 0.09 inches thick, about the same size as a stick of chewing gum. The PCIe four lane interface gives write speeds of 2,100 MB/second and read speeds of 3,500 MB/second according to the manufacturer’s specification. Price for the 2 TB version at the end of 2022 was about $160. By comparison, a 2 TB magnetic disk would cost about $50.</a:t>
            </a:r>
          </a:p>
          <a:p>
            <a:endParaRPr lang="en-US" dirty="0"/>
          </a:p>
          <a:p>
            <a:r>
              <a:rPr lang="en-US" dirty="0"/>
              <a:t>Each stick of chewing gum  … dimensions shall not exceed 7.62 cm (3.00 in) in length, 2.22 cm (0.87 in) in width, and 0.24 cm (0.09 in) in thickness.  -- U.S. Department of Agriculture.</a:t>
            </a:r>
          </a:p>
        </p:txBody>
      </p:sp>
      <p:sp>
        <p:nvSpPr>
          <p:cNvPr id="4" name="Slide Number Placeholder 3"/>
          <p:cNvSpPr>
            <a:spLocks noGrp="1"/>
          </p:cNvSpPr>
          <p:nvPr>
            <p:ph type="sldNum" sz="quarter" idx="5"/>
          </p:nvPr>
        </p:nvSpPr>
        <p:spPr/>
        <p:txBody>
          <a:bodyPr/>
          <a:lstStyle/>
          <a:p>
            <a:fld id="{0B1A8099-9B30-4F92-A5B7-71B41EACD542}" type="slidenum">
              <a:rPr lang="en-US" smtClean="0"/>
              <a:t>25</a:t>
            </a:fld>
            <a:endParaRPr lang="en-US"/>
          </a:p>
        </p:txBody>
      </p:sp>
    </p:spTree>
    <p:extLst>
      <p:ext uri="{BB962C8B-B14F-4D97-AF65-F5344CB8AC3E}">
        <p14:creationId xmlns:p14="http://schemas.microsoft.com/office/powerpoint/2010/main" val="384805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RAID 5</a:t>
            </a:r>
          </a:p>
          <a:p>
            <a:r>
              <a:rPr lang="en-US" dirty="0"/>
              <a:t>A logical drive of eight data blocks is split across three physical drives, each with a mixture data blocks and parity blocks.</a:t>
            </a:r>
          </a:p>
          <a:p>
            <a:endParaRPr lang="en-US" dirty="0"/>
          </a:p>
          <a:p>
            <a:r>
              <a:rPr lang="en-US" dirty="0"/>
              <a:t>If physical drive 0 fails, data blocks 0, 3, and 6 are lost along with the parity block computed from blocks 4 and 5.  However, block 0 can be regenerated from data block 1 on physical drive 1 and the parity(0,1) block on drive 2. Similarly, data blocks 3 and 6 can be recreated from the data and parity blocks on the two functional drives.</a:t>
            </a:r>
          </a:p>
          <a:p>
            <a:endParaRPr lang="en-US" dirty="0"/>
          </a:p>
          <a:p>
            <a:r>
              <a:rPr lang="en-US" dirty="0"/>
              <a:t>No data is lost, but the array is no longer redundant.  The RAID controller can continue to respond to requests for data blocks 0, 3, and 6 by computing the values using information from the operational drives.</a:t>
            </a:r>
          </a:p>
          <a:p>
            <a:endParaRPr lang="en-US" dirty="0"/>
          </a:p>
          <a:p>
            <a:r>
              <a:rPr lang="en-US" dirty="0"/>
              <a:t>When drive 0 is replaced, the controller can rebuild the drive by computing the data and parity blocks from the other two drives.  A second drive failure before the failed drive is rebuilt causes the loss of all data in the array.</a:t>
            </a:r>
          </a:p>
          <a:p>
            <a:endParaRPr lang="en-US" dirty="0"/>
          </a:p>
          <a:p>
            <a:r>
              <a:rPr lang="en-US" dirty="0"/>
              <a:t>In a real RAID array where will be many more than eight data blocks, but the principal is the same.  Raid 5 arrays are possible with many more than 3 physical drives using a similar arrangement of data and parity blocks.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A584DBA-DD2E-45FD-812B-E4E265D28E72}"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Montserrat" panose="000005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latin typeface="Source Serif Pro" panose="02040603050405020204" pitchFamily="18" charset="0"/>
                <a:ea typeface="Source Serif Pro" panose="020406030504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Box 4">
            <a:extLst>
              <a:ext uri="{FF2B5EF4-FFF2-40B4-BE49-F238E27FC236}">
                <a16:creationId xmlns:a16="http://schemas.microsoft.com/office/drawing/2014/main" id="{43BA6A9F-B88B-4DA3-EACC-D5B379347FC3}"/>
              </a:ext>
            </a:extLst>
          </p:cNvPr>
          <p:cNvSpPr txBox="1">
            <a:spLocks noChangeArrowheads="1"/>
          </p:cNvSpPr>
          <p:nvPr userDrawn="1"/>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dirty="0">
                <a:latin typeface="Arial" panose="020B0604020202020204" pitchFamily="34" charset="0"/>
                <a:cs typeface="Arial" panose="020B0604020202020204" pitchFamily="34" charset="0"/>
              </a:rPr>
              <a:t>Copyright © 2016, 2023 by Bob Brown</a:t>
            </a:r>
          </a:p>
        </p:txBody>
      </p:sp>
      <p:pic>
        <p:nvPicPr>
          <p:cNvPr id="7"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616ADF55-6EE1-5167-AC61-D394E09F2C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2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62400" y="6356350"/>
            <a:ext cx="2133600" cy="365125"/>
          </a:xfrm>
          <a:prstGeom prst="rect">
            <a:avLst/>
          </a:prstGeom>
        </p:spPr>
        <p:txBody>
          <a:bodyPr/>
          <a:lstStyle/>
          <a:p>
            <a:fld id="{3E72F039-8943-4EA0-8F33-435C8A9A98D3}" type="datetime1">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7856509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0"/>
            <a:ext cx="6019800" cy="4602163"/>
          </a:xfrm>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62400" y="6356350"/>
            <a:ext cx="2133600" cy="365125"/>
          </a:xfrm>
          <a:prstGeom prst="rect">
            <a:avLst/>
          </a:prstGeom>
        </p:spPr>
        <p:txBody>
          <a:bodyPr/>
          <a:lstStyle/>
          <a:p>
            <a:fld id="{9DB0FE9C-8BDE-465E-9B91-734F2248DABD}" type="datetime1">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1783132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298" y="608402"/>
            <a:ext cx="7773405" cy="641890"/>
          </a:xfrm>
        </p:spPr>
        <p:txBody>
          <a:bodyPr/>
          <a:lstStyle/>
          <a:p>
            <a:r>
              <a:rPr lang="en-US"/>
              <a:t>Click to edit Master title style</a:t>
            </a:r>
          </a:p>
        </p:txBody>
      </p:sp>
      <p:sp>
        <p:nvSpPr>
          <p:cNvPr id="3" name="Text Placeholder 2"/>
          <p:cNvSpPr>
            <a:spLocks noGrp="1"/>
          </p:cNvSpPr>
          <p:nvPr>
            <p:ph type="body" sz="half" idx="1"/>
          </p:nvPr>
        </p:nvSpPr>
        <p:spPr>
          <a:xfrm>
            <a:off x="685299" y="1250293"/>
            <a:ext cx="3790238" cy="4848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68466" y="1250293"/>
            <a:ext cx="3790238" cy="4848602"/>
          </a:xfrm>
        </p:spPr>
        <p:txBody>
          <a:bodyPr/>
          <a:lstStyle/>
          <a:p>
            <a:pPr lvl="0"/>
            <a:endParaRPr lang="en-US" noProof="0"/>
          </a:p>
        </p:txBody>
      </p:sp>
      <p:sp>
        <p:nvSpPr>
          <p:cNvPr id="5" name="Date Placeholder 4"/>
          <p:cNvSpPr>
            <a:spLocks noGrp="1" noChangeArrowheads="1"/>
          </p:cNvSpPr>
          <p:nvPr>
            <p:ph type="dt" sz="half" idx="10"/>
          </p:nvPr>
        </p:nvSpPr>
        <p:spPr>
          <a:xfrm>
            <a:off x="3962400" y="6356350"/>
            <a:ext cx="2133600" cy="365125"/>
          </a:xfrm>
          <a:prstGeom prst="rect">
            <a:avLst/>
          </a:prstGeom>
          <a:ln/>
        </p:spPr>
        <p:txBody>
          <a:bodyPr/>
          <a:lstStyle>
            <a:lvl1pPr>
              <a:defRPr/>
            </a:lvl1pPr>
          </a:lstStyle>
          <a:p>
            <a:fld id="{63BFB77D-13A7-46D2-9EE5-6C52C918BAEA}" type="datetime1">
              <a:rPr lang="en-US" smtClean="0"/>
              <a:t>5/13/2023</a:t>
            </a:fld>
            <a:endParaRPr lang="en-US"/>
          </a:p>
        </p:txBody>
      </p:sp>
      <p:sp>
        <p:nvSpPr>
          <p:cNvPr id="7" name="Rectangle 6"/>
          <p:cNvSpPr>
            <a:spLocks noGrp="1" noChangeArrowheads="1"/>
          </p:cNvSpPr>
          <p:nvPr>
            <p:ph type="sldNum" sz="quarter" idx="12"/>
          </p:nvPr>
        </p:nvSpPr>
        <p:spPr>
          <a:ln/>
        </p:spPr>
        <p:txBody>
          <a:bodyPr/>
          <a:lstStyle>
            <a:lvl1pPr>
              <a:defRPr/>
            </a:lvl1pPr>
          </a:lstStyle>
          <a:p>
            <a:fld id="{B2A7AFB8-F9BC-4A80-BD12-A5BA31256CCB}" type="slidenum">
              <a:rPr lang="en-US"/>
              <a:pPr/>
              <a:t>‹#›</a:t>
            </a:fld>
            <a:endParaRPr lang="en-US"/>
          </a:p>
        </p:txBody>
      </p:sp>
    </p:spTree>
    <p:extLst>
      <p:ext uri="{BB962C8B-B14F-4D97-AF65-F5344CB8AC3E}">
        <p14:creationId xmlns:p14="http://schemas.microsoft.com/office/powerpoint/2010/main" val="63474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62400" y="6356350"/>
            <a:ext cx="2133600" cy="365125"/>
          </a:xfrm>
          <a:prstGeom prst="rect">
            <a:avLst/>
          </a:prstGeom>
        </p:spPr>
        <p:txBody>
          <a:bodyPr/>
          <a:lstStyle/>
          <a:p>
            <a:fld id="{9AF8E697-A664-4BDA-8B7E-1BC8EC3E5C5E}" type="datetime1">
              <a:rPr lang="en-US" smtClean="0"/>
              <a:t>5/13/2023</a:t>
            </a:fld>
            <a:endParaRPr lang="en-US" dirty="0"/>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7791735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62400" y="6356350"/>
            <a:ext cx="2133600" cy="365125"/>
          </a:xfrm>
          <a:prstGeom prst="rect">
            <a:avLst/>
          </a:prstGeom>
        </p:spPr>
        <p:txBody>
          <a:bodyPr/>
          <a:lstStyle/>
          <a:p>
            <a:fld id="{8A8FAFDE-55BE-45F4-BDF1-34AA5536B19E}" type="datetime1">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6766178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Arial" panose="020B0604020202020204" pitchFamily="34" charset="0"/>
              <a:buChar char="•"/>
              <a:defRPr sz="24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962400" y="6356350"/>
            <a:ext cx="2133600" cy="365125"/>
          </a:xfrm>
          <a:prstGeom prst="rect">
            <a:avLst/>
          </a:prstGeom>
        </p:spPr>
        <p:txBody>
          <a:bodyPr/>
          <a:lstStyle/>
          <a:p>
            <a:fld id="{AC55CDCE-76E3-400F-8E34-D82F222697B8}" type="datetime1">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8143749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marL="342900" indent="-342900">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962400" y="6356350"/>
            <a:ext cx="2133600" cy="365125"/>
          </a:xfrm>
          <a:prstGeom prst="rect">
            <a:avLst/>
          </a:prstGeom>
        </p:spPr>
        <p:txBody>
          <a:bodyPr/>
          <a:lstStyle/>
          <a:p>
            <a:fld id="{3CB0DD13-7067-4BA3-AA10-2A08F209628F}" type="datetime1">
              <a:rPr lang="en-US" smtClean="0"/>
              <a:t>5/13/2023</a:t>
            </a:fld>
            <a:endParaRPr lang="en-US"/>
          </a:p>
        </p:txBody>
      </p:sp>
      <p:sp>
        <p:nvSpPr>
          <p:cNvPr id="9" name="Slide Number Placeholder 8"/>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605973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962400" y="6356350"/>
            <a:ext cx="2133600" cy="365125"/>
          </a:xfrm>
          <a:prstGeom prst="rect">
            <a:avLst/>
          </a:prstGeom>
        </p:spPr>
        <p:txBody>
          <a:bodyPr/>
          <a:lstStyle/>
          <a:p>
            <a:fld id="{63E4154B-7D34-4F32-900E-02FB040D14B5}" type="datetime1">
              <a:rPr lang="en-US" smtClean="0"/>
              <a:t>5/13/2023</a:t>
            </a:fld>
            <a:endParaRPr lang="en-US"/>
          </a:p>
        </p:txBody>
      </p:sp>
      <p:sp>
        <p:nvSpPr>
          <p:cNvPr id="5" name="Slide Number Placeholder 4"/>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2462985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356350"/>
            <a:ext cx="2133600" cy="365125"/>
          </a:xfrm>
          <a:prstGeom prst="rect">
            <a:avLst/>
          </a:prstGeom>
        </p:spPr>
        <p:txBody>
          <a:bodyPr/>
          <a:lstStyle/>
          <a:p>
            <a:fld id="{E61143DF-4912-4AD8-9C62-0C585EF90861}" type="datetime1">
              <a:rPr lang="en-US" smtClean="0"/>
              <a:t>5/13/2023</a:t>
            </a:fld>
            <a:endParaRPr lang="en-US"/>
          </a:p>
        </p:txBody>
      </p:sp>
      <p:sp>
        <p:nvSpPr>
          <p:cNvPr id="4" name="Slide Number Placeholder 3"/>
          <p:cNvSpPr>
            <a:spLocks noGrp="1"/>
          </p:cNvSpPr>
          <p:nvPr>
            <p:ph type="sldNum" sz="quarter" idx="12"/>
          </p:nvPr>
        </p:nvSpPr>
        <p:spPr/>
        <p:txBody>
          <a:bodyPr/>
          <a:lstStyle/>
          <a:p>
            <a:fld id="{3687BEAF-6B68-46DD-A874-7A95F0DB4145}" type="slidenum">
              <a:rPr lang="en-US" smtClean="0"/>
              <a:t>‹#›</a:t>
            </a:fld>
            <a:endParaRPr lang="en-US"/>
          </a:p>
        </p:txBody>
      </p:sp>
      <p:sp>
        <p:nvSpPr>
          <p:cNvPr id="3" name="Rectangle 2"/>
          <p:cNvSpPr/>
          <p:nvPr userDrawn="1"/>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23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717550"/>
          </a:xfrm>
        </p:spPr>
        <p:txBody>
          <a:bodyPr anchor="b">
            <a:normAutofit/>
          </a:bodyPr>
          <a:lstStyle>
            <a:lvl1pPr algn="ctr">
              <a:defRPr sz="3200" b="1"/>
            </a:lvl1pPr>
          </a:lstStyle>
          <a:p>
            <a:r>
              <a:rPr lang="en-US"/>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marL="742950" indent="-285750">
              <a:buFont typeface="Arial" panose="020B0604020202020204" pitchFamily="34" charset="0"/>
              <a:buChar char="•"/>
              <a:defRPr sz="2800"/>
            </a:lvl2pPr>
            <a:lvl3pPr marL="1143000" indent="-228600">
              <a:buFont typeface="Arial" panose="020B0604020202020204" pitchFamily="34" charset="0"/>
              <a:buChar char="•"/>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962400" y="6356350"/>
            <a:ext cx="2133600" cy="365125"/>
          </a:xfrm>
          <a:prstGeom prst="rect">
            <a:avLst/>
          </a:prstGeom>
        </p:spPr>
        <p:txBody>
          <a:bodyPr/>
          <a:lstStyle/>
          <a:p>
            <a:fld id="{68CFBE13-D4F8-4C34-B1AC-C4B39CB26297}" type="datetime1">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3206975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962400" y="6356350"/>
            <a:ext cx="2133600" cy="365125"/>
          </a:xfrm>
          <a:prstGeom prst="rect">
            <a:avLst/>
          </a:prstGeom>
        </p:spPr>
        <p:txBody>
          <a:bodyPr/>
          <a:lstStyle/>
          <a:p>
            <a:fld id="{846AF2E4-A294-40A7-89A3-3A51BDF23541}" type="datetime1">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40418959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userDrawn="1"/>
        </p:nvPicPr>
        <p:blipFill>
          <a:blip r:embed="rId14"/>
          <a:stretch>
            <a:fillRect/>
          </a:stretch>
        </p:blipFill>
        <p:spPr>
          <a:xfrm>
            <a:off x="0" y="-1"/>
            <a:ext cx="9189720" cy="152956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mj-lt"/>
                <a:cs typeface="Arial" panose="020B0604020202020204" pitchFamily="34" charset="0"/>
              </a:defRPr>
            </a:lvl1pPr>
          </a:lstStyle>
          <a:p>
            <a:fld id="{3687BEAF-6B68-46DD-A874-7A95F0DB4145}" type="slidenum">
              <a:rPr lang="en-US" smtClean="0"/>
              <a:pPr/>
              <a:t>‹#›</a:t>
            </a:fld>
            <a:endParaRPr lang="en-US" dirty="0"/>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1741728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hf hdr="0" ftr="0" dt="0"/>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0425"/>
            <a:ext cx="8153400" cy="1470025"/>
          </a:xfrm>
        </p:spPr>
        <p:txBody>
          <a:bodyPr>
            <a:normAutofit fontScale="90000"/>
          </a:bodyPr>
          <a:lstStyle/>
          <a:p>
            <a:r>
              <a:rPr lang="en-US" dirty="0"/>
              <a:t>IT 3123</a:t>
            </a:r>
            <a:br>
              <a:rPr lang="en-US" dirty="0"/>
            </a:br>
            <a:r>
              <a:rPr lang="en-US" dirty="0"/>
              <a:t>Hardware and Software Concepts</a:t>
            </a:r>
          </a:p>
        </p:txBody>
      </p:sp>
      <p:sp>
        <p:nvSpPr>
          <p:cNvPr id="3" name="Subtitle 2"/>
          <p:cNvSpPr>
            <a:spLocks noGrp="1"/>
          </p:cNvSpPr>
          <p:nvPr>
            <p:ph type="subTitle" idx="1"/>
          </p:nvPr>
        </p:nvSpPr>
        <p:spPr/>
        <p:txBody>
          <a:bodyPr/>
          <a:lstStyle/>
          <a:p>
            <a:r>
              <a:rPr lang="en-US" dirty="0"/>
              <a:t>Secondary Storage</a:t>
            </a:r>
            <a:br>
              <a:rPr lang="en-US" dirty="0"/>
            </a:br>
            <a:r>
              <a:rPr lang="en-US" dirty="0"/>
              <a:t>Other Input and Output Devices</a:t>
            </a:r>
          </a:p>
        </p:txBody>
      </p:sp>
      <p:grpSp>
        <p:nvGrpSpPr>
          <p:cNvPr id="4" name="Group 5">
            <a:extLst>
              <a:ext uri="{FF2B5EF4-FFF2-40B4-BE49-F238E27FC236}">
                <a16:creationId xmlns:a16="http://schemas.microsoft.com/office/drawing/2014/main" id="{70D8C064-1CA3-4C25-7F82-CD093C8EE46A}"/>
              </a:ext>
              <a:ext uri="{C183D7F6-B498-43B3-948B-1728B52AA6E4}">
                <adec:decorative xmlns:adec="http://schemas.microsoft.com/office/drawing/2017/decorative" val="1"/>
              </a:ext>
            </a:extLst>
          </p:cNvPr>
          <p:cNvGrpSpPr>
            <a:grpSpLocks/>
          </p:cNvGrpSpPr>
          <p:nvPr/>
        </p:nvGrpSpPr>
        <p:grpSpPr bwMode="auto">
          <a:xfrm>
            <a:off x="9372600" y="3600450"/>
            <a:ext cx="3352800" cy="690265"/>
            <a:chOff x="417" y="2785"/>
            <a:chExt cx="1934" cy="371"/>
          </a:xfrm>
          <a:solidFill>
            <a:schemeClr val="bg1"/>
          </a:solidFill>
        </p:grpSpPr>
        <p:pic>
          <p:nvPicPr>
            <p:cNvPr id="5" name="Picture 6" descr="microphone">
              <a:extLst>
                <a:ext uri="{FF2B5EF4-FFF2-40B4-BE49-F238E27FC236}">
                  <a16:creationId xmlns:a16="http://schemas.microsoft.com/office/drawing/2014/main" id="{5B09BBA7-A518-A9A6-AFAB-B2D4D680549C}"/>
                </a:ext>
              </a:extLst>
            </p:cNvPr>
            <p:cNvPicPr>
              <a:picLocks noChangeAspect="1" noChangeArrowheads="1"/>
            </p:cNvPicPr>
            <p:nvPr/>
          </p:nvPicPr>
          <p:blipFill>
            <a:blip r:embed="rId2" cstate="print"/>
            <a:srcRect/>
            <a:stretch>
              <a:fillRect/>
            </a:stretch>
          </p:blipFill>
          <p:spPr bwMode="auto">
            <a:xfrm>
              <a:off x="417" y="2785"/>
              <a:ext cx="303" cy="328"/>
            </a:xfrm>
            <a:prstGeom prst="rect">
              <a:avLst/>
            </a:prstGeom>
            <a:grpFill/>
            <a:ln w="9525">
              <a:noFill/>
              <a:miter lim="800000"/>
              <a:headEnd/>
              <a:tailEnd/>
            </a:ln>
          </p:spPr>
        </p:pic>
        <p:sp>
          <p:nvSpPr>
            <p:cNvPr id="6" name="Text Box 7">
              <a:extLst>
                <a:ext uri="{FF2B5EF4-FFF2-40B4-BE49-F238E27FC236}">
                  <a16:creationId xmlns:a16="http://schemas.microsoft.com/office/drawing/2014/main" id="{926A3F88-712A-3F66-2F5A-39B8024332F9}"/>
                </a:ext>
              </a:extLst>
            </p:cNvPr>
            <p:cNvSpPr txBox="1">
              <a:spLocks noChangeArrowheads="1"/>
            </p:cNvSpPr>
            <p:nvPr/>
          </p:nvSpPr>
          <p:spPr bwMode="auto">
            <a:xfrm>
              <a:off x="683" y="2785"/>
              <a:ext cx="1668" cy="371"/>
            </a:xfrm>
            <a:prstGeom prst="rect">
              <a:avLst/>
            </a:prstGeom>
            <a:grpFill/>
            <a:ln w="9525" algn="ctr">
              <a:noFill/>
              <a:miter lim="800000"/>
              <a:headEnd/>
              <a:tailEnd/>
            </a:ln>
          </p:spPr>
          <p:txBody>
            <a:bodyPr lIns="74706" tIns="37353" rIns="74706" bIns="37353">
              <a:spAutoFit/>
            </a:bodyPr>
            <a:lstStyle/>
            <a:p>
              <a:pPr defTabSz="1194812">
                <a:spcBef>
                  <a:spcPct val="50000"/>
                </a:spcBef>
              </a:pPr>
              <a:r>
                <a:rPr lang="en-US" sz="2000" dirty="0">
                  <a:latin typeface="Comic Sans MS" pitchFamily="66" charset="0"/>
                </a:rPr>
                <a:t>Notice: This session is being recorded.</a:t>
              </a:r>
            </a:p>
          </p:txBody>
        </p:sp>
      </p:grpSp>
    </p:spTree>
    <p:extLst>
      <p:ext uri="{BB962C8B-B14F-4D97-AF65-F5344CB8AC3E}">
        <p14:creationId xmlns:p14="http://schemas.microsoft.com/office/powerpoint/2010/main" val="3095576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Magnetic Disk Terminology</a:t>
            </a:r>
          </a:p>
        </p:txBody>
      </p:sp>
      <p:sp>
        <p:nvSpPr>
          <p:cNvPr id="16387" name="Rectangle 3"/>
          <p:cNvSpPr>
            <a:spLocks noGrp="1" noChangeArrowheads="1"/>
          </p:cNvSpPr>
          <p:nvPr>
            <p:ph idx="1"/>
          </p:nvPr>
        </p:nvSpPr>
        <p:spPr/>
        <p:txBody>
          <a:bodyPr>
            <a:normAutofit lnSpcReduction="10000"/>
          </a:bodyPr>
          <a:lstStyle/>
          <a:p>
            <a:r>
              <a:rPr lang="en-US" sz="2900" b="1" dirty="0"/>
              <a:t>Platter</a:t>
            </a:r>
            <a:r>
              <a:rPr lang="en-US" sz="2900" dirty="0"/>
              <a:t> – a circular piece of metal coated on both sides with magnetic recording material</a:t>
            </a:r>
          </a:p>
          <a:p>
            <a:r>
              <a:rPr lang="en-US" sz="2900" b="1" dirty="0"/>
              <a:t>Head </a:t>
            </a:r>
            <a:r>
              <a:rPr lang="en-US" sz="2900" dirty="0"/>
              <a:t>– reads/writes data off the disk</a:t>
            </a:r>
          </a:p>
          <a:p>
            <a:r>
              <a:rPr lang="en-US" sz="2900" b="1" dirty="0"/>
              <a:t>Track</a:t>
            </a:r>
            <a:r>
              <a:rPr lang="en-US" sz="2900" dirty="0"/>
              <a:t> – circle around the disk </a:t>
            </a:r>
          </a:p>
          <a:p>
            <a:r>
              <a:rPr lang="en-US" sz="2900" b="1" dirty="0"/>
              <a:t>Cylinder</a:t>
            </a:r>
            <a:r>
              <a:rPr lang="en-US" sz="2900" dirty="0"/>
              <a:t> – collection of tracks consisting of the same track on all platters</a:t>
            </a:r>
          </a:p>
          <a:p>
            <a:r>
              <a:rPr lang="en-US" sz="2900" b="1" dirty="0"/>
              <a:t>Block</a:t>
            </a:r>
            <a:r>
              <a:rPr lang="en-US" sz="2900" dirty="0"/>
              <a:t> – amount of data held in one sector of one track (sometimes erroneously called a sector.)</a:t>
            </a:r>
          </a:p>
          <a:p>
            <a:r>
              <a:rPr lang="en-US" sz="2900" b="1" dirty="0"/>
              <a:t>Sector</a:t>
            </a:r>
            <a:r>
              <a:rPr lang="en-US" sz="2900" dirty="0"/>
              <a:t> – an arc (pie slice) of the tracks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10</a:t>
            </a:fld>
            <a:endParaRPr lang="en-US"/>
          </a:p>
        </p:txBody>
      </p:sp>
    </p:spTree>
    <p:extLst>
      <p:ext uri="{BB962C8B-B14F-4D97-AF65-F5344CB8AC3E}">
        <p14:creationId xmlns:p14="http://schemas.microsoft.com/office/powerpoint/2010/main" val="360721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500"/>
                                        <p:tgtEl>
                                          <p:spTgt spid="163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fade">
                                      <p:cBhvr>
                                        <p:cTn id="22" dur="500"/>
                                        <p:tgtEl>
                                          <p:spTgt spid="163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animEffect transition="in" filter="fade">
                                      <p:cBhvr>
                                        <p:cTn id="27"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4CD-6EE7-E61A-E8DE-0FEC3338D6CC}"/>
              </a:ext>
            </a:extLst>
          </p:cNvPr>
          <p:cNvSpPr>
            <a:spLocks noGrp="1"/>
          </p:cNvSpPr>
          <p:nvPr>
            <p:ph type="title"/>
          </p:nvPr>
        </p:nvSpPr>
        <p:spPr/>
        <p:txBody>
          <a:bodyPr/>
          <a:lstStyle/>
          <a:p>
            <a:r>
              <a:rPr lang="en-US" dirty="0"/>
              <a:t>Block and Sector (Pedantic)</a:t>
            </a:r>
          </a:p>
        </p:txBody>
      </p:sp>
      <p:pic>
        <p:nvPicPr>
          <p:cNvPr id="5" name="Picture 4" descr="A logical view of a platter depicting tracks divided into sectors with each portion of a sector and track denoted as a block.">
            <a:extLst>
              <a:ext uri="{FF2B5EF4-FFF2-40B4-BE49-F238E27FC236}">
                <a16:creationId xmlns:a16="http://schemas.microsoft.com/office/drawing/2014/main" id="{9F5D0CD3-11AD-9C72-116F-DE2387C121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1200" y="1524000"/>
            <a:ext cx="4983215" cy="5137602"/>
          </a:xfrm>
          <a:prstGeom prst="rect">
            <a:avLst/>
          </a:prstGeom>
        </p:spPr>
      </p:pic>
      <p:sp>
        <p:nvSpPr>
          <p:cNvPr id="3" name="Slide Number Placeholder 2">
            <a:extLst>
              <a:ext uri="{FF2B5EF4-FFF2-40B4-BE49-F238E27FC236}">
                <a16:creationId xmlns:a16="http://schemas.microsoft.com/office/drawing/2014/main" id="{4A480C19-21B7-413C-E5A6-D59D249DFD9C}"/>
              </a:ext>
            </a:extLst>
          </p:cNvPr>
          <p:cNvSpPr>
            <a:spLocks noGrp="1"/>
          </p:cNvSpPr>
          <p:nvPr>
            <p:ph type="sldNum" sz="quarter" idx="12"/>
          </p:nvPr>
        </p:nvSpPr>
        <p:spPr/>
        <p:txBody>
          <a:bodyPr/>
          <a:lstStyle/>
          <a:p>
            <a:fld id="{3687BEAF-6B68-46DD-A874-7A95F0DB4145}" type="slidenum">
              <a:rPr lang="en-US" smtClean="0"/>
              <a:t>11</a:t>
            </a:fld>
            <a:endParaRPr lang="en-US"/>
          </a:p>
        </p:txBody>
      </p:sp>
    </p:spTree>
    <p:extLst>
      <p:ext uri="{BB962C8B-B14F-4D97-AF65-F5344CB8AC3E}">
        <p14:creationId xmlns:p14="http://schemas.microsoft.com/office/powerpoint/2010/main" val="24568698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Disk Rotation</a:t>
            </a:r>
          </a:p>
        </p:txBody>
      </p:sp>
      <p:sp>
        <p:nvSpPr>
          <p:cNvPr id="17411" name="Rectangle 3"/>
          <p:cNvSpPr>
            <a:spLocks noGrp="1" noChangeArrowheads="1"/>
          </p:cNvSpPr>
          <p:nvPr>
            <p:ph idx="1"/>
          </p:nvPr>
        </p:nvSpPr>
        <p:spPr/>
        <p:txBody>
          <a:bodyPr/>
          <a:lstStyle/>
          <a:p>
            <a:r>
              <a:rPr lang="en-US" dirty="0"/>
              <a:t>The number of bits is the same for every track, unless the disk is “zoned.”</a:t>
            </a:r>
          </a:p>
          <a:p>
            <a:r>
              <a:rPr lang="en-US" dirty="0"/>
              <a:t>The recording density must be greater toward the center of the disk.</a:t>
            </a:r>
          </a:p>
          <a:p>
            <a:r>
              <a:rPr lang="en-US" dirty="0"/>
              <a:t>Disk rotation speed is constant regardless of the position of the heads: </a:t>
            </a:r>
            <a:r>
              <a:rPr lang="en-US" b="1" dirty="0"/>
              <a:t>constant angular velocity.</a:t>
            </a:r>
          </a:p>
          <a:p>
            <a:r>
              <a:rPr lang="en-US" dirty="0"/>
              <a:t>Rotation speeds</a:t>
            </a:r>
            <a:r>
              <a:rPr lang="en-US" b="1" dirty="0"/>
              <a:t> </a:t>
            </a:r>
            <a:r>
              <a:rPr lang="en-US" dirty="0"/>
              <a:t>of 3,600 to 15,000 RPM.</a:t>
            </a:r>
            <a:endParaRPr lang="en-US" b="1" dirty="0"/>
          </a:p>
        </p:txBody>
      </p:sp>
      <p:sp>
        <p:nvSpPr>
          <p:cNvPr id="4" name="Slide Number Placeholder 3"/>
          <p:cNvSpPr>
            <a:spLocks noGrp="1"/>
          </p:cNvSpPr>
          <p:nvPr>
            <p:ph type="sldNum" sz="quarter" idx="12"/>
          </p:nvPr>
        </p:nvSpPr>
        <p:spPr/>
        <p:txBody>
          <a:bodyPr/>
          <a:lstStyle/>
          <a:p>
            <a:fld id="{E1EA7695-D855-4B03-9B7C-34781ACC89D6}" type="slidenum">
              <a:rPr lang="en-US" smtClean="0"/>
              <a:pPr/>
              <a:t>12</a:t>
            </a:fld>
            <a:endParaRPr lang="en-US"/>
          </a:p>
        </p:txBody>
      </p:sp>
    </p:spTree>
    <p:extLst>
      <p:ext uri="{BB962C8B-B14F-4D97-AF65-F5344CB8AC3E}">
        <p14:creationId xmlns:p14="http://schemas.microsoft.com/office/powerpoint/2010/main" val="192520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Effect transition="in" filter="fade">
                                      <p:cBhvr>
                                        <p:cTn id="7" dur="500"/>
                                        <p:tgtEl>
                                          <p:spTgt spid="17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fade">
                                      <p:cBhvr>
                                        <p:cTn id="12" dur="500"/>
                                        <p:tgtEl>
                                          <p:spTgt spid="17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3" end="3"/>
                                            </p:txEl>
                                          </p:spTgt>
                                        </p:tgtEl>
                                        <p:attrNameLst>
                                          <p:attrName>style.visibility</p:attrName>
                                        </p:attrNameLst>
                                      </p:cBhvr>
                                      <p:to>
                                        <p:strVal val="visible"/>
                                      </p:to>
                                    </p:set>
                                    <p:animEffect transition="in" filter="fade">
                                      <p:cBhvr>
                                        <p:cTn id="17"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a:xfrm>
            <a:off x="685298" y="535839"/>
            <a:ext cx="7773405" cy="641892"/>
          </a:xfrm>
        </p:spPr>
        <p:txBody>
          <a:bodyPr>
            <a:noAutofit/>
          </a:bodyPr>
          <a:lstStyle/>
          <a:p>
            <a:r>
              <a:rPr lang="en-US" dirty="0"/>
              <a:t>Disk Access Time</a:t>
            </a:r>
          </a:p>
        </p:txBody>
      </p:sp>
      <p:sp>
        <p:nvSpPr>
          <p:cNvPr id="18434" name="Rectangle 2"/>
          <p:cNvSpPr>
            <a:spLocks noGrp="1" noChangeArrowheads="1"/>
          </p:cNvSpPr>
          <p:nvPr>
            <p:ph idx="1"/>
          </p:nvPr>
        </p:nvSpPr>
        <p:spPr>
          <a:xfrm>
            <a:off x="762000" y="1721734"/>
            <a:ext cx="5334000" cy="4336106"/>
          </a:xfrm>
        </p:spPr>
        <p:txBody>
          <a:bodyPr>
            <a:noAutofit/>
          </a:bodyPr>
          <a:lstStyle/>
          <a:p>
            <a:r>
              <a:rPr lang="en-US" sz="2800" b="1" dirty="0"/>
              <a:t>Seek time: </a:t>
            </a:r>
            <a:r>
              <a:rPr lang="en-US" sz="2800" dirty="0"/>
              <a:t>time required to move heads to the desired track.</a:t>
            </a:r>
          </a:p>
          <a:p>
            <a:r>
              <a:rPr lang="en-US" sz="2800" b="1" dirty="0"/>
              <a:t>Rotational latency: </a:t>
            </a:r>
            <a:r>
              <a:rPr lang="en-US" sz="2800" dirty="0"/>
              <a:t>time required for disk to rotate to beginning of correct block.</a:t>
            </a:r>
          </a:p>
          <a:p>
            <a:r>
              <a:rPr lang="en-US" sz="2800" b="1" dirty="0"/>
              <a:t>Transfer time:  </a:t>
            </a:r>
            <a:r>
              <a:rPr lang="en-US" sz="2800" dirty="0"/>
              <a:t>time required to transfer a block of data to the disk controller buffer.</a:t>
            </a:r>
          </a:p>
        </p:txBody>
      </p:sp>
      <p:sp>
        <p:nvSpPr>
          <p:cNvPr id="6" name="Slide Number Placeholder 5"/>
          <p:cNvSpPr>
            <a:spLocks noGrp="1"/>
          </p:cNvSpPr>
          <p:nvPr>
            <p:ph type="sldNum" sz="quarter" idx="12"/>
          </p:nvPr>
        </p:nvSpPr>
        <p:spPr/>
        <p:txBody>
          <a:bodyPr/>
          <a:lstStyle/>
          <a:p>
            <a:fld id="{E1EA7695-D855-4B03-9B7C-34781ACC89D6}" type="slidenum">
              <a:rPr lang="en-US" smtClean="0"/>
              <a:pPr/>
              <a:t>13</a:t>
            </a:fld>
            <a:endParaRPr lang="en-US"/>
          </a:p>
        </p:txBody>
      </p:sp>
      <p:pic>
        <p:nvPicPr>
          <p:cNvPr id="18435" name="Picture 3" descr="A diagram of a disk platter and head moving across the platter seeking a specific track."/>
          <p:cNvPicPr>
            <a:picLocks noChangeAspect="1" noChangeArrowheads="1"/>
          </p:cNvPicPr>
          <p:nvPr/>
        </p:nvPicPr>
        <p:blipFill rotWithShape="1">
          <a:blip r:embed="rId2" cstate="print"/>
          <a:srcRect t="1917" r="61607" b="57561"/>
          <a:stretch/>
        </p:blipFill>
        <p:spPr bwMode="auto">
          <a:xfrm>
            <a:off x="6183094" y="1754529"/>
            <a:ext cx="2512671" cy="1369671"/>
          </a:xfrm>
          <a:prstGeom prst="rect">
            <a:avLst/>
          </a:prstGeom>
          <a:noFill/>
          <a:ln w="9525">
            <a:noFill/>
            <a:miter lim="800000"/>
            <a:headEnd/>
            <a:tailEnd/>
          </a:ln>
        </p:spPr>
      </p:pic>
      <p:pic>
        <p:nvPicPr>
          <p:cNvPr id="3074" name="Picture 2" descr="A diagram of a disk platter and head on the platter having found a specific track and block now transferring the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929" y="4516548"/>
            <a:ext cx="2207871" cy="148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descr="A diagram of a disk platter and head on the platter having found a specific track now waiting for the desired block to rotate into position under the head depicting latency.">
            <a:extLst>
              <a:ext uri="{FF2B5EF4-FFF2-40B4-BE49-F238E27FC236}">
                <a16:creationId xmlns:a16="http://schemas.microsoft.com/office/drawing/2014/main" id="{7FEF259B-478F-A0A0-888F-192B3F2D3C7D}"/>
              </a:ext>
            </a:extLst>
          </p:cNvPr>
          <p:cNvPicPr>
            <a:picLocks noChangeAspect="1" noChangeArrowheads="1"/>
          </p:cNvPicPr>
          <p:nvPr/>
        </p:nvPicPr>
        <p:blipFill rotWithShape="1">
          <a:blip r:embed="rId2" cstate="print"/>
          <a:srcRect t="44750" r="61607" b="15698"/>
          <a:stretch/>
        </p:blipFill>
        <p:spPr bwMode="auto">
          <a:xfrm>
            <a:off x="6183094" y="3179662"/>
            <a:ext cx="2512671" cy="1336886"/>
          </a:xfrm>
          <a:prstGeom prst="rect">
            <a:avLst/>
          </a:prstGeom>
          <a:noFill/>
          <a:ln w="9525">
            <a:noFill/>
            <a:miter lim="800000"/>
            <a:headEnd/>
            <a:tailEnd/>
          </a:ln>
        </p:spPr>
      </p:pic>
    </p:spTree>
    <p:extLst>
      <p:ext uri="{BB962C8B-B14F-4D97-AF65-F5344CB8AC3E}">
        <p14:creationId xmlns:p14="http://schemas.microsoft.com/office/powerpoint/2010/main" val="20977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1" end="1"/>
                                            </p:txEl>
                                          </p:spTgt>
                                        </p:tgtEl>
                                        <p:attrNameLst>
                                          <p:attrName>style.visibility</p:attrName>
                                        </p:attrNameLst>
                                      </p:cBhvr>
                                      <p:to>
                                        <p:strVal val="visible"/>
                                      </p:to>
                                    </p:set>
                                    <p:animEffect transition="in" filter="fade">
                                      <p:cBhvr>
                                        <p:cTn id="7" dur="500"/>
                                        <p:tgtEl>
                                          <p:spTgt spid="1843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animEffect transition="in" filter="fade">
                                      <p:cBhvr>
                                        <p:cTn id="15" dur="500"/>
                                        <p:tgtEl>
                                          <p:spTgt spid="1843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Disk Access Time</a:t>
            </a:r>
          </a:p>
        </p:txBody>
      </p:sp>
      <p:sp>
        <p:nvSpPr>
          <p:cNvPr id="19459" name="Rectangle 3"/>
          <p:cNvSpPr>
            <a:spLocks noGrp="1" noChangeArrowheads="1"/>
          </p:cNvSpPr>
          <p:nvPr>
            <p:ph idx="1"/>
          </p:nvPr>
        </p:nvSpPr>
        <p:spPr/>
        <p:txBody>
          <a:bodyPr/>
          <a:lstStyle/>
          <a:p>
            <a:r>
              <a:rPr lang="en-US" b="1" dirty="0"/>
              <a:t>Seek Time:</a:t>
            </a:r>
            <a:r>
              <a:rPr lang="en-US" dirty="0"/>
              <a:t> time to move heads to the desired track.</a:t>
            </a:r>
          </a:p>
          <a:p>
            <a:r>
              <a:rPr lang="en-US" b="1" dirty="0"/>
              <a:t>Rotational Latency Time:</a:t>
            </a:r>
            <a:r>
              <a:rPr lang="en-US" dirty="0"/>
              <a:t> time to rotate to the beginning of the block; average </a:t>
            </a:r>
            <a:br>
              <a:rPr lang="en-US" dirty="0"/>
            </a:br>
            <a:r>
              <a:rPr lang="en-US" dirty="0"/>
              <a:t> = ½ </a:t>
            </a:r>
            <a:r>
              <a:rPr lang="en-US" dirty="0">
                <a:latin typeface="Times New Roman" panose="02020603050405020304" pitchFamily="18" charset="0"/>
              </a:rPr>
              <a:t>×</a:t>
            </a:r>
            <a:r>
              <a:rPr lang="en-US" dirty="0"/>
              <a:t> 1/rotational speed.</a:t>
            </a:r>
          </a:p>
          <a:p>
            <a:r>
              <a:rPr lang="en-US" b="1" dirty="0"/>
              <a:t>Transfer Time:</a:t>
            </a:r>
            <a:r>
              <a:rPr lang="en-US" dirty="0"/>
              <a:t> time to read or write a block; 1/(# of sectors </a:t>
            </a:r>
            <a:r>
              <a:rPr lang="en-US" dirty="0">
                <a:latin typeface="Times New Roman" panose="02020603050405020304" pitchFamily="18" charset="0"/>
              </a:rPr>
              <a:t>×</a:t>
            </a:r>
            <a:r>
              <a:rPr lang="en-US" dirty="0"/>
              <a:t> rotational speed)</a:t>
            </a:r>
          </a:p>
          <a:p>
            <a:r>
              <a:rPr lang="en-US" b="1" dirty="0"/>
              <a:t>Total Time</a:t>
            </a:r>
            <a:r>
              <a:rPr lang="en-US" dirty="0"/>
              <a:t> to access a disk block: Seek Time + Latency Time + Transfer Time.</a:t>
            </a:r>
          </a:p>
        </p:txBody>
      </p:sp>
      <p:sp>
        <p:nvSpPr>
          <p:cNvPr id="4" name="Slide Number Placeholder 3"/>
          <p:cNvSpPr>
            <a:spLocks noGrp="1"/>
          </p:cNvSpPr>
          <p:nvPr>
            <p:ph type="sldNum" sz="quarter" idx="12"/>
          </p:nvPr>
        </p:nvSpPr>
        <p:spPr/>
        <p:txBody>
          <a:bodyPr/>
          <a:lstStyle/>
          <a:p>
            <a:fld id="{E1EA7695-D855-4B03-9B7C-34781ACC89D6}" type="slidenum">
              <a:rPr lang="en-US" smtClean="0"/>
              <a:pPr/>
              <a:t>14</a:t>
            </a:fld>
            <a:endParaRPr lang="en-US"/>
          </a:p>
        </p:txBody>
      </p:sp>
    </p:spTree>
    <p:extLst>
      <p:ext uri="{BB962C8B-B14F-4D97-AF65-F5344CB8AC3E}">
        <p14:creationId xmlns:p14="http://schemas.microsoft.com/office/powerpoint/2010/main" val="32422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500"/>
                                        <p:tgtEl>
                                          <p:spTgt spid="19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fade">
                                      <p:cBhvr>
                                        <p:cTn id="17"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Disk Block Formats</a:t>
            </a:r>
          </a:p>
        </p:txBody>
      </p:sp>
      <p:sp>
        <p:nvSpPr>
          <p:cNvPr id="20483" name="Rectangle 3"/>
          <p:cNvSpPr>
            <a:spLocks noGrp="1" noChangeArrowheads="1"/>
          </p:cNvSpPr>
          <p:nvPr>
            <p:ph idx="1"/>
          </p:nvPr>
        </p:nvSpPr>
        <p:spPr>
          <a:xfrm>
            <a:off x="609600" y="1779944"/>
            <a:ext cx="7773405" cy="2639656"/>
          </a:xfrm>
        </p:spPr>
        <p:txBody>
          <a:bodyPr>
            <a:noAutofit/>
          </a:bodyPr>
          <a:lstStyle/>
          <a:p>
            <a:r>
              <a:rPr lang="en-US" dirty="0"/>
              <a:t>Inter-block gap (nothing recorded)</a:t>
            </a:r>
          </a:p>
          <a:p>
            <a:r>
              <a:rPr lang="en-US" dirty="0"/>
              <a:t>Header (synchronization)</a:t>
            </a:r>
          </a:p>
          <a:p>
            <a:r>
              <a:rPr lang="en-US" dirty="0"/>
              <a:t>Data, 512 or 4,096 bytes, usually.</a:t>
            </a:r>
          </a:p>
          <a:p>
            <a:r>
              <a:rPr lang="en-US" dirty="0"/>
              <a:t>Error correcting code (error control)</a:t>
            </a:r>
          </a:p>
          <a:p>
            <a:r>
              <a:rPr lang="en-US" dirty="0"/>
              <a:t>Next gap</a:t>
            </a:r>
          </a:p>
        </p:txBody>
      </p:sp>
      <p:sp>
        <p:nvSpPr>
          <p:cNvPr id="7" name="Slide Number Placeholder 6"/>
          <p:cNvSpPr>
            <a:spLocks noGrp="1"/>
          </p:cNvSpPr>
          <p:nvPr>
            <p:ph type="sldNum" sz="quarter" idx="12"/>
          </p:nvPr>
        </p:nvSpPr>
        <p:spPr/>
        <p:txBody>
          <a:bodyPr/>
          <a:lstStyle/>
          <a:p>
            <a:fld id="{E1EA7695-D855-4B03-9B7C-34781ACC89D6}" type="slidenum">
              <a:rPr lang="en-US" smtClean="0"/>
              <a:pPr/>
              <a:t>15</a:t>
            </a:fld>
            <a:endParaRPr lang="en-US"/>
          </a:p>
        </p:txBody>
      </p:sp>
      <p:pic>
        <p:nvPicPr>
          <p:cNvPr id="20484" name="Picture 4" descr="A diagram of a block depicting the logical structure of a gap, header, data, CRC ECC, and another intervening gap."/>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47221" y="4491978"/>
            <a:ext cx="7898161" cy="1164706"/>
          </a:xfrm>
          <a:prstGeom prst="rect">
            <a:avLst/>
          </a:prstGeom>
          <a:noFill/>
          <a:ln w="9525">
            <a:noFill/>
            <a:miter lim="800000"/>
            <a:headEnd/>
            <a:tailEnd/>
          </a:ln>
        </p:spPr>
      </p:pic>
    </p:spTree>
    <p:extLst>
      <p:ext uri="{BB962C8B-B14F-4D97-AF65-F5344CB8AC3E}">
        <p14:creationId xmlns:p14="http://schemas.microsoft.com/office/powerpoint/2010/main" val="20841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3">
                                            <p:txEl>
                                              <p:pRg st="3" end="3"/>
                                            </p:txEl>
                                          </p:spTgt>
                                        </p:tgtEl>
                                        <p:attrNameLst>
                                          <p:attrName>style.visibility</p:attrName>
                                        </p:attrNameLst>
                                      </p:cBhvr>
                                      <p:to>
                                        <p:strVal val="visible"/>
                                      </p:to>
                                    </p:set>
                                    <p:animEffect transition="in" filter="fade">
                                      <p:cBhvr>
                                        <p:cTn id="17" dur="500"/>
                                        <p:tgtEl>
                                          <p:spTgt spid="204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3">
                                            <p:txEl>
                                              <p:pRg st="4" end="4"/>
                                            </p:txEl>
                                          </p:spTgt>
                                        </p:tgtEl>
                                        <p:attrNameLst>
                                          <p:attrName>style.visibility</p:attrName>
                                        </p:attrNameLst>
                                      </p:cBhvr>
                                      <p:to>
                                        <p:strVal val="visible"/>
                                      </p:to>
                                    </p:set>
                                    <p:animEffect transition="in" filter="fade">
                                      <p:cBhvr>
                                        <p:cTn id="22"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About that Inter-Block Gap</a:t>
            </a:r>
          </a:p>
        </p:txBody>
      </p:sp>
      <p:sp>
        <p:nvSpPr>
          <p:cNvPr id="7" name="Slide Number Placeholder 6"/>
          <p:cNvSpPr>
            <a:spLocks noGrp="1"/>
          </p:cNvSpPr>
          <p:nvPr>
            <p:ph type="sldNum" sz="quarter" idx="12"/>
          </p:nvPr>
        </p:nvSpPr>
        <p:spPr/>
        <p:txBody>
          <a:bodyPr/>
          <a:lstStyle/>
          <a:p>
            <a:fld id="{E1EA7695-D855-4B03-9B7C-34781ACC89D6}" type="slidenum">
              <a:rPr lang="en-US" smtClean="0"/>
              <a:pPr/>
              <a:t>16</a:t>
            </a:fld>
            <a:endParaRPr lang="en-US" dirty="0"/>
          </a:p>
        </p:txBody>
      </p:sp>
      <p:cxnSp>
        <p:nvCxnSpPr>
          <p:cNvPr id="10" name="Straight Arrow Connector 9">
            <a:extLst>
              <a:ext uri="{C183D7F6-B498-43B3-948B-1728B52AA6E4}">
                <adec:decorative xmlns:adec="http://schemas.microsoft.com/office/drawing/2017/decorative" val="1"/>
              </a:ext>
            </a:extLst>
          </p:cNvPr>
          <p:cNvCxnSpPr>
            <a:cxnSpLocks/>
            <a:stCxn id="12" idx="1"/>
          </p:cNvCxnSpPr>
          <p:nvPr/>
        </p:nvCxnSpPr>
        <p:spPr bwMode="auto">
          <a:xfrm flipH="1" flipV="1">
            <a:off x="1072131" y="2623556"/>
            <a:ext cx="909069" cy="610065"/>
          </a:xfrm>
          <a:prstGeom prst="straightConnector1">
            <a:avLst/>
          </a:prstGeom>
          <a:solidFill>
            <a:schemeClr val="accent1"/>
          </a:solidFill>
          <a:ln w="34925" cap="flat" cmpd="sng" algn="ctr">
            <a:solidFill>
              <a:srgbClr val="C00000"/>
            </a:solidFill>
            <a:prstDash val="solid"/>
            <a:round/>
            <a:headEnd type="none" w="med" len="med"/>
            <a:tailEnd type="triangle"/>
          </a:ln>
          <a:effectLst/>
        </p:spPr>
      </p:cxnSp>
      <p:sp>
        <p:nvSpPr>
          <p:cNvPr id="12" name="TextBox 11"/>
          <p:cNvSpPr txBox="1"/>
          <p:nvPr/>
        </p:nvSpPr>
        <p:spPr>
          <a:xfrm>
            <a:off x="1981200" y="3048955"/>
            <a:ext cx="4572000" cy="369332"/>
          </a:xfrm>
          <a:prstGeom prst="rect">
            <a:avLst/>
          </a:prstGeom>
          <a:noFill/>
        </p:spPr>
        <p:txBody>
          <a:bodyPr wrap="square" rtlCol="0">
            <a:spAutoFit/>
          </a:bodyPr>
          <a:lstStyle/>
          <a:p>
            <a:r>
              <a:rPr lang="en-US" dirty="0">
                <a:solidFill>
                  <a:srgbClr val="C00000"/>
                </a:solidFill>
                <a:latin typeface="Comic Sans MS" pitchFamily="66" charset="0"/>
              </a:rPr>
              <a:t>The lurker in the inter-block gap</a:t>
            </a:r>
            <a:r>
              <a:rPr lang="en-US" dirty="0">
                <a:solidFill>
                  <a:srgbClr val="FF0000"/>
                </a:solidFill>
                <a:latin typeface="Comic Sans MS" pitchFamily="66" charset="0"/>
              </a:rPr>
              <a:t>.</a:t>
            </a:r>
          </a:p>
        </p:txBody>
      </p:sp>
      <p:sp>
        <p:nvSpPr>
          <p:cNvPr id="2" name="TextBox 1"/>
          <p:cNvSpPr txBox="1"/>
          <p:nvPr/>
        </p:nvSpPr>
        <p:spPr>
          <a:xfrm>
            <a:off x="609600" y="3474819"/>
            <a:ext cx="8229600" cy="3108543"/>
          </a:xfrm>
          <a:prstGeom prst="rect">
            <a:avLst/>
          </a:prstGeom>
          <a:noFill/>
        </p:spPr>
        <p:txBody>
          <a:bodyPr wrap="square" rtlCol="0">
            <a:spAutoFit/>
          </a:bodyPr>
          <a:lstStyle/>
          <a:p>
            <a:pPr marL="0" lvl="1"/>
            <a:r>
              <a:rPr lang="en-US" sz="2800" dirty="0">
                <a:latin typeface="+mn-lt"/>
              </a:rPr>
              <a:t>Formatting a disk establishes the operating system’s file structure on the disk.  </a:t>
            </a:r>
          </a:p>
          <a:p>
            <a:pPr marL="0" lvl="1"/>
            <a:r>
              <a:rPr lang="en-US" sz="2800" i="1" dirty="0">
                <a:latin typeface="+mn-lt"/>
              </a:rPr>
              <a:t>A low-level format </a:t>
            </a:r>
            <a:r>
              <a:rPr lang="en-US" altLang="en-US" sz="2800" dirty="0">
                <a:latin typeface="+mn-lt"/>
              </a:rPr>
              <a:t>establishes the track positions, blocks, and headers needed before use of the disk.  The low-level format is generally done during manufacture of the disk.</a:t>
            </a:r>
          </a:p>
          <a:p>
            <a:endParaRPr lang="en-US" sz="2800" dirty="0">
              <a:latin typeface="+mn-lt"/>
            </a:endParaRPr>
          </a:p>
        </p:txBody>
      </p:sp>
      <p:pic>
        <p:nvPicPr>
          <p:cNvPr id="4" name="Picture 3" descr="Shape&#10;&#10;Description automatically generated with medium confidence">
            <a:extLst>
              <a:ext uri="{FF2B5EF4-FFF2-40B4-BE49-F238E27FC236}">
                <a16:creationId xmlns:a16="http://schemas.microsoft.com/office/drawing/2014/main" id="{66FA2E22-8868-F977-5892-125A3AFA8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46" y="1610113"/>
            <a:ext cx="7990454" cy="1178316"/>
          </a:xfrm>
          <a:prstGeom prst="rect">
            <a:avLst/>
          </a:prstGeom>
        </p:spPr>
      </p:pic>
      <p:pic>
        <p:nvPicPr>
          <p:cNvPr id="146434" name="Picture 2" descr="A diagram of a bug in the inter-block gap representing data which could be stored without the operating system knowing about it.">
            <a:extLs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069" y="1890830"/>
            <a:ext cx="908339" cy="732726"/>
          </a:xfrm>
          <a:prstGeom prst="rect">
            <a:avLst/>
          </a:prstGeom>
          <a:noFill/>
        </p:spPr>
      </p:pic>
    </p:spTree>
    <p:extLst>
      <p:ext uri="{BB962C8B-B14F-4D97-AF65-F5344CB8AC3E}">
        <p14:creationId xmlns:p14="http://schemas.microsoft.com/office/powerpoint/2010/main" val="27789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4"/>
                                        </p:tgtEl>
                                        <p:attrNameLst>
                                          <p:attrName>style.visibility</p:attrName>
                                        </p:attrNameLst>
                                      </p:cBhvr>
                                      <p:to>
                                        <p:strVal val="visible"/>
                                      </p:to>
                                    </p:set>
                                    <p:animEffect transition="in" filter="fade">
                                      <p:cBhvr>
                                        <p:cTn id="12" dur="500"/>
                                        <p:tgtEl>
                                          <p:spTgt spid="14643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Zone Recording</a:t>
            </a:r>
          </a:p>
        </p:txBody>
      </p:sp>
      <p:sp>
        <p:nvSpPr>
          <p:cNvPr id="5" name="Content Placeholder 4"/>
          <p:cNvSpPr>
            <a:spLocks noGrp="1"/>
          </p:cNvSpPr>
          <p:nvPr>
            <p:ph idx="1"/>
          </p:nvPr>
        </p:nvSpPr>
        <p:spPr>
          <a:xfrm>
            <a:off x="5054320" y="1665504"/>
            <a:ext cx="3861080" cy="4848602"/>
          </a:xfrm>
        </p:spPr>
        <p:txBody>
          <a:bodyPr/>
          <a:lstStyle/>
          <a:p>
            <a:pPr>
              <a:buNone/>
            </a:pPr>
            <a:r>
              <a:rPr lang="en-US" dirty="0"/>
              <a:t>   </a:t>
            </a:r>
            <a:r>
              <a:rPr lang="en-US" sz="2800" dirty="0"/>
              <a:t>Modern disks solve the recording density problem by having more blocks per track at the outer edge than near the center.  A typical disk might have a dozen or so such “zones.”</a:t>
            </a:r>
          </a:p>
        </p:txBody>
      </p:sp>
      <p:sp>
        <p:nvSpPr>
          <p:cNvPr id="7" name="Slide Number Placeholder 6"/>
          <p:cNvSpPr>
            <a:spLocks noGrp="1"/>
          </p:cNvSpPr>
          <p:nvPr>
            <p:ph type="sldNum" sz="quarter" idx="12"/>
          </p:nvPr>
        </p:nvSpPr>
        <p:spPr/>
        <p:txBody>
          <a:bodyPr/>
          <a:lstStyle/>
          <a:p>
            <a:fld id="{E1EA7695-D855-4B03-9B7C-34781ACC89D6}" type="slidenum">
              <a:rPr lang="en-US" smtClean="0"/>
              <a:pPr/>
              <a:t>17</a:t>
            </a:fld>
            <a:endParaRPr lang="en-US"/>
          </a:p>
        </p:txBody>
      </p:sp>
      <p:pic>
        <p:nvPicPr>
          <p:cNvPr id="4" name="Picture 3" descr="A disk with multiple cone recording.  The outermost track has 32 blocks; the innermost only four.  Tracks in between have larger numbers of blocks as one moves from innermost track to outermost track.">
            <a:extLst>
              <a:ext uri="{FF2B5EF4-FFF2-40B4-BE49-F238E27FC236}">
                <a16:creationId xmlns:a16="http://schemas.microsoft.com/office/drawing/2014/main" id="{36B87EFC-F667-7DC0-14E1-7E48993A5C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8519" y="1458135"/>
            <a:ext cx="4544511" cy="4685305"/>
          </a:xfrm>
          <a:prstGeom prst="rect">
            <a:avLst/>
          </a:prstGeom>
        </p:spPr>
      </p:pic>
    </p:spTree>
    <p:extLst>
      <p:ext uri="{BB962C8B-B14F-4D97-AF65-F5344CB8AC3E}">
        <p14:creationId xmlns:p14="http://schemas.microsoft.com/office/powerpoint/2010/main" val="93026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D9D3-8770-3B18-8346-47911415F0CF}"/>
              </a:ext>
            </a:extLst>
          </p:cNvPr>
          <p:cNvSpPr>
            <a:spLocks noGrp="1"/>
          </p:cNvSpPr>
          <p:nvPr>
            <p:ph type="title"/>
          </p:nvPr>
        </p:nvSpPr>
        <p:spPr/>
        <p:txBody>
          <a:bodyPr/>
          <a:lstStyle/>
          <a:p>
            <a:r>
              <a:rPr lang="en-US" dirty="0"/>
              <a:t>Logical Block Addressing</a:t>
            </a:r>
          </a:p>
        </p:txBody>
      </p:sp>
      <p:sp>
        <p:nvSpPr>
          <p:cNvPr id="3" name="Content Placeholder 2">
            <a:extLst>
              <a:ext uri="{FF2B5EF4-FFF2-40B4-BE49-F238E27FC236}">
                <a16:creationId xmlns:a16="http://schemas.microsoft.com/office/drawing/2014/main" id="{5AF49551-36D7-A629-4245-AC675666EE22}"/>
              </a:ext>
            </a:extLst>
          </p:cNvPr>
          <p:cNvSpPr>
            <a:spLocks noGrp="1"/>
          </p:cNvSpPr>
          <p:nvPr>
            <p:ph idx="1"/>
          </p:nvPr>
        </p:nvSpPr>
        <p:spPr/>
        <p:txBody>
          <a:bodyPr>
            <a:noAutofit/>
          </a:bodyPr>
          <a:lstStyle/>
          <a:p>
            <a:r>
              <a:rPr lang="en-US" sz="2800" dirty="0"/>
              <a:t>Increasing disk sizes made addressing by cylinder, head, sector cumbersome.</a:t>
            </a:r>
          </a:p>
          <a:p>
            <a:r>
              <a:rPr lang="en-US" sz="2800" dirty="0"/>
              <a:t>Zoned disks made the number of blocks dependent on location.</a:t>
            </a:r>
          </a:p>
          <a:p>
            <a:r>
              <a:rPr lang="en-US" sz="2800" dirty="0"/>
              <a:t>Disk electronics now use logical block addressing (</a:t>
            </a:r>
            <a:r>
              <a:rPr lang="en-US" sz="2800" dirty="0" err="1"/>
              <a:t>LBA</a:t>
            </a:r>
            <a:r>
              <a:rPr lang="en-US" sz="2800" dirty="0"/>
              <a:t>) in which only the block number (starting with zero) is used to address a block.</a:t>
            </a:r>
          </a:p>
          <a:p>
            <a:r>
              <a:rPr lang="en-US" sz="2800" dirty="0"/>
              <a:t>48-bit logical block addresses introduced in 2003.</a:t>
            </a:r>
          </a:p>
        </p:txBody>
      </p:sp>
      <p:sp>
        <p:nvSpPr>
          <p:cNvPr id="4" name="Slide Number Placeholder 3">
            <a:extLst>
              <a:ext uri="{FF2B5EF4-FFF2-40B4-BE49-F238E27FC236}">
                <a16:creationId xmlns:a16="http://schemas.microsoft.com/office/drawing/2014/main" id="{4BF9F058-3811-96EE-C0B0-D492E942C0C1}"/>
              </a:ext>
            </a:extLst>
          </p:cNvPr>
          <p:cNvSpPr>
            <a:spLocks noGrp="1"/>
          </p:cNvSpPr>
          <p:nvPr>
            <p:ph type="sldNum" sz="quarter" idx="12"/>
          </p:nvPr>
        </p:nvSpPr>
        <p:spPr/>
        <p:txBody>
          <a:bodyPr/>
          <a:lstStyle/>
          <a:p>
            <a:fld id="{3687BEAF-6B68-46DD-A874-7A95F0DB4145}" type="slidenum">
              <a:rPr lang="en-US" smtClean="0"/>
              <a:t>18</a:t>
            </a:fld>
            <a:endParaRPr lang="en-US"/>
          </a:p>
        </p:txBody>
      </p:sp>
    </p:spTree>
    <p:extLst>
      <p:ext uri="{BB962C8B-B14F-4D97-AF65-F5344CB8AC3E}">
        <p14:creationId xmlns:p14="http://schemas.microsoft.com/office/powerpoint/2010/main" val="304550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1190-CEB4-7B0F-D1F0-D505ED74B612}"/>
              </a:ext>
            </a:extLst>
          </p:cNvPr>
          <p:cNvSpPr>
            <a:spLocks noGrp="1"/>
          </p:cNvSpPr>
          <p:nvPr>
            <p:ph type="title"/>
          </p:nvPr>
        </p:nvSpPr>
        <p:spPr/>
        <p:txBody>
          <a:bodyPr/>
          <a:lstStyle/>
          <a:p>
            <a:r>
              <a:rPr lang="en-US" dirty="0"/>
              <a:t>Shingled Magnetic Recording</a:t>
            </a:r>
          </a:p>
        </p:txBody>
      </p:sp>
      <p:sp>
        <p:nvSpPr>
          <p:cNvPr id="3" name="Content Placeholder 2">
            <a:extLst>
              <a:ext uri="{FF2B5EF4-FFF2-40B4-BE49-F238E27FC236}">
                <a16:creationId xmlns:a16="http://schemas.microsoft.com/office/drawing/2014/main" id="{13700866-C9A3-6ACC-954F-34E38DC156F6}"/>
              </a:ext>
            </a:extLst>
          </p:cNvPr>
          <p:cNvSpPr>
            <a:spLocks noGrp="1"/>
          </p:cNvSpPr>
          <p:nvPr>
            <p:ph idx="1"/>
          </p:nvPr>
        </p:nvSpPr>
        <p:spPr>
          <a:xfrm>
            <a:off x="457200" y="1600200"/>
            <a:ext cx="8458200" cy="4525963"/>
          </a:xfrm>
        </p:spPr>
        <p:txBody>
          <a:bodyPr>
            <a:noAutofit/>
          </a:bodyPr>
          <a:lstStyle/>
          <a:p>
            <a:r>
              <a:rPr lang="en-US" sz="2800" dirty="0"/>
              <a:t>Conventional magnetic disks have a small space between tracks.</a:t>
            </a:r>
          </a:p>
          <a:p>
            <a:r>
              <a:rPr lang="en-US" sz="2800" dirty="0"/>
              <a:t>A wide write-head is needed to change the magnetic properties of the disk.</a:t>
            </a:r>
          </a:p>
          <a:p>
            <a:r>
              <a:rPr lang="en-US" sz="2800" dirty="0"/>
              <a:t>The read head can be much narrower.</a:t>
            </a:r>
          </a:p>
          <a:p>
            <a:r>
              <a:rPr lang="en-US" sz="2800" dirty="0"/>
              <a:t>Shingled magnetic recording overlaps tracks, like shingles.</a:t>
            </a:r>
          </a:p>
          <a:p>
            <a:r>
              <a:rPr lang="en-US" sz="2800" dirty="0"/>
              <a:t>Any track can be read randomly.</a:t>
            </a:r>
          </a:p>
          <a:p>
            <a:r>
              <a:rPr lang="en-US" sz="2800" dirty="0"/>
              <a:t>Writes require rewriting all tracks in a zone.</a:t>
            </a:r>
          </a:p>
        </p:txBody>
      </p:sp>
      <p:sp>
        <p:nvSpPr>
          <p:cNvPr id="4" name="Slide Number Placeholder 3">
            <a:extLst>
              <a:ext uri="{FF2B5EF4-FFF2-40B4-BE49-F238E27FC236}">
                <a16:creationId xmlns:a16="http://schemas.microsoft.com/office/drawing/2014/main" id="{E2079F83-2959-FAB8-511C-E0B6858D0038}"/>
              </a:ext>
            </a:extLst>
          </p:cNvPr>
          <p:cNvSpPr>
            <a:spLocks noGrp="1"/>
          </p:cNvSpPr>
          <p:nvPr>
            <p:ph type="sldNum" sz="quarter" idx="12"/>
          </p:nvPr>
        </p:nvSpPr>
        <p:spPr/>
        <p:txBody>
          <a:bodyPr/>
          <a:lstStyle/>
          <a:p>
            <a:fld id="{3687BEAF-6B68-46DD-A874-7A95F0DB4145}" type="slidenum">
              <a:rPr lang="en-US" smtClean="0"/>
              <a:t>19</a:t>
            </a:fld>
            <a:endParaRPr lang="en-US"/>
          </a:p>
        </p:txBody>
      </p:sp>
    </p:spTree>
    <p:extLst>
      <p:ext uri="{BB962C8B-B14F-4D97-AF65-F5344CB8AC3E}">
        <p14:creationId xmlns:p14="http://schemas.microsoft.com/office/powerpoint/2010/main" val="3624731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B95B-C229-8274-B21A-EA4C3F7A6CC6}"/>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61D333A9-4323-B9BC-485A-A1D34D3FD4BB}"/>
              </a:ext>
            </a:extLst>
          </p:cNvPr>
          <p:cNvSpPr>
            <a:spLocks noGrp="1"/>
          </p:cNvSpPr>
          <p:nvPr>
            <p:ph idx="1"/>
          </p:nvPr>
        </p:nvSpPr>
        <p:spPr/>
        <p:txBody>
          <a:bodyPr/>
          <a:lstStyle/>
          <a:p>
            <a:r>
              <a:rPr lang="en-US" dirty="0"/>
              <a:t>Assignment 3 due </a:t>
            </a:r>
            <a:r>
              <a:rPr lang="en-US" b="1" dirty="0"/>
              <a:t>tonight!</a:t>
            </a:r>
          </a:p>
          <a:p>
            <a:r>
              <a:rPr lang="en-US" dirty="0"/>
              <a:t>Review on Wednesday.</a:t>
            </a:r>
          </a:p>
          <a:p>
            <a:r>
              <a:rPr lang="en-US" dirty="0"/>
              <a:t>The chapter summaries are your friend.</a:t>
            </a:r>
          </a:p>
          <a:p>
            <a:r>
              <a:rPr lang="en-US" dirty="0"/>
              <a:t>If you don’t have Exam 1 back, see me after class.</a:t>
            </a:r>
          </a:p>
        </p:txBody>
      </p:sp>
      <p:sp>
        <p:nvSpPr>
          <p:cNvPr id="4" name="Slide Number Placeholder 3">
            <a:extLst>
              <a:ext uri="{FF2B5EF4-FFF2-40B4-BE49-F238E27FC236}">
                <a16:creationId xmlns:a16="http://schemas.microsoft.com/office/drawing/2014/main" id="{E9C110CF-E3B2-2AED-5C71-421CB171BBCE}"/>
              </a:ext>
            </a:extLst>
          </p:cNvPr>
          <p:cNvSpPr>
            <a:spLocks noGrp="1"/>
          </p:cNvSpPr>
          <p:nvPr>
            <p:ph type="sldNum" sz="quarter" idx="12"/>
          </p:nvPr>
        </p:nvSpPr>
        <p:spPr/>
        <p:txBody>
          <a:bodyPr/>
          <a:lstStyle/>
          <a:p>
            <a:fld id="{3687BEAF-6B68-46DD-A874-7A95F0DB4145}" type="slidenum">
              <a:rPr lang="en-US" smtClean="0"/>
              <a:t>2</a:t>
            </a:fld>
            <a:endParaRPr lang="en-US"/>
          </a:p>
        </p:txBody>
      </p:sp>
    </p:spTree>
    <p:extLst>
      <p:ext uri="{BB962C8B-B14F-4D97-AF65-F5344CB8AC3E}">
        <p14:creationId xmlns:p14="http://schemas.microsoft.com/office/powerpoint/2010/main" val="729225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5A0F-4420-84FB-0E4C-2C6DAC92C39E}"/>
              </a:ext>
            </a:extLst>
          </p:cNvPr>
          <p:cNvSpPr>
            <a:spLocks noGrp="1"/>
          </p:cNvSpPr>
          <p:nvPr>
            <p:ph type="title"/>
          </p:nvPr>
        </p:nvSpPr>
        <p:spPr/>
        <p:txBody>
          <a:bodyPr/>
          <a:lstStyle/>
          <a:p>
            <a:r>
              <a:rPr lang="en-US" dirty="0"/>
              <a:t>Shingled Magnetic Recording</a:t>
            </a:r>
          </a:p>
        </p:txBody>
      </p:sp>
      <p:sp>
        <p:nvSpPr>
          <p:cNvPr id="3" name="Content Placeholder 2">
            <a:extLst>
              <a:ext uri="{FF2B5EF4-FFF2-40B4-BE49-F238E27FC236}">
                <a16:creationId xmlns:a16="http://schemas.microsoft.com/office/drawing/2014/main" id="{0D2A1F08-0E37-4F3E-117F-B6B9FEB1427F}"/>
              </a:ext>
            </a:extLst>
          </p:cNvPr>
          <p:cNvSpPr>
            <a:spLocks noGrp="1"/>
          </p:cNvSpPr>
          <p:nvPr>
            <p:ph idx="1"/>
          </p:nvPr>
        </p:nvSpPr>
        <p:spPr>
          <a:xfrm>
            <a:off x="457200" y="4419600"/>
            <a:ext cx="8382000" cy="1563644"/>
          </a:xfrm>
        </p:spPr>
        <p:txBody>
          <a:bodyPr/>
          <a:lstStyle/>
          <a:p>
            <a:r>
              <a:rPr lang="en-US" dirty="0"/>
              <a:t>Because writing requires rewriting an entire zone, write performance is poor.</a:t>
            </a:r>
          </a:p>
          <a:p>
            <a:r>
              <a:rPr lang="en-US" dirty="0"/>
              <a:t>Useful for write-few, read-many applications.</a:t>
            </a:r>
          </a:p>
        </p:txBody>
      </p:sp>
      <p:pic>
        <p:nvPicPr>
          <p:cNvPr id="5" name="Picture 4" descr="A diagram depicting shingled magnetic recording with increases the density of data on the media.  This strategy is effective when reading is performed much more often than writing.">
            <a:extLst>
              <a:ext uri="{FF2B5EF4-FFF2-40B4-BE49-F238E27FC236}">
                <a16:creationId xmlns:a16="http://schemas.microsoft.com/office/drawing/2014/main" id="{A3CB6901-F4C5-4A86-A2CE-1F2AD9A90E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6391" y="1417638"/>
            <a:ext cx="6671217" cy="3133451"/>
          </a:xfrm>
          <a:prstGeom prst="rect">
            <a:avLst/>
          </a:prstGeom>
        </p:spPr>
      </p:pic>
      <p:sp>
        <p:nvSpPr>
          <p:cNvPr id="4" name="Slide Number Placeholder 3">
            <a:extLst>
              <a:ext uri="{FF2B5EF4-FFF2-40B4-BE49-F238E27FC236}">
                <a16:creationId xmlns:a16="http://schemas.microsoft.com/office/drawing/2014/main" id="{E4B77535-165E-9D01-56C3-FA767CBA79B3}"/>
              </a:ext>
            </a:extLst>
          </p:cNvPr>
          <p:cNvSpPr>
            <a:spLocks noGrp="1"/>
          </p:cNvSpPr>
          <p:nvPr>
            <p:ph type="sldNum" sz="quarter" idx="12"/>
          </p:nvPr>
        </p:nvSpPr>
        <p:spPr/>
        <p:txBody>
          <a:bodyPr/>
          <a:lstStyle/>
          <a:p>
            <a:fld id="{3687BEAF-6B68-46DD-A874-7A95F0DB4145}" type="slidenum">
              <a:rPr lang="en-US" smtClean="0"/>
              <a:t>20</a:t>
            </a:fld>
            <a:endParaRPr lang="en-US"/>
          </a:p>
        </p:txBody>
      </p:sp>
    </p:spTree>
    <p:extLst>
      <p:ext uri="{BB962C8B-B14F-4D97-AF65-F5344CB8AC3E}">
        <p14:creationId xmlns:p14="http://schemas.microsoft.com/office/powerpoint/2010/main" val="4220328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About “Head Crashes”</a:t>
            </a:r>
          </a:p>
        </p:txBody>
      </p:sp>
      <p:sp>
        <p:nvSpPr>
          <p:cNvPr id="21507" name="Rectangle 3"/>
          <p:cNvSpPr>
            <a:spLocks noGrp="1" noChangeArrowheads="1"/>
          </p:cNvSpPr>
          <p:nvPr>
            <p:ph idx="1"/>
          </p:nvPr>
        </p:nvSpPr>
        <p:spPr/>
        <p:txBody>
          <a:bodyPr>
            <a:normAutofit/>
          </a:bodyPr>
          <a:lstStyle/>
          <a:p>
            <a:r>
              <a:rPr lang="en-US" sz="2800" dirty="0"/>
              <a:t>Disk heads “fly” a few </a:t>
            </a:r>
            <a:br>
              <a:rPr lang="en-US" sz="2800" dirty="0"/>
            </a:br>
            <a:r>
              <a:rPr lang="en-US" sz="2800" dirty="0"/>
              <a:t>thousandths of an inch </a:t>
            </a:r>
            <a:br>
              <a:rPr lang="en-US" sz="2800" dirty="0"/>
            </a:br>
            <a:r>
              <a:rPr lang="en-US" sz="2800" dirty="0"/>
              <a:t>from the disk surface on </a:t>
            </a:r>
            <a:br>
              <a:rPr lang="en-US" sz="2800" dirty="0"/>
            </a:br>
            <a:r>
              <a:rPr lang="en-US" sz="2800" dirty="0"/>
              <a:t>an air bearing created by </a:t>
            </a:r>
            <a:br>
              <a:rPr lang="en-US" sz="2800" dirty="0"/>
            </a:br>
            <a:r>
              <a:rPr lang="en-US" sz="2800" dirty="0"/>
              <a:t>the spinning disk.</a:t>
            </a:r>
          </a:p>
          <a:p>
            <a:r>
              <a:rPr lang="en-US" sz="2800" dirty="0"/>
              <a:t>The disk is moving very fast.</a:t>
            </a:r>
          </a:p>
          <a:p>
            <a:r>
              <a:rPr lang="en-US" sz="2800" dirty="0"/>
              <a:t>If the head touches the disk, it can abrade the magnetic material; this is a “</a:t>
            </a:r>
            <a:r>
              <a:rPr lang="en-US" sz="2800" b="1" dirty="0"/>
              <a:t>head crash.</a:t>
            </a:r>
            <a:r>
              <a:rPr lang="en-US" sz="2800" dirty="0"/>
              <a:t>” </a:t>
            </a:r>
          </a:p>
          <a:p>
            <a:r>
              <a:rPr lang="en-US" sz="2800" dirty="0"/>
              <a:t>The magnetic material is destroyed, and the debris can cause more head crashes.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21</a:t>
            </a:fld>
            <a:endParaRPr lang="en-US"/>
          </a:p>
        </p:txBody>
      </p:sp>
      <p:pic>
        <p:nvPicPr>
          <p:cNvPr id="3" name="Picture 2" descr="A magnetic disk with the cover removed to show damage form a head crash.  There is an abraded region under the disk head several tracks wide and extending completely around the platter.">
            <a:extLst>
              <a:ext uri="{FF2B5EF4-FFF2-40B4-BE49-F238E27FC236}">
                <a16:creationId xmlns:a16="http://schemas.microsoft.com/office/drawing/2014/main" id="{9DE9BF69-47A9-BFB7-2D16-A129580BA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743" y="1561941"/>
            <a:ext cx="3233057" cy="2263140"/>
          </a:xfrm>
          <a:prstGeom prst="rect">
            <a:avLst/>
          </a:prstGeom>
        </p:spPr>
      </p:pic>
    </p:spTree>
    <p:extLst>
      <p:ext uri="{BB962C8B-B14F-4D97-AF65-F5344CB8AC3E}">
        <p14:creationId xmlns:p14="http://schemas.microsoft.com/office/powerpoint/2010/main" val="97757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Stopping and Starting</a:t>
            </a:r>
          </a:p>
        </p:txBody>
      </p:sp>
      <p:sp>
        <p:nvSpPr>
          <p:cNvPr id="22531" name="Rectangle 3"/>
          <p:cNvSpPr>
            <a:spLocks noGrp="1" noChangeArrowheads="1"/>
          </p:cNvSpPr>
          <p:nvPr>
            <p:ph idx="1"/>
          </p:nvPr>
        </p:nvSpPr>
        <p:spPr>
          <a:xfrm>
            <a:off x="457200" y="1600200"/>
            <a:ext cx="8305800" cy="4525963"/>
          </a:xfrm>
        </p:spPr>
        <p:txBody>
          <a:bodyPr>
            <a:normAutofit/>
          </a:bodyPr>
          <a:lstStyle/>
          <a:p>
            <a:pPr>
              <a:spcBef>
                <a:spcPts val="600"/>
              </a:spcBef>
            </a:pPr>
            <a:r>
              <a:rPr lang="en-US" sz="2600" dirty="0"/>
              <a:t>When the disk is stopped, the heads are “parked” in a special area of the platter called a “landing zone.”</a:t>
            </a:r>
          </a:p>
          <a:p>
            <a:pPr>
              <a:spcBef>
                <a:spcPts val="600"/>
              </a:spcBef>
            </a:pPr>
            <a:r>
              <a:rPr lang="en-US" sz="2600" dirty="0"/>
              <a:t>When the disk is started, the heads are kept in the landing zone until the disk is spinning fast enough for the heads to “fly.”</a:t>
            </a:r>
          </a:p>
          <a:p>
            <a:pPr>
              <a:spcBef>
                <a:spcPts val="600"/>
              </a:spcBef>
            </a:pPr>
            <a:r>
              <a:rPr lang="en-US" sz="2600" dirty="0"/>
              <a:t>When the disk is turned off, the heads are returned to the landing zone as the platters slow down.</a:t>
            </a:r>
          </a:p>
          <a:p>
            <a:pPr>
              <a:spcBef>
                <a:spcPts val="600"/>
              </a:spcBef>
            </a:pPr>
            <a:r>
              <a:rPr lang="en-US" sz="2600" dirty="0"/>
              <a:t>Alternatively, the heads can be moved to a parking ramp before removing power from the platters and removed from the ramp after the platters are spinning.</a:t>
            </a:r>
          </a:p>
        </p:txBody>
      </p:sp>
      <p:sp>
        <p:nvSpPr>
          <p:cNvPr id="4" name="Slide Number Placeholder 3"/>
          <p:cNvSpPr>
            <a:spLocks noGrp="1"/>
          </p:cNvSpPr>
          <p:nvPr>
            <p:ph type="sldNum" sz="quarter" idx="12"/>
          </p:nvPr>
        </p:nvSpPr>
        <p:spPr/>
        <p:txBody>
          <a:bodyPr/>
          <a:lstStyle/>
          <a:p>
            <a:fld id="{E1EA7695-D855-4B03-9B7C-34781ACC89D6}" type="slidenum">
              <a:rPr lang="en-US" smtClean="0"/>
              <a:pPr/>
              <a:t>22</a:t>
            </a:fld>
            <a:endParaRPr lang="en-US"/>
          </a:p>
        </p:txBody>
      </p:sp>
    </p:spTree>
    <p:extLst>
      <p:ext uri="{BB962C8B-B14F-4D97-AF65-F5344CB8AC3E}">
        <p14:creationId xmlns:p14="http://schemas.microsoft.com/office/powerpoint/2010/main" val="4546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F412D-6CAA-3C1F-6AF5-834E28A56E98}"/>
              </a:ext>
            </a:extLst>
          </p:cNvPr>
          <p:cNvSpPr>
            <a:spLocks noGrp="1"/>
          </p:cNvSpPr>
          <p:nvPr>
            <p:ph type="title"/>
          </p:nvPr>
        </p:nvSpPr>
        <p:spPr/>
        <p:txBody>
          <a:bodyPr/>
          <a:lstStyle/>
          <a:p>
            <a:r>
              <a:rPr lang="en-US" dirty="0"/>
              <a:t>Silent Data Corruption</a:t>
            </a:r>
          </a:p>
        </p:txBody>
      </p:sp>
      <p:sp>
        <p:nvSpPr>
          <p:cNvPr id="3" name="Content Placeholder 2">
            <a:extLst>
              <a:ext uri="{FF2B5EF4-FFF2-40B4-BE49-F238E27FC236}">
                <a16:creationId xmlns:a16="http://schemas.microsoft.com/office/drawing/2014/main" id="{C5EB70DE-4E38-81FC-6E49-8ABC389C7785}"/>
              </a:ext>
            </a:extLst>
          </p:cNvPr>
          <p:cNvSpPr>
            <a:spLocks noGrp="1"/>
          </p:cNvSpPr>
          <p:nvPr>
            <p:ph idx="1"/>
          </p:nvPr>
        </p:nvSpPr>
        <p:spPr>
          <a:xfrm>
            <a:off x="457200" y="1600200"/>
            <a:ext cx="8458200" cy="4525963"/>
          </a:xfrm>
        </p:spPr>
        <p:txBody>
          <a:bodyPr/>
          <a:lstStyle/>
          <a:p>
            <a:r>
              <a:rPr lang="en-US" dirty="0"/>
              <a:t>If incorrect data are sent to the hard disk, what is recorded will be incorrect.</a:t>
            </a:r>
          </a:p>
          <a:p>
            <a:r>
              <a:rPr lang="en-US" dirty="0"/>
              <a:t>Error-correcting codes do not help because the codes will be computed on incorrect data.</a:t>
            </a:r>
          </a:p>
          <a:p>
            <a:r>
              <a:rPr lang="en-US" dirty="0"/>
              <a:t>This is </a:t>
            </a:r>
            <a:r>
              <a:rPr lang="en-US" b="1" dirty="0"/>
              <a:t>silent data corruption</a:t>
            </a:r>
            <a:r>
              <a:rPr lang="en-US" dirty="0"/>
              <a:t>.</a:t>
            </a:r>
          </a:p>
          <a:p>
            <a:r>
              <a:rPr lang="en-US" dirty="0"/>
              <a:t>It can be caused by errors in the CPU, cabling, or other electronics.</a:t>
            </a:r>
          </a:p>
          <a:p>
            <a:r>
              <a:rPr lang="en-US" dirty="0"/>
              <a:t>Also applies to memory and solid state drives.</a:t>
            </a:r>
          </a:p>
        </p:txBody>
      </p:sp>
      <p:sp>
        <p:nvSpPr>
          <p:cNvPr id="4" name="Slide Number Placeholder 3">
            <a:extLst>
              <a:ext uri="{FF2B5EF4-FFF2-40B4-BE49-F238E27FC236}">
                <a16:creationId xmlns:a16="http://schemas.microsoft.com/office/drawing/2014/main" id="{12C8EEAD-32F2-28F9-473A-5E39395FF834}"/>
              </a:ext>
            </a:extLst>
          </p:cNvPr>
          <p:cNvSpPr>
            <a:spLocks noGrp="1"/>
          </p:cNvSpPr>
          <p:nvPr>
            <p:ph type="sldNum" sz="quarter" idx="12"/>
          </p:nvPr>
        </p:nvSpPr>
        <p:spPr/>
        <p:txBody>
          <a:bodyPr/>
          <a:lstStyle/>
          <a:p>
            <a:fld id="{3687BEAF-6B68-46DD-A874-7A95F0DB4145}" type="slidenum">
              <a:rPr lang="en-US" smtClean="0"/>
              <a:t>23</a:t>
            </a:fld>
            <a:endParaRPr lang="en-US"/>
          </a:p>
        </p:txBody>
      </p:sp>
    </p:spTree>
    <p:extLst>
      <p:ext uri="{BB962C8B-B14F-4D97-AF65-F5344CB8AC3E}">
        <p14:creationId xmlns:p14="http://schemas.microsoft.com/office/powerpoint/2010/main" val="37740741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 State Drives</a:t>
            </a:r>
          </a:p>
        </p:txBody>
      </p:sp>
      <p:sp>
        <p:nvSpPr>
          <p:cNvPr id="3" name="Content Placeholder 2"/>
          <p:cNvSpPr>
            <a:spLocks noGrp="1"/>
          </p:cNvSpPr>
          <p:nvPr>
            <p:ph idx="1"/>
          </p:nvPr>
        </p:nvSpPr>
        <p:spPr/>
        <p:txBody>
          <a:bodyPr/>
          <a:lstStyle/>
          <a:p>
            <a:r>
              <a:rPr lang="en-US" sz="2700" dirty="0"/>
              <a:t>Can directly replace magnetic disks mechanically and electrically.</a:t>
            </a:r>
          </a:p>
          <a:p>
            <a:r>
              <a:rPr lang="en-US" sz="2700" dirty="0"/>
              <a:t>No moving parts.</a:t>
            </a:r>
          </a:p>
          <a:p>
            <a:r>
              <a:rPr lang="en-US" sz="2700" dirty="0"/>
              <a:t>Flash memory.</a:t>
            </a:r>
          </a:p>
          <a:p>
            <a:r>
              <a:rPr lang="en-US" sz="2700" dirty="0"/>
              <a:t>Data is organized in pages within blocks.</a:t>
            </a:r>
          </a:p>
          <a:p>
            <a:r>
              <a:rPr lang="en-US" sz="2700" dirty="0"/>
              <a:t>Reading is at the page level, writing at </a:t>
            </a:r>
            <a:r>
              <a:rPr lang="en-US" sz="2700"/>
              <a:t>block level.</a:t>
            </a:r>
            <a:endParaRPr lang="en-US" sz="2700" dirty="0"/>
          </a:p>
          <a:p>
            <a:r>
              <a:rPr lang="en-US" sz="2700" dirty="0"/>
              <a:t>Wear-leveling used to extend life.</a:t>
            </a:r>
          </a:p>
          <a:p>
            <a:r>
              <a:rPr lang="en-US" sz="2700" dirty="0"/>
              <a:t>Controller logic used to manage memory space and provide fast reads/writes.</a:t>
            </a:r>
          </a:p>
          <a:p>
            <a:endParaRPr lang="en-US" dirty="0"/>
          </a:p>
        </p:txBody>
      </p:sp>
      <p:sp>
        <p:nvSpPr>
          <p:cNvPr id="4" name="Slide Number Placeholder 3"/>
          <p:cNvSpPr>
            <a:spLocks noGrp="1"/>
          </p:cNvSpPr>
          <p:nvPr>
            <p:ph type="sldNum" sz="quarter" idx="12"/>
          </p:nvPr>
        </p:nvSpPr>
        <p:spPr/>
        <p:txBody>
          <a:bodyPr/>
          <a:lstStyle/>
          <a:p>
            <a:fld id="{CE6CBA24-E18B-42AC-A34E-360F8A268393}" type="slidenum">
              <a:rPr lang="en-US" smtClean="0"/>
              <a:pPr/>
              <a:t>24</a:t>
            </a:fld>
            <a:endParaRPr lang="en-US"/>
          </a:p>
        </p:txBody>
      </p:sp>
    </p:spTree>
    <p:extLst>
      <p:ext uri="{BB962C8B-B14F-4D97-AF65-F5344CB8AC3E}">
        <p14:creationId xmlns:p14="http://schemas.microsoft.com/office/powerpoint/2010/main" val="25088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55C7-8C9F-EBAE-C8B1-60BC89BEEBD3}"/>
              </a:ext>
            </a:extLst>
          </p:cNvPr>
          <p:cNvSpPr>
            <a:spLocks noGrp="1"/>
          </p:cNvSpPr>
          <p:nvPr>
            <p:ph type="title"/>
          </p:nvPr>
        </p:nvSpPr>
        <p:spPr/>
        <p:txBody>
          <a:bodyPr/>
          <a:lstStyle/>
          <a:p>
            <a:r>
              <a:rPr lang="en-US" dirty="0"/>
              <a:t>Interfaces and Form Factors</a:t>
            </a:r>
          </a:p>
        </p:txBody>
      </p:sp>
      <p:sp>
        <p:nvSpPr>
          <p:cNvPr id="3" name="Content Placeholder 2">
            <a:extLst>
              <a:ext uri="{FF2B5EF4-FFF2-40B4-BE49-F238E27FC236}">
                <a16:creationId xmlns:a16="http://schemas.microsoft.com/office/drawing/2014/main" id="{0051821B-DCC6-9345-F071-93B4B6997E3E}"/>
              </a:ext>
            </a:extLst>
          </p:cNvPr>
          <p:cNvSpPr>
            <a:spLocks noGrp="1"/>
          </p:cNvSpPr>
          <p:nvPr>
            <p:ph idx="1"/>
          </p:nvPr>
        </p:nvSpPr>
        <p:spPr/>
        <p:txBody>
          <a:bodyPr/>
          <a:lstStyle/>
          <a:p>
            <a:r>
              <a:rPr lang="en-US" dirty="0"/>
              <a:t>The first widely-available SSDs had form factors identical to 3-1/2” magnetic disks and had </a:t>
            </a:r>
            <a:r>
              <a:rPr lang="en-US" dirty="0" err="1"/>
              <a:t>SATA</a:t>
            </a:r>
            <a:r>
              <a:rPr lang="en-US" dirty="0"/>
              <a:t> interfaces. </a:t>
            </a:r>
          </a:p>
          <a:p>
            <a:r>
              <a:rPr lang="en-US" dirty="0"/>
              <a:t>Solid state devices did not </a:t>
            </a:r>
            <a:br>
              <a:rPr lang="en-US" dirty="0"/>
            </a:br>
            <a:r>
              <a:rPr lang="en-US" dirty="0"/>
              <a:t>need that much room.</a:t>
            </a:r>
          </a:p>
          <a:p>
            <a:r>
              <a:rPr lang="en-US" dirty="0"/>
              <a:t>The </a:t>
            </a:r>
            <a:r>
              <a:rPr lang="en-US" dirty="0" err="1"/>
              <a:t>SATA</a:t>
            </a:r>
            <a:r>
              <a:rPr lang="en-US" dirty="0"/>
              <a:t> interface was a bottleneck.</a:t>
            </a:r>
          </a:p>
          <a:p>
            <a:r>
              <a:rPr lang="en-US" dirty="0" err="1"/>
              <a:t>NVMe</a:t>
            </a:r>
            <a:r>
              <a:rPr lang="en-US" dirty="0"/>
              <a:t> (non-volatile memory express) devices were available beginning in 2013.</a:t>
            </a:r>
          </a:p>
          <a:p>
            <a:r>
              <a:rPr lang="en-US" dirty="0"/>
              <a:t>PCIe interface, small size.</a:t>
            </a:r>
          </a:p>
        </p:txBody>
      </p:sp>
      <p:pic>
        <p:nvPicPr>
          <p:cNvPr id="5" name="Picture 4" descr="A 2TB NVMe solid state drive. It is 3.15 inches long, 0.87 inches wide, and 0.09 inches thick, not much bigger than a stick of chewing gum.">
            <a:extLst>
              <a:ext uri="{FF2B5EF4-FFF2-40B4-BE49-F238E27FC236}">
                <a16:creationId xmlns:a16="http://schemas.microsoft.com/office/drawing/2014/main" id="{5FFE609C-112F-E86B-3817-1F09093A9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048000"/>
            <a:ext cx="3345125" cy="1033272"/>
          </a:xfrm>
          <a:prstGeom prst="rect">
            <a:avLst/>
          </a:prstGeom>
        </p:spPr>
      </p:pic>
      <p:pic>
        <p:nvPicPr>
          <p:cNvPr id="7" name="Picture 6" descr="A close-up of a label&#10;&#10;Description automatically generated with low confidence">
            <a:extLst>
              <a:ext uri="{FF2B5EF4-FFF2-40B4-BE49-F238E27FC236}">
                <a16:creationId xmlns:a16="http://schemas.microsoft.com/office/drawing/2014/main" id="{70F4754A-CC57-EEE9-62F2-CD3DFE764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712" y="3107066"/>
            <a:ext cx="3408100" cy="915139"/>
          </a:xfrm>
          <a:prstGeom prst="rect">
            <a:avLst/>
          </a:prstGeom>
        </p:spPr>
      </p:pic>
      <p:sp>
        <p:nvSpPr>
          <p:cNvPr id="4" name="Slide Number Placeholder 3">
            <a:extLst>
              <a:ext uri="{FF2B5EF4-FFF2-40B4-BE49-F238E27FC236}">
                <a16:creationId xmlns:a16="http://schemas.microsoft.com/office/drawing/2014/main" id="{CFBD67AB-6E30-52D0-C8A3-E5E34D61F8D8}"/>
              </a:ext>
            </a:extLst>
          </p:cNvPr>
          <p:cNvSpPr>
            <a:spLocks noGrp="1"/>
          </p:cNvSpPr>
          <p:nvPr>
            <p:ph type="sldNum" sz="quarter" idx="12"/>
          </p:nvPr>
        </p:nvSpPr>
        <p:spPr/>
        <p:txBody>
          <a:bodyPr/>
          <a:lstStyle/>
          <a:p>
            <a:fld id="{3687BEAF-6B68-46DD-A874-7A95F0DB4145}" type="slidenum">
              <a:rPr lang="en-US" smtClean="0"/>
              <a:t>25</a:t>
            </a:fld>
            <a:endParaRPr lang="en-US"/>
          </a:p>
        </p:txBody>
      </p:sp>
    </p:spTree>
    <p:extLst>
      <p:ext uri="{BB962C8B-B14F-4D97-AF65-F5344CB8AC3E}">
        <p14:creationId xmlns:p14="http://schemas.microsoft.com/office/powerpoint/2010/main" val="171937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10" presetClass="exit" presetSubtype="0" fill="hold" nodeType="afterEffect">
                                  <p:stCondLst>
                                    <p:cond delay="150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54E1-F6B1-B312-381F-980EE94094C6}"/>
              </a:ext>
            </a:extLst>
          </p:cNvPr>
          <p:cNvSpPr>
            <a:spLocks noGrp="1"/>
          </p:cNvSpPr>
          <p:nvPr>
            <p:ph type="title"/>
          </p:nvPr>
        </p:nvSpPr>
        <p:spPr/>
        <p:txBody>
          <a:bodyPr/>
          <a:lstStyle/>
          <a:p>
            <a:r>
              <a:rPr lang="en-US" dirty="0"/>
              <a:t>The End of Magnetic Disks?</a:t>
            </a:r>
          </a:p>
        </p:txBody>
      </p:sp>
      <p:sp>
        <p:nvSpPr>
          <p:cNvPr id="3" name="Content Placeholder 2">
            <a:extLst>
              <a:ext uri="{FF2B5EF4-FFF2-40B4-BE49-F238E27FC236}">
                <a16:creationId xmlns:a16="http://schemas.microsoft.com/office/drawing/2014/main" id="{89CEEACA-02AC-B5DB-DAAD-419490FDF908}"/>
              </a:ext>
            </a:extLst>
          </p:cNvPr>
          <p:cNvSpPr>
            <a:spLocks noGrp="1"/>
          </p:cNvSpPr>
          <p:nvPr>
            <p:ph idx="1"/>
          </p:nvPr>
        </p:nvSpPr>
        <p:spPr/>
        <p:txBody>
          <a:bodyPr/>
          <a:lstStyle/>
          <a:p>
            <a:r>
              <a:rPr lang="en-US" dirty="0"/>
              <a:t>Prices of SSDs are falling.</a:t>
            </a:r>
          </a:p>
          <a:p>
            <a:r>
              <a:rPr lang="en-US" dirty="0"/>
              <a:t>They have other advantages:</a:t>
            </a:r>
          </a:p>
          <a:p>
            <a:pPr lvl="1"/>
            <a:r>
              <a:rPr lang="en-US" dirty="0"/>
              <a:t>Much higher speed</a:t>
            </a:r>
          </a:p>
          <a:p>
            <a:pPr lvl="1"/>
            <a:r>
              <a:rPr lang="en-US" dirty="0"/>
              <a:t>No moving parts, so shock resistant.</a:t>
            </a:r>
          </a:p>
          <a:p>
            <a:r>
              <a:rPr lang="en-US" dirty="0"/>
              <a:t>SSDs seem likely to replace magnetic disks for general-purpose storage “soon.”</a:t>
            </a:r>
          </a:p>
          <a:p>
            <a:r>
              <a:rPr lang="en-US" dirty="0"/>
              <a:t>There still will be specialized uses for magnetic disks.</a:t>
            </a:r>
          </a:p>
        </p:txBody>
      </p:sp>
      <p:sp>
        <p:nvSpPr>
          <p:cNvPr id="4" name="Slide Number Placeholder 3">
            <a:extLst>
              <a:ext uri="{FF2B5EF4-FFF2-40B4-BE49-F238E27FC236}">
                <a16:creationId xmlns:a16="http://schemas.microsoft.com/office/drawing/2014/main" id="{63CA241B-D6FF-CD30-22AA-2FB70D99552C}"/>
              </a:ext>
            </a:extLst>
          </p:cNvPr>
          <p:cNvSpPr>
            <a:spLocks noGrp="1"/>
          </p:cNvSpPr>
          <p:nvPr>
            <p:ph type="sldNum" sz="quarter" idx="12"/>
          </p:nvPr>
        </p:nvSpPr>
        <p:spPr/>
        <p:txBody>
          <a:bodyPr/>
          <a:lstStyle/>
          <a:p>
            <a:fld id="{3687BEAF-6B68-46DD-A874-7A95F0DB4145}" type="slidenum">
              <a:rPr lang="en-US" smtClean="0"/>
              <a:t>26</a:t>
            </a:fld>
            <a:endParaRPr lang="en-US"/>
          </a:p>
        </p:txBody>
      </p:sp>
    </p:spTree>
    <p:extLst>
      <p:ext uri="{BB962C8B-B14F-4D97-AF65-F5344CB8AC3E}">
        <p14:creationId xmlns:p14="http://schemas.microsoft.com/office/powerpoint/2010/main" val="3219055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Redundant Data Storage</a:t>
            </a:r>
          </a:p>
        </p:txBody>
      </p:sp>
      <p:sp>
        <p:nvSpPr>
          <p:cNvPr id="23555" name="Rectangle 3"/>
          <p:cNvSpPr>
            <a:spLocks noGrp="1" noChangeArrowheads="1"/>
          </p:cNvSpPr>
          <p:nvPr>
            <p:ph idx="1"/>
          </p:nvPr>
        </p:nvSpPr>
        <p:spPr/>
        <p:txBody>
          <a:bodyPr/>
          <a:lstStyle/>
          <a:p>
            <a:r>
              <a:rPr lang="en-US" sz="2800" dirty="0"/>
              <a:t>If redundant (duplicative) data are stored on two or more disks, the failure of any single disk will not cause data loss.</a:t>
            </a:r>
          </a:p>
          <a:p>
            <a:r>
              <a:rPr lang="en-US" sz="2800" dirty="0"/>
              <a:t>RAID = redundant array of inexpensive disks.</a:t>
            </a:r>
          </a:p>
          <a:p>
            <a:r>
              <a:rPr lang="en-US" sz="2800" dirty="0"/>
              <a:t>“Levels” of RAID</a:t>
            </a:r>
          </a:p>
          <a:p>
            <a:pPr lvl="1"/>
            <a:r>
              <a:rPr lang="en-US" dirty="0"/>
              <a:t>RAID 1: Mirrored disk volumes</a:t>
            </a:r>
          </a:p>
          <a:p>
            <a:pPr lvl="1"/>
            <a:r>
              <a:rPr lang="en-US" dirty="0"/>
              <a:t>RAID 5: Bits of each data word duplicated across three or more drives.</a:t>
            </a:r>
          </a:p>
          <a:p>
            <a:pPr lvl="1"/>
            <a:r>
              <a:rPr lang="en-US" dirty="0"/>
              <a:t>There are other levels.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27</a:t>
            </a:fld>
            <a:endParaRPr lang="en-US"/>
          </a:p>
        </p:txBody>
      </p:sp>
    </p:spTree>
    <p:extLst>
      <p:ext uri="{BB962C8B-B14F-4D97-AF65-F5344CB8AC3E}">
        <p14:creationId xmlns:p14="http://schemas.microsoft.com/office/powerpoint/2010/main" val="11611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Effect transition="in" filter="fade">
                                      <p:cBhvr>
                                        <p:cTn id="7" dur="500"/>
                                        <p:tgtEl>
                                          <p:spTgt spid="23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animEffect transition="in" filter="fade">
                                      <p:cBhvr>
                                        <p:cTn id="15" dur="500"/>
                                        <p:tgtEl>
                                          <p:spTgt spid="2355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55">
                                            <p:txEl>
                                              <p:pRg st="4" end="4"/>
                                            </p:txEl>
                                          </p:spTgt>
                                        </p:tgtEl>
                                        <p:attrNameLst>
                                          <p:attrName>style.visibility</p:attrName>
                                        </p:attrNameLst>
                                      </p:cBhvr>
                                      <p:to>
                                        <p:strVal val="visible"/>
                                      </p:to>
                                    </p:set>
                                    <p:animEffect transition="in" filter="fade">
                                      <p:cBhvr>
                                        <p:cTn id="20" dur="500"/>
                                        <p:tgtEl>
                                          <p:spTgt spid="2355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555">
                                            <p:txEl>
                                              <p:pRg st="5" end="5"/>
                                            </p:txEl>
                                          </p:spTgt>
                                        </p:tgtEl>
                                        <p:attrNameLst>
                                          <p:attrName>style.visibility</p:attrName>
                                        </p:attrNameLst>
                                      </p:cBhvr>
                                      <p:to>
                                        <p:strVal val="visible"/>
                                      </p:to>
                                    </p:set>
                                    <p:animEffect transition="in" filter="fade">
                                      <p:cBhvr>
                                        <p:cTn id="25" dur="5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t>RAID 5</a:t>
            </a:r>
          </a:p>
        </p:txBody>
      </p:sp>
      <p:sp>
        <p:nvSpPr>
          <p:cNvPr id="7" name="Slide Number Placeholder 6"/>
          <p:cNvSpPr>
            <a:spLocks noGrp="1"/>
          </p:cNvSpPr>
          <p:nvPr>
            <p:ph type="sldNum" sz="quarter" idx="12"/>
          </p:nvPr>
        </p:nvSpPr>
        <p:spPr/>
        <p:txBody>
          <a:bodyPr/>
          <a:lstStyle/>
          <a:p>
            <a:fld id="{E1EA7695-D855-4B03-9B7C-34781ACC89D6}" type="slidenum">
              <a:rPr lang="en-US" smtClean="0"/>
              <a:pPr/>
              <a:t>28</a:t>
            </a:fld>
            <a:endParaRPr lang="en-US"/>
          </a:p>
        </p:txBody>
      </p:sp>
      <p:pic>
        <p:nvPicPr>
          <p:cNvPr id="5" name="Picture 4" descr="A diagram showing how RAID-5 works. There is a cylinder labeled &quot;Logical drive&quot; on the left. It is divided into eight data blocks labeled Block 0 to Block 7. An arrow points from the logical drive to three smaller cylinders labeled Physical drive 0, physical drive 1, and physical drive 2. Each physical drive cylinder is divided into four blocks labeled either data or parity. Every dada block on a physical cylinder is checked by a parity block and a data block on different cylinders.">
            <a:extLst>
              <a:ext uri="{FF2B5EF4-FFF2-40B4-BE49-F238E27FC236}">
                <a16:creationId xmlns:a16="http://schemas.microsoft.com/office/drawing/2014/main" id="{A36A7243-C6FE-C7DD-C3F8-ECD8222BC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1600200"/>
            <a:ext cx="7323364" cy="4597023"/>
          </a:xfrm>
          <a:prstGeom prst="rect">
            <a:avLst/>
          </a:prstGeom>
        </p:spPr>
      </p:pic>
      <p:sp>
        <p:nvSpPr>
          <p:cNvPr id="2" name="TextBox 1">
            <a:extLst>
              <a:ext uri="{FF2B5EF4-FFF2-40B4-BE49-F238E27FC236}">
                <a16:creationId xmlns:a16="http://schemas.microsoft.com/office/drawing/2014/main" id="{05FA9D47-2F94-CCC9-5264-DEBE30C5C741}"/>
              </a:ext>
            </a:extLst>
          </p:cNvPr>
          <p:cNvSpPr txBox="1"/>
          <p:nvPr/>
        </p:nvSpPr>
        <p:spPr>
          <a:xfrm>
            <a:off x="3581400" y="1676400"/>
            <a:ext cx="4572000" cy="1015663"/>
          </a:xfrm>
          <a:prstGeom prst="rect">
            <a:avLst/>
          </a:prstGeom>
          <a:noFill/>
        </p:spPr>
        <p:txBody>
          <a:bodyPr wrap="square" rtlCol="0">
            <a:spAutoFit/>
          </a:bodyPr>
          <a:lstStyle/>
          <a:p>
            <a:r>
              <a:rPr lang="en-US" sz="3000" dirty="0"/>
              <a:t>One logical drive mapped to three physical drives.</a:t>
            </a:r>
          </a:p>
        </p:txBody>
      </p:sp>
    </p:spTree>
    <p:extLst>
      <p:ext uri="{BB962C8B-B14F-4D97-AF65-F5344CB8AC3E}">
        <p14:creationId xmlns:p14="http://schemas.microsoft.com/office/powerpoint/2010/main" val="2572112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RAID Levels</a:t>
            </a:r>
          </a:p>
        </p:txBody>
      </p:sp>
      <p:sp>
        <p:nvSpPr>
          <p:cNvPr id="25603" name="Content Placeholder 2"/>
          <p:cNvSpPr>
            <a:spLocks noGrp="1"/>
          </p:cNvSpPr>
          <p:nvPr>
            <p:ph idx="1"/>
          </p:nvPr>
        </p:nvSpPr>
        <p:spPr/>
        <p:txBody>
          <a:bodyPr/>
          <a:lstStyle/>
          <a:p>
            <a:r>
              <a:rPr lang="en-US" altLang="en-US" dirty="0"/>
              <a:t>RAID 0 – not true RAID, no error checking or redundancy, but data is placed across all drives for increased speed. </a:t>
            </a:r>
          </a:p>
          <a:p>
            <a:r>
              <a:rPr lang="en-US" altLang="en-US" dirty="0"/>
              <a:t>RAID 1 – mirrored array.</a:t>
            </a:r>
          </a:p>
          <a:p>
            <a:r>
              <a:rPr lang="en-US" altLang="en-US" dirty="0"/>
              <a:t>RAID 2, 3, 4 – arrays that are striped in different ways.</a:t>
            </a:r>
          </a:p>
          <a:p>
            <a:r>
              <a:rPr lang="en-US" altLang="en-US" dirty="0"/>
              <a:t>RAID 5 – error checking blocks are spread across all drives.</a:t>
            </a:r>
          </a:p>
        </p:txBody>
      </p:sp>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407415-DB9D-41FE-9703-2D4AF8EC0883}" type="slidenum">
              <a:rPr lang="en-US" altLang="en-US" smtClean="0"/>
              <a:pPr eaLnBrk="1" hangingPunct="1"/>
              <a:t>29</a:t>
            </a:fld>
            <a:endParaRPr lang="en-US" altLang="en-US" dirty="0"/>
          </a:p>
        </p:txBody>
      </p:sp>
    </p:spTree>
    <p:extLst>
      <p:ext uri="{BB962C8B-B14F-4D97-AF65-F5344CB8AC3E}">
        <p14:creationId xmlns:p14="http://schemas.microsoft.com/office/powerpoint/2010/main" val="28970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FB3C-A765-A4AF-692B-7772E7146219}"/>
              </a:ext>
            </a:extLst>
          </p:cNvPr>
          <p:cNvSpPr>
            <a:spLocks noGrp="1"/>
          </p:cNvSpPr>
          <p:nvPr>
            <p:ph type="title"/>
          </p:nvPr>
        </p:nvSpPr>
        <p:spPr/>
        <p:txBody>
          <a:bodyPr>
            <a:normAutofit fontScale="90000"/>
          </a:bodyPr>
          <a:lstStyle/>
          <a:p>
            <a:r>
              <a:rPr lang="en-US" dirty="0"/>
              <a:t>Primary and Secondary Storage</a:t>
            </a:r>
          </a:p>
        </p:txBody>
      </p:sp>
      <p:sp>
        <p:nvSpPr>
          <p:cNvPr id="3" name="Content Placeholder 2">
            <a:extLst>
              <a:ext uri="{FF2B5EF4-FFF2-40B4-BE49-F238E27FC236}">
                <a16:creationId xmlns:a16="http://schemas.microsoft.com/office/drawing/2014/main" id="{D2A2DF12-9693-8CDB-3FFD-B70643454FD7}"/>
              </a:ext>
            </a:extLst>
          </p:cNvPr>
          <p:cNvSpPr>
            <a:spLocks noGrp="1"/>
          </p:cNvSpPr>
          <p:nvPr>
            <p:ph idx="1"/>
          </p:nvPr>
        </p:nvSpPr>
        <p:spPr/>
        <p:txBody>
          <a:bodyPr/>
          <a:lstStyle/>
          <a:p>
            <a:r>
              <a:rPr lang="en-US" b="1" dirty="0"/>
              <a:t>Primary storage: </a:t>
            </a:r>
            <a:r>
              <a:rPr lang="en-US" dirty="0"/>
              <a:t>registers, cache memory, main memory. Usually volatile.</a:t>
            </a:r>
          </a:p>
          <a:p>
            <a:r>
              <a:rPr lang="en-US" dirty="0"/>
              <a:t>Primary storage holds instructions and data for currently running programs.</a:t>
            </a:r>
          </a:p>
          <a:p>
            <a:r>
              <a:rPr lang="en-US" b="1" dirty="0"/>
              <a:t>Secondary storage: </a:t>
            </a:r>
            <a:r>
              <a:rPr lang="en-US" dirty="0"/>
              <a:t>disks, optical drives, tape. Non-volatile.</a:t>
            </a:r>
          </a:p>
          <a:p>
            <a:r>
              <a:rPr lang="en-US" dirty="0"/>
              <a:t>Secondary storage generally holds “files” which may be data or executable machine code.</a:t>
            </a:r>
          </a:p>
        </p:txBody>
      </p:sp>
      <p:sp>
        <p:nvSpPr>
          <p:cNvPr id="4" name="Slide Number Placeholder 3">
            <a:extLst>
              <a:ext uri="{FF2B5EF4-FFF2-40B4-BE49-F238E27FC236}">
                <a16:creationId xmlns:a16="http://schemas.microsoft.com/office/drawing/2014/main" id="{D7F7C94A-7E7F-CEF7-0198-C4EA3BB17892}"/>
              </a:ext>
            </a:extLst>
          </p:cNvPr>
          <p:cNvSpPr>
            <a:spLocks noGrp="1"/>
          </p:cNvSpPr>
          <p:nvPr>
            <p:ph type="sldNum" sz="quarter" idx="12"/>
          </p:nvPr>
        </p:nvSpPr>
        <p:spPr/>
        <p:txBody>
          <a:bodyPr/>
          <a:lstStyle/>
          <a:p>
            <a:fld id="{3687BEAF-6B68-46DD-A874-7A95F0DB4145}" type="slidenum">
              <a:rPr lang="en-US" smtClean="0"/>
              <a:t>3</a:t>
            </a:fld>
            <a:endParaRPr lang="en-US"/>
          </a:p>
        </p:txBody>
      </p:sp>
    </p:spTree>
    <p:extLst>
      <p:ext uri="{BB962C8B-B14F-4D97-AF65-F5344CB8AC3E}">
        <p14:creationId xmlns:p14="http://schemas.microsoft.com/office/powerpoint/2010/main" val="4061435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RAID is not ‘Backup’</a:t>
            </a:r>
          </a:p>
        </p:txBody>
      </p:sp>
      <p:sp>
        <p:nvSpPr>
          <p:cNvPr id="3" name="Content Placeholder 2"/>
          <p:cNvSpPr>
            <a:spLocks noGrp="1"/>
          </p:cNvSpPr>
          <p:nvPr>
            <p:ph idx="1"/>
          </p:nvPr>
        </p:nvSpPr>
        <p:spPr>
          <a:xfrm>
            <a:off x="685298" y="1600199"/>
            <a:ext cx="7925302" cy="4498695"/>
          </a:xfrm>
        </p:spPr>
        <p:txBody>
          <a:bodyPr/>
          <a:lstStyle/>
          <a:p>
            <a:r>
              <a:rPr lang="en-US" dirty="0"/>
              <a:t>RAID protects against </a:t>
            </a:r>
            <a:r>
              <a:rPr lang="en-US" i="1" dirty="0"/>
              <a:t>disk hardware failure </a:t>
            </a:r>
            <a:r>
              <a:rPr lang="en-US" dirty="0"/>
              <a:t>by storing redundant bits on more than one disk.</a:t>
            </a:r>
          </a:p>
          <a:p>
            <a:r>
              <a:rPr lang="en-US" dirty="0"/>
              <a:t>It </a:t>
            </a:r>
            <a:r>
              <a:rPr lang="en-US" i="1" dirty="0"/>
              <a:t>does not </a:t>
            </a:r>
            <a:r>
              <a:rPr lang="en-US" dirty="0"/>
              <a:t>protect against other causes of data loss:</a:t>
            </a:r>
          </a:p>
          <a:p>
            <a:pPr lvl="1"/>
            <a:r>
              <a:rPr lang="en-US" dirty="0"/>
              <a:t>File accidentally deleted.</a:t>
            </a:r>
          </a:p>
          <a:p>
            <a:pPr lvl="1"/>
            <a:r>
              <a:rPr lang="en-US" dirty="0"/>
              <a:t>Program error corrupts </a:t>
            </a:r>
            <a:r>
              <a:rPr lang="en-US" b="1" dirty="0"/>
              <a:t>/</a:t>
            </a:r>
            <a:r>
              <a:rPr lang="en-US" dirty="0"/>
              <a:t> destroys data.</a:t>
            </a:r>
          </a:p>
          <a:p>
            <a:pPr lvl="1"/>
            <a:r>
              <a:rPr lang="en-US" dirty="0"/>
              <a:t>Fire or other disaster.</a:t>
            </a:r>
          </a:p>
          <a:p>
            <a:pPr lvl="1"/>
            <a:r>
              <a:rPr lang="en-US" dirty="0"/>
              <a:t>Etc.</a:t>
            </a:r>
          </a:p>
        </p:txBody>
      </p:sp>
      <p:sp>
        <p:nvSpPr>
          <p:cNvPr id="4" name="Slide Number Placeholder 3"/>
          <p:cNvSpPr>
            <a:spLocks noGrp="1"/>
          </p:cNvSpPr>
          <p:nvPr>
            <p:ph type="sldNum" sz="quarter" idx="12"/>
          </p:nvPr>
        </p:nvSpPr>
        <p:spPr/>
        <p:txBody>
          <a:bodyPr/>
          <a:lstStyle/>
          <a:p>
            <a:fld id="{CE6CBA24-E18B-42AC-A34E-360F8A268393}" type="slidenum">
              <a:rPr lang="en-US" smtClean="0"/>
              <a:pPr/>
              <a:t>30</a:t>
            </a:fld>
            <a:endParaRPr lang="en-US"/>
          </a:p>
        </p:txBody>
      </p:sp>
    </p:spTree>
    <p:extLst>
      <p:ext uri="{BB962C8B-B14F-4D97-AF65-F5344CB8AC3E}">
        <p14:creationId xmlns:p14="http://schemas.microsoft.com/office/powerpoint/2010/main" val="5519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of RAID</a:t>
            </a:r>
          </a:p>
        </p:txBody>
      </p:sp>
      <p:sp>
        <p:nvSpPr>
          <p:cNvPr id="3" name="Content Placeholder 2"/>
          <p:cNvSpPr>
            <a:spLocks noGrp="1"/>
          </p:cNvSpPr>
          <p:nvPr>
            <p:ph idx="1"/>
          </p:nvPr>
        </p:nvSpPr>
        <p:spPr/>
        <p:txBody>
          <a:bodyPr/>
          <a:lstStyle/>
          <a:p>
            <a:r>
              <a:rPr lang="en-US" dirty="0"/>
              <a:t>When a drive in a RAID 5 array fails, the array keeps working…</a:t>
            </a:r>
          </a:p>
          <a:p>
            <a:r>
              <a:rPr lang="en-US" dirty="0"/>
              <a:t>… but it’s </a:t>
            </a:r>
            <a:r>
              <a:rPr lang="en-US" i="1" dirty="0"/>
              <a:t>not redundant</a:t>
            </a:r>
            <a:r>
              <a:rPr lang="en-US" dirty="0"/>
              <a:t> anymore!</a:t>
            </a:r>
          </a:p>
          <a:p>
            <a:r>
              <a:rPr lang="en-US" dirty="0"/>
              <a:t>The failed drive must be replaced, and the array re-built before any other drive failure.</a:t>
            </a:r>
          </a:p>
          <a:p>
            <a:r>
              <a:rPr lang="en-US" dirty="0"/>
              <a:t>Large drives make the rebuild time longer.</a:t>
            </a:r>
          </a:p>
          <a:p>
            <a:r>
              <a:rPr lang="en-US" dirty="0"/>
              <a:t>The longer the rebuild time, the greater the chance of a catastrophic failure.</a:t>
            </a:r>
          </a:p>
        </p:txBody>
      </p:sp>
      <p:sp>
        <p:nvSpPr>
          <p:cNvPr id="4" name="Slide Number Placeholder 3"/>
          <p:cNvSpPr>
            <a:spLocks noGrp="1"/>
          </p:cNvSpPr>
          <p:nvPr>
            <p:ph type="sldNum" sz="quarter" idx="12"/>
          </p:nvPr>
        </p:nvSpPr>
        <p:spPr/>
        <p:txBody>
          <a:bodyPr/>
          <a:lstStyle/>
          <a:p>
            <a:fld id="{CE6CBA24-E18B-42AC-A34E-360F8A268393}" type="slidenum">
              <a:rPr lang="en-US" smtClean="0"/>
              <a:pPr/>
              <a:t>31</a:t>
            </a:fld>
            <a:endParaRPr lang="en-US"/>
          </a:p>
        </p:txBody>
      </p:sp>
    </p:spTree>
    <p:extLst>
      <p:ext uri="{BB962C8B-B14F-4D97-AF65-F5344CB8AC3E}">
        <p14:creationId xmlns:p14="http://schemas.microsoft.com/office/powerpoint/2010/main" val="9888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Approaches to Redundancy</a:t>
            </a:r>
          </a:p>
        </p:txBody>
      </p:sp>
      <p:sp>
        <p:nvSpPr>
          <p:cNvPr id="3" name="Content Placeholder 2"/>
          <p:cNvSpPr>
            <a:spLocks noGrp="1"/>
          </p:cNvSpPr>
          <p:nvPr>
            <p:ph idx="1"/>
          </p:nvPr>
        </p:nvSpPr>
        <p:spPr/>
        <p:txBody>
          <a:bodyPr/>
          <a:lstStyle/>
          <a:p>
            <a:pPr marL="0" indent="0">
              <a:buNone/>
            </a:pPr>
            <a:r>
              <a:rPr lang="en-US" dirty="0"/>
              <a:t>One answer: multiply-redundant arrays.</a:t>
            </a:r>
          </a:p>
          <a:p>
            <a:r>
              <a:rPr lang="en-US" dirty="0"/>
              <a:t>Raid 5-1:  Two RAID 5 arrays, mirrored.</a:t>
            </a:r>
          </a:p>
          <a:p>
            <a:r>
              <a:rPr lang="en-US" dirty="0"/>
              <a:t>Multiple mirroring, </a:t>
            </a:r>
            <a:r>
              <a:rPr lang="en-US" i="1" dirty="0"/>
              <a:t>e.g., </a:t>
            </a:r>
            <a:r>
              <a:rPr lang="en-US" dirty="0"/>
              <a:t>three sets of disks.</a:t>
            </a:r>
          </a:p>
          <a:p>
            <a:r>
              <a:rPr lang="en-US" dirty="0"/>
              <a:t>Remote mirroring.</a:t>
            </a:r>
          </a:p>
          <a:p>
            <a:pPr marL="0" indent="0">
              <a:buNone/>
            </a:pPr>
            <a:r>
              <a:rPr lang="en-US" dirty="0"/>
              <a:t>File systems designed for redundancy</a:t>
            </a:r>
          </a:p>
          <a:p>
            <a:r>
              <a:rPr lang="en-US" dirty="0"/>
              <a:t>Microsoft's Resilient File System (</a:t>
            </a:r>
            <a:r>
              <a:rPr lang="en-US" dirty="0" err="1"/>
              <a:t>ReFS</a:t>
            </a:r>
            <a:r>
              <a:rPr lang="en-US" dirty="0"/>
              <a:t>)</a:t>
            </a:r>
          </a:p>
          <a:p>
            <a:r>
              <a:rPr lang="en-US" dirty="0"/>
              <a:t>The </a:t>
            </a:r>
            <a:r>
              <a:rPr lang="en-US" dirty="0" err="1"/>
              <a:t>ZFS</a:t>
            </a:r>
            <a:r>
              <a:rPr lang="en-US" dirty="0"/>
              <a:t> file system (Oracle and </a:t>
            </a:r>
            <a:r>
              <a:rPr lang="en-US"/>
              <a:t>open source)</a:t>
            </a:r>
            <a:endParaRPr lang="en-US" dirty="0"/>
          </a:p>
        </p:txBody>
      </p:sp>
      <p:sp>
        <p:nvSpPr>
          <p:cNvPr id="4" name="Slide Number Placeholder 3"/>
          <p:cNvSpPr>
            <a:spLocks noGrp="1"/>
          </p:cNvSpPr>
          <p:nvPr>
            <p:ph type="sldNum" sz="quarter" idx="12"/>
          </p:nvPr>
        </p:nvSpPr>
        <p:spPr/>
        <p:txBody>
          <a:bodyPr/>
          <a:lstStyle/>
          <a:p>
            <a:fld id="{CE6CBA24-E18B-42AC-A34E-360F8A268393}" type="slidenum">
              <a:rPr lang="en-US" smtClean="0"/>
              <a:pPr/>
              <a:t>32</a:t>
            </a:fld>
            <a:endParaRPr lang="en-US"/>
          </a:p>
        </p:txBody>
      </p:sp>
    </p:spTree>
    <p:extLst>
      <p:ext uri="{BB962C8B-B14F-4D97-AF65-F5344CB8AC3E}">
        <p14:creationId xmlns:p14="http://schemas.microsoft.com/office/powerpoint/2010/main" val="2030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Optical Storage</a:t>
            </a:r>
          </a:p>
        </p:txBody>
      </p:sp>
      <p:sp>
        <p:nvSpPr>
          <p:cNvPr id="25603" name="Rectangle 3"/>
          <p:cNvSpPr>
            <a:spLocks noGrp="1" noChangeArrowheads="1"/>
          </p:cNvSpPr>
          <p:nvPr>
            <p:ph idx="1"/>
          </p:nvPr>
        </p:nvSpPr>
        <p:spPr>
          <a:xfrm>
            <a:off x="685800" y="1524000"/>
            <a:ext cx="8092943" cy="3036423"/>
          </a:xfrm>
        </p:spPr>
        <p:txBody>
          <a:bodyPr>
            <a:normAutofit/>
          </a:bodyPr>
          <a:lstStyle/>
          <a:p>
            <a:r>
              <a:rPr lang="en-US" sz="2800" dirty="0"/>
              <a:t>Bits stored by burning “pits” in a reflective surface with a medium-power laser.</a:t>
            </a:r>
          </a:p>
          <a:p>
            <a:r>
              <a:rPr lang="en-US" sz="2800" dirty="0"/>
              <a:t>Reading is accomplished with a low-power laser.  If the light is reflected, no pit is present.  (The areas that are not pits are called “lands.”)</a:t>
            </a:r>
          </a:p>
        </p:txBody>
      </p:sp>
      <p:sp>
        <p:nvSpPr>
          <p:cNvPr id="5" name="Slide Number Placeholder 4"/>
          <p:cNvSpPr>
            <a:spLocks noGrp="1"/>
          </p:cNvSpPr>
          <p:nvPr>
            <p:ph type="sldNum" sz="quarter" idx="12"/>
          </p:nvPr>
        </p:nvSpPr>
        <p:spPr/>
        <p:txBody>
          <a:bodyPr/>
          <a:lstStyle/>
          <a:p>
            <a:fld id="{E1EA7695-D855-4B03-9B7C-34781ACC89D6}" type="slidenum">
              <a:rPr lang="en-US" smtClean="0"/>
              <a:pPr/>
              <a:t>33</a:t>
            </a:fld>
            <a:endParaRPr lang="en-US"/>
          </a:p>
        </p:txBody>
      </p:sp>
      <p:pic>
        <p:nvPicPr>
          <p:cNvPr id="25604" name="Picture 4" descr="c10f13"/>
          <p:cNvPicPr>
            <a:picLocks noChangeAspect="1" noChangeArrowheads="1"/>
          </p:cNvPicPr>
          <p:nvPr/>
        </p:nvPicPr>
        <p:blipFill>
          <a:blip r:embed="rId2" cstate="print"/>
          <a:srcRect/>
          <a:stretch>
            <a:fillRect/>
          </a:stretch>
        </p:blipFill>
        <p:spPr bwMode="auto">
          <a:xfrm>
            <a:off x="990600" y="4114800"/>
            <a:ext cx="6945421" cy="1927533"/>
          </a:xfrm>
          <a:prstGeom prst="rect">
            <a:avLst/>
          </a:prstGeom>
          <a:noFill/>
          <a:ln w="9525">
            <a:noFill/>
            <a:miter lim="800000"/>
            <a:headEnd/>
            <a:tailEnd/>
          </a:ln>
        </p:spPr>
      </p:pic>
    </p:spTree>
    <p:extLst>
      <p:ext uri="{BB962C8B-B14F-4D97-AF65-F5344CB8AC3E}">
        <p14:creationId xmlns:p14="http://schemas.microsoft.com/office/powerpoint/2010/main" val="16232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CD-ROM</a:t>
            </a:r>
          </a:p>
        </p:txBody>
      </p:sp>
      <p:sp>
        <p:nvSpPr>
          <p:cNvPr id="26627" name="Rectangle 3"/>
          <p:cNvSpPr>
            <a:spLocks noGrp="1" noChangeArrowheads="1"/>
          </p:cNvSpPr>
          <p:nvPr>
            <p:ph idx="1"/>
          </p:nvPr>
        </p:nvSpPr>
        <p:spPr/>
        <p:txBody>
          <a:bodyPr/>
          <a:lstStyle/>
          <a:p>
            <a:r>
              <a:rPr lang="en-US" dirty="0"/>
              <a:t>A single, spiral track (vs. many concentric circular tracks on a disk.)</a:t>
            </a:r>
          </a:p>
          <a:p>
            <a:r>
              <a:rPr lang="en-US" dirty="0"/>
              <a:t>Constant linear velocity; rotational speed changes to maintain constant bit rate.  (Mostly for older drives.)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34</a:t>
            </a:fld>
            <a:endParaRPr lang="en-US"/>
          </a:p>
        </p:txBody>
      </p:sp>
    </p:spTree>
    <p:extLst>
      <p:ext uri="{BB962C8B-B14F-4D97-AF65-F5344CB8AC3E}">
        <p14:creationId xmlns:p14="http://schemas.microsoft.com/office/powerpoint/2010/main" val="14719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fade">
                                      <p:cBhvr>
                                        <p:cTn id="7"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CD and DVD</a:t>
            </a:r>
          </a:p>
        </p:txBody>
      </p:sp>
      <p:sp>
        <p:nvSpPr>
          <p:cNvPr id="27651" name="Rectangle 3"/>
          <p:cNvSpPr>
            <a:spLocks noGrp="1" noChangeArrowheads="1"/>
          </p:cNvSpPr>
          <p:nvPr>
            <p:ph idx="1"/>
          </p:nvPr>
        </p:nvSpPr>
        <p:spPr/>
        <p:txBody>
          <a:bodyPr>
            <a:normAutofit lnSpcReduction="10000"/>
          </a:bodyPr>
          <a:lstStyle/>
          <a:p>
            <a:r>
              <a:rPr lang="en-US" dirty="0"/>
              <a:t>Both are optical storage.</a:t>
            </a:r>
          </a:p>
          <a:p>
            <a:r>
              <a:rPr lang="en-US" dirty="0"/>
              <a:t>Read-Write Modes</a:t>
            </a:r>
          </a:p>
          <a:p>
            <a:pPr lvl="1"/>
            <a:r>
              <a:rPr lang="en-US" dirty="0"/>
              <a:t>Read-only</a:t>
            </a:r>
          </a:p>
          <a:p>
            <a:pPr lvl="1"/>
            <a:r>
              <a:rPr lang="en-US" dirty="0"/>
              <a:t>Write once, read many (WORM)</a:t>
            </a:r>
          </a:p>
          <a:p>
            <a:pPr lvl="1"/>
            <a:r>
              <a:rPr lang="en-US" dirty="0"/>
              <a:t>Read-write</a:t>
            </a:r>
          </a:p>
          <a:p>
            <a:r>
              <a:rPr lang="en-US" dirty="0"/>
              <a:t>CD: 600-720 MB</a:t>
            </a:r>
          </a:p>
          <a:p>
            <a:r>
              <a:rPr lang="en-US" dirty="0"/>
              <a:t>DVD: 4+ GB per “layer”</a:t>
            </a:r>
          </a:p>
          <a:p>
            <a:pPr lvl="1"/>
            <a:r>
              <a:rPr lang="en-US" dirty="0"/>
              <a:t>Up to 2 layers per side</a:t>
            </a:r>
          </a:p>
          <a:p>
            <a:pPr lvl="1"/>
            <a:r>
              <a:rPr lang="en-US" dirty="0"/>
              <a:t>Total of 17 GB</a:t>
            </a:r>
          </a:p>
        </p:txBody>
      </p:sp>
      <p:sp>
        <p:nvSpPr>
          <p:cNvPr id="4" name="Slide Number Placeholder 3"/>
          <p:cNvSpPr>
            <a:spLocks noGrp="1"/>
          </p:cNvSpPr>
          <p:nvPr>
            <p:ph type="sldNum" sz="quarter" idx="12"/>
          </p:nvPr>
        </p:nvSpPr>
        <p:spPr/>
        <p:txBody>
          <a:bodyPr/>
          <a:lstStyle/>
          <a:p>
            <a:fld id="{E1EA7695-D855-4B03-9B7C-34781ACC89D6}" type="slidenum">
              <a:rPr lang="en-US" smtClean="0"/>
              <a:pPr/>
              <a:t>35</a:t>
            </a:fld>
            <a:endParaRPr lang="en-US"/>
          </a:p>
        </p:txBody>
      </p:sp>
    </p:spTree>
    <p:extLst>
      <p:ext uri="{BB962C8B-B14F-4D97-AF65-F5344CB8AC3E}">
        <p14:creationId xmlns:p14="http://schemas.microsoft.com/office/powerpoint/2010/main" val="218553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fade">
                                      <p:cBhvr>
                                        <p:cTn id="7" dur="500"/>
                                        <p:tgtEl>
                                          <p:spTgt spid="2765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651">
                                            <p:txEl>
                                              <p:pRg st="2" end="2"/>
                                            </p:txEl>
                                          </p:spTgt>
                                        </p:tgtEl>
                                        <p:attrNameLst>
                                          <p:attrName>style.visibility</p:attrName>
                                        </p:attrNameLst>
                                      </p:cBhvr>
                                      <p:to>
                                        <p:strVal val="visible"/>
                                      </p:to>
                                    </p:set>
                                    <p:animEffect transition="in" filter="fade">
                                      <p:cBhvr>
                                        <p:cTn id="10" dur="500"/>
                                        <p:tgtEl>
                                          <p:spTgt spid="2765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animEffect transition="in" filter="fade">
                                      <p:cBhvr>
                                        <p:cTn id="13" dur="500"/>
                                        <p:tgtEl>
                                          <p:spTgt spid="2765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651">
                                            <p:txEl>
                                              <p:pRg st="4" end="4"/>
                                            </p:txEl>
                                          </p:spTgt>
                                        </p:tgtEl>
                                        <p:attrNameLst>
                                          <p:attrName>style.visibility</p:attrName>
                                        </p:attrNameLst>
                                      </p:cBhvr>
                                      <p:to>
                                        <p:strVal val="visible"/>
                                      </p:to>
                                    </p:set>
                                    <p:animEffect transition="in" filter="fade">
                                      <p:cBhvr>
                                        <p:cTn id="16" dur="500"/>
                                        <p:tgtEl>
                                          <p:spTgt spid="2765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651">
                                            <p:txEl>
                                              <p:pRg st="5" end="5"/>
                                            </p:txEl>
                                          </p:spTgt>
                                        </p:tgtEl>
                                        <p:attrNameLst>
                                          <p:attrName>style.visibility</p:attrName>
                                        </p:attrNameLst>
                                      </p:cBhvr>
                                      <p:to>
                                        <p:strVal val="visible"/>
                                      </p:to>
                                    </p:set>
                                    <p:animEffect transition="in" filter="fade">
                                      <p:cBhvr>
                                        <p:cTn id="21" dur="500"/>
                                        <p:tgtEl>
                                          <p:spTgt spid="27651">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651">
                                            <p:txEl>
                                              <p:pRg st="6" end="6"/>
                                            </p:txEl>
                                          </p:spTgt>
                                        </p:tgtEl>
                                        <p:attrNameLst>
                                          <p:attrName>style.visibility</p:attrName>
                                        </p:attrNameLst>
                                      </p:cBhvr>
                                      <p:to>
                                        <p:strVal val="visible"/>
                                      </p:to>
                                    </p:set>
                                    <p:animEffect transition="in" filter="fade">
                                      <p:cBhvr>
                                        <p:cTn id="26" dur="500"/>
                                        <p:tgtEl>
                                          <p:spTgt spid="27651">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7651">
                                            <p:txEl>
                                              <p:pRg st="7" end="7"/>
                                            </p:txEl>
                                          </p:spTgt>
                                        </p:tgtEl>
                                        <p:attrNameLst>
                                          <p:attrName>style.visibility</p:attrName>
                                        </p:attrNameLst>
                                      </p:cBhvr>
                                      <p:to>
                                        <p:strVal val="visible"/>
                                      </p:to>
                                    </p:set>
                                    <p:animEffect transition="in" filter="fade">
                                      <p:cBhvr>
                                        <p:cTn id="29" dur="500"/>
                                        <p:tgtEl>
                                          <p:spTgt spid="27651">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7651">
                                            <p:txEl>
                                              <p:pRg st="8" end="8"/>
                                            </p:txEl>
                                          </p:spTgt>
                                        </p:tgtEl>
                                        <p:attrNameLst>
                                          <p:attrName>style.visibility</p:attrName>
                                        </p:attrNameLst>
                                      </p:cBhvr>
                                      <p:to>
                                        <p:strVal val="visible"/>
                                      </p:to>
                                    </p:set>
                                    <p:animEffect transition="in" filter="fade">
                                      <p:cBhvr>
                                        <p:cTn id="32" dur="500"/>
                                        <p:tgtEl>
                                          <p:spTgt spid="27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Magnetic Tape</a:t>
            </a:r>
          </a:p>
        </p:txBody>
      </p:sp>
      <p:sp>
        <p:nvSpPr>
          <p:cNvPr id="5" name="Slide Number Placeholder 4"/>
          <p:cNvSpPr>
            <a:spLocks noGrp="1"/>
          </p:cNvSpPr>
          <p:nvPr>
            <p:ph type="sldNum" sz="quarter" idx="12"/>
          </p:nvPr>
        </p:nvSpPr>
        <p:spPr/>
        <p:txBody>
          <a:bodyPr/>
          <a:lstStyle/>
          <a:p>
            <a:fld id="{158F9107-C4B7-47AC-B1C9-2315299DF595}" type="slidenum">
              <a:rPr lang="en-US" smtClean="0"/>
              <a:pPr/>
              <a:t>36</a:t>
            </a:fld>
            <a:endParaRPr lang="en-US"/>
          </a:p>
        </p:txBody>
      </p:sp>
      <p:pic>
        <p:nvPicPr>
          <p:cNvPr id="3" name="Picture 2" descr="Three IBM computer tape drives.  These are old-style 9-track drives with two large reels on each drive.">
            <a:extLst>
              <a:ext uri="{FF2B5EF4-FFF2-40B4-BE49-F238E27FC236}">
                <a16:creationId xmlns:a16="http://schemas.microsoft.com/office/drawing/2014/main" id="{D4FDAEB6-554D-F7A3-90F9-721AAE135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30" y="1828800"/>
            <a:ext cx="7543800" cy="3336681"/>
          </a:xfrm>
          <a:prstGeom prst="rect">
            <a:avLst/>
          </a:prstGeom>
        </p:spPr>
      </p:pic>
      <p:sp>
        <p:nvSpPr>
          <p:cNvPr id="4" name="TextBox 3">
            <a:extLst>
              <a:ext uri="{FF2B5EF4-FFF2-40B4-BE49-F238E27FC236}">
                <a16:creationId xmlns:a16="http://schemas.microsoft.com/office/drawing/2014/main" id="{85F65A91-7AB4-EC5F-17E8-6E952E5F666B}"/>
              </a:ext>
            </a:extLst>
          </p:cNvPr>
          <p:cNvSpPr txBox="1"/>
          <p:nvPr/>
        </p:nvSpPr>
        <p:spPr>
          <a:xfrm>
            <a:off x="4038600" y="5683349"/>
            <a:ext cx="4800600" cy="646331"/>
          </a:xfrm>
          <a:prstGeom prst="rect">
            <a:avLst/>
          </a:prstGeom>
          <a:noFill/>
        </p:spPr>
        <p:txBody>
          <a:bodyPr wrap="square" rtlCol="0">
            <a:spAutoFit/>
          </a:bodyPr>
          <a:lstStyle/>
          <a:p>
            <a:r>
              <a:rPr lang="en-US" sz="1200" i="1" dirty="0"/>
              <a:t>IBM 2401 computer tape drives at the Computer History Museum.</a:t>
            </a:r>
            <a:br>
              <a:rPr lang="en-US" sz="1200" i="1" dirty="0"/>
            </a:br>
            <a:r>
              <a:rPr lang="en-US" sz="1200" i="1" dirty="0"/>
              <a:t>Copyright © 2011 Don </a:t>
            </a:r>
            <a:r>
              <a:rPr lang="en-US" sz="1200" i="1" dirty="0" err="1"/>
              <a:t>DeBold</a:t>
            </a:r>
            <a:br>
              <a:rPr lang="en-US" sz="1200" i="1" dirty="0"/>
            </a:br>
            <a:r>
              <a:rPr lang="en-US" sz="1200" i="1" dirty="0"/>
              <a:t>Creative Commons Attribution license.</a:t>
            </a:r>
          </a:p>
        </p:txBody>
      </p:sp>
    </p:spTree>
    <p:extLst>
      <p:ext uri="{BB962C8B-B14F-4D97-AF65-F5344CB8AC3E}">
        <p14:creationId xmlns:p14="http://schemas.microsoft.com/office/powerpoint/2010/main" val="3503909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Magnetic Tape</a:t>
            </a:r>
          </a:p>
        </p:txBody>
      </p:sp>
      <p:sp>
        <p:nvSpPr>
          <p:cNvPr id="29699" name="Rectangle 3"/>
          <p:cNvSpPr>
            <a:spLocks noGrp="1" noChangeArrowheads="1"/>
          </p:cNvSpPr>
          <p:nvPr>
            <p:ph idx="1"/>
          </p:nvPr>
        </p:nvSpPr>
        <p:spPr/>
        <p:txBody>
          <a:bodyPr>
            <a:normAutofit lnSpcReduction="10000"/>
          </a:bodyPr>
          <a:lstStyle/>
          <a:p>
            <a:r>
              <a:rPr lang="en-US" dirty="0"/>
              <a:t>Offline and “near-line” storage</a:t>
            </a:r>
          </a:p>
          <a:p>
            <a:r>
              <a:rPr lang="en-US" dirty="0"/>
              <a:t>Archival purposes</a:t>
            </a:r>
          </a:p>
          <a:p>
            <a:r>
              <a:rPr lang="en-US" dirty="0"/>
              <a:t>Disaster recovery</a:t>
            </a:r>
          </a:p>
          <a:p>
            <a:r>
              <a:rPr lang="en-US" dirty="0"/>
              <a:t>Tape Cartridges</a:t>
            </a:r>
          </a:p>
          <a:p>
            <a:pPr lvl="1"/>
            <a:r>
              <a:rPr lang="en-US" dirty="0"/>
              <a:t>20 – 144 tracks (side by side)</a:t>
            </a:r>
          </a:p>
          <a:p>
            <a:pPr lvl="1"/>
            <a:r>
              <a:rPr lang="en-US" dirty="0"/>
              <a:t>Read serially </a:t>
            </a:r>
          </a:p>
          <a:p>
            <a:pPr lvl="1"/>
            <a:r>
              <a:rPr lang="en-US" dirty="0"/>
              <a:t>DAT – digital audio tape (small size)</a:t>
            </a:r>
          </a:p>
          <a:p>
            <a:pPr lvl="1"/>
            <a:r>
              <a:rPr lang="en-US" dirty="0"/>
              <a:t>“Smart” tapes</a:t>
            </a:r>
          </a:p>
          <a:p>
            <a:r>
              <a:rPr lang="en-US" dirty="0"/>
              <a:t>Tape “libraries” and auto-loaders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37</a:t>
            </a:fld>
            <a:endParaRPr lang="en-US"/>
          </a:p>
        </p:txBody>
      </p:sp>
    </p:spTree>
    <p:extLst>
      <p:ext uri="{BB962C8B-B14F-4D97-AF65-F5344CB8AC3E}">
        <p14:creationId xmlns:p14="http://schemas.microsoft.com/office/powerpoint/2010/main" val="9980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fade">
                                      <p:cBhvr>
                                        <p:cTn id="17" dur="500"/>
                                        <p:tgtEl>
                                          <p:spTgt spid="2969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699">
                                            <p:txEl>
                                              <p:pRg st="4" end="4"/>
                                            </p:txEl>
                                          </p:spTgt>
                                        </p:tgtEl>
                                        <p:attrNameLst>
                                          <p:attrName>style.visibility</p:attrName>
                                        </p:attrNameLst>
                                      </p:cBhvr>
                                      <p:to>
                                        <p:strVal val="visible"/>
                                      </p:to>
                                    </p:set>
                                    <p:animEffect transition="in" filter="fade">
                                      <p:cBhvr>
                                        <p:cTn id="20" dur="500"/>
                                        <p:tgtEl>
                                          <p:spTgt spid="29699">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699">
                                            <p:txEl>
                                              <p:pRg st="5" end="5"/>
                                            </p:txEl>
                                          </p:spTgt>
                                        </p:tgtEl>
                                        <p:attrNameLst>
                                          <p:attrName>style.visibility</p:attrName>
                                        </p:attrNameLst>
                                      </p:cBhvr>
                                      <p:to>
                                        <p:strVal val="visible"/>
                                      </p:to>
                                    </p:set>
                                    <p:animEffect transition="in" filter="fade">
                                      <p:cBhvr>
                                        <p:cTn id="23" dur="500"/>
                                        <p:tgtEl>
                                          <p:spTgt spid="29699">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699">
                                            <p:txEl>
                                              <p:pRg st="6" end="6"/>
                                            </p:txEl>
                                          </p:spTgt>
                                        </p:tgtEl>
                                        <p:attrNameLst>
                                          <p:attrName>style.visibility</p:attrName>
                                        </p:attrNameLst>
                                      </p:cBhvr>
                                      <p:to>
                                        <p:strVal val="visible"/>
                                      </p:to>
                                    </p:set>
                                    <p:animEffect transition="in" filter="fade">
                                      <p:cBhvr>
                                        <p:cTn id="26" dur="500"/>
                                        <p:tgtEl>
                                          <p:spTgt spid="29699">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699">
                                            <p:txEl>
                                              <p:pRg st="7" end="7"/>
                                            </p:txEl>
                                          </p:spTgt>
                                        </p:tgtEl>
                                        <p:attrNameLst>
                                          <p:attrName>style.visibility</p:attrName>
                                        </p:attrNameLst>
                                      </p:cBhvr>
                                      <p:to>
                                        <p:strVal val="visible"/>
                                      </p:to>
                                    </p:set>
                                    <p:animEffect transition="in" filter="fade">
                                      <p:cBhvr>
                                        <p:cTn id="29" dur="500"/>
                                        <p:tgtEl>
                                          <p:spTgt spid="29699">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699">
                                            <p:txEl>
                                              <p:pRg st="8" end="8"/>
                                            </p:txEl>
                                          </p:spTgt>
                                        </p:tgtEl>
                                        <p:attrNameLst>
                                          <p:attrName>style.visibility</p:attrName>
                                        </p:attrNameLst>
                                      </p:cBhvr>
                                      <p:to>
                                        <p:strVal val="visible"/>
                                      </p:to>
                                    </p:set>
                                    <p:animEffect transition="in" filter="fade">
                                      <p:cBhvr>
                                        <p:cTn id="34" dur="5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151F-4125-824E-53CC-9A31A0011B18}"/>
              </a:ext>
            </a:extLst>
          </p:cNvPr>
          <p:cNvSpPr>
            <a:spLocks noGrp="1"/>
          </p:cNvSpPr>
          <p:nvPr>
            <p:ph type="title"/>
          </p:nvPr>
        </p:nvSpPr>
        <p:spPr/>
        <p:txBody>
          <a:bodyPr/>
          <a:lstStyle/>
          <a:p>
            <a:r>
              <a:rPr lang="en-US" dirty="0"/>
              <a:t>Tape Library / Autoloader</a:t>
            </a:r>
          </a:p>
        </p:txBody>
      </p:sp>
      <p:pic>
        <p:nvPicPr>
          <p:cNvPr id="5" name="Picture 4" descr="A StorageTek tape library and autoloader.  Thousands of tape cartridges can be selected and loaded automatically.">
            <a:extLst>
              <a:ext uri="{FF2B5EF4-FFF2-40B4-BE49-F238E27FC236}">
                <a16:creationId xmlns:a16="http://schemas.microsoft.com/office/drawing/2014/main" id="{80996FEC-82FC-37B5-5143-C9EB44630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657350"/>
            <a:ext cx="5638800" cy="4229100"/>
          </a:xfrm>
          <a:prstGeom prst="rect">
            <a:avLst/>
          </a:prstGeom>
        </p:spPr>
      </p:pic>
      <p:sp>
        <p:nvSpPr>
          <p:cNvPr id="6" name="TextBox 5">
            <a:extLst>
              <a:ext uri="{FF2B5EF4-FFF2-40B4-BE49-F238E27FC236}">
                <a16:creationId xmlns:a16="http://schemas.microsoft.com/office/drawing/2014/main" id="{2FD5BE01-DF35-0FE9-F6E8-3F59991CF1CC}"/>
              </a:ext>
            </a:extLst>
          </p:cNvPr>
          <p:cNvSpPr txBox="1"/>
          <p:nvPr/>
        </p:nvSpPr>
        <p:spPr>
          <a:xfrm>
            <a:off x="4953000" y="5886450"/>
            <a:ext cx="2971800" cy="646331"/>
          </a:xfrm>
          <a:prstGeom prst="rect">
            <a:avLst/>
          </a:prstGeom>
          <a:noFill/>
        </p:spPr>
        <p:txBody>
          <a:bodyPr wrap="square" rtlCol="0">
            <a:spAutoFit/>
          </a:bodyPr>
          <a:lstStyle/>
          <a:p>
            <a:r>
              <a:rPr lang="en-US" sz="1200" i="1" dirty="0" err="1"/>
              <a:t>StorageTek</a:t>
            </a:r>
            <a:r>
              <a:rPr lang="en-US" sz="1200" i="1" dirty="0"/>
              <a:t> tape library and autoloader..</a:t>
            </a:r>
            <a:br>
              <a:rPr lang="en-US" sz="1200" i="1" dirty="0"/>
            </a:br>
            <a:r>
              <a:rPr lang="en-US" sz="1200" i="1" dirty="0"/>
              <a:t>Copyright © 2008 Hannes </a:t>
            </a:r>
            <a:r>
              <a:rPr lang="en-US" sz="1200" i="1" dirty="0" err="1"/>
              <a:t>Grobe</a:t>
            </a:r>
            <a:br>
              <a:rPr lang="en-US" sz="1200" i="1" dirty="0"/>
            </a:br>
            <a:r>
              <a:rPr lang="en-US" sz="1200" i="1" dirty="0"/>
              <a:t>Creative Commons Attribution license.</a:t>
            </a:r>
          </a:p>
        </p:txBody>
      </p:sp>
      <p:sp>
        <p:nvSpPr>
          <p:cNvPr id="3" name="Slide Number Placeholder 2">
            <a:extLst>
              <a:ext uri="{FF2B5EF4-FFF2-40B4-BE49-F238E27FC236}">
                <a16:creationId xmlns:a16="http://schemas.microsoft.com/office/drawing/2014/main" id="{A5DB8370-4D2B-0CF6-4EC6-7B49D304C64C}"/>
              </a:ext>
            </a:extLst>
          </p:cNvPr>
          <p:cNvSpPr>
            <a:spLocks noGrp="1"/>
          </p:cNvSpPr>
          <p:nvPr>
            <p:ph type="sldNum" sz="quarter" idx="12"/>
          </p:nvPr>
        </p:nvSpPr>
        <p:spPr/>
        <p:txBody>
          <a:bodyPr/>
          <a:lstStyle/>
          <a:p>
            <a:fld id="{3687BEAF-6B68-46DD-A874-7A95F0DB4145}" type="slidenum">
              <a:rPr lang="en-US" smtClean="0"/>
              <a:t>38</a:t>
            </a:fld>
            <a:endParaRPr lang="en-US"/>
          </a:p>
        </p:txBody>
      </p:sp>
    </p:spTree>
    <p:extLst>
      <p:ext uri="{BB962C8B-B14F-4D97-AF65-F5344CB8AC3E}">
        <p14:creationId xmlns:p14="http://schemas.microsoft.com/office/powerpoint/2010/main" val="12054758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D676-9118-6E2B-3E2B-5DBE397D9CEC}"/>
              </a:ext>
            </a:extLst>
          </p:cNvPr>
          <p:cNvSpPr>
            <a:spLocks noGrp="1"/>
          </p:cNvSpPr>
          <p:nvPr>
            <p:ph type="title"/>
          </p:nvPr>
        </p:nvSpPr>
        <p:spPr/>
        <p:txBody>
          <a:bodyPr/>
          <a:lstStyle/>
          <a:p>
            <a:r>
              <a:rPr lang="en-US" dirty="0"/>
              <a:t>MAID Arrays</a:t>
            </a:r>
          </a:p>
        </p:txBody>
      </p:sp>
      <p:sp>
        <p:nvSpPr>
          <p:cNvPr id="3" name="Content Placeholder 2">
            <a:extLst>
              <a:ext uri="{FF2B5EF4-FFF2-40B4-BE49-F238E27FC236}">
                <a16:creationId xmlns:a16="http://schemas.microsoft.com/office/drawing/2014/main" id="{B2434B6F-7BDF-C5BC-A693-21E1577105B8}"/>
              </a:ext>
            </a:extLst>
          </p:cNvPr>
          <p:cNvSpPr>
            <a:spLocks noGrp="1"/>
          </p:cNvSpPr>
          <p:nvPr>
            <p:ph idx="1"/>
          </p:nvPr>
        </p:nvSpPr>
        <p:spPr/>
        <p:txBody>
          <a:bodyPr/>
          <a:lstStyle/>
          <a:p>
            <a:r>
              <a:rPr lang="en-US" dirty="0"/>
              <a:t>MAID: </a:t>
            </a:r>
            <a:r>
              <a:rPr lang="en-US" b="1" dirty="0"/>
              <a:t>M</a:t>
            </a:r>
            <a:r>
              <a:rPr lang="en-US" dirty="0"/>
              <a:t>assive </a:t>
            </a:r>
            <a:r>
              <a:rPr lang="en-US" b="1" dirty="0"/>
              <a:t>A</a:t>
            </a:r>
            <a:r>
              <a:rPr lang="en-US" dirty="0"/>
              <a:t>rrays of </a:t>
            </a:r>
            <a:r>
              <a:rPr lang="en-US" b="1" dirty="0"/>
              <a:t>I</a:t>
            </a:r>
            <a:r>
              <a:rPr lang="en-US" dirty="0"/>
              <a:t>dle </a:t>
            </a:r>
            <a:r>
              <a:rPr lang="en-US" b="1" dirty="0"/>
              <a:t>D</a:t>
            </a:r>
            <a:r>
              <a:rPr lang="en-US" dirty="0"/>
              <a:t>isks.</a:t>
            </a:r>
          </a:p>
          <a:p>
            <a:r>
              <a:rPr lang="en-US" dirty="0"/>
              <a:t>Disks arranged to “spin down” when not in active use; reduces power consumption, heat, and wear.</a:t>
            </a:r>
          </a:p>
          <a:p>
            <a:r>
              <a:rPr lang="en-US" dirty="0"/>
              <a:t>Activity from CPU causes a disk to spin up.</a:t>
            </a:r>
          </a:p>
          <a:p>
            <a:r>
              <a:rPr lang="en-US" dirty="0"/>
              <a:t>Data available several seconds after request.</a:t>
            </a:r>
          </a:p>
        </p:txBody>
      </p:sp>
      <p:sp>
        <p:nvSpPr>
          <p:cNvPr id="4" name="Slide Number Placeholder 3">
            <a:extLst>
              <a:ext uri="{FF2B5EF4-FFF2-40B4-BE49-F238E27FC236}">
                <a16:creationId xmlns:a16="http://schemas.microsoft.com/office/drawing/2014/main" id="{B97FE120-B377-FA99-B1A0-C5CC1A9DA01F}"/>
              </a:ext>
            </a:extLst>
          </p:cNvPr>
          <p:cNvSpPr>
            <a:spLocks noGrp="1"/>
          </p:cNvSpPr>
          <p:nvPr>
            <p:ph type="sldNum" sz="quarter" idx="12"/>
          </p:nvPr>
        </p:nvSpPr>
        <p:spPr/>
        <p:txBody>
          <a:bodyPr/>
          <a:lstStyle/>
          <a:p>
            <a:fld id="{3687BEAF-6B68-46DD-A874-7A95F0DB4145}" type="slidenum">
              <a:rPr lang="en-US" smtClean="0"/>
              <a:t>39</a:t>
            </a:fld>
            <a:endParaRPr lang="en-US"/>
          </a:p>
        </p:txBody>
      </p:sp>
    </p:spTree>
    <p:extLst>
      <p:ext uri="{BB962C8B-B14F-4D97-AF65-F5344CB8AC3E}">
        <p14:creationId xmlns:p14="http://schemas.microsoft.com/office/powerpoint/2010/main" val="111696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Storage Speed</a:t>
            </a:r>
          </a:p>
        </p:txBody>
      </p:sp>
      <p:sp>
        <p:nvSpPr>
          <p:cNvPr id="11267" name="Rectangle 3"/>
          <p:cNvSpPr>
            <a:spLocks noGrp="1" noChangeArrowheads="1"/>
          </p:cNvSpPr>
          <p:nvPr>
            <p:ph idx="1"/>
          </p:nvPr>
        </p:nvSpPr>
        <p:spPr>
          <a:noFill/>
        </p:spPr>
        <p:txBody>
          <a:bodyPr/>
          <a:lstStyle/>
          <a:p>
            <a:r>
              <a:rPr lang="en-US" dirty="0"/>
              <a:t>Measured by </a:t>
            </a:r>
            <a:r>
              <a:rPr lang="en-US" i="1" dirty="0"/>
              <a:t>access time </a:t>
            </a:r>
            <a:r>
              <a:rPr lang="en-US" dirty="0"/>
              <a:t>and data </a:t>
            </a:r>
            <a:r>
              <a:rPr lang="en-US" i="1" dirty="0"/>
              <a:t>transfer rate.</a:t>
            </a:r>
            <a:r>
              <a:rPr lang="en-US" dirty="0"/>
              <a:t> </a:t>
            </a:r>
          </a:p>
          <a:p>
            <a:r>
              <a:rPr lang="en-US" dirty="0"/>
              <a:t>Access time: average time it takes a computer to locate data.</a:t>
            </a:r>
          </a:p>
          <a:p>
            <a:pPr lvl="1"/>
            <a:r>
              <a:rPr lang="en-US" dirty="0"/>
              <a:t>nanosecond = one-billionth of a second</a:t>
            </a:r>
          </a:p>
          <a:p>
            <a:pPr lvl="1"/>
            <a:r>
              <a:rPr lang="en-US" dirty="0"/>
              <a:t>millisecond = one-thousandth of a second</a:t>
            </a:r>
          </a:p>
          <a:p>
            <a:r>
              <a:rPr lang="en-US" dirty="0"/>
              <a:t>Data transfer rate: amount of data that moves per second.</a:t>
            </a:r>
          </a:p>
        </p:txBody>
      </p:sp>
      <p:sp>
        <p:nvSpPr>
          <p:cNvPr id="4" name="Slide Number Placeholder 3"/>
          <p:cNvSpPr>
            <a:spLocks noGrp="1"/>
          </p:cNvSpPr>
          <p:nvPr>
            <p:ph type="sldNum" sz="quarter" idx="12"/>
          </p:nvPr>
        </p:nvSpPr>
        <p:spPr/>
        <p:txBody>
          <a:bodyPr/>
          <a:lstStyle/>
          <a:p>
            <a:fld id="{E1EA7695-D855-4B03-9B7C-34781ACC89D6}" type="slidenum">
              <a:rPr lang="en-US" smtClean="0"/>
              <a:pPr/>
              <a:t>4</a:t>
            </a:fld>
            <a:endParaRPr lang="en-US"/>
          </a:p>
        </p:txBody>
      </p:sp>
    </p:spTree>
    <p:extLst>
      <p:ext uri="{BB962C8B-B14F-4D97-AF65-F5344CB8AC3E}">
        <p14:creationId xmlns:p14="http://schemas.microsoft.com/office/powerpoint/2010/main" val="394767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fade">
                                      <p:cBhvr>
                                        <p:cTn id="10" dur="500"/>
                                        <p:tgtEl>
                                          <p:spTgt spid="1126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animEffect transition="in" filter="fade">
                                      <p:cBhvr>
                                        <p:cTn id="13" dur="500"/>
                                        <p:tgtEl>
                                          <p:spTgt spid="1126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fade">
                                      <p:cBhvr>
                                        <p:cTn id="18"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Displays</a:t>
            </a:r>
          </a:p>
        </p:txBody>
      </p:sp>
      <p:sp>
        <p:nvSpPr>
          <p:cNvPr id="30723" name="Rectangle 3"/>
          <p:cNvSpPr>
            <a:spLocks noGrp="1" noChangeArrowheads="1"/>
          </p:cNvSpPr>
          <p:nvPr>
            <p:ph idx="1"/>
          </p:nvPr>
        </p:nvSpPr>
        <p:spPr/>
        <p:txBody>
          <a:bodyPr/>
          <a:lstStyle/>
          <a:p>
            <a:r>
              <a:rPr lang="en-US" b="1" dirty="0"/>
              <a:t>Pixel:</a:t>
            </a:r>
            <a:r>
              <a:rPr lang="en-US" dirty="0"/>
              <a:t> A single colored dot on the screen, contraction of “picture element.”  Also called “</a:t>
            </a:r>
            <a:r>
              <a:rPr lang="en-US" dirty="0" err="1"/>
              <a:t>pel</a:t>
            </a:r>
            <a:r>
              <a:rPr lang="en-US" dirty="0"/>
              <a:t>.”</a:t>
            </a:r>
          </a:p>
          <a:p>
            <a:r>
              <a:rPr lang="en-US" b="1" dirty="0"/>
              <a:t>Resolution:</a:t>
            </a:r>
            <a:r>
              <a:rPr lang="en-US" dirty="0"/>
              <a:t> Pixels on the screen</a:t>
            </a:r>
          </a:p>
          <a:p>
            <a:pPr lvl="1"/>
            <a:r>
              <a:rPr lang="en-US" dirty="0"/>
              <a:t>640 × 480 NTSC television</a:t>
            </a:r>
          </a:p>
          <a:p>
            <a:pPr lvl="1"/>
            <a:r>
              <a:rPr lang="en-US" dirty="0"/>
              <a:t>HD or 1080p (1920  ×  1080 progressive scan)</a:t>
            </a:r>
          </a:p>
          <a:p>
            <a:pPr lvl="1"/>
            <a:r>
              <a:rPr lang="en-US" dirty="0"/>
              <a:t>4K (3840×2160)</a:t>
            </a:r>
          </a:p>
          <a:p>
            <a:pPr lvl="1"/>
            <a:r>
              <a:rPr lang="en-US" dirty="0"/>
              <a:t>8K (7680×4320)</a:t>
            </a:r>
          </a:p>
          <a:p>
            <a:pPr lvl="1"/>
            <a:r>
              <a:rPr lang="en-US" dirty="0"/>
              <a:t>Many others, old and new.</a:t>
            </a:r>
          </a:p>
        </p:txBody>
      </p:sp>
      <p:sp>
        <p:nvSpPr>
          <p:cNvPr id="4" name="Slide Number Placeholder 3"/>
          <p:cNvSpPr>
            <a:spLocks noGrp="1"/>
          </p:cNvSpPr>
          <p:nvPr>
            <p:ph type="sldNum" sz="quarter" idx="12"/>
          </p:nvPr>
        </p:nvSpPr>
        <p:spPr/>
        <p:txBody>
          <a:bodyPr/>
          <a:lstStyle/>
          <a:p>
            <a:fld id="{E1EA7695-D855-4B03-9B7C-34781ACC89D6}" type="slidenum">
              <a:rPr lang="en-US" smtClean="0"/>
              <a:pPr/>
              <a:t>40</a:t>
            </a:fld>
            <a:endParaRPr lang="en-US"/>
          </a:p>
        </p:txBody>
      </p:sp>
    </p:spTree>
    <p:extLst>
      <p:ext uri="{BB962C8B-B14F-4D97-AF65-F5344CB8AC3E}">
        <p14:creationId xmlns:p14="http://schemas.microsoft.com/office/powerpoint/2010/main" val="20921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2" end="2"/>
                                            </p:txEl>
                                          </p:spTgt>
                                        </p:tgtEl>
                                        <p:attrNameLst>
                                          <p:attrName>style.visibility</p:attrName>
                                        </p:attrNameLst>
                                      </p:cBhvr>
                                      <p:to>
                                        <p:strVal val="visible"/>
                                      </p:to>
                                    </p:set>
                                    <p:animEffect transition="in" filter="fade">
                                      <p:cBhvr>
                                        <p:cTn id="10" dur="500"/>
                                        <p:tgtEl>
                                          <p:spTgt spid="3072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animEffect transition="in" filter="fade">
                                      <p:cBhvr>
                                        <p:cTn id="13" dur="500"/>
                                        <p:tgtEl>
                                          <p:spTgt spid="3072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723">
                                            <p:txEl>
                                              <p:pRg st="4" end="4"/>
                                            </p:txEl>
                                          </p:spTgt>
                                        </p:tgtEl>
                                        <p:attrNameLst>
                                          <p:attrName>style.visibility</p:attrName>
                                        </p:attrNameLst>
                                      </p:cBhvr>
                                      <p:to>
                                        <p:strVal val="visible"/>
                                      </p:to>
                                    </p:set>
                                    <p:animEffect transition="in" filter="fade">
                                      <p:cBhvr>
                                        <p:cTn id="16" dur="500"/>
                                        <p:tgtEl>
                                          <p:spTgt spid="3072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animEffect transition="in" filter="fade">
                                      <p:cBhvr>
                                        <p:cTn id="19" dur="500"/>
                                        <p:tgtEl>
                                          <p:spTgt spid="3072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723">
                                            <p:txEl>
                                              <p:pRg st="6" end="6"/>
                                            </p:txEl>
                                          </p:spTgt>
                                        </p:tgtEl>
                                        <p:attrNameLst>
                                          <p:attrName>style.visibility</p:attrName>
                                        </p:attrNameLst>
                                      </p:cBhvr>
                                      <p:to>
                                        <p:strVal val="visible"/>
                                      </p:to>
                                    </p:set>
                                    <p:animEffect transition="in" filter="fade">
                                      <p:cBhvr>
                                        <p:cTn id="22" dur="5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Picture Size</a:t>
            </a:r>
          </a:p>
        </p:txBody>
      </p:sp>
      <p:sp>
        <p:nvSpPr>
          <p:cNvPr id="31747" name="Rectangle 3"/>
          <p:cNvSpPr>
            <a:spLocks noGrp="1" noChangeArrowheads="1"/>
          </p:cNvSpPr>
          <p:nvPr>
            <p:ph idx="1"/>
          </p:nvPr>
        </p:nvSpPr>
        <p:spPr/>
        <p:txBody>
          <a:bodyPr/>
          <a:lstStyle/>
          <a:p>
            <a:r>
              <a:rPr lang="en-US" dirty="0"/>
              <a:t>How many pixels?</a:t>
            </a:r>
          </a:p>
          <a:p>
            <a:pPr lvl="1"/>
            <a:r>
              <a:rPr lang="en-US" dirty="0"/>
              <a:t>640 × 480 = 307,200</a:t>
            </a:r>
          </a:p>
          <a:p>
            <a:pPr lvl="1"/>
            <a:r>
              <a:rPr lang="en-US" dirty="0"/>
              <a:t>1920 × 1080 = 2,073,600</a:t>
            </a:r>
          </a:p>
          <a:p>
            <a:r>
              <a:rPr lang="en-US" dirty="0"/>
              <a:t>How many bits per pixel?</a:t>
            </a:r>
          </a:p>
          <a:p>
            <a:pPr lvl="1"/>
            <a:r>
              <a:rPr lang="en-US" dirty="0"/>
              <a:t>24 bits × 2,073,600 = 49,766,400</a:t>
            </a:r>
          </a:p>
          <a:p>
            <a:r>
              <a:rPr lang="en-US" dirty="0"/>
              <a:t>A 4K display requires a dual-link DVI connection, high speed HDMI, </a:t>
            </a:r>
            <a:r>
              <a:rPr lang="en-US" dirty="0" err="1"/>
              <a:t>DispayPort</a:t>
            </a:r>
            <a:r>
              <a:rPr lang="en-US" dirty="0"/>
              <a:t>, or Thunderbolt.</a:t>
            </a:r>
          </a:p>
        </p:txBody>
      </p:sp>
      <p:sp>
        <p:nvSpPr>
          <p:cNvPr id="4" name="Slide Number Placeholder 3"/>
          <p:cNvSpPr>
            <a:spLocks noGrp="1"/>
          </p:cNvSpPr>
          <p:nvPr>
            <p:ph type="sldNum" sz="quarter" idx="12"/>
          </p:nvPr>
        </p:nvSpPr>
        <p:spPr/>
        <p:txBody>
          <a:bodyPr/>
          <a:lstStyle/>
          <a:p>
            <a:fld id="{E1EA7695-D855-4B03-9B7C-34781ACC89D6}" type="slidenum">
              <a:rPr lang="en-US" smtClean="0"/>
              <a:pPr/>
              <a:t>41</a:t>
            </a:fld>
            <a:endParaRPr lang="en-US"/>
          </a:p>
        </p:txBody>
      </p:sp>
    </p:spTree>
    <p:extLst>
      <p:ext uri="{BB962C8B-B14F-4D97-AF65-F5344CB8AC3E}">
        <p14:creationId xmlns:p14="http://schemas.microsoft.com/office/powerpoint/2010/main" val="33260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xEl>
                                              <p:pRg st="3" end="3"/>
                                            </p:txEl>
                                          </p:spTgt>
                                        </p:tgtEl>
                                        <p:attrNameLst>
                                          <p:attrName>style.visibility</p:attrName>
                                        </p:attrNameLst>
                                      </p:cBhvr>
                                      <p:to>
                                        <p:strVal val="visible"/>
                                      </p:to>
                                    </p:set>
                                    <p:animEffect transition="in" filter="fade">
                                      <p:cBhvr>
                                        <p:cTn id="7" dur="500"/>
                                        <p:tgtEl>
                                          <p:spTgt spid="3174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47">
                                            <p:txEl>
                                              <p:pRg st="4" end="4"/>
                                            </p:txEl>
                                          </p:spTgt>
                                        </p:tgtEl>
                                        <p:attrNameLst>
                                          <p:attrName>style.visibility</p:attrName>
                                        </p:attrNameLst>
                                      </p:cBhvr>
                                      <p:to>
                                        <p:strVal val="visible"/>
                                      </p:to>
                                    </p:set>
                                    <p:animEffect transition="in" filter="fade">
                                      <p:cBhvr>
                                        <p:cTn id="10" dur="500"/>
                                        <p:tgtEl>
                                          <p:spTgt spid="3174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747">
                                            <p:txEl>
                                              <p:pRg st="5" end="5"/>
                                            </p:txEl>
                                          </p:spTgt>
                                        </p:tgtEl>
                                        <p:attrNameLst>
                                          <p:attrName>style.visibility</p:attrName>
                                        </p:attrNameLst>
                                      </p:cBhvr>
                                      <p:to>
                                        <p:strVal val="visible"/>
                                      </p:to>
                                    </p:set>
                                    <p:animEffect transition="in" filter="fade">
                                      <p:cBhvr>
                                        <p:cTn id="15" dur="500"/>
                                        <p:tgtEl>
                                          <p:spTgt spid="31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r>
              <a:rPr lang="en-US" dirty="0"/>
              <a:t>Screen Aspect Ratio</a:t>
            </a:r>
          </a:p>
        </p:txBody>
      </p:sp>
      <p:sp>
        <p:nvSpPr>
          <p:cNvPr id="32771" name="Rectangle 3"/>
          <p:cNvSpPr>
            <a:spLocks noGrp="1" noChangeArrowheads="1"/>
          </p:cNvSpPr>
          <p:nvPr>
            <p:ph type="body" sz="half" idx="1"/>
          </p:nvPr>
        </p:nvSpPr>
        <p:spPr>
          <a:xfrm>
            <a:off x="533400" y="1600199"/>
            <a:ext cx="4495799" cy="4498695"/>
          </a:xfrm>
        </p:spPr>
        <p:txBody>
          <a:bodyPr/>
          <a:lstStyle/>
          <a:p>
            <a:pPr>
              <a:lnSpc>
                <a:spcPct val="90000"/>
              </a:lnSpc>
            </a:pPr>
            <a:r>
              <a:rPr lang="en-US" sz="2800" dirty="0"/>
              <a:t>Screen size: measured diagonally</a:t>
            </a:r>
          </a:p>
          <a:p>
            <a:pPr>
              <a:lnSpc>
                <a:spcPct val="90000"/>
              </a:lnSpc>
            </a:pPr>
            <a:r>
              <a:rPr lang="en-US" sz="2800" dirty="0"/>
              <a:t>Resolution: minimum identifiable pixel size</a:t>
            </a:r>
          </a:p>
          <a:p>
            <a:pPr>
              <a:lnSpc>
                <a:spcPct val="90000"/>
              </a:lnSpc>
            </a:pPr>
            <a:r>
              <a:rPr lang="en-US" sz="2800" dirty="0"/>
              <a:t>Aspect ratio: x pixels to y pixels</a:t>
            </a:r>
          </a:p>
          <a:p>
            <a:pPr lvl="1">
              <a:lnSpc>
                <a:spcPct val="90000"/>
              </a:lnSpc>
            </a:pPr>
            <a:r>
              <a:rPr lang="en-US" dirty="0"/>
              <a:t>16:9 on high-definition displays</a:t>
            </a:r>
          </a:p>
          <a:p>
            <a:endParaRPr lang="en-US" sz="2700" dirty="0"/>
          </a:p>
        </p:txBody>
      </p:sp>
      <p:sp>
        <p:nvSpPr>
          <p:cNvPr id="5" name="Slide Number Placeholder 4"/>
          <p:cNvSpPr>
            <a:spLocks noGrp="1"/>
          </p:cNvSpPr>
          <p:nvPr>
            <p:ph type="sldNum" sz="quarter" idx="12"/>
          </p:nvPr>
        </p:nvSpPr>
        <p:spPr/>
        <p:txBody>
          <a:bodyPr/>
          <a:lstStyle/>
          <a:p>
            <a:fld id="{B2A7AFB8-F9BC-4A80-BD12-A5BA31256CCB}" type="slidenum">
              <a:rPr lang="en-US" smtClean="0"/>
              <a:pPr/>
              <a:t>42</a:t>
            </a:fld>
            <a:endParaRPr lang="en-US"/>
          </a:p>
        </p:txBody>
      </p:sp>
      <p:pic>
        <p:nvPicPr>
          <p:cNvPr id="32772" name="Picture 5" descr="c10f15"/>
          <p:cNvPicPr>
            <a:picLocks noChangeAspect="1" noChangeArrowheads="1"/>
          </p:cNvPicPr>
          <p:nvPr/>
        </p:nvPicPr>
        <p:blipFill>
          <a:blip r:embed="rId2" cstate="print"/>
          <a:srcRect/>
          <a:stretch>
            <a:fillRect/>
          </a:stretch>
        </p:blipFill>
        <p:spPr bwMode="auto">
          <a:xfrm>
            <a:off x="5382069" y="1676400"/>
            <a:ext cx="2839493" cy="4485753"/>
          </a:xfrm>
          <a:prstGeom prst="rect">
            <a:avLst/>
          </a:prstGeom>
          <a:noFill/>
          <a:ln w="9525">
            <a:noFill/>
            <a:miter lim="800000"/>
            <a:headEnd/>
            <a:tailEnd/>
          </a:ln>
        </p:spPr>
      </p:pic>
    </p:spTree>
    <p:extLst>
      <p:ext uri="{BB962C8B-B14F-4D97-AF65-F5344CB8AC3E}">
        <p14:creationId xmlns:p14="http://schemas.microsoft.com/office/powerpoint/2010/main" val="39709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animEffect transition="in" filter="fade">
                                      <p:cBhvr>
                                        <p:cTn id="15" dur="5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Colors</a:t>
            </a:r>
          </a:p>
        </p:txBody>
      </p:sp>
      <p:sp>
        <p:nvSpPr>
          <p:cNvPr id="33795" name="Rectangle 3"/>
          <p:cNvSpPr>
            <a:spLocks noGrp="1" noChangeArrowheads="1"/>
          </p:cNvSpPr>
          <p:nvPr>
            <p:ph idx="1"/>
          </p:nvPr>
        </p:nvSpPr>
        <p:spPr/>
        <p:txBody>
          <a:bodyPr/>
          <a:lstStyle/>
          <a:p>
            <a:r>
              <a:rPr lang="en-US" dirty="0"/>
              <a:t>Additive colors: red, green, blue.</a:t>
            </a:r>
          </a:p>
          <a:p>
            <a:r>
              <a:rPr lang="en-US" dirty="0"/>
              <a:t>Number of bits/color determines how many colors can be displayed.</a:t>
            </a:r>
          </a:p>
          <a:p>
            <a:pPr lvl="1"/>
            <a:r>
              <a:rPr lang="en-US" dirty="0"/>
              <a:t>4 bits/color, 12 bits/color = 16</a:t>
            </a:r>
            <a:r>
              <a:rPr lang="en-US" dirty="0">
                <a:cs typeface="Times New Roman" pitchFamily="18" charset="0"/>
              </a:rPr>
              <a:t>×</a:t>
            </a:r>
            <a:r>
              <a:rPr lang="en-US" dirty="0"/>
              <a:t>16</a:t>
            </a:r>
            <a:r>
              <a:rPr lang="en-US" dirty="0">
                <a:cs typeface="Times New Roman" pitchFamily="18" charset="0"/>
              </a:rPr>
              <a:t>×</a:t>
            </a:r>
            <a:r>
              <a:rPr lang="en-US" dirty="0"/>
              <a:t>16 = 4,096 colors (2</a:t>
            </a:r>
            <a:r>
              <a:rPr lang="en-US" baseline="30000" dirty="0"/>
              <a:t>12</a:t>
            </a:r>
            <a:r>
              <a:rPr lang="en-US" dirty="0"/>
              <a:t>)</a:t>
            </a:r>
          </a:p>
          <a:p>
            <a:pPr lvl="1"/>
            <a:r>
              <a:rPr lang="en-US" dirty="0"/>
              <a:t>8 bits/color, 24 bits/pixel = 256</a:t>
            </a:r>
            <a:r>
              <a:rPr lang="en-US" dirty="0">
                <a:cs typeface="Times New Roman" pitchFamily="18" charset="0"/>
              </a:rPr>
              <a:t>×256×256 =</a:t>
            </a:r>
            <a:r>
              <a:rPr lang="en-US" dirty="0"/>
              <a:t>16.7 million colors (2</a:t>
            </a:r>
            <a:r>
              <a:rPr lang="en-US" baseline="30000" dirty="0"/>
              <a:t>24</a:t>
            </a:r>
            <a:r>
              <a:rPr lang="en-US" dirty="0"/>
              <a:t>)</a:t>
            </a:r>
          </a:p>
        </p:txBody>
      </p:sp>
      <p:sp>
        <p:nvSpPr>
          <p:cNvPr id="4" name="Slide Number Placeholder 3"/>
          <p:cNvSpPr>
            <a:spLocks noGrp="1"/>
          </p:cNvSpPr>
          <p:nvPr>
            <p:ph type="sldNum" sz="quarter" idx="12"/>
          </p:nvPr>
        </p:nvSpPr>
        <p:spPr/>
        <p:txBody>
          <a:bodyPr/>
          <a:lstStyle/>
          <a:p>
            <a:fld id="{E1EA7695-D855-4B03-9B7C-34781ACC89D6}" type="slidenum">
              <a:rPr lang="en-US" smtClean="0"/>
              <a:pPr/>
              <a:t>43</a:t>
            </a:fld>
            <a:endParaRPr lang="en-US"/>
          </a:p>
        </p:txBody>
      </p:sp>
    </p:spTree>
    <p:extLst>
      <p:ext uri="{BB962C8B-B14F-4D97-AF65-F5344CB8AC3E}">
        <p14:creationId xmlns:p14="http://schemas.microsoft.com/office/powerpoint/2010/main" val="12499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LCD Displays</a:t>
            </a:r>
          </a:p>
        </p:txBody>
      </p:sp>
      <p:sp>
        <p:nvSpPr>
          <p:cNvPr id="34819" name="Rectangle 3"/>
          <p:cNvSpPr>
            <a:spLocks noGrp="1" noChangeArrowheads="1"/>
          </p:cNvSpPr>
          <p:nvPr>
            <p:ph idx="1"/>
          </p:nvPr>
        </p:nvSpPr>
        <p:spPr>
          <a:xfrm>
            <a:off x="520506" y="1676399"/>
            <a:ext cx="7938198" cy="4572001"/>
          </a:xfrm>
        </p:spPr>
        <p:txBody>
          <a:bodyPr>
            <a:normAutofit lnSpcReduction="10000"/>
          </a:bodyPr>
          <a:lstStyle/>
          <a:p>
            <a:pPr>
              <a:spcBef>
                <a:spcPct val="10000"/>
              </a:spcBef>
            </a:pPr>
            <a:r>
              <a:rPr lang="en-US" dirty="0"/>
              <a:t>Fluorescent backlight panel.</a:t>
            </a:r>
          </a:p>
          <a:p>
            <a:pPr>
              <a:spcBef>
                <a:spcPct val="10000"/>
              </a:spcBef>
            </a:pPr>
            <a:r>
              <a:rPr lang="en-US" dirty="0"/>
              <a:t>3 color cells per pixel.</a:t>
            </a:r>
          </a:p>
          <a:p>
            <a:pPr>
              <a:spcBef>
                <a:spcPct val="10000"/>
              </a:spcBef>
            </a:pPr>
            <a:r>
              <a:rPr lang="en-US" dirty="0"/>
              <a:t>Operation</a:t>
            </a:r>
          </a:p>
          <a:p>
            <a:pPr lvl="1">
              <a:lnSpc>
                <a:spcPct val="90000"/>
              </a:lnSpc>
            </a:pPr>
            <a:r>
              <a:rPr lang="en-US" sz="2700" dirty="0"/>
              <a:t>1</a:t>
            </a:r>
            <a:r>
              <a:rPr lang="en-US" sz="2700" baseline="30000" dirty="0"/>
              <a:t>st</a:t>
            </a:r>
            <a:r>
              <a:rPr lang="en-US" sz="2700" dirty="0"/>
              <a:t> filter polarizes light in a specific direction</a:t>
            </a:r>
          </a:p>
          <a:p>
            <a:pPr lvl="1">
              <a:lnSpc>
                <a:spcPct val="90000"/>
              </a:lnSpc>
            </a:pPr>
            <a:r>
              <a:rPr lang="en-US" sz="2700" dirty="0"/>
              <a:t>Electric charge rotates molecules in liquid crystal cells proportional to the strength of colors, changing polarization.</a:t>
            </a:r>
          </a:p>
          <a:p>
            <a:pPr lvl="1">
              <a:lnSpc>
                <a:spcPct val="90000"/>
              </a:lnSpc>
            </a:pPr>
            <a:r>
              <a:rPr lang="en-US" sz="2700" dirty="0"/>
              <a:t>Color filters only let through red, green, and blue light.</a:t>
            </a:r>
          </a:p>
          <a:p>
            <a:pPr lvl="1">
              <a:lnSpc>
                <a:spcPct val="90000"/>
              </a:lnSpc>
            </a:pPr>
            <a:r>
              <a:rPr lang="en-US" sz="2700" dirty="0"/>
              <a:t>Final filter lets through light with brightness proportional to the polarization twist.</a:t>
            </a:r>
          </a:p>
        </p:txBody>
      </p:sp>
      <p:sp>
        <p:nvSpPr>
          <p:cNvPr id="4" name="Slide Number Placeholder 3"/>
          <p:cNvSpPr>
            <a:spLocks noGrp="1"/>
          </p:cNvSpPr>
          <p:nvPr>
            <p:ph type="sldNum" sz="quarter" idx="12"/>
          </p:nvPr>
        </p:nvSpPr>
        <p:spPr/>
        <p:txBody>
          <a:bodyPr/>
          <a:lstStyle/>
          <a:p>
            <a:fld id="{E1EA7695-D855-4B03-9B7C-34781ACC89D6}" type="slidenum">
              <a:rPr lang="en-US" smtClean="0"/>
              <a:pPr/>
              <a:t>44</a:t>
            </a:fld>
            <a:endParaRPr lang="en-US"/>
          </a:p>
        </p:txBody>
      </p:sp>
    </p:spTree>
    <p:extLst>
      <p:ext uri="{BB962C8B-B14F-4D97-AF65-F5344CB8AC3E}">
        <p14:creationId xmlns:p14="http://schemas.microsoft.com/office/powerpoint/2010/main" val="1094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fade">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animEffect transition="in" filter="fade">
                                      <p:cBhvr>
                                        <p:cTn id="15" dur="500"/>
                                        <p:tgtEl>
                                          <p:spTgt spid="3481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819">
                                            <p:txEl>
                                              <p:pRg st="4" end="4"/>
                                            </p:txEl>
                                          </p:spTgt>
                                        </p:tgtEl>
                                        <p:attrNameLst>
                                          <p:attrName>style.visibility</p:attrName>
                                        </p:attrNameLst>
                                      </p:cBhvr>
                                      <p:to>
                                        <p:strVal val="visible"/>
                                      </p:to>
                                    </p:set>
                                    <p:animEffect transition="in" filter="fade">
                                      <p:cBhvr>
                                        <p:cTn id="20" dur="500"/>
                                        <p:tgtEl>
                                          <p:spTgt spid="3481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819">
                                            <p:txEl>
                                              <p:pRg st="5" end="5"/>
                                            </p:txEl>
                                          </p:spTgt>
                                        </p:tgtEl>
                                        <p:attrNameLst>
                                          <p:attrName>style.visibility</p:attrName>
                                        </p:attrNameLst>
                                      </p:cBhvr>
                                      <p:to>
                                        <p:strVal val="visible"/>
                                      </p:to>
                                    </p:set>
                                    <p:animEffect transition="in" filter="fade">
                                      <p:cBhvr>
                                        <p:cTn id="25" dur="500"/>
                                        <p:tgtEl>
                                          <p:spTgt spid="3481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819">
                                            <p:txEl>
                                              <p:pRg st="6" end="6"/>
                                            </p:txEl>
                                          </p:spTgt>
                                        </p:tgtEl>
                                        <p:attrNameLst>
                                          <p:attrName>style.visibility</p:attrName>
                                        </p:attrNameLst>
                                      </p:cBhvr>
                                      <p:to>
                                        <p:strVal val="visible"/>
                                      </p:to>
                                    </p:set>
                                    <p:animEffect transition="in" filter="fade">
                                      <p:cBhvr>
                                        <p:cTn id="30"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2B40-27C8-18AA-D2C9-0D67A17BFD34}"/>
              </a:ext>
            </a:extLst>
          </p:cNvPr>
          <p:cNvSpPr>
            <a:spLocks noGrp="1"/>
          </p:cNvSpPr>
          <p:nvPr>
            <p:ph type="title"/>
          </p:nvPr>
        </p:nvSpPr>
        <p:spPr/>
        <p:txBody>
          <a:bodyPr/>
          <a:lstStyle/>
          <a:p>
            <a:r>
              <a:rPr lang="en-US" dirty="0"/>
              <a:t>LCD Diagram</a:t>
            </a:r>
          </a:p>
        </p:txBody>
      </p:sp>
      <p:sp>
        <p:nvSpPr>
          <p:cNvPr id="4" name="Slide Number Placeholder 3">
            <a:extLst>
              <a:ext uri="{FF2B5EF4-FFF2-40B4-BE49-F238E27FC236}">
                <a16:creationId xmlns:a16="http://schemas.microsoft.com/office/drawing/2014/main" id="{7D984033-2BAF-1A06-4FBF-0464E5F4614B}"/>
              </a:ext>
            </a:extLst>
          </p:cNvPr>
          <p:cNvSpPr>
            <a:spLocks noGrp="1"/>
          </p:cNvSpPr>
          <p:nvPr>
            <p:ph type="sldNum" sz="quarter" idx="12"/>
          </p:nvPr>
        </p:nvSpPr>
        <p:spPr/>
        <p:txBody>
          <a:bodyPr/>
          <a:lstStyle/>
          <a:p>
            <a:fld id="{3687BEAF-6B68-46DD-A874-7A95F0DB4145}" type="slidenum">
              <a:rPr lang="en-US" smtClean="0"/>
              <a:t>45</a:t>
            </a:fld>
            <a:endParaRPr lang="en-US"/>
          </a:p>
        </p:txBody>
      </p:sp>
      <p:pic>
        <p:nvPicPr>
          <p:cNvPr id="6" name="Picture 5" descr="A picture containing toy&#10;&#10;Description automatically generated">
            <a:extLst>
              <a:ext uri="{FF2B5EF4-FFF2-40B4-BE49-F238E27FC236}">
                <a16:creationId xmlns:a16="http://schemas.microsoft.com/office/drawing/2014/main" id="{6B314116-42C5-96D6-13D5-47368A21D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52600"/>
            <a:ext cx="6405113" cy="4249347"/>
          </a:xfrm>
          <a:prstGeom prst="rect">
            <a:avLst/>
          </a:prstGeom>
        </p:spPr>
      </p:pic>
    </p:spTree>
    <p:extLst>
      <p:ext uri="{BB962C8B-B14F-4D97-AF65-F5344CB8AC3E}">
        <p14:creationId xmlns:p14="http://schemas.microsoft.com/office/powerpoint/2010/main" val="344442085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LCD Displays</a:t>
            </a:r>
          </a:p>
        </p:txBody>
      </p:sp>
      <p:sp>
        <p:nvSpPr>
          <p:cNvPr id="36867" name="Rectangle 3"/>
          <p:cNvSpPr>
            <a:spLocks noGrp="1" noChangeArrowheads="1"/>
          </p:cNvSpPr>
          <p:nvPr>
            <p:ph idx="1"/>
          </p:nvPr>
        </p:nvSpPr>
        <p:spPr/>
        <p:txBody>
          <a:bodyPr/>
          <a:lstStyle/>
          <a:p>
            <a:pPr>
              <a:lnSpc>
                <a:spcPct val="90000"/>
              </a:lnSpc>
            </a:pPr>
            <a:r>
              <a:rPr lang="en-US" dirty="0"/>
              <a:t>Active matrix (current technology)</a:t>
            </a:r>
          </a:p>
          <a:p>
            <a:pPr lvl="1">
              <a:lnSpc>
                <a:spcPct val="90000"/>
              </a:lnSpc>
            </a:pPr>
            <a:r>
              <a:rPr lang="en-US" dirty="0"/>
              <a:t>One transistor per cell</a:t>
            </a:r>
          </a:p>
          <a:p>
            <a:pPr lvl="1">
              <a:lnSpc>
                <a:spcPct val="90000"/>
              </a:lnSpc>
            </a:pPr>
            <a:r>
              <a:rPr lang="en-US" dirty="0"/>
              <a:t>More expensive</a:t>
            </a:r>
          </a:p>
          <a:p>
            <a:pPr lvl="1">
              <a:lnSpc>
                <a:spcPct val="90000"/>
              </a:lnSpc>
            </a:pPr>
            <a:r>
              <a:rPr lang="en-US" dirty="0"/>
              <a:t>Brighter picture</a:t>
            </a:r>
          </a:p>
          <a:p>
            <a:pPr>
              <a:lnSpc>
                <a:spcPct val="90000"/>
              </a:lnSpc>
            </a:pPr>
            <a:r>
              <a:rPr lang="en-US" dirty="0"/>
              <a:t>Passive matrix (older technology)</a:t>
            </a:r>
          </a:p>
          <a:p>
            <a:pPr lvl="1">
              <a:lnSpc>
                <a:spcPct val="90000"/>
              </a:lnSpc>
            </a:pPr>
            <a:r>
              <a:rPr lang="en-US" dirty="0"/>
              <a:t>One transistor per row or column</a:t>
            </a:r>
          </a:p>
          <a:p>
            <a:pPr lvl="1">
              <a:lnSpc>
                <a:spcPct val="90000"/>
              </a:lnSpc>
            </a:pPr>
            <a:r>
              <a:rPr lang="en-US" dirty="0"/>
              <a:t>Each cell is lit in succession</a:t>
            </a:r>
          </a:p>
          <a:p>
            <a:pPr lvl="1">
              <a:lnSpc>
                <a:spcPct val="90000"/>
              </a:lnSpc>
            </a:pPr>
            <a:r>
              <a:rPr lang="en-US" dirty="0"/>
              <a:t>Display is dimmer since pixels are lit less frequently</a:t>
            </a:r>
          </a:p>
          <a:p>
            <a:endParaRPr lang="en-US" dirty="0"/>
          </a:p>
        </p:txBody>
      </p:sp>
      <p:sp>
        <p:nvSpPr>
          <p:cNvPr id="4" name="Slide Number Placeholder 3"/>
          <p:cNvSpPr>
            <a:spLocks noGrp="1"/>
          </p:cNvSpPr>
          <p:nvPr>
            <p:ph type="sldNum" sz="quarter" idx="12"/>
          </p:nvPr>
        </p:nvSpPr>
        <p:spPr/>
        <p:txBody>
          <a:bodyPr/>
          <a:lstStyle/>
          <a:p>
            <a:fld id="{E1EA7695-D855-4B03-9B7C-34781ACC89D6}" type="slidenum">
              <a:rPr lang="en-US" smtClean="0"/>
              <a:pPr/>
              <a:t>46</a:t>
            </a:fld>
            <a:endParaRPr lang="en-US"/>
          </a:p>
        </p:txBody>
      </p:sp>
    </p:spTree>
    <p:extLst>
      <p:ext uri="{BB962C8B-B14F-4D97-AF65-F5344CB8AC3E}">
        <p14:creationId xmlns:p14="http://schemas.microsoft.com/office/powerpoint/2010/main" val="223557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xEl>
                                              <p:pRg st="4" end="4"/>
                                            </p:txEl>
                                          </p:spTgt>
                                        </p:tgtEl>
                                        <p:attrNameLst>
                                          <p:attrName>style.visibility</p:attrName>
                                        </p:attrNameLst>
                                      </p:cBhvr>
                                      <p:to>
                                        <p:strVal val="visible"/>
                                      </p:to>
                                    </p:set>
                                    <p:animEffect transition="in" filter="fade">
                                      <p:cBhvr>
                                        <p:cTn id="7" dur="500"/>
                                        <p:tgtEl>
                                          <p:spTgt spid="3686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867">
                                            <p:txEl>
                                              <p:pRg st="5" end="5"/>
                                            </p:txEl>
                                          </p:spTgt>
                                        </p:tgtEl>
                                        <p:attrNameLst>
                                          <p:attrName>style.visibility</p:attrName>
                                        </p:attrNameLst>
                                      </p:cBhvr>
                                      <p:to>
                                        <p:strVal val="visible"/>
                                      </p:to>
                                    </p:set>
                                    <p:animEffect transition="in" filter="fade">
                                      <p:cBhvr>
                                        <p:cTn id="10" dur="500"/>
                                        <p:tgtEl>
                                          <p:spTgt spid="3686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867">
                                            <p:txEl>
                                              <p:pRg st="6" end="6"/>
                                            </p:txEl>
                                          </p:spTgt>
                                        </p:tgtEl>
                                        <p:attrNameLst>
                                          <p:attrName>style.visibility</p:attrName>
                                        </p:attrNameLst>
                                      </p:cBhvr>
                                      <p:to>
                                        <p:strVal val="visible"/>
                                      </p:to>
                                    </p:set>
                                    <p:animEffect transition="in" filter="fade">
                                      <p:cBhvr>
                                        <p:cTn id="13" dur="500"/>
                                        <p:tgtEl>
                                          <p:spTgt spid="3686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867">
                                            <p:txEl>
                                              <p:pRg st="7" end="7"/>
                                            </p:txEl>
                                          </p:spTgt>
                                        </p:tgtEl>
                                        <p:attrNameLst>
                                          <p:attrName>style.visibility</p:attrName>
                                        </p:attrNameLst>
                                      </p:cBhvr>
                                      <p:to>
                                        <p:strVal val="visible"/>
                                      </p:to>
                                    </p:set>
                                    <p:animEffect transition="in" filter="fade">
                                      <p:cBhvr>
                                        <p:cTn id="16"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2393-A89F-46A9-D2C8-EC44D142331B}"/>
              </a:ext>
            </a:extLst>
          </p:cNvPr>
          <p:cNvSpPr>
            <a:spLocks noGrp="1"/>
          </p:cNvSpPr>
          <p:nvPr>
            <p:ph type="title"/>
          </p:nvPr>
        </p:nvSpPr>
        <p:spPr/>
        <p:txBody>
          <a:bodyPr/>
          <a:lstStyle/>
          <a:p>
            <a:r>
              <a:rPr lang="en-US" dirty="0"/>
              <a:t>Quantum Dot Displays</a:t>
            </a:r>
          </a:p>
        </p:txBody>
      </p:sp>
      <p:sp>
        <p:nvSpPr>
          <p:cNvPr id="3" name="Content Placeholder 2">
            <a:extLst>
              <a:ext uri="{FF2B5EF4-FFF2-40B4-BE49-F238E27FC236}">
                <a16:creationId xmlns:a16="http://schemas.microsoft.com/office/drawing/2014/main" id="{7D6F310A-CF06-924A-4BB9-BD85E022DEAD}"/>
              </a:ext>
            </a:extLst>
          </p:cNvPr>
          <p:cNvSpPr>
            <a:spLocks noGrp="1"/>
          </p:cNvSpPr>
          <p:nvPr>
            <p:ph idx="1"/>
          </p:nvPr>
        </p:nvSpPr>
        <p:spPr/>
        <p:txBody>
          <a:bodyPr/>
          <a:lstStyle/>
          <a:p>
            <a:r>
              <a:rPr lang="en-US" dirty="0"/>
              <a:t>Quantum dots are nano-scale particles that emit colored light when excited by blue light.</a:t>
            </a:r>
          </a:p>
          <a:p>
            <a:r>
              <a:rPr lang="en-US" dirty="0"/>
              <a:t>The color of the dot depends on its composition; red, green, and blue possible.</a:t>
            </a:r>
          </a:p>
          <a:p>
            <a:r>
              <a:rPr lang="en-US" dirty="0"/>
              <a:t>High resolution, very fast response time.</a:t>
            </a:r>
          </a:p>
          <a:p>
            <a:r>
              <a:rPr lang="en-US" dirty="0"/>
              <a:t>Still </a:t>
            </a:r>
            <a:r>
              <a:rPr lang="en-US"/>
              <a:t>very expensive: $500 to $3,000. </a:t>
            </a:r>
            <a:endParaRPr lang="en-US" dirty="0"/>
          </a:p>
        </p:txBody>
      </p:sp>
      <p:sp>
        <p:nvSpPr>
          <p:cNvPr id="4" name="Slide Number Placeholder 3">
            <a:extLst>
              <a:ext uri="{FF2B5EF4-FFF2-40B4-BE49-F238E27FC236}">
                <a16:creationId xmlns:a16="http://schemas.microsoft.com/office/drawing/2014/main" id="{2583D017-00E8-A2CC-4F66-3E1E902AE87F}"/>
              </a:ext>
            </a:extLst>
          </p:cNvPr>
          <p:cNvSpPr>
            <a:spLocks noGrp="1"/>
          </p:cNvSpPr>
          <p:nvPr>
            <p:ph type="sldNum" sz="quarter" idx="12"/>
          </p:nvPr>
        </p:nvSpPr>
        <p:spPr/>
        <p:txBody>
          <a:bodyPr/>
          <a:lstStyle/>
          <a:p>
            <a:fld id="{3687BEAF-6B68-46DD-A874-7A95F0DB4145}" type="slidenum">
              <a:rPr lang="en-US" smtClean="0"/>
              <a:t>47</a:t>
            </a:fld>
            <a:endParaRPr lang="en-US"/>
          </a:p>
        </p:txBody>
      </p:sp>
    </p:spTree>
    <p:extLst>
      <p:ext uri="{BB962C8B-B14F-4D97-AF65-F5344CB8AC3E}">
        <p14:creationId xmlns:p14="http://schemas.microsoft.com/office/powerpoint/2010/main" val="1303157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4F6-5CC2-0509-C851-FB6B722CCC0F}"/>
              </a:ext>
            </a:extLst>
          </p:cNvPr>
          <p:cNvSpPr>
            <a:spLocks noGrp="1"/>
          </p:cNvSpPr>
          <p:nvPr>
            <p:ph type="title"/>
          </p:nvPr>
        </p:nvSpPr>
        <p:spPr/>
        <p:txBody>
          <a:bodyPr/>
          <a:lstStyle/>
          <a:p>
            <a:r>
              <a:rPr lang="en-US" dirty="0"/>
              <a:t>Organic LED (OLED) Displays</a:t>
            </a:r>
          </a:p>
        </p:txBody>
      </p:sp>
      <p:sp>
        <p:nvSpPr>
          <p:cNvPr id="3" name="Content Placeholder 2">
            <a:extLst>
              <a:ext uri="{FF2B5EF4-FFF2-40B4-BE49-F238E27FC236}">
                <a16:creationId xmlns:a16="http://schemas.microsoft.com/office/drawing/2014/main" id="{84473A77-A61B-44BE-2BA8-A06E87D8219A}"/>
              </a:ext>
            </a:extLst>
          </p:cNvPr>
          <p:cNvSpPr>
            <a:spLocks noGrp="1"/>
          </p:cNvSpPr>
          <p:nvPr>
            <p:ph idx="1"/>
          </p:nvPr>
        </p:nvSpPr>
        <p:spPr/>
        <p:txBody>
          <a:bodyPr/>
          <a:lstStyle/>
          <a:p>
            <a:r>
              <a:rPr lang="en-US" dirty="0"/>
              <a:t>Made with organic compounds that emit red, green, or blue light.</a:t>
            </a:r>
          </a:p>
          <a:p>
            <a:r>
              <a:rPr lang="en-US" dirty="0"/>
              <a:t>No backlight needed.</a:t>
            </a:r>
          </a:p>
          <a:p>
            <a:r>
              <a:rPr lang="en-US" dirty="0"/>
              <a:t>No mechanical change as with liquid crystals, so response time of a millisecond or less.</a:t>
            </a:r>
          </a:p>
        </p:txBody>
      </p:sp>
      <p:sp>
        <p:nvSpPr>
          <p:cNvPr id="4" name="Slide Number Placeholder 3">
            <a:extLst>
              <a:ext uri="{FF2B5EF4-FFF2-40B4-BE49-F238E27FC236}">
                <a16:creationId xmlns:a16="http://schemas.microsoft.com/office/drawing/2014/main" id="{4B09EACE-83A1-B9C0-F4B7-F843073ECF2A}"/>
              </a:ext>
            </a:extLst>
          </p:cNvPr>
          <p:cNvSpPr>
            <a:spLocks noGrp="1"/>
          </p:cNvSpPr>
          <p:nvPr>
            <p:ph type="sldNum" sz="quarter" idx="12"/>
          </p:nvPr>
        </p:nvSpPr>
        <p:spPr/>
        <p:txBody>
          <a:bodyPr/>
          <a:lstStyle/>
          <a:p>
            <a:fld id="{3687BEAF-6B68-46DD-A874-7A95F0DB4145}" type="slidenum">
              <a:rPr lang="en-US" smtClean="0"/>
              <a:t>48</a:t>
            </a:fld>
            <a:endParaRPr lang="en-US"/>
          </a:p>
        </p:txBody>
      </p:sp>
    </p:spTree>
    <p:extLst>
      <p:ext uri="{BB962C8B-B14F-4D97-AF65-F5344CB8AC3E}">
        <p14:creationId xmlns:p14="http://schemas.microsoft.com/office/powerpoint/2010/main" val="427600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D42A-DD05-95FE-8920-D5A9C5FDE289}"/>
              </a:ext>
            </a:extLst>
          </p:cNvPr>
          <p:cNvSpPr>
            <a:spLocks noGrp="1"/>
          </p:cNvSpPr>
          <p:nvPr>
            <p:ph type="title"/>
          </p:nvPr>
        </p:nvSpPr>
        <p:spPr/>
        <p:txBody>
          <a:bodyPr/>
          <a:lstStyle/>
          <a:p>
            <a:r>
              <a:rPr lang="en-US" dirty="0"/>
              <a:t>Touchscreens</a:t>
            </a:r>
          </a:p>
        </p:txBody>
      </p:sp>
      <p:sp>
        <p:nvSpPr>
          <p:cNvPr id="3" name="Content Placeholder 2">
            <a:extLst>
              <a:ext uri="{FF2B5EF4-FFF2-40B4-BE49-F238E27FC236}">
                <a16:creationId xmlns:a16="http://schemas.microsoft.com/office/drawing/2014/main" id="{4B4B1514-2407-1368-9D4E-E6ABA34F187E}"/>
              </a:ext>
            </a:extLst>
          </p:cNvPr>
          <p:cNvSpPr>
            <a:spLocks noGrp="1"/>
          </p:cNvSpPr>
          <p:nvPr>
            <p:ph idx="1"/>
          </p:nvPr>
        </p:nvSpPr>
        <p:spPr/>
        <p:txBody>
          <a:bodyPr/>
          <a:lstStyle/>
          <a:p>
            <a:r>
              <a:rPr lang="en-US" dirty="0"/>
              <a:t>Capacitive touch screens are most common, depend on the fact that the human body is a conductor of electricity.</a:t>
            </a:r>
          </a:p>
          <a:p>
            <a:r>
              <a:rPr lang="en-US" dirty="0"/>
              <a:t>Contact is reported as X-Y coordinates.</a:t>
            </a:r>
          </a:p>
          <a:p>
            <a:r>
              <a:rPr lang="en-US" dirty="0"/>
              <a:t>Single-touch and multi-touch screens are available.</a:t>
            </a:r>
          </a:p>
          <a:p>
            <a:r>
              <a:rPr lang="en-US" dirty="0"/>
              <a:t>Motion sensing is available.</a:t>
            </a:r>
          </a:p>
          <a:p>
            <a:endParaRPr lang="en-US" dirty="0"/>
          </a:p>
        </p:txBody>
      </p:sp>
      <p:sp>
        <p:nvSpPr>
          <p:cNvPr id="4" name="Slide Number Placeholder 3">
            <a:extLst>
              <a:ext uri="{FF2B5EF4-FFF2-40B4-BE49-F238E27FC236}">
                <a16:creationId xmlns:a16="http://schemas.microsoft.com/office/drawing/2014/main" id="{6DF1F102-AFD7-16AE-C996-B881F56B810C}"/>
              </a:ext>
            </a:extLst>
          </p:cNvPr>
          <p:cNvSpPr>
            <a:spLocks noGrp="1"/>
          </p:cNvSpPr>
          <p:nvPr>
            <p:ph type="sldNum" sz="quarter" idx="12"/>
          </p:nvPr>
        </p:nvSpPr>
        <p:spPr/>
        <p:txBody>
          <a:bodyPr/>
          <a:lstStyle/>
          <a:p>
            <a:fld id="{3687BEAF-6B68-46DD-A874-7A95F0DB4145}" type="slidenum">
              <a:rPr lang="en-US" smtClean="0"/>
              <a:t>49</a:t>
            </a:fld>
            <a:endParaRPr lang="en-US"/>
          </a:p>
        </p:txBody>
      </p:sp>
    </p:spTree>
    <p:extLst>
      <p:ext uri="{BB962C8B-B14F-4D97-AF65-F5344CB8AC3E}">
        <p14:creationId xmlns:p14="http://schemas.microsoft.com/office/powerpoint/2010/main" val="3721521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CC34-B804-4772-A60F-20F356980F94}"/>
              </a:ext>
            </a:extLst>
          </p:cNvPr>
          <p:cNvSpPr>
            <a:spLocks noGrp="1"/>
          </p:cNvSpPr>
          <p:nvPr>
            <p:ph type="title"/>
          </p:nvPr>
        </p:nvSpPr>
        <p:spPr/>
        <p:txBody>
          <a:bodyPr/>
          <a:lstStyle/>
          <a:p>
            <a:r>
              <a:rPr lang="en-US" dirty="0"/>
              <a:t>Hierarchy of Storage</a:t>
            </a:r>
          </a:p>
        </p:txBody>
      </p:sp>
      <p:pic>
        <p:nvPicPr>
          <p:cNvPr id="5" name="Picture 4" descr="Shape&#10;&#10;Description automatically generated with low confidence">
            <a:extLst>
              <a:ext uri="{FF2B5EF4-FFF2-40B4-BE49-F238E27FC236}">
                <a16:creationId xmlns:a16="http://schemas.microsoft.com/office/drawing/2014/main" id="{4C11E451-AA76-30C1-9ACC-279B71783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04" y="1727556"/>
            <a:ext cx="4572009" cy="4572009"/>
          </a:xfrm>
          <a:prstGeom prst="rect">
            <a:avLst/>
          </a:prstGeom>
        </p:spPr>
      </p:pic>
      <p:sp>
        <p:nvSpPr>
          <p:cNvPr id="3" name="Rectangle 2">
            <a:extLst>
              <a:ext uri="{FF2B5EF4-FFF2-40B4-BE49-F238E27FC236}">
                <a16:creationId xmlns:a16="http://schemas.microsoft.com/office/drawing/2014/main" id="{4F520011-216F-F45A-2BBD-872CB0393963}"/>
              </a:ext>
              <a:ext uri="{C183D7F6-B498-43B3-948B-1728B52AA6E4}">
                <adec:decorative xmlns:adec="http://schemas.microsoft.com/office/drawing/2017/decorative" val="1"/>
              </a:ext>
            </a:extLst>
          </p:cNvPr>
          <p:cNvSpPr/>
          <p:nvPr/>
        </p:nvSpPr>
        <p:spPr>
          <a:xfrm>
            <a:off x="1230652" y="3595364"/>
            <a:ext cx="4800609" cy="2667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The hierarchy of storage diagram is a triangle, wide at the bottom.  Across the bottom is a double-headed arrow labeled capacity. Near the peak an up-pointing arrow is labeled smaller, faster, more expensive. Near the base a downward pointing arrow is labeled larger, slower, less expensive. The inside of the triangle is divided into bands. The top band is labeled registers. Below that is cache memory, and below cache memory is main memory or RAM. Below main memory are dividing lines labeled volatile and primary storage above and non-volatile and secondary storage below.  The first non-volatile  or secondary storage band is solid-state drive. Below that is magnetic disk, then optical disk, then near-line storage, and at the bottom of the rectangle, lear-line storage, usually tape.">
            <a:extLst>
              <a:ext uri="{FF2B5EF4-FFF2-40B4-BE49-F238E27FC236}">
                <a16:creationId xmlns:a16="http://schemas.microsoft.com/office/drawing/2014/main" id="{CA3DA27F-92C2-C540-D388-7AE8FA0CB39B}"/>
              </a:ext>
            </a:extLst>
          </p:cNvPr>
          <p:cNvSpPr txBox="1"/>
          <p:nvPr/>
        </p:nvSpPr>
        <p:spPr>
          <a:xfrm>
            <a:off x="6070093" y="1616561"/>
            <a:ext cx="2718814" cy="369332"/>
          </a:xfrm>
          <a:prstGeom prst="rect">
            <a:avLst/>
          </a:prstGeom>
          <a:noFill/>
        </p:spPr>
        <p:txBody>
          <a:bodyPr wrap="square" rtlCol="0">
            <a:spAutoFit/>
          </a:bodyPr>
          <a:lstStyle/>
          <a:p>
            <a:r>
              <a:rPr lang="en-US" b="1" dirty="0">
                <a:latin typeface="Montserrat" panose="00000500000000000000" pitchFamily="2" charset="0"/>
              </a:rPr>
              <a:t>Access time</a:t>
            </a:r>
            <a:r>
              <a:rPr lang="en-US" dirty="0">
                <a:latin typeface="Montserrat" panose="00000500000000000000" pitchFamily="2" charset="0"/>
              </a:rPr>
              <a:t>	</a:t>
            </a:r>
          </a:p>
        </p:txBody>
      </p:sp>
      <p:sp>
        <p:nvSpPr>
          <p:cNvPr id="6" name="TextBox 5">
            <a:extLst>
              <a:ext uri="{FF2B5EF4-FFF2-40B4-BE49-F238E27FC236}">
                <a16:creationId xmlns:a16="http://schemas.microsoft.com/office/drawing/2014/main" id="{5758F7AD-C90F-F63F-CDBA-498D36DFC546}"/>
              </a:ext>
            </a:extLst>
          </p:cNvPr>
          <p:cNvSpPr txBox="1"/>
          <p:nvPr/>
        </p:nvSpPr>
        <p:spPr>
          <a:xfrm>
            <a:off x="6001514" y="2442391"/>
            <a:ext cx="2316475" cy="369332"/>
          </a:xfrm>
          <a:prstGeom prst="rect">
            <a:avLst/>
          </a:prstGeom>
          <a:noFill/>
        </p:spPr>
        <p:txBody>
          <a:bodyPr wrap="square" rtlCol="0">
            <a:spAutoFit/>
          </a:bodyPr>
          <a:lstStyle/>
          <a:p>
            <a:r>
              <a:rPr lang="en-US" dirty="0">
                <a:latin typeface="Montserrat" panose="00000500000000000000" pitchFamily="2" charset="0"/>
              </a:rPr>
              <a:t>1-20 nanoseconds</a:t>
            </a:r>
          </a:p>
        </p:txBody>
      </p:sp>
      <p:sp>
        <p:nvSpPr>
          <p:cNvPr id="7" name="TextBox 6">
            <a:extLst>
              <a:ext uri="{FF2B5EF4-FFF2-40B4-BE49-F238E27FC236}">
                <a16:creationId xmlns:a16="http://schemas.microsoft.com/office/drawing/2014/main" id="{86B1B8B1-36CC-9157-78FA-A4BB69D7FA26}"/>
              </a:ext>
            </a:extLst>
          </p:cNvPr>
          <p:cNvSpPr txBox="1"/>
          <p:nvPr/>
        </p:nvSpPr>
        <p:spPr>
          <a:xfrm>
            <a:off x="6001513" y="2052449"/>
            <a:ext cx="2087875" cy="369332"/>
          </a:xfrm>
          <a:prstGeom prst="rect">
            <a:avLst/>
          </a:prstGeom>
          <a:noFill/>
        </p:spPr>
        <p:txBody>
          <a:bodyPr wrap="square">
            <a:spAutoFit/>
          </a:bodyPr>
          <a:lstStyle/>
          <a:p>
            <a:r>
              <a:rPr lang="en-US" dirty="0">
                <a:latin typeface="Montserrat" panose="00000500000000000000" pitchFamily="2" charset="0"/>
              </a:rPr>
              <a:t>½ nanosecond</a:t>
            </a:r>
          </a:p>
        </p:txBody>
      </p:sp>
      <p:sp>
        <p:nvSpPr>
          <p:cNvPr id="8" name="TextBox 7">
            <a:extLst>
              <a:ext uri="{FF2B5EF4-FFF2-40B4-BE49-F238E27FC236}">
                <a16:creationId xmlns:a16="http://schemas.microsoft.com/office/drawing/2014/main" id="{918E498B-2547-B7C0-90C2-B69FED9BA8DF}"/>
              </a:ext>
            </a:extLst>
          </p:cNvPr>
          <p:cNvSpPr txBox="1"/>
          <p:nvPr/>
        </p:nvSpPr>
        <p:spPr>
          <a:xfrm>
            <a:off x="5991054" y="2901721"/>
            <a:ext cx="2773676" cy="369332"/>
          </a:xfrm>
          <a:prstGeom prst="rect">
            <a:avLst/>
          </a:prstGeom>
          <a:noFill/>
        </p:spPr>
        <p:txBody>
          <a:bodyPr wrap="square" rtlCol="0">
            <a:spAutoFit/>
          </a:bodyPr>
          <a:lstStyle/>
          <a:p>
            <a:r>
              <a:rPr lang="en-US" dirty="0">
                <a:latin typeface="Montserrat" panose="00000500000000000000" pitchFamily="2" charset="0"/>
              </a:rPr>
              <a:t>20-60 nanoseconds</a:t>
            </a:r>
          </a:p>
        </p:txBody>
      </p:sp>
      <p:sp>
        <p:nvSpPr>
          <p:cNvPr id="9" name="TextBox 8">
            <a:extLst>
              <a:ext uri="{FF2B5EF4-FFF2-40B4-BE49-F238E27FC236}">
                <a16:creationId xmlns:a16="http://schemas.microsoft.com/office/drawing/2014/main" id="{EAC75059-46FD-9343-EB5C-62BDBBAB5B9C}"/>
              </a:ext>
            </a:extLst>
          </p:cNvPr>
          <p:cNvSpPr txBox="1"/>
          <p:nvPr/>
        </p:nvSpPr>
        <p:spPr>
          <a:xfrm>
            <a:off x="5991054" y="3686723"/>
            <a:ext cx="2316475" cy="369332"/>
          </a:xfrm>
          <a:prstGeom prst="rect">
            <a:avLst/>
          </a:prstGeom>
          <a:noFill/>
        </p:spPr>
        <p:txBody>
          <a:bodyPr wrap="square" rtlCol="0">
            <a:spAutoFit/>
          </a:bodyPr>
          <a:lstStyle/>
          <a:p>
            <a:r>
              <a:rPr lang="en-US" dirty="0">
                <a:latin typeface="Montserrat" panose="00000500000000000000" pitchFamily="2" charset="0"/>
              </a:rPr>
              <a:t>0.1 millisecond</a:t>
            </a:r>
          </a:p>
        </p:txBody>
      </p:sp>
      <p:sp>
        <p:nvSpPr>
          <p:cNvPr id="10" name="TextBox 9">
            <a:extLst>
              <a:ext uri="{FF2B5EF4-FFF2-40B4-BE49-F238E27FC236}">
                <a16:creationId xmlns:a16="http://schemas.microsoft.com/office/drawing/2014/main" id="{577BDAEF-EC6E-4A0C-37CC-D4A4599B8113}"/>
              </a:ext>
            </a:extLst>
          </p:cNvPr>
          <p:cNvSpPr txBox="1"/>
          <p:nvPr/>
        </p:nvSpPr>
        <p:spPr>
          <a:xfrm>
            <a:off x="5991055" y="4013560"/>
            <a:ext cx="2316475" cy="369332"/>
          </a:xfrm>
          <a:prstGeom prst="rect">
            <a:avLst/>
          </a:prstGeom>
          <a:noFill/>
        </p:spPr>
        <p:txBody>
          <a:bodyPr wrap="square" rtlCol="0">
            <a:spAutoFit/>
          </a:bodyPr>
          <a:lstStyle/>
          <a:p>
            <a:r>
              <a:rPr lang="en-US" dirty="0">
                <a:latin typeface="Montserrat" panose="00000500000000000000" pitchFamily="2" charset="0"/>
              </a:rPr>
              <a:t>10 milliseconds</a:t>
            </a:r>
          </a:p>
        </p:txBody>
      </p:sp>
      <p:sp>
        <p:nvSpPr>
          <p:cNvPr id="11" name="TextBox 10">
            <a:extLst>
              <a:ext uri="{FF2B5EF4-FFF2-40B4-BE49-F238E27FC236}">
                <a16:creationId xmlns:a16="http://schemas.microsoft.com/office/drawing/2014/main" id="{B66C4FCE-AE6A-1228-90A6-EAF4C4227A6B}"/>
              </a:ext>
            </a:extLst>
          </p:cNvPr>
          <p:cNvSpPr txBox="1"/>
          <p:nvPr/>
        </p:nvSpPr>
        <p:spPr>
          <a:xfrm>
            <a:off x="5970137" y="4365973"/>
            <a:ext cx="2316475" cy="369332"/>
          </a:xfrm>
          <a:prstGeom prst="rect">
            <a:avLst/>
          </a:prstGeom>
          <a:noFill/>
        </p:spPr>
        <p:txBody>
          <a:bodyPr wrap="square" rtlCol="0">
            <a:spAutoFit/>
          </a:bodyPr>
          <a:lstStyle/>
          <a:p>
            <a:r>
              <a:rPr lang="en-US" dirty="0">
                <a:latin typeface="Montserrat" panose="00000500000000000000" pitchFamily="2" charset="0"/>
              </a:rPr>
              <a:t>100 milliseconds</a:t>
            </a:r>
          </a:p>
        </p:txBody>
      </p:sp>
      <p:sp>
        <p:nvSpPr>
          <p:cNvPr id="12" name="TextBox 11">
            <a:extLst>
              <a:ext uri="{FF2B5EF4-FFF2-40B4-BE49-F238E27FC236}">
                <a16:creationId xmlns:a16="http://schemas.microsoft.com/office/drawing/2014/main" id="{8B597035-4A77-23F6-9C28-AB7618743498}"/>
              </a:ext>
            </a:extLst>
          </p:cNvPr>
          <p:cNvSpPr txBox="1"/>
          <p:nvPr/>
        </p:nvSpPr>
        <p:spPr>
          <a:xfrm>
            <a:off x="5991054" y="4757262"/>
            <a:ext cx="2584702" cy="369332"/>
          </a:xfrm>
          <a:prstGeom prst="rect">
            <a:avLst/>
          </a:prstGeom>
          <a:noFill/>
        </p:spPr>
        <p:txBody>
          <a:bodyPr wrap="square" rtlCol="0">
            <a:spAutoFit/>
          </a:bodyPr>
          <a:lstStyle/>
          <a:p>
            <a:r>
              <a:rPr lang="en-US" dirty="0">
                <a:latin typeface="Montserrat" panose="00000500000000000000" pitchFamily="2" charset="0"/>
              </a:rPr>
              <a:t>Seconds to minutes</a:t>
            </a:r>
          </a:p>
        </p:txBody>
      </p:sp>
      <p:sp>
        <p:nvSpPr>
          <p:cNvPr id="13" name="TextBox 12">
            <a:extLst>
              <a:ext uri="{FF2B5EF4-FFF2-40B4-BE49-F238E27FC236}">
                <a16:creationId xmlns:a16="http://schemas.microsoft.com/office/drawing/2014/main" id="{AC989FC4-ADA6-1FC0-AD23-611BFBBABF83}"/>
              </a:ext>
            </a:extLst>
          </p:cNvPr>
          <p:cNvSpPr txBox="1"/>
          <p:nvPr/>
        </p:nvSpPr>
        <p:spPr>
          <a:xfrm>
            <a:off x="6022296" y="5348044"/>
            <a:ext cx="2316475" cy="369332"/>
          </a:xfrm>
          <a:prstGeom prst="rect">
            <a:avLst/>
          </a:prstGeom>
          <a:noFill/>
        </p:spPr>
        <p:txBody>
          <a:bodyPr wrap="square" rtlCol="0">
            <a:spAutoFit/>
          </a:bodyPr>
          <a:lstStyle/>
          <a:p>
            <a:r>
              <a:rPr lang="en-US" dirty="0">
                <a:latin typeface="Montserrat" panose="00000500000000000000" pitchFamily="2" charset="0"/>
              </a:rPr>
              <a:t>Minutes to hours</a:t>
            </a:r>
          </a:p>
        </p:txBody>
      </p:sp>
      <p:sp>
        <p:nvSpPr>
          <p:cNvPr id="14" name="TextBox 13">
            <a:extLst>
              <a:ext uri="{FF2B5EF4-FFF2-40B4-BE49-F238E27FC236}">
                <a16:creationId xmlns:a16="http://schemas.microsoft.com/office/drawing/2014/main" id="{E461187A-0A05-37B0-67D4-7453895ACFA8}"/>
              </a:ext>
            </a:extLst>
          </p:cNvPr>
          <p:cNvSpPr txBox="1"/>
          <p:nvPr/>
        </p:nvSpPr>
        <p:spPr>
          <a:xfrm>
            <a:off x="5715000" y="3337609"/>
            <a:ext cx="3429000" cy="369332"/>
          </a:xfrm>
          <a:prstGeom prst="rect">
            <a:avLst/>
          </a:prstGeom>
          <a:noFill/>
        </p:spPr>
        <p:txBody>
          <a:bodyPr wrap="square" rtlCol="0">
            <a:spAutoFit/>
          </a:bodyPr>
          <a:lstStyle/>
          <a:p>
            <a:r>
              <a:rPr lang="en-US" b="1" dirty="0">
                <a:solidFill>
                  <a:srgbClr val="C00000"/>
                </a:solidFill>
                <a:latin typeface="Montserrat Medium" panose="00000600000000000000" pitchFamily="2" charset="0"/>
              </a:rPr>
              <a:t>Difference of 1,000,000 (10</a:t>
            </a:r>
            <a:r>
              <a:rPr lang="en-US" b="1" baseline="30000" dirty="0">
                <a:solidFill>
                  <a:srgbClr val="C00000"/>
                </a:solidFill>
                <a:latin typeface="Montserrat Medium" panose="00000600000000000000" pitchFamily="2" charset="0"/>
              </a:rPr>
              <a:t>6</a:t>
            </a:r>
            <a:r>
              <a:rPr lang="en-US" b="1" dirty="0">
                <a:solidFill>
                  <a:srgbClr val="C00000"/>
                </a:solidFill>
                <a:latin typeface="Montserrat Medium" panose="00000600000000000000" pitchFamily="2" charset="0"/>
              </a:rPr>
              <a:t>)</a:t>
            </a:r>
          </a:p>
        </p:txBody>
      </p:sp>
      <p:sp>
        <p:nvSpPr>
          <p:cNvPr id="15" name="Slide Number Placeholder 14">
            <a:extLst>
              <a:ext uri="{FF2B5EF4-FFF2-40B4-BE49-F238E27FC236}">
                <a16:creationId xmlns:a16="http://schemas.microsoft.com/office/drawing/2014/main" id="{B708E22E-3677-4F27-84EA-5982E9AC6D09}"/>
              </a:ext>
            </a:extLst>
          </p:cNvPr>
          <p:cNvSpPr>
            <a:spLocks noGrp="1"/>
          </p:cNvSpPr>
          <p:nvPr>
            <p:ph type="sldNum" sz="quarter" idx="12"/>
          </p:nvPr>
        </p:nvSpPr>
        <p:spPr/>
        <p:txBody>
          <a:bodyPr/>
          <a:lstStyle/>
          <a:p>
            <a:fld id="{3687BEAF-6B68-46DD-A874-7A95F0DB4145}" type="slidenum">
              <a:rPr lang="en-US" smtClean="0"/>
              <a:t>5</a:t>
            </a:fld>
            <a:endParaRPr lang="en-US"/>
          </a:p>
        </p:txBody>
      </p:sp>
    </p:spTree>
    <p:extLst>
      <p:ext uri="{BB962C8B-B14F-4D97-AF65-F5344CB8AC3E}">
        <p14:creationId xmlns:p14="http://schemas.microsoft.com/office/powerpoint/2010/main" val="20982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P spid="11" grpId="0"/>
      <p:bldP spid="1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Printers</a:t>
            </a:r>
          </a:p>
        </p:txBody>
      </p:sp>
      <p:sp>
        <p:nvSpPr>
          <p:cNvPr id="37891" name="Rectangle 3"/>
          <p:cNvSpPr>
            <a:spLocks noGrp="1" noChangeArrowheads="1"/>
          </p:cNvSpPr>
          <p:nvPr>
            <p:ph idx="1"/>
          </p:nvPr>
        </p:nvSpPr>
        <p:spPr/>
        <p:txBody>
          <a:bodyPr>
            <a:normAutofit lnSpcReduction="10000"/>
          </a:bodyPr>
          <a:lstStyle/>
          <a:p>
            <a:pPr>
              <a:lnSpc>
                <a:spcPct val="90000"/>
              </a:lnSpc>
            </a:pPr>
            <a:r>
              <a:rPr lang="en-US" dirty="0"/>
              <a:t>Dots vs. pixels</a:t>
            </a:r>
          </a:p>
          <a:p>
            <a:pPr lvl="1">
              <a:lnSpc>
                <a:spcPct val="90000"/>
              </a:lnSpc>
            </a:pPr>
            <a:r>
              <a:rPr lang="en-US" dirty="0"/>
              <a:t>300-2400 dpi vs. 70-100 pixels per inch</a:t>
            </a:r>
          </a:p>
          <a:p>
            <a:pPr lvl="1">
              <a:lnSpc>
                <a:spcPct val="90000"/>
              </a:lnSpc>
            </a:pPr>
            <a:r>
              <a:rPr lang="en-US" b="1" dirty="0"/>
              <a:t>Dots are on or off, pixels have intensities</a:t>
            </a:r>
          </a:p>
          <a:p>
            <a:pPr>
              <a:lnSpc>
                <a:spcPct val="90000"/>
              </a:lnSpc>
            </a:pPr>
            <a:r>
              <a:rPr lang="en-US" sz="2900" dirty="0"/>
              <a:t>Types</a:t>
            </a:r>
            <a:endParaRPr lang="en-US" sz="2700" dirty="0"/>
          </a:p>
          <a:p>
            <a:pPr lvl="1">
              <a:lnSpc>
                <a:spcPct val="90000"/>
              </a:lnSpc>
            </a:pPr>
            <a:r>
              <a:rPr lang="en-US" dirty="0"/>
              <a:t>Inkjet – squirts heated droplets of ink</a:t>
            </a:r>
          </a:p>
          <a:p>
            <a:pPr lvl="1">
              <a:lnSpc>
                <a:spcPct val="90000"/>
              </a:lnSpc>
            </a:pPr>
            <a:r>
              <a:rPr lang="en-US" dirty="0"/>
              <a:t>Laser – xerographic imaging</a:t>
            </a:r>
          </a:p>
          <a:p>
            <a:pPr lvl="1">
              <a:lnSpc>
                <a:spcPct val="90000"/>
              </a:lnSpc>
            </a:pPr>
            <a:r>
              <a:rPr lang="en-US" dirty="0"/>
              <a:t>Thermal wax transfer</a:t>
            </a:r>
          </a:p>
          <a:p>
            <a:pPr lvl="1">
              <a:lnSpc>
                <a:spcPct val="90000"/>
              </a:lnSpc>
            </a:pPr>
            <a:r>
              <a:rPr lang="en-US" dirty="0"/>
              <a:t>Dye Sublimation</a:t>
            </a:r>
          </a:p>
          <a:p>
            <a:pPr lvl="1">
              <a:lnSpc>
                <a:spcPct val="90000"/>
              </a:lnSpc>
            </a:pPr>
            <a:r>
              <a:rPr lang="en-US" dirty="0"/>
              <a:t>Older technologies</a:t>
            </a:r>
          </a:p>
          <a:p>
            <a:pPr lvl="2">
              <a:lnSpc>
                <a:spcPct val="90000"/>
              </a:lnSpc>
            </a:pPr>
            <a:r>
              <a:rPr lang="en-US" dirty="0"/>
              <a:t>Dot matrix, fully-formed characters</a:t>
            </a:r>
          </a:p>
          <a:p>
            <a:pPr>
              <a:lnSpc>
                <a:spcPct val="90000"/>
              </a:lnSpc>
            </a:pPr>
            <a:endParaRPr lang="en-US" dirty="0"/>
          </a:p>
        </p:txBody>
      </p:sp>
      <p:sp>
        <p:nvSpPr>
          <p:cNvPr id="6" name="Slide Number Placeholder 5"/>
          <p:cNvSpPr>
            <a:spLocks noGrp="1"/>
          </p:cNvSpPr>
          <p:nvPr>
            <p:ph type="sldNum" sz="quarter" idx="12"/>
          </p:nvPr>
        </p:nvSpPr>
        <p:spPr/>
        <p:txBody>
          <a:bodyPr/>
          <a:lstStyle/>
          <a:p>
            <a:fld id="{E1EA7695-D855-4B03-9B7C-34781ACC89D6}" type="slidenum">
              <a:rPr lang="en-US" smtClean="0"/>
              <a:pPr/>
              <a:t>50</a:t>
            </a:fld>
            <a:endParaRPr lang="en-US"/>
          </a:p>
        </p:txBody>
      </p:sp>
      <p:sp>
        <p:nvSpPr>
          <p:cNvPr id="37892" name="Text Box 4"/>
          <p:cNvSpPr txBox="1">
            <a:spLocks noChangeArrowheads="1"/>
          </p:cNvSpPr>
          <p:nvPr/>
        </p:nvSpPr>
        <p:spPr bwMode="auto">
          <a:xfrm>
            <a:off x="4861393" y="4054146"/>
            <a:ext cx="868178" cy="1020938"/>
          </a:xfrm>
          <a:prstGeom prst="rect">
            <a:avLst/>
          </a:prstGeom>
          <a:noFill/>
          <a:ln w="9525">
            <a:noFill/>
            <a:miter lim="800000"/>
            <a:headEnd/>
            <a:tailEnd/>
          </a:ln>
        </p:spPr>
        <p:txBody>
          <a:bodyPr lIns="111904" tIns="55952" rIns="111904" bIns="55952">
            <a:spAutoFit/>
          </a:bodyPr>
          <a:lstStyle/>
          <a:p>
            <a:pPr>
              <a:spcBef>
                <a:spcPct val="50000"/>
              </a:spcBef>
            </a:pPr>
            <a:r>
              <a:rPr lang="en-US" sz="5900" dirty="0"/>
              <a:t>}</a:t>
            </a:r>
          </a:p>
        </p:txBody>
      </p:sp>
      <p:sp>
        <p:nvSpPr>
          <p:cNvPr id="37893" name="Text Box 5"/>
          <p:cNvSpPr txBox="1">
            <a:spLocks noChangeArrowheads="1"/>
          </p:cNvSpPr>
          <p:nvPr/>
        </p:nvSpPr>
        <p:spPr bwMode="auto">
          <a:xfrm>
            <a:off x="5293955" y="4486804"/>
            <a:ext cx="3607359" cy="389996"/>
          </a:xfrm>
          <a:prstGeom prst="rect">
            <a:avLst/>
          </a:prstGeom>
          <a:noFill/>
          <a:ln w="9525">
            <a:noFill/>
            <a:miter lim="800000"/>
            <a:headEnd/>
            <a:tailEnd/>
          </a:ln>
        </p:spPr>
        <p:txBody>
          <a:bodyPr lIns="111904" tIns="55952" rIns="111904" bIns="55952">
            <a:spAutoFit/>
          </a:bodyPr>
          <a:lstStyle/>
          <a:p>
            <a:pPr>
              <a:spcBef>
                <a:spcPct val="50000"/>
              </a:spcBef>
            </a:pPr>
            <a:r>
              <a:rPr lang="en-US" dirty="0"/>
              <a:t>Color technologies</a:t>
            </a:r>
          </a:p>
        </p:txBody>
      </p:sp>
    </p:spTree>
    <p:extLst>
      <p:ext uri="{BB962C8B-B14F-4D97-AF65-F5344CB8AC3E}">
        <p14:creationId xmlns:p14="http://schemas.microsoft.com/office/powerpoint/2010/main" val="39569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3" end="3"/>
                                            </p:txEl>
                                          </p:spTgt>
                                        </p:tgtEl>
                                        <p:attrNameLst>
                                          <p:attrName>style.visibility</p:attrName>
                                        </p:attrNameLst>
                                      </p:cBhvr>
                                      <p:to>
                                        <p:strVal val="visible"/>
                                      </p:to>
                                    </p:set>
                                    <p:animEffect transition="in" filter="fade">
                                      <p:cBhvr>
                                        <p:cTn id="7" dur="500"/>
                                        <p:tgtEl>
                                          <p:spTgt spid="3789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91">
                                            <p:txEl>
                                              <p:pRg st="4" end="4"/>
                                            </p:txEl>
                                          </p:spTgt>
                                        </p:tgtEl>
                                        <p:attrNameLst>
                                          <p:attrName>style.visibility</p:attrName>
                                        </p:attrNameLst>
                                      </p:cBhvr>
                                      <p:to>
                                        <p:strVal val="visible"/>
                                      </p:to>
                                    </p:set>
                                    <p:animEffect transition="in" filter="fade">
                                      <p:cBhvr>
                                        <p:cTn id="10" dur="500"/>
                                        <p:tgtEl>
                                          <p:spTgt spid="37891">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891">
                                            <p:txEl>
                                              <p:pRg st="5" end="5"/>
                                            </p:txEl>
                                          </p:spTgt>
                                        </p:tgtEl>
                                        <p:attrNameLst>
                                          <p:attrName>style.visibility</p:attrName>
                                        </p:attrNameLst>
                                      </p:cBhvr>
                                      <p:to>
                                        <p:strVal val="visible"/>
                                      </p:to>
                                    </p:set>
                                    <p:animEffect transition="in" filter="fade">
                                      <p:cBhvr>
                                        <p:cTn id="15" dur="500"/>
                                        <p:tgtEl>
                                          <p:spTgt spid="37891">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891">
                                            <p:txEl>
                                              <p:pRg st="6" end="6"/>
                                            </p:txEl>
                                          </p:spTgt>
                                        </p:tgtEl>
                                        <p:attrNameLst>
                                          <p:attrName>style.visibility</p:attrName>
                                        </p:attrNameLst>
                                      </p:cBhvr>
                                      <p:to>
                                        <p:strVal val="visible"/>
                                      </p:to>
                                    </p:set>
                                    <p:animEffect transition="in" filter="fade">
                                      <p:cBhvr>
                                        <p:cTn id="20" dur="500"/>
                                        <p:tgtEl>
                                          <p:spTgt spid="37891">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animEffect transition="in" filter="fade">
                                      <p:cBhvr>
                                        <p:cTn id="23" dur="500"/>
                                        <p:tgtEl>
                                          <p:spTgt spid="37891">
                                            <p:txEl>
                                              <p:pRg st="7" end="7"/>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893"/>
                                        </p:tgtEl>
                                        <p:attrNameLst>
                                          <p:attrName>style.visibility</p:attrName>
                                        </p:attrNameLst>
                                      </p:cBhvr>
                                      <p:to>
                                        <p:strVal val="visible"/>
                                      </p:to>
                                    </p:set>
                                    <p:animEffect transition="in" filter="fade">
                                      <p:cBhvr>
                                        <p:cTn id="26" dur="500"/>
                                        <p:tgtEl>
                                          <p:spTgt spid="3789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892"/>
                                        </p:tgtEl>
                                        <p:attrNameLst>
                                          <p:attrName>style.visibility</p:attrName>
                                        </p:attrNameLst>
                                      </p:cBhvr>
                                      <p:to>
                                        <p:strVal val="visible"/>
                                      </p:to>
                                    </p:set>
                                    <p:animEffect transition="in" filter="fade">
                                      <p:cBhvr>
                                        <p:cTn id="29" dur="500"/>
                                        <p:tgtEl>
                                          <p:spTgt spid="378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891">
                                            <p:txEl>
                                              <p:pRg st="8" end="8"/>
                                            </p:txEl>
                                          </p:spTgt>
                                        </p:tgtEl>
                                        <p:attrNameLst>
                                          <p:attrName>style.visibility</p:attrName>
                                        </p:attrNameLst>
                                      </p:cBhvr>
                                      <p:to>
                                        <p:strVal val="visible"/>
                                      </p:to>
                                    </p:set>
                                    <p:animEffect transition="in" filter="fade">
                                      <p:cBhvr>
                                        <p:cTn id="34" dur="500"/>
                                        <p:tgtEl>
                                          <p:spTgt spid="37891">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91">
                                            <p:txEl>
                                              <p:pRg st="9" end="9"/>
                                            </p:txEl>
                                          </p:spTgt>
                                        </p:tgtEl>
                                        <p:attrNameLst>
                                          <p:attrName>style.visibility</p:attrName>
                                        </p:attrNameLst>
                                      </p:cBhvr>
                                      <p:to>
                                        <p:strVal val="visible"/>
                                      </p:to>
                                    </p:set>
                                    <p:animEffect transition="in" filter="fade">
                                      <p:cBhvr>
                                        <p:cTn id="37" dur="500"/>
                                        <p:tgtEl>
                                          <p:spTgt spid="378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Creating a Gray Scale</a:t>
            </a:r>
          </a:p>
        </p:txBody>
      </p:sp>
      <p:sp>
        <p:nvSpPr>
          <p:cNvPr id="4" name="Slide Number Placeholder 3"/>
          <p:cNvSpPr>
            <a:spLocks noGrp="1"/>
          </p:cNvSpPr>
          <p:nvPr>
            <p:ph type="sldNum" sz="quarter" idx="12"/>
          </p:nvPr>
        </p:nvSpPr>
        <p:spPr/>
        <p:txBody>
          <a:bodyPr/>
          <a:lstStyle/>
          <a:p>
            <a:fld id="{158F9107-C4B7-47AC-B1C9-2315299DF595}" type="slidenum">
              <a:rPr lang="en-US" smtClean="0"/>
              <a:pPr/>
              <a:t>51</a:t>
            </a:fld>
            <a:endParaRPr lang="en-US"/>
          </a:p>
        </p:txBody>
      </p:sp>
      <p:pic>
        <p:nvPicPr>
          <p:cNvPr id="38915" name="Picture 3" descr="A diagram depicting how a printed pattern can create gray tones using only black ink of white paper where black is denoted by a 5x4 pattern all being printed, an even odd pattern being printed on the same 5x4 matrix making a dark gray, and light gray being made by 4 out of 20 of the 5x4 pattern being inked, and white being made by no inking of the 5x4 pattern."/>
          <p:cNvPicPr>
            <a:picLocks noChangeAspect="1" noChangeArrowheads="1"/>
          </p:cNvPicPr>
          <p:nvPr/>
        </p:nvPicPr>
        <p:blipFill>
          <a:blip r:embed="rId2" cstate="print"/>
          <a:srcRect b="11139"/>
          <a:stretch>
            <a:fillRect/>
          </a:stretch>
        </p:blipFill>
        <p:spPr bwMode="auto">
          <a:xfrm>
            <a:off x="868178" y="1828800"/>
            <a:ext cx="7301133" cy="4227177"/>
          </a:xfrm>
          <a:prstGeom prst="rect">
            <a:avLst/>
          </a:prstGeom>
          <a:noFill/>
          <a:ln w="9525">
            <a:noFill/>
            <a:miter lim="800000"/>
            <a:headEnd/>
            <a:tailEnd/>
          </a:ln>
        </p:spPr>
      </p:pic>
    </p:spTree>
    <p:extLst>
      <p:ext uri="{BB962C8B-B14F-4D97-AF65-F5344CB8AC3E}">
        <p14:creationId xmlns:p14="http://schemas.microsoft.com/office/powerpoint/2010/main" val="745836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Laser Printer Operation</a:t>
            </a:r>
          </a:p>
        </p:txBody>
      </p:sp>
      <p:sp>
        <p:nvSpPr>
          <p:cNvPr id="39939" name="Rectangle 3"/>
          <p:cNvSpPr>
            <a:spLocks noGrp="1" noChangeArrowheads="1"/>
          </p:cNvSpPr>
          <p:nvPr>
            <p:ph idx="1"/>
          </p:nvPr>
        </p:nvSpPr>
        <p:spPr/>
        <p:txBody>
          <a:bodyPr>
            <a:normAutofit/>
          </a:bodyPr>
          <a:lstStyle/>
          <a:p>
            <a:pPr>
              <a:lnSpc>
                <a:spcPct val="80000"/>
              </a:lnSpc>
            </a:pPr>
            <a:r>
              <a:rPr lang="en-US" sz="2700" dirty="0"/>
              <a:t>A drum is electrically-charged.</a:t>
            </a:r>
          </a:p>
          <a:p>
            <a:pPr>
              <a:lnSpc>
                <a:spcPct val="80000"/>
              </a:lnSpc>
            </a:pPr>
            <a:r>
              <a:rPr lang="en-US" sz="2700" dirty="0"/>
              <a:t>Dots of laser light are beamed onto a drum to remove the charge.</a:t>
            </a:r>
          </a:p>
          <a:p>
            <a:pPr>
              <a:lnSpc>
                <a:spcPct val="80000"/>
              </a:lnSpc>
            </a:pPr>
            <a:r>
              <a:rPr lang="en-US" sz="2700" dirty="0"/>
              <a:t>Drum passes through toner which then sticks to the electrically charged places.</a:t>
            </a:r>
          </a:p>
          <a:p>
            <a:pPr>
              <a:lnSpc>
                <a:spcPct val="80000"/>
              </a:lnSpc>
            </a:pPr>
            <a:r>
              <a:rPr lang="en-US" sz="2700" dirty="0"/>
              <a:t>Electrically charged paper is fed toward the drum.</a:t>
            </a:r>
          </a:p>
          <a:p>
            <a:pPr>
              <a:lnSpc>
                <a:spcPct val="80000"/>
              </a:lnSpc>
            </a:pPr>
            <a:r>
              <a:rPr lang="en-US" sz="2700" dirty="0"/>
              <a:t>Toner is transferred from the drum to the paper.</a:t>
            </a:r>
          </a:p>
          <a:p>
            <a:pPr>
              <a:lnSpc>
                <a:spcPct val="80000"/>
              </a:lnSpc>
            </a:pPr>
            <a:r>
              <a:rPr lang="en-US" sz="2700" dirty="0"/>
              <a:t>The fusing system heats and melts the toner onto the paper.</a:t>
            </a:r>
          </a:p>
          <a:p>
            <a:pPr>
              <a:lnSpc>
                <a:spcPct val="80000"/>
              </a:lnSpc>
            </a:pPr>
            <a:r>
              <a:rPr lang="en-US" sz="2700" dirty="0"/>
              <a:t>A corona wire resets the electrical charge on the drum.</a:t>
            </a:r>
          </a:p>
        </p:txBody>
      </p:sp>
      <p:sp>
        <p:nvSpPr>
          <p:cNvPr id="4" name="Slide Number Placeholder 3"/>
          <p:cNvSpPr>
            <a:spLocks noGrp="1"/>
          </p:cNvSpPr>
          <p:nvPr>
            <p:ph type="sldNum" sz="quarter" idx="12"/>
          </p:nvPr>
        </p:nvSpPr>
        <p:spPr/>
        <p:txBody>
          <a:bodyPr/>
          <a:lstStyle/>
          <a:p>
            <a:fld id="{E1EA7695-D855-4B03-9B7C-34781ACC89D6}" type="slidenum">
              <a:rPr lang="en-US" smtClean="0"/>
              <a:pPr/>
              <a:t>52</a:t>
            </a:fld>
            <a:endParaRPr lang="en-US"/>
          </a:p>
        </p:txBody>
      </p:sp>
    </p:spTree>
    <p:extLst>
      <p:ext uri="{BB962C8B-B14F-4D97-AF65-F5344CB8AC3E}">
        <p14:creationId xmlns:p14="http://schemas.microsoft.com/office/powerpoint/2010/main" val="938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Effect transition="in" filter="fade">
                                      <p:cBhvr>
                                        <p:cTn id="7" dur="500"/>
                                        <p:tgtEl>
                                          <p:spTgt spid="399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500"/>
                                        <p:tgtEl>
                                          <p:spTgt spid="399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9">
                                            <p:txEl>
                                              <p:pRg st="3" end="3"/>
                                            </p:txEl>
                                          </p:spTgt>
                                        </p:tgtEl>
                                        <p:attrNameLst>
                                          <p:attrName>style.visibility</p:attrName>
                                        </p:attrNameLst>
                                      </p:cBhvr>
                                      <p:to>
                                        <p:strVal val="visible"/>
                                      </p:to>
                                    </p:set>
                                    <p:animEffect transition="in" filter="fade">
                                      <p:cBhvr>
                                        <p:cTn id="17" dur="500"/>
                                        <p:tgtEl>
                                          <p:spTgt spid="399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39">
                                            <p:txEl>
                                              <p:pRg st="4" end="4"/>
                                            </p:txEl>
                                          </p:spTgt>
                                        </p:tgtEl>
                                        <p:attrNameLst>
                                          <p:attrName>style.visibility</p:attrName>
                                        </p:attrNameLst>
                                      </p:cBhvr>
                                      <p:to>
                                        <p:strVal val="visible"/>
                                      </p:to>
                                    </p:set>
                                    <p:animEffect transition="in" filter="fade">
                                      <p:cBhvr>
                                        <p:cTn id="22" dur="500"/>
                                        <p:tgtEl>
                                          <p:spTgt spid="399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939">
                                            <p:txEl>
                                              <p:pRg st="5" end="5"/>
                                            </p:txEl>
                                          </p:spTgt>
                                        </p:tgtEl>
                                        <p:attrNameLst>
                                          <p:attrName>style.visibility</p:attrName>
                                        </p:attrNameLst>
                                      </p:cBhvr>
                                      <p:to>
                                        <p:strVal val="visible"/>
                                      </p:to>
                                    </p:set>
                                    <p:animEffect transition="in" filter="fade">
                                      <p:cBhvr>
                                        <p:cTn id="27" dur="500"/>
                                        <p:tgtEl>
                                          <p:spTgt spid="399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939">
                                            <p:txEl>
                                              <p:pRg st="6" end="6"/>
                                            </p:txEl>
                                          </p:spTgt>
                                        </p:tgtEl>
                                        <p:attrNameLst>
                                          <p:attrName>style.visibility</p:attrName>
                                        </p:attrNameLst>
                                      </p:cBhvr>
                                      <p:to>
                                        <p:strVal val="visible"/>
                                      </p:to>
                                    </p:set>
                                    <p:animEffect transition="in" filter="fade">
                                      <p:cBhvr>
                                        <p:cTn id="32" dur="500"/>
                                        <p:tgtEl>
                                          <p:spTgt spid="399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B4CC-45E7-57D1-DB8B-671691563AC1}"/>
              </a:ext>
            </a:extLst>
          </p:cNvPr>
          <p:cNvSpPr>
            <a:spLocks noGrp="1"/>
          </p:cNvSpPr>
          <p:nvPr>
            <p:ph type="title"/>
          </p:nvPr>
        </p:nvSpPr>
        <p:spPr/>
        <p:txBody>
          <a:bodyPr/>
          <a:lstStyle/>
          <a:p>
            <a:r>
              <a:rPr lang="en-US" dirty="0"/>
              <a:t>Keyboards</a:t>
            </a:r>
          </a:p>
        </p:txBody>
      </p:sp>
      <p:sp>
        <p:nvSpPr>
          <p:cNvPr id="3" name="Content Placeholder 2">
            <a:extLst>
              <a:ext uri="{FF2B5EF4-FFF2-40B4-BE49-F238E27FC236}">
                <a16:creationId xmlns:a16="http://schemas.microsoft.com/office/drawing/2014/main" id="{059A38C0-AABB-5195-9E97-123D19717B73}"/>
              </a:ext>
            </a:extLst>
          </p:cNvPr>
          <p:cNvSpPr>
            <a:spLocks noGrp="1"/>
          </p:cNvSpPr>
          <p:nvPr>
            <p:ph idx="1"/>
          </p:nvPr>
        </p:nvSpPr>
        <p:spPr/>
        <p:txBody>
          <a:bodyPr/>
          <a:lstStyle/>
          <a:p>
            <a:r>
              <a:rPr lang="en-US" dirty="0"/>
              <a:t>Usually connected wirelessly or via USB.</a:t>
            </a:r>
          </a:p>
          <a:p>
            <a:r>
              <a:rPr lang="en-US" dirty="0"/>
              <a:t>Pressing a key generates a scan code.</a:t>
            </a:r>
          </a:p>
          <a:p>
            <a:r>
              <a:rPr lang="en-US" dirty="0"/>
              <a:t>Releasing a key generates a different scan code. </a:t>
            </a:r>
          </a:p>
          <a:p>
            <a:r>
              <a:rPr lang="en-US" dirty="0"/>
              <a:t>Different codes for press/release make key “chords” </a:t>
            </a:r>
            <a:r>
              <a:rPr lang="en-US"/>
              <a:t>and repeating </a:t>
            </a:r>
            <a:r>
              <a:rPr lang="en-US" dirty="0"/>
              <a:t>keys possible.</a:t>
            </a:r>
          </a:p>
          <a:p>
            <a:r>
              <a:rPr lang="en-US" dirty="0"/>
              <a:t>Scan codes are translated to characters by the operating system.</a:t>
            </a:r>
          </a:p>
        </p:txBody>
      </p:sp>
      <p:sp>
        <p:nvSpPr>
          <p:cNvPr id="4" name="Slide Number Placeholder 3">
            <a:extLst>
              <a:ext uri="{FF2B5EF4-FFF2-40B4-BE49-F238E27FC236}">
                <a16:creationId xmlns:a16="http://schemas.microsoft.com/office/drawing/2014/main" id="{138B5C98-E673-7CDD-C14D-282AED8A0A2B}"/>
              </a:ext>
            </a:extLst>
          </p:cNvPr>
          <p:cNvSpPr>
            <a:spLocks noGrp="1"/>
          </p:cNvSpPr>
          <p:nvPr>
            <p:ph type="sldNum" sz="quarter" idx="12"/>
          </p:nvPr>
        </p:nvSpPr>
        <p:spPr/>
        <p:txBody>
          <a:bodyPr/>
          <a:lstStyle/>
          <a:p>
            <a:fld id="{3687BEAF-6B68-46DD-A874-7A95F0DB4145}" type="slidenum">
              <a:rPr lang="en-US" smtClean="0"/>
              <a:t>53</a:t>
            </a:fld>
            <a:endParaRPr lang="en-US"/>
          </a:p>
        </p:txBody>
      </p:sp>
    </p:spTree>
    <p:extLst>
      <p:ext uri="{BB962C8B-B14F-4D97-AF65-F5344CB8AC3E}">
        <p14:creationId xmlns:p14="http://schemas.microsoft.com/office/powerpoint/2010/main" val="2488183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FD44-990A-7FF6-168B-2D02D4799823}"/>
              </a:ext>
            </a:extLst>
          </p:cNvPr>
          <p:cNvSpPr>
            <a:spLocks noGrp="1"/>
          </p:cNvSpPr>
          <p:nvPr>
            <p:ph type="title"/>
          </p:nvPr>
        </p:nvSpPr>
        <p:spPr/>
        <p:txBody>
          <a:bodyPr/>
          <a:lstStyle/>
          <a:p>
            <a:r>
              <a:rPr lang="en-US" dirty="0"/>
              <a:t>Mice and Pointers</a:t>
            </a:r>
          </a:p>
        </p:txBody>
      </p:sp>
      <p:sp>
        <p:nvSpPr>
          <p:cNvPr id="3" name="Content Placeholder 2">
            <a:extLst>
              <a:ext uri="{FF2B5EF4-FFF2-40B4-BE49-F238E27FC236}">
                <a16:creationId xmlns:a16="http://schemas.microsoft.com/office/drawing/2014/main" id="{9BF5F74A-AC10-329C-2075-C9CDED9FF65D}"/>
              </a:ext>
            </a:extLst>
          </p:cNvPr>
          <p:cNvSpPr>
            <a:spLocks noGrp="1"/>
          </p:cNvSpPr>
          <p:nvPr>
            <p:ph idx="1"/>
          </p:nvPr>
        </p:nvSpPr>
        <p:spPr/>
        <p:txBody>
          <a:bodyPr>
            <a:noAutofit/>
          </a:bodyPr>
          <a:lstStyle/>
          <a:p>
            <a:r>
              <a:rPr lang="en-US" sz="2800" dirty="0"/>
              <a:t>Mice and other pointing </a:t>
            </a:r>
            <a:br>
              <a:rPr lang="en-US" sz="2800" dirty="0"/>
            </a:br>
            <a:r>
              <a:rPr lang="en-US" sz="2800" dirty="0"/>
              <a:t>devices translate motion </a:t>
            </a:r>
            <a:br>
              <a:rPr lang="en-US" sz="2800" dirty="0"/>
            </a:br>
            <a:r>
              <a:rPr lang="en-US" sz="2800" dirty="0"/>
              <a:t>in two dimensions into </a:t>
            </a:r>
            <a:br>
              <a:rPr lang="en-US" sz="2800" dirty="0"/>
            </a:br>
            <a:r>
              <a:rPr lang="en-US" sz="2800" dirty="0"/>
              <a:t>position of a cursor on a </a:t>
            </a:r>
            <a:br>
              <a:rPr lang="en-US" sz="2800" dirty="0"/>
            </a:br>
            <a:r>
              <a:rPr lang="en-US" sz="2800" dirty="0"/>
              <a:t>screen. </a:t>
            </a:r>
          </a:p>
          <a:p>
            <a:r>
              <a:rPr lang="en-US" sz="2800" dirty="0"/>
              <a:t>Translation from “increments” to cursor position is done by the operating system.</a:t>
            </a:r>
          </a:p>
          <a:p>
            <a:r>
              <a:rPr lang="en-US" sz="2800" dirty="0"/>
              <a:t>Mice may also have buttons and scroll wheels.</a:t>
            </a:r>
          </a:p>
          <a:p>
            <a:r>
              <a:rPr lang="en-US" sz="2800" dirty="0"/>
              <a:t>Connectivity is usually wireless or USB.</a:t>
            </a:r>
          </a:p>
        </p:txBody>
      </p:sp>
      <p:pic>
        <p:nvPicPr>
          <p:cNvPr id="5" name="Picture 4" descr="The original computer mouse, invented by Douglas Engelbart in 1964.  There is a wood case with a single red button on top and a silvery wheel resting on the tabletop at the bottom.  Another wheel, not visible, is at right angles to the visible wheel. There is a coil of wire with a computer connector at the left.">
            <a:extLst>
              <a:ext uri="{FF2B5EF4-FFF2-40B4-BE49-F238E27FC236}">
                <a16:creationId xmlns:a16="http://schemas.microsoft.com/office/drawing/2014/main" id="{98D8FAD7-BC25-EC02-E6E6-97AD01F9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88591"/>
            <a:ext cx="3429000" cy="2057400"/>
          </a:xfrm>
          <a:prstGeom prst="rect">
            <a:avLst/>
          </a:prstGeom>
        </p:spPr>
      </p:pic>
      <p:sp>
        <p:nvSpPr>
          <p:cNvPr id="6" name="TextBox 5">
            <a:extLst>
              <a:ext uri="{FF2B5EF4-FFF2-40B4-BE49-F238E27FC236}">
                <a16:creationId xmlns:a16="http://schemas.microsoft.com/office/drawing/2014/main" id="{34F4780B-24BB-E9CE-1570-34A523DCC2CC}"/>
              </a:ext>
            </a:extLst>
          </p:cNvPr>
          <p:cNvSpPr txBox="1"/>
          <p:nvPr/>
        </p:nvSpPr>
        <p:spPr>
          <a:xfrm>
            <a:off x="6248400" y="3293724"/>
            <a:ext cx="2250937" cy="523220"/>
          </a:xfrm>
          <a:prstGeom prst="rect">
            <a:avLst/>
          </a:prstGeom>
          <a:noFill/>
        </p:spPr>
        <p:txBody>
          <a:bodyPr wrap="none" rtlCol="0">
            <a:spAutoFit/>
          </a:bodyPr>
          <a:lstStyle/>
          <a:p>
            <a:r>
              <a:rPr lang="en-US" sz="1400" i="1" dirty="0"/>
              <a:t>Doug </a:t>
            </a:r>
            <a:r>
              <a:rPr lang="en-US" sz="1400" i="1" dirty="0" err="1"/>
              <a:t>Englebart’s</a:t>
            </a:r>
            <a:r>
              <a:rPr lang="en-US" sz="1400" i="1" dirty="0"/>
              <a:t> mouse.</a:t>
            </a:r>
            <a:br>
              <a:rPr lang="en-US" sz="1400" i="1" dirty="0"/>
            </a:br>
            <a:r>
              <a:rPr lang="en-US" sz="1400" i="1" dirty="0"/>
              <a:t>Courtesy SRI International.</a:t>
            </a:r>
          </a:p>
        </p:txBody>
      </p:sp>
      <p:sp>
        <p:nvSpPr>
          <p:cNvPr id="4" name="Slide Number Placeholder 3">
            <a:extLst>
              <a:ext uri="{FF2B5EF4-FFF2-40B4-BE49-F238E27FC236}">
                <a16:creationId xmlns:a16="http://schemas.microsoft.com/office/drawing/2014/main" id="{F0CB9C00-5840-FD0C-74E1-9CE0A7061C26}"/>
              </a:ext>
            </a:extLst>
          </p:cNvPr>
          <p:cNvSpPr>
            <a:spLocks noGrp="1"/>
          </p:cNvSpPr>
          <p:nvPr>
            <p:ph type="sldNum" sz="quarter" idx="12"/>
          </p:nvPr>
        </p:nvSpPr>
        <p:spPr/>
        <p:txBody>
          <a:bodyPr/>
          <a:lstStyle/>
          <a:p>
            <a:fld id="{3687BEAF-6B68-46DD-A874-7A95F0DB4145}" type="slidenum">
              <a:rPr lang="en-US" smtClean="0"/>
              <a:t>54</a:t>
            </a:fld>
            <a:endParaRPr lang="en-US"/>
          </a:p>
        </p:txBody>
      </p:sp>
    </p:spTree>
    <p:extLst>
      <p:ext uri="{BB962C8B-B14F-4D97-AF65-F5344CB8AC3E}">
        <p14:creationId xmlns:p14="http://schemas.microsoft.com/office/powerpoint/2010/main" val="3985470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Other Peripherals</a:t>
            </a:r>
          </a:p>
        </p:txBody>
      </p:sp>
      <p:sp>
        <p:nvSpPr>
          <p:cNvPr id="40963" name="Rectangle 3"/>
          <p:cNvSpPr>
            <a:spLocks noGrp="1" noChangeArrowheads="1"/>
          </p:cNvSpPr>
          <p:nvPr>
            <p:ph idx="1"/>
          </p:nvPr>
        </p:nvSpPr>
        <p:spPr/>
        <p:txBody>
          <a:bodyPr/>
          <a:lstStyle/>
          <a:p>
            <a:pPr>
              <a:lnSpc>
                <a:spcPct val="90000"/>
              </a:lnSpc>
            </a:pPr>
            <a:r>
              <a:rPr lang="en-US" dirty="0"/>
              <a:t>Scanners</a:t>
            </a:r>
          </a:p>
          <a:p>
            <a:pPr lvl="1">
              <a:lnSpc>
                <a:spcPct val="90000"/>
              </a:lnSpc>
            </a:pPr>
            <a:r>
              <a:rPr lang="en-US" dirty="0"/>
              <a:t>Flatbed, sheet-fed, hand-held.</a:t>
            </a:r>
          </a:p>
          <a:p>
            <a:pPr lvl="1">
              <a:lnSpc>
                <a:spcPct val="90000"/>
              </a:lnSpc>
            </a:pPr>
            <a:r>
              <a:rPr lang="en-US" dirty="0"/>
              <a:t>Light is reflected off the sheet of paper.</a:t>
            </a:r>
          </a:p>
          <a:p>
            <a:pPr>
              <a:lnSpc>
                <a:spcPct val="90000"/>
              </a:lnSpc>
            </a:pPr>
            <a:r>
              <a:rPr lang="en-US"/>
              <a:t>Cameras.</a:t>
            </a:r>
            <a:endParaRPr lang="en-US" dirty="0"/>
          </a:p>
          <a:p>
            <a:pPr>
              <a:lnSpc>
                <a:spcPct val="90000"/>
              </a:lnSpc>
            </a:pPr>
            <a:r>
              <a:rPr lang="en-US" dirty="0"/>
              <a:t>Voice input.</a:t>
            </a:r>
          </a:p>
          <a:p>
            <a:pPr>
              <a:lnSpc>
                <a:spcPct val="90000"/>
              </a:lnSpc>
            </a:pPr>
            <a:r>
              <a:rPr lang="en-US" dirty="0"/>
              <a:t>Many others.</a:t>
            </a:r>
          </a:p>
        </p:txBody>
      </p:sp>
      <p:sp>
        <p:nvSpPr>
          <p:cNvPr id="4" name="Slide Number Placeholder 3"/>
          <p:cNvSpPr>
            <a:spLocks noGrp="1"/>
          </p:cNvSpPr>
          <p:nvPr>
            <p:ph type="sldNum" sz="quarter" idx="12"/>
          </p:nvPr>
        </p:nvSpPr>
        <p:spPr/>
        <p:txBody>
          <a:bodyPr/>
          <a:lstStyle/>
          <a:p>
            <a:fld id="{E1EA7695-D855-4B03-9B7C-34781ACC89D6}" type="slidenum">
              <a:rPr lang="en-US" smtClean="0"/>
              <a:pPr/>
              <a:t>55</a:t>
            </a:fld>
            <a:endParaRPr lang="en-US"/>
          </a:p>
        </p:txBody>
      </p:sp>
    </p:spTree>
    <p:extLst>
      <p:ext uri="{BB962C8B-B14F-4D97-AF65-F5344CB8AC3E}">
        <p14:creationId xmlns:p14="http://schemas.microsoft.com/office/powerpoint/2010/main" val="36877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3" end="3"/>
                                            </p:txEl>
                                          </p:spTgt>
                                        </p:tgtEl>
                                        <p:attrNameLst>
                                          <p:attrName>style.visibility</p:attrName>
                                        </p:attrNameLst>
                                      </p:cBhvr>
                                      <p:to>
                                        <p:strVal val="visible"/>
                                      </p:to>
                                    </p:set>
                                    <p:animEffect transition="in" filter="fade">
                                      <p:cBhvr>
                                        <p:cTn id="7" dur="500"/>
                                        <p:tgtEl>
                                          <p:spTgt spid="409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4" end="4"/>
                                            </p:txEl>
                                          </p:spTgt>
                                        </p:tgtEl>
                                        <p:attrNameLst>
                                          <p:attrName>style.visibility</p:attrName>
                                        </p:attrNameLst>
                                      </p:cBhvr>
                                      <p:to>
                                        <p:strVal val="visible"/>
                                      </p:to>
                                    </p:set>
                                    <p:animEffect transition="in" filter="fade">
                                      <p:cBhvr>
                                        <p:cTn id="12" dur="500"/>
                                        <p:tgtEl>
                                          <p:spTgt spid="4096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3">
                                            <p:txEl>
                                              <p:pRg st="5" end="5"/>
                                            </p:txEl>
                                          </p:spTgt>
                                        </p:tgtEl>
                                        <p:attrNameLst>
                                          <p:attrName>style.visibility</p:attrName>
                                        </p:attrNameLst>
                                      </p:cBhvr>
                                      <p:to>
                                        <p:strVal val="visible"/>
                                      </p:to>
                                    </p:set>
                                    <p:animEffect transition="in" filter="fade">
                                      <p:cBhvr>
                                        <p:cTn id="17" dur="5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3FDD-5F54-4C5A-D30F-286360881DA2}"/>
              </a:ext>
            </a:extLst>
          </p:cNvPr>
          <p:cNvSpPr>
            <a:spLocks noGrp="1"/>
          </p:cNvSpPr>
          <p:nvPr>
            <p:ph type="title"/>
          </p:nvPr>
        </p:nvSpPr>
        <p:spPr/>
        <p:txBody>
          <a:bodyPr/>
          <a:lstStyle/>
          <a:p>
            <a:r>
              <a:rPr lang="en-US" dirty="0"/>
              <a:t>What? No Networks?!?</a:t>
            </a:r>
          </a:p>
        </p:txBody>
      </p:sp>
      <p:sp>
        <p:nvSpPr>
          <p:cNvPr id="3" name="Content Placeholder 2">
            <a:extLst>
              <a:ext uri="{FF2B5EF4-FFF2-40B4-BE49-F238E27FC236}">
                <a16:creationId xmlns:a16="http://schemas.microsoft.com/office/drawing/2014/main" id="{DD877C69-792B-B520-0A48-D18C9F16464C}"/>
              </a:ext>
            </a:extLst>
          </p:cNvPr>
          <p:cNvSpPr>
            <a:spLocks noGrp="1"/>
          </p:cNvSpPr>
          <p:nvPr>
            <p:ph idx="1"/>
          </p:nvPr>
        </p:nvSpPr>
        <p:spPr/>
        <p:txBody>
          <a:bodyPr/>
          <a:lstStyle/>
          <a:p>
            <a:r>
              <a:rPr lang="en-US" dirty="0"/>
              <a:t>Networks get their </a:t>
            </a:r>
            <a:r>
              <a:rPr lang="en-US"/>
              <a:t>own chapter.</a:t>
            </a:r>
          </a:p>
        </p:txBody>
      </p:sp>
      <p:sp>
        <p:nvSpPr>
          <p:cNvPr id="4" name="Slide Number Placeholder 3">
            <a:extLst>
              <a:ext uri="{FF2B5EF4-FFF2-40B4-BE49-F238E27FC236}">
                <a16:creationId xmlns:a16="http://schemas.microsoft.com/office/drawing/2014/main" id="{A555AB20-1968-D589-9B23-3D57F0F8F8CE}"/>
              </a:ext>
            </a:extLst>
          </p:cNvPr>
          <p:cNvSpPr>
            <a:spLocks noGrp="1"/>
          </p:cNvSpPr>
          <p:nvPr>
            <p:ph type="sldNum" sz="quarter" idx="12"/>
          </p:nvPr>
        </p:nvSpPr>
        <p:spPr/>
        <p:txBody>
          <a:bodyPr/>
          <a:lstStyle/>
          <a:p>
            <a:fld id="{3687BEAF-6B68-46DD-A874-7A95F0DB4145}" type="slidenum">
              <a:rPr lang="en-US" smtClean="0"/>
              <a:t>56</a:t>
            </a:fld>
            <a:endParaRPr lang="en-US"/>
          </a:p>
        </p:txBody>
      </p:sp>
    </p:spTree>
    <p:extLst>
      <p:ext uri="{BB962C8B-B14F-4D97-AF65-F5344CB8AC3E}">
        <p14:creationId xmlns:p14="http://schemas.microsoft.com/office/powerpoint/2010/main" val="178531202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B3A2-5A38-7C15-FBFB-C97EDDAD3F6B}"/>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5F1441B-E3D1-A9ED-D994-65141A6718F6}"/>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3657600" y="2057400"/>
            <a:ext cx="1622425" cy="39338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2A32DD66-E67C-0D68-2642-5E7C08B5302E}"/>
              </a:ext>
            </a:extLst>
          </p:cNvPr>
          <p:cNvSpPr>
            <a:spLocks noGrp="1"/>
          </p:cNvSpPr>
          <p:nvPr>
            <p:ph type="sldNum" sz="quarter" idx="12"/>
          </p:nvPr>
        </p:nvSpPr>
        <p:spPr/>
        <p:txBody>
          <a:bodyPr/>
          <a:lstStyle/>
          <a:p>
            <a:fld id="{3687BEAF-6B68-46DD-A874-7A95F0DB4145}" type="slidenum">
              <a:rPr lang="en-US" smtClean="0"/>
              <a:t>57</a:t>
            </a:fld>
            <a:endParaRPr lang="en-US"/>
          </a:p>
        </p:txBody>
      </p:sp>
    </p:spTree>
    <p:extLst>
      <p:ext uri="{BB962C8B-B14F-4D97-AF65-F5344CB8AC3E}">
        <p14:creationId xmlns:p14="http://schemas.microsoft.com/office/powerpoint/2010/main" val="10964750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2261-80B9-634C-A007-54EFACC2E4ED}"/>
              </a:ext>
            </a:extLst>
          </p:cNvPr>
          <p:cNvSpPr>
            <a:spLocks noGrp="1"/>
          </p:cNvSpPr>
          <p:nvPr>
            <p:ph type="title"/>
          </p:nvPr>
        </p:nvSpPr>
        <p:spPr/>
        <p:txBody>
          <a:bodyPr>
            <a:normAutofit fontScale="90000"/>
          </a:bodyPr>
          <a:lstStyle/>
          <a:p>
            <a:r>
              <a:rPr lang="en-US" dirty="0"/>
              <a:t>Sequential and Random Access</a:t>
            </a:r>
          </a:p>
        </p:txBody>
      </p:sp>
      <p:sp>
        <p:nvSpPr>
          <p:cNvPr id="3" name="Content Placeholder 2">
            <a:extLst>
              <a:ext uri="{FF2B5EF4-FFF2-40B4-BE49-F238E27FC236}">
                <a16:creationId xmlns:a16="http://schemas.microsoft.com/office/drawing/2014/main" id="{D43E2144-D700-6E35-2C0E-D5702E066D06}"/>
              </a:ext>
            </a:extLst>
          </p:cNvPr>
          <p:cNvSpPr>
            <a:spLocks noGrp="1"/>
          </p:cNvSpPr>
          <p:nvPr>
            <p:ph idx="1"/>
          </p:nvPr>
        </p:nvSpPr>
        <p:spPr/>
        <p:txBody>
          <a:bodyPr/>
          <a:lstStyle/>
          <a:p>
            <a:r>
              <a:rPr lang="en-US" b="1" dirty="0"/>
              <a:t>Sequential access: </a:t>
            </a:r>
            <a:r>
              <a:rPr lang="en-US" dirty="0"/>
              <a:t>A file is read or written from beginning to end, or, for reading, until specific data found.</a:t>
            </a:r>
          </a:p>
          <a:p>
            <a:r>
              <a:rPr lang="en-US" b="1" dirty="0"/>
              <a:t>Random access: </a:t>
            </a:r>
            <a:r>
              <a:rPr lang="en-US" dirty="0"/>
              <a:t>Any block of data can be accessed directly in about the same time as any other block.</a:t>
            </a:r>
          </a:p>
          <a:p>
            <a:r>
              <a:rPr lang="en-US" dirty="0"/>
              <a:t>Devices that support random access also support sequential access, but not the reverse.</a:t>
            </a:r>
          </a:p>
        </p:txBody>
      </p:sp>
      <p:sp>
        <p:nvSpPr>
          <p:cNvPr id="4" name="Slide Number Placeholder 3">
            <a:extLst>
              <a:ext uri="{FF2B5EF4-FFF2-40B4-BE49-F238E27FC236}">
                <a16:creationId xmlns:a16="http://schemas.microsoft.com/office/drawing/2014/main" id="{50099834-E57A-5481-16C1-2C3AAD08C0F6}"/>
              </a:ext>
            </a:extLst>
          </p:cNvPr>
          <p:cNvSpPr>
            <a:spLocks noGrp="1"/>
          </p:cNvSpPr>
          <p:nvPr>
            <p:ph type="sldNum" sz="quarter" idx="12"/>
          </p:nvPr>
        </p:nvSpPr>
        <p:spPr/>
        <p:txBody>
          <a:bodyPr/>
          <a:lstStyle/>
          <a:p>
            <a:fld id="{3687BEAF-6B68-46DD-A874-7A95F0DB4145}" type="slidenum">
              <a:rPr lang="en-US" smtClean="0"/>
              <a:t>6</a:t>
            </a:fld>
            <a:endParaRPr lang="en-US"/>
          </a:p>
        </p:txBody>
      </p:sp>
    </p:spTree>
    <p:extLst>
      <p:ext uri="{BB962C8B-B14F-4D97-AF65-F5344CB8AC3E}">
        <p14:creationId xmlns:p14="http://schemas.microsoft.com/office/powerpoint/2010/main" val="1811406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90D-9491-8341-35A1-98E5B44A11B8}"/>
              </a:ext>
            </a:extLst>
          </p:cNvPr>
          <p:cNvSpPr>
            <a:spLocks noGrp="1"/>
          </p:cNvSpPr>
          <p:nvPr>
            <p:ph type="title"/>
          </p:nvPr>
        </p:nvSpPr>
        <p:spPr/>
        <p:txBody>
          <a:bodyPr/>
          <a:lstStyle/>
          <a:p>
            <a:r>
              <a:rPr lang="en-US" dirty="0"/>
              <a:t>Magnetic (Hard) Disks</a:t>
            </a:r>
          </a:p>
        </p:txBody>
      </p:sp>
      <p:sp>
        <p:nvSpPr>
          <p:cNvPr id="3" name="Content Placeholder 2">
            <a:extLst>
              <a:ext uri="{FF2B5EF4-FFF2-40B4-BE49-F238E27FC236}">
                <a16:creationId xmlns:a16="http://schemas.microsoft.com/office/drawing/2014/main" id="{C6C89AE1-0929-D9E4-E2AE-3807A4F4FB62}"/>
              </a:ext>
            </a:extLst>
          </p:cNvPr>
          <p:cNvSpPr>
            <a:spLocks noGrp="1"/>
          </p:cNvSpPr>
          <p:nvPr>
            <p:ph idx="1"/>
          </p:nvPr>
        </p:nvSpPr>
        <p:spPr/>
        <p:txBody>
          <a:bodyPr/>
          <a:lstStyle/>
          <a:p>
            <a:r>
              <a:rPr lang="en-US" dirty="0"/>
              <a:t>Magnetic disks were</a:t>
            </a:r>
            <a:br>
              <a:rPr lang="en-US" dirty="0"/>
            </a:br>
            <a:r>
              <a:rPr lang="en-US" dirty="0"/>
              <a:t>the principal storage</a:t>
            </a:r>
            <a:br>
              <a:rPr lang="en-US" dirty="0"/>
            </a:br>
            <a:r>
              <a:rPr lang="en-US" dirty="0"/>
              <a:t>medium for computers</a:t>
            </a:r>
            <a:br>
              <a:rPr lang="en-US" dirty="0"/>
            </a:br>
            <a:r>
              <a:rPr lang="en-US" dirty="0"/>
              <a:t>from 1956 until the </a:t>
            </a:r>
            <a:br>
              <a:rPr lang="en-US" dirty="0"/>
            </a:br>
            <a:r>
              <a:rPr lang="en-US" dirty="0"/>
              <a:t>first decade of the 21</a:t>
            </a:r>
            <a:r>
              <a:rPr lang="en-US" baseline="30000" dirty="0"/>
              <a:t>st</a:t>
            </a:r>
            <a:br>
              <a:rPr lang="en-US" dirty="0"/>
            </a:br>
            <a:r>
              <a:rPr lang="en-US" dirty="0"/>
              <a:t>century.</a:t>
            </a:r>
          </a:p>
          <a:p>
            <a:r>
              <a:rPr lang="en-US" dirty="0"/>
              <a:t>Magnetic disks are still important when cost or storage space are primary considerations.</a:t>
            </a:r>
          </a:p>
          <a:p>
            <a:r>
              <a:rPr lang="en-US" dirty="0"/>
              <a:t>Magnetic disks are </a:t>
            </a:r>
            <a:r>
              <a:rPr lang="en-US" b="1" dirty="0"/>
              <a:t>random access </a:t>
            </a:r>
            <a:r>
              <a:rPr lang="en-US" dirty="0"/>
              <a:t>devices.</a:t>
            </a:r>
          </a:p>
        </p:txBody>
      </p:sp>
      <p:pic>
        <p:nvPicPr>
          <p:cNvPr id="5" name="Picture 4" descr="A magnetic disk with the cover removed.  A read and write head is visible on the top surface of the top platter. The edges of three other platters are visible below the top platter.">
            <a:extLst>
              <a:ext uri="{FF2B5EF4-FFF2-40B4-BE49-F238E27FC236}">
                <a16:creationId xmlns:a16="http://schemas.microsoft.com/office/drawing/2014/main" id="{C0DA24B5-57FC-EDEC-7130-07A04DCE3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33870"/>
            <a:ext cx="4000500" cy="2667000"/>
          </a:xfrm>
          <a:prstGeom prst="rect">
            <a:avLst/>
          </a:prstGeom>
        </p:spPr>
      </p:pic>
      <p:sp>
        <p:nvSpPr>
          <p:cNvPr id="4" name="Slide Number Placeholder 3">
            <a:extLst>
              <a:ext uri="{FF2B5EF4-FFF2-40B4-BE49-F238E27FC236}">
                <a16:creationId xmlns:a16="http://schemas.microsoft.com/office/drawing/2014/main" id="{42FA070D-B44B-6DC0-DF99-9F6A968EFB69}"/>
              </a:ext>
            </a:extLst>
          </p:cNvPr>
          <p:cNvSpPr>
            <a:spLocks noGrp="1"/>
          </p:cNvSpPr>
          <p:nvPr>
            <p:ph type="sldNum" sz="quarter" idx="12"/>
          </p:nvPr>
        </p:nvSpPr>
        <p:spPr/>
        <p:txBody>
          <a:bodyPr/>
          <a:lstStyle/>
          <a:p>
            <a:fld id="{3687BEAF-6B68-46DD-A874-7A95F0DB4145}" type="slidenum">
              <a:rPr lang="en-US" smtClean="0"/>
              <a:t>7</a:t>
            </a:fld>
            <a:endParaRPr lang="en-US"/>
          </a:p>
        </p:txBody>
      </p:sp>
    </p:spTree>
    <p:extLst>
      <p:ext uri="{BB962C8B-B14F-4D97-AF65-F5344CB8AC3E}">
        <p14:creationId xmlns:p14="http://schemas.microsoft.com/office/powerpoint/2010/main" val="3693996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C0A0-7E89-92C3-5A4F-B76DF893452E}"/>
              </a:ext>
            </a:extLst>
          </p:cNvPr>
          <p:cNvSpPr>
            <a:spLocks noGrp="1"/>
          </p:cNvSpPr>
          <p:nvPr>
            <p:ph type="title"/>
          </p:nvPr>
        </p:nvSpPr>
        <p:spPr/>
        <p:txBody>
          <a:bodyPr/>
          <a:lstStyle/>
          <a:p>
            <a:r>
              <a:rPr lang="en-US" dirty="0"/>
              <a:t>Magnetic Disk Technology</a:t>
            </a:r>
          </a:p>
        </p:txBody>
      </p:sp>
      <p:sp>
        <p:nvSpPr>
          <p:cNvPr id="3" name="Content Placeholder 2">
            <a:extLst>
              <a:ext uri="{FF2B5EF4-FFF2-40B4-BE49-F238E27FC236}">
                <a16:creationId xmlns:a16="http://schemas.microsoft.com/office/drawing/2014/main" id="{182F37EC-4532-C6BE-66A9-7C097A60FC56}"/>
              </a:ext>
            </a:extLst>
          </p:cNvPr>
          <p:cNvSpPr>
            <a:spLocks noGrp="1"/>
          </p:cNvSpPr>
          <p:nvPr>
            <p:ph idx="1"/>
          </p:nvPr>
        </p:nvSpPr>
        <p:spPr/>
        <p:txBody>
          <a:bodyPr/>
          <a:lstStyle/>
          <a:p>
            <a:r>
              <a:rPr lang="en-US" dirty="0"/>
              <a:t>One or more </a:t>
            </a:r>
            <a:r>
              <a:rPr lang="en-US" i="1" dirty="0"/>
              <a:t>platters</a:t>
            </a:r>
            <a:r>
              <a:rPr lang="en-US" dirty="0"/>
              <a:t>.</a:t>
            </a:r>
          </a:p>
          <a:p>
            <a:r>
              <a:rPr lang="en-US" dirty="0"/>
              <a:t>Each platter has two</a:t>
            </a:r>
            <a:br>
              <a:rPr lang="en-US" dirty="0"/>
            </a:br>
            <a:r>
              <a:rPr lang="en-US" i="1" dirty="0"/>
              <a:t>heads</a:t>
            </a:r>
            <a:r>
              <a:rPr lang="en-US" dirty="0"/>
              <a:t>, two recording</a:t>
            </a:r>
            <a:br>
              <a:rPr lang="en-US" dirty="0"/>
            </a:br>
            <a:r>
              <a:rPr lang="en-US" dirty="0"/>
              <a:t>surfaces.</a:t>
            </a:r>
          </a:p>
          <a:p>
            <a:r>
              <a:rPr lang="en-US" dirty="0"/>
              <a:t>Each surface has ≈1,000</a:t>
            </a:r>
            <a:br>
              <a:rPr lang="en-US" dirty="0"/>
            </a:br>
            <a:r>
              <a:rPr lang="en-US" dirty="0"/>
              <a:t>concentric </a:t>
            </a:r>
            <a:r>
              <a:rPr lang="en-US" i="1" dirty="0"/>
              <a:t>tracks</a:t>
            </a:r>
            <a:r>
              <a:rPr lang="en-US" dirty="0"/>
              <a:t>.</a:t>
            </a:r>
          </a:p>
          <a:p>
            <a:r>
              <a:rPr lang="en-US" dirty="0"/>
              <a:t>Each track is divided into fixed size </a:t>
            </a:r>
            <a:r>
              <a:rPr lang="en-US" i="1" dirty="0"/>
              <a:t>blocks</a:t>
            </a:r>
            <a:r>
              <a:rPr lang="en-US" dirty="0"/>
              <a:t> of 512 or 4,906 bytes. Also erroneously called </a:t>
            </a:r>
            <a:r>
              <a:rPr lang="en-US" i="1" dirty="0"/>
              <a:t>sectors</a:t>
            </a:r>
            <a:r>
              <a:rPr lang="en-US" dirty="0"/>
              <a:t>.</a:t>
            </a:r>
          </a:p>
          <a:p>
            <a:endParaRPr lang="en-US" dirty="0"/>
          </a:p>
        </p:txBody>
      </p:sp>
      <p:pic>
        <p:nvPicPr>
          <p:cNvPr id="5" name="Picture 4" descr="A diagram depicting a hard-drive design with a drive motor attached to a spindle holding 2 platters with a concentric track on each platter forming a logical cylinder.  A head motor moves a head stack which moves heads along the platters to read/write data contained in tracks.">
            <a:extLst>
              <a:ext uri="{FF2B5EF4-FFF2-40B4-BE49-F238E27FC236}">
                <a16:creationId xmlns:a16="http://schemas.microsoft.com/office/drawing/2014/main" id="{12FA8953-F5EE-6CA2-2134-62F6BC2C3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31085"/>
            <a:ext cx="4848664" cy="2921510"/>
          </a:xfrm>
          <a:prstGeom prst="rect">
            <a:avLst/>
          </a:prstGeom>
        </p:spPr>
      </p:pic>
      <p:sp>
        <p:nvSpPr>
          <p:cNvPr id="4" name="Slide Number Placeholder 3">
            <a:extLst>
              <a:ext uri="{FF2B5EF4-FFF2-40B4-BE49-F238E27FC236}">
                <a16:creationId xmlns:a16="http://schemas.microsoft.com/office/drawing/2014/main" id="{B3428355-2F90-9224-66BA-CF19F014F29F}"/>
              </a:ext>
            </a:extLst>
          </p:cNvPr>
          <p:cNvSpPr>
            <a:spLocks noGrp="1"/>
          </p:cNvSpPr>
          <p:nvPr>
            <p:ph type="sldNum" sz="quarter" idx="12"/>
          </p:nvPr>
        </p:nvSpPr>
        <p:spPr/>
        <p:txBody>
          <a:bodyPr/>
          <a:lstStyle/>
          <a:p>
            <a:fld id="{3687BEAF-6B68-46DD-A874-7A95F0DB4145}" type="slidenum">
              <a:rPr lang="en-US" smtClean="0"/>
              <a:t>8</a:t>
            </a:fld>
            <a:endParaRPr lang="en-US"/>
          </a:p>
        </p:txBody>
      </p:sp>
    </p:spTree>
    <p:extLst>
      <p:ext uri="{BB962C8B-B14F-4D97-AF65-F5344CB8AC3E}">
        <p14:creationId xmlns:p14="http://schemas.microsoft.com/office/powerpoint/2010/main" val="4257967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C0A0-7E89-92C3-5A4F-B76DF893452E}"/>
              </a:ext>
            </a:extLst>
          </p:cNvPr>
          <p:cNvSpPr>
            <a:spLocks noGrp="1"/>
          </p:cNvSpPr>
          <p:nvPr>
            <p:ph type="title"/>
          </p:nvPr>
        </p:nvSpPr>
        <p:spPr/>
        <p:txBody>
          <a:bodyPr/>
          <a:lstStyle/>
          <a:p>
            <a:r>
              <a:rPr lang="en-US" dirty="0"/>
              <a:t>Disk “Cylinders”</a:t>
            </a:r>
          </a:p>
        </p:txBody>
      </p:sp>
      <p:sp>
        <p:nvSpPr>
          <p:cNvPr id="3" name="Content Placeholder 2">
            <a:extLst>
              <a:ext uri="{FF2B5EF4-FFF2-40B4-BE49-F238E27FC236}">
                <a16:creationId xmlns:a16="http://schemas.microsoft.com/office/drawing/2014/main" id="{182F37EC-4532-C6BE-66A9-7C097A60FC56}"/>
              </a:ext>
            </a:extLst>
          </p:cNvPr>
          <p:cNvSpPr>
            <a:spLocks noGrp="1"/>
          </p:cNvSpPr>
          <p:nvPr>
            <p:ph idx="1"/>
          </p:nvPr>
        </p:nvSpPr>
        <p:spPr>
          <a:xfrm>
            <a:off x="457200" y="1600200"/>
            <a:ext cx="8534400" cy="4525963"/>
          </a:xfrm>
        </p:spPr>
        <p:txBody>
          <a:bodyPr/>
          <a:lstStyle/>
          <a:p>
            <a:r>
              <a:rPr lang="en-US" sz="2800" dirty="0"/>
              <a:t>The set of tracks at</a:t>
            </a:r>
            <a:br>
              <a:rPr lang="en-US" sz="2800" dirty="0"/>
            </a:br>
            <a:r>
              <a:rPr lang="en-US" sz="2800" dirty="0"/>
              <a:t>a specific position,</a:t>
            </a:r>
            <a:br>
              <a:rPr lang="en-US" sz="2800" dirty="0"/>
            </a:br>
            <a:r>
              <a:rPr lang="en-US" sz="2800" i="1" dirty="0"/>
              <a:t>e.g., </a:t>
            </a:r>
            <a:r>
              <a:rPr lang="en-US" sz="2800" dirty="0"/>
              <a:t>track 20, form</a:t>
            </a:r>
            <a:br>
              <a:rPr lang="en-US" sz="2800" dirty="0"/>
            </a:br>
            <a:r>
              <a:rPr lang="en-US" sz="2800" dirty="0"/>
              <a:t>a figurative cylinder.</a:t>
            </a:r>
          </a:p>
          <a:p>
            <a:r>
              <a:rPr lang="en-US" sz="2800" dirty="0"/>
              <a:t>The significance of the</a:t>
            </a:r>
            <a:br>
              <a:rPr lang="en-US" sz="2800" dirty="0"/>
            </a:br>
            <a:r>
              <a:rPr lang="en-US" sz="2800" dirty="0"/>
              <a:t>cylinder concept it that one</a:t>
            </a:r>
            <a:br>
              <a:rPr lang="en-US" sz="2800" dirty="0"/>
            </a:br>
            <a:r>
              <a:rPr lang="en-US" sz="2800" dirty="0"/>
              <a:t>cylinder is the most data that can be accessed without moving the disk heads.</a:t>
            </a:r>
          </a:p>
          <a:p>
            <a:r>
              <a:rPr lang="en-US" sz="2800" b="1" dirty="0"/>
              <a:t>Obsolete concept </a:t>
            </a:r>
            <a:r>
              <a:rPr lang="en-US" sz="2800" dirty="0"/>
              <a:t>with logical block </a:t>
            </a:r>
            <a:r>
              <a:rPr lang="en-US" dirty="0"/>
              <a:t>addressing.</a:t>
            </a:r>
          </a:p>
          <a:p>
            <a:endParaRPr lang="en-US" dirty="0"/>
          </a:p>
        </p:txBody>
      </p:sp>
      <p:sp>
        <p:nvSpPr>
          <p:cNvPr id="7" name="Rectangle 6">
            <a:extLst>
              <a:ext uri="{FF2B5EF4-FFF2-40B4-BE49-F238E27FC236}">
                <a16:creationId xmlns:a16="http://schemas.microsoft.com/office/drawing/2014/main" id="{92E58288-5D93-1334-3428-D36462192024}"/>
              </a:ext>
              <a:ext uri="{C183D7F6-B498-43B3-948B-1728B52AA6E4}">
                <adec:decorative xmlns:adec="http://schemas.microsoft.com/office/drawing/2017/decorative" val="1"/>
              </a:ext>
            </a:extLst>
          </p:cNvPr>
          <p:cNvSpPr/>
          <p:nvPr/>
        </p:nvSpPr>
        <p:spPr>
          <a:xfrm>
            <a:off x="4572000" y="2514600"/>
            <a:ext cx="1600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depicting a hard-drive design with a drive motor attached to a spindle holding 2 platters with a concentric track on each platter forming a logical cylinder.  A head motor moves a head stack which moves heads along the platters to read/write data contained in tracks.">
            <a:extLst>
              <a:ext uri="{FF2B5EF4-FFF2-40B4-BE49-F238E27FC236}">
                <a16:creationId xmlns:a16="http://schemas.microsoft.com/office/drawing/2014/main" id="{12FA8953-F5EE-6CA2-2134-62F6BC2C3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31085"/>
            <a:ext cx="4848664" cy="2921510"/>
          </a:xfrm>
          <a:prstGeom prst="rect">
            <a:avLst/>
          </a:prstGeom>
        </p:spPr>
      </p:pic>
      <p:sp>
        <p:nvSpPr>
          <p:cNvPr id="4" name="Slide Number Placeholder 3">
            <a:extLst>
              <a:ext uri="{FF2B5EF4-FFF2-40B4-BE49-F238E27FC236}">
                <a16:creationId xmlns:a16="http://schemas.microsoft.com/office/drawing/2014/main" id="{F2D69C1D-261C-5B9C-C8E8-611A32F352E0}"/>
              </a:ext>
            </a:extLst>
          </p:cNvPr>
          <p:cNvSpPr>
            <a:spLocks noGrp="1"/>
          </p:cNvSpPr>
          <p:nvPr>
            <p:ph type="sldNum" sz="quarter" idx="12"/>
          </p:nvPr>
        </p:nvSpPr>
        <p:spPr/>
        <p:txBody>
          <a:bodyPr/>
          <a:lstStyle/>
          <a:p>
            <a:fld id="{3687BEAF-6B68-46DD-A874-7A95F0DB4145}" type="slidenum">
              <a:rPr lang="en-US" smtClean="0"/>
              <a:t>9</a:t>
            </a:fld>
            <a:endParaRPr lang="en-US"/>
          </a:p>
        </p:txBody>
      </p:sp>
    </p:spTree>
    <p:extLst>
      <p:ext uri="{BB962C8B-B14F-4D97-AF65-F5344CB8AC3E}">
        <p14:creationId xmlns:p14="http://schemas.microsoft.com/office/powerpoint/2010/main" val="251045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00_ksu_geo_4x3</Template>
  <TotalTime>922</TotalTime>
  <Words>3973</Words>
  <Application>Microsoft Office PowerPoint</Application>
  <PresentationFormat>On-screen Show (4:3)</PresentationFormat>
  <Paragraphs>423</Paragraphs>
  <Slides>57</Slides>
  <Notes>15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ksu_22_4x3</vt:lpstr>
      <vt:lpstr>IT 3123 Hardware and Software Concepts</vt:lpstr>
      <vt:lpstr>Announcements</vt:lpstr>
      <vt:lpstr>Primary and Secondary Storage</vt:lpstr>
      <vt:lpstr>Storage Speed</vt:lpstr>
      <vt:lpstr>Hierarchy of Storage</vt:lpstr>
      <vt:lpstr>Sequential and Random Access</vt:lpstr>
      <vt:lpstr>Magnetic (Hard) Disks</vt:lpstr>
      <vt:lpstr>Magnetic Disk Technology</vt:lpstr>
      <vt:lpstr>Disk “Cylinders”</vt:lpstr>
      <vt:lpstr>Magnetic Disk Terminology</vt:lpstr>
      <vt:lpstr>Block and Sector (Pedantic)</vt:lpstr>
      <vt:lpstr>Disk Rotation</vt:lpstr>
      <vt:lpstr>Disk Access Time</vt:lpstr>
      <vt:lpstr>Disk Access Time</vt:lpstr>
      <vt:lpstr>Disk Block Formats</vt:lpstr>
      <vt:lpstr>About that Inter-Block Gap</vt:lpstr>
      <vt:lpstr>Multiple Zone Recording</vt:lpstr>
      <vt:lpstr>Logical Block Addressing</vt:lpstr>
      <vt:lpstr>Shingled Magnetic Recording</vt:lpstr>
      <vt:lpstr>Shingled Magnetic Recording</vt:lpstr>
      <vt:lpstr>About “Head Crashes”</vt:lpstr>
      <vt:lpstr>Stopping and Starting</vt:lpstr>
      <vt:lpstr>Silent Data Corruption</vt:lpstr>
      <vt:lpstr>Solid State Drives</vt:lpstr>
      <vt:lpstr>Interfaces and Form Factors</vt:lpstr>
      <vt:lpstr>The End of Magnetic Disks?</vt:lpstr>
      <vt:lpstr>Redundant Data Storage</vt:lpstr>
      <vt:lpstr>RAID 5</vt:lpstr>
      <vt:lpstr>RAID Levels</vt:lpstr>
      <vt:lpstr>RAID is not ‘Backup’</vt:lpstr>
      <vt:lpstr>The End of RAID</vt:lpstr>
      <vt:lpstr>Other Approaches to Redundancy</vt:lpstr>
      <vt:lpstr>Optical Storage</vt:lpstr>
      <vt:lpstr>CD-ROM</vt:lpstr>
      <vt:lpstr>CD and DVD</vt:lpstr>
      <vt:lpstr>Magnetic Tape</vt:lpstr>
      <vt:lpstr>Magnetic Tape</vt:lpstr>
      <vt:lpstr>Tape Library / Autoloader</vt:lpstr>
      <vt:lpstr>MAID Arrays</vt:lpstr>
      <vt:lpstr>Displays</vt:lpstr>
      <vt:lpstr>Picture Size</vt:lpstr>
      <vt:lpstr>Screen Aspect Ratio</vt:lpstr>
      <vt:lpstr>Colors</vt:lpstr>
      <vt:lpstr>LCD Displays</vt:lpstr>
      <vt:lpstr>LCD Diagram</vt:lpstr>
      <vt:lpstr>LCD Displays</vt:lpstr>
      <vt:lpstr>Quantum Dot Displays</vt:lpstr>
      <vt:lpstr>Organic LED (OLED) Displays</vt:lpstr>
      <vt:lpstr>Touchscreens</vt:lpstr>
      <vt:lpstr>Printers</vt:lpstr>
      <vt:lpstr>Creating a Gray Scale</vt:lpstr>
      <vt:lpstr>Laser Printer Operation</vt:lpstr>
      <vt:lpstr>Keyboards</vt:lpstr>
      <vt:lpstr>Mice and Pointers</vt:lpstr>
      <vt:lpstr>Other Peripherals</vt:lpstr>
      <vt:lpstr>What? No Networks?!?</vt:lpstr>
      <vt:lpstr>Questions</vt:lpstr>
    </vt:vector>
  </TitlesOfParts>
  <Company>Kennesaw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3123 Hardware and Software Concepts</dc:title>
  <dc:creator>Bob Brown</dc:creator>
  <cp:lastModifiedBy>Bob Brown</cp:lastModifiedBy>
  <cp:revision>122</cp:revision>
  <dcterms:created xsi:type="dcterms:W3CDTF">2022-12-15T18:36:54Z</dcterms:created>
  <dcterms:modified xsi:type="dcterms:W3CDTF">2023-05-13T18:42:13Z</dcterms:modified>
</cp:coreProperties>
</file>