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notesMasterIdLst>
    <p:notesMasterId r:id="rId56"/>
  </p:notesMasterIdLst>
  <p:sldIdLst>
    <p:sldId id="256" r:id="rId2"/>
    <p:sldId id="300" r:id="rId3"/>
    <p:sldId id="260" r:id="rId4"/>
    <p:sldId id="319" r:id="rId5"/>
    <p:sldId id="261" r:id="rId6"/>
    <p:sldId id="301" r:id="rId7"/>
    <p:sldId id="302" r:id="rId8"/>
    <p:sldId id="303" r:id="rId9"/>
    <p:sldId id="263" r:id="rId10"/>
    <p:sldId id="265" r:id="rId11"/>
    <p:sldId id="266" r:id="rId12"/>
    <p:sldId id="268" r:id="rId13"/>
    <p:sldId id="262" r:id="rId14"/>
    <p:sldId id="267" r:id="rId15"/>
    <p:sldId id="264" r:id="rId16"/>
    <p:sldId id="270" r:id="rId17"/>
    <p:sldId id="269" r:id="rId18"/>
    <p:sldId id="271" r:id="rId19"/>
    <p:sldId id="272" r:id="rId20"/>
    <p:sldId id="274" r:id="rId21"/>
    <p:sldId id="277" r:id="rId22"/>
    <p:sldId id="278" r:id="rId23"/>
    <p:sldId id="279" r:id="rId24"/>
    <p:sldId id="280" r:id="rId25"/>
    <p:sldId id="281" r:id="rId26"/>
    <p:sldId id="282" r:id="rId27"/>
    <p:sldId id="283" r:id="rId28"/>
    <p:sldId id="284" r:id="rId29"/>
    <p:sldId id="285" r:id="rId30"/>
    <p:sldId id="286" r:id="rId31"/>
    <p:sldId id="287" r:id="rId32"/>
    <p:sldId id="289" r:id="rId33"/>
    <p:sldId id="290" r:id="rId34"/>
    <p:sldId id="291" r:id="rId35"/>
    <p:sldId id="292" r:id="rId36"/>
    <p:sldId id="313" r:id="rId37"/>
    <p:sldId id="294" r:id="rId38"/>
    <p:sldId id="295" r:id="rId39"/>
    <p:sldId id="296" r:id="rId40"/>
    <p:sldId id="297" r:id="rId41"/>
    <p:sldId id="298" r:id="rId42"/>
    <p:sldId id="304" r:id="rId43"/>
    <p:sldId id="305" r:id="rId44"/>
    <p:sldId id="306" r:id="rId45"/>
    <p:sldId id="307" r:id="rId46"/>
    <p:sldId id="308" r:id="rId47"/>
    <p:sldId id="314" r:id="rId48"/>
    <p:sldId id="315" r:id="rId49"/>
    <p:sldId id="316" r:id="rId50"/>
    <p:sldId id="309" r:id="rId51"/>
    <p:sldId id="312" r:id="rId52"/>
    <p:sldId id="317" r:id="rId53"/>
    <p:sldId id="311" r:id="rId54"/>
    <p:sldId id="258" r:id="rId55"/>
  </p:sldIdLst>
  <p:sldSz cx="9144000" cy="6858000" type="screen4x3"/>
  <p:notesSz cx="6858000" cy="9144000"/>
  <p:embeddedFontLst>
    <p:embeddedFont>
      <p:font typeface="Arial Narrow" panose="020B0606020202030204" pitchFamily="34" charset="0"/>
      <p:regular r:id="rId57"/>
      <p:bold r:id="rId58"/>
      <p:italic r:id="rId59"/>
      <p:boldItalic r:id="rId60"/>
    </p:embeddedFont>
    <p:embeddedFont>
      <p:font typeface="Calibri" panose="020F0502020204030204" pitchFamily="34" charset="0"/>
      <p:regular r:id="rId61"/>
      <p:bold r:id="rId62"/>
      <p:italic r:id="rId63"/>
      <p:boldItalic r:id="rId64"/>
    </p:embeddedFont>
    <p:embeddedFont>
      <p:font typeface="Comic Sans MS" panose="030F0702030302020204" pitchFamily="66" charset="0"/>
      <p:regular r:id="rId65"/>
      <p:bold r:id="rId66"/>
      <p:italic r:id="rId67"/>
      <p:boldItalic r:id="rId68"/>
    </p:embeddedFont>
    <p:embeddedFont>
      <p:font typeface="Montserrat" panose="00000500000000000000" pitchFamily="2" charset="0"/>
      <p:regular r:id="rId69"/>
      <p:bold r:id="rId70"/>
      <p:italic r:id="rId71"/>
      <p:boldItalic r:id="rId72"/>
    </p:embeddedFont>
    <p:embeddedFont>
      <p:font typeface="Source Serif Pro" panose="02040603050405020204" pitchFamily="18" charset="0"/>
      <p:regular r:id="rId73"/>
      <p:bold r:id="rId74"/>
      <p:italic r:id="rId75"/>
      <p:boldItalic r:id="rId7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AB0272-B09F-41C0-B5E6-83D108CC619E}" v="541" dt="2023-03-22T14:38:58.484"/>
    <p1510:client id="{F0C177DE-1E1A-8838-BE00-A6CAE08EFDA3}" v="151" dt="2023-05-13T18:03:48.5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118" autoAdjust="0"/>
  </p:normalViewPr>
  <p:slideViewPr>
    <p:cSldViewPr>
      <p:cViewPr varScale="1">
        <p:scale>
          <a:sx n="69" d="100"/>
          <a:sy n="69" d="100"/>
        </p:scale>
        <p:origin x="198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68" Type="http://schemas.openxmlformats.org/officeDocument/2006/relationships/font" Target="fonts/font12.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font" Target="fonts/font2.fntdata"/><Relationship Id="rId74" Type="http://schemas.openxmlformats.org/officeDocument/2006/relationships/font" Target="fonts/font18.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5.fntdata"/><Relationship Id="rId82"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6.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20.fntdata"/><Relationship Id="rId7" Type="http://schemas.openxmlformats.org/officeDocument/2006/relationships/slide" Target="slides/slide6.xml"/><Relationship Id="rId71" Type="http://schemas.openxmlformats.org/officeDocument/2006/relationships/font" Target="fonts/font15.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Brown" userId="de4355ee-7296-4195-ba97-c8dead83c87d" providerId="ADAL" clId="{D8AB0272-B09F-41C0-B5E6-83D108CC619E}"/>
    <pc:docChg chg="undo custSel addSld delSld modSld addMainMaster delMainMaster">
      <pc:chgData name="Bob Brown" userId="de4355ee-7296-4195-ba97-c8dead83c87d" providerId="ADAL" clId="{D8AB0272-B09F-41C0-B5E6-83D108CC619E}" dt="2023-03-22T14:38:58.483" v="1451" actId="113"/>
      <pc:docMkLst>
        <pc:docMk/>
      </pc:docMkLst>
      <pc:sldChg chg="modSp mod">
        <pc:chgData name="Bob Brown" userId="de4355ee-7296-4195-ba97-c8dead83c87d" providerId="ADAL" clId="{D8AB0272-B09F-41C0-B5E6-83D108CC619E}" dt="2023-03-15T18:03:25.819" v="1390" actId="1076"/>
        <pc:sldMkLst>
          <pc:docMk/>
          <pc:sldMk cId="3095576246" sldId="256"/>
        </pc:sldMkLst>
        <pc:grpChg chg="mod">
          <ac:chgData name="Bob Brown" userId="de4355ee-7296-4195-ba97-c8dead83c87d" providerId="ADAL" clId="{D8AB0272-B09F-41C0-B5E6-83D108CC619E}" dt="2023-03-15T18:03:25.819" v="1390" actId="1076"/>
          <ac:grpSpMkLst>
            <pc:docMk/>
            <pc:sldMk cId="3095576246" sldId="256"/>
            <ac:grpSpMk id="4" creationId="{70D8C064-1CA3-4C25-7F82-CD093C8EE46A}"/>
          </ac:grpSpMkLst>
        </pc:grpChg>
      </pc:sldChg>
      <pc:sldChg chg="modSp mod">
        <pc:chgData name="Bob Brown" userId="de4355ee-7296-4195-ba97-c8dead83c87d" providerId="ADAL" clId="{D8AB0272-B09F-41C0-B5E6-83D108CC619E}" dt="2023-03-15T18:00:00.378" v="1355" actId="1076"/>
        <pc:sldMkLst>
          <pc:docMk/>
          <pc:sldMk cId="1112578060" sldId="269"/>
        </pc:sldMkLst>
        <pc:spChg chg="mod">
          <ac:chgData name="Bob Brown" userId="de4355ee-7296-4195-ba97-c8dead83c87d" providerId="ADAL" clId="{D8AB0272-B09F-41C0-B5E6-83D108CC619E}" dt="2023-03-15T17:58:56.017" v="1339" actId="207"/>
          <ac:spMkLst>
            <pc:docMk/>
            <pc:sldMk cId="1112578060" sldId="269"/>
            <ac:spMk id="5" creationId="{00000000-0000-0000-0000-000000000000}"/>
          </ac:spMkLst>
        </pc:spChg>
        <pc:spChg chg="mod">
          <ac:chgData name="Bob Brown" userId="de4355ee-7296-4195-ba97-c8dead83c87d" providerId="ADAL" clId="{D8AB0272-B09F-41C0-B5E6-83D108CC619E}" dt="2023-03-15T17:58:56.017" v="1339" actId="207"/>
          <ac:spMkLst>
            <pc:docMk/>
            <pc:sldMk cId="1112578060" sldId="269"/>
            <ac:spMk id="6" creationId="{00000000-0000-0000-0000-000000000000}"/>
          </ac:spMkLst>
        </pc:spChg>
        <pc:spChg chg="mod">
          <ac:chgData name="Bob Brown" userId="de4355ee-7296-4195-ba97-c8dead83c87d" providerId="ADAL" clId="{D8AB0272-B09F-41C0-B5E6-83D108CC619E}" dt="2023-03-15T18:00:00.378" v="1355" actId="1076"/>
          <ac:spMkLst>
            <pc:docMk/>
            <pc:sldMk cId="1112578060" sldId="269"/>
            <ac:spMk id="7" creationId="{00000000-0000-0000-0000-000000000000}"/>
          </ac:spMkLst>
        </pc:spChg>
        <pc:spChg chg="mod">
          <ac:chgData name="Bob Brown" userId="de4355ee-7296-4195-ba97-c8dead83c87d" providerId="ADAL" clId="{D8AB0272-B09F-41C0-B5E6-83D108CC619E}" dt="2023-03-15T17:58:56.017" v="1339" actId="207"/>
          <ac:spMkLst>
            <pc:docMk/>
            <pc:sldMk cId="1112578060" sldId="269"/>
            <ac:spMk id="8" creationId="{00000000-0000-0000-0000-000000000000}"/>
          </ac:spMkLst>
        </pc:spChg>
        <pc:spChg chg="mod">
          <ac:chgData name="Bob Brown" userId="de4355ee-7296-4195-ba97-c8dead83c87d" providerId="ADAL" clId="{D8AB0272-B09F-41C0-B5E6-83D108CC619E}" dt="2023-03-15T17:59:54.417" v="1354" actId="1076"/>
          <ac:spMkLst>
            <pc:docMk/>
            <pc:sldMk cId="1112578060" sldId="269"/>
            <ac:spMk id="14" creationId="{00000000-0000-0000-0000-000000000000}"/>
          </ac:spMkLst>
        </pc:spChg>
        <pc:cxnChg chg="mod">
          <ac:chgData name="Bob Brown" userId="de4355ee-7296-4195-ba97-c8dead83c87d" providerId="ADAL" clId="{D8AB0272-B09F-41C0-B5E6-83D108CC619E}" dt="2023-03-15T17:59:47.221" v="1353" actId="692"/>
          <ac:cxnSpMkLst>
            <pc:docMk/>
            <pc:sldMk cId="1112578060" sldId="269"/>
            <ac:cxnSpMk id="10" creationId="{00000000-0000-0000-0000-000000000000}"/>
          </ac:cxnSpMkLst>
        </pc:cxnChg>
        <pc:cxnChg chg="mod">
          <ac:chgData name="Bob Brown" userId="de4355ee-7296-4195-ba97-c8dead83c87d" providerId="ADAL" clId="{D8AB0272-B09F-41C0-B5E6-83D108CC619E}" dt="2023-03-15T17:59:32.192" v="1347" actId="692"/>
          <ac:cxnSpMkLst>
            <pc:docMk/>
            <pc:sldMk cId="1112578060" sldId="269"/>
            <ac:cxnSpMk id="11" creationId="{00000000-0000-0000-0000-000000000000}"/>
          </ac:cxnSpMkLst>
        </pc:cxnChg>
        <pc:cxnChg chg="mod">
          <ac:chgData name="Bob Brown" userId="de4355ee-7296-4195-ba97-c8dead83c87d" providerId="ADAL" clId="{D8AB0272-B09F-41C0-B5E6-83D108CC619E}" dt="2023-03-15T17:59:32.192" v="1347" actId="692"/>
          <ac:cxnSpMkLst>
            <pc:docMk/>
            <pc:sldMk cId="1112578060" sldId="269"/>
            <ac:cxnSpMk id="16" creationId="{00000000-0000-0000-0000-000000000000}"/>
          </ac:cxnSpMkLst>
        </pc:cxnChg>
        <pc:cxnChg chg="mod">
          <ac:chgData name="Bob Brown" userId="de4355ee-7296-4195-ba97-c8dead83c87d" providerId="ADAL" clId="{D8AB0272-B09F-41C0-B5E6-83D108CC619E}" dt="2023-03-15T17:59:32.192" v="1347" actId="692"/>
          <ac:cxnSpMkLst>
            <pc:docMk/>
            <pc:sldMk cId="1112578060" sldId="269"/>
            <ac:cxnSpMk id="18" creationId="{00000000-0000-0000-0000-000000000000}"/>
          </ac:cxnSpMkLst>
        </pc:cxnChg>
        <pc:cxnChg chg="mod">
          <ac:chgData name="Bob Brown" userId="de4355ee-7296-4195-ba97-c8dead83c87d" providerId="ADAL" clId="{D8AB0272-B09F-41C0-B5E6-83D108CC619E}" dt="2023-03-15T17:59:32.192" v="1347" actId="692"/>
          <ac:cxnSpMkLst>
            <pc:docMk/>
            <pc:sldMk cId="1112578060" sldId="269"/>
            <ac:cxnSpMk id="21" creationId="{00000000-0000-0000-0000-000000000000}"/>
          </ac:cxnSpMkLst>
        </pc:cxnChg>
        <pc:cxnChg chg="mod">
          <ac:chgData name="Bob Brown" userId="de4355ee-7296-4195-ba97-c8dead83c87d" providerId="ADAL" clId="{D8AB0272-B09F-41C0-B5E6-83D108CC619E}" dt="2023-03-15T17:58:02.046" v="1337" actId="1076"/>
          <ac:cxnSpMkLst>
            <pc:docMk/>
            <pc:sldMk cId="1112578060" sldId="269"/>
            <ac:cxnSpMk id="24" creationId="{00000000-0000-0000-0000-000000000000}"/>
          </ac:cxnSpMkLst>
        </pc:cxnChg>
        <pc:cxnChg chg="mod">
          <ac:chgData name="Bob Brown" userId="de4355ee-7296-4195-ba97-c8dead83c87d" providerId="ADAL" clId="{D8AB0272-B09F-41C0-B5E6-83D108CC619E}" dt="2023-03-15T17:59:19.901" v="1343" actId="692"/>
          <ac:cxnSpMkLst>
            <pc:docMk/>
            <pc:sldMk cId="1112578060" sldId="269"/>
            <ac:cxnSpMk id="27" creationId="{00000000-0000-0000-0000-000000000000}"/>
          </ac:cxnSpMkLst>
        </pc:cxnChg>
        <pc:cxnChg chg="mod">
          <ac:chgData name="Bob Brown" userId="de4355ee-7296-4195-ba97-c8dead83c87d" providerId="ADAL" clId="{D8AB0272-B09F-41C0-B5E6-83D108CC619E}" dt="2023-03-15T17:59:19.901" v="1343" actId="692"/>
          <ac:cxnSpMkLst>
            <pc:docMk/>
            <pc:sldMk cId="1112578060" sldId="269"/>
            <ac:cxnSpMk id="36" creationId="{00000000-0000-0000-0000-000000000000}"/>
          </ac:cxnSpMkLst>
        </pc:cxnChg>
        <pc:cxnChg chg="mod">
          <ac:chgData name="Bob Brown" userId="de4355ee-7296-4195-ba97-c8dead83c87d" providerId="ADAL" clId="{D8AB0272-B09F-41C0-B5E6-83D108CC619E}" dt="2023-03-15T17:59:19.901" v="1343" actId="692"/>
          <ac:cxnSpMkLst>
            <pc:docMk/>
            <pc:sldMk cId="1112578060" sldId="269"/>
            <ac:cxnSpMk id="38" creationId="{00000000-0000-0000-0000-000000000000}"/>
          </ac:cxnSpMkLst>
        </pc:cxnChg>
      </pc:sldChg>
      <pc:sldChg chg="modSp mod">
        <pc:chgData name="Bob Brown" userId="de4355ee-7296-4195-ba97-c8dead83c87d" providerId="ADAL" clId="{D8AB0272-B09F-41C0-B5E6-83D108CC619E}" dt="2023-03-15T18:01:54.323" v="1387" actId="692"/>
        <pc:sldMkLst>
          <pc:docMk/>
          <pc:sldMk cId="2569982016" sldId="277"/>
        </pc:sldMkLst>
        <pc:spChg chg="mod">
          <ac:chgData name="Bob Brown" userId="de4355ee-7296-4195-ba97-c8dead83c87d" providerId="ADAL" clId="{D8AB0272-B09F-41C0-B5E6-83D108CC619E}" dt="2023-03-15T18:01:30.745" v="1380" actId="1076"/>
          <ac:spMkLst>
            <pc:docMk/>
            <pc:sldMk cId="2569982016" sldId="277"/>
            <ac:spMk id="34" creationId="{00000000-0000-0000-0000-000000000000}"/>
          </ac:spMkLst>
        </pc:spChg>
        <pc:spChg chg="mod">
          <ac:chgData name="Bob Brown" userId="de4355ee-7296-4195-ba97-c8dead83c87d" providerId="ADAL" clId="{D8AB0272-B09F-41C0-B5E6-83D108CC619E}" dt="2023-03-15T18:01:54.323" v="1387" actId="692"/>
          <ac:spMkLst>
            <pc:docMk/>
            <pc:sldMk cId="2569982016" sldId="277"/>
            <ac:spMk id="21512" creationId="{00000000-0000-0000-0000-000000000000}"/>
          </ac:spMkLst>
        </pc:spChg>
        <pc:spChg chg="mod">
          <ac:chgData name="Bob Brown" userId="de4355ee-7296-4195-ba97-c8dead83c87d" providerId="ADAL" clId="{D8AB0272-B09F-41C0-B5E6-83D108CC619E}" dt="2023-03-15T18:01:54.323" v="1387" actId="692"/>
          <ac:spMkLst>
            <pc:docMk/>
            <pc:sldMk cId="2569982016" sldId="277"/>
            <ac:spMk id="21513" creationId="{00000000-0000-0000-0000-000000000000}"/>
          </ac:spMkLst>
        </pc:spChg>
        <pc:spChg chg="mod">
          <ac:chgData name="Bob Brown" userId="de4355ee-7296-4195-ba97-c8dead83c87d" providerId="ADAL" clId="{D8AB0272-B09F-41C0-B5E6-83D108CC619E}" dt="2023-03-15T18:01:54.323" v="1387" actId="692"/>
          <ac:spMkLst>
            <pc:docMk/>
            <pc:sldMk cId="2569982016" sldId="277"/>
            <ac:spMk id="21514" creationId="{00000000-0000-0000-0000-000000000000}"/>
          </ac:spMkLst>
        </pc:spChg>
        <pc:spChg chg="mod">
          <ac:chgData name="Bob Brown" userId="de4355ee-7296-4195-ba97-c8dead83c87d" providerId="ADAL" clId="{D8AB0272-B09F-41C0-B5E6-83D108CC619E}" dt="2023-03-15T18:01:54.323" v="1387" actId="692"/>
          <ac:spMkLst>
            <pc:docMk/>
            <pc:sldMk cId="2569982016" sldId="277"/>
            <ac:spMk id="21521" creationId="{00000000-0000-0000-0000-000000000000}"/>
          </ac:spMkLst>
        </pc:spChg>
        <pc:spChg chg="mod">
          <ac:chgData name="Bob Brown" userId="de4355ee-7296-4195-ba97-c8dead83c87d" providerId="ADAL" clId="{D8AB0272-B09F-41C0-B5E6-83D108CC619E}" dt="2023-03-15T18:00:52.689" v="1363" actId="692"/>
          <ac:spMkLst>
            <pc:docMk/>
            <pc:sldMk cId="2569982016" sldId="277"/>
            <ac:spMk id="21522" creationId="{00000000-0000-0000-0000-000000000000}"/>
          </ac:spMkLst>
        </pc:spChg>
        <pc:spChg chg="mod">
          <ac:chgData name="Bob Brown" userId="de4355ee-7296-4195-ba97-c8dead83c87d" providerId="ADAL" clId="{D8AB0272-B09F-41C0-B5E6-83D108CC619E}" dt="2023-03-15T18:01:54.323" v="1387" actId="692"/>
          <ac:spMkLst>
            <pc:docMk/>
            <pc:sldMk cId="2569982016" sldId="277"/>
            <ac:spMk id="21523" creationId="{00000000-0000-0000-0000-000000000000}"/>
          </ac:spMkLst>
        </pc:spChg>
        <pc:spChg chg="mod">
          <ac:chgData name="Bob Brown" userId="de4355ee-7296-4195-ba97-c8dead83c87d" providerId="ADAL" clId="{D8AB0272-B09F-41C0-B5E6-83D108CC619E}" dt="2023-03-15T18:01:54.323" v="1387" actId="692"/>
          <ac:spMkLst>
            <pc:docMk/>
            <pc:sldMk cId="2569982016" sldId="277"/>
            <ac:spMk id="21525" creationId="{00000000-0000-0000-0000-000000000000}"/>
          </ac:spMkLst>
        </pc:spChg>
        <pc:spChg chg="mod">
          <ac:chgData name="Bob Brown" userId="de4355ee-7296-4195-ba97-c8dead83c87d" providerId="ADAL" clId="{D8AB0272-B09F-41C0-B5E6-83D108CC619E}" dt="2023-03-15T18:01:54.323" v="1387" actId="692"/>
          <ac:spMkLst>
            <pc:docMk/>
            <pc:sldMk cId="2569982016" sldId="277"/>
            <ac:spMk id="21526" creationId="{00000000-0000-0000-0000-000000000000}"/>
          </ac:spMkLst>
        </pc:spChg>
        <pc:spChg chg="mod">
          <ac:chgData name="Bob Brown" userId="de4355ee-7296-4195-ba97-c8dead83c87d" providerId="ADAL" clId="{D8AB0272-B09F-41C0-B5E6-83D108CC619E}" dt="2023-03-15T18:01:54.323" v="1387" actId="692"/>
          <ac:spMkLst>
            <pc:docMk/>
            <pc:sldMk cId="2569982016" sldId="277"/>
            <ac:spMk id="21527" creationId="{00000000-0000-0000-0000-000000000000}"/>
          </ac:spMkLst>
        </pc:spChg>
        <pc:cxnChg chg="mod">
          <ac:chgData name="Bob Brown" userId="de4355ee-7296-4195-ba97-c8dead83c87d" providerId="ADAL" clId="{D8AB0272-B09F-41C0-B5E6-83D108CC619E}" dt="2023-03-15T18:01:22.064" v="1379" actId="692"/>
          <ac:cxnSpMkLst>
            <pc:docMk/>
            <pc:sldMk cId="2569982016" sldId="277"/>
            <ac:cxnSpMk id="30" creationId="{00000000-0000-0000-0000-000000000000}"/>
          </ac:cxnSpMkLst>
        </pc:cxnChg>
      </pc:sldChg>
      <pc:sldChg chg="modSp">
        <pc:chgData name="Bob Brown" userId="de4355ee-7296-4195-ba97-c8dead83c87d" providerId="ADAL" clId="{D8AB0272-B09F-41C0-B5E6-83D108CC619E}" dt="2023-03-22T14:38:58.483" v="1451" actId="113"/>
        <pc:sldMkLst>
          <pc:docMk/>
          <pc:sldMk cId="2533754341" sldId="291"/>
        </pc:sldMkLst>
        <pc:spChg chg="mod">
          <ac:chgData name="Bob Brown" userId="de4355ee-7296-4195-ba97-c8dead83c87d" providerId="ADAL" clId="{D8AB0272-B09F-41C0-B5E6-83D108CC619E}" dt="2023-03-22T14:38:58.483" v="1451" actId="113"/>
          <ac:spMkLst>
            <pc:docMk/>
            <pc:sldMk cId="2533754341" sldId="291"/>
            <ac:spMk id="34819" creationId="{00000000-0000-0000-0000-000000000000}"/>
          </ac:spMkLst>
        </pc:spChg>
      </pc:sldChg>
      <pc:sldChg chg="modSp modAnim">
        <pc:chgData name="Bob Brown" userId="de4355ee-7296-4195-ba97-c8dead83c87d" providerId="ADAL" clId="{D8AB0272-B09F-41C0-B5E6-83D108CC619E}" dt="2023-03-15T17:30:44.533" v="52" actId="114"/>
        <pc:sldMkLst>
          <pc:docMk/>
          <pc:sldMk cId="1732564470" sldId="300"/>
        </pc:sldMkLst>
        <pc:spChg chg="mod">
          <ac:chgData name="Bob Brown" userId="de4355ee-7296-4195-ba97-c8dead83c87d" providerId="ADAL" clId="{D8AB0272-B09F-41C0-B5E6-83D108CC619E}" dt="2023-03-15T17:30:44.533" v="52" actId="114"/>
          <ac:spMkLst>
            <pc:docMk/>
            <pc:sldMk cId="1732564470" sldId="300"/>
            <ac:spMk id="3" creationId="{A0DF8EDD-F2DF-0C6E-E7F8-A353F18D8AC6}"/>
          </ac:spMkLst>
        </pc:spChg>
      </pc:sldChg>
      <pc:sldChg chg="modSp modAnim">
        <pc:chgData name="Bob Brown" userId="de4355ee-7296-4195-ba97-c8dead83c87d" providerId="ADAL" clId="{D8AB0272-B09F-41C0-B5E6-83D108CC619E}" dt="2023-03-15T17:56:49.219" v="1335"/>
        <pc:sldMkLst>
          <pc:docMk/>
          <pc:sldMk cId="1399955091" sldId="301"/>
        </pc:sldMkLst>
        <pc:spChg chg="mod">
          <ac:chgData name="Bob Brown" userId="de4355ee-7296-4195-ba97-c8dead83c87d" providerId="ADAL" clId="{D8AB0272-B09F-41C0-B5E6-83D108CC619E}" dt="2023-03-15T17:56:35.837" v="1333" actId="20577"/>
          <ac:spMkLst>
            <pc:docMk/>
            <pc:sldMk cId="1399955091" sldId="301"/>
            <ac:spMk id="3" creationId="{00F571D9-AD6F-8C9E-C46B-BC7DC3438D3F}"/>
          </ac:spMkLst>
        </pc:spChg>
      </pc:sldChg>
      <pc:sldChg chg="addSp modSp mod modAnim modNotesTx">
        <pc:chgData name="Bob Brown" userId="de4355ee-7296-4195-ba97-c8dead83c87d" providerId="ADAL" clId="{D8AB0272-B09F-41C0-B5E6-83D108CC619E}" dt="2023-03-15T17:37:17.349" v="267" actId="20577"/>
        <pc:sldMkLst>
          <pc:docMk/>
          <pc:sldMk cId="860523072" sldId="308"/>
        </pc:sldMkLst>
        <pc:spChg chg="mod">
          <ac:chgData name="Bob Brown" userId="de4355ee-7296-4195-ba97-c8dead83c87d" providerId="ADAL" clId="{D8AB0272-B09F-41C0-B5E6-83D108CC619E}" dt="2023-03-15T17:35:49.504" v="105" actId="255"/>
          <ac:spMkLst>
            <pc:docMk/>
            <pc:sldMk cId="860523072" sldId="308"/>
            <ac:spMk id="3" creationId="{B689EA9C-98FB-0360-F5DC-32628279E315}"/>
          </ac:spMkLst>
        </pc:spChg>
        <pc:picChg chg="add mod">
          <ac:chgData name="Bob Brown" userId="de4355ee-7296-4195-ba97-c8dead83c87d" providerId="ADAL" clId="{D8AB0272-B09F-41C0-B5E6-83D108CC619E}" dt="2023-03-15T17:36:28.367" v="111" actId="1076"/>
          <ac:picMkLst>
            <pc:docMk/>
            <pc:sldMk cId="860523072" sldId="308"/>
            <ac:picMk id="5" creationId="{D5AABA99-7B75-80E4-FE3F-B381899E4D1D}"/>
          </ac:picMkLst>
        </pc:picChg>
      </pc:sldChg>
      <pc:sldChg chg="modSp mod modAnim modNotesTx">
        <pc:chgData name="Bob Brown" userId="de4355ee-7296-4195-ba97-c8dead83c87d" providerId="ADAL" clId="{D8AB0272-B09F-41C0-B5E6-83D108CC619E}" dt="2023-03-15T17:47:03.872" v="751" actId="20577"/>
        <pc:sldMkLst>
          <pc:docMk/>
          <pc:sldMk cId="3644476557" sldId="309"/>
        </pc:sldMkLst>
        <pc:spChg chg="mod">
          <ac:chgData name="Bob Brown" userId="de4355ee-7296-4195-ba97-c8dead83c87d" providerId="ADAL" clId="{D8AB0272-B09F-41C0-B5E6-83D108CC619E}" dt="2023-03-15T17:47:03.872" v="751" actId="20577"/>
          <ac:spMkLst>
            <pc:docMk/>
            <pc:sldMk cId="3644476557" sldId="309"/>
            <ac:spMk id="3" creationId="{F71E4280-1F3F-0F69-9C92-75181431F7D0}"/>
          </ac:spMkLst>
        </pc:spChg>
      </pc:sldChg>
      <pc:sldChg chg="modNotesTx">
        <pc:chgData name="Bob Brown" userId="de4355ee-7296-4195-ba97-c8dead83c87d" providerId="ADAL" clId="{D8AB0272-B09F-41C0-B5E6-83D108CC619E}" dt="2023-03-15T17:47:46.673" v="816" actId="20577"/>
        <pc:sldMkLst>
          <pc:docMk/>
          <pc:sldMk cId="2836052114" sldId="312"/>
        </pc:sldMkLst>
      </pc:sldChg>
      <pc:sldChg chg="modSp mod">
        <pc:chgData name="Bob Brown" userId="de4355ee-7296-4195-ba97-c8dead83c87d" providerId="ADAL" clId="{D8AB0272-B09F-41C0-B5E6-83D108CC619E}" dt="2023-03-15T18:02:16.280" v="1389" actId="1076"/>
        <pc:sldMkLst>
          <pc:docMk/>
          <pc:sldMk cId="1826254873" sldId="315"/>
        </pc:sldMkLst>
        <pc:picChg chg="mod">
          <ac:chgData name="Bob Brown" userId="de4355ee-7296-4195-ba97-c8dead83c87d" providerId="ADAL" clId="{D8AB0272-B09F-41C0-B5E6-83D108CC619E}" dt="2023-03-15T18:02:16.280" v="1389" actId="1076"/>
          <ac:picMkLst>
            <pc:docMk/>
            <pc:sldMk cId="1826254873" sldId="315"/>
            <ac:picMk id="4" creationId="{9A209966-5F2D-47E9-A351-93510EE715F1}"/>
          </ac:picMkLst>
        </pc:picChg>
      </pc:sldChg>
      <pc:sldChg chg="modSp mod modAnim">
        <pc:chgData name="Bob Brown" userId="de4355ee-7296-4195-ba97-c8dead83c87d" providerId="ADAL" clId="{D8AB0272-B09F-41C0-B5E6-83D108CC619E}" dt="2023-03-16T14:55:43.774" v="1447" actId="20577"/>
        <pc:sldMkLst>
          <pc:docMk/>
          <pc:sldMk cId="2434137744" sldId="316"/>
        </pc:sldMkLst>
        <pc:spChg chg="mod">
          <ac:chgData name="Bob Brown" userId="de4355ee-7296-4195-ba97-c8dead83c87d" providerId="ADAL" clId="{D8AB0272-B09F-41C0-B5E6-83D108CC619E}" dt="2023-03-16T14:55:43.774" v="1447" actId="20577"/>
          <ac:spMkLst>
            <pc:docMk/>
            <pc:sldMk cId="2434137744" sldId="316"/>
            <ac:spMk id="3" creationId="{E0F7D900-9F5E-F601-4E43-A071FDBADA79}"/>
          </ac:spMkLst>
        </pc:spChg>
      </pc:sldChg>
      <pc:sldChg chg="modSp new mod modAnim">
        <pc:chgData name="Bob Brown" userId="de4355ee-7296-4195-ba97-c8dead83c87d" providerId="ADAL" clId="{D8AB0272-B09F-41C0-B5E6-83D108CC619E}" dt="2023-03-15T17:50:51.386" v="1093" actId="20577"/>
        <pc:sldMkLst>
          <pc:docMk/>
          <pc:sldMk cId="4282933536" sldId="317"/>
        </pc:sldMkLst>
        <pc:spChg chg="mod">
          <ac:chgData name="Bob Brown" userId="de4355ee-7296-4195-ba97-c8dead83c87d" providerId="ADAL" clId="{D8AB0272-B09F-41C0-B5E6-83D108CC619E}" dt="2023-03-15T17:48:09.448" v="834" actId="20577"/>
          <ac:spMkLst>
            <pc:docMk/>
            <pc:sldMk cId="4282933536" sldId="317"/>
            <ac:spMk id="2" creationId="{2A3E55B3-6A65-A88B-19A1-2C709306A409}"/>
          </ac:spMkLst>
        </pc:spChg>
        <pc:spChg chg="mod">
          <ac:chgData name="Bob Brown" userId="de4355ee-7296-4195-ba97-c8dead83c87d" providerId="ADAL" clId="{D8AB0272-B09F-41C0-B5E6-83D108CC619E}" dt="2023-03-15T17:50:51.386" v="1093" actId="20577"/>
          <ac:spMkLst>
            <pc:docMk/>
            <pc:sldMk cId="4282933536" sldId="317"/>
            <ac:spMk id="3" creationId="{98ACF29B-CCF7-A333-F87C-F72E2B73E578}"/>
          </ac:spMkLst>
        </pc:spChg>
      </pc:sldChg>
      <pc:sldChg chg="addSp modSp new del mod modClrScheme chgLayout">
        <pc:chgData name="Bob Brown" userId="de4355ee-7296-4195-ba97-c8dead83c87d" providerId="ADAL" clId="{D8AB0272-B09F-41C0-B5E6-83D108CC619E}" dt="2023-03-15T17:52:49.300" v="1116" actId="47"/>
        <pc:sldMkLst>
          <pc:docMk/>
          <pc:sldMk cId="1613713503" sldId="318"/>
        </pc:sldMkLst>
        <pc:spChg chg="mod ord">
          <ac:chgData name="Bob Brown" userId="de4355ee-7296-4195-ba97-c8dead83c87d" providerId="ADAL" clId="{D8AB0272-B09F-41C0-B5E6-83D108CC619E}" dt="2023-03-15T17:51:29.183" v="1113" actId="700"/>
          <ac:spMkLst>
            <pc:docMk/>
            <pc:sldMk cId="1613713503" sldId="318"/>
            <ac:spMk id="2" creationId="{096609B2-6B0B-0B63-1480-D57B3350B86C}"/>
          </ac:spMkLst>
        </pc:spChg>
        <pc:spChg chg="add mod ord">
          <ac:chgData name="Bob Brown" userId="de4355ee-7296-4195-ba97-c8dead83c87d" providerId="ADAL" clId="{D8AB0272-B09F-41C0-B5E6-83D108CC619E}" dt="2023-03-15T17:51:29.183" v="1113" actId="700"/>
          <ac:spMkLst>
            <pc:docMk/>
            <pc:sldMk cId="1613713503" sldId="318"/>
            <ac:spMk id="3" creationId="{9479D65F-948A-30BC-33B9-945E3C2F5CD4}"/>
          </ac:spMkLst>
        </pc:spChg>
      </pc:sldChg>
      <pc:sldChg chg="addSp delSp modSp add mod modClrScheme modAnim chgLayout modNotesTx">
        <pc:chgData name="Bob Brown" userId="de4355ee-7296-4195-ba97-c8dead83c87d" providerId="ADAL" clId="{D8AB0272-B09F-41C0-B5E6-83D108CC619E}" dt="2023-03-15T17:55:42.498" v="1290" actId="6549"/>
        <pc:sldMkLst>
          <pc:docMk/>
          <pc:sldMk cId="4221127214" sldId="319"/>
        </pc:sldMkLst>
        <pc:spChg chg="add mod ord">
          <ac:chgData name="Bob Brown" userId="de4355ee-7296-4195-ba97-c8dead83c87d" providerId="ADAL" clId="{D8AB0272-B09F-41C0-B5E6-83D108CC619E}" dt="2023-03-15T17:55:07.754" v="1286" actId="20577"/>
          <ac:spMkLst>
            <pc:docMk/>
            <pc:sldMk cId="4221127214" sldId="319"/>
            <ac:spMk id="2" creationId="{E93BE620-E3BF-B23C-0524-F7F54CEBB117}"/>
          </ac:spMkLst>
        </pc:spChg>
        <pc:spChg chg="add del mod ord">
          <ac:chgData name="Bob Brown" userId="de4355ee-7296-4195-ba97-c8dead83c87d" providerId="ADAL" clId="{D8AB0272-B09F-41C0-B5E6-83D108CC619E}" dt="2023-03-15T17:53:17.167" v="1138" actId="478"/>
          <ac:spMkLst>
            <pc:docMk/>
            <pc:sldMk cId="4221127214" sldId="319"/>
            <ac:spMk id="4" creationId="{B64B1265-355F-DE49-4F4B-3F7E6585F331}"/>
          </ac:spMkLst>
        </pc:spChg>
        <pc:spChg chg="mod ord">
          <ac:chgData name="Bob Brown" userId="de4355ee-7296-4195-ba97-c8dead83c87d" providerId="ADAL" clId="{D8AB0272-B09F-41C0-B5E6-83D108CC619E}" dt="2023-03-15T17:53:12.329" v="1137" actId="700"/>
          <ac:spMkLst>
            <pc:docMk/>
            <pc:sldMk cId="4221127214" sldId="319"/>
            <ac:spMk id="5" creationId="{00000000-0000-0000-0000-000000000000}"/>
          </ac:spMkLst>
        </pc:spChg>
        <pc:spChg chg="mod ord">
          <ac:chgData name="Bob Brown" userId="de4355ee-7296-4195-ba97-c8dead83c87d" providerId="ADAL" clId="{D8AB0272-B09F-41C0-B5E6-83D108CC619E}" dt="2023-03-15T17:53:12.329" v="1137" actId="700"/>
          <ac:spMkLst>
            <pc:docMk/>
            <pc:sldMk cId="4221127214" sldId="319"/>
            <ac:spMk id="33794" creationId="{00000000-0000-0000-0000-000000000000}"/>
          </ac:spMkLst>
        </pc:spChg>
        <pc:picChg chg="mod">
          <ac:chgData name="Bob Brown" userId="de4355ee-7296-4195-ba97-c8dead83c87d" providerId="ADAL" clId="{D8AB0272-B09F-41C0-B5E6-83D108CC619E}" dt="2023-03-15T17:53:23.725" v="1141" actId="1076"/>
          <ac:picMkLst>
            <pc:docMk/>
            <pc:sldMk cId="4221127214" sldId="319"/>
            <ac:picMk id="3" creationId="{AAB61E5D-CA75-90FA-524B-59A8824A4F44}"/>
          </ac:picMkLst>
        </pc:picChg>
      </pc:sldChg>
      <pc:sldMasterChg chg="add del addSldLayout delSldLayout">
        <pc:chgData name="Bob Brown" userId="de4355ee-7296-4195-ba97-c8dead83c87d" providerId="ADAL" clId="{D8AB0272-B09F-41C0-B5E6-83D108CC619E}" dt="2023-03-15T17:53:12.329" v="1137" actId="700"/>
        <pc:sldMasterMkLst>
          <pc:docMk/>
          <pc:sldMasterMk cId="1341666182" sldId="2147483711"/>
        </pc:sldMasterMkLst>
        <pc:sldLayoutChg chg="add del">
          <pc:chgData name="Bob Brown" userId="de4355ee-7296-4195-ba97-c8dead83c87d" providerId="ADAL" clId="{D8AB0272-B09F-41C0-B5E6-83D108CC619E}" dt="2023-03-15T17:53:12.329" v="1137" actId="700"/>
          <pc:sldLayoutMkLst>
            <pc:docMk/>
            <pc:sldMasterMk cId="1341666182" sldId="2147483711"/>
            <pc:sldLayoutMk cId="3953352741" sldId="2147483717"/>
          </pc:sldLayoutMkLst>
        </pc:sldLayoutChg>
      </pc:sldMasterChg>
    </pc:docChg>
  </pc:docChgLst>
  <pc:docChgLst>
    <pc:chgData name="Bob Brown" userId="de4355ee-7296-4195-ba97-c8dead83c87d" providerId="ADAL" clId="{FABF1410-8493-47E1-875F-5D850F80B58A}"/>
    <pc:docChg chg="custSel addSld delSld modSld sldOrd addMainMaster delMainMaster">
      <pc:chgData name="Bob Brown" userId="de4355ee-7296-4195-ba97-c8dead83c87d" providerId="ADAL" clId="{FABF1410-8493-47E1-875F-5D850F80B58A}" dt="2023-03-15T15:33:40.465" v="5567" actId="20577"/>
      <pc:docMkLst>
        <pc:docMk/>
      </pc:docMkLst>
      <pc:sldChg chg="modSp mod">
        <pc:chgData name="Bob Brown" userId="de4355ee-7296-4195-ba97-c8dead83c87d" providerId="ADAL" clId="{FABF1410-8493-47E1-875F-5D850F80B58A}" dt="2023-03-14T18:20:28.955" v="120" actId="1076"/>
        <pc:sldMkLst>
          <pc:docMk/>
          <pc:sldMk cId="3095576246" sldId="256"/>
        </pc:sldMkLst>
        <pc:spChg chg="mod">
          <ac:chgData name="Bob Brown" userId="de4355ee-7296-4195-ba97-c8dead83c87d" providerId="ADAL" clId="{FABF1410-8493-47E1-875F-5D850F80B58A}" dt="2023-03-14T15:47:15.381" v="24" actId="20577"/>
          <ac:spMkLst>
            <pc:docMk/>
            <pc:sldMk cId="3095576246" sldId="256"/>
            <ac:spMk id="3" creationId="{00000000-0000-0000-0000-000000000000}"/>
          </ac:spMkLst>
        </pc:spChg>
        <pc:grpChg chg="mod">
          <ac:chgData name="Bob Brown" userId="de4355ee-7296-4195-ba97-c8dead83c87d" providerId="ADAL" clId="{FABF1410-8493-47E1-875F-5D850F80B58A}" dt="2023-03-14T18:20:28.955" v="120" actId="1076"/>
          <ac:grpSpMkLst>
            <pc:docMk/>
            <pc:sldMk cId="3095576246" sldId="256"/>
            <ac:grpSpMk id="4" creationId="{70D8C064-1CA3-4C25-7F82-CD093C8EE46A}"/>
          </ac:grpSpMkLst>
        </pc:grpChg>
      </pc:sldChg>
      <pc:sldChg chg="modSp add del mod">
        <pc:chgData name="Bob Brown" userId="de4355ee-7296-4195-ba97-c8dead83c87d" providerId="ADAL" clId="{FABF1410-8493-47E1-875F-5D850F80B58A}" dt="2023-03-14T15:52:00.753" v="116" actId="47"/>
        <pc:sldMkLst>
          <pc:docMk/>
          <pc:sldMk cId="3301088128" sldId="259"/>
        </pc:sldMkLst>
        <pc:spChg chg="mod">
          <ac:chgData name="Bob Brown" userId="de4355ee-7296-4195-ba97-c8dead83c87d" providerId="ADAL" clId="{FABF1410-8493-47E1-875F-5D850F80B58A}" dt="2023-03-14T15:51:41.644" v="107" actId="27636"/>
          <ac:spMkLst>
            <pc:docMk/>
            <pc:sldMk cId="3301088128" sldId="259"/>
            <ac:spMk id="2" creationId="{00000000-0000-0000-0000-000000000000}"/>
          </ac:spMkLst>
        </pc:spChg>
      </pc:sldChg>
      <pc:sldChg chg="modSp add mod modNotesTx">
        <pc:chgData name="Bob Brown" userId="de4355ee-7296-4195-ba97-c8dead83c87d" providerId="ADAL" clId="{FABF1410-8493-47E1-875F-5D850F80B58A}" dt="2023-03-14T19:14:09.267" v="838" actId="20577"/>
        <pc:sldMkLst>
          <pc:docMk/>
          <pc:sldMk cId="1843976657" sldId="260"/>
        </pc:sldMkLst>
        <pc:picChg chg="mod">
          <ac:chgData name="Bob Brown" userId="de4355ee-7296-4195-ba97-c8dead83c87d" providerId="ADAL" clId="{FABF1410-8493-47E1-875F-5D850F80B58A}" dt="2023-03-14T19:10:24.154" v="561" actId="962"/>
          <ac:picMkLst>
            <pc:docMk/>
            <pc:sldMk cId="1843976657" sldId="260"/>
            <ac:picMk id="4099" creationId="{00000000-0000-0000-0000-000000000000}"/>
          </ac:picMkLst>
        </pc:picChg>
      </pc:sldChg>
      <pc:sldChg chg="modSp add mod">
        <pc:chgData name="Bob Brown" userId="de4355ee-7296-4195-ba97-c8dead83c87d" providerId="ADAL" clId="{FABF1410-8493-47E1-875F-5D850F80B58A}" dt="2023-03-14T21:00:59.064" v="953" actId="20577"/>
        <pc:sldMkLst>
          <pc:docMk/>
          <pc:sldMk cId="1404411201" sldId="261"/>
        </pc:sldMkLst>
        <pc:spChg chg="mod">
          <ac:chgData name="Bob Brown" userId="de4355ee-7296-4195-ba97-c8dead83c87d" providerId="ADAL" clId="{FABF1410-8493-47E1-875F-5D850F80B58A}" dt="2023-03-14T19:17:47.438" v="839" actId="6549"/>
          <ac:spMkLst>
            <pc:docMk/>
            <pc:sldMk cId="1404411201" sldId="261"/>
            <ac:spMk id="6146" creationId="{00000000-0000-0000-0000-000000000000}"/>
          </ac:spMkLst>
        </pc:spChg>
        <pc:spChg chg="mod">
          <ac:chgData name="Bob Brown" userId="de4355ee-7296-4195-ba97-c8dead83c87d" providerId="ADAL" clId="{FABF1410-8493-47E1-875F-5D850F80B58A}" dt="2023-03-14T21:00:59.064" v="953" actId="20577"/>
          <ac:spMkLst>
            <pc:docMk/>
            <pc:sldMk cId="1404411201" sldId="261"/>
            <ac:spMk id="6147" creationId="{00000000-0000-0000-0000-000000000000}"/>
          </ac:spMkLst>
        </pc:spChg>
      </pc:sldChg>
      <pc:sldChg chg="modSp add modAnim">
        <pc:chgData name="Bob Brown" userId="de4355ee-7296-4195-ba97-c8dead83c87d" providerId="ADAL" clId="{FABF1410-8493-47E1-875F-5D850F80B58A}" dt="2023-03-14T21:18:47.174" v="2087"/>
        <pc:sldMkLst>
          <pc:docMk/>
          <pc:sldMk cId="2624230399" sldId="262"/>
        </pc:sldMkLst>
        <pc:spChg chg="mod">
          <ac:chgData name="Bob Brown" userId="de4355ee-7296-4195-ba97-c8dead83c87d" providerId="ADAL" clId="{FABF1410-8493-47E1-875F-5D850F80B58A}" dt="2023-03-14T21:18:36.056" v="2085" actId="20577"/>
          <ac:spMkLst>
            <pc:docMk/>
            <pc:sldMk cId="2624230399" sldId="262"/>
            <ac:spMk id="5123" creationId="{00000000-0000-0000-0000-000000000000}"/>
          </ac:spMkLst>
        </pc:spChg>
      </pc:sldChg>
      <pc:sldChg chg="modSp add mod ord">
        <pc:chgData name="Bob Brown" userId="de4355ee-7296-4195-ba97-c8dead83c87d" providerId="ADAL" clId="{FABF1410-8493-47E1-875F-5D850F80B58A}" dt="2023-03-14T21:16:15.371" v="2053"/>
        <pc:sldMkLst>
          <pc:docMk/>
          <pc:sldMk cId="3114136726" sldId="263"/>
        </pc:sldMkLst>
        <pc:spChg chg="mod">
          <ac:chgData name="Bob Brown" userId="de4355ee-7296-4195-ba97-c8dead83c87d" providerId="ADAL" clId="{FABF1410-8493-47E1-875F-5D850F80B58A}" dt="2023-03-14T15:51:41.647" v="108" actId="27636"/>
          <ac:spMkLst>
            <pc:docMk/>
            <pc:sldMk cId="3114136726" sldId="263"/>
            <ac:spMk id="9218" creationId="{00000000-0000-0000-0000-000000000000}"/>
          </ac:spMkLst>
        </pc:spChg>
      </pc:sldChg>
      <pc:sldChg chg="modSp add mod modAnim">
        <pc:chgData name="Bob Brown" userId="de4355ee-7296-4195-ba97-c8dead83c87d" providerId="ADAL" clId="{FABF1410-8493-47E1-875F-5D850F80B58A}" dt="2023-03-14T21:15:52.365" v="2051" actId="20577"/>
        <pc:sldMkLst>
          <pc:docMk/>
          <pc:sldMk cId="2939962494" sldId="264"/>
        </pc:sldMkLst>
        <pc:spChg chg="mod">
          <ac:chgData name="Bob Brown" userId="de4355ee-7296-4195-ba97-c8dead83c87d" providerId="ADAL" clId="{FABF1410-8493-47E1-875F-5D850F80B58A}" dt="2023-03-14T21:15:52.365" v="2051" actId="20577"/>
          <ac:spMkLst>
            <pc:docMk/>
            <pc:sldMk cId="2939962494" sldId="264"/>
            <ac:spMk id="13314" creationId="{00000000-0000-0000-0000-000000000000}"/>
          </ac:spMkLst>
        </pc:spChg>
        <pc:spChg chg="mod">
          <ac:chgData name="Bob Brown" userId="de4355ee-7296-4195-ba97-c8dead83c87d" providerId="ADAL" clId="{FABF1410-8493-47E1-875F-5D850F80B58A}" dt="2023-03-14T21:15:36.989" v="2031" actId="20577"/>
          <ac:spMkLst>
            <pc:docMk/>
            <pc:sldMk cId="2939962494" sldId="264"/>
            <ac:spMk id="13315" creationId="{00000000-0000-0000-0000-000000000000}"/>
          </ac:spMkLst>
        </pc:spChg>
      </pc:sldChg>
      <pc:sldChg chg="modSp add mod ord modAnim">
        <pc:chgData name="Bob Brown" userId="de4355ee-7296-4195-ba97-c8dead83c87d" providerId="ADAL" clId="{FABF1410-8493-47E1-875F-5D850F80B58A}" dt="2023-03-15T12:19:39.792" v="3897" actId="20577"/>
        <pc:sldMkLst>
          <pc:docMk/>
          <pc:sldMk cId="974497059" sldId="265"/>
        </pc:sldMkLst>
        <pc:spChg chg="mod">
          <ac:chgData name="Bob Brown" userId="de4355ee-7296-4195-ba97-c8dead83c87d" providerId="ADAL" clId="{FABF1410-8493-47E1-875F-5D850F80B58A}" dt="2023-03-14T15:51:41.650" v="109" actId="27636"/>
          <ac:spMkLst>
            <pc:docMk/>
            <pc:sldMk cId="974497059" sldId="265"/>
            <ac:spMk id="11266" creationId="{00000000-0000-0000-0000-000000000000}"/>
          </ac:spMkLst>
        </pc:spChg>
        <pc:spChg chg="mod">
          <ac:chgData name="Bob Brown" userId="de4355ee-7296-4195-ba97-c8dead83c87d" providerId="ADAL" clId="{FABF1410-8493-47E1-875F-5D850F80B58A}" dt="2023-03-15T12:19:39.792" v="3897" actId="20577"/>
          <ac:spMkLst>
            <pc:docMk/>
            <pc:sldMk cId="974497059" sldId="265"/>
            <ac:spMk id="11267" creationId="{00000000-0000-0000-0000-000000000000}"/>
          </ac:spMkLst>
        </pc:spChg>
      </pc:sldChg>
      <pc:sldChg chg="modSp add mod ord modAnim">
        <pc:chgData name="Bob Brown" userId="de4355ee-7296-4195-ba97-c8dead83c87d" providerId="ADAL" clId="{FABF1410-8493-47E1-875F-5D850F80B58A}" dt="2023-03-15T12:20:14.217" v="3902"/>
        <pc:sldMkLst>
          <pc:docMk/>
          <pc:sldMk cId="1410576977" sldId="266"/>
        </pc:sldMkLst>
        <pc:spChg chg="mod">
          <ac:chgData name="Bob Brown" userId="de4355ee-7296-4195-ba97-c8dead83c87d" providerId="ADAL" clId="{FABF1410-8493-47E1-875F-5D850F80B58A}" dt="2023-03-14T15:51:41.651" v="110" actId="27636"/>
          <ac:spMkLst>
            <pc:docMk/>
            <pc:sldMk cId="1410576977" sldId="266"/>
            <ac:spMk id="10242" creationId="{00000000-0000-0000-0000-000000000000}"/>
          </ac:spMkLst>
        </pc:spChg>
        <pc:spChg chg="mod">
          <ac:chgData name="Bob Brown" userId="de4355ee-7296-4195-ba97-c8dead83c87d" providerId="ADAL" clId="{FABF1410-8493-47E1-875F-5D850F80B58A}" dt="2023-03-15T12:20:04.527" v="3901" actId="20577"/>
          <ac:spMkLst>
            <pc:docMk/>
            <pc:sldMk cId="1410576977" sldId="266"/>
            <ac:spMk id="10243" creationId="{00000000-0000-0000-0000-000000000000}"/>
          </ac:spMkLst>
        </pc:spChg>
      </pc:sldChg>
      <pc:sldChg chg="modSp add ord modAnim">
        <pc:chgData name="Bob Brown" userId="de4355ee-7296-4195-ba97-c8dead83c87d" providerId="ADAL" clId="{FABF1410-8493-47E1-875F-5D850F80B58A}" dt="2023-03-14T21:19:04.572" v="2092" actId="20577"/>
        <pc:sldMkLst>
          <pc:docMk/>
          <pc:sldMk cId="1779370724" sldId="267"/>
        </pc:sldMkLst>
        <pc:spChg chg="mod">
          <ac:chgData name="Bob Brown" userId="de4355ee-7296-4195-ba97-c8dead83c87d" providerId="ADAL" clId="{FABF1410-8493-47E1-875F-5D850F80B58A}" dt="2023-03-14T21:19:04.572" v="2092" actId="20577"/>
          <ac:spMkLst>
            <pc:docMk/>
            <pc:sldMk cId="1779370724" sldId="267"/>
            <ac:spMk id="12291" creationId="{00000000-0000-0000-0000-000000000000}"/>
          </ac:spMkLst>
        </pc:spChg>
      </pc:sldChg>
      <pc:sldChg chg="modSp add mod ord modAnim">
        <pc:chgData name="Bob Brown" userId="de4355ee-7296-4195-ba97-c8dead83c87d" providerId="ADAL" clId="{FABF1410-8493-47E1-875F-5D850F80B58A}" dt="2023-03-15T12:20:23.513" v="3903" actId="20577"/>
        <pc:sldMkLst>
          <pc:docMk/>
          <pc:sldMk cId="3515649539" sldId="268"/>
        </pc:sldMkLst>
        <pc:spChg chg="mod">
          <ac:chgData name="Bob Brown" userId="de4355ee-7296-4195-ba97-c8dead83c87d" providerId="ADAL" clId="{FABF1410-8493-47E1-875F-5D850F80B58A}" dt="2023-03-15T12:20:23.513" v="3903" actId="20577"/>
          <ac:spMkLst>
            <pc:docMk/>
            <pc:sldMk cId="3515649539" sldId="268"/>
            <ac:spMk id="7171" creationId="{00000000-0000-0000-0000-000000000000}"/>
          </ac:spMkLst>
        </pc:spChg>
      </pc:sldChg>
      <pc:sldChg chg="modSp add mod">
        <pc:chgData name="Bob Brown" userId="de4355ee-7296-4195-ba97-c8dead83c87d" providerId="ADAL" clId="{FABF1410-8493-47E1-875F-5D850F80B58A}" dt="2023-03-14T18:21:32.496" v="125" actId="1076"/>
        <pc:sldMkLst>
          <pc:docMk/>
          <pc:sldMk cId="1112578060" sldId="269"/>
        </pc:sldMkLst>
        <pc:spChg chg="mod">
          <ac:chgData name="Bob Brown" userId="de4355ee-7296-4195-ba97-c8dead83c87d" providerId="ADAL" clId="{FABF1410-8493-47E1-875F-5D850F80B58A}" dt="2023-03-14T18:21:32.496" v="125" actId="1076"/>
          <ac:spMkLst>
            <pc:docMk/>
            <pc:sldMk cId="1112578060" sldId="269"/>
            <ac:spMk id="25" creationId="{00000000-0000-0000-0000-000000000000}"/>
          </ac:spMkLst>
        </pc:spChg>
        <pc:cxnChg chg="mod">
          <ac:chgData name="Bob Brown" userId="de4355ee-7296-4195-ba97-c8dead83c87d" providerId="ADAL" clId="{FABF1410-8493-47E1-875F-5D850F80B58A}" dt="2023-03-14T18:20:55.090" v="121" actId="1076"/>
          <ac:cxnSpMkLst>
            <pc:docMk/>
            <pc:sldMk cId="1112578060" sldId="269"/>
            <ac:cxnSpMk id="44" creationId="{00000000-0000-0000-0000-000000000000}"/>
          </ac:cxnSpMkLst>
        </pc:cxnChg>
      </pc:sldChg>
      <pc:sldChg chg="addSp delSp modSp add mod ord modNotesTx">
        <pc:chgData name="Bob Brown" userId="de4355ee-7296-4195-ba97-c8dead83c87d" providerId="ADAL" clId="{FABF1410-8493-47E1-875F-5D850F80B58A}" dt="2023-03-14T21:32:34.163" v="2138"/>
        <pc:sldMkLst>
          <pc:docMk/>
          <pc:sldMk cId="565811968" sldId="270"/>
        </pc:sldMkLst>
        <pc:picChg chg="add mod">
          <ac:chgData name="Bob Brown" userId="de4355ee-7296-4195-ba97-c8dead83c87d" providerId="ADAL" clId="{FABF1410-8493-47E1-875F-5D850F80B58A}" dt="2023-03-14T21:31:40.097" v="2101" actId="1076"/>
          <ac:picMkLst>
            <pc:docMk/>
            <pc:sldMk cId="565811968" sldId="270"/>
            <ac:picMk id="3" creationId="{6ACAC8F4-EC00-F727-C1F9-6036757EF1D4}"/>
          </ac:picMkLst>
        </pc:picChg>
        <pc:picChg chg="del">
          <ac:chgData name="Bob Brown" userId="de4355ee-7296-4195-ba97-c8dead83c87d" providerId="ADAL" clId="{FABF1410-8493-47E1-875F-5D850F80B58A}" dt="2023-03-14T21:29:04.209" v="2093" actId="478"/>
          <ac:picMkLst>
            <pc:docMk/>
            <pc:sldMk cId="565811968" sldId="270"/>
            <ac:picMk id="38914" creationId="{00000000-0000-0000-0000-000000000000}"/>
          </ac:picMkLst>
        </pc:picChg>
      </pc:sldChg>
      <pc:sldChg chg="modSp add mod modAnim">
        <pc:chgData name="Bob Brown" userId="de4355ee-7296-4195-ba97-c8dead83c87d" providerId="ADAL" clId="{FABF1410-8493-47E1-875F-5D850F80B58A}" dt="2023-03-14T21:33:22.996" v="2146"/>
        <pc:sldMkLst>
          <pc:docMk/>
          <pc:sldMk cId="491418202" sldId="271"/>
        </pc:sldMkLst>
        <pc:spChg chg="mod">
          <ac:chgData name="Bob Brown" userId="de4355ee-7296-4195-ba97-c8dead83c87d" providerId="ADAL" clId="{FABF1410-8493-47E1-875F-5D850F80B58A}" dt="2023-03-14T21:33:17.467" v="2145" actId="33524"/>
          <ac:spMkLst>
            <pc:docMk/>
            <pc:sldMk cId="491418202" sldId="271"/>
            <ac:spMk id="17411" creationId="{00000000-0000-0000-0000-000000000000}"/>
          </ac:spMkLst>
        </pc:spChg>
      </pc:sldChg>
      <pc:sldChg chg="modSp add mod modAnim">
        <pc:chgData name="Bob Brown" userId="de4355ee-7296-4195-ba97-c8dead83c87d" providerId="ADAL" clId="{FABF1410-8493-47E1-875F-5D850F80B58A}" dt="2023-03-14T21:33:50.228" v="2150"/>
        <pc:sldMkLst>
          <pc:docMk/>
          <pc:sldMk cId="965176474" sldId="272"/>
        </pc:sldMkLst>
        <pc:spChg chg="mod">
          <ac:chgData name="Bob Brown" userId="de4355ee-7296-4195-ba97-c8dead83c87d" providerId="ADAL" clId="{FABF1410-8493-47E1-875F-5D850F80B58A}" dt="2023-03-14T21:33:32.753" v="2147" actId="20577"/>
          <ac:spMkLst>
            <pc:docMk/>
            <pc:sldMk cId="965176474" sldId="272"/>
            <ac:spMk id="18435" creationId="{00000000-0000-0000-0000-000000000000}"/>
          </ac:spMkLst>
        </pc:spChg>
      </pc:sldChg>
      <pc:sldChg chg="modSp add del mod">
        <pc:chgData name="Bob Brown" userId="de4355ee-7296-4195-ba97-c8dead83c87d" providerId="ADAL" clId="{FABF1410-8493-47E1-875F-5D850F80B58A}" dt="2023-03-14T18:23:14.783" v="139" actId="47"/>
        <pc:sldMkLst>
          <pc:docMk/>
          <pc:sldMk cId="1723094953" sldId="273"/>
        </pc:sldMkLst>
        <pc:spChg chg="mod">
          <ac:chgData name="Bob Brown" userId="de4355ee-7296-4195-ba97-c8dead83c87d" providerId="ADAL" clId="{FABF1410-8493-47E1-875F-5D850F80B58A}" dt="2023-03-14T15:51:41.654" v="111" actId="27636"/>
          <ac:spMkLst>
            <pc:docMk/>
            <pc:sldMk cId="1723094953" sldId="273"/>
            <ac:spMk id="8194" creationId="{00000000-0000-0000-0000-000000000000}"/>
          </ac:spMkLst>
        </pc:spChg>
      </pc:sldChg>
      <pc:sldChg chg="modSp add modAnim">
        <pc:chgData name="Bob Brown" userId="de4355ee-7296-4195-ba97-c8dead83c87d" providerId="ADAL" clId="{FABF1410-8493-47E1-875F-5D850F80B58A}" dt="2023-03-15T12:21:44.483" v="3924" actId="20577"/>
        <pc:sldMkLst>
          <pc:docMk/>
          <pc:sldMk cId="4106134789" sldId="274"/>
        </pc:sldMkLst>
        <pc:spChg chg="mod">
          <ac:chgData name="Bob Brown" userId="de4355ee-7296-4195-ba97-c8dead83c87d" providerId="ADAL" clId="{FABF1410-8493-47E1-875F-5D850F80B58A}" dt="2023-03-15T12:21:44.483" v="3924" actId="20577"/>
          <ac:spMkLst>
            <pc:docMk/>
            <pc:sldMk cId="4106134789" sldId="274"/>
            <ac:spMk id="19459" creationId="{00000000-0000-0000-0000-000000000000}"/>
          </ac:spMkLst>
        </pc:spChg>
      </pc:sldChg>
      <pc:sldChg chg="add del">
        <pc:chgData name="Bob Brown" userId="de4355ee-7296-4195-ba97-c8dead83c87d" providerId="ADAL" clId="{FABF1410-8493-47E1-875F-5D850F80B58A}" dt="2023-03-14T21:35:12.420" v="2167" actId="47"/>
        <pc:sldMkLst>
          <pc:docMk/>
          <pc:sldMk cId="4243800552" sldId="275"/>
        </pc:sldMkLst>
      </pc:sldChg>
      <pc:sldChg chg="add del">
        <pc:chgData name="Bob Brown" userId="de4355ee-7296-4195-ba97-c8dead83c87d" providerId="ADAL" clId="{FABF1410-8493-47E1-875F-5D850F80B58A}" dt="2023-03-14T21:35:12.800" v="2168" actId="47"/>
        <pc:sldMkLst>
          <pc:docMk/>
          <pc:sldMk cId="1124928187" sldId="276"/>
        </pc:sldMkLst>
      </pc:sldChg>
      <pc:sldChg chg="modSp add mod">
        <pc:chgData name="Bob Brown" userId="de4355ee-7296-4195-ba97-c8dead83c87d" providerId="ADAL" clId="{FABF1410-8493-47E1-875F-5D850F80B58A}" dt="2023-03-14T18:12:13.058" v="119" actId="1076"/>
        <pc:sldMkLst>
          <pc:docMk/>
          <pc:sldMk cId="2569982016" sldId="277"/>
        </pc:sldMkLst>
        <pc:spChg chg="mod">
          <ac:chgData name="Bob Brown" userId="de4355ee-7296-4195-ba97-c8dead83c87d" providerId="ADAL" clId="{FABF1410-8493-47E1-875F-5D850F80B58A}" dt="2023-03-14T18:12:13.058" v="119" actId="1076"/>
          <ac:spMkLst>
            <pc:docMk/>
            <pc:sldMk cId="2569982016" sldId="277"/>
            <ac:spMk id="21506" creationId="{00000000-0000-0000-0000-000000000000}"/>
          </ac:spMkLst>
        </pc:spChg>
      </pc:sldChg>
      <pc:sldChg chg="modSp add mod modAnim">
        <pc:chgData name="Bob Brown" userId="de4355ee-7296-4195-ba97-c8dead83c87d" providerId="ADAL" clId="{FABF1410-8493-47E1-875F-5D850F80B58A}" dt="2023-03-14T21:35:53.750" v="2177" actId="20577"/>
        <pc:sldMkLst>
          <pc:docMk/>
          <pc:sldMk cId="3926141674" sldId="278"/>
        </pc:sldMkLst>
        <pc:spChg chg="mod">
          <ac:chgData name="Bob Brown" userId="de4355ee-7296-4195-ba97-c8dead83c87d" providerId="ADAL" clId="{FABF1410-8493-47E1-875F-5D850F80B58A}" dt="2023-03-14T21:35:53.750" v="2177" actId="20577"/>
          <ac:spMkLst>
            <pc:docMk/>
            <pc:sldMk cId="3926141674" sldId="278"/>
            <ac:spMk id="23555" creationId="{00000000-0000-0000-0000-000000000000}"/>
          </ac:spMkLst>
        </pc:spChg>
      </pc:sldChg>
      <pc:sldChg chg="modSp add mod modAnim">
        <pc:chgData name="Bob Brown" userId="de4355ee-7296-4195-ba97-c8dead83c87d" providerId="ADAL" clId="{FABF1410-8493-47E1-875F-5D850F80B58A}" dt="2023-03-14T21:36:24.425" v="2181"/>
        <pc:sldMkLst>
          <pc:docMk/>
          <pc:sldMk cId="307744508" sldId="279"/>
        </pc:sldMkLst>
        <pc:spChg chg="mod">
          <ac:chgData name="Bob Brown" userId="de4355ee-7296-4195-ba97-c8dead83c87d" providerId="ADAL" clId="{FABF1410-8493-47E1-875F-5D850F80B58A}" dt="2023-03-14T21:36:18.167" v="2180" actId="20577"/>
          <ac:spMkLst>
            <pc:docMk/>
            <pc:sldMk cId="307744508" sldId="279"/>
            <ac:spMk id="20483" creationId="{00000000-0000-0000-0000-000000000000}"/>
          </ac:spMkLst>
        </pc:spChg>
      </pc:sldChg>
      <pc:sldChg chg="modSp add mod modAnim">
        <pc:chgData name="Bob Brown" userId="de4355ee-7296-4195-ba97-c8dead83c87d" providerId="ADAL" clId="{FABF1410-8493-47E1-875F-5D850F80B58A}" dt="2023-03-14T21:37:16.811" v="2194"/>
        <pc:sldMkLst>
          <pc:docMk/>
          <pc:sldMk cId="2170695046" sldId="280"/>
        </pc:sldMkLst>
        <pc:spChg chg="mod">
          <ac:chgData name="Bob Brown" userId="de4355ee-7296-4195-ba97-c8dead83c87d" providerId="ADAL" clId="{FABF1410-8493-47E1-875F-5D850F80B58A}" dt="2023-03-14T21:36:44.647" v="2188" actId="20577"/>
          <ac:spMkLst>
            <pc:docMk/>
            <pc:sldMk cId="2170695046" sldId="280"/>
            <ac:spMk id="22531" creationId="{00000000-0000-0000-0000-000000000000}"/>
          </ac:spMkLst>
        </pc:spChg>
      </pc:sldChg>
      <pc:sldChg chg="modSp add mod modAnim">
        <pc:chgData name="Bob Brown" userId="de4355ee-7296-4195-ba97-c8dead83c87d" providerId="ADAL" clId="{FABF1410-8493-47E1-875F-5D850F80B58A}" dt="2023-03-14T21:37:36.045" v="2198"/>
        <pc:sldMkLst>
          <pc:docMk/>
          <pc:sldMk cId="3940691248" sldId="281"/>
        </pc:sldMkLst>
        <pc:spChg chg="mod">
          <ac:chgData name="Bob Brown" userId="de4355ee-7296-4195-ba97-c8dead83c87d" providerId="ADAL" clId="{FABF1410-8493-47E1-875F-5D850F80B58A}" dt="2023-03-14T21:37:26.897" v="2196" actId="20577"/>
          <ac:spMkLst>
            <pc:docMk/>
            <pc:sldMk cId="3940691248" sldId="281"/>
            <ac:spMk id="24579" creationId="{00000000-0000-0000-0000-000000000000}"/>
          </ac:spMkLst>
        </pc:spChg>
      </pc:sldChg>
      <pc:sldChg chg="add modAnim">
        <pc:chgData name="Bob Brown" userId="de4355ee-7296-4195-ba97-c8dead83c87d" providerId="ADAL" clId="{FABF1410-8493-47E1-875F-5D850F80B58A}" dt="2023-03-14T21:37:54.972" v="2200"/>
        <pc:sldMkLst>
          <pc:docMk/>
          <pc:sldMk cId="4251591630" sldId="282"/>
        </pc:sldMkLst>
      </pc:sldChg>
      <pc:sldChg chg="modSp add mod modAnim">
        <pc:chgData name="Bob Brown" userId="de4355ee-7296-4195-ba97-c8dead83c87d" providerId="ADAL" clId="{FABF1410-8493-47E1-875F-5D850F80B58A}" dt="2023-03-14T21:38:17.333" v="2206"/>
        <pc:sldMkLst>
          <pc:docMk/>
          <pc:sldMk cId="2803491855" sldId="283"/>
        </pc:sldMkLst>
        <pc:spChg chg="mod">
          <ac:chgData name="Bob Brown" userId="de4355ee-7296-4195-ba97-c8dead83c87d" providerId="ADAL" clId="{FABF1410-8493-47E1-875F-5D850F80B58A}" dt="2023-03-14T21:38:10.360" v="2204" actId="33524"/>
          <ac:spMkLst>
            <pc:docMk/>
            <pc:sldMk cId="2803491855" sldId="283"/>
            <ac:spMk id="26627" creationId="{00000000-0000-0000-0000-000000000000}"/>
          </ac:spMkLst>
        </pc:spChg>
      </pc:sldChg>
      <pc:sldChg chg="modSp add mod modAnim">
        <pc:chgData name="Bob Brown" userId="de4355ee-7296-4195-ba97-c8dead83c87d" providerId="ADAL" clId="{FABF1410-8493-47E1-875F-5D850F80B58A}" dt="2023-03-15T12:23:32.400" v="3964" actId="20577"/>
        <pc:sldMkLst>
          <pc:docMk/>
          <pc:sldMk cId="3413771832" sldId="284"/>
        </pc:sldMkLst>
        <pc:spChg chg="mod">
          <ac:chgData name="Bob Brown" userId="de4355ee-7296-4195-ba97-c8dead83c87d" providerId="ADAL" clId="{FABF1410-8493-47E1-875F-5D850F80B58A}" dt="2023-03-15T12:23:32.400" v="3964" actId="20577"/>
          <ac:spMkLst>
            <pc:docMk/>
            <pc:sldMk cId="3413771832" sldId="284"/>
            <ac:spMk id="27651" creationId="{00000000-0000-0000-0000-000000000000}"/>
          </ac:spMkLst>
        </pc:spChg>
      </pc:sldChg>
      <pc:sldChg chg="add modAnim">
        <pc:chgData name="Bob Brown" userId="de4355ee-7296-4195-ba97-c8dead83c87d" providerId="ADAL" clId="{FABF1410-8493-47E1-875F-5D850F80B58A}" dt="2023-03-14T21:38:57.342" v="2211"/>
        <pc:sldMkLst>
          <pc:docMk/>
          <pc:sldMk cId="520262370" sldId="285"/>
        </pc:sldMkLst>
      </pc:sldChg>
      <pc:sldChg chg="addSp delSp modSp add mod">
        <pc:chgData name="Bob Brown" userId="de4355ee-7296-4195-ba97-c8dead83c87d" providerId="ADAL" clId="{FABF1410-8493-47E1-875F-5D850F80B58A}" dt="2023-03-14T21:47:15.206" v="2231" actId="1076"/>
        <pc:sldMkLst>
          <pc:docMk/>
          <pc:sldMk cId="3205767227" sldId="286"/>
        </pc:sldMkLst>
        <pc:spChg chg="mod">
          <ac:chgData name="Bob Brown" userId="de4355ee-7296-4195-ba97-c8dead83c87d" providerId="ADAL" clId="{FABF1410-8493-47E1-875F-5D850F80B58A}" dt="2023-03-14T21:46:44.485" v="2228" actId="1076"/>
          <ac:spMkLst>
            <pc:docMk/>
            <pc:sldMk cId="3205767227" sldId="286"/>
            <ac:spMk id="29700" creationId="{00000000-0000-0000-0000-000000000000}"/>
          </ac:spMkLst>
        </pc:spChg>
        <pc:spChg chg="mod">
          <ac:chgData name="Bob Brown" userId="de4355ee-7296-4195-ba97-c8dead83c87d" providerId="ADAL" clId="{FABF1410-8493-47E1-875F-5D850F80B58A}" dt="2023-03-14T21:47:15.206" v="2231" actId="1076"/>
          <ac:spMkLst>
            <pc:docMk/>
            <pc:sldMk cId="3205767227" sldId="286"/>
            <ac:spMk id="29701" creationId="{00000000-0000-0000-0000-000000000000}"/>
          </ac:spMkLst>
        </pc:spChg>
        <pc:picChg chg="add mod">
          <ac:chgData name="Bob Brown" userId="de4355ee-7296-4195-ba97-c8dead83c87d" providerId="ADAL" clId="{FABF1410-8493-47E1-875F-5D850F80B58A}" dt="2023-03-14T21:47:07.839" v="2230" actId="14826"/>
          <ac:picMkLst>
            <pc:docMk/>
            <pc:sldMk cId="3205767227" sldId="286"/>
            <ac:picMk id="3" creationId="{A94E7D0C-D871-5141-9CF1-C115F4720DE4}"/>
          </ac:picMkLst>
        </pc:picChg>
        <pc:picChg chg="del">
          <ac:chgData name="Bob Brown" userId="de4355ee-7296-4195-ba97-c8dead83c87d" providerId="ADAL" clId="{FABF1410-8493-47E1-875F-5D850F80B58A}" dt="2023-03-14T21:45:35.385" v="2212" actId="478"/>
          <ac:picMkLst>
            <pc:docMk/>
            <pc:sldMk cId="3205767227" sldId="286"/>
            <ac:picMk id="23553" creationId="{00000000-0000-0000-0000-000000000000}"/>
          </ac:picMkLst>
        </pc:picChg>
      </pc:sldChg>
      <pc:sldChg chg="add modAnim">
        <pc:chgData name="Bob Brown" userId="de4355ee-7296-4195-ba97-c8dead83c87d" providerId="ADAL" clId="{FABF1410-8493-47E1-875F-5D850F80B58A}" dt="2023-03-14T21:47:35.440" v="2233"/>
        <pc:sldMkLst>
          <pc:docMk/>
          <pc:sldMk cId="174561759" sldId="287"/>
        </pc:sldMkLst>
      </pc:sldChg>
      <pc:sldChg chg="add del">
        <pc:chgData name="Bob Brown" userId="de4355ee-7296-4195-ba97-c8dead83c87d" providerId="ADAL" clId="{FABF1410-8493-47E1-875F-5D850F80B58A}" dt="2023-03-15T12:24:18.106" v="3965" actId="47"/>
        <pc:sldMkLst>
          <pc:docMk/>
          <pc:sldMk cId="1543388165" sldId="288"/>
        </pc:sldMkLst>
      </pc:sldChg>
      <pc:sldChg chg="add modAnim">
        <pc:chgData name="Bob Brown" userId="de4355ee-7296-4195-ba97-c8dead83c87d" providerId="ADAL" clId="{FABF1410-8493-47E1-875F-5D850F80B58A}" dt="2023-03-14T21:48:09.905" v="2236"/>
        <pc:sldMkLst>
          <pc:docMk/>
          <pc:sldMk cId="169112508" sldId="289"/>
        </pc:sldMkLst>
      </pc:sldChg>
      <pc:sldChg chg="addSp modSp add mod modNotesTx">
        <pc:chgData name="Bob Brown" userId="de4355ee-7296-4195-ba97-c8dead83c87d" providerId="ADAL" clId="{FABF1410-8493-47E1-875F-5D850F80B58A}" dt="2023-03-15T15:08:03.980" v="4464" actId="1076"/>
        <pc:sldMkLst>
          <pc:docMk/>
          <pc:sldMk cId="3317976231" sldId="290"/>
        </pc:sldMkLst>
        <pc:spChg chg="add mod">
          <ac:chgData name="Bob Brown" userId="de4355ee-7296-4195-ba97-c8dead83c87d" providerId="ADAL" clId="{FABF1410-8493-47E1-875F-5D850F80B58A}" dt="2023-03-15T15:07:58.650" v="4463" actId="1076"/>
          <ac:spMkLst>
            <pc:docMk/>
            <pc:sldMk cId="3317976231" sldId="290"/>
            <ac:spMk id="2" creationId="{B36EF1D7-7BF1-3E4C-20F7-6D19843721F9}"/>
          </ac:spMkLst>
        </pc:spChg>
        <pc:spChg chg="add mod">
          <ac:chgData name="Bob Brown" userId="de4355ee-7296-4195-ba97-c8dead83c87d" providerId="ADAL" clId="{FABF1410-8493-47E1-875F-5D850F80B58A}" dt="2023-03-15T15:08:03.980" v="4464" actId="1076"/>
          <ac:spMkLst>
            <pc:docMk/>
            <pc:sldMk cId="3317976231" sldId="290"/>
            <ac:spMk id="3" creationId="{FB1BFB3E-6289-75AA-DE60-252CAD7AB244}"/>
          </ac:spMkLst>
        </pc:spChg>
        <pc:spChg chg="mod">
          <ac:chgData name="Bob Brown" userId="de4355ee-7296-4195-ba97-c8dead83c87d" providerId="ADAL" clId="{FABF1410-8493-47E1-875F-5D850F80B58A}" dt="2023-03-14T21:48:27.040" v="2238" actId="1076"/>
          <ac:spMkLst>
            <pc:docMk/>
            <pc:sldMk cId="3317976231" sldId="290"/>
            <ac:spMk id="33794" creationId="{00000000-0000-0000-0000-000000000000}"/>
          </ac:spMkLst>
        </pc:spChg>
        <pc:spChg chg="mod">
          <ac:chgData name="Bob Brown" userId="de4355ee-7296-4195-ba97-c8dead83c87d" providerId="ADAL" clId="{FABF1410-8493-47E1-875F-5D850F80B58A}" dt="2023-03-15T15:02:00.911" v="4424" actId="692"/>
          <ac:spMkLst>
            <pc:docMk/>
            <pc:sldMk cId="3317976231" sldId="290"/>
            <ac:spMk id="33800" creationId="{00000000-0000-0000-0000-000000000000}"/>
          </ac:spMkLst>
        </pc:spChg>
        <pc:spChg chg="mod">
          <ac:chgData name="Bob Brown" userId="de4355ee-7296-4195-ba97-c8dead83c87d" providerId="ADAL" clId="{FABF1410-8493-47E1-875F-5D850F80B58A}" dt="2023-03-15T15:02:00.911" v="4424" actId="692"/>
          <ac:spMkLst>
            <pc:docMk/>
            <pc:sldMk cId="3317976231" sldId="290"/>
            <ac:spMk id="33801" creationId="{00000000-0000-0000-0000-000000000000}"/>
          </ac:spMkLst>
        </pc:spChg>
        <pc:spChg chg="mod">
          <ac:chgData name="Bob Brown" userId="de4355ee-7296-4195-ba97-c8dead83c87d" providerId="ADAL" clId="{FABF1410-8493-47E1-875F-5D850F80B58A}" dt="2023-03-15T15:02:00.911" v="4424" actId="692"/>
          <ac:spMkLst>
            <pc:docMk/>
            <pc:sldMk cId="3317976231" sldId="290"/>
            <ac:spMk id="33802" creationId="{00000000-0000-0000-0000-000000000000}"/>
          </ac:spMkLst>
        </pc:spChg>
        <pc:spChg chg="mod">
          <ac:chgData name="Bob Brown" userId="de4355ee-7296-4195-ba97-c8dead83c87d" providerId="ADAL" clId="{FABF1410-8493-47E1-875F-5D850F80B58A}" dt="2023-03-15T15:02:00.911" v="4424" actId="692"/>
          <ac:spMkLst>
            <pc:docMk/>
            <pc:sldMk cId="3317976231" sldId="290"/>
            <ac:spMk id="33808" creationId="{00000000-0000-0000-0000-000000000000}"/>
          </ac:spMkLst>
        </pc:spChg>
        <pc:spChg chg="mod">
          <ac:chgData name="Bob Brown" userId="de4355ee-7296-4195-ba97-c8dead83c87d" providerId="ADAL" clId="{FABF1410-8493-47E1-875F-5D850F80B58A}" dt="2023-03-15T15:02:00.911" v="4424" actId="692"/>
          <ac:spMkLst>
            <pc:docMk/>
            <pc:sldMk cId="3317976231" sldId="290"/>
            <ac:spMk id="33809" creationId="{00000000-0000-0000-0000-000000000000}"/>
          </ac:spMkLst>
        </pc:spChg>
        <pc:spChg chg="mod">
          <ac:chgData name="Bob Brown" userId="de4355ee-7296-4195-ba97-c8dead83c87d" providerId="ADAL" clId="{FABF1410-8493-47E1-875F-5D850F80B58A}" dt="2023-03-15T15:02:00.911" v="4424" actId="692"/>
          <ac:spMkLst>
            <pc:docMk/>
            <pc:sldMk cId="3317976231" sldId="290"/>
            <ac:spMk id="33810" creationId="{00000000-0000-0000-0000-000000000000}"/>
          </ac:spMkLst>
        </pc:spChg>
        <pc:spChg chg="mod">
          <ac:chgData name="Bob Brown" userId="de4355ee-7296-4195-ba97-c8dead83c87d" providerId="ADAL" clId="{FABF1410-8493-47E1-875F-5D850F80B58A}" dt="2023-03-15T15:02:37.831" v="4430" actId="1035"/>
          <ac:spMkLst>
            <pc:docMk/>
            <pc:sldMk cId="3317976231" sldId="290"/>
            <ac:spMk id="33811" creationId="{00000000-0000-0000-0000-000000000000}"/>
          </ac:spMkLst>
        </pc:spChg>
        <pc:spChg chg="mod">
          <ac:chgData name="Bob Brown" userId="de4355ee-7296-4195-ba97-c8dead83c87d" providerId="ADAL" clId="{FABF1410-8493-47E1-875F-5D850F80B58A}" dt="2023-03-15T15:02:00.911" v="4424" actId="692"/>
          <ac:spMkLst>
            <pc:docMk/>
            <pc:sldMk cId="3317976231" sldId="290"/>
            <ac:spMk id="33812" creationId="{00000000-0000-0000-0000-000000000000}"/>
          </ac:spMkLst>
        </pc:spChg>
        <pc:spChg chg="mod">
          <ac:chgData name="Bob Brown" userId="de4355ee-7296-4195-ba97-c8dead83c87d" providerId="ADAL" clId="{FABF1410-8493-47E1-875F-5D850F80B58A}" dt="2023-03-15T15:02:00.911" v="4424" actId="692"/>
          <ac:spMkLst>
            <pc:docMk/>
            <pc:sldMk cId="3317976231" sldId="290"/>
            <ac:spMk id="33813" creationId="{00000000-0000-0000-0000-000000000000}"/>
          </ac:spMkLst>
        </pc:spChg>
        <pc:spChg chg="mod">
          <ac:chgData name="Bob Brown" userId="de4355ee-7296-4195-ba97-c8dead83c87d" providerId="ADAL" clId="{FABF1410-8493-47E1-875F-5D850F80B58A}" dt="2023-03-15T15:02:46.655" v="4431" actId="1076"/>
          <ac:spMkLst>
            <pc:docMk/>
            <pc:sldMk cId="3317976231" sldId="290"/>
            <ac:spMk id="33815" creationId="{00000000-0000-0000-0000-000000000000}"/>
          </ac:spMkLst>
        </pc:spChg>
        <pc:spChg chg="mod">
          <ac:chgData name="Bob Brown" userId="de4355ee-7296-4195-ba97-c8dead83c87d" providerId="ADAL" clId="{FABF1410-8493-47E1-875F-5D850F80B58A}" dt="2023-03-15T15:02:00.911" v="4424" actId="692"/>
          <ac:spMkLst>
            <pc:docMk/>
            <pc:sldMk cId="3317976231" sldId="290"/>
            <ac:spMk id="33817" creationId="{00000000-0000-0000-0000-000000000000}"/>
          </ac:spMkLst>
        </pc:spChg>
      </pc:sldChg>
      <pc:sldChg chg="modSp add modAnim">
        <pc:chgData name="Bob Brown" userId="de4355ee-7296-4195-ba97-c8dead83c87d" providerId="ADAL" clId="{FABF1410-8493-47E1-875F-5D850F80B58A}" dt="2023-03-14T21:49:50.786" v="2250" actId="20577"/>
        <pc:sldMkLst>
          <pc:docMk/>
          <pc:sldMk cId="2533754341" sldId="291"/>
        </pc:sldMkLst>
        <pc:spChg chg="mod">
          <ac:chgData name="Bob Brown" userId="de4355ee-7296-4195-ba97-c8dead83c87d" providerId="ADAL" clId="{FABF1410-8493-47E1-875F-5D850F80B58A}" dt="2023-03-14T21:49:50.786" v="2250" actId="20577"/>
          <ac:spMkLst>
            <pc:docMk/>
            <pc:sldMk cId="2533754341" sldId="291"/>
            <ac:spMk id="34819" creationId="{00000000-0000-0000-0000-000000000000}"/>
          </ac:spMkLst>
        </pc:spChg>
      </pc:sldChg>
      <pc:sldChg chg="add modAnim">
        <pc:chgData name="Bob Brown" userId="de4355ee-7296-4195-ba97-c8dead83c87d" providerId="ADAL" clId="{FABF1410-8493-47E1-875F-5D850F80B58A}" dt="2023-03-14T21:50:11.733" v="2252"/>
        <pc:sldMkLst>
          <pc:docMk/>
          <pc:sldMk cId="2278638394" sldId="292"/>
        </pc:sldMkLst>
      </pc:sldChg>
      <pc:sldChg chg="add del">
        <pc:chgData name="Bob Brown" userId="de4355ee-7296-4195-ba97-c8dead83c87d" providerId="ADAL" clId="{FABF1410-8493-47E1-875F-5D850F80B58A}" dt="2023-03-15T12:26:02.245" v="3986" actId="47"/>
        <pc:sldMkLst>
          <pc:docMk/>
          <pc:sldMk cId="1842269302" sldId="293"/>
        </pc:sldMkLst>
      </pc:sldChg>
      <pc:sldChg chg="modSp add modAnim">
        <pc:chgData name="Bob Brown" userId="de4355ee-7296-4195-ba97-c8dead83c87d" providerId="ADAL" clId="{FABF1410-8493-47E1-875F-5D850F80B58A}" dt="2023-03-14T21:51:33.152" v="2262"/>
        <pc:sldMkLst>
          <pc:docMk/>
          <pc:sldMk cId="3502078608" sldId="294"/>
        </pc:sldMkLst>
        <pc:spChg chg="mod">
          <ac:chgData name="Bob Brown" userId="de4355ee-7296-4195-ba97-c8dead83c87d" providerId="ADAL" clId="{FABF1410-8493-47E1-875F-5D850F80B58A}" dt="2023-03-14T21:51:14.245" v="2260" actId="20577"/>
          <ac:spMkLst>
            <pc:docMk/>
            <pc:sldMk cId="3502078608" sldId="294"/>
            <ac:spMk id="40963" creationId="{00000000-0000-0000-0000-000000000000}"/>
          </ac:spMkLst>
        </pc:spChg>
      </pc:sldChg>
      <pc:sldChg chg="modSp add mod modAnim">
        <pc:chgData name="Bob Brown" userId="de4355ee-7296-4195-ba97-c8dead83c87d" providerId="ADAL" clId="{FABF1410-8493-47E1-875F-5D850F80B58A}" dt="2023-03-14T21:53:01.260" v="2333" actId="20577"/>
        <pc:sldMkLst>
          <pc:docMk/>
          <pc:sldMk cId="3082792837" sldId="295"/>
        </pc:sldMkLst>
        <pc:spChg chg="mod">
          <ac:chgData name="Bob Brown" userId="de4355ee-7296-4195-ba97-c8dead83c87d" providerId="ADAL" clId="{FABF1410-8493-47E1-875F-5D850F80B58A}" dt="2023-03-14T15:51:41.661" v="114" actId="27636"/>
          <ac:spMkLst>
            <pc:docMk/>
            <pc:sldMk cId="3082792837" sldId="295"/>
            <ac:spMk id="41986" creationId="{00000000-0000-0000-0000-000000000000}"/>
          </ac:spMkLst>
        </pc:spChg>
        <pc:spChg chg="mod">
          <ac:chgData name="Bob Brown" userId="de4355ee-7296-4195-ba97-c8dead83c87d" providerId="ADAL" clId="{FABF1410-8493-47E1-875F-5D850F80B58A}" dt="2023-03-14T21:53:01.260" v="2333" actId="20577"/>
          <ac:spMkLst>
            <pc:docMk/>
            <pc:sldMk cId="3082792837" sldId="295"/>
            <ac:spMk id="41988" creationId="{00000000-0000-0000-0000-000000000000}"/>
          </ac:spMkLst>
        </pc:spChg>
      </pc:sldChg>
      <pc:sldChg chg="modSp add mod modAnim">
        <pc:chgData name="Bob Brown" userId="de4355ee-7296-4195-ba97-c8dead83c87d" providerId="ADAL" clId="{FABF1410-8493-47E1-875F-5D850F80B58A}" dt="2023-03-14T21:54:24.756" v="2344" actId="20577"/>
        <pc:sldMkLst>
          <pc:docMk/>
          <pc:sldMk cId="3618466319" sldId="296"/>
        </pc:sldMkLst>
        <pc:spChg chg="mod">
          <ac:chgData name="Bob Brown" userId="de4355ee-7296-4195-ba97-c8dead83c87d" providerId="ADAL" clId="{FABF1410-8493-47E1-875F-5D850F80B58A}" dt="2023-03-14T21:54:24.756" v="2344" actId="20577"/>
          <ac:spMkLst>
            <pc:docMk/>
            <pc:sldMk cId="3618466319" sldId="296"/>
            <ac:spMk id="38915" creationId="{00000000-0000-0000-0000-000000000000}"/>
          </ac:spMkLst>
        </pc:spChg>
      </pc:sldChg>
      <pc:sldChg chg="modSp add modAnim">
        <pc:chgData name="Bob Brown" userId="de4355ee-7296-4195-ba97-c8dead83c87d" providerId="ADAL" clId="{FABF1410-8493-47E1-875F-5D850F80B58A}" dt="2023-03-14T21:55:24.396" v="2351" actId="255"/>
        <pc:sldMkLst>
          <pc:docMk/>
          <pc:sldMk cId="215986674" sldId="297"/>
        </pc:sldMkLst>
        <pc:spChg chg="mod">
          <ac:chgData name="Bob Brown" userId="de4355ee-7296-4195-ba97-c8dead83c87d" providerId="ADAL" clId="{FABF1410-8493-47E1-875F-5D850F80B58A}" dt="2023-03-14T21:55:24.396" v="2351" actId="255"/>
          <ac:spMkLst>
            <pc:docMk/>
            <pc:sldMk cId="215986674" sldId="297"/>
            <ac:spMk id="39939" creationId="{00000000-0000-0000-0000-000000000000}"/>
          </ac:spMkLst>
        </pc:spChg>
      </pc:sldChg>
      <pc:sldChg chg="modSp add modAnim">
        <pc:chgData name="Bob Brown" userId="de4355ee-7296-4195-ba97-c8dead83c87d" providerId="ADAL" clId="{FABF1410-8493-47E1-875F-5D850F80B58A}" dt="2023-03-14T22:17:06.307" v="2368" actId="20577"/>
        <pc:sldMkLst>
          <pc:docMk/>
          <pc:sldMk cId="3886476052" sldId="298"/>
        </pc:sldMkLst>
        <pc:spChg chg="mod">
          <ac:chgData name="Bob Brown" userId="de4355ee-7296-4195-ba97-c8dead83c87d" providerId="ADAL" clId="{FABF1410-8493-47E1-875F-5D850F80B58A}" dt="2023-03-14T22:17:06.307" v="2368" actId="20577"/>
          <ac:spMkLst>
            <pc:docMk/>
            <pc:sldMk cId="3886476052" sldId="298"/>
            <ac:spMk id="37891" creationId="{00000000-0000-0000-0000-000000000000}"/>
          </ac:spMkLst>
        </pc:spChg>
      </pc:sldChg>
      <pc:sldChg chg="add del">
        <pc:chgData name="Bob Brown" userId="de4355ee-7296-4195-ba97-c8dead83c87d" providerId="ADAL" clId="{FABF1410-8493-47E1-875F-5D850F80B58A}" dt="2023-03-14T15:51:48.800" v="115" actId="47"/>
        <pc:sldMkLst>
          <pc:docMk/>
          <pc:sldMk cId="519194825" sldId="299"/>
        </pc:sldMkLst>
      </pc:sldChg>
      <pc:sldChg chg="modSp add del mod">
        <pc:chgData name="Bob Brown" userId="de4355ee-7296-4195-ba97-c8dead83c87d" providerId="ADAL" clId="{FABF1410-8493-47E1-875F-5D850F80B58A}" dt="2023-03-14T21:34:02.289" v="2151" actId="47"/>
        <pc:sldMkLst>
          <pc:docMk/>
          <pc:sldMk cId="4070526455" sldId="299"/>
        </pc:sldMkLst>
        <pc:spChg chg="mod">
          <ac:chgData name="Bob Brown" userId="de4355ee-7296-4195-ba97-c8dead83c87d" providerId="ADAL" clId="{FABF1410-8493-47E1-875F-5D850F80B58A}" dt="2023-03-14T18:23:07.094" v="138" actId="20577"/>
          <ac:spMkLst>
            <pc:docMk/>
            <pc:sldMk cId="4070526455" sldId="299"/>
            <ac:spMk id="33794" creationId="{00000000-0000-0000-0000-000000000000}"/>
          </ac:spMkLst>
        </pc:spChg>
      </pc:sldChg>
      <pc:sldChg chg="modSp new mod modAnim">
        <pc:chgData name="Bob Brown" userId="de4355ee-7296-4195-ba97-c8dead83c87d" providerId="ADAL" clId="{FABF1410-8493-47E1-875F-5D850F80B58A}" dt="2023-03-15T12:16:55.425" v="3864" actId="20577"/>
        <pc:sldMkLst>
          <pc:docMk/>
          <pc:sldMk cId="1732564470" sldId="300"/>
        </pc:sldMkLst>
        <pc:spChg chg="mod">
          <ac:chgData name="Bob Brown" userId="de4355ee-7296-4195-ba97-c8dead83c87d" providerId="ADAL" clId="{FABF1410-8493-47E1-875F-5D850F80B58A}" dt="2023-03-14T19:11:25.378" v="577" actId="20577"/>
          <ac:spMkLst>
            <pc:docMk/>
            <pc:sldMk cId="1732564470" sldId="300"/>
            <ac:spMk id="2" creationId="{D26820F1-60F7-E7E2-EE35-BA6D2550BB0C}"/>
          </ac:spMkLst>
        </pc:spChg>
        <pc:spChg chg="mod">
          <ac:chgData name="Bob Brown" userId="de4355ee-7296-4195-ba97-c8dead83c87d" providerId="ADAL" clId="{FABF1410-8493-47E1-875F-5D850F80B58A}" dt="2023-03-15T12:16:55.425" v="3864" actId="20577"/>
          <ac:spMkLst>
            <pc:docMk/>
            <pc:sldMk cId="1732564470" sldId="300"/>
            <ac:spMk id="3" creationId="{A0DF8EDD-F2DF-0C6E-E7F8-A353F18D8AC6}"/>
          </ac:spMkLst>
        </pc:spChg>
      </pc:sldChg>
      <pc:sldChg chg="modSp new mod modAnim modNotesTx">
        <pc:chgData name="Bob Brown" userId="de4355ee-7296-4195-ba97-c8dead83c87d" providerId="ADAL" clId="{FABF1410-8493-47E1-875F-5D850F80B58A}" dt="2023-03-14T21:06:56.605" v="1329" actId="20577"/>
        <pc:sldMkLst>
          <pc:docMk/>
          <pc:sldMk cId="1399955091" sldId="301"/>
        </pc:sldMkLst>
        <pc:spChg chg="mod">
          <ac:chgData name="Bob Brown" userId="de4355ee-7296-4195-ba97-c8dead83c87d" providerId="ADAL" clId="{FABF1410-8493-47E1-875F-5D850F80B58A}" dt="2023-03-14T21:04:35.858" v="1290" actId="27636"/>
          <ac:spMkLst>
            <pc:docMk/>
            <pc:sldMk cId="1399955091" sldId="301"/>
            <ac:spMk id="2" creationId="{BABF7CBB-431C-5898-80F4-2F836E6F50EA}"/>
          </ac:spMkLst>
        </pc:spChg>
        <pc:spChg chg="mod">
          <ac:chgData name="Bob Brown" userId="de4355ee-7296-4195-ba97-c8dead83c87d" providerId="ADAL" clId="{FABF1410-8493-47E1-875F-5D850F80B58A}" dt="2023-03-14T21:04:50.210" v="1294" actId="14"/>
          <ac:spMkLst>
            <pc:docMk/>
            <pc:sldMk cId="1399955091" sldId="301"/>
            <ac:spMk id="3" creationId="{00F571D9-AD6F-8C9E-C46B-BC7DC3438D3F}"/>
          </ac:spMkLst>
        </pc:spChg>
      </pc:sldChg>
      <pc:sldChg chg="modSp new mod modAnim modNotesTx">
        <pc:chgData name="Bob Brown" userId="de4355ee-7296-4195-ba97-c8dead83c87d" providerId="ADAL" clId="{FABF1410-8493-47E1-875F-5D850F80B58A}" dt="2023-03-15T12:18:05.278" v="3865" actId="6549"/>
        <pc:sldMkLst>
          <pc:docMk/>
          <pc:sldMk cId="1365888310" sldId="302"/>
        </pc:sldMkLst>
        <pc:spChg chg="mod">
          <ac:chgData name="Bob Brown" userId="de4355ee-7296-4195-ba97-c8dead83c87d" providerId="ADAL" clId="{FABF1410-8493-47E1-875F-5D850F80B58A}" dt="2023-03-14T21:07:09.660" v="1345" actId="20577"/>
          <ac:spMkLst>
            <pc:docMk/>
            <pc:sldMk cId="1365888310" sldId="302"/>
            <ac:spMk id="2" creationId="{8AB5886D-5E31-184C-81E2-358DC7B64092}"/>
          </ac:spMkLst>
        </pc:spChg>
        <pc:spChg chg="mod">
          <ac:chgData name="Bob Brown" userId="de4355ee-7296-4195-ba97-c8dead83c87d" providerId="ADAL" clId="{FABF1410-8493-47E1-875F-5D850F80B58A}" dt="2023-03-15T12:18:05.278" v="3865" actId="6549"/>
          <ac:spMkLst>
            <pc:docMk/>
            <pc:sldMk cId="1365888310" sldId="302"/>
            <ac:spMk id="3" creationId="{2B6E03BB-7F40-8BBD-224A-910A4E0A0BF2}"/>
          </ac:spMkLst>
        </pc:spChg>
      </pc:sldChg>
      <pc:sldChg chg="modSp new mod modAnim modNotesTx">
        <pc:chgData name="Bob Brown" userId="de4355ee-7296-4195-ba97-c8dead83c87d" providerId="ADAL" clId="{FABF1410-8493-47E1-875F-5D850F80B58A}" dt="2023-03-14T21:14:01.508" v="2008"/>
        <pc:sldMkLst>
          <pc:docMk/>
          <pc:sldMk cId="1438899159" sldId="303"/>
        </pc:sldMkLst>
        <pc:spChg chg="mod">
          <ac:chgData name="Bob Brown" userId="de4355ee-7296-4195-ba97-c8dead83c87d" providerId="ADAL" clId="{FABF1410-8493-47E1-875F-5D850F80B58A}" dt="2023-03-14T21:11:06.853" v="1699" actId="20577"/>
          <ac:spMkLst>
            <pc:docMk/>
            <pc:sldMk cId="1438899159" sldId="303"/>
            <ac:spMk id="2" creationId="{4C403204-9B6A-B8C4-E3AA-894BC31A2207}"/>
          </ac:spMkLst>
        </pc:spChg>
        <pc:spChg chg="mod">
          <ac:chgData name="Bob Brown" userId="de4355ee-7296-4195-ba97-c8dead83c87d" providerId="ADAL" clId="{FABF1410-8493-47E1-875F-5D850F80B58A}" dt="2023-03-14T21:13:48.521" v="2005" actId="20577"/>
          <ac:spMkLst>
            <pc:docMk/>
            <pc:sldMk cId="1438899159" sldId="303"/>
            <ac:spMk id="3" creationId="{F62112C7-7A66-C169-03EF-4605A1739F6A}"/>
          </ac:spMkLst>
        </pc:spChg>
      </pc:sldChg>
      <pc:sldChg chg="modSp new mod modAnim modNotesTx">
        <pc:chgData name="Bob Brown" userId="de4355ee-7296-4195-ba97-c8dead83c87d" providerId="ADAL" clId="{FABF1410-8493-47E1-875F-5D850F80B58A}" dt="2023-03-15T12:29:39.237" v="4199" actId="113"/>
        <pc:sldMkLst>
          <pc:docMk/>
          <pc:sldMk cId="414635430" sldId="304"/>
        </pc:sldMkLst>
        <pc:spChg chg="mod">
          <ac:chgData name="Bob Brown" userId="de4355ee-7296-4195-ba97-c8dead83c87d" providerId="ADAL" clId="{FABF1410-8493-47E1-875F-5D850F80B58A}" dt="2023-03-14T22:17:26.792" v="2384" actId="313"/>
          <ac:spMkLst>
            <pc:docMk/>
            <pc:sldMk cId="414635430" sldId="304"/>
            <ac:spMk id="2" creationId="{6DE12C40-3811-9019-9AEA-4E5C82EB68AA}"/>
          </ac:spMkLst>
        </pc:spChg>
        <pc:spChg chg="mod">
          <ac:chgData name="Bob Brown" userId="de4355ee-7296-4195-ba97-c8dead83c87d" providerId="ADAL" clId="{FABF1410-8493-47E1-875F-5D850F80B58A}" dt="2023-03-15T12:29:20.638" v="4198" actId="20577"/>
          <ac:spMkLst>
            <pc:docMk/>
            <pc:sldMk cId="414635430" sldId="304"/>
            <ac:spMk id="3" creationId="{4C64FB87-CDA3-298F-273C-0F03ECD82B5C}"/>
          </ac:spMkLst>
        </pc:spChg>
      </pc:sldChg>
      <pc:sldChg chg="modSp new mod modAnim">
        <pc:chgData name="Bob Brown" userId="de4355ee-7296-4195-ba97-c8dead83c87d" providerId="ADAL" clId="{FABF1410-8493-47E1-875F-5D850F80B58A}" dt="2023-03-14T22:24:43.378" v="3005" actId="20577"/>
        <pc:sldMkLst>
          <pc:docMk/>
          <pc:sldMk cId="963888881" sldId="305"/>
        </pc:sldMkLst>
        <pc:spChg chg="mod">
          <ac:chgData name="Bob Brown" userId="de4355ee-7296-4195-ba97-c8dead83c87d" providerId="ADAL" clId="{FABF1410-8493-47E1-875F-5D850F80B58A}" dt="2023-03-14T22:22:33.431" v="2789" actId="20577"/>
          <ac:spMkLst>
            <pc:docMk/>
            <pc:sldMk cId="963888881" sldId="305"/>
            <ac:spMk id="2" creationId="{481A3F65-28D9-FFA8-5F7E-49C62A3DA3CF}"/>
          </ac:spMkLst>
        </pc:spChg>
        <pc:spChg chg="mod">
          <ac:chgData name="Bob Brown" userId="de4355ee-7296-4195-ba97-c8dead83c87d" providerId="ADAL" clId="{FABF1410-8493-47E1-875F-5D850F80B58A}" dt="2023-03-14T22:24:43.378" v="3005" actId="20577"/>
          <ac:spMkLst>
            <pc:docMk/>
            <pc:sldMk cId="963888881" sldId="305"/>
            <ac:spMk id="3" creationId="{B51A16FF-3E58-4B87-EDA4-0410FE0B89FD}"/>
          </ac:spMkLst>
        </pc:spChg>
      </pc:sldChg>
      <pc:sldChg chg="modSp new mod modAnim modNotesTx">
        <pc:chgData name="Bob Brown" userId="de4355ee-7296-4195-ba97-c8dead83c87d" providerId="ADAL" clId="{FABF1410-8493-47E1-875F-5D850F80B58A}" dt="2023-03-14T22:30:01.141" v="3424" actId="20577"/>
        <pc:sldMkLst>
          <pc:docMk/>
          <pc:sldMk cId="665159282" sldId="306"/>
        </pc:sldMkLst>
        <pc:spChg chg="mod">
          <ac:chgData name="Bob Brown" userId="de4355ee-7296-4195-ba97-c8dead83c87d" providerId="ADAL" clId="{FABF1410-8493-47E1-875F-5D850F80B58A}" dt="2023-03-14T22:25:15.691" v="3015" actId="20577"/>
          <ac:spMkLst>
            <pc:docMk/>
            <pc:sldMk cId="665159282" sldId="306"/>
            <ac:spMk id="2" creationId="{BAC28A58-21C7-625D-0548-95844EC36333}"/>
          </ac:spMkLst>
        </pc:spChg>
        <pc:spChg chg="mod">
          <ac:chgData name="Bob Brown" userId="de4355ee-7296-4195-ba97-c8dead83c87d" providerId="ADAL" clId="{FABF1410-8493-47E1-875F-5D850F80B58A}" dt="2023-03-14T22:29:22.836" v="3356" actId="255"/>
          <ac:spMkLst>
            <pc:docMk/>
            <pc:sldMk cId="665159282" sldId="306"/>
            <ac:spMk id="3" creationId="{FD568A36-6E1A-44C8-5AFF-7387FFD36CF3}"/>
          </ac:spMkLst>
        </pc:spChg>
      </pc:sldChg>
      <pc:sldChg chg="modSp new modAnim modNotesTx">
        <pc:chgData name="Bob Brown" userId="de4355ee-7296-4195-ba97-c8dead83c87d" providerId="ADAL" clId="{FABF1410-8493-47E1-875F-5D850F80B58A}" dt="2023-03-15T12:37:18.157" v="4422" actId="20577"/>
        <pc:sldMkLst>
          <pc:docMk/>
          <pc:sldMk cId="933049793" sldId="307"/>
        </pc:sldMkLst>
        <pc:spChg chg="mod">
          <ac:chgData name="Bob Brown" userId="de4355ee-7296-4195-ba97-c8dead83c87d" providerId="ADAL" clId="{FABF1410-8493-47E1-875F-5D850F80B58A}" dt="2023-03-14T22:33:21.444" v="3634" actId="20577"/>
          <ac:spMkLst>
            <pc:docMk/>
            <pc:sldMk cId="933049793" sldId="307"/>
            <ac:spMk id="2" creationId="{BC3919F7-1C64-EA03-CCA6-E2EB46252CF0}"/>
          </ac:spMkLst>
        </pc:spChg>
        <pc:spChg chg="mod">
          <ac:chgData name="Bob Brown" userId="de4355ee-7296-4195-ba97-c8dead83c87d" providerId="ADAL" clId="{FABF1410-8493-47E1-875F-5D850F80B58A}" dt="2023-03-14T22:33:48.069" v="3640" actId="20577"/>
          <ac:spMkLst>
            <pc:docMk/>
            <pc:sldMk cId="933049793" sldId="307"/>
            <ac:spMk id="3" creationId="{4463BB43-3936-F40A-6EC1-E7DC79D688B7}"/>
          </ac:spMkLst>
        </pc:spChg>
      </pc:sldChg>
      <pc:sldChg chg="modSp new mod modAnim">
        <pc:chgData name="Bob Brown" userId="de4355ee-7296-4195-ba97-c8dead83c87d" providerId="ADAL" clId="{FABF1410-8493-47E1-875F-5D850F80B58A}" dt="2023-03-15T15:11:55.891" v="4713" actId="20577"/>
        <pc:sldMkLst>
          <pc:docMk/>
          <pc:sldMk cId="860523072" sldId="308"/>
        </pc:sldMkLst>
        <pc:spChg chg="mod">
          <ac:chgData name="Bob Brown" userId="de4355ee-7296-4195-ba97-c8dead83c87d" providerId="ADAL" clId="{FABF1410-8493-47E1-875F-5D850F80B58A}" dt="2023-03-14T22:34:25.800" v="3661" actId="20577"/>
          <ac:spMkLst>
            <pc:docMk/>
            <pc:sldMk cId="860523072" sldId="308"/>
            <ac:spMk id="2" creationId="{E3E39B94-B44C-152D-C386-5E72B75EFDF8}"/>
          </ac:spMkLst>
        </pc:spChg>
        <pc:spChg chg="mod">
          <ac:chgData name="Bob Brown" userId="de4355ee-7296-4195-ba97-c8dead83c87d" providerId="ADAL" clId="{FABF1410-8493-47E1-875F-5D850F80B58A}" dt="2023-03-15T15:11:55.891" v="4713" actId="20577"/>
          <ac:spMkLst>
            <pc:docMk/>
            <pc:sldMk cId="860523072" sldId="308"/>
            <ac:spMk id="3" creationId="{B689EA9C-98FB-0360-F5DC-32628279E315}"/>
          </ac:spMkLst>
        </pc:spChg>
      </pc:sldChg>
      <pc:sldChg chg="modSp new mod">
        <pc:chgData name="Bob Brown" userId="de4355ee-7296-4195-ba97-c8dead83c87d" providerId="ADAL" clId="{FABF1410-8493-47E1-875F-5D850F80B58A}" dt="2023-03-14T22:34:33.632" v="3670" actId="20577"/>
        <pc:sldMkLst>
          <pc:docMk/>
          <pc:sldMk cId="3644476557" sldId="309"/>
        </pc:sldMkLst>
        <pc:spChg chg="mod">
          <ac:chgData name="Bob Brown" userId="de4355ee-7296-4195-ba97-c8dead83c87d" providerId="ADAL" clId="{FABF1410-8493-47E1-875F-5D850F80B58A}" dt="2023-03-14T22:34:33.632" v="3670" actId="20577"/>
          <ac:spMkLst>
            <pc:docMk/>
            <pc:sldMk cId="3644476557" sldId="309"/>
            <ac:spMk id="2" creationId="{ADA29276-C4BB-9B4A-A173-3EBEA9725D87}"/>
          </ac:spMkLst>
        </pc:spChg>
      </pc:sldChg>
      <pc:sldChg chg="modSp new del mod">
        <pc:chgData name="Bob Brown" userId="de4355ee-7296-4195-ba97-c8dead83c87d" providerId="ADAL" clId="{FABF1410-8493-47E1-875F-5D850F80B58A}" dt="2023-03-14T22:41:29.389" v="3860" actId="47"/>
        <pc:sldMkLst>
          <pc:docMk/>
          <pc:sldMk cId="1871080725" sldId="310"/>
        </pc:sldMkLst>
        <pc:spChg chg="mod">
          <ac:chgData name="Bob Brown" userId="de4355ee-7296-4195-ba97-c8dead83c87d" providerId="ADAL" clId="{FABF1410-8493-47E1-875F-5D850F80B58A}" dt="2023-03-14T22:34:41.352" v="3675" actId="20577"/>
          <ac:spMkLst>
            <pc:docMk/>
            <pc:sldMk cId="1871080725" sldId="310"/>
            <ac:spMk id="2" creationId="{8F9874CA-5A61-4E25-FC9E-1F02C7B6EF95}"/>
          </ac:spMkLst>
        </pc:spChg>
        <pc:spChg chg="mod">
          <ac:chgData name="Bob Brown" userId="de4355ee-7296-4195-ba97-c8dead83c87d" providerId="ADAL" clId="{FABF1410-8493-47E1-875F-5D850F80B58A}" dt="2023-03-14T22:37:42.303" v="3857" actId="14100"/>
          <ac:spMkLst>
            <pc:docMk/>
            <pc:sldMk cId="1871080725" sldId="310"/>
            <ac:spMk id="3" creationId="{3577A9C6-DEA0-767C-A43F-3ABE8C32F389}"/>
          </ac:spMkLst>
        </pc:spChg>
      </pc:sldChg>
      <pc:sldChg chg="addSp delSp modSp new mod modClrScheme chgLayout modNotesTx">
        <pc:chgData name="Bob Brown" userId="de4355ee-7296-4195-ba97-c8dead83c87d" providerId="ADAL" clId="{FABF1410-8493-47E1-875F-5D850F80B58A}" dt="2023-03-14T22:37:24.885" v="3856" actId="20577"/>
        <pc:sldMkLst>
          <pc:docMk/>
          <pc:sldMk cId="4013757114" sldId="311"/>
        </pc:sldMkLst>
        <pc:spChg chg="mod ord">
          <ac:chgData name="Bob Brown" userId="de4355ee-7296-4195-ba97-c8dead83c87d" providerId="ADAL" clId="{FABF1410-8493-47E1-875F-5D850F80B58A}" dt="2023-03-14T22:35:23.421" v="3706" actId="700"/>
          <ac:spMkLst>
            <pc:docMk/>
            <pc:sldMk cId="4013757114" sldId="311"/>
            <ac:spMk id="2" creationId="{FB8D6B43-7CE2-E5CF-A911-CC7D40B62ADD}"/>
          </ac:spMkLst>
        </pc:spChg>
        <pc:spChg chg="del">
          <ac:chgData name="Bob Brown" userId="de4355ee-7296-4195-ba97-c8dead83c87d" providerId="ADAL" clId="{FABF1410-8493-47E1-875F-5D850F80B58A}" dt="2023-03-14T22:35:23.421" v="3706" actId="700"/>
          <ac:spMkLst>
            <pc:docMk/>
            <pc:sldMk cId="4013757114" sldId="311"/>
            <ac:spMk id="3" creationId="{91604811-1124-6766-535D-7A38386CD06B}"/>
          </ac:spMkLst>
        </pc:spChg>
        <pc:picChg chg="add mod">
          <ac:chgData name="Bob Brown" userId="de4355ee-7296-4195-ba97-c8dead83c87d" providerId="ADAL" clId="{FABF1410-8493-47E1-875F-5D850F80B58A}" dt="2023-03-14T22:36:30.499" v="3714" actId="1076"/>
          <ac:picMkLst>
            <pc:docMk/>
            <pc:sldMk cId="4013757114" sldId="311"/>
            <ac:picMk id="5" creationId="{D2C847D6-E253-C0BA-A42D-FCBCAD5D8176}"/>
          </ac:picMkLst>
        </pc:picChg>
      </pc:sldChg>
      <pc:sldChg chg="add">
        <pc:chgData name="Bob Brown" userId="de4355ee-7296-4195-ba97-c8dead83c87d" providerId="ADAL" clId="{FABF1410-8493-47E1-875F-5D850F80B58A}" dt="2023-03-14T22:41:23.374" v="3859"/>
        <pc:sldMkLst>
          <pc:docMk/>
          <pc:sldMk cId="2836052114" sldId="312"/>
        </pc:sldMkLst>
      </pc:sldChg>
      <pc:sldChg chg="addSp modSp add mod ord modNotesTx">
        <pc:chgData name="Bob Brown" userId="de4355ee-7296-4195-ba97-c8dead83c87d" providerId="ADAL" clId="{FABF1410-8493-47E1-875F-5D850F80B58A}" dt="2023-03-15T12:27:48.129" v="4158" actId="20577"/>
        <pc:sldMkLst>
          <pc:docMk/>
          <pc:sldMk cId="2997350036" sldId="313"/>
        </pc:sldMkLst>
        <pc:spChg chg="add mod">
          <ac:chgData name="Bob Brown" userId="de4355ee-7296-4195-ba97-c8dead83c87d" providerId="ADAL" clId="{FABF1410-8493-47E1-875F-5D850F80B58A}" dt="2023-03-15T12:26:48.696" v="3997" actId="1038"/>
          <ac:spMkLst>
            <pc:docMk/>
            <pc:sldMk cId="2997350036" sldId="313"/>
            <ac:spMk id="2" creationId="{FE66E6DF-EFF4-1636-47FA-04A0D297F8F2}"/>
          </ac:spMkLst>
        </pc:spChg>
        <pc:spChg chg="mod">
          <ac:chgData name="Bob Brown" userId="de4355ee-7296-4195-ba97-c8dead83c87d" providerId="ADAL" clId="{FABF1410-8493-47E1-875F-5D850F80B58A}" dt="2023-03-15T12:25:57.242" v="3985"/>
          <ac:spMkLst>
            <pc:docMk/>
            <pc:sldMk cId="2997350036" sldId="313"/>
            <ac:spMk id="9218" creationId="{00000000-0000-0000-0000-000000000000}"/>
          </ac:spMkLst>
        </pc:spChg>
      </pc:sldChg>
      <pc:sldChg chg="modSp new mod modAnim modNotesTx">
        <pc:chgData name="Bob Brown" userId="de4355ee-7296-4195-ba97-c8dead83c87d" providerId="ADAL" clId="{FABF1410-8493-47E1-875F-5D850F80B58A}" dt="2023-03-15T15:20:27.869" v="5143" actId="20577"/>
        <pc:sldMkLst>
          <pc:docMk/>
          <pc:sldMk cId="646376439" sldId="314"/>
        </pc:sldMkLst>
        <pc:spChg chg="mod">
          <ac:chgData name="Bob Brown" userId="de4355ee-7296-4195-ba97-c8dead83c87d" providerId="ADAL" clId="{FABF1410-8493-47E1-875F-5D850F80B58A}" dt="2023-03-15T15:13:47.191" v="4731" actId="20577"/>
          <ac:spMkLst>
            <pc:docMk/>
            <pc:sldMk cId="646376439" sldId="314"/>
            <ac:spMk id="2" creationId="{A03A1DB7-9DDB-379F-1BCC-C55AB375492B}"/>
          </ac:spMkLst>
        </pc:spChg>
        <pc:spChg chg="mod">
          <ac:chgData name="Bob Brown" userId="de4355ee-7296-4195-ba97-c8dead83c87d" providerId="ADAL" clId="{FABF1410-8493-47E1-875F-5D850F80B58A}" dt="2023-03-15T15:20:27.869" v="5143" actId="20577"/>
          <ac:spMkLst>
            <pc:docMk/>
            <pc:sldMk cId="646376439" sldId="314"/>
            <ac:spMk id="3" creationId="{3621DC6F-08C3-5404-EDED-C6CF4D6F94F4}"/>
          </ac:spMkLst>
        </pc:spChg>
      </pc:sldChg>
      <pc:sldChg chg="addSp modSp new mod modAnim">
        <pc:chgData name="Bob Brown" userId="de4355ee-7296-4195-ba97-c8dead83c87d" providerId="ADAL" clId="{FABF1410-8493-47E1-875F-5D850F80B58A}" dt="2023-03-15T15:33:40.465" v="5567" actId="20577"/>
        <pc:sldMkLst>
          <pc:docMk/>
          <pc:sldMk cId="1826254873" sldId="315"/>
        </pc:sldMkLst>
        <pc:spChg chg="mod">
          <ac:chgData name="Bob Brown" userId="de4355ee-7296-4195-ba97-c8dead83c87d" providerId="ADAL" clId="{FABF1410-8493-47E1-875F-5D850F80B58A}" dt="2023-03-15T15:18:28.849" v="5017" actId="20577"/>
          <ac:spMkLst>
            <pc:docMk/>
            <pc:sldMk cId="1826254873" sldId="315"/>
            <ac:spMk id="2" creationId="{81BB198A-6547-9C50-9C65-0DCAD533867E}"/>
          </ac:spMkLst>
        </pc:spChg>
        <pc:spChg chg="mod">
          <ac:chgData name="Bob Brown" userId="de4355ee-7296-4195-ba97-c8dead83c87d" providerId="ADAL" clId="{FABF1410-8493-47E1-875F-5D850F80B58A}" dt="2023-03-15T15:33:40.465" v="5567" actId="20577"/>
          <ac:spMkLst>
            <pc:docMk/>
            <pc:sldMk cId="1826254873" sldId="315"/>
            <ac:spMk id="3" creationId="{48DD62DA-B346-4DDB-F1AE-CE120E633D23}"/>
          </ac:spMkLst>
        </pc:spChg>
        <pc:picChg chg="add mod">
          <ac:chgData name="Bob Brown" userId="de4355ee-7296-4195-ba97-c8dead83c87d" providerId="ADAL" clId="{FABF1410-8493-47E1-875F-5D850F80B58A}" dt="2023-03-15T15:21:30.040" v="5146" actId="1076"/>
          <ac:picMkLst>
            <pc:docMk/>
            <pc:sldMk cId="1826254873" sldId="315"/>
            <ac:picMk id="4" creationId="{9A209966-5F2D-47E9-A351-93510EE715F1}"/>
          </ac:picMkLst>
        </pc:picChg>
      </pc:sldChg>
      <pc:sldChg chg="modSp new mod modAnim">
        <pc:chgData name="Bob Brown" userId="de4355ee-7296-4195-ba97-c8dead83c87d" providerId="ADAL" clId="{FABF1410-8493-47E1-875F-5D850F80B58A}" dt="2023-03-15T15:32:43.779" v="5524" actId="20577"/>
        <pc:sldMkLst>
          <pc:docMk/>
          <pc:sldMk cId="2434137744" sldId="316"/>
        </pc:sldMkLst>
        <pc:spChg chg="mod">
          <ac:chgData name="Bob Brown" userId="de4355ee-7296-4195-ba97-c8dead83c87d" providerId="ADAL" clId="{FABF1410-8493-47E1-875F-5D850F80B58A}" dt="2023-03-15T15:29:39.352" v="5354" actId="20577"/>
          <ac:spMkLst>
            <pc:docMk/>
            <pc:sldMk cId="2434137744" sldId="316"/>
            <ac:spMk id="2" creationId="{5B64D562-F1FC-7AE8-FD17-ADAC187AE23C}"/>
          </ac:spMkLst>
        </pc:spChg>
        <pc:spChg chg="mod">
          <ac:chgData name="Bob Brown" userId="de4355ee-7296-4195-ba97-c8dead83c87d" providerId="ADAL" clId="{FABF1410-8493-47E1-875F-5D850F80B58A}" dt="2023-03-15T15:32:43.779" v="5524" actId="20577"/>
          <ac:spMkLst>
            <pc:docMk/>
            <pc:sldMk cId="2434137744" sldId="316"/>
            <ac:spMk id="3" creationId="{E0F7D900-9F5E-F601-4E43-A071FDBADA79}"/>
          </ac:spMkLst>
        </pc:spChg>
      </pc:sldChg>
      <pc:sldMasterChg chg="add del addSldLayout delSldLayout">
        <pc:chgData name="Bob Brown" userId="de4355ee-7296-4195-ba97-c8dead83c87d" providerId="ADAL" clId="{FABF1410-8493-47E1-875F-5D850F80B58A}" dt="2023-03-14T21:34:02.289" v="2151" actId="47"/>
        <pc:sldMasterMkLst>
          <pc:docMk/>
          <pc:sldMasterMk cId="1341666182" sldId="2147483711"/>
        </pc:sldMasterMkLst>
        <pc:sldLayoutChg chg="add del">
          <pc:chgData name="Bob Brown" userId="de4355ee-7296-4195-ba97-c8dead83c87d" providerId="ADAL" clId="{FABF1410-8493-47E1-875F-5D850F80B58A}" dt="2023-03-14T21:34:02.289" v="2151" actId="47"/>
          <pc:sldLayoutMkLst>
            <pc:docMk/>
            <pc:sldMasterMk cId="1341666182" sldId="2147483711"/>
            <pc:sldLayoutMk cId="3953352741" sldId="2147483717"/>
          </pc:sldLayoutMkLst>
        </pc:sldLayoutChg>
      </pc:sldMasterChg>
    </pc:docChg>
  </pc:docChgLst>
  <pc:docChgLst>
    <pc:chgData name="Donald Privitera" userId="S::dprivit2@kennesaw.edu::b19266b5-85bb-4cd7-abc7-9d22c2c9327d" providerId="AD" clId="Web-{F0C177DE-1E1A-8838-BE00-A6CAE08EFDA3}"/>
    <pc:docChg chg="modSld">
      <pc:chgData name="Donald Privitera" userId="S::dprivit2@kennesaw.edu::b19266b5-85bb-4cd7-abc7-9d22c2c9327d" providerId="AD" clId="Web-{F0C177DE-1E1A-8838-BE00-A6CAE08EFDA3}" dt="2023-05-13T18:03:48.551" v="150"/>
      <pc:docMkLst>
        <pc:docMk/>
      </pc:docMkLst>
      <pc:sldChg chg="modSp">
        <pc:chgData name="Donald Privitera" userId="S::dprivit2@kennesaw.edu::b19266b5-85bb-4cd7-abc7-9d22c2c9327d" providerId="AD" clId="Web-{F0C177DE-1E1A-8838-BE00-A6CAE08EFDA3}" dt="2023-05-13T17:53:56.344" v="0"/>
        <pc:sldMkLst>
          <pc:docMk/>
          <pc:sldMk cId="3095576246" sldId="256"/>
        </pc:sldMkLst>
        <pc:grpChg chg="mod">
          <ac:chgData name="Donald Privitera" userId="S::dprivit2@kennesaw.edu::b19266b5-85bb-4cd7-abc7-9d22c2c9327d" providerId="AD" clId="Web-{F0C177DE-1E1A-8838-BE00-A6CAE08EFDA3}" dt="2023-05-13T17:53:56.344" v="0"/>
          <ac:grpSpMkLst>
            <pc:docMk/>
            <pc:sldMk cId="3095576246" sldId="256"/>
            <ac:grpSpMk id="4" creationId="{70D8C064-1CA3-4C25-7F82-CD093C8EE46A}"/>
          </ac:grpSpMkLst>
        </pc:grpChg>
      </pc:sldChg>
      <pc:sldChg chg="modSp">
        <pc:chgData name="Donald Privitera" userId="S::dprivit2@kennesaw.edu::b19266b5-85bb-4cd7-abc7-9d22c2c9327d" providerId="AD" clId="Web-{F0C177DE-1E1A-8838-BE00-A6CAE08EFDA3}" dt="2023-05-13T17:54:30.829" v="4"/>
        <pc:sldMkLst>
          <pc:docMk/>
          <pc:sldMk cId="3114136726" sldId="263"/>
        </pc:sldMkLst>
        <pc:spChg chg="mod">
          <ac:chgData name="Donald Privitera" userId="S::dprivit2@kennesaw.edu::b19266b5-85bb-4cd7-abc7-9d22c2c9327d" providerId="AD" clId="Web-{F0C177DE-1E1A-8838-BE00-A6CAE08EFDA3}" dt="2023-05-13T17:54:22.079" v="2"/>
          <ac:spMkLst>
            <pc:docMk/>
            <pc:sldMk cId="3114136726" sldId="263"/>
            <ac:spMk id="9220" creationId="{00000000-0000-0000-0000-000000000000}"/>
          </ac:spMkLst>
        </pc:spChg>
        <pc:spChg chg="mod">
          <ac:chgData name="Donald Privitera" userId="S::dprivit2@kennesaw.edu::b19266b5-85bb-4cd7-abc7-9d22c2c9327d" providerId="AD" clId="Web-{F0C177DE-1E1A-8838-BE00-A6CAE08EFDA3}" dt="2023-05-13T17:54:27.548" v="3"/>
          <ac:spMkLst>
            <pc:docMk/>
            <pc:sldMk cId="3114136726" sldId="263"/>
            <ac:spMk id="9222" creationId="{00000000-0000-0000-0000-000000000000}"/>
          </ac:spMkLst>
        </pc:spChg>
        <pc:grpChg chg="mod">
          <ac:chgData name="Donald Privitera" userId="S::dprivit2@kennesaw.edu::b19266b5-85bb-4cd7-abc7-9d22c2c9327d" providerId="AD" clId="Web-{F0C177DE-1E1A-8838-BE00-A6CAE08EFDA3}" dt="2023-05-13T17:54:16.970" v="1"/>
          <ac:grpSpMkLst>
            <pc:docMk/>
            <pc:sldMk cId="3114136726" sldId="263"/>
            <ac:grpSpMk id="9219" creationId="{00000000-0000-0000-0000-000000000000}"/>
          </ac:grpSpMkLst>
        </pc:grpChg>
        <pc:grpChg chg="mod">
          <ac:chgData name="Donald Privitera" userId="S::dprivit2@kennesaw.edu::b19266b5-85bb-4cd7-abc7-9d22c2c9327d" providerId="AD" clId="Web-{F0C177DE-1E1A-8838-BE00-A6CAE08EFDA3}" dt="2023-05-13T17:54:30.829" v="4"/>
          <ac:grpSpMkLst>
            <pc:docMk/>
            <pc:sldMk cId="3114136726" sldId="263"/>
            <ac:grpSpMk id="9223" creationId="{00000000-0000-0000-0000-000000000000}"/>
          </ac:grpSpMkLst>
        </pc:grpChg>
      </pc:sldChg>
      <pc:sldChg chg="modSp">
        <pc:chgData name="Donald Privitera" userId="S::dprivit2@kennesaw.edu::b19266b5-85bb-4cd7-abc7-9d22c2c9327d" providerId="AD" clId="Web-{F0C177DE-1E1A-8838-BE00-A6CAE08EFDA3}" dt="2023-05-13T17:56:34.474" v="38"/>
        <pc:sldMkLst>
          <pc:docMk/>
          <pc:sldMk cId="1112578060" sldId="269"/>
        </pc:sldMkLst>
        <pc:spChg chg="mod">
          <ac:chgData name="Donald Privitera" userId="S::dprivit2@kennesaw.edu::b19266b5-85bb-4cd7-abc7-9d22c2c9327d" providerId="AD" clId="Web-{F0C177DE-1E1A-8838-BE00-A6CAE08EFDA3}" dt="2023-05-13T17:56:15.520" v="33"/>
          <ac:spMkLst>
            <pc:docMk/>
            <pc:sldMk cId="1112578060" sldId="269"/>
            <ac:spMk id="6" creationId="{00000000-0000-0000-0000-000000000000}"/>
          </ac:spMkLst>
        </pc:spChg>
        <pc:grpChg chg="mod">
          <ac:chgData name="Donald Privitera" userId="S::dprivit2@kennesaw.edu::b19266b5-85bb-4cd7-abc7-9d22c2c9327d" providerId="AD" clId="Web-{F0C177DE-1E1A-8838-BE00-A6CAE08EFDA3}" dt="2023-05-13T17:56:30.927" v="37"/>
          <ac:grpSpMkLst>
            <pc:docMk/>
            <pc:sldMk cId="1112578060" sldId="269"/>
            <ac:grpSpMk id="40" creationId="{00000000-0000-0000-0000-000000000000}"/>
          </ac:grpSpMkLst>
        </pc:grpChg>
        <pc:grpChg chg="mod">
          <ac:chgData name="Donald Privitera" userId="S::dprivit2@kennesaw.edu::b19266b5-85bb-4cd7-abc7-9d22c2c9327d" providerId="AD" clId="Web-{F0C177DE-1E1A-8838-BE00-A6CAE08EFDA3}" dt="2023-05-13T17:56:24.333" v="35"/>
          <ac:grpSpMkLst>
            <pc:docMk/>
            <pc:sldMk cId="1112578060" sldId="269"/>
            <ac:grpSpMk id="41" creationId="{00000000-0000-0000-0000-000000000000}"/>
          </ac:grpSpMkLst>
        </pc:grpChg>
        <pc:cxnChg chg="mod">
          <ac:chgData name="Donald Privitera" userId="S::dprivit2@kennesaw.edu::b19266b5-85bb-4cd7-abc7-9d22c2c9327d" providerId="AD" clId="Web-{F0C177DE-1E1A-8838-BE00-A6CAE08EFDA3}" dt="2023-05-13T17:56:20.333" v="34"/>
          <ac:cxnSpMkLst>
            <pc:docMk/>
            <pc:sldMk cId="1112578060" sldId="269"/>
            <ac:cxnSpMk id="10" creationId="{00000000-0000-0000-0000-000000000000}"/>
          </ac:cxnSpMkLst>
        </pc:cxnChg>
        <pc:cxnChg chg="mod">
          <ac:chgData name="Donald Privitera" userId="S::dprivit2@kennesaw.edu::b19266b5-85bb-4cd7-abc7-9d22c2c9327d" providerId="AD" clId="Web-{F0C177DE-1E1A-8838-BE00-A6CAE08EFDA3}" dt="2023-05-13T17:56:27.255" v="36"/>
          <ac:cxnSpMkLst>
            <pc:docMk/>
            <pc:sldMk cId="1112578060" sldId="269"/>
            <ac:cxnSpMk id="24" creationId="{00000000-0000-0000-0000-000000000000}"/>
          </ac:cxnSpMkLst>
        </pc:cxnChg>
        <pc:cxnChg chg="mod">
          <ac:chgData name="Donald Privitera" userId="S::dprivit2@kennesaw.edu::b19266b5-85bb-4cd7-abc7-9d22c2c9327d" providerId="AD" clId="Web-{F0C177DE-1E1A-8838-BE00-A6CAE08EFDA3}" dt="2023-05-13T17:56:34.474" v="38"/>
          <ac:cxnSpMkLst>
            <pc:docMk/>
            <pc:sldMk cId="1112578060" sldId="269"/>
            <ac:cxnSpMk id="44" creationId="{00000000-0000-0000-0000-000000000000}"/>
          </ac:cxnSpMkLst>
        </pc:cxnChg>
      </pc:sldChg>
      <pc:sldChg chg="modSp">
        <pc:chgData name="Donald Privitera" userId="S::dprivit2@kennesaw.edu::b19266b5-85bb-4cd7-abc7-9d22c2c9327d" providerId="AD" clId="Web-{F0C177DE-1E1A-8838-BE00-A6CAE08EFDA3}" dt="2023-05-13T17:55:57.520" v="32"/>
        <pc:sldMkLst>
          <pc:docMk/>
          <pc:sldMk cId="565811968" sldId="270"/>
        </pc:sldMkLst>
        <pc:picChg chg="mod">
          <ac:chgData name="Donald Privitera" userId="S::dprivit2@kennesaw.edu::b19266b5-85bb-4cd7-abc7-9d22c2c9327d" providerId="AD" clId="Web-{F0C177DE-1E1A-8838-BE00-A6CAE08EFDA3}" dt="2023-05-13T17:55:57.520" v="32"/>
          <ac:picMkLst>
            <pc:docMk/>
            <pc:sldMk cId="565811968" sldId="270"/>
            <ac:picMk id="3" creationId="{6ACAC8F4-EC00-F727-C1F9-6036757EF1D4}"/>
          </ac:picMkLst>
        </pc:picChg>
      </pc:sldChg>
      <pc:sldChg chg="modSp">
        <pc:chgData name="Donald Privitera" userId="S::dprivit2@kennesaw.edu::b19266b5-85bb-4cd7-abc7-9d22c2c9327d" providerId="AD" clId="Web-{F0C177DE-1E1A-8838-BE00-A6CAE08EFDA3}" dt="2023-05-13T17:57:41.695" v="54"/>
        <pc:sldMkLst>
          <pc:docMk/>
          <pc:sldMk cId="2569982016" sldId="277"/>
        </pc:sldMkLst>
        <pc:spChg chg="mod">
          <ac:chgData name="Donald Privitera" userId="S::dprivit2@kennesaw.edu::b19266b5-85bb-4cd7-abc7-9d22c2c9327d" providerId="AD" clId="Web-{F0C177DE-1E1A-8838-BE00-A6CAE08EFDA3}" dt="2023-05-13T17:57:41.695" v="54"/>
          <ac:spMkLst>
            <pc:docMk/>
            <pc:sldMk cId="2569982016" sldId="277"/>
            <ac:spMk id="2" creationId="{00000000-0000-0000-0000-000000000000}"/>
          </ac:spMkLst>
        </pc:spChg>
        <pc:spChg chg="mod">
          <ac:chgData name="Donald Privitera" userId="S::dprivit2@kennesaw.edu::b19266b5-85bb-4cd7-abc7-9d22c2c9327d" providerId="AD" clId="Web-{F0C177DE-1E1A-8838-BE00-A6CAE08EFDA3}" dt="2023-05-13T17:56:49.443" v="39"/>
          <ac:spMkLst>
            <pc:docMk/>
            <pc:sldMk cId="2569982016" sldId="277"/>
            <ac:spMk id="21507" creationId="{00000000-0000-0000-0000-000000000000}"/>
          </ac:spMkLst>
        </pc:spChg>
        <pc:spChg chg="mod">
          <ac:chgData name="Donald Privitera" userId="S::dprivit2@kennesaw.edu::b19266b5-85bb-4cd7-abc7-9d22c2c9327d" providerId="AD" clId="Web-{F0C177DE-1E1A-8838-BE00-A6CAE08EFDA3}" dt="2023-05-13T17:56:54.443" v="40"/>
          <ac:spMkLst>
            <pc:docMk/>
            <pc:sldMk cId="2569982016" sldId="277"/>
            <ac:spMk id="21508" creationId="{00000000-0000-0000-0000-000000000000}"/>
          </ac:spMkLst>
        </pc:spChg>
        <pc:spChg chg="mod">
          <ac:chgData name="Donald Privitera" userId="S::dprivit2@kennesaw.edu::b19266b5-85bb-4cd7-abc7-9d22c2c9327d" providerId="AD" clId="Web-{F0C177DE-1E1A-8838-BE00-A6CAE08EFDA3}" dt="2023-05-13T17:56:57.131" v="41"/>
          <ac:spMkLst>
            <pc:docMk/>
            <pc:sldMk cId="2569982016" sldId="277"/>
            <ac:spMk id="21509" creationId="{00000000-0000-0000-0000-000000000000}"/>
          </ac:spMkLst>
        </pc:spChg>
        <pc:spChg chg="mod">
          <ac:chgData name="Donald Privitera" userId="S::dprivit2@kennesaw.edu::b19266b5-85bb-4cd7-abc7-9d22c2c9327d" providerId="AD" clId="Web-{F0C177DE-1E1A-8838-BE00-A6CAE08EFDA3}" dt="2023-05-13T17:57:00.662" v="42"/>
          <ac:spMkLst>
            <pc:docMk/>
            <pc:sldMk cId="2569982016" sldId="277"/>
            <ac:spMk id="21510" creationId="{00000000-0000-0000-0000-000000000000}"/>
          </ac:spMkLst>
        </pc:spChg>
        <pc:spChg chg="mod">
          <ac:chgData name="Donald Privitera" userId="S::dprivit2@kennesaw.edu::b19266b5-85bb-4cd7-abc7-9d22c2c9327d" providerId="AD" clId="Web-{F0C177DE-1E1A-8838-BE00-A6CAE08EFDA3}" dt="2023-05-13T17:57:03.959" v="43"/>
          <ac:spMkLst>
            <pc:docMk/>
            <pc:sldMk cId="2569982016" sldId="277"/>
            <ac:spMk id="21511" creationId="{00000000-0000-0000-0000-000000000000}"/>
          </ac:spMkLst>
        </pc:spChg>
        <pc:spChg chg="mod">
          <ac:chgData name="Donald Privitera" userId="S::dprivit2@kennesaw.edu::b19266b5-85bb-4cd7-abc7-9d22c2c9327d" providerId="AD" clId="Web-{F0C177DE-1E1A-8838-BE00-A6CAE08EFDA3}" dt="2023-05-13T17:57:08.537" v="44"/>
          <ac:spMkLst>
            <pc:docMk/>
            <pc:sldMk cId="2569982016" sldId="277"/>
            <ac:spMk id="21512" creationId="{00000000-0000-0000-0000-000000000000}"/>
          </ac:spMkLst>
        </pc:spChg>
        <pc:spChg chg="mod">
          <ac:chgData name="Donald Privitera" userId="S::dprivit2@kennesaw.edu::b19266b5-85bb-4cd7-abc7-9d22c2c9327d" providerId="AD" clId="Web-{F0C177DE-1E1A-8838-BE00-A6CAE08EFDA3}" dt="2023-05-13T17:57:11.319" v="45"/>
          <ac:spMkLst>
            <pc:docMk/>
            <pc:sldMk cId="2569982016" sldId="277"/>
            <ac:spMk id="21513" creationId="{00000000-0000-0000-0000-000000000000}"/>
          </ac:spMkLst>
        </pc:spChg>
        <pc:spChg chg="mod">
          <ac:chgData name="Donald Privitera" userId="S::dprivit2@kennesaw.edu::b19266b5-85bb-4cd7-abc7-9d22c2c9327d" providerId="AD" clId="Web-{F0C177DE-1E1A-8838-BE00-A6CAE08EFDA3}" dt="2023-05-13T17:57:14.038" v="46"/>
          <ac:spMkLst>
            <pc:docMk/>
            <pc:sldMk cId="2569982016" sldId="277"/>
            <ac:spMk id="21514" creationId="{00000000-0000-0000-0000-000000000000}"/>
          </ac:spMkLst>
        </pc:spChg>
        <pc:spChg chg="mod">
          <ac:chgData name="Donald Privitera" userId="S::dprivit2@kennesaw.edu::b19266b5-85bb-4cd7-abc7-9d22c2c9327d" providerId="AD" clId="Web-{F0C177DE-1E1A-8838-BE00-A6CAE08EFDA3}" dt="2023-05-13T17:57:16.928" v="47"/>
          <ac:spMkLst>
            <pc:docMk/>
            <pc:sldMk cId="2569982016" sldId="277"/>
            <ac:spMk id="21521" creationId="{00000000-0000-0000-0000-000000000000}"/>
          </ac:spMkLst>
        </pc:spChg>
        <pc:spChg chg="mod">
          <ac:chgData name="Donald Privitera" userId="S::dprivit2@kennesaw.edu::b19266b5-85bb-4cd7-abc7-9d22c2c9327d" providerId="AD" clId="Web-{F0C177DE-1E1A-8838-BE00-A6CAE08EFDA3}" dt="2023-05-13T17:57:20.038" v="48"/>
          <ac:spMkLst>
            <pc:docMk/>
            <pc:sldMk cId="2569982016" sldId="277"/>
            <ac:spMk id="21522" creationId="{00000000-0000-0000-0000-000000000000}"/>
          </ac:spMkLst>
        </pc:spChg>
        <pc:spChg chg="mod">
          <ac:chgData name="Donald Privitera" userId="S::dprivit2@kennesaw.edu::b19266b5-85bb-4cd7-abc7-9d22c2c9327d" providerId="AD" clId="Web-{F0C177DE-1E1A-8838-BE00-A6CAE08EFDA3}" dt="2023-05-13T17:57:22.803" v="49"/>
          <ac:spMkLst>
            <pc:docMk/>
            <pc:sldMk cId="2569982016" sldId="277"/>
            <ac:spMk id="21523" creationId="{00000000-0000-0000-0000-000000000000}"/>
          </ac:spMkLst>
        </pc:spChg>
        <pc:spChg chg="mod">
          <ac:chgData name="Donald Privitera" userId="S::dprivit2@kennesaw.edu::b19266b5-85bb-4cd7-abc7-9d22c2c9327d" providerId="AD" clId="Web-{F0C177DE-1E1A-8838-BE00-A6CAE08EFDA3}" dt="2023-05-13T17:57:25.788" v="50"/>
          <ac:spMkLst>
            <pc:docMk/>
            <pc:sldMk cId="2569982016" sldId="277"/>
            <ac:spMk id="21525" creationId="{00000000-0000-0000-0000-000000000000}"/>
          </ac:spMkLst>
        </pc:spChg>
        <pc:spChg chg="mod">
          <ac:chgData name="Donald Privitera" userId="S::dprivit2@kennesaw.edu::b19266b5-85bb-4cd7-abc7-9d22c2c9327d" providerId="AD" clId="Web-{F0C177DE-1E1A-8838-BE00-A6CAE08EFDA3}" dt="2023-05-13T17:57:28.647" v="51"/>
          <ac:spMkLst>
            <pc:docMk/>
            <pc:sldMk cId="2569982016" sldId="277"/>
            <ac:spMk id="21526" creationId="{00000000-0000-0000-0000-000000000000}"/>
          </ac:spMkLst>
        </pc:spChg>
        <pc:spChg chg="mod">
          <ac:chgData name="Donald Privitera" userId="S::dprivit2@kennesaw.edu::b19266b5-85bb-4cd7-abc7-9d22c2c9327d" providerId="AD" clId="Web-{F0C177DE-1E1A-8838-BE00-A6CAE08EFDA3}" dt="2023-05-13T17:57:31.898" v="52"/>
          <ac:spMkLst>
            <pc:docMk/>
            <pc:sldMk cId="2569982016" sldId="277"/>
            <ac:spMk id="21527" creationId="{00000000-0000-0000-0000-000000000000}"/>
          </ac:spMkLst>
        </pc:spChg>
        <pc:cxnChg chg="mod">
          <ac:chgData name="Donald Privitera" userId="S::dprivit2@kennesaw.edu::b19266b5-85bb-4cd7-abc7-9d22c2c9327d" providerId="AD" clId="Web-{F0C177DE-1E1A-8838-BE00-A6CAE08EFDA3}" dt="2023-05-13T17:57:37.804" v="53"/>
          <ac:cxnSpMkLst>
            <pc:docMk/>
            <pc:sldMk cId="2569982016" sldId="277"/>
            <ac:cxnSpMk id="30" creationId="{00000000-0000-0000-0000-000000000000}"/>
          </ac:cxnSpMkLst>
        </pc:cxnChg>
      </pc:sldChg>
      <pc:sldChg chg="modSp">
        <pc:chgData name="Donald Privitera" userId="S::dprivit2@kennesaw.edu::b19266b5-85bb-4cd7-abc7-9d22c2c9327d" providerId="AD" clId="Web-{F0C177DE-1E1A-8838-BE00-A6CAE08EFDA3}" dt="2023-05-13T17:59:03.182" v="78"/>
        <pc:sldMkLst>
          <pc:docMk/>
          <pc:sldMk cId="3205767227" sldId="286"/>
        </pc:sldMkLst>
        <pc:spChg chg="mod">
          <ac:chgData name="Donald Privitera" userId="S::dprivit2@kennesaw.edu::b19266b5-85bb-4cd7-abc7-9d22c2c9327d" providerId="AD" clId="Web-{F0C177DE-1E1A-8838-BE00-A6CAE08EFDA3}" dt="2023-05-13T17:57:52.414" v="55"/>
          <ac:spMkLst>
            <pc:docMk/>
            <pc:sldMk cId="3205767227" sldId="286"/>
            <ac:spMk id="29700" creationId="{00000000-0000-0000-0000-000000000000}"/>
          </ac:spMkLst>
        </pc:spChg>
        <pc:picChg chg="mod">
          <ac:chgData name="Donald Privitera" userId="S::dprivit2@kennesaw.edu::b19266b5-85bb-4cd7-abc7-9d22c2c9327d" providerId="AD" clId="Web-{F0C177DE-1E1A-8838-BE00-A6CAE08EFDA3}" dt="2023-05-13T17:59:03.182" v="78"/>
          <ac:picMkLst>
            <pc:docMk/>
            <pc:sldMk cId="3205767227" sldId="286"/>
            <ac:picMk id="3" creationId="{A94E7D0C-D871-5141-9CF1-C115F4720DE4}"/>
          </ac:picMkLst>
        </pc:picChg>
      </pc:sldChg>
      <pc:sldChg chg="modSp">
        <pc:chgData name="Donald Privitera" userId="S::dprivit2@kennesaw.edu::b19266b5-85bb-4cd7-abc7-9d22c2c9327d" providerId="AD" clId="Web-{F0C177DE-1E1A-8838-BE00-A6CAE08EFDA3}" dt="2023-05-13T18:00:01.059" v="94"/>
        <pc:sldMkLst>
          <pc:docMk/>
          <pc:sldMk cId="3317976231" sldId="290"/>
        </pc:sldMkLst>
        <pc:spChg chg="mod">
          <ac:chgData name="Donald Privitera" userId="S::dprivit2@kennesaw.edu::b19266b5-85bb-4cd7-abc7-9d22c2c9327d" providerId="AD" clId="Web-{F0C177DE-1E1A-8838-BE00-A6CAE08EFDA3}" dt="2023-05-13T17:59:15.088" v="79"/>
          <ac:spMkLst>
            <pc:docMk/>
            <pc:sldMk cId="3317976231" sldId="290"/>
            <ac:spMk id="33795" creationId="{00000000-0000-0000-0000-000000000000}"/>
          </ac:spMkLst>
        </pc:spChg>
        <pc:spChg chg="mod">
          <ac:chgData name="Donald Privitera" userId="S::dprivit2@kennesaw.edu::b19266b5-85bb-4cd7-abc7-9d22c2c9327d" providerId="AD" clId="Web-{F0C177DE-1E1A-8838-BE00-A6CAE08EFDA3}" dt="2023-05-13T17:59:17.823" v="80"/>
          <ac:spMkLst>
            <pc:docMk/>
            <pc:sldMk cId="3317976231" sldId="290"/>
            <ac:spMk id="33796" creationId="{00000000-0000-0000-0000-000000000000}"/>
          </ac:spMkLst>
        </pc:spChg>
        <pc:spChg chg="mod">
          <ac:chgData name="Donald Privitera" userId="S::dprivit2@kennesaw.edu::b19266b5-85bb-4cd7-abc7-9d22c2c9327d" providerId="AD" clId="Web-{F0C177DE-1E1A-8838-BE00-A6CAE08EFDA3}" dt="2023-05-13T17:59:20.995" v="81"/>
          <ac:spMkLst>
            <pc:docMk/>
            <pc:sldMk cId="3317976231" sldId="290"/>
            <ac:spMk id="33797" creationId="{00000000-0000-0000-0000-000000000000}"/>
          </ac:spMkLst>
        </pc:spChg>
        <pc:spChg chg="mod">
          <ac:chgData name="Donald Privitera" userId="S::dprivit2@kennesaw.edu::b19266b5-85bb-4cd7-abc7-9d22c2c9327d" providerId="AD" clId="Web-{F0C177DE-1E1A-8838-BE00-A6CAE08EFDA3}" dt="2023-05-13T17:59:23.714" v="82"/>
          <ac:spMkLst>
            <pc:docMk/>
            <pc:sldMk cId="3317976231" sldId="290"/>
            <ac:spMk id="33798" creationId="{00000000-0000-0000-0000-000000000000}"/>
          </ac:spMkLst>
        </pc:spChg>
        <pc:spChg chg="mod">
          <ac:chgData name="Donald Privitera" userId="S::dprivit2@kennesaw.edu::b19266b5-85bb-4cd7-abc7-9d22c2c9327d" providerId="AD" clId="Web-{F0C177DE-1E1A-8838-BE00-A6CAE08EFDA3}" dt="2023-05-13T17:59:26.808" v="83"/>
          <ac:spMkLst>
            <pc:docMk/>
            <pc:sldMk cId="3317976231" sldId="290"/>
            <ac:spMk id="33799" creationId="{00000000-0000-0000-0000-000000000000}"/>
          </ac:spMkLst>
        </pc:spChg>
        <pc:spChg chg="mod">
          <ac:chgData name="Donald Privitera" userId="S::dprivit2@kennesaw.edu::b19266b5-85bb-4cd7-abc7-9d22c2c9327d" providerId="AD" clId="Web-{F0C177DE-1E1A-8838-BE00-A6CAE08EFDA3}" dt="2023-05-13T17:59:30.620" v="84"/>
          <ac:spMkLst>
            <pc:docMk/>
            <pc:sldMk cId="3317976231" sldId="290"/>
            <ac:spMk id="33800" creationId="{00000000-0000-0000-0000-000000000000}"/>
          </ac:spMkLst>
        </pc:spChg>
        <pc:spChg chg="mod">
          <ac:chgData name="Donald Privitera" userId="S::dprivit2@kennesaw.edu::b19266b5-85bb-4cd7-abc7-9d22c2c9327d" providerId="AD" clId="Web-{F0C177DE-1E1A-8838-BE00-A6CAE08EFDA3}" dt="2023-05-13T17:59:33.042" v="85"/>
          <ac:spMkLst>
            <pc:docMk/>
            <pc:sldMk cId="3317976231" sldId="290"/>
            <ac:spMk id="33801" creationId="{00000000-0000-0000-0000-000000000000}"/>
          </ac:spMkLst>
        </pc:spChg>
        <pc:spChg chg="mod">
          <ac:chgData name="Donald Privitera" userId="S::dprivit2@kennesaw.edu::b19266b5-85bb-4cd7-abc7-9d22c2c9327d" providerId="AD" clId="Web-{F0C177DE-1E1A-8838-BE00-A6CAE08EFDA3}" dt="2023-05-13T17:59:35.792" v="86"/>
          <ac:spMkLst>
            <pc:docMk/>
            <pc:sldMk cId="3317976231" sldId="290"/>
            <ac:spMk id="33802" creationId="{00000000-0000-0000-0000-000000000000}"/>
          </ac:spMkLst>
        </pc:spChg>
        <pc:spChg chg="mod">
          <ac:chgData name="Donald Privitera" userId="S::dprivit2@kennesaw.edu::b19266b5-85bb-4cd7-abc7-9d22c2c9327d" providerId="AD" clId="Web-{F0C177DE-1E1A-8838-BE00-A6CAE08EFDA3}" dt="2023-05-13T17:59:38.933" v="87"/>
          <ac:spMkLst>
            <pc:docMk/>
            <pc:sldMk cId="3317976231" sldId="290"/>
            <ac:spMk id="33808" creationId="{00000000-0000-0000-0000-000000000000}"/>
          </ac:spMkLst>
        </pc:spChg>
        <pc:spChg chg="mod">
          <ac:chgData name="Donald Privitera" userId="S::dprivit2@kennesaw.edu::b19266b5-85bb-4cd7-abc7-9d22c2c9327d" providerId="AD" clId="Web-{F0C177DE-1E1A-8838-BE00-A6CAE08EFDA3}" dt="2023-05-13T17:59:42.089" v="88"/>
          <ac:spMkLst>
            <pc:docMk/>
            <pc:sldMk cId="3317976231" sldId="290"/>
            <ac:spMk id="33809" creationId="{00000000-0000-0000-0000-000000000000}"/>
          </ac:spMkLst>
        </pc:spChg>
        <pc:spChg chg="mod">
          <ac:chgData name="Donald Privitera" userId="S::dprivit2@kennesaw.edu::b19266b5-85bb-4cd7-abc7-9d22c2c9327d" providerId="AD" clId="Web-{F0C177DE-1E1A-8838-BE00-A6CAE08EFDA3}" dt="2023-05-13T17:59:44.558" v="89"/>
          <ac:spMkLst>
            <pc:docMk/>
            <pc:sldMk cId="3317976231" sldId="290"/>
            <ac:spMk id="33810" creationId="{00000000-0000-0000-0000-000000000000}"/>
          </ac:spMkLst>
        </pc:spChg>
        <pc:spChg chg="mod">
          <ac:chgData name="Donald Privitera" userId="S::dprivit2@kennesaw.edu::b19266b5-85bb-4cd7-abc7-9d22c2c9327d" providerId="AD" clId="Web-{F0C177DE-1E1A-8838-BE00-A6CAE08EFDA3}" dt="2023-05-13T17:59:47.496" v="90"/>
          <ac:spMkLst>
            <pc:docMk/>
            <pc:sldMk cId="3317976231" sldId="290"/>
            <ac:spMk id="33811" creationId="{00000000-0000-0000-0000-000000000000}"/>
          </ac:spMkLst>
        </pc:spChg>
        <pc:spChg chg="mod">
          <ac:chgData name="Donald Privitera" userId="S::dprivit2@kennesaw.edu::b19266b5-85bb-4cd7-abc7-9d22c2c9327d" providerId="AD" clId="Web-{F0C177DE-1E1A-8838-BE00-A6CAE08EFDA3}" dt="2023-05-13T17:59:50.996" v="91"/>
          <ac:spMkLst>
            <pc:docMk/>
            <pc:sldMk cId="3317976231" sldId="290"/>
            <ac:spMk id="33812" creationId="{00000000-0000-0000-0000-000000000000}"/>
          </ac:spMkLst>
        </pc:spChg>
        <pc:spChg chg="mod">
          <ac:chgData name="Donald Privitera" userId="S::dprivit2@kennesaw.edu::b19266b5-85bb-4cd7-abc7-9d22c2c9327d" providerId="AD" clId="Web-{F0C177DE-1E1A-8838-BE00-A6CAE08EFDA3}" dt="2023-05-13T17:59:54.730" v="92"/>
          <ac:spMkLst>
            <pc:docMk/>
            <pc:sldMk cId="3317976231" sldId="290"/>
            <ac:spMk id="33813" creationId="{00000000-0000-0000-0000-000000000000}"/>
          </ac:spMkLst>
        </pc:spChg>
        <pc:spChg chg="mod">
          <ac:chgData name="Donald Privitera" userId="S::dprivit2@kennesaw.edu::b19266b5-85bb-4cd7-abc7-9d22c2c9327d" providerId="AD" clId="Web-{F0C177DE-1E1A-8838-BE00-A6CAE08EFDA3}" dt="2023-05-13T17:59:57.652" v="93"/>
          <ac:spMkLst>
            <pc:docMk/>
            <pc:sldMk cId="3317976231" sldId="290"/>
            <ac:spMk id="33814" creationId="{00000000-0000-0000-0000-000000000000}"/>
          </ac:spMkLst>
        </pc:spChg>
        <pc:spChg chg="mod">
          <ac:chgData name="Donald Privitera" userId="S::dprivit2@kennesaw.edu::b19266b5-85bb-4cd7-abc7-9d22c2c9327d" providerId="AD" clId="Web-{F0C177DE-1E1A-8838-BE00-A6CAE08EFDA3}" dt="2023-05-13T18:00:01.059" v="94"/>
          <ac:spMkLst>
            <pc:docMk/>
            <pc:sldMk cId="3317976231" sldId="290"/>
            <ac:spMk id="33817" creationId="{00000000-0000-0000-0000-000000000000}"/>
          </ac:spMkLst>
        </pc:spChg>
      </pc:sldChg>
      <pc:sldChg chg="modSp">
        <pc:chgData name="Donald Privitera" userId="S::dprivit2@kennesaw.edu::b19266b5-85bb-4cd7-abc7-9d22c2c9327d" providerId="AD" clId="Web-{F0C177DE-1E1A-8838-BE00-A6CAE08EFDA3}" dt="2023-05-13T18:03:48.551" v="150"/>
        <pc:sldMkLst>
          <pc:docMk/>
          <pc:sldMk cId="2836052114" sldId="312"/>
        </pc:sldMkLst>
        <pc:picChg chg="mod">
          <ac:chgData name="Donald Privitera" userId="S::dprivit2@kennesaw.edu::b19266b5-85bb-4cd7-abc7-9d22c2c9327d" providerId="AD" clId="Web-{F0C177DE-1E1A-8838-BE00-A6CAE08EFDA3}" dt="2023-05-13T18:03:48.551" v="150"/>
          <ac:picMkLst>
            <pc:docMk/>
            <pc:sldMk cId="2836052114" sldId="312"/>
            <ac:picMk id="25602" creationId="{00000000-0000-0000-0000-000000000000}"/>
          </ac:picMkLst>
        </pc:picChg>
      </pc:sldChg>
      <pc:sldChg chg="modSp">
        <pc:chgData name="Donald Privitera" userId="S::dprivit2@kennesaw.edu::b19266b5-85bb-4cd7-abc7-9d22c2c9327d" providerId="AD" clId="Web-{F0C177DE-1E1A-8838-BE00-A6CAE08EFDA3}" dt="2023-05-13T18:00:25.716" v="99"/>
        <pc:sldMkLst>
          <pc:docMk/>
          <pc:sldMk cId="2997350036" sldId="313"/>
        </pc:sldMkLst>
        <pc:spChg chg="mod">
          <ac:chgData name="Donald Privitera" userId="S::dprivit2@kennesaw.edu::b19266b5-85bb-4cd7-abc7-9d22c2c9327d" providerId="AD" clId="Web-{F0C177DE-1E1A-8838-BE00-A6CAE08EFDA3}" dt="2023-05-13T18:00:25.716" v="99"/>
          <ac:spMkLst>
            <pc:docMk/>
            <pc:sldMk cId="2997350036" sldId="313"/>
            <ac:spMk id="2" creationId="{FE66E6DF-EFF4-1636-47FA-04A0D297F8F2}"/>
          </ac:spMkLst>
        </pc:spChg>
        <pc:spChg chg="mod">
          <ac:chgData name="Donald Privitera" userId="S::dprivit2@kennesaw.edu::b19266b5-85bb-4cd7-abc7-9d22c2c9327d" providerId="AD" clId="Web-{F0C177DE-1E1A-8838-BE00-A6CAE08EFDA3}" dt="2023-05-13T18:00:17.247" v="96"/>
          <ac:spMkLst>
            <pc:docMk/>
            <pc:sldMk cId="2997350036" sldId="313"/>
            <ac:spMk id="9220" creationId="{00000000-0000-0000-0000-000000000000}"/>
          </ac:spMkLst>
        </pc:spChg>
        <pc:spChg chg="mod">
          <ac:chgData name="Donald Privitera" userId="S::dprivit2@kennesaw.edu::b19266b5-85bb-4cd7-abc7-9d22c2c9327d" providerId="AD" clId="Web-{F0C177DE-1E1A-8838-BE00-A6CAE08EFDA3}" dt="2023-05-13T18:00:19.810" v="97"/>
          <ac:spMkLst>
            <pc:docMk/>
            <pc:sldMk cId="2997350036" sldId="313"/>
            <ac:spMk id="9222" creationId="{00000000-0000-0000-0000-000000000000}"/>
          </ac:spMkLst>
        </pc:spChg>
        <pc:grpChg chg="mod">
          <ac:chgData name="Donald Privitera" userId="S::dprivit2@kennesaw.edu::b19266b5-85bb-4cd7-abc7-9d22c2c9327d" providerId="AD" clId="Web-{F0C177DE-1E1A-8838-BE00-A6CAE08EFDA3}" dt="2023-05-13T18:00:13.981" v="95"/>
          <ac:grpSpMkLst>
            <pc:docMk/>
            <pc:sldMk cId="2997350036" sldId="313"/>
            <ac:grpSpMk id="9219" creationId="{00000000-0000-0000-0000-000000000000}"/>
          </ac:grpSpMkLst>
        </pc:grpChg>
        <pc:grpChg chg="mod">
          <ac:chgData name="Donald Privitera" userId="S::dprivit2@kennesaw.edu::b19266b5-85bb-4cd7-abc7-9d22c2c9327d" providerId="AD" clId="Web-{F0C177DE-1E1A-8838-BE00-A6CAE08EFDA3}" dt="2023-05-13T18:00:22.888" v="98"/>
          <ac:grpSpMkLst>
            <pc:docMk/>
            <pc:sldMk cId="2997350036" sldId="313"/>
            <ac:grpSpMk id="9223" creationId="{00000000-0000-0000-0000-000000000000}"/>
          </ac:grpSpMkLst>
        </pc:grpChg>
      </pc:sldChg>
      <pc:sldChg chg="modSp">
        <pc:chgData name="Donald Privitera" userId="S::dprivit2@kennesaw.edu::b19266b5-85bb-4cd7-abc7-9d22c2c9327d" providerId="AD" clId="Web-{F0C177DE-1E1A-8838-BE00-A6CAE08EFDA3}" dt="2023-05-13T18:02:25.814" v="132"/>
        <pc:sldMkLst>
          <pc:docMk/>
          <pc:sldMk cId="1826254873" sldId="315"/>
        </pc:sldMkLst>
        <pc:picChg chg="mod">
          <ac:chgData name="Donald Privitera" userId="S::dprivit2@kennesaw.edu::b19266b5-85bb-4cd7-abc7-9d22c2c9327d" providerId="AD" clId="Web-{F0C177DE-1E1A-8838-BE00-A6CAE08EFDA3}" dt="2023-05-13T18:02:25.814" v="132"/>
          <ac:picMkLst>
            <pc:docMk/>
            <pc:sldMk cId="1826254873" sldId="315"/>
            <ac:picMk id="4" creationId="{9A209966-5F2D-47E9-A351-93510EE715F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FD67D-C9A3-4687-9F23-4CC64C9F937B}" type="datetimeFigureOut">
              <a:rPr lang="en-US" smtClean="0"/>
              <a:t>5/13/2023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A0C3E-C96F-43E7-9E05-7D78C54C598B}" type="slidenum">
              <a:rPr lang="en-US" smtClean="0"/>
              <a:t>‹#›</a:t>
            </a:fld>
            <a:endParaRPr lang="en-US"/>
          </a:p>
        </p:txBody>
      </p:sp>
    </p:spTree>
    <p:extLst>
      <p:ext uri="{BB962C8B-B14F-4D97-AF65-F5344CB8AC3E}">
        <p14:creationId xmlns:p14="http://schemas.microsoft.com/office/powerpoint/2010/main" val="2127628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8" charset="0"/>
                <a:ea typeface="+mn-ea"/>
                <a:cs typeface="+mn-cs"/>
              </a:rPr>
              <a:t>One model of computing. This is the input output process model we have seen several times before. There is storage in the middle. At this point in this semester - you notice that there is a lot of inputting and outputting.  Computers aren’t really useful without a way to get data in and results out.</a:t>
            </a:r>
          </a:p>
          <a:p>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I/o devices have differing interface formats - different methods of buffering data.</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We talked about bursts of data- my mouse generates data in bursts. Right now it isn’t generating data, but if I move it’s going to generate a large amount of mouse movement data.</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Or stream data - data comes in a relatively constant speed or block data - data that is read from a disk or device like that.</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Different devices have different control requirements. I can backspace a magnetic tape. If you try to backspace a printer it makes a big mess.</a:t>
            </a:r>
          </a:p>
          <a:p>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The CPU operates faster than memory and very much faster than even the fastest I/O device.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I/O devices operate at different speeds and they may either generate or consume bursts of data. And in some cases like disk devices when I read a block off the disk I know how many blocks I am going to transfer - maybe 512 bytes - but I have to do them all in one block. Otherwise the disk will have spun out from under the read head and the remaining bytes in that block won’t be available until the next time the disk spins around.</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You think about a disk spinning at 7200 or 15000 rpm and you might decide the next time is going to come pretty soon but remember that you are comparing the time for that one disk rotation with millions of CPU cycles so we dare not miss that block transfer.</a:t>
            </a:r>
          </a:p>
          <a:p>
            <a:br>
              <a:rPr lang="en-US" sz="1200" kern="1200" dirty="0">
                <a:solidFill>
                  <a:schemeClr val="tx1"/>
                </a:solidFill>
                <a:latin typeface="Times New Roman" pitchFamily="18" charset="0"/>
                <a:ea typeface="+mn-ea"/>
                <a:cs typeface="+mn-cs"/>
              </a:rPr>
            </a:br>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8" charset="0"/>
                <a:ea typeface="+mn-ea"/>
                <a:cs typeface="+mn-cs"/>
              </a:rPr>
              <a:t>There are three approaches to I/O transfers: Programmed I/O which is totally controlled by a CPU, interrupt driven I/O and direct memory access I/O.</a:t>
            </a:r>
          </a:p>
          <a:p>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In every computer the CPU has I/O and data registers. If one is doing programmed I/O we transfer data between CPU and I/O device one word at a time and we are going to use an I/O address register and an I/O data register analogous to how we used the memory address register and memory data register.</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So the CPU places an address in the I/O address register, places data in the I/O data register and then using some sort of status register, it commands the I/O device to start its I/O operation.</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With programmed I/O, the CPU continually tests the I/O device’s status register saying are you done yet? similar to waiting for memory to complete an operations - except it is much slower.</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Programmed I/O is hideously slow and the CPU isn’t getting any real work done while it is asking are you done yet?</a:t>
            </a:r>
          </a:p>
          <a:p>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This slide shows how the pieces fit together with programmed I/O - the CPU has an I/O data register, an I/O address register and an I-O status register.</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We put the address in the address register, the data in the data register and then we put a read or write command in the status register just like we did for memory.</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 data register and address register are connected to buses that are in turn connected to the I/O modules in the computer. So one I/O module will recognize an address of one its devices and it will cause data to be either sent to the I/O device or read from it.</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 same principle that we had when we were reading or writing memory but much, much slower because we are often dealing with mechanical devices.</a:t>
            </a:r>
          </a:p>
          <a:p>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In order to go further - we need this idea of an interrupt.</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An interrupt is an electronic signal that causes the CPU to alter it’s instruction flow. If I have this idea of an interrupt I can get rid of the idea of the CPU waiting for the keyboard controller to read a key - I can instead command the controller to read a key raise an interrupt signal. The CPU then can do other work while waiting for input from the controller.</a:t>
            </a:r>
          </a:p>
          <a:p>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An interrupt driven I/O - the CPU still sets up I/O address register and I/O data register and commands the device to perform an operation but it then can go do other work until that electrical signal that is the interrupt from the device notifies that it is done.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That signal causes the CPU to switch to program instructions that handle the interrupt and that happens at the end of the next instruction we don’t interrupt an instruction that is in flight. But at the end of the next instruction we will save the state of the computer and do whatever we are going to do with that keystroke that just came in from the keyboard.</a:t>
            </a:r>
          </a:p>
          <a:p>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The slide has some terminology of interrupts. An interrupt line is a conductor - a signal or a single path within the CPU or on the printed circuit board that is the mother board.</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Turning on the signal on an interrupt line is an interrupt request. I/O devices can assert the interrupt line it is connected at the other end to the CPU and the CPU can respond.</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An interrupt handler is software and that is how we accomplish the requested activity. The CPU causes the interrupt handler to run.</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Those interrupt handlers are also called interrupt routines.</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 important thing about all of this is that the CPU started the I/O and then went off to do other work. That is why we introduced interrupt driven I/O. When that interrupt arrives - some running program... The other work.... Has been interrupted. The interrupt handler has to save the state of the computer before dealing with the interrupt, then restore the state when the interrupt has been handled.</a:t>
            </a:r>
          </a:p>
          <a:p>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Here is a picture of the instruction cycle fetch decode execute fetch decode execute fetch decode execute. Now we put a test at the bottom after the execute phase that says is any of the interrupt lines active - have any of the I/O devices caused an interrupt. If the answer is no, we go back to fetch decode execute.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If the answer is yes, then we are going to essentially do a conditional branch. The instructions to which we branch are the interrupt handling code that is part of the operating system.</a:t>
            </a:r>
          </a:p>
          <a:p>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latin typeface="Times New Roman" pitchFamily="18" charset="0"/>
                <a:ea typeface="+mn-ea"/>
                <a:cs typeface="+mn-cs"/>
              </a:rPr>
              <a:t>The primary use of an interrupt in a computer is for an I/O device to notify the CPU and the operating system that something has happened.</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There other uses as well - an interrupt can notify the CPU and the operating system that some external event has occurred. It can be used to allocate CPU time and we will talk about how that works when we talk about operating systems. And it can be used to indicate an abnormal event.</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So - let’s go back to external event.</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A computer’s power supply stores enough power for a few seconds of milliseconds of operation after the electric power has been cut off. So if you just jerk the power cord out of the socket.. There are just a few milliseconds of power stored.</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 power supply generates a power condition interrupt that can tell the CPU that it has only three-thousandths of a second of power left. And the CPU can retract and park the disk heads before the disk starts to slow down.</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An abnormal event might be something like an illegal operation.</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If I have an eight bit operation code with 256 possible instructions and I only use 200 in my particular computer design because that is all I needed. There are 56 combinations of that op code that are not legal instructions. If the control unit sees one of those 56 combinations - it is not going to know what to do with it and will generate an interrupt that gives the operating system control. The operating system - if it happens to be windows - will put up a pop up block on your screen that says “Illegal instruction encountered at” and long hexadecimal address and then this button that says okay.</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When you click that okay button it blows your program out of the water.</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That is way better blowing up the CPU or trudging along as if nothing happed. It is far better to end the program with that kind of problem than let it keep running.</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There is a certain kind of hardware that can be detected by the hardware and can generate an interrupt that allows the operating system to take over and try to do something about that hardware error.</a:t>
            </a:r>
          </a:p>
          <a:p>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8" charset="0"/>
                <a:ea typeface="+mn-ea"/>
                <a:cs typeface="+mn-cs"/>
              </a:rPr>
              <a:t>Every program that is running has some something called a process control block. It is in main memory... Managed by the operating system and it is the place where the state of the computer can be stored when a running program has been interrupted. If you happen to be in</a:t>
            </a:r>
            <a:r>
              <a:rPr lang="en-US" sz="1200" kern="1200" baseline="0" dirty="0">
                <a:solidFill>
                  <a:schemeClr val="tx1"/>
                </a:solidFill>
                <a:latin typeface="Times New Roman" pitchFamily="18" charset="0"/>
                <a:ea typeface="+mn-ea"/>
                <a:cs typeface="+mn-cs"/>
              </a:rPr>
              <a:t> the</a:t>
            </a:r>
            <a:r>
              <a:rPr lang="en-US" sz="1200" kern="1200" dirty="0">
                <a:solidFill>
                  <a:schemeClr val="tx1"/>
                </a:solidFill>
                <a:latin typeface="Times New Roman" pitchFamily="18" charset="0"/>
                <a:ea typeface="+mn-ea"/>
                <a:cs typeface="+mn-cs"/>
              </a:rPr>
              <a:t> IBM world, that process control block is called the program status word, although it is more than one word long.</a:t>
            </a:r>
          </a:p>
          <a:p>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8" charset="0"/>
                <a:ea typeface="+mn-ea"/>
                <a:cs typeface="+mn-cs"/>
              </a:rPr>
              <a:t>In order to handle an interrupt we must first save the program counter - and in fact we have to save all the registers - load the interrupt handling program’s address into the program counter and so that on the next catch the interrupt handler is going to run. The interrupt handler is the thing that saves the machine state. And where it gets saved is in that process control block. The interrupt handler does the work necessary to deal with the interrupt then restores the machine’s state including the program counter out of that process control block and the interrupted program continues without any knowledge that it was interrupted other than that time has passed.</a:t>
            </a:r>
          </a:p>
          <a:p>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If I build into my computer a timer - not the time of day clock, just something that counts - and cause it to generate an interrupt perhaps every few hundred nanoseconds, the operating system will get control every few hundred nanoseconds and can look to see which program has been running on the CPU and possibly select some other program to run. We will talk about this in more detail when we get to operating systems.</a:t>
            </a:r>
          </a:p>
          <a:p>
            <a:br>
              <a:rPr lang="en-US" sz="1200" kern="1200" dirty="0">
                <a:solidFill>
                  <a:schemeClr val="tx1"/>
                </a:solidFill>
                <a:latin typeface="Times New Roman" pitchFamily="18" charset="0"/>
                <a:ea typeface="+mn-ea"/>
                <a:cs typeface="+mn-cs"/>
              </a:rPr>
            </a:br>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I can have instructions in software that cause interrupts; that allows an application program to communicate with the operating system.</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If you code a system call instruction, it will setup a parameter block that generates an interrupt that causes the operating system to run and provide whatever service you requested through the system call.</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Since I can I have more than one I/O device and more than one can be active at one time - I can get more than interrupt at the same time.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 CPU has multiple interrupt lines. That is some number you can count on your fingers.</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It is possible to have several pending interrupt including more than one interrupt on a single interrupt line. I am going to handle them and make them go away. And if say interrupt line 0 has three devices with interrupts pending, I handle the first one its interrupt goes away. I still have signals because there are still two. I handle the next one its interrupt goes away I still have an interrupt signal because of the last one. I handle that one and the interrupt signal finally goes away.</a:t>
            </a:r>
          </a:p>
          <a:p>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8" charset="0"/>
                <a:ea typeface="+mn-ea"/>
                <a:cs typeface="+mn-cs"/>
              </a:rPr>
              <a:t>I can set interrupts in priority order to handle time sensitive events or so called important events like that power failure interrupt.</a:t>
            </a:r>
          </a:p>
          <a:p>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The operating system has a list of branch instructions or list of address one for every possible interrupt that can be handled by operating system. The list is called an interrupt vector.</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 instructions in the interrupt vector are just branches to the interrupt handling routine for that particular interrupt. We put them all in one place so that the operating system and the hardware together can select one of them easily.</a:t>
            </a:r>
          </a:p>
          <a:p>
            <a:endParaRPr lang="en-US" sz="1200" kern="1200" dirty="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8" charset="0"/>
                <a:ea typeface="+mn-ea"/>
                <a:cs typeface="+mn-cs"/>
              </a:rPr>
              <a:t>Interrupt 0 uses the branch address vector address 0, interrupt 1 uses address 1 and so on.</a:t>
            </a:r>
          </a:p>
          <a:p>
            <a:endParaRPr lang="en-US" sz="1200" kern="1200" dirty="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8" charset="0"/>
                <a:ea typeface="+mn-ea"/>
                <a:cs typeface="+mn-cs"/>
              </a:rPr>
              <a:t>The slide has a picture of the interrupt vector that addresses a through k - if interrupt K occurs I count down through these addresses until I find the </a:t>
            </a:r>
            <a:r>
              <a:rPr lang="en-US" sz="1200" kern="1200" dirty="0" err="1">
                <a:solidFill>
                  <a:schemeClr val="tx1"/>
                </a:solidFill>
                <a:latin typeface="Times New Roman" pitchFamily="18" charset="0"/>
                <a:ea typeface="+mn-ea"/>
                <a:cs typeface="+mn-cs"/>
              </a:rPr>
              <a:t>Kth</a:t>
            </a:r>
            <a:r>
              <a:rPr lang="en-US" sz="1200" kern="1200" dirty="0">
                <a:solidFill>
                  <a:schemeClr val="tx1"/>
                </a:solidFill>
                <a:latin typeface="Times New Roman" pitchFamily="18" charset="0"/>
                <a:ea typeface="+mn-ea"/>
                <a:cs typeface="+mn-cs"/>
              </a:rPr>
              <a:t> one among them and it provides the location of the interrupt service routine for interrupt K.</a:t>
            </a:r>
          </a:p>
          <a:p>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8" charset="0"/>
                <a:ea typeface="+mn-ea"/>
                <a:cs typeface="+mn-cs"/>
              </a:rPr>
              <a:t>In the case of polled interrupts - found in simple computers like microwave ovens and anti lock brakes - there is only one interrupt line. The operating system calls one interrupt routine and the interrupt routine then starts checking the I/O devices until it finds the I/O device that determines that raised the interrupt then it call the correct interrupt handler.</a:t>
            </a:r>
          </a:p>
          <a:p>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Sometimes I require that two or more machine instruction to be acquired atomically - so nothing happens between the execution of each one.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An example of potentially atomic instructions - testing and setting semaphores. You will talk about semaphores when you take the operating systems course. We have to be sure that the semaphore variable - the semaphore is just a variable in the operating system - we want to be sure it isn’t changed by anyone else between the time that some particular program tests and then time that program then changes it.</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In order to cause a sequence of two or more instructions to be processed atomically, we disable interrupts. We say I am not going to allow interrupts for some period of time and that period of time needs to be some number of instruction times that you can count without using your thumbs - it needs to be very short.</a:t>
            </a:r>
          </a:p>
          <a:p>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More than one device can input or output at the same time. I can have input arrive unexpectedly. The mouse is just sort of sitting there - and I can reach down and move it and generate input.</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I get various input formats. We talked about that some when we talked about data formats in about the third class of the semester. For every i/o device I need some information about the status of the device.</a:t>
            </a:r>
          </a:p>
          <a:p>
            <a:r>
              <a:rPr lang="en-US" sz="1200" kern="1200" dirty="0">
                <a:solidFill>
                  <a:schemeClr val="tx1"/>
                </a:solidFill>
                <a:latin typeface="Times New Roman" pitchFamily="18" charset="0"/>
                <a:ea typeface="+mn-ea"/>
                <a:cs typeface="+mn-cs"/>
              </a:rPr>
              <a:t> </a:t>
            </a:r>
          </a:p>
          <a:p>
            <a:r>
              <a:rPr lang="en-US" sz="1200" kern="1200" dirty="0">
                <a:solidFill>
                  <a:schemeClr val="tx1"/>
                </a:solidFill>
                <a:latin typeface="Times New Roman" pitchFamily="18" charset="0"/>
                <a:ea typeface="+mn-ea"/>
                <a:cs typeface="+mn-cs"/>
              </a:rPr>
              <a:t>If the printer is jammed and the buffer is full, and I send one more byte that will be lost - the CPU and the operating system need to know that so that they don’t send that one more byte that will be lost.</a:t>
            </a:r>
          </a:p>
          <a:p>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8" charset="0"/>
                <a:ea typeface="+mn-ea"/>
                <a:cs typeface="+mn-cs"/>
              </a:rPr>
              <a:t>The slide has our interrupt schematic with fetch decode and execute. This one is different because there is a test for interrupts being disabled right after the execute chunk of fetch decode and execute and in the case that interrupts are disabled, we go right back to fetch without ever testing that an interrupt is present.</a:t>
            </a:r>
          </a:p>
          <a:p>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We’ve talked about two approaches to I/O processing already - programmed I/O is busy waiting the CPU is doing all of the work and can’t do anything else while I/O is in process.</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 second one that we’ve talked about is interrupt driven I/O. The CPU sets up the I/O but then the device raises an interrupt when it is done and the CPU can do other work between the time it starts the I/O operation and the time the interrupt arrives to say it is done.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 third one is almost always used for disk-like devices and maybe other direct memory access (or DMA I/O) devices.</a:t>
            </a:r>
          </a:p>
          <a:p>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The CPU sends commands to an I/O module which has a connection to memory like the connection we saw earlier. Its own BUS connection, it’s own memory address register, its own memory data register.</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So the I/O control module can transfer data between itself and memory independent of the CPU.</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When we did the interrupt driven I/O, it was up to the CPU to move data between the I/O device and memory.</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With direct memory access I/O, I am now letting the I/O control module take over that function leaving CPU cycles available to do other work.</a:t>
            </a:r>
          </a:p>
          <a:p>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8" charset="0"/>
                <a:ea typeface="+mn-ea"/>
                <a:cs typeface="+mn-cs"/>
              </a:rPr>
              <a:t>This is the same diagram you saw earlier.  The I-O control module may have a connection to memory, and be able to read or write memory without involving the CPU.</a:t>
            </a:r>
          </a:p>
          <a:p>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36</a:t>
            </a:fld>
            <a:endParaRPr lang="en-US"/>
          </a:p>
        </p:txBody>
      </p:sp>
    </p:spTree>
    <p:extLst>
      <p:ext uri="{BB962C8B-B14F-4D97-AF65-F5344CB8AC3E}">
        <p14:creationId xmlns:p14="http://schemas.microsoft.com/office/powerpoint/2010/main" val="12167247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latin typeface="Times New Roman" pitchFamily="18" charset="0"/>
                <a:ea typeface="+mn-ea"/>
                <a:cs typeface="+mn-cs"/>
              </a:rPr>
              <a:t>So, how does DMA work now that we have that background.</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 operating system uses programmed I/O to send a command to that I/O module and we are doing programmed I/O and I told that you that was slow but all we are doing is sending one command to an I/O module and we can do that at electronic speeds because we are not going to wait for the I/O device.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 command has a device address, data address, a location in memory and an amount of data to move back and forth and information about whether this is a read or write.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 I/O control module the DMA controller takes over from there and completes the whole I/O operation and raises an interrupt when it is done.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Think about reading a block from the disk. If I were doing programmed I/O, I would command the disk controller to read a byte and wait for it tell me it is done before reading the next one and I would do that 512 times.</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Interrupt driven I/O I would say give me a byte then send me an interrupt. Okay give me another byte and send me an interrupt. And I would do that 512 times but I can do some work between them.</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With a DMA operation, I say go read a disk block and tell me when you are done. And at the end, all 500 at the end when the interrupt arrives at the CPU the whole 512 disk block has been read into memory. The CPU hasn’t had to do any work at all other than send the start command and handle the interrupt at the end.</a:t>
            </a:r>
          </a:p>
          <a:p>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Advantages to DMAIO - the CPU has to send only one command to start the operation. The details are all handled by the DMA controller. There is only interrupt no matter how many bytes we transferred when the whole operating is complete. So the CPU can go off and do lots of stuff.</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 disadvantage the there is no such thing as a free lunch is that DMA controller still cycles on the memory bus. It uses memory bus cycles to transfer data to and from memory. If the CPU uses memory at the same time it may have to wait.  To</a:t>
            </a:r>
            <a:r>
              <a:rPr lang="en-US" sz="1200" kern="1200" baseline="0" dirty="0">
                <a:solidFill>
                  <a:schemeClr val="tx1"/>
                </a:solidFill>
                <a:latin typeface="Times New Roman" pitchFamily="18" charset="0"/>
                <a:ea typeface="+mn-ea"/>
                <a:cs typeface="+mn-cs"/>
              </a:rPr>
              <a:t> make sure the CPU and memory don’t trip over each other, the bus logic has to be more complex, with bus arbitration circuits that prevent the CPU and the DMC controllers from interfering with one another.</a:t>
            </a:r>
            <a:endParaRPr lang="en-US" sz="1200" kern="1200" dirty="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latin typeface="Times New Roman" pitchFamily="18" charset="0"/>
                <a:ea typeface="+mn-ea"/>
                <a:cs typeface="+mn-cs"/>
              </a:rPr>
              <a:t>The other condition of conflict might be two or more programs that want to do I/O at the same time.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I want you to think about a specific case of that. I have my disk head here with a disk spinning around underneath and I have positioned it carefully over the track I am about to write.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And the disk spends around and I send a write signal and just about that time some other program moves the disk head. What has happened?</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Corrupted disk - my data are gone forever.</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They are written to the disk - but I have no clue where they are so they might just as well be gone forever. And something that used to be on the disk is not there anymore.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 Pick operating system, which is thankfully obsolete, had that problem. The condition was called a group format error abbreviated GFE and anyone who had to work with Pick knew that meant gone forever.</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 solution in modern operating system is that we don’t let programs do I/O. Only the operating system does I/O. That way the operating system can serialize those I/O operations and keep situations like the one I described from happening.</a:t>
            </a:r>
          </a:p>
          <a:p>
            <a:endParaRPr lang="en-US" sz="1200" kern="1200" dirty="0">
              <a:solidFill>
                <a:schemeClr val="tx1"/>
              </a:solidFill>
              <a:latin typeface="Times New Roman" pitchFamily="18" charset="0"/>
              <a:ea typeface="+mn-ea"/>
              <a:cs typeface="+mn-cs"/>
            </a:endParaRPr>
          </a:p>
          <a:p>
            <a:r>
              <a:rPr lang="en-US" sz="1200" kern="1200" dirty="0">
                <a:solidFill>
                  <a:schemeClr val="tx1"/>
                </a:solidFill>
                <a:latin typeface="Times New Roman" pitchFamily="18" charset="0"/>
                <a:ea typeface="+mn-ea"/>
                <a:cs typeface="+mn-cs"/>
              </a:rPr>
              <a:t>A program is going to request an I/O operation and it does that with one of those software interrupts - a system call interrupt.</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So I set up a system call instruction that says I want to do I/O from this device and this memory location and it is either read or write.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Executing that instruction generates an interrupt. The operating system gets control. The operating system then blocks the program in the sense that my expectation is that the I/O will be finished when the instruction after the system call is executed. And we would like that expectation to be true by not allowing anymore instructions from that particular program to execute until the I/O is finished. So the operating system blocks the program, performs the I/O and once everything is done and the dust has settled, the operating system unblocks the program that requested</a:t>
            </a:r>
          </a:p>
          <a:p>
            <a:r>
              <a:rPr lang="en-US" sz="1200" kern="1200" dirty="0">
                <a:solidFill>
                  <a:schemeClr val="tx1"/>
                </a:solidFill>
                <a:latin typeface="Times New Roman" pitchFamily="18" charset="0"/>
                <a:ea typeface="+mn-ea"/>
                <a:cs typeface="+mn-cs"/>
              </a:rPr>
              <a:t>I/O and everyone is happy.</a:t>
            </a:r>
          </a:p>
          <a:p>
            <a:endParaRPr lang="en-US" sz="1200" kern="1200" dirty="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Now that leads us to the question of if we say that only the operating system can do I/O, at least several of you said in your heads, I will do my own I/O if I want to by golly Moses, I know more about this stuff than those guys in Redmond, Washington.</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 answer to that is this thing called a privileged instruction. We build into the CPU a load bit that tests whether the operating system is running or an application program is running. We call those two states the system state and the application state.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Privileged instructions are wired up in the control unit so that they will not work if the system state bit is not set.</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 control unit sees a physical I/O instruction, checks the system state bit and raises an illegal instruction interrupt if the operating system is not in control.</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And so if you are doing your own I/O on a windows operating system you get the box that says illegal instruction. There is an okay button and you click and it blows your program out of the water. So you can’t do your own I/O if you want to.</a:t>
            </a:r>
          </a:p>
          <a:p>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And now a memory bus cycle by the CPU or that I/O control module is more complicated than it used to be. Now there has to be a test for bus busy before the CPU or anything else starts using the bus.</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If the bus is busy when the CPU needs it, then the CPU must wait. So direct memory access I/O will let us use the CPU to work on other things while the I/O controller talks to memory. But the penalty we pay is now there are times when the CPU must wait to talk to memory.</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There is no such thing as a free lunch.</a:t>
            </a:r>
          </a:p>
          <a:p>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of maintaining cache coherence can be mitigated by having the cache subsystem monitor the memory address lines and invalidate any cache entries that are written by direct memory access. This is called a </a:t>
            </a:r>
            <a:r>
              <a:rPr lang="en-US" b="1" dirty="0"/>
              <a:t>snooping cache and increases hardware cost</a:t>
            </a:r>
            <a:r>
              <a:rPr lang="en-US" dirty="0"/>
              <a:t>. Since DMA operations are initiated by the operating system, the OS is aware of memory locations that will be overwritten and can invalidate any cache entries for those locations. In that case, the penalty is time rather than money</a:t>
            </a:r>
          </a:p>
        </p:txBody>
      </p:sp>
      <p:sp>
        <p:nvSpPr>
          <p:cNvPr id="4" name="Slide Number Placeholder 3"/>
          <p:cNvSpPr>
            <a:spLocks noGrp="1"/>
          </p:cNvSpPr>
          <p:nvPr>
            <p:ph type="sldNum" sz="quarter" idx="5"/>
          </p:nvPr>
        </p:nvSpPr>
        <p:spPr/>
        <p:txBody>
          <a:bodyPr/>
          <a:lstStyle/>
          <a:p>
            <a:fld id="{2FDA0C3E-C96F-43E7-9E05-7D78C54C598B}" type="slidenum">
              <a:rPr lang="en-US" smtClean="0"/>
              <a:t>42</a:t>
            </a:fld>
            <a:endParaRPr lang="en-US"/>
          </a:p>
        </p:txBody>
      </p:sp>
    </p:spTree>
    <p:extLst>
      <p:ext uri="{BB962C8B-B14F-4D97-AF65-F5344CB8AC3E}">
        <p14:creationId xmlns:p14="http://schemas.microsoft.com/office/powerpoint/2010/main" val="277658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memory-mapped I/O, some of the addresses that would otherwise be part of main memory instead refer to device registers. Often these addresses are at the highest part of the logical address space, where one might not expect actual memory to be installed in any case. It is up to the address decoder  to sort out which addresses are actual memory locations and which refer to device registers.</a:t>
            </a:r>
          </a:p>
        </p:txBody>
      </p:sp>
      <p:sp>
        <p:nvSpPr>
          <p:cNvPr id="4" name="Slide Number Placeholder 3"/>
          <p:cNvSpPr>
            <a:spLocks noGrp="1"/>
          </p:cNvSpPr>
          <p:nvPr>
            <p:ph type="sldNum" sz="quarter" idx="5"/>
          </p:nvPr>
        </p:nvSpPr>
        <p:spPr/>
        <p:txBody>
          <a:bodyPr/>
          <a:lstStyle/>
          <a:p>
            <a:fld id="{2FDA0C3E-C96F-43E7-9E05-7D78C54C598B}" type="slidenum">
              <a:rPr lang="en-US" smtClean="0"/>
              <a:t>6</a:t>
            </a:fld>
            <a:endParaRPr lang="en-US"/>
          </a:p>
        </p:txBody>
      </p:sp>
    </p:spTree>
    <p:extLst>
      <p:ext uri="{BB962C8B-B14F-4D97-AF65-F5344CB8AC3E}">
        <p14:creationId xmlns:p14="http://schemas.microsoft.com/office/powerpoint/2010/main" val="3124850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for serial transmission is bus skew in parallel buses.</a:t>
            </a:r>
          </a:p>
        </p:txBody>
      </p:sp>
      <p:sp>
        <p:nvSpPr>
          <p:cNvPr id="4" name="Slide Number Placeholder 3"/>
          <p:cNvSpPr>
            <a:spLocks noGrp="1"/>
          </p:cNvSpPr>
          <p:nvPr>
            <p:ph type="sldNum" sz="quarter" idx="5"/>
          </p:nvPr>
        </p:nvSpPr>
        <p:spPr/>
        <p:txBody>
          <a:bodyPr/>
          <a:lstStyle/>
          <a:p>
            <a:fld id="{2FDA0C3E-C96F-43E7-9E05-7D78C54C598B}" type="slidenum">
              <a:rPr lang="en-US" smtClean="0"/>
              <a:t>44</a:t>
            </a:fld>
            <a:endParaRPr lang="en-US"/>
          </a:p>
        </p:txBody>
      </p:sp>
    </p:spTree>
    <p:extLst>
      <p:ext uri="{BB962C8B-B14F-4D97-AF65-F5344CB8AC3E}">
        <p14:creationId xmlns:p14="http://schemas.microsoft.com/office/powerpoint/2010/main" val="920362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HDMI (short for High-Definition Multimedia Interface) was introduced in 2003 by a consortium of (mainly) display manufacturers, including Sony, Philips, Panasonic, and Toshiba. These are large corporations that primarily target purely image driven applications. This is why you will find HDMI ports most commonly on appliances like television sets, gaming consoles, projectors and home computers.</a:t>
            </a:r>
          </a:p>
          <a:p>
            <a:endParaRPr lang="en-US" dirty="0"/>
          </a:p>
          <a:p>
            <a:r>
              <a:rPr lang="en-US" dirty="0"/>
              <a:t>A few years later (2006), another large consortium of PC and chip manufacturers worked to create DisplayPort (DP), a follow-up of the older VGA and DVI standards. The main focus was computer displays, graphics cards and professional IT equipment, so more data centered markets.</a:t>
            </a:r>
          </a:p>
          <a:p>
            <a:endParaRPr lang="en-US" dirty="0"/>
          </a:p>
          <a:p>
            <a:r>
              <a:rPr lang="en-US" dirty="0"/>
              <a:t>DisplayPort signals can be passively converted to HDMI, but not the other way around.  HDMI supports an audio return channel; DisplayPort does not..</a:t>
            </a:r>
          </a:p>
          <a:p>
            <a:endParaRPr lang="en-US" dirty="0"/>
          </a:p>
          <a:p>
            <a:r>
              <a:rPr lang="en-US" dirty="0"/>
              <a:t>HDMI is now (2023) at version 2.1, DisplayPort at 2.0.</a:t>
            </a:r>
          </a:p>
        </p:txBody>
      </p:sp>
      <p:sp>
        <p:nvSpPr>
          <p:cNvPr id="4" name="Slide Number Placeholder 3"/>
          <p:cNvSpPr>
            <a:spLocks noGrp="1"/>
          </p:cNvSpPr>
          <p:nvPr>
            <p:ph type="sldNum" sz="quarter" idx="5"/>
          </p:nvPr>
        </p:nvSpPr>
        <p:spPr/>
        <p:txBody>
          <a:bodyPr/>
          <a:lstStyle/>
          <a:p>
            <a:fld id="{2FDA0C3E-C96F-43E7-9E05-7D78C54C598B}" type="slidenum">
              <a:rPr lang="en-US" smtClean="0"/>
              <a:t>45</a:t>
            </a:fld>
            <a:endParaRPr lang="en-US"/>
          </a:p>
        </p:txBody>
      </p:sp>
    </p:spTree>
    <p:extLst>
      <p:ext uri="{BB962C8B-B14F-4D97-AF65-F5344CB8AC3E}">
        <p14:creationId xmlns:p14="http://schemas.microsoft.com/office/powerpoint/2010/main" val="35633467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 and B connectors are intended to prevent connecting two power sources.  Power was to be supplied at the A connector and consumed at the B connector.</a:t>
            </a:r>
          </a:p>
        </p:txBody>
      </p:sp>
      <p:sp>
        <p:nvSpPr>
          <p:cNvPr id="4" name="Slide Number Placeholder 3"/>
          <p:cNvSpPr>
            <a:spLocks noGrp="1"/>
          </p:cNvSpPr>
          <p:nvPr>
            <p:ph type="sldNum" sz="quarter" idx="5"/>
          </p:nvPr>
        </p:nvSpPr>
        <p:spPr/>
        <p:txBody>
          <a:bodyPr/>
          <a:lstStyle/>
          <a:p>
            <a:fld id="{2FDA0C3E-C96F-43E7-9E05-7D78C54C598B}" type="slidenum">
              <a:rPr lang="en-US" smtClean="0"/>
              <a:t>46</a:t>
            </a:fld>
            <a:endParaRPr lang="en-US"/>
          </a:p>
        </p:txBody>
      </p:sp>
    </p:spTree>
    <p:extLst>
      <p:ext uri="{BB962C8B-B14F-4D97-AF65-F5344CB8AC3E}">
        <p14:creationId xmlns:p14="http://schemas.microsoft.com/office/powerpoint/2010/main" val="32450993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USB4 (with no space) is the official designation.</a:t>
            </a:r>
          </a:p>
        </p:txBody>
      </p:sp>
      <p:sp>
        <p:nvSpPr>
          <p:cNvPr id="4" name="Slide Number Placeholder 3"/>
          <p:cNvSpPr>
            <a:spLocks noGrp="1"/>
          </p:cNvSpPr>
          <p:nvPr>
            <p:ph type="sldNum" sz="quarter" idx="5"/>
          </p:nvPr>
        </p:nvSpPr>
        <p:spPr/>
        <p:txBody>
          <a:bodyPr/>
          <a:lstStyle/>
          <a:p>
            <a:fld id="{2FDA0C3E-C96F-43E7-9E05-7D78C54C598B}" type="slidenum">
              <a:rPr lang="en-US" smtClean="0"/>
              <a:t>47</a:t>
            </a:fld>
            <a:endParaRPr lang="en-US"/>
          </a:p>
        </p:txBody>
      </p:sp>
    </p:spTree>
    <p:extLst>
      <p:ext uri="{BB962C8B-B14F-4D97-AF65-F5344CB8AC3E}">
        <p14:creationId xmlns:p14="http://schemas.microsoft.com/office/powerpoint/2010/main" val="9370817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ATA (AT attachment) or IDE (integrated drive electronics) disk technology moved</a:t>
            </a:r>
          </a:p>
          <a:p>
            <a:endParaRPr lang="en-US" dirty="0"/>
          </a:p>
          <a:p>
            <a:r>
              <a:rPr lang="en-US" dirty="0"/>
              <a:t>That’s 600 </a:t>
            </a:r>
            <a:r>
              <a:rPr lang="en-US" dirty="0" err="1"/>
              <a:t>mebiBYTES</a:t>
            </a:r>
            <a:r>
              <a:rPr lang="en-US" dirty="0"/>
              <a:t> per second.</a:t>
            </a:r>
          </a:p>
        </p:txBody>
      </p:sp>
      <p:sp>
        <p:nvSpPr>
          <p:cNvPr id="4" name="Slide Number Placeholder 3"/>
          <p:cNvSpPr>
            <a:spLocks noGrp="1"/>
          </p:cNvSpPr>
          <p:nvPr>
            <p:ph type="sldNum" sz="quarter" idx="5"/>
          </p:nvPr>
        </p:nvSpPr>
        <p:spPr/>
        <p:txBody>
          <a:bodyPr/>
          <a:lstStyle/>
          <a:p>
            <a:fld id="{2FDA0C3E-C96F-43E7-9E05-7D78C54C598B}" type="slidenum">
              <a:rPr lang="en-US" smtClean="0"/>
              <a:t>50</a:t>
            </a:fld>
            <a:endParaRPr lang="en-US"/>
          </a:p>
        </p:txBody>
      </p:sp>
    </p:spTree>
    <p:extLst>
      <p:ext uri="{BB962C8B-B14F-4D97-AF65-F5344CB8AC3E}">
        <p14:creationId xmlns:p14="http://schemas.microsoft.com/office/powerpoint/2010/main" val="25758174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same slide used in the computer organization lecture.</a:t>
            </a:r>
          </a:p>
        </p:txBody>
      </p:sp>
      <p:sp>
        <p:nvSpPr>
          <p:cNvPr id="4" name="Slide Number Placeholder 3"/>
          <p:cNvSpPr>
            <a:spLocks noGrp="1"/>
          </p:cNvSpPr>
          <p:nvPr>
            <p:ph type="sldNum" sz="quarter" idx="5"/>
          </p:nvPr>
        </p:nvSpPr>
        <p:spPr/>
        <p:txBody>
          <a:bodyPr/>
          <a:lstStyle/>
          <a:p>
            <a:fld id="{2FDA0C3E-C96F-43E7-9E05-7D78C54C598B}" type="slidenum">
              <a:rPr lang="en-US" smtClean="0"/>
              <a:t>51</a:t>
            </a:fld>
            <a:endParaRPr lang="en-US"/>
          </a:p>
        </p:txBody>
      </p:sp>
    </p:spTree>
    <p:extLst>
      <p:ext uri="{BB962C8B-B14F-4D97-AF65-F5344CB8AC3E}">
        <p14:creationId xmlns:p14="http://schemas.microsoft.com/office/powerpoint/2010/main" val="1315408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PCIe provides direct connection of CPU to memory and graphic devices, replacing the device formerly called a “northbridge” or system bridge.</a:t>
            </a:r>
          </a:p>
        </p:txBody>
      </p:sp>
      <p:sp>
        <p:nvSpPr>
          <p:cNvPr id="4" name="Slide Number Placeholder 3"/>
          <p:cNvSpPr>
            <a:spLocks noGrp="1"/>
          </p:cNvSpPr>
          <p:nvPr>
            <p:ph type="sldNum" sz="quarter" idx="5"/>
          </p:nvPr>
        </p:nvSpPr>
        <p:spPr/>
        <p:txBody>
          <a:bodyPr/>
          <a:lstStyle/>
          <a:p>
            <a:fld id="{2FDA0C3E-C96F-43E7-9E05-7D78C54C598B}" type="slidenum">
              <a:rPr lang="en-US" smtClean="0"/>
              <a:t>53</a:t>
            </a:fld>
            <a:endParaRPr lang="en-US"/>
          </a:p>
        </p:txBody>
      </p:sp>
    </p:spTree>
    <p:extLst>
      <p:ext uri="{BB962C8B-B14F-4D97-AF65-F5344CB8AC3E}">
        <p14:creationId xmlns:p14="http://schemas.microsoft.com/office/powerpoint/2010/main" val="2780659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port-mapped I/O, there is a separate address space of I/O ports. This has the advantage of allowing the full physical memory address space to be used for memory and of separating I/O devices, which are usually slower than memory, from the operation of the memory subsystem. The disadvantage is that separate instructions for input and output are needed, as with the Intel X86 IN and OUT instructions</a:t>
            </a:r>
          </a:p>
        </p:txBody>
      </p:sp>
      <p:sp>
        <p:nvSpPr>
          <p:cNvPr id="4" name="Slide Number Placeholder 3"/>
          <p:cNvSpPr>
            <a:spLocks noGrp="1"/>
          </p:cNvSpPr>
          <p:nvPr>
            <p:ph type="sldNum" sz="quarter" idx="5"/>
          </p:nvPr>
        </p:nvSpPr>
        <p:spPr/>
        <p:txBody>
          <a:bodyPr/>
          <a:lstStyle/>
          <a:p>
            <a:fld id="{2FDA0C3E-C96F-43E7-9E05-7D78C54C598B}" type="slidenum">
              <a:rPr lang="en-US" smtClean="0"/>
              <a:t>7</a:t>
            </a:fld>
            <a:endParaRPr lang="en-US"/>
          </a:p>
        </p:txBody>
      </p:sp>
    </p:spTree>
    <p:extLst>
      <p:ext uri="{BB962C8B-B14F-4D97-AF65-F5344CB8AC3E}">
        <p14:creationId xmlns:p14="http://schemas.microsoft.com/office/powerpoint/2010/main" val="3355972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Disk blocks are fixed at 512 or 4,096 bytes.  Tape blocks are variable.</a:t>
            </a:r>
          </a:p>
        </p:txBody>
      </p:sp>
      <p:sp>
        <p:nvSpPr>
          <p:cNvPr id="4" name="Slide Number Placeholder 3"/>
          <p:cNvSpPr>
            <a:spLocks noGrp="1"/>
          </p:cNvSpPr>
          <p:nvPr>
            <p:ph type="sldNum" sz="quarter" idx="5"/>
          </p:nvPr>
        </p:nvSpPr>
        <p:spPr/>
        <p:txBody>
          <a:bodyPr/>
          <a:lstStyle/>
          <a:p>
            <a:fld id="{2FDA0C3E-C96F-43E7-9E05-7D78C54C598B}" type="slidenum">
              <a:rPr lang="en-US" smtClean="0"/>
              <a:t>8</a:t>
            </a:fld>
            <a:endParaRPr lang="en-US"/>
          </a:p>
        </p:txBody>
      </p:sp>
    </p:spTree>
    <p:extLst>
      <p:ext uri="{BB962C8B-B14F-4D97-AF65-F5344CB8AC3E}">
        <p14:creationId xmlns:p14="http://schemas.microsoft.com/office/powerpoint/2010/main" val="3554381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8" charset="0"/>
                <a:ea typeface="+mn-ea"/>
                <a:cs typeface="+mn-cs"/>
              </a:rPr>
              <a:t>That I/O control module - and there is going to be more than one in all but the very simplest computers - communicates with the CPU and communicates with the I/O device. So the I/O control module sits between the CPU and the I/O device. The control module is going to operate at close to CPU and the I/O device is going to usually operate at physical speeds. And we can give that I/O control module a connection to memory so the control module can communicate directly with memory independent of the CPU.</a:t>
            </a:r>
          </a:p>
          <a:p>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8" charset="0"/>
                <a:ea typeface="+mn-ea"/>
                <a:cs typeface="+mn-cs"/>
              </a:rPr>
              <a:t>The I/O control module has status registers and the information necessary to do direct memory access which we will talk about in a minute. Provides the electrical signals to control the physical I/O devices and has a mechanism for notifying the CPU of status by raising an interrupt signal.</a:t>
            </a:r>
          </a:p>
          <a:p>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8" charset="0"/>
                <a:ea typeface="+mn-ea"/>
                <a:cs typeface="+mn-cs"/>
              </a:rPr>
              <a:t>The I/O control module recognizes messages from devices that are address to the control module. It accepts commands from the CPU, provides a buffer - an area of memory where data can be held before it is transferred to the I/O device or for getting the data in before it is transferred to memory. And it can copy that data from the buffer to either the I/O device or to memory or to or from the CPU.</a:t>
            </a:r>
          </a:p>
          <a:p>
            <a:endParaRPr lang="en-US" dirty="0"/>
          </a:p>
        </p:txBody>
      </p:sp>
      <p:sp>
        <p:nvSpPr>
          <p:cNvPr id="4" name="Slide Number Placeholder 3"/>
          <p:cNvSpPr>
            <a:spLocks noGrp="1"/>
          </p:cNvSpPr>
          <p:nvPr>
            <p:ph type="sldNum" sz="quarter" idx="10"/>
          </p:nvPr>
        </p:nvSpPr>
        <p:spPr/>
        <p:txBody>
          <a:bodyPr/>
          <a:lstStyle/>
          <a:p>
            <a:pPr>
              <a:defRPr/>
            </a:pPr>
            <a:fld id="{3A584DBA-DD2E-45FD-812B-E4E265D28E72}"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latin typeface="Montserrat" panose="00000500000000000000"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latin typeface="Source Serif Pro" panose="02040603050405020204" pitchFamily="18" charset="0"/>
                <a:ea typeface="Source Serif Pro" panose="0204060305040502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Box 4">
            <a:extLst>
              <a:ext uri="{FF2B5EF4-FFF2-40B4-BE49-F238E27FC236}">
                <a16:creationId xmlns:a16="http://schemas.microsoft.com/office/drawing/2014/main" id="{43BA6A9F-B88B-4DA3-EACC-D5B379347FC3}"/>
              </a:ext>
            </a:extLst>
          </p:cNvPr>
          <p:cNvSpPr txBox="1">
            <a:spLocks noChangeArrowheads="1"/>
          </p:cNvSpPr>
          <p:nvPr userDrawn="1"/>
        </p:nvSpPr>
        <p:spPr bwMode="auto">
          <a:xfrm>
            <a:off x="3733800" y="6291689"/>
            <a:ext cx="3505200" cy="307777"/>
          </a:xfrm>
          <a:prstGeom prst="rect">
            <a:avLst/>
          </a:prstGeom>
          <a:noFill/>
          <a:ln w="9525">
            <a:noFill/>
            <a:miter lim="800000"/>
            <a:headEnd/>
            <a:tailEnd/>
          </a:ln>
        </p:spPr>
        <p:txBody>
          <a:bodyPr wrap="square">
            <a:spAutoFit/>
          </a:bodyPr>
          <a:lstStyle/>
          <a:p>
            <a:pPr algn="r">
              <a:spcBef>
                <a:spcPct val="50000"/>
              </a:spcBef>
            </a:pPr>
            <a:r>
              <a:rPr lang="en-US" sz="1400" dirty="0">
                <a:latin typeface="Arial" panose="020B0604020202020204" pitchFamily="34" charset="0"/>
                <a:cs typeface="Arial" panose="020B0604020202020204" pitchFamily="34" charset="0"/>
              </a:rPr>
              <a:t>Copyright © 2016, 2023 by Bob Brown</a:t>
            </a:r>
          </a:p>
        </p:txBody>
      </p:sp>
      <p:pic>
        <p:nvPicPr>
          <p:cNvPr id="7" name="Picture 2" descr="Creative Commons logo with the BY and NC restrictions.  BY means those who re-use this material must give credit for it.  NC stands for non-commercial and means this material may not be incorporated into a commercial product.">
            <a:extLst>
              <a:ext uri="{FF2B5EF4-FFF2-40B4-BE49-F238E27FC236}">
                <a16:creationId xmlns:a16="http://schemas.microsoft.com/office/drawing/2014/main" id="{616ADF55-6EE1-5167-AC61-D394E09F2CE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219200" cy="42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622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4E965-46E8-4BEE-8F61-3DE6077E0876}" type="datetimeFigureOut">
              <a:rPr lang="en-US" smtClean="0"/>
              <a:t>5/13/2023</a:t>
            </a:fld>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78565095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602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0"/>
            <a:ext cx="6019800" cy="4602163"/>
          </a:xfrm>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4E965-46E8-4BEE-8F61-3DE6077E0876}" type="datetimeFigureOut">
              <a:rPr lang="en-US" smtClean="0"/>
              <a:t>5/13/2023</a:t>
            </a:fld>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17831320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4E965-46E8-4BEE-8F61-3DE6077E0876}" type="datetimeFigureOut">
              <a:rPr lang="en-US" smtClean="0"/>
              <a:t>5/13/2023</a:t>
            </a:fld>
            <a:endParaRPr lang="en-US" dirty="0"/>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27791735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84E965-46E8-4BEE-8F61-3DE6077E0876}" type="datetimeFigureOut">
              <a:rPr lang="en-US" smtClean="0"/>
              <a:t>5/13/2023</a:t>
            </a:fld>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67661783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4E965-46E8-4BEE-8F61-3DE6077E0876}" type="datetimeFigureOut">
              <a:rPr lang="en-US" smtClean="0"/>
              <a:t>5/13/2023</a:t>
            </a:fld>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81437491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6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marL="342900" indent="-342900">
              <a:buFont typeface="Arial" panose="020B0604020202020204" pitchFamily="34" charset="0"/>
              <a:buChar cha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646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84E965-46E8-4BEE-8F61-3DE6077E0876}" type="datetimeFigureOut">
              <a:rPr lang="en-US" smtClean="0"/>
              <a:t>5/13/2023</a:t>
            </a:fld>
            <a:endParaRPr lang="en-US"/>
          </a:p>
        </p:txBody>
      </p:sp>
      <p:sp>
        <p:nvSpPr>
          <p:cNvPr id="9" name="Slide Number Placeholder 8"/>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60597320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84E965-46E8-4BEE-8F61-3DE6077E0876}" type="datetimeFigureOut">
              <a:rPr lang="en-US" smtClean="0"/>
              <a:t>5/13/2023</a:t>
            </a:fld>
            <a:endParaRPr lang="en-US"/>
          </a:p>
        </p:txBody>
      </p:sp>
      <p:sp>
        <p:nvSpPr>
          <p:cNvPr id="5" name="Slide Number Placeholder 4"/>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324629854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4E965-46E8-4BEE-8F61-3DE6077E0876}" type="datetimeFigureOut">
              <a:rPr lang="en-US" smtClean="0"/>
              <a:t>5/13/2023</a:t>
            </a:fld>
            <a:endParaRPr lang="en-US"/>
          </a:p>
        </p:txBody>
      </p:sp>
      <p:sp>
        <p:nvSpPr>
          <p:cNvPr id="4" name="Slide Number Placeholder 3"/>
          <p:cNvSpPr>
            <a:spLocks noGrp="1"/>
          </p:cNvSpPr>
          <p:nvPr>
            <p:ph type="sldNum" sz="quarter" idx="12"/>
          </p:nvPr>
        </p:nvSpPr>
        <p:spPr/>
        <p:txBody>
          <a:bodyPr/>
          <a:lstStyle/>
          <a:p>
            <a:fld id="{3687BEAF-6B68-46DD-A874-7A95F0DB4145}" type="slidenum">
              <a:rPr lang="en-US" smtClean="0"/>
              <a:t>‹#›</a:t>
            </a:fld>
            <a:endParaRPr lang="en-US"/>
          </a:p>
        </p:txBody>
      </p:sp>
      <p:sp>
        <p:nvSpPr>
          <p:cNvPr id="3" name="Rectangle 2"/>
          <p:cNvSpPr/>
          <p:nvPr userDrawn="1"/>
        </p:nvSpPr>
        <p:spPr>
          <a:xfrm>
            <a:off x="0" y="-1386"/>
            <a:ext cx="9144000" cy="160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3232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458200" cy="717550"/>
          </a:xfrm>
        </p:spPr>
        <p:txBody>
          <a:bodyPr anchor="b">
            <a:normAutofit/>
          </a:bodyPr>
          <a:lstStyle>
            <a:lvl1pPr algn="ctr">
              <a:defRPr sz="3200" b="1"/>
            </a:lvl1pPr>
          </a:lstStyle>
          <a:p>
            <a:r>
              <a:rPr lang="en-US"/>
              <a:t>Click to edit Master title style</a:t>
            </a:r>
            <a:endParaRPr lang="en-US" dirty="0"/>
          </a:p>
        </p:txBody>
      </p:sp>
      <p:sp>
        <p:nvSpPr>
          <p:cNvPr id="3" name="Content Placeholder 2"/>
          <p:cNvSpPr>
            <a:spLocks noGrp="1"/>
          </p:cNvSpPr>
          <p:nvPr>
            <p:ph idx="1"/>
          </p:nvPr>
        </p:nvSpPr>
        <p:spPr>
          <a:xfrm>
            <a:off x="3575050" y="1600200"/>
            <a:ext cx="5111750" cy="4525963"/>
          </a:xfrm>
        </p:spPr>
        <p:txBody>
          <a:bodyPr/>
          <a:lstStyle>
            <a:lvl1pPr>
              <a:defRPr sz="3200"/>
            </a:lvl1pPr>
            <a:lvl2pPr marL="742950" indent="-285750">
              <a:buFont typeface="Arial" panose="020B0604020202020204" pitchFamily="34" charset="0"/>
              <a:buChar char="•"/>
              <a:defRPr sz="2800"/>
            </a:lvl2pPr>
            <a:lvl3pPr marL="1143000" indent="-228600">
              <a:buFont typeface="Arial" panose="020B0604020202020204" pitchFamily="34" charset="0"/>
              <a:buChar char="•"/>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84E965-46E8-4BEE-8F61-3DE6077E0876}" type="datetimeFigureOut">
              <a:rPr lang="en-US" smtClean="0"/>
              <a:t>5/13/2023</a:t>
            </a:fld>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332069753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523999"/>
            <a:ext cx="54864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84E965-46E8-4BEE-8F61-3DE6077E0876}" type="datetimeFigureOut">
              <a:rPr lang="en-US" smtClean="0"/>
              <a:t>5/13/2023</a:t>
            </a:fld>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404189591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22425A-BBF8-E76A-CDDB-94A501C3BB55}"/>
              </a:ext>
            </a:extLst>
          </p:cNvPr>
          <p:cNvPicPr>
            <a:picLocks noChangeAspect="1"/>
          </p:cNvPicPr>
          <p:nvPr userDrawn="1"/>
        </p:nvPicPr>
        <p:blipFill>
          <a:blip r:embed="rId13"/>
          <a:stretch>
            <a:fillRect/>
          </a:stretch>
        </p:blipFill>
        <p:spPr>
          <a:xfrm>
            <a:off x="0" y="-1"/>
            <a:ext cx="9189720" cy="152956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62400" y="6356350"/>
            <a:ext cx="2133600" cy="365125"/>
          </a:xfrm>
          <a:prstGeom prst="rect">
            <a:avLst/>
          </a:prstGeom>
        </p:spPr>
        <p:txBody>
          <a:bodyPr vert="horz" lIns="91440" tIns="45720" rIns="91440" bIns="45720" rtlCol="0" anchor="ctr"/>
          <a:lstStyle>
            <a:lvl1pPr algn="ctr">
              <a:defRPr sz="1200">
                <a:solidFill>
                  <a:schemeClr val="tx1"/>
                </a:solidFill>
                <a:latin typeface="Montserrat" panose="00000500000000000000" pitchFamily="2" charset="0"/>
                <a:cs typeface="Arial" panose="020B0604020202020204" pitchFamily="34" charset="0"/>
              </a:defRPr>
            </a:lvl1pPr>
          </a:lstStyle>
          <a:p>
            <a:fld id="{8F84E965-46E8-4BEE-8F61-3DE6077E0876}" type="datetimeFigureOut">
              <a:rPr lang="en-US" smtClean="0"/>
              <a:pPr/>
              <a:t>5/13/2023</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latin typeface="+mj-lt"/>
                <a:cs typeface="Arial" panose="020B0604020202020204" pitchFamily="34" charset="0"/>
              </a:defRPr>
            </a:lvl1pPr>
          </a:lstStyle>
          <a:p>
            <a:fld id="{3687BEAF-6B68-46DD-A874-7A95F0DB4145}" type="slidenum">
              <a:rPr lang="en-US" smtClean="0"/>
              <a:pPr/>
              <a:t>‹#›</a:t>
            </a:fld>
            <a:endParaRPr lang="en-US" dirty="0"/>
          </a:p>
        </p:txBody>
      </p:sp>
      <p:pic>
        <p:nvPicPr>
          <p:cNvPr id="11" name="Picture 10" descr="Shape&#10;&#10;Description automatically generated with medium confidence">
            <a:extLst>
              <a:ext uri="{FF2B5EF4-FFF2-40B4-BE49-F238E27FC236}">
                <a16:creationId xmlns:a16="http://schemas.microsoft.com/office/drawing/2014/main" id="{9574ED07-78B1-53AD-CD55-1C388C23B7C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1" y="6204412"/>
            <a:ext cx="2133600" cy="517063"/>
          </a:xfrm>
          <a:prstGeom prst="rect">
            <a:avLst/>
          </a:prstGeom>
        </p:spPr>
      </p:pic>
    </p:spTree>
    <p:extLst>
      <p:ext uri="{BB962C8B-B14F-4D97-AF65-F5344CB8AC3E}">
        <p14:creationId xmlns:p14="http://schemas.microsoft.com/office/powerpoint/2010/main" val="17417289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ctr" defTabSz="914400" rtl="0" eaLnBrk="1" latinLnBrk="0" hangingPunct="1">
        <a:spcBef>
          <a:spcPct val="0"/>
        </a:spcBef>
        <a:buNone/>
        <a:defRPr sz="4000" b="1" kern="1200">
          <a:solidFill>
            <a:schemeClr val="tx1"/>
          </a:solidFill>
          <a:latin typeface="Montserrat" panose="00000500000000000000" pitchFamily="2"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4pPr>
      <a:lvl5pPr marL="21717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en.wikipedia.org/wiki/PCI_Express"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5"/>
            <a:ext cx="8153400" cy="1470025"/>
          </a:xfrm>
        </p:spPr>
        <p:txBody>
          <a:bodyPr>
            <a:normAutofit fontScale="90000"/>
          </a:bodyPr>
          <a:lstStyle/>
          <a:p>
            <a:r>
              <a:rPr lang="en-US" dirty="0"/>
              <a:t>IT 3123</a:t>
            </a:r>
            <a:br>
              <a:rPr lang="en-US" dirty="0"/>
            </a:br>
            <a:r>
              <a:rPr lang="en-US" dirty="0"/>
              <a:t>Hardware and Software Concepts</a:t>
            </a:r>
          </a:p>
        </p:txBody>
      </p:sp>
      <p:sp>
        <p:nvSpPr>
          <p:cNvPr id="3" name="Subtitle 2"/>
          <p:cNvSpPr>
            <a:spLocks noGrp="1"/>
          </p:cNvSpPr>
          <p:nvPr>
            <p:ph type="subTitle" idx="1"/>
          </p:nvPr>
        </p:nvSpPr>
        <p:spPr/>
        <p:txBody>
          <a:bodyPr/>
          <a:lstStyle/>
          <a:p>
            <a:r>
              <a:rPr lang="en-US" dirty="0"/>
              <a:t>Input and Output Concepts</a:t>
            </a:r>
          </a:p>
        </p:txBody>
      </p:sp>
      <p:grpSp>
        <p:nvGrpSpPr>
          <p:cNvPr id="4" name="Group 5">
            <a:extLst>
              <a:ext uri="{FF2B5EF4-FFF2-40B4-BE49-F238E27FC236}">
                <a16:creationId xmlns:a16="http://schemas.microsoft.com/office/drawing/2014/main" id="{70D8C064-1CA3-4C25-7F82-CD093C8EE46A}"/>
              </a:ext>
              <a:ext uri="{C183D7F6-B498-43B3-948B-1728B52AA6E4}">
                <adec:decorative xmlns:adec="http://schemas.microsoft.com/office/drawing/2017/decorative" val="1"/>
              </a:ext>
            </a:extLst>
          </p:cNvPr>
          <p:cNvGrpSpPr>
            <a:grpSpLocks/>
          </p:cNvGrpSpPr>
          <p:nvPr/>
        </p:nvGrpSpPr>
        <p:grpSpPr bwMode="auto">
          <a:xfrm>
            <a:off x="152400" y="6096000"/>
            <a:ext cx="3352800" cy="690265"/>
            <a:chOff x="417" y="2785"/>
            <a:chExt cx="1934" cy="371"/>
          </a:xfrm>
          <a:solidFill>
            <a:schemeClr val="bg1"/>
          </a:solidFill>
        </p:grpSpPr>
        <p:pic>
          <p:nvPicPr>
            <p:cNvPr id="5" name="Picture 6" descr="microphone">
              <a:extLst>
                <a:ext uri="{FF2B5EF4-FFF2-40B4-BE49-F238E27FC236}">
                  <a16:creationId xmlns:a16="http://schemas.microsoft.com/office/drawing/2014/main" id="{5B09BBA7-A518-A9A6-AFAB-B2D4D680549C}"/>
                </a:ext>
              </a:extLst>
            </p:cNvPr>
            <p:cNvPicPr>
              <a:picLocks noChangeAspect="1" noChangeArrowheads="1"/>
            </p:cNvPicPr>
            <p:nvPr/>
          </p:nvPicPr>
          <p:blipFill>
            <a:blip r:embed="rId2" cstate="print"/>
            <a:srcRect/>
            <a:stretch>
              <a:fillRect/>
            </a:stretch>
          </p:blipFill>
          <p:spPr bwMode="auto">
            <a:xfrm>
              <a:off x="417" y="2785"/>
              <a:ext cx="303" cy="328"/>
            </a:xfrm>
            <a:prstGeom prst="rect">
              <a:avLst/>
            </a:prstGeom>
            <a:grpFill/>
            <a:ln w="9525">
              <a:noFill/>
              <a:miter lim="800000"/>
              <a:headEnd/>
              <a:tailEnd/>
            </a:ln>
          </p:spPr>
        </p:pic>
        <p:sp>
          <p:nvSpPr>
            <p:cNvPr id="6" name="Text Box 7">
              <a:extLst>
                <a:ext uri="{FF2B5EF4-FFF2-40B4-BE49-F238E27FC236}">
                  <a16:creationId xmlns:a16="http://schemas.microsoft.com/office/drawing/2014/main" id="{926A3F88-712A-3F66-2F5A-39B8024332F9}"/>
                </a:ext>
              </a:extLst>
            </p:cNvPr>
            <p:cNvSpPr txBox="1">
              <a:spLocks noChangeArrowheads="1"/>
            </p:cNvSpPr>
            <p:nvPr/>
          </p:nvSpPr>
          <p:spPr bwMode="auto">
            <a:xfrm>
              <a:off x="683" y="2785"/>
              <a:ext cx="1668" cy="371"/>
            </a:xfrm>
            <a:prstGeom prst="rect">
              <a:avLst/>
            </a:prstGeom>
            <a:grpFill/>
            <a:ln w="9525" algn="ctr">
              <a:noFill/>
              <a:miter lim="800000"/>
              <a:headEnd/>
              <a:tailEnd/>
            </a:ln>
          </p:spPr>
          <p:txBody>
            <a:bodyPr lIns="74706" tIns="37353" rIns="74706" bIns="37353">
              <a:spAutoFit/>
            </a:bodyPr>
            <a:lstStyle/>
            <a:p>
              <a:pPr defTabSz="1194812">
                <a:spcBef>
                  <a:spcPct val="50000"/>
                </a:spcBef>
              </a:pPr>
              <a:r>
                <a:rPr lang="en-US" sz="2000" dirty="0">
                  <a:latin typeface="Comic Sans MS" pitchFamily="66" charset="0"/>
                </a:rPr>
                <a:t>Notice: This session is being recorded.</a:t>
              </a:r>
            </a:p>
          </p:txBody>
        </p:sp>
      </p:grpSp>
    </p:spTree>
    <p:extLst>
      <p:ext uri="{BB962C8B-B14F-4D97-AF65-F5344CB8AC3E}">
        <p14:creationId xmlns:p14="http://schemas.microsoft.com/office/powerpoint/2010/main" val="3095576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a:t>Functions of I-O Control Module</a:t>
            </a:r>
          </a:p>
        </p:txBody>
      </p:sp>
      <p:sp>
        <p:nvSpPr>
          <p:cNvPr id="11267" name="Rectangle 3"/>
          <p:cNvSpPr>
            <a:spLocks noGrp="1" noChangeArrowheads="1"/>
          </p:cNvSpPr>
          <p:nvPr>
            <p:ph idx="1"/>
          </p:nvPr>
        </p:nvSpPr>
        <p:spPr>
          <a:xfrm>
            <a:off x="609600" y="1600200"/>
            <a:ext cx="7773987" cy="4848225"/>
          </a:xfrm>
        </p:spPr>
        <p:txBody>
          <a:bodyPr/>
          <a:lstStyle/>
          <a:p>
            <a:r>
              <a:rPr lang="en-US" dirty="0"/>
              <a:t>Provides the necessary registers and controls to perform a direct memory transfer </a:t>
            </a:r>
          </a:p>
          <a:p>
            <a:r>
              <a:rPr lang="en-US" dirty="0"/>
              <a:t>Physically controls the device.</a:t>
            </a:r>
          </a:p>
          <a:p>
            <a:r>
              <a:rPr lang="en-US" dirty="0"/>
              <a:t>Might notify the CPU with interrupts.</a:t>
            </a:r>
          </a:p>
          <a:p>
            <a:endParaRPr lang="en-US" dirty="0"/>
          </a:p>
        </p:txBody>
      </p:sp>
      <p:sp>
        <p:nvSpPr>
          <p:cNvPr id="5" name="Slide Number Placeholder 4"/>
          <p:cNvSpPr>
            <a:spLocks noGrp="1"/>
          </p:cNvSpPr>
          <p:nvPr>
            <p:ph type="sldNum" sz="quarter" idx="12"/>
          </p:nvPr>
        </p:nvSpPr>
        <p:spPr/>
        <p:txBody>
          <a:bodyPr/>
          <a:lstStyle/>
          <a:p>
            <a:fld id="{CE6CBA24-E18B-42AC-A34E-360F8A268393}" type="slidenum">
              <a:rPr lang="en-US" smtClean="0"/>
              <a:pPr/>
              <a:t>10</a:t>
            </a:fld>
            <a:endParaRPr lang="en-US"/>
          </a:p>
        </p:txBody>
      </p:sp>
    </p:spTree>
    <p:extLst>
      <p:ext uri="{BB962C8B-B14F-4D97-AF65-F5344CB8AC3E}">
        <p14:creationId xmlns:p14="http://schemas.microsoft.com/office/powerpoint/2010/main" val="97449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fade">
                                      <p:cBhvr>
                                        <p:cTn id="7" dur="500"/>
                                        <p:tgtEl>
                                          <p:spTgt spid="112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fade">
                                      <p:cBhvr>
                                        <p:cTn id="12"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a:t>Functions of I-O Control Module</a:t>
            </a:r>
          </a:p>
        </p:txBody>
      </p:sp>
      <p:sp>
        <p:nvSpPr>
          <p:cNvPr id="10243" name="Rectangle 3"/>
          <p:cNvSpPr>
            <a:spLocks noGrp="1" noChangeArrowheads="1"/>
          </p:cNvSpPr>
          <p:nvPr>
            <p:ph idx="1"/>
          </p:nvPr>
        </p:nvSpPr>
        <p:spPr>
          <a:xfrm>
            <a:off x="685800" y="1524000"/>
            <a:ext cx="7773987" cy="4848225"/>
          </a:xfrm>
        </p:spPr>
        <p:txBody>
          <a:bodyPr/>
          <a:lstStyle/>
          <a:p>
            <a:r>
              <a:rPr lang="en-US" dirty="0"/>
              <a:t>Recognizes messages from device(s) addressed to it and accepts commands from the CPU. </a:t>
            </a:r>
          </a:p>
          <a:p>
            <a:r>
              <a:rPr lang="en-US" dirty="0"/>
              <a:t>Provides a buffer where the data from memory can be held until it can be transferred to the I-O device.</a:t>
            </a:r>
          </a:p>
          <a:p>
            <a:r>
              <a:rPr lang="en-US" dirty="0"/>
              <a:t>Copies data from its buffer to the device/from the CPU to its buffer.</a:t>
            </a:r>
          </a:p>
        </p:txBody>
      </p:sp>
      <p:sp>
        <p:nvSpPr>
          <p:cNvPr id="5" name="Slide Number Placeholder 4"/>
          <p:cNvSpPr>
            <a:spLocks noGrp="1"/>
          </p:cNvSpPr>
          <p:nvPr>
            <p:ph type="sldNum" sz="quarter" idx="12"/>
          </p:nvPr>
        </p:nvSpPr>
        <p:spPr/>
        <p:txBody>
          <a:bodyPr/>
          <a:lstStyle/>
          <a:p>
            <a:fld id="{CE6CBA24-E18B-42AC-A34E-360F8A268393}" type="slidenum">
              <a:rPr lang="en-US" smtClean="0"/>
              <a:pPr/>
              <a:t>11</a:t>
            </a:fld>
            <a:endParaRPr lang="en-US"/>
          </a:p>
        </p:txBody>
      </p:sp>
    </p:spTree>
    <p:extLst>
      <p:ext uri="{BB962C8B-B14F-4D97-AF65-F5344CB8AC3E}">
        <p14:creationId xmlns:p14="http://schemas.microsoft.com/office/powerpoint/2010/main" val="141057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fade">
                                      <p:cBhvr>
                                        <p:cTn id="7" dur="500"/>
                                        <p:tgtEl>
                                          <p:spTgt spid="102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fade">
                                      <p:cBhvr>
                                        <p:cTn id="12"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I-O Device Interface Issues</a:t>
            </a:r>
          </a:p>
        </p:txBody>
      </p:sp>
      <p:sp>
        <p:nvSpPr>
          <p:cNvPr id="7171" name="Rectangle 3"/>
          <p:cNvSpPr>
            <a:spLocks noGrp="1" noChangeArrowheads="1"/>
          </p:cNvSpPr>
          <p:nvPr>
            <p:ph idx="1"/>
          </p:nvPr>
        </p:nvSpPr>
        <p:spPr/>
        <p:txBody>
          <a:bodyPr/>
          <a:lstStyle/>
          <a:p>
            <a:r>
              <a:rPr lang="en-US" dirty="0"/>
              <a:t>Different formats:</a:t>
            </a:r>
          </a:p>
          <a:p>
            <a:pPr lvl="1"/>
            <a:r>
              <a:rPr lang="en-US" dirty="0"/>
              <a:t>Parallel interface</a:t>
            </a:r>
          </a:p>
          <a:p>
            <a:pPr lvl="1"/>
            <a:r>
              <a:rPr lang="en-US" dirty="0"/>
              <a:t>Serial interface</a:t>
            </a:r>
          </a:p>
          <a:p>
            <a:r>
              <a:rPr lang="en-US" dirty="0"/>
              <a:t>Buffering of data.</a:t>
            </a:r>
          </a:p>
          <a:p>
            <a:r>
              <a:rPr lang="en-US" dirty="0"/>
              <a:t>Burst vs. stream vs. block.</a:t>
            </a:r>
          </a:p>
          <a:p>
            <a:r>
              <a:rPr lang="en-US" dirty="0"/>
              <a:t>Different control requirements. (electromechanical devices, like disks, printers)</a:t>
            </a:r>
          </a:p>
          <a:p>
            <a:endParaRPr lang="en-US" dirty="0"/>
          </a:p>
        </p:txBody>
      </p:sp>
      <p:sp>
        <p:nvSpPr>
          <p:cNvPr id="5" name="Slide Number Placeholder 4"/>
          <p:cNvSpPr>
            <a:spLocks noGrp="1"/>
          </p:cNvSpPr>
          <p:nvPr>
            <p:ph type="sldNum" sz="quarter" idx="12"/>
          </p:nvPr>
        </p:nvSpPr>
        <p:spPr/>
        <p:txBody>
          <a:bodyPr/>
          <a:lstStyle/>
          <a:p>
            <a:fld id="{CE6CBA24-E18B-42AC-A34E-360F8A268393}" type="slidenum">
              <a:rPr lang="en-US" smtClean="0"/>
              <a:pPr/>
              <a:t>12</a:t>
            </a:fld>
            <a:endParaRPr lang="en-US"/>
          </a:p>
        </p:txBody>
      </p:sp>
    </p:spTree>
    <p:extLst>
      <p:ext uri="{BB962C8B-B14F-4D97-AF65-F5344CB8AC3E}">
        <p14:creationId xmlns:p14="http://schemas.microsoft.com/office/powerpoint/2010/main" val="351564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Effect transition="in" filter="fade">
                                      <p:cBhvr>
                                        <p:cTn id="7" dur="500"/>
                                        <p:tgtEl>
                                          <p:spTgt spid="717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4" end="4"/>
                                            </p:txEl>
                                          </p:spTgt>
                                        </p:tgtEl>
                                        <p:attrNameLst>
                                          <p:attrName>style.visibility</p:attrName>
                                        </p:attrNameLst>
                                      </p:cBhvr>
                                      <p:to>
                                        <p:strVal val="visible"/>
                                      </p:to>
                                    </p:set>
                                    <p:animEffect transition="in" filter="fade">
                                      <p:cBhvr>
                                        <p:cTn id="12" dur="500"/>
                                        <p:tgtEl>
                                          <p:spTgt spid="717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5" end="5"/>
                                            </p:txEl>
                                          </p:spTgt>
                                        </p:tgtEl>
                                        <p:attrNameLst>
                                          <p:attrName>style.visibility</p:attrName>
                                        </p:attrNameLst>
                                      </p:cBhvr>
                                      <p:to>
                                        <p:strVal val="visible"/>
                                      </p:to>
                                    </p:set>
                                    <p:animEffect transition="in" filter="fade">
                                      <p:cBhvr>
                                        <p:cTn id="17"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I-O Speed Considerations</a:t>
            </a:r>
          </a:p>
        </p:txBody>
      </p:sp>
      <p:sp>
        <p:nvSpPr>
          <p:cNvPr id="5123" name="Rectangle 3"/>
          <p:cNvSpPr>
            <a:spLocks noGrp="1" noChangeArrowheads="1"/>
          </p:cNvSpPr>
          <p:nvPr>
            <p:ph idx="1"/>
          </p:nvPr>
        </p:nvSpPr>
        <p:spPr/>
        <p:txBody>
          <a:bodyPr>
            <a:normAutofit lnSpcReduction="10000"/>
          </a:bodyPr>
          <a:lstStyle/>
          <a:p>
            <a:r>
              <a:rPr lang="en-US" dirty="0"/>
              <a:t>CPU operates at speeds much faster than the fastest I-O device:</a:t>
            </a:r>
          </a:p>
          <a:p>
            <a:pPr lvl="1">
              <a:spcBef>
                <a:spcPts val="300"/>
              </a:spcBef>
            </a:pPr>
            <a:r>
              <a:rPr lang="en-US" dirty="0"/>
              <a:t>CPU: nanoseconds</a:t>
            </a:r>
          </a:p>
          <a:p>
            <a:pPr lvl="1">
              <a:spcBef>
                <a:spcPts val="300"/>
              </a:spcBef>
            </a:pPr>
            <a:r>
              <a:rPr lang="en-US" dirty="0"/>
              <a:t>I-O: milliseconds</a:t>
            </a:r>
          </a:p>
          <a:p>
            <a:pPr lvl="1">
              <a:spcBef>
                <a:spcPts val="300"/>
              </a:spcBef>
            </a:pPr>
            <a:r>
              <a:rPr lang="en-US" dirty="0"/>
              <a:t>Difference: 10</a:t>
            </a:r>
            <a:r>
              <a:rPr lang="en-US" baseline="30000" dirty="0"/>
              <a:t>6</a:t>
            </a:r>
            <a:r>
              <a:rPr lang="en-US" dirty="0"/>
              <a:t>, CPU is about a million times faster than devices like magnetic disks.</a:t>
            </a:r>
          </a:p>
          <a:p>
            <a:pPr>
              <a:spcBef>
                <a:spcPts val="300"/>
              </a:spcBef>
            </a:pPr>
            <a:r>
              <a:rPr lang="en-US" dirty="0"/>
              <a:t>Devices operate at different speeds.</a:t>
            </a:r>
          </a:p>
          <a:p>
            <a:pPr>
              <a:spcBef>
                <a:spcPts val="300"/>
              </a:spcBef>
            </a:pPr>
            <a:r>
              <a:rPr lang="en-US" dirty="0"/>
              <a:t>Some devices produce bursts of data.</a:t>
            </a:r>
          </a:p>
          <a:p>
            <a:pPr>
              <a:spcBef>
                <a:spcPts val="300"/>
              </a:spcBef>
            </a:pPr>
            <a:r>
              <a:rPr lang="en-US" dirty="0"/>
              <a:t>Block data transfer required for disks and certain other devices.</a:t>
            </a:r>
          </a:p>
          <a:p>
            <a:endParaRPr lang="en-US" dirty="0"/>
          </a:p>
        </p:txBody>
      </p:sp>
      <p:sp>
        <p:nvSpPr>
          <p:cNvPr id="5" name="Slide Number Placeholder 4"/>
          <p:cNvSpPr>
            <a:spLocks noGrp="1"/>
          </p:cNvSpPr>
          <p:nvPr>
            <p:ph type="sldNum" sz="quarter" idx="12"/>
          </p:nvPr>
        </p:nvSpPr>
        <p:spPr/>
        <p:txBody>
          <a:bodyPr/>
          <a:lstStyle/>
          <a:p>
            <a:fld id="{CE6CBA24-E18B-42AC-A34E-360F8A268393}" type="slidenum">
              <a:rPr lang="en-US" smtClean="0"/>
              <a:pPr/>
              <a:t>13</a:t>
            </a:fld>
            <a:endParaRPr lang="en-US"/>
          </a:p>
        </p:txBody>
      </p:sp>
    </p:spTree>
    <p:extLst>
      <p:ext uri="{BB962C8B-B14F-4D97-AF65-F5344CB8AC3E}">
        <p14:creationId xmlns:p14="http://schemas.microsoft.com/office/powerpoint/2010/main" val="262423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Approaches to I-O Transfers</a:t>
            </a:r>
          </a:p>
        </p:txBody>
      </p:sp>
      <p:sp>
        <p:nvSpPr>
          <p:cNvPr id="12291" name="Rectangle 3"/>
          <p:cNvSpPr>
            <a:spLocks noGrp="1" noChangeArrowheads="1"/>
          </p:cNvSpPr>
          <p:nvPr>
            <p:ph idx="1"/>
          </p:nvPr>
        </p:nvSpPr>
        <p:spPr/>
        <p:txBody>
          <a:bodyPr/>
          <a:lstStyle/>
          <a:p>
            <a:r>
              <a:rPr lang="en-US" dirty="0"/>
              <a:t>Programmed I-O (Controlled by the CPU.)</a:t>
            </a:r>
          </a:p>
          <a:p>
            <a:r>
              <a:rPr lang="en-US" dirty="0"/>
              <a:t>Interrupt-driven I-O.</a:t>
            </a:r>
          </a:p>
          <a:p>
            <a:r>
              <a:rPr lang="en-US" dirty="0"/>
              <a:t>Direct memory access (DMA) I-O.</a:t>
            </a:r>
          </a:p>
        </p:txBody>
      </p:sp>
      <p:sp>
        <p:nvSpPr>
          <p:cNvPr id="5" name="Slide Number Placeholder 4"/>
          <p:cNvSpPr>
            <a:spLocks noGrp="1"/>
          </p:cNvSpPr>
          <p:nvPr>
            <p:ph type="sldNum" sz="quarter" idx="12"/>
          </p:nvPr>
        </p:nvSpPr>
        <p:spPr/>
        <p:txBody>
          <a:bodyPr/>
          <a:lstStyle/>
          <a:p>
            <a:fld id="{CE6CBA24-E18B-42AC-A34E-360F8A268393}" type="slidenum">
              <a:rPr lang="en-US" smtClean="0"/>
              <a:pPr/>
              <a:t>14</a:t>
            </a:fld>
            <a:endParaRPr lang="en-US"/>
          </a:p>
        </p:txBody>
      </p:sp>
    </p:spTree>
    <p:extLst>
      <p:ext uri="{BB962C8B-B14F-4D97-AF65-F5344CB8AC3E}">
        <p14:creationId xmlns:p14="http://schemas.microsoft.com/office/powerpoint/2010/main" val="177937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fade">
                                      <p:cBhvr>
                                        <p:cTn id="7" dur="500"/>
                                        <p:tgtEl>
                                          <p:spTgt spid="122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fade">
                                      <p:cBhvr>
                                        <p:cTn id="12"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dirty="0"/>
              <a:t>Programmed I-O with </a:t>
            </a:r>
            <a:br>
              <a:rPr lang="en-US" dirty="0"/>
            </a:br>
            <a:r>
              <a:rPr lang="en-US" dirty="0"/>
              <a:t>Busy Waiting</a:t>
            </a:r>
          </a:p>
        </p:txBody>
      </p:sp>
      <p:sp>
        <p:nvSpPr>
          <p:cNvPr id="13315" name="Rectangle 3"/>
          <p:cNvSpPr>
            <a:spLocks noGrp="1" noChangeArrowheads="1"/>
          </p:cNvSpPr>
          <p:nvPr>
            <p:ph idx="1"/>
          </p:nvPr>
        </p:nvSpPr>
        <p:spPr/>
        <p:txBody>
          <a:bodyPr>
            <a:normAutofit lnSpcReduction="10000"/>
          </a:bodyPr>
          <a:lstStyle/>
          <a:p>
            <a:r>
              <a:rPr lang="en-US" dirty="0"/>
              <a:t>I/O data and address registers in CPU.</a:t>
            </a:r>
          </a:p>
          <a:p>
            <a:r>
              <a:rPr lang="en-US" dirty="0"/>
              <a:t>One-word or one byte transfers.</a:t>
            </a:r>
          </a:p>
          <a:p>
            <a:r>
              <a:rPr lang="en-US" dirty="0"/>
              <a:t>Address information for each I/O device.</a:t>
            </a:r>
          </a:p>
          <a:p>
            <a:r>
              <a:rPr lang="en-US" dirty="0"/>
              <a:t>Full instruction fetch/decode/execute cycle to </a:t>
            </a:r>
            <a:r>
              <a:rPr lang="en-US" b="1" i="1" dirty="0"/>
              <a:t>start</a:t>
            </a:r>
            <a:r>
              <a:rPr lang="en-US" dirty="0"/>
              <a:t> an I-O operation.</a:t>
            </a:r>
          </a:p>
          <a:p>
            <a:r>
              <a:rPr lang="en-US" dirty="0"/>
              <a:t>“Busy waiting” – Is it done yet?</a:t>
            </a:r>
            <a:br>
              <a:rPr lang="en-US" dirty="0"/>
            </a:br>
            <a:r>
              <a:rPr lang="en-US" dirty="0"/>
              <a:t>Similar to waiting on memory, but I-O is </a:t>
            </a:r>
            <a:r>
              <a:rPr lang="en-US" b="1" i="1" dirty="0"/>
              <a:t>much</a:t>
            </a:r>
            <a:r>
              <a:rPr lang="en-US" dirty="0"/>
              <a:t> slower.</a:t>
            </a:r>
          </a:p>
          <a:p>
            <a:r>
              <a:rPr lang="en-US" dirty="0"/>
              <a:t>Can be used to talk to I-O controllers.</a:t>
            </a:r>
          </a:p>
        </p:txBody>
      </p:sp>
      <p:sp>
        <p:nvSpPr>
          <p:cNvPr id="5" name="Slide Number Placeholder 4"/>
          <p:cNvSpPr>
            <a:spLocks noGrp="1"/>
          </p:cNvSpPr>
          <p:nvPr>
            <p:ph type="sldNum" sz="quarter" idx="12"/>
          </p:nvPr>
        </p:nvSpPr>
        <p:spPr/>
        <p:txBody>
          <a:bodyPr/>
          <a:lstStyle/>
          <a:p>
            <a:fld id="{CE6CBA24-E18B-42AC-A34E-360F8A268393}" type="slidenum">
              <a:rPr lang="en-US" smtClean="0"/>
              <a:pPr/>
              <a:t>15</a:t>
            </a:fld>
            <a:endParaRPr lang="en-US"/>
          </a:p>
        </p:txBody>
      </p:sp>
    </p:spTree>
    <p:extLst>
      <p:ext uri="{BB962C8B-B14F-4D97-AF65-F5344CB8AC3E}">
        <p14:creationId xmlns:p14="http://schemas.microsoft.com/office/powerpoint/2010/main" val="293996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fade">
                                      <p:cBhvr>
                                        <p:cTn id="7" dur="500"/>
                                        <p:tgtEl>
                                          <p:spTgt spid="133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fade">
                                      <p:cBhvr>
                                        <p:cTn id="12" dur="500"/>
                                        <p:tgtEl>
                                          <p:spTgt spid="133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Effect transition="in" filter="fade">
                                      <p:cBhvr>
                                        <p:cTn id="17" dur="500"/>
                                        <p:tgtEl>
                                          <p:spTgt spid="133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5">
                                            <p:txEl>
                                              <p:pRg st="4" end="4"/>
                                            </p:txEl>
                                          </p:spTgt>
                                        </p:tgtEl>
                                        <p:attrNameLst>
                                          <p:attrName>style.visibility</p:attrName>
                                        </p:attrNameLst>
                                      </p:cBhvr>
                                      <p:to>
                                        <p:strVal val="visible"/>
                                      </p:to>
                                    </p:set>
                                    <p:animEffect transition="in" filter="fade">
                                      <p:cBhvr>
                                        <p:cTn id="22" dur="500"/>
                                        <p:tgtEl>
                                          <p:spTgt spid="133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animEffect transition="in" filter="fade">
                                      <p:cBhvr>
                                        <p:cTn id="27" dur="5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Programmed I-O</a:t>
            </a:r>
          </a:p>
        </p:txBody>
      </p:sp>
      <p:sp>
        <p:nvSpPr>
          <p:cNvPr id="5" name="Slide Number Placeholder 4"/>
          <p:cNvSpPr>
            <a:spLocks noGrp="1"/>
          </p:cNvSpPr>
          <p:nvPr>
            <p:ph type="sldNum" sz="quarter" idx="12"/>
          </p:nvPr>
        </p:nvSpPr>
        <p:spPr/>
        <p:txBody>
          <a:bodyPr/>
          <a:lstStyle/>
          <a:p>
            <a:fld id="{DE92680F-60F8-43A8-8448-770068F7F39B}" type="slidenum">
              <a:rPr lang="en-US" smtClean="0"/>
              <a:pPr/>
              <a:t>16</a:t>
            </a:fld>
            <a:endParaRPr lang="en-US"/>
          </a:p>
        </p:txBody>
      </p:sp>
      <p:pic>
        <p:nvPicPr>
          <p:cNvPr id="3" name="Picture 2" descr="A diagram of a CPU with an IO address, data, and status registers interfacing with an IO control module which connect to IO devices.">
            <a:extLst>
              <a:ext uri="{FF2B5EF4-FFF2-40B4-BE49-F238E27FC236}">
                <a16:creationId xmlns:a16="http://schemas.microsoft.com/office/drawing/2014/main" id="{6ACAC8F4-EC00-F727-C1F9-6036757EF1D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12531" y="1524000"/>
            <a:ext cx="6718938" cy="4520613"/>
          </a:xfrm>
          <a:prstGeom prst="rect">
            <a:avLst/>
          </a:prstGeom>
        </p:spPr>
      </p:pic>
    </p:spTree>
    <p:extLst>
      <p:ext uri="{BB962C8B-B14F-4D97-AF65-F5344CB8AC3E}">
        <p14:creationId xmlns:p14="http://schemas.microsoft.com/office/powerpoint/2010/main" val="565811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of Programmed I-O</a:t>
            </a:r>
          </a:p>
        </p:txBody>
      </p:sp>
      <p:sp>
        <p:nvSpPr>
          <p:cNvPr id="3" name="Slide Number Placeholder 2"/>
          <p:cNvSpPr>
            <a:spLocks noGrp="1"/>
          </p:cNvSpPr>
          <p:nvPr>
            <p:ph type="sldNum" sz="quarter" idx="12"/>
          </p:nvPr>
        </p:nvSpPr>
        <p:spPr/>
        <p:txBody>
          <a:bodyPr/>
          <a:lstStyle/>
          <a:p>
            <a:fld id="{DE92680F-60F8-43A8-8448-770068F7F39B}" type="slidenum">
              <a:rPr lang="en-US" smtClean="0"/>
              <a:pPr/>
              <a:t>17</a:t>
            </a:fld>
            <a:endParaRPr lang="en-US"/>
          </a:p>
        </p:txBody>
      </p:sp>
      <p:sp>
        <p:nvSpPr>
          <p:cNvPr id="5" name="TextBox 4"/>
          <p:cNvSpPr txBox="1"/>
          <p:nvPr/>
        </p:nvSpPr>
        <p:spPr>
          <a:xfrm>
            <a:off x="2092125" y="1828800"/>
            <a:ext cx="1905000" cy="923330"/>
          </a:xfrm>
          <a:prstGeom prst="rect">
            <a:avLst/>
          </a:prstGeom>
          <a:solidFill>
            <a:srgbClr val="FFFF99"/>
          </a:solidFill>
          <a:ln w="19050">
            <a:solidFill>
              <a:schemeClr val="tx1"/>
            </a:solidFill>
          </a:ln>
        </p:spPr>
        <p:txBody>
          <a:bodyPr wrap="square" rtlCol="0">
            <a:spAutoFit/>
          </a:bodyPr>
          <a:lstStyle/>
          <a:p>
            <a:pPr algn="ctr"/>
            <a:r>
              <a:rPr lang="en-US" dirty="0"/>
              <a:t>Send </a:t>
            </a:r>
            <a:br>
              <a:rPr lang="en-US" dirty="0"/>
            </a:br>
            <a:r>
              <a:rPr lang="en-US" dirty="0"/>
              <a:t>Command</a:t>
            </a:r>
            <a:br>
              <a:rPr lang="en-US" dirty="0"/>
            </a:br>
            <a:r>
              <a:rPr lang="en-US" dirty="0"/>
              <a:t>to Device</a:t>
            </a:r>
          </a:p>
        </p:txBody>
      </p:sp>
      <p:sp>
        <p:nvSpPr>
          <p:cNvPr id="6" name="Flowchart: Decision 5">
            <a:extLst>
              <a:ext uri="{C183D7F6-B498-43B3-948B-1728B52AA6E4}">
                <adec:decorative xmlns:adec="http://schemas.microsoft.com/office/drawing/2017/decorative" val="1"/>
              </a:ext>
            </a:extLst>
          </p:cNvPr>
          <p:cNvSpPr/>
          <p:nvPr/>
        </p:nvSpPr>
        <p:spPr bwMode="auto">
          <a:xfrm>
            <a:off x="2133600" y="3048000"/>
            <a:ext cx="1828800" cy="1219200"/>
          </a:xfrm>
          <a:prstGeom prst="flowChartDecision">
            <a:avLst/>
          </a:prstGeom>
          <a:solidFill>
            <a:srgbClr val="FFFF99"/>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TextBox 6"/>
          <p:cNvSpPr txBox="1"/>
          <p:nvPr/>
        </p:nvSpPr>
        <p:spPr>
          <a:xfrm>
            <a:off x="2198950" y="3191470"/>
            <a:ext cx="1676400" cy="923330"/>
          </a:xfrm>
          <a:prstGeom prst="rect">
            <a:avLst/>
          </a:prstGeom>
          <a:noFill/>
        </p:spPr>
        <p:txBody>
          <a:bodyPr wrap="square" rtlCol="0">
            <a:spAutoFit/>
          </a:bodyPr>
          <a:lstStyle/>
          <a:p>
            <a:pPr algn="ctr"/>
            <a:r>
              <a:rPr lang="en-US" dirty="0"/>
              <a:t>Check</a:t>
            </a:r>
            <a:br>
              <a:rPr lang="en-US" dirty="0"/>
            </a:br>
            <a:r>
              <a:rPr lang="en-US" dirty="0"/>
              <a:t>Status</a:t>
            </a:r>
            <a:br>
              <a:rPr lang="en-US" dirty="0"/>
            </a:br>
            <a:r>
              <a:rPr lang="en-US" dirty="0"/>
              <a:t>Register</a:t>
            </a:r>
          </a:p>
        </p:txBody>
      </p:sp>
      <p:sp>
        <p:nvSpPr>
          <p:cNvPr id="8" name="TextBox 7"/>
          <p:cNvSpPr txBox="1"/>
          <p:nvPr/>
        </p:nvSpPr>
        <p:spPr>
          <a:xfrm>
            <a:off x="5029200" y="3191470"/>
            <a:ext cx="1905000" cy="923330"/>
          </a:xfrm>
          <a:prstGeom prst="rect">
            <a:avLst/>
          </a:prstGeom>
          <a:solidFill>
            <a:srgbClr val="FFFF99"/>
          </a:solidFill>
          <a:ln w="19050">
            <a:solidFill>
              <a:schemeClr val="tx1"/>
            </a:solidFill>
          </a:ln>
        </p:spPr>
        <p:txBody>
          <a:bodyPr wrap="square" rtlCol="0">
            <a:spAutoFit/>
          </a:bodyPr>
          <a:lstStyle/>
          <a:p>
            <a:pPr algn="ctr"/>
            <a:r>
              <a:rPr lang="en-US" dirty="0"/>
              <a:t>Read </a:t>
            </a:r>
            <a:br>
              <a:rPr lang="en-US" dirty="0"/>
            </a:br>
            <a:r>
              <a:rPr lang="en-US" dirty="0"/>
              <a:t>One</a:t>
            </a:r>
            <a:br>
              <a:rPr lang="en-US" dirty="0"/>
            </a:br>
            <a:r>
              <a:rPr lang="en-US" dirty="0"/>
              <a:t>Character</a:t>
            </a:r>
          </a:p>
        </p:txBody>
      </p:sp>
      <p:cxnSp>
        <p:nvCxnSpPr>
          <p:cNvPr id="10" name="Straight Arrow Connector 9">
            <a:extLst>
              <a:ext uri="{C183D7F6-B498-43B3-948B-1728B52AA6E4}">
                <adec:decorative xmlns:adec="http://schemas.microsoft.com/office/drawing/2017/decorative" val="1"/>
              </a:ext>
            </a:extLst>
          </p:cNvPr>
          <p:cNvCxnSpPr>
            <a:stCxn id="6" idx="3"/>
            <a:endCxn id="8" idx="1"/>
          </p:cNvCxnSpPr>
          <p:nvPr/>
        </p:nvCxnSpPr>
        <p:spPr bwMode="auto">
          <a:xfrm flipV="1">
            <a:off x="3962400" y="3653135"/>
            <a:ext cx="1066800" cy="4465"/>
          </a:xfrm>
          <a:prstGeom prst="straightConnector1">
            <a:avLst/>
          </a:prstGeom>
          <a:solidFill>
            <a:schemeClr val="accent1"/>
          </a:solidFill>
          <a:ln w="31750" cap="flat" cmpd="sng" algn="ctr">
            <a:solidFill>
              <a:schemeClr val="tx1"/>
            </a:solidFill>
            <a:prstDash val="solid"/>
            <a:round/>
            <a:headEnd type="none" w="med" len="med"/>
            <a:tailEnd type="triangle"/>
          </a:ln>
          <a:effectLst/>
        </p:spPr>
      </p:cxnSp>
      <p:sp>
        <p:nvSpPr>
          <p:cNvPr id="14" name="TextBox 13"/>
          <p:cNvSpPr txBox="1"/>
          <p:nvPr/>
        </p:nvSpPr>
        <p:spPr>
          <a:xfrm>
            <a:off x="4038599" y="3314720"/>
            <a:ext cx="990600" cy="369332"/>
          </a:xfrm>
          <a:prstGeom prst="rect">
            <a:avLst/>
          </a:prstGeom>
          <a:noFill/>
        </p:spPr>
        <p:txBody>
          <a:bodyPr wrap="square" rtlCol="0">
            <a:spAutoFit/>
          </a:bodyPr>
          <a:lstStyle/>
          <a:p>
            <a:r>
              <a:rPr lang="en-US" dirty="0"/>
              <a:t>Ready</a:t>
            </a:r>
          </a:p>
        </p:txBody>
      </p:sp>
      <p:grpSp>
        <p:nvGrpSpPr>
          <p:cNvPr id="41" name="Group 40">
            <a:extLst>
              <a:ext uri="{C183D7F6-B498-43B3-948B-1728B52AA6E4}">
                <adec:decorative xmlns:adec="http://schemas.microsoft.com/office/drawing/2017/decorative" val="1"/>
              </a:ext>
            </a:extLst>
          </p:cNvPr>
          <p:cNvGrpSpPr/>
          <p:nvPr/>
        </p:nvGrpSpPr>
        <p:grpSpPr>
          <a:xfrm>
            <a:off x="1905000" y="3657600"/>
            <a:ext cx="1143000" cy="1143000"/>
            <a:chOff x="1905000" y="3657600"/>
            <a:chExt cx="1143000" cy="1143000"/>
          </a:xfrm>
        </p:grpSpPr>
        <p:cxnSp>
          <p:nvCxnSpPr>
            <p:cNvPr id="11" name="Straight Arrow Connector 10"/>
            <p:cNvCxnSpPr/>
            <p:nvPr/>
          </p:nvCxnSpPr>
          <p:spPr bwMode="auto">
            <a:xfrm>
              <a:off x="1905000" y="3657600"/>
              <a:ext cx="228600" cy="1"/>
            </a:xfrm>
            <a:prstGeom prst="straightConnector1">
              <a:avLst/>
            </a:prstGeom>
            <a:solidFill>
              <a:schemeClr val="accent1"/>
            </a:solidFill>
            <a:ln w="31750" cap="flat" cmpd="sng" algn="ctr">
              <a:solidFill>
                <a:schemeClr val="tx1"/>
              </a:solidFill>
              <a:prstDash val="solid"/>
              <a:round/>
              <a:headEnd type="none" w="med" len="med"/>
              <a:tailEnd type="triangle"/>
            </a:ln>
            <a:effectLst/>
          </p:spPr>
        </p:cxnSp>
        <p:cxnSp>
          <p:nvCxnSpPr>
            <p:cNvPr id="16" name="Straight Connector 15"/>
            <p:cNvCxnSpPr>
              <a:stCxn id="6" idx="2"/>
            </p:cNvCxnSpPr>
            <p:nvPr/>
          </p:nvCxnSpPr>
          <p:spPr bwMode="auto">
            <a:xfrm>
              <a:off x="3048000" y="4267200"/>
              <a:ext cx="0" cy="533400"/>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905000" y="3657600"/>
              <a:ext cx="0" cy="1143000"/>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flipH="1">
              <a:off x="1905000" y="4800600"/>
              <a:ext cx="1143000" cy="0"/>
            </a:xfrm>
            <a:prstGeom prst="line">
              <a:avLst/>
            </a:prstGeom>
            <a:solidFill>
              <a:schemeClr val="accent1"/>
            </a:solidFill>
            <a:ln w="31750" cap="flat" cmpd="sng" algn="ctr">
              <a:solidFill>
                <a:schemeClr val="tx1"/>
              </a:solidFill>
              <a:prstDash val="solid"/>
              <a:round/>
              <a:headEnd type="none" w="med" len="med"/>
              <a:tailEnd type="none" w="med" len="med"/>
            </a:ln>
            <a:effectLst/>
          </p:spPr>
        </p:cxnSp>
      </p:grpSp>
      <p:sp>
        <p:nvSpPr>
          <p:cNvPr id="22" name="TextBox 21"/>
          <p:cNvSpPr txBox="1"/>
          <p:nvPr/>
        </p:nvSpPr>
        <p:spPr>
          <a:xfrm>
            <a:off x="1839650" y="4467225"/>
            <a:ext cx="1676400" cy="369332"/>
          </a:xfrm>
          <a:prstGeom prst="rect">
            <a:avLst/>
          </a:prstGeom>
          <a:noFill/>
        </p:spPr>
        <p:txBody>
          <a:bodyPr wrap="square" rtlCol="0">
            <a:spAutoFit/>
          </a:bodyPr>
          <a:lstStyle/>
          <a:p>
            <a:r>
              <a:rPr lang="en-US" dirty="0"/>
              <a:t>Not Ready</a:t>
            </a:r>
          </a:p>
        </p:txBody>
      </p:sp>
      <p:cxnSp>
        <p:nvCxnSpPr>
          <p:cNvPr id="24" name="Straight Arrow Connector 23">
            <a:extLst>
              <a:ext uri="{C183D7F6-B498-43B3-948B-1728B52AA6E4}">
                <adec:decorative xmlns:adec="http://schemas.microsoft.com/office/drawing/2017/decorative" val="1"/>
              </a:ext>
            </a:extLst>
          </p:cNvPr>
          <p:cNvCxnSpPr>
            <a:stCxn id="5" idx="2"/>
            <a:endCxn id="6" idx="0"/>
          </p:cNvCxnSpPr>
          <p:nvPr/>
        </p:nvCxnSpPr>
        <p:spPr bwMode="auto">
          <a:xfrm>
            <a:off x="3044625" y="2752130"/>
            <a:ext cx="3375" cy="29587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5" name="TextBox 24"/>
          <p:cNvSpPr txBox="1"/>
          <p:nvPr/>
        </p:nvSpPr>
        <p:spPr>
          <a:xfrm>
            <a:off x="457211" y="4948535"/>
            <a:ext cx="8229589" cy="923330"/>
          </a:xfrm>
          <a:prstGeom prst="rect">
            <a:avLst/>
          </a:prstGeom>
          <a:noFill/>
        </p:spPr>
        <p:txBody>
          <a:bodyPr wrap="square" rtlCol="0">
            <a:spAutoFit/>
          </a:bodyPr>
          <a:lstStyle/>
          <a:p>
            <a:r>
              <a:rPr lang="en-US" sz="2700" dirty="0">
                <a:latin typeface="+mn-lt"/>
              </a:rPr>
              <a:t>The “Busy waiting” loop, checking the status register can execute millions of times for each character.</a:t>
            </a:r>
          </a:p>
        </p:txBody>
      </p:sp>
      <p:grpSp>
        <p:nvGrpSpPr>
          <p:cNvPr id="40" name="Group 39">
            <a:extLst>
              <a:ext uri="{C183D7F6-B498-43B3-948B-1728B52AA6E4}">
                <adec:decorative xmlns:adec="http://schemas.microsoft.com/office/drawing/2017/decorative" val="1"/>
              </a:ext>
            </a:extLst>
          </p:cNvPr>
          <p:cNvGrpSpPr/>
          <p:nvPr/>
        </p:nvGrpSpPr>
        <p:grpSpPr>
          <a:xfrm>
            <a:off x="3997126" y="2286000"/>
            <a:ext cx="3470474" cy="1394657"/>
            <a:chOff x="3997126" y="2286000"/>
            <a:chExt cx="3470474" cy="1394657"/>
          </a:xfrm>
        </p:grpSpPr>
        <p:cxnSp>
          <p:nvCxnSpPr>
            <p:cNvPr id="27" name="Straight Arrow Connector 26"/>
            <p:cNvCxnSpPr/>
            <p:nvPr/>
          </p:nvCxnSpPr>
          <p:spPr bwMode="auto">
            <a:xfrm flipH="1">
              <a:off x="3997126" y="2286000"/>
              <a:ext cx="3470474" cy="0"/>
            </a:xfrm>
            <a:prstGeom prst="straightConnector1">
              <a:avLst/>
            </a:prstGeom>
            <a:solidFill>
              <a:schemeClr val="accent1"/>
            </a:solidFill>
            <a:ln w="31750" cap="flat" cmpd="sng" algn="ctr">
              <a:solidFill>
                <a:schemeClr val="tx1"/>
              </a:solidFill>
              <a:prstDash val="solid"/>
              <a:round/>
              <a:headEnd type="none" w="med" len="med"/>
              <a:tailEnd type="triangle"/>
            </a:ln>
            <a:effectLst/>
          </p:spPr>
        </p:cxnSp>
        <p:cxnSp>
          <p:nvCxnSpPr>
            <p:cNvPr id="36" name="Straight Connector 35"/>
            <p:cNvCxnSpPr/>
            <p:nvPr/>
          </p:nvCxnSpPr>
          <p:spPr bwMode="auto">
            <a:xfrm>
              <a:off x="6934200" y="3676648"/>
              <a:ext cx="533400" cy="0"/>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7467600" y="2290465"/>
              <a:ext cx="0" cy="1390192"/>
            </a:xfrm>
            <a:prstGeom prst="line">
              <a:avLst/>
            </a:prstGeom>
            <a:solidFill>
              <a:schemeClr val="accent1"/>
            </a:solidFill>
            <a:ln w="31750" cap="flat" cmpd="sng" algn="ctr">
              <a:solidFill>
                <a:schemeClr val="tx1"/>
              </a:solidFill>
              <a:prstDash val="solid"/>
              <a:round/>
              <a:headEnd type="none" w="med" len="med"/>
              <a:tailEnd type="none" w="med" len="med"/>
            </a:ln>
            <a:effectLst/>
          </p:spPr>
        </p:cxnSp>
      </p:grpSp>
      <p:sp>
        <p:nvSpPr>
          <p:cNvPr id="42" name="TextBox 41"/>
          <p:cNvSpPr txBox="1"/>
          <p:nvPr/>
        </p:nvSpPr>
        <p:spPr>
          <a:xfrm>
            <a:off x="381000" y="2438400"/>
            <a:ext cx="1458650" cy="1384995"/>
          </a:xfrm>
          <a:prstGeom prst="rect">
            <a:avLst/>
          </a:prstGeom>
          <a:noFill/>
        </p:spPr>
        <p:txBody>
          <a:bodyPr wrap="square" rtlCol="0">
            <a:spAutoFit/>
          </a:bodyPr>
          <a:lstStyle/>
          <a:p>
            <a:r>
              <a:rPr lang="en-US" sz="2800" dirty="0">
                <a:latin typeface="+mn-lt"/>
              </a:rPr>
              <a:t>“Busy waiting” loop</a:t>
            </a:r>
          </a:p>
        </p:txBody>
      </p:sp>
      <p:cxnSp>
        <p:nvCxnSpPr>
          <p:cNvPr id="44" name="Straight Arrow Connector 43">
            <a:extLst>
              <a:ext uri="{C183D7F6-B498-43B3-948B-1728B52AA6E4}">
                <adec:decorative xmlns:adec="http://schemas.microsoft.com/office/drawing/2017/decorative" val="1"/>
              </a:ext>
            </a:extLst>
          </p:cNvPr>
          <p:cNvCxnSpPr/>
          <p:nvPr/>
        </p:nvCxnSpPr>
        <p:spPr bwMode="auto">
          <a:xfrm>
            <a:off x="1144365" y="3771900"/>
            <a:ext cx="620450" cy="533400"/>
          </a:xfrm>
          <a:prstGeom prst="straightConnector1">
            <a:avLst/>
          </a:prstGeom>
          <a:solidFill>
            <a:schemeClr val="accent1"/>
          </a:solidFill>
          <a:ln w="63500" cap="flat" cmpd="sng" algn="ctr">
            <a:solidFill>
              <a:srgbClr val="C00000"/>
            </a:solidFill>
            <a:prstDash val="solid"/>
            <a:round/>
            <a:headEnd type="none" w="med" len="med"/>
            <a:tailEnd type="stealth"/>
          </a:ln>
          <a:effectLst/>
        </p:spPr>
      </p:cxnSp>
    </p:spTree>
    <p:extLst>
      <p:ext uri="{BB962C8B-B14F-4D97-AF65-F5344CB8AC3E}">
        <p14:creationId xmlns:p14="http://schemas.microsoft.com/office/powerpoint/2010/main" val="1112578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Interrupts</a:t>
            </a:r>
          </a:p>
        </p:txBody>
      </p:sp>
      <p:sp>
        <p:nvSpPr>
          <p:cNvPr id="17411" name="Rectangle 3"/>
          <p:cNvSpPr>
            <a:spLocks noGrp="1" noChangeArrowheads="1"/>
          </p:cNvSpPr>
          <p:nvPr>
            <p:ph idx="1"/>
          </p:nvPr>
        </p:nvSpPr>
        <p:spPr/>
        <p:txBody>
          <a:bodyPr/>
          <a:lstStyle/>
          <a:p>
            <a:r>
              <a:rPr lang="en-US" b="1" dirty="0"/>
              <a:t>Interrupt:</a:t>
            </a:r>
            <a:r>
              <a:rPr lang="en-US" dirty="0"/>
              <a:t> an electronic signal that causes the CPU to alter its normal flow of instruction execution.</a:t>
            </a:r>
          </a:p>
          <a:p>
            <a:r>
              <a:rPr lang="en-US" dirty="0"/>
              <a:t>Frees CPU from waiting for events.</a:t>
            </a:r>
          </a:p>
          <a:p>
            <a:r>
              <a:rPr lang="en-US" dirty="0"/>
              <a:t>Provides control for external input.</a:t>
            </a:r>
          </a:p>
          <a:p>
            <a:endParaRPr lang="en-US" dirty="0"/>
          </a:p>
        </p:txBody>
      </p:sp>
      <p:sp>
        <p:nvSpPr>
          <p:cNvPr id="5" name="Slide Number Placeholder 4"/>
          <p:cNvSpPr>
            <a:spLocks noGrp="1"/>
          </p:cNvSpPr>
          <p:nvPr>
            <p:ph type="sldNum" sz="quarter" idx="12"/>
          </p:nvPr>
        </p:nvSpPr>
        <p:spPr/>
        <p:txBody>
          <a:bodyPr/>
          <a:lstStyle/>
          <a:p>
            <a:fld id="{CE6CBA24-E18B-42AC-A34E-360F8A268393}" type="slidenum">
              <a:rPr lang="en-US" smtClean="0"/>
              <a:pPr/>
              <a:t>18</a:t>
            </a:fld>
            <a:endParaRPr lang="en-US"/>
          </a:p>
        </p:txBody>
      </p:sp>
    </p:spTree>
    <p:extLst>
      <p:ext uri="{BB962C8B-B14F-4D97-AF65-F5344CB8AC3E}">
        <p14:creationId xmlns:p14="http://schemas.microsoft.com/office/powerpoint/2010/main" val="49141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fade">
                                      <p:cBhvr>
                                        <p:cTn id="7" dur="500"/>
                                        <p:tgtEl>
                                          <p:spTgt spid="174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fade">
                                      <p:cBhvr>
                                        <p:cTn id="12"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Interrupt-Driven I-O</a:t>
            </a:r>
          </a:p>
        </p:txBody>
      </p:sp>
      <p:sp>
        <p:nvSpPr>
          <p:cNvPr id="18435" name="Rectangle 3"/>
          <p:cNvSpPr>
            <a:spLocks noGrp="1" noChangeArrowheads="1"/>
          </p:cNvSpPr>
          <p:nvPr>
            <p:ph idx="1"/>
          </p:nvPr>
        </p:nvSpPr>
        <p:spPr/>
        <p:txBody>
          <a:bodyPr/>
          <a:lstStyle/>
          <a:p>
            <a:r>
              <a:rPr lang="en-US" dirty="0"/>
              <a:t>The CPU commands an I-O device to perform an operation.</a:t>
            </a:r>
          </a:p>
          <a:p>
            <a:r>
              <a:rPr lang="en-US" dirty="0"/>
              <a:t>The CPU can then execute other instructions.  (No “busy waiting.”)</a:t>
            </a:r>
          </a:p>
          <a:p>
            <a:r>
              <a:rPr lang="en-US" dirty="0"/>
              <a:t>The I-O device “raises an interrupt” when it is finished.</a:t>
            </a:r>
          </a:p>
          <a:p>
            <a:r>
              <a:rPr lang="en-US" dirty="0"/>
              <a:t>The CPU switches to code that “handles the interrupt” at the end of the next instruction.</a:t>
            </a:r>
          </a:p>
        </p:txBody>
      </p:sp>
      <p:sp>
        <p:nvSpPr>
          <p:cNvPr id="5" name="Slide Number Placeholder 4"/>
          <p:cNvSpPr>
            <a:spLocks noGrp="1"/>
          </p:cNvSpPr>
          <p:nvPr>
            <p:ph type="sldNum" sz="quarter" idx="12"/>
          </p:nvPr>
        </p:nvSpPr>
        <p:spPr/>
        <p:txBody>
          <a:bodyPr/>
          <a:lstStyle/>
          <a:p>
            <a:fld id="{CE6CBA24-E18B-42AC-A34E-360F8A268393}" type="slidenum">
              <a:rPr lang="en-US" smtClean="0"/>
              <a:pPr/>
              <a:t>19</a:t>
            </a:fld>
            <a:endParaRPr lang="en-US"/>
          </a:p>
        </p:txBody>
      </p:sp>
    </p:spTree>
    <p:extLst>
      <p:ext uri="{BB962C8B-B14F-4D97-AF65-F5344CB8AC3E}">
        <p14:creationId xmlns:p14="http://schemas.microsoft.com/office/powerpoint/2010/main" val="96517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500"/>
                                        <p:tgtEl>
                                          <p:spTgt spid="184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fade">
                                      <p:cBhvr>
                                        <p:cTn id="12" dur="500"/>
                                        <p:tgtEl>
                                          <p:spTgt spid="184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animEffect transition="in" filter="fade">
                                      <p:cBhvr>
                                        <p:cTn id="17" dur="5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820F1-60F7-E7E2-EE35-BA6D2550BB0C}"/>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A0DF8EDD-F2DF-0C6E-E7F8-A353F18D8AC6}"/>
              </a:ext>
            </a:extLst>
          </p:cNvPr>
          <p:cNvSpPr>
            <a:spLocks noGrp="1"/>
          </p:cNvSpPr>
          <p:nvPr>
            <p:ph idx="1"/>
          </p:nvPr>
        </p:nvSpPr>
        <p:spPr/>
        <p:txBody>
          <a:bodyPr>
            <a:normAutofit/>
          </a:bodyPr>
          <a:lstStyle/>
          <a:p>
            <a:r>
              <a:rPr lang="en-US" sz="2800" dirty="0"/>
              <a:t>Quiz 4 due </a:t>
            </a:r>
            <a:r>
              <a:rPr lang="en-US" sz="2800" i="1" dirty="0"/>
              <a:t>tonight</a:t>
            </a:r>
            <a:r>
              <a:rPr lang="en-US" sz="2800" dirty="0"/>
              <a:t>!</a:t>
            </a:r>
          </a:p>
          <a:p>
            <a:r>
              <a:rPr lang="en-US" sz="2800" i="1" dirty="0"/>
              <a:t>Read the feedback</a:t>
            </a:r>
            <a:r>
              <a:rPr lang="en-US" sz="2800" dirty="0"/>
              <a:t>, even for those you got right.</a:t>
            </a:r>
          </a:p>
          <a:p>
            <a:r>
              <a:rPr lang="en-US" sz="2800" dirty="0"/>
              <a:t>Assignment 3 due Monday.</a:t>
            </a:r>
          </a:p>
          <a:p>
            <a:r>
              <a:rPr lang="en-US" sz="2800" dirty="0"/>
              <a:t>Attendance in class is an expectation of classroom-based courses. </a:t>
            </a:r>
            <a:r>
              <a:rPr lang="en-US" sz="2800" i="1" dirty="0"/>
              <a:t>Do not depend on the recordings as a substitute for coming to class.</a:t>
            </a:r>
          </a:p>
          <a:p>
            <a:r>
              <a:rPr lang="en-US" sz="2800" dirty="0"/>
              <a:t>I will be away Thursday to Sunday but will check email and D2L twice a day.</a:t>
            </a:r>
          </a:p>
        </p:txBody>
      </p:sp>
    </p:spTree>
    <p:extLst>
      <p:ext uri="{BB962C8B-B14F-4D97-AF65-F5344CB8AC3E}">
        <p14:creationId xmlns:p14="http://schemas.microsoft.com/office/powerpoint/2010/main" val="17325644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Interrupt Terminology</a:t>
            </a:r>
          </a:p>
        </p:txBody>
      </p:sp>
      <p:sp>
        <p:nvSpPr>
          <p:cNvPr id="19459" name="Rectangle 3"/>
          <p:cNvSpPr>
            <a:spLocks noGrp="1" noChangeArrowheads="1"/>
          </p:cNvSpPr>
          <p:nvPr>
            <p:ph idx="1"/>
          </p:nvPr>
        </p:nvSpPr>
        <p:spPr/>
        <p:txBody>
          <a:bodyPr/>
          <a:lstStyle/>
          <a:p>
            <a:r>
              <a:rPr lang="en-US" b="1" dirty="0"/>
              <a:t>Interrupt lines</a:t>
            </a:r>
            <a:r>
              <a:rPr lang="en-US" dirty="0"/>
              <a:t> (hardware)</a:t>
            </a:r>
            <a:br>
              <a:rPr lang="en-US" dirty="0"/>
            </a:br>
            <a:r>
              <a:rPr lang="en-US" dirty="0"/>
              <a:t>Asserting a signal on an interrupt line is an </a:t>
            </a:r>
            <a:r>
              <a:rPr lang="en-US" b="1" dirty="0"/>
              <a:t>interrupt request.</a:t>
            </a:r>
          </a:p>
          <a:p>
            <a:r>
              <a:rPr lang="en-US" b="1" dirty="0"/>
              <a:t>Interrupt handlers</a:t>
            </a:r>
            <a:r>
              <a:rPr lang="en-US" dirty="0"/>
              <a:t>: (software)  programs that “service” the interrupt.  Also known as </a:t>
            </a:r>
            <a:r>
              <a:rPr lang="en-US" b="1" dirty="0"/>
              <a:t>interrupt routines </a:t>
            </a:r>
            <a:r>
              <a:rPr lang="en-US" dirty="0"/>
              <a:t>or </a:t>
            </a:r>
            <a:r>
              <a:rPr lang="en-US" b="1" dirty="0"/>
              <a:t>service routines.</a:t>
            </a:r>
          </a:p>
          <a:p>
            <a:r>
              <a:rPr lang="en-US" dirty="0"/>
              <a:t>A running program has been interrupted the interrupt handler must save state before starting and restore state on completion.</a:t>
            </a:r>
          </a:p>
        </p:txBody>
      </p:sp>
      <p:sp>
        <p:nvSpPr>
          <p:cNvPr id="5" name="Slide Number Placeholder 4"/>
          <p:cNvSpPr>
            <a:spLocks noGrp="1"/>
          </p:cNvSpPr>
          <p:nvPr>
            <p:ph type="sldNum" sz="quarter" idx="12"/>
          </p:nvPr>
        </p:nvSpPr>
        <p:spPr/>
        <p:txBody>
          <a:bodyPr/>
          <a:lstStyle/>
          <a:p>
            <a:fld id="{CE6CBA24-E18B-42AC-A34E-360F8A268393}" type="slidenum">
              <a:rPr lang="en-US" smtClean="0"/>
              <a:pPr/>
              <a:t>20</a:t>
            </a:fld>
            <a:endParaRPr lang="en-US"/>
          </a:p>
        </p:txBody>
      </p:sp>
    </p:spTree>
    <p:extLst>
      <p:ext uri="{BB962C8B-B14F-4D97-AF65-F5344CB8AC3E}">
        <p14:creationId xmlns:p14="http://schemas.microsoft.com/office/powerpoint/2010/main" val="410613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fade">
                                      <p:cBhvr>
                                        <p:cTn id="7" dur="500"/>
                                        <p:tgtEl>
                                          <p:spTgt spid="194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fade">
                                      <p:cBhvr>
                                        <p:cTn id="12"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70718" y="410401"/>
            <a:ext cx="7802563" cy="731837"/>
          </a:xfrm>
        </p:spPr>
        <p:txBody>
          <a:bodyPr>
            <a:normAutofit fontScale="90000"/>
          </a:bodyPr>
          <a:lstStyle/>
          <a:p>
            <a:r>
              <a:rPr lang="en-US" dirty="0"/>
              <a:t>Interrupts and the </a:t>
            </a:r>
            <a:br>
              <a:rPr lang="en-US" dirty="0"/>
            </a:br>
            <a:r>
              <a:rPr lang="en-US" dirty="0"/>
              <a:t>Instruction Cycle</a:t>
            </a:r>
          </a:p>
        </p:txBody>
      </p:sp>
      <p:sp>
        <p:nvSpPr>
          <p:cNvPr id="27" name="Slide Number Placeholder 26"/>
          <p:cNvSpPr>
            <a:spLocks noGrp="1"/>
          </p:cNvSpPr>
          <p:nvPr>
            <p:ph type="sldNum" sz="quarter" idx="12"/>
          </p:nvPr>
        </p:nvSpPr>
        <p:spPr/>
        <p:txBody>
          <a:bodyPr/>
          <a:lstStyle/>
          <a:p>
            <a:fld id="{DE92680F-60F8-43A8-8448-770068F7F39B}" type="slidenum">
              <a:rPr lang="en-US" smtClean="0"/>
              <a:pPr/>
              <a:t>21</a:t>
            </a:fld>
            <a:endParaRPr lang="en-US"/>
          </a:p>
        </p:txBody>
      </p:sp>
      <p:sp>
        <p:nvSpPr>
          <p:cNvPr id="21507" name="AutoShape 3">
            <a:extLst>
              <a:ext uri="{C183D7F6-B498-43B3-948B-1728B52AA6E4}">
                <adec:decorative xmlns:adec="http://schemas.microsoft.com/office/drawing/2017/decorative" val="1"/>
              </a:ext>
            </a:extLst>
          </p:cNvPr>
          <p:cNvSpPr>
            <a:spLocks noChangeArrowheads="1"/>
          </p:cNvSpPr>
          <p:nvPr/>
        </p:nvSpPr>
        <p:spPr bwMode="auto">
          <a:xfrm>
            <a:off x="3473450" y="1608138"/>
            <a:ext cx="1543050" cy="714375"/>
          </a:xfrm>
          <a:prstGeom prst="flowChartProcess">
            <a:avLst/>
          </a:prstGeom>
          <a:solidFill>
            <a:srgbClr val="FFFF99"/>
          </a:solidFill>
          <a:ln w="25400">
            <a:solidFill>
              <a:schemeClr val="tx1"/>
            </a:solidFill>
            <a:miter lim="800000"/>
            <a:headEnd/>
            <a:tailEnd/>
          </a:ln>
        </p:spPr>
        <p:txBody>
          <a:bodyPr wrap="none" anchor="ctr"/>
          <a:lstStyle/>
          <a:p>
            <a:endParaRPr lang="en-US"/>
          </a:p>
        </p:txBody>
      </p:sp>
      <p:sp>
        <p:nvSpPr>
          <p:cNvPr id="21508" name="AutoShape 4">
            <a:extLst>
              <a:ext uri="{C183D7F6-B498-43B3-948B-1728B52AA6E4}">
                <adec:decorative xmlns:adec="http://schemas.microsoft.com/office/drawing/2017/decorative" val="1"/>
              </a:ext>
            </a:extLst>
          </p:cNvPr>
          <p:cNvSpPr>
            <a:spLocks noChangeArrowheads="1"/>
          </p:cNvSpPr>
          <p:nvPr/>
        </p:nvSpPr>
        <p:spPr bwMode="auto">
          <a:xfrm>
            <a:off x="3568700" y="4643438"/>
            <a:ext cx="1447800" cy="982662"/>
          </a:xfrm>
          <a:prstGeom prst="flowChartDecision">
            <a:avLst/>
          </a:prstGeom>
          <a:solidFill>
            <a:srgbClr val="FFFF99"/>
          </a:solidFill>
          <a:ln w="25400">
            <a:solidFill>
              <a:schemeClr val="tx1"/>
            </a:solidFill>
            <a:miter lim="800000"/>
            <a:headEnd/>
            <a:tailEnd/>
          </a:ln>
        </p:spPr>
        <p:txBody>
          <a:bodyPr wrap="none" anchor="ctr"/>
          <a:lstStyle/>
          <a:p>
            <a:endParaRPr lang="en-US"/>
          </a:p>
        </p:txBody>
      </p:sp>
      <p:sp>
        <p:nvSpPr>
          <p:cNvPr id="21509" name="AutoShape 5">
            <a:extLst>
              <a:ext uri="{C183D7F6-B498-43B3-948B-1728B52AA6E4}">
                <adec:decorative xmlns:adec="http://schemas.microsoft.com/office/drawing/2017/decorative" val="1"/>
              </a:ext>
            </a:extLst>
          </p:cNvPr>
          <p:cNvSpPr>
            <a:spLocks noChangeArrowheads="1"/>
          </p:cNvSpPr>
          <p:nvPr/>
        </p:nvSpPr>
        <p:spPr bwMode="auto">
          <a:xfrm>
            <a:off x="3473450" y="2589213"/>
            <a:ext cx="1543050" cy="714375"/>
          </a:xfrm>
          <a:prstGeom prst="flowChartProcess">
            <a:avLst/>
          </a:prstGeom>
          <a:solidFill>
            <a:srgbClr val="FFFF99"/>
          </a:solidFill>
          <a:ln w="25400">
            <a:solidFill>
              <a:schemeClr val="tx1"/>
            </a:solidFill>
            <a:miter lim="800000"/>
            <a:headEnd/>
            <a:tailEnd/>
          </a:ln>
        </p:spPr>
        <p:txBody>
          <a:bodyPr wrap="none" anchor="ctr"/>
          <a:lstStyle/>
          <a:p>
            <a:endParaRPr lang="en-US"/>
          </a:p>
        </p:txBody>
      </p:sp>
      <p:sp>
        <p:nvSpPr>
          <p:cNvPr id="21510" name="AutoShape 6">
            <a:extLst>
              <a:ext uri="{C183D7F6-B498-43B3-948B-1728B52AA6E4}">
                <adec:decorative xmlns:adec="http://schemas.microsoft.com/office/drawing/2017/decorative" val="1"/>
              </a:ext>
            </a:extLst>
          </p:cNvPr>
          <p:cNvSpPr>
            <a:spLocks noChangeArrowheads="1"/>
          </p:cNvSpPr>
          <p:nvPr/>
        </p:nvSpPr>
        <p:spPr bwMode="auto">
          <a:xfrm>
            <a:off x="3473450" y="3571875"/>
            <a:ext cx="1543050" cy="714375"/>
          </a:xfrm>
          <a:prstGeom prst="flowChartProcess">
            <a:avLst/>
          </a:prstGeom>
          <a:solidFill>
            <a:srgbClr val="FFFF99"/>
          </a:solidFill>
          <a:ln w="25400">
            <a:solidFill>
              <a:schemeClr val="tx1"/>
            </a:solidFill>
            <a:miter lim="800000"/>
            <a:headEnd/>
            <a:tailEnd/>
          </a:ln>
        </p:spPr>
        <p:txBody>
          <a:bodyPr wrap="none" anchor="ctr"/>
          <a:lstStyle/>
          <a:p>
            <a:endParaRPr lang="en-US"/>
          </a:p>
        </p:txBody>
      </p:sp>
      <p:sp>
        <p:nvSpPr>
          <p:cNvPr id="21511" name="AutoShape 7">
            <a:extLst>
              <a:ext uri="{C183D7F6-B498-43B3-948B-1728B52AA6E4}">
                <adec:decorative xmlns:adec="http://schemas.microsoft.com/office/drawing/2017/decorative" val="1"/>
              </a:ext>
            </a:extLst>
          </p:cNvPr>
          <p:cNvSpPr>
            <a:spLocks noChangeArrowheads="1"/>
          </p:cNvSpPr>
          <p:nvPr/>
        </p:nvSpPr>
        <p:spPr bwMode="auto">
          <a:xfrm>
            <a:off x="5691188" y="4822825"/>
            <a:ext cx="1543050" cy="714375"/>
          </a:xfrm>
          <a:prstGeom prst="flowChartProcess">
            <a:avLst/>
          </a:prstGeom>
          <a:solidFill>
            <a:srgbClr val="CCFFCC"/>
          </a:solidFill>
          <a:ln w="25400">
            <a:solidFill>
              <a:schemeClr val="tx1"/>
            </a:solidFill>
            <a:miter lim="800000"/>
            <a:headEnd/>
            <a:tailEnd/>
          </a:ln>
        </p:spPr>
        <p:txBody>
          <a:bodyPr wrap="none" anchor="ctr"/>
          <a:lstStyle/>
          <a:p>
            <a:endParaRPr lang="en-US"/>
          </a:p>
        </p:txBody>
      </p:sp>
      <p:sp>
        <p:nvSpPr>
          <p:cNvPr id="21512" name="Line 8">
            <a:extLst>
              <a:ext uri="{C183D7F6-B498-43B3-948B-1728B52AA6E4}">
                <adec:decorative xmlns:adec="http://schemas.microsoft.com/office/drawing/2017/decorative" val="1"/>
              </a:ext>
            </a:extLst>
          </p:cNvPr>
          <p:cNvSpPr>
            <a:spLocks noChangeShapeType="1"/>
          </p:cNvSpPr>
          <p:nvPr/>
        </p:nvSpPr>
        <p:spPr bwMode="auto">
          <a:xfrm>
            <a:off x="4340225" y="2322513"/>
            <a:ext cx="0" cy="266700"/>
          </a:xfrm>
          <a:prstGeom prst="line">
            <a:avLst/>
          </a:prstGeom>
          <a:noFill/>
          <a:ln w="31750">
            <a:solidFill>
              <a:schemeClr val="tx1"/>
            </a:solidFill>
            <a:round/>
            <a:headEnd/>
            <a:tailEnd type="triangle" w="med" len="med"/>
          </a:ln>
        </p:spPr>
        <p:txBody>
          <a:bodyPr wrap="none" anchor="ctr"/>
          <a:lstStyle/>
          <a:p>
            <a:endParaRPr lang="en-US"/>
          </a:p>
        </p:txBody>
      </p:sp>
      <p:sp>
        <p:nvSpPr>
          <p:cNvPr id="21513" name="Line 9">
            <a:extLst>
              <a:ext uri="{C183D7F6-B498-43B3-948B-1728B52AA6E4}">
                <adec:decorative xmlns:adec="http://schemas.microsoft.com/office/drawing/2017/decorative" val="1"/>
              </a:ext>
            </a:extLst>
          </p:cNvPr>
          <p:cNvSpPr>
            <a:spLocks noChangeShapeType="1"/>
          </p:cNvSpPr>
          <p:nvPr/>
        </p:nvSpPr>
        <p:spPr bwMode="auto">
          <a:xfrm>
            <a:off x="4340225" y="3303588"/>
            <a:ext cx="0" cy="268287"/>
          </a:xfrm>
          <a:prstGeom prst="line">
            <a:avLst/>
          </a:prstGeom>
          <a:noFill/>
          <a:ln w="31750">
            <a:solidFill>
              <a:schemeClr val="tx1"/>
            </a:solidFill>
            <a:round/>
            <a:headEnd/>
            <a:tailEnd type="triangle" w="med" len="med"/>
          </a:ln>
        </p:spPr>
        <p:txBody>
          <a:bodyPr wrap="none" anchor="ctr"/>
          <a:lstStyle/>
          <a:p>
            <a:endParaRPr lang="en-US"/>
          </a:p>
        </p:txBody>
      </p:sp>
      <p:sp>
        <p:nvSpPr>
          <p:cNvPr id="21514" name="Line 10">
            <a:extLst>
              <a:ext uri="{C183D7F6-B498-43B3-948B-1728B52AA6E4}">
                <adec:decorative xmlns:adec="http://schemas.microsoft.com/office/drawing/2017/decorative" val="1"/>
              </a:ext>
            </a:extLst>
          </p:cNvPr>
          <p:cNvSpPr>
            <a:spLocks noChangeShapeType="1"/>
          </p:cNvSpPr>
          <p:nvPr/>
        </p:nvSpPr>
        <p:spPr bwMode="auto">
          <a:xfrm>
            <a:off x="4283075" y="4286250"/>
            <a:ext cx="0" cy="357188"/>
          </a:xfrm>
          <a:prstGeom prst="line">
            <a:avLst/>
          </a:prstGeom>
          <a:noFill/>
          <a:ln w="31750">
            <a:solidFill>
              <a:schemeClr val="tx1"/>
            </a:solidFill>
            <a:round/>
            <a:headEnd/>
            <a:tailEnd type="triangle" w="med" len="med"/>
          </a:ln>
        </p:spPr>
        <p:txBody>
          <a:bodyPr wrap="none" anchor="ctr"/>
          <a:lstStyle/>
          <a:p>
            <a:endParaRPr lang="en-US"/>
          </a:p>
        </p:txBody>
      </p:sp>
      <p:sp>
        <p:nvSpPr>
          <p:cNvPr id="21515" name="Text Box 11"/>
          <p:cNvSpPr txBox="1">
            <a:spLocks noChangeArrowheads="1"/>
          </p:cNvSpPr>
          <p:nvPr/>
        </p:nvSpPr>
        <p:spPr bwMode="auto">
          <a:xfrm>
            <a:off x="3568700" y="1697038"/>
            <a:ext cx="1350963" cy="534987"/>
          </a:xfrm>
          <a:prstGeom prst="rect">
            <a:avLst/>
          </a:prstGeom>
          <a:noFill/>
          <a:ln w="9525">
            <a:noFill/>
            <a:miter lim="800000"/>
            <a:headEnd/>
            <a:tailEnd/>
          </a:ln>
        </p:spPr>
        <p:txBody>
          <a:bodyPr lIns="111904" tIns="55952" rIns="111904" bIns="55952">
            <a:spAutoFit/>
          </a:bodyPr>
          <a:lstStyle/>
          <a:p>
            <a:pPr algn="ctr" defTabSz="1119188" eaLnBrk="0" hangingPunct="0">
              <a:spcBef>
                <a:spcPct val="50000"/>
              </a:spcBef>
            </a:pPr>
            <a:r>
              <a:rPr lang="en-US" sz="2900" b="1">
                <a:latin typeface="Arial Narrow" pitchFamily="34" charset="0"/>
              </a:rPr>
              <a:t>Fetch</a:t>
            </a:r>
            <a:endParaRPr lang="en-US" sz="2900">
              <a:latin typeface="Times New Roman" pitchFamily="18" charset="0"/>
            </a:endParaRPr>
          </a:p>
        </p:txBody>
      </p:sp>
      <p:sp>
        <p:nvSpPr>
          <p:cNvPr id="21516" name="Text Box 12"/>
          <p:cNvSpPr txBox="1">
            <a:spLocks noChangeArrowheads="1"/>
          </p:cNvSpPr>
          <p:nvPr/>
        </p:nvSpPr>
        <p:spPr bwMode="auto">
          <a:xfrm>
            <a:off x="3473450" y="2679700"/>
            <a:ext cx="1446213" cy="534988"/>
          </a:xfrm>
          <a:prstGeom prst="rect">
            <a:avLst/>
          </a:prstGeom>
          <a:noFill/>
          <a:ln w="9525">
            <a:noFill/>
            <a:miter lim="800000"/>
            <a:headEnd/>
            <a:tailEnd/>
          </a:ln>
        </p:spPr>
        <p:txBody>
          <a:bodyPr lIns="111904" tIns="55952" rIns="111904" bIns="55952">
            <a:spAutoFit/>
          </a:bodyPr>
          <a:lstStyle/>
          <a:p>
            <a:pPr algn="ctr" defTabSz="1119188" eaLnBrk="0" hangingPunct="0">
              <a:spcBef>
                <a:spcPct val="50000"/>
              </a:spcBef>
            </a:pPr>
            <a:r>
              <a:rPr lang="en-US" sz="2900" b="1">
                <a:latin typeface="Arial Narrow" pitchFamily="34" charset="0"/>
              </a:rPr>
              <a:t>Decode</a:t>
            </a:r>
            <a:endParaRPr lang="en-US" sz="2900">
              <a:latin typeface="Times New Roman" pitchFamily="18" charset="0"/>
            </a:endParaRPr>
          </a:p>
        </p:txBody>
      </p:sp>
      <p:sp>
        <p:nvSpPr>
          <p:cNvPr id="21517" name="Text Box 13"/>
          <p:cNvSpPr txBox="1">
            <a:spLocks noChangeArrowheads="1"/>
          </p:cNvSpPr>
          <p:nvPr/>
        </p:nvSpPr>
        <p:spPr bwMode="auto">
          <a:xfrm>
            <a:off x="3568700" y="3662363"/>
            <a:ext cx="1544638" cy="534987"/>
          </a:xfrm>
          <a:prstGeom prst="rect">
            <a:avLst/>
          </a:prstGeom>
          <a:noFill/>
          <a:ln w="9525">
            <a:noFill/>
            <a:miter lim="800000"/>
            <a:headEnd/>
            <a:tailEnd/>
          </a:ln>
        </p:spPr>
        <p:txBody>
          <a:bodyPr lIns="111904" tIns="55952" rIns="111904" bIns="55952">
            <a:spAutoFit/>
          </a:bodyPr>
          <a:lstStyle/>
          <a:p>
            <a:pPr algn="ctr" defTabSz="1119188" eaLnBrk="0" hangingPunct="0">
              <a:spcBef>
                <a:spcPct val="50000"/>
              </a:spcBef>
            </a:pPr>
            <a:r>
              <a:rPr lang="en-US" sz="2900" b="1">
                <a:latin typeface="Arial Narrow" pitchFamily="34" charset="0"/>
              </a:rPr>
              <a:t>Execute</a:t>
            </a:r>
            <a:endParaRPr lang="en-US" sz="2900">
              <a:latin typeface="Times New Roman" pitchFamily="18" charset="0"/>
            </a:endParaRPr>
          </a:p>
        </p:txBody>
      </p:sp>
      <p:sp>
        <p:nvSpPr>
          <p:cNvPr id="21518" name="Text Box 14"/>
          <p:cNvSpPr txBox="1">
            <a:spLocks noChangeArrowheads="1"/>
          </p:cNvSpPr>
          <p:nvPr/>
        </p:nvSpPr>
        <p:spPr bwMode="auto">
          <a:xfrm>
            <a:off x="3657600" y="4876800"/>
            <a:ext cx="1350962" cy="534988"/>
          </a:xfrm>
          <a:prstGeom prst="rect">
            <a:avLst/>
          </a:prstGeom>
          <a:noFill/>
          <a:ln w="9525">
            <a:noFill/>
            <a:miter lim="800000"/>
            <a:headEnd/>
            <a:tailEnd/>
          </a:ln>
        </p:spPr>
        <p:txBody>
          <a:bodyPr lIns="111904" tIns="55952" rIns="111904" bIns="55952">
            <a:spAutoFit/>
          </a:bodyPr>
          <a:lstStyle/>
          <a:p>
            <a:pPr algn="ctr" defTabSz="1119188" eaLnBrk="0" hangingPunct="0">
              <a:spcBef>
                <a:spcPct val="50000"/>
              </a:spcBef>
            </a:pPr>
            <a:r>
              <a:rPr lang="en-US" sz="2900" b="1">
                <a:latin typeface="Arial Narrow" pitchFamily="34" charset="0"/>
              </a:rPr>
              <a:t>Int</a:t>
            </a:r>
            <a:r>
              <a:rPr lang="en-US" sz="2700" b="1">
                <a:latin typeface="Arial Narrow" pitchFamily="34" charset="0"/>
              </a:rPr>
              <a:t>?</a:t>
            </a:r>
            <a:endParaRPr lang="en-US" sz="2700">
              <a:latin typeface="Times New Roman" pitchFamily="18" charset="0"/>
            </a:endParaRPr>
          </a:p>
        </p:txBody>
      </p:sp>
      <p:sp>
        <p:nvSpPr>
          <p:cNvPr id="21519" name="Text Box 15"/>
          <p:cNvSpPr txBox="1">
            <a:spLocks noChangeArrowheads="1"/>
          </p:cNvSpPr>
          <p:nvPr/>
        </p:nvSpPr>
        <p:spPr bwMode="auto">
          <a:xfrm>
            <a:off x="5691188" y="4833938"/>
            <a:ext cx="1639887" cy="681037"/>
          </a:xfrm>
          <a:prstGeom prst="rect">
            <a:avLst/>
          </a:prstGeom>
          <a:noFill/>
          <a:ln w="9525">
            <a:noFill/>
            <a:miter lim="800000"/>
            <a:headEnd/>
            <a:tailEnd/>
          </a:ln>
        </p:spPr>
        <p:txBody>
          <a:bodyPr lIns="111904" tIns="55952" rIns="111904" bIns="55952">
            <a:spAutoFit/>
          </a:bodyPr>
          <a:lstStyle/>
          <a:p>
            <a:pPr algn="ctr" defTabSz="1119188" eaLnBrk="0" hangingPunct="0">
              <a:lnSpc>
                <a:spcPct val="80000"/>
              </a:lnSpc>
              <a:spcBef>
                <a:spcPct val="50000"/>
              </a:spcBef>
            </a:pPr>
            <a:r>
              <a:rPr lang="en-US" sz="2400" b="1">
                <a:latin typeface="Arial Narrow" pitchFamily="34" charset="0"/>
              </a:rPr>
              <a:t>Int. </a:t>
            </a:r>
            <a:br>
              <a:rPr lang="en-US" sz="2400" b="1">
                <a:latin typeface="Arial Narrow" pitchFamily="34" charset="0"/>
              </a:rPr>
            </a:br>
            <a:r>
              <a:rPr lang="en-US" sz="2400" b="1">
                <a:latin typeface="Arial Narrow" pitchFamily="34" charset="0"/>
              </a:rPr>
              <a:t>Handler</a:t>
            </a:r>
            <a:endParaRPr lang="en-US" sz="2400">
              <a:latin typeface="Times New Roman" pitchFamily="18" charset="0"/>
            </a:endParaRPr>
          </a:p>
        </p:txBody>
      </p:sp>
      <p:sp>
        <p:nvSpPr>
          <p:cNvPr id="21521" name="Line 17">
            <a:extLst>
              <a:ext uri="{C183D7F6-B498-43B3-948B-1728B52AA6E4}">
                <adec:decorative xmlns:adec="http://schemas.microsoft.com/office/drawing/2017/decorative" val="1"/>
              </a:ext>
            </a:extLst>
          </p:cNvPr>
          <p:cNvSpPr>
            <a:spLocks noChangeShapeType="1"/>
          </p:cNvSpPr>
          <p:nvPr/>
        </p:nvSpPr>
        <p:spPr bwMode="auto">
          <a:xfrm>
            <a:off x="2314575" y="1965325"/>
            <a:ext cx="1158875" cy="0"/>
          </a:xfrm>
          <a:prstGeom prst="line">
            <a:avLst/>
          </a:prstGeom>
          <a:noFill/>
          <a:ln w="31750">
            <a:solidFill>
              <a:schemeClr val="tx1"/>
            </a:solidFill>
            <a:round/>
            <a:headEnd/>
            <a:tailEnd type="triangle" w="med" len="med"/>
          </a:ln>
        </p:spPr>
        <p:txBody>
          <a:bodyPr wrap="none" anchor="ctr"/>
          <a:lstStyle/>
          <a:p>
            <a:endParaRPr lang="en-US"/>
          </a:p>
        </p:txBody>
      </p:sp>
      <p:sp>
        <p:nvSpPr>
          <p:cNvPr id="21522" name="Line 18">
            <a:extLst>
              <a:ext uri="{C183D7F6-B498-43B3-948B-1728B52AA6E4}">
                <adec:decorative xmlns:adec="http://schemas.microsoft.com/office/drawing/2017/decorative" val="1"/>
              </a:ext>
            </a:extLst>
          </p:cNvPr>
          <p:cNvSpPr>
            <a:spLocks noChangeShapeType="1"/>
          </p:cNvSpPr>
          <p:nvPr/>
        </p:nvSpPr>
        <p:spPr bwMode="auto">
          <a:xfrm flipH="1">
            <a:off x="2314575" y="5145025"/>
            <a:ext cx="1254125" cy="0"/>
          </a:xfrm>
          <a:prstGeom prst="line">
            <a:avLst/>
          </a:prstGeom>
          <a:noFill/>
          <a:ln w="25400">
            <a:solidFill>
              <a:schemeClr val="tx1"/>
            </a:solidFill>
            <a:round/>
            <a:headEnd/>
            <a:tailEnd type="triangle" w="lg" len="sm"/>
          </a:ln>
        </p:spPr>
        <p:txBody>
          <a:bodyPr wrap="none" anchor="ctr"/>
          <a:lstStyle/>
          <a:p>
            <a:endParaRPr lang="en-US"/>
          </a:p>
        </p:txBody>
      </p:sp>
      <p:sp>
        <p:nvSpPr>
          <p:cNvPr id="21523" name="Line 19">
            <a:extLst>
              <a:ext uri="{C183D7F6-B498-43B3-948B-1728B52AA6E4}">
                <adec:decorative xmlns:adec="http://schemas.microsoft.com/office/drawing/2017/decorative" val="1"/>
              </a:ext>
            </a:extLst>
          </p:cNvPr>
          <p:cNvSpPr>
            <a:spLocks noChangeShapeType="1"/>
          </p:cNvSpPr>
          <p:nvPr/>
        </p:nvSpPr>
        <p:spPr bwMode="auto">
          <a:xfrm>
            <a:off x="2314575" y="1965325"/>
            <a:ext cx="0" cy="3125788"/>
          </a:xfrm>
          <a:prstGeom prst="line">
            <a:avLst/>
          </a:prstGeom>
          <a:noFill/>
          <a:ln w="31750">
            <a:solidFill>
              <a:schemeClr val="tx1"/>
            </a:solidFill>
            <a:round/>
            <a:headEnd/>
            <a:tailEnd/>
          </a:ln>
        </p:spPr>
        <p:txBody>
          <a:bodyPr wrap="none" anchor="ctr"/>
          <a:lstStyle/>
          <a:p>
            <a:endParaRPr lang="en-US"/>
          </a:p>
        </p:txBody>
      </p:sp>
      <p:sp>
        <p:nvSpPr>
          <p:cNvPr id="21525" name="Line 21">
            <a:extLst>
              <a:ext uri="{C183D7F6-B498-43B3-948B-1728B52AA6E4}">
                <adec:decorative xmlns:adec="http://schemas.microsoft.com/office/drawing/2017/decorative" val="1"/>
              </a:ext>
            </a:extLst>
          </p:cNvPr>
          <p:cNvSpPr>
            <a:spLocks noChangeShapeType="1"/>
          </p:cNvSpPr>
          <p:nvPr/>
        </p:nvSpPr>
        <p:spPr bwMode="auto">
          <a:xfrm flipH="1">
            <a:off x="6462713" y="5537200"/>
            <a:ext cx="0" cy="534988"/>
          </a:xfrm>
          <a:prstGeom prst="line">
            <a:avLst/>
          </a:prstGeom>
          <a:noFill/>
          <a:ln w="31750">
            <a:solidFill>
              <a:schemeClr val="tx1"/>
            </a:solidFill>
            <a:round/>
            <a:headEnd/>
            <a:tailEnd/>
          </a:ln>
        </p:spPr>
        <p:txBody>
          <a:bodyPr wrap="none" anchor="ctr"/>
          <a:lstStyle/>
          <a:p>
            <a:endParaRPr lang="en-US"/>
          </a:p>
        </p:txBody>
      </p:sp>
      <p:sp>
        <p:nvSpPr>
          <p:cNvPr id="21526" name="Line 22">
            <a:extLst>
              <a:ext uri="{C183D7F6-B498-43B3-948B-1728B52AA6E4}">
                <adec:decorative xmlns:adec="http://schemas.microsoft.com/office/drawing/2017/decorative" val="1"/>
              </a:ext>
            </a:extLst>
          </p:cNvPr>
          <p:cNvSpPr>
            <a:spLocks noChangeShapeType="1"/>
          </p:cNvSpPr>
          <p:nvPr/>
        </p:nvSpPr>
        <p:spPr bwMode="auto">
          <a:xfrm flipH="1">
            <a:off x="2314575" y="6072188"/>
            <a:ext cx="4148138" cy="0"/>
          </a:xfrm>
          <a:prstGeom prst="line">
            <a:avLst/>
          </a:prstGeom>
          <a:noFill/>
          <a:ln w="31750">
            <a:solidFill>
              <a:schemeClr val="tx1"/>
            </a:solidFill>
            <a:round/>
            <a:headEnd/>
            <a:tailEnd/>
          </a:ln>
        </p:spPr>
        <p:txBody>
          <a:bodyPr wrap="none" anchor="ctr"/>
          <a:lstStyle/>
          <a:p>
            <a:endParaRPr lang="en-US"/>
          </a:p>
        </p:txBody>
      </p:sp>
      <p:sp>
        <p:nvSpPr>
          <p:cNvPr id="21527" name="Line 23">
            <a:extLst>
              <a:ext uri="{C183D7F6-B498-43B3-948B-1728B52AA6E4}">
                <adec:decorative xmlns:adec="http://schemas.microsoft.com/office/drawing/2017/decorative" val="1"/>
              </a:ext>
            </a:extLst>
          </p:cNvPr>
          <p:cNvSpPr>
            <a:spLocks noChangeShapeType="1"/>
          </p:cNvSpPr>
          <p:nvPr/>
        </p:nvSpPr>
        <p:spPr bwMode="auto">
          <a:xfrm flipV="1">
            <a:off x="2314575" y="5091113"/>
            <a:ext cx="0" cy="981075"/>
          </a:xfrm>
          <a:prstGeom prst="line">
            <a:avLst/>
          </a:prstGeom>
          <a:noFill/>
          <a:ln w="31750">
            <a:solidFill>
              <a:schemeClr val="tx1"/>
            </a:solidFill>
            <a:round/>
            <a:headEnd/>
            <a:tailEnd/>
          </a:ln>
        </p:spPr>
        <p:txBody>
          <a:bodyPr wrap="none" anchor="ctr"/>
          <a:lstStyle/>
          <a:p>
            <a:endParaRPr lang="en-US"/>
          </a:p>
        </p:txBody>
      </p:sp>
      <p:sp>
        <p:nvSpPr>
          <p:cNvPr id="21529" name="Text Box 25"/>
          <p:cNvSpPr txBox="1">
            <a:spLocks noChangeArrowheads="1"/>
          </p:cNvSpPr>
          <p:nvPr/>
        </p:nvSpPr>
        <p:spPr bwMode="auto">
          <a:xfrm>
            <a:off x="7177088" y="4589463"/>
            <a:ext cx="1831975" cy="1179512"/>
          </a:xfrm>
          <a:prstGeom prst="rect">
            <a:avLst/>
          </a:prstGeom>
          <a:noFill/>
          <a:ln w="9525" algn="ctr">
            <a:noFill/>
            <a:miter lim="800000"/>
            <a:headEnd/>
            <a:tailEnd/>
          </a:ln>
        </p:spPr>
        <p:txBody>
          <a:bodyPr lIns="111904" tIns="55952" rIns="111904" bIns="55952">
            <a:spAutoFit/>
          </a:bodyPr>
          <a:lstStyle/>
          <a:p>
            <a:pPr algn="ctr" defTabSz="1119188" eaLnBrk="0" hangingPunct="0">
              <a:spcBef>
                <a:spcPct val="50000"/>
              </a:spcBef>
            </a:pPr>
            <a:r>
              <a:rPr lang="en-US" sz="2400" dirty="0">
                <a:latin typeface="Times New Roman" pitchFamily="18" charset="0"/>
              </a:rPr>
              <a:t>Part of the Operating System</a:t>
            </a:r>
          </a:p>
        </p:txBody>
      </p:sp>
      <p:cxnSp>
        <p:nvCxnSpPr>
          <p:cNvPr id="30" name="Straight Arrow Connector 29">
            <a:extLst>
              <a:ext uri="{C183D7F6-B498-43B3-948B-1728B52AA6E4}">
                <adec:decorative xmlns:adec="http://schemas.microsoft.com/office/drawing/2017/decorative" val="1"/>
              </a:ext>
            </a:extLst>
          </p:cNvPr>
          <p:cNvCxnSpPr>
            <a:stCxn id="21508" idx="3"/>
          </p:cNvCxnSpPr>
          <p:nvPr/>
        </p:nvCxnSpPr>
        <p:spPr bwMode="auto">
          <a:xfrm>
            <a:off x="5016500" y="5134769"/>
            <a:ext cx="680650" cy="3569"/>
          </a:xfrm>
          <a:prstGeom prst="straightConnector1">
            <a:avLst/>
          </a:prstGeom>
          <a:solidFill>
            <a:schemeClr val="accent1"/>
          </a:solidFill>
          <a:ln w="31750" cap="flat" cmpd="sng" algn="ctr">
            <a:solidFill>
              <a:schemeClr val="tx1"/>
            </a:solidFill>
            <a:prstDash val="solid"/>
            <a:miter lim="800000"/>
            <a:headEnd type="none" w="med" len="med"/>
            <a:tailEnd type="triangle"/>
          </a:ln>
          <a:effectLst/>
        </p:spPr>
      </p:cxnSp>
      <p:sp>
        <p:nvSpPr>
          <p:cNvPr id="32" name="TextBox 31"/>
          <p:cNvSpPr txBox="1"/>
          <p:nvPr/>
        </p:nvSpPr>
        <p:spPr>
          <a:xfrm>
            <a:off x="2819400" y="4800600"/>
            <a:ext cx="533400" cy="369332"/>
          </a:xfrm>
          <a:prstGeom prst="rect">
            <a:avLst/>
          </a:prstGeom>
          <a:noFill/>
        </p:spPr>
        <p:txBody>
          <a:bodyPr wrap="square" rtlCol="0">
            <a:spAutoFit/>
          </a:bodyPr>
          <a:lstStyle/>
          <a:p>
            <a:r>
              <a:rPr lang="en-US" dirty="0"/>
              <a:t>No</a:t>
            </a:r>
          </a:p>
        </p:txBody>
      </p:sp>
      <p:sp>
        <p:nvSpPr>
          <p:cNvPr id="34" name="TextBox 33"/>
          <p:cNvSpPr txBox="1"/>
          <p:nvPr/>
        </p:nvSpPr>
        <p:spPr>
          <a:xfrm>
            <a:off x="4949825" y="4773086"/>
            <a:ext cx="685800" cy="369332"/>
          </a:xfrm>
          <a:prstGeom prst="rect">
            <a:avLst/>
          </a:prstGeom>
          <a:noFill/>
          <a:ln w="25400">
            <a:noFill/>
          </a:ln>
        </p:spPr>
        <p:txBody>
          <a:bodyPr wrap="square" rtlCol="0">
            <a:spAutoFit/>
          </a:bodyPr>
          <a:lstStyle/>
          <a:p>
            <a:r>
              <a:rPr lang="en-US" dirty="0"/>
              <a:t>Yes</a:t>
            </a:r>
          </a:p>
        </p:txBody>
      </p:sp>
      <p:sp>
        <p:nvSpPr>
          <p:cNvPr id="2" name="Right Brace 1">
            <a:extLst>
              <a:ext uri="{C183D7F6-B498-43B3-948B-1728B52AA6E4}">
                <adec:decorative xmlns:adec="http://schemas.microsoft.com/office/drawing/2017/decorative" val="1"/>
              </a:ext>
            </a:extLst>
          </p:cNvPr>
          <p:cNvSpPr/>
          <p:nvPr/>
        </p:nvSpPr>
        <p:spPr bwMode="auto">
          <a:xfrm>
            <a:off x="5180013" y="1608138"/>
            <a:ext cx="583812" cy="3973512"/>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 name="Text Box 25"/>
          <p:cNvSpPr txBox="1">
            <a:spLocks noChangeArrowheads="1"/>
          </p:cNvSpPr>
          <p:nvPr/>
        </p:nvSpPr>
        <p:spPr bwMode="auto">
          <a:xfrm>
            <a:off x="5410200" y="3209958"/>
            <a:ext cx="1831975" cy="851661"/>
          </a:xfrm>
          <a:prstGeom prst="rect">
            <a:avLst/>
          </a:prstGeom>
          <a:noFill/>
          <a:ln w="9525" algn="ctr">
            <a:noFill/>
            <a:miter lim="800000"/>
            <a:headEnd/>
            <a:tailEnd/>
          </a:ln>
        </p:spPr>
        <p:txBody>
          <a:bodyPr lIns="111904" tIns="55952" rIns="111904" bIns="55952">
            <a:spAutoFit/>
          </a:bodyPr>
          <a:lstStyle/>
          <a:p>
            <a:pPr algn="ctr" defTabSz="1119188" eaLnBrk="0" hangingPunct="0">
              <a:spcBef>
                <a:spcPct val="50000"/>
              </a:spcBef>
            </a:pPr>
            <a:r>
              <a:rPr lang="en-US" sz="2400" dirty="0">
                <a:latin typeface="Times New Roman" pitchFamily="18" charset="0"/>
              </a:rPr>
              <a:t>CPU Hardware</a:t>
            </a:r>
          </a:p>
        </p:txBody>
      </p:sp>
    </p:spTree>
    <p:extLst>
      <p:ext uri="{BB962C8B-B14F-4D97-AF65-F5344CB8AC3E}">
        <p14:creationId xmlns:p14="http://schemas.microsoft.com/office/powerpoint/2010/main" val="2569982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Other Uses of Interrupts</a:t>
            </a:r>
          </a:p>
        </p:txBody>
      </p:sp>
      <p:sp>
        <p:nvSpPr>
          <p:cNvPr id="23555" name="Rectangle 3"/>
          <p:cNvSpPr>
            <a:spLocks noGrp="1" noChangeArrowheads="1"/>
          </p:cNvSpPr>
          <p:nvPr>
            <p:ph idx="1"/>
          </p:nvPr>
        </p:nvSpPr>
        <p:spPr>
          <a:xfrm>
            <a:off x="609600" y="1676400"/>
            <a:ext cx="7772400" cy="3660775"/>
          </a:xfrm>
        </p:spPr>
        <p:txBody>
          <a:bodyPr>
            <a:normAutofit fontScale="92500" lnSpcReduction="20000"/>
          </a:bodyPr>
          <a:lstStyle/>
          <a:p>
            <a:r>
              <a:rPr lang="en-US" sz="3200" dirty="0"/>
              <a:t>Notify that an external event has occurred; real-time or time-sensitive.</a:t>
            </a:r>
          </a:p>
          <a:p>
            <a:r>
              <a:rPr lang="en-US" sz="3200" dirty="0"/>
              <a:t>Allocate CPU time.</a:t>
            </a:r>
          </a:p>
          <a:p>
            <a:r>
              <a:rPr lang="en-US" sz="3200" dirty="0"/>
              <a:t>Indicate abnormal event (CPU originates for notification and recovery.)</a:t>
            </a:r>
          </a:p>
          <a:p>
            <a:pPr lvl="1"/>
            <a:r>
              <a:rPr lang="en-US" sz="3000" dirty="0"/>
              <a:t>illegal instruction.</a:t>
            </a:r>
          </a:p>
          <a:p>
            <a:pPr lvl="1"/>
            <a:r>
              <a:rPr lang="en-US" sz="3000" dirty="0"/>
              <a:t>illegal address.</a:t>
            </a:r>
          </a:p>
          <a:p>
            <a:pPr lvl="1"/>
            <a:r>
              <a:rPr lang="en-US" sz="3000" dirty="0"/>
              <a:t>hardware error.</a:t>
            </a:r>
          </a:p>
        </p:txBody>
      </p:sp>
      <p:sp>
        <p:nvSpPr>
          <p:cNvPr id="6" name="Slide Number Placeholder 5"/>
          <p:cNvSpPr>
            <a:spLocks noGrp="1"/>
          </p:cNvSpPr>
          <p:nvPr>
            <p:ph type="sldNum" sz="quarter" idx="12"/>
          </p:nvPr>
        </p:nvSpPr>
        <p:spPr/>
        <p:txBody>
          <a:bodyPr/>
          <a:lstStyle/>
          <a:p>
            <a:fld id="{CE6CBA24-E18B-42AC-A34E-360F8A268393}" type="slidenum">
              <a:rPr lang="en-US" smtClean="0"/>
              <a:pPr/>
              <a:t>22</a:t>
            </a:fld>
            <a:endParaRPr lang="en-US"/>
          </a:p>
        </p:txBody>
      </p:sp>
    </p:spTree>
    <p:extLst>
      <p:ext uri="{BB962C8B-B14F-4D97-AF65-F5344CB8AC3E}">
        <p14:creationId xmlns:p14="http://schemas.microsoft.com/office/powerpoint/2010/main" val="392614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fade">
                                      <p:cBhvr>
                                        <p:cTn id="7" dur="500"/>
                                        <p:tgtEl>
                                          <p:spTgt spid="235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fade">
                                      <p:cBhvr>
                                        <p:cTn id="12" dur="500"/>
                                        <p:tgtEl>
                                          <p:spTgt spid="2355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animEffect transition="in" filter="fade">
                                      <p:cBhvr>
                                        <p:cTn id="15" dur="500"/>
                                        <p:tgtEl>
                                          <p:spTgt spid="2355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3555">
                                            <p:txEl>
                                              <p:pRg st="4" end="4"/>
                                            </p:txEl>
                                          </p:spTgt>
                                        </p:tgtEl>
                                        <p:attrNameLst>
                                          <p:attrName>style.visibility</p:attrName>
                                        </p:attrNameLst>
                                      </p:cBhvr>
                                      <p:to>
                                        <p:strVal val="visible"/>
                                      </p:to>
                                    </p:set>
                                    <p:animEffect transition="in" filter="fade">
                                      <p:cBhvr>
                                        <p:cTn id="18" dur="500"/>
                                        <p:tgtEl>
                                          <p:spTgt spid="2355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3555">
                                            <p:txEl>
                                              <p:pRg st="5" end="5"/>
                                            </p:txEl>
                                          </p:spTgt>
                                        </p:tgtEl>
                                        <p:attrNameLst>
                                          <p:attrName>style.visibility</p:attrName>
                                        </p:attrNameLst>
                                      </p:cBhvr>
                                      <p:to>
                                        <p:strVal val="visible"/>
                                      </p:to>
                                    </p:set>
                                    <p:animEffect transition="in" filter="fade">
                                      <p:cBhvr>
                                        <p:cTn id="21" dur="500"/>
                                        <p:tgtEl>
                                          <p:spTgt spid="235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Process Control Block (PCB)</a:t>
            </a:r>
          </a:p>
        </p:txBody>
      </p:sp>
      <p:sp>
        <p:nvSpPr>
          <p:cNvPr id="20483" name="Rectangle 3"/>
          <p:cNvSpPr>
            <a:spLocks noGrp="1" noChangeArrowheads="1"/>
          </p:cNvSpPr>
          <p:nvPr>
            <p:ph idx="1"/>
          </p:nvPr>
        </p:nvSpPr>
        <p:spPr/>
        <p:txBody>
          <a:bodyPr/>
          <a:lstStyle/>
          <a:p>
            <a:r>
              <a:rPr lang="en-US" dirty="0"/>
              <a:t>Located in a reserved part of memory (often in the stack area.)</a:t>
            </a:r>
            <a:br>
              <a:rPr lang="en-US" dirty="0"/>
            </a:br>
            <a:r>
              <a:rPr lang="en-US" dirty="0"/>
              <a:t>Also called </a:t>
            </a:r>
            <a:r>
              <a:rPr lang="en-US" b="1" dirty="0"/>
              <a:t>program status word</a:t>
            </a:r>
            <a:r>
              <a:rPr lang="en-US" dirty="0"/>
              <a:t> (</a:t>
            </a:r>
            <a:r>
              <a:rPr lang="en-US" dirty="0" err="1"/>
              <a:t>PSW</a:t>
            </a:r>
            <a:r>
              <a:rPr lang="en-US" dirty="0"/>
              <a:t>.)</a:t>
            </a:r>
          </a:p>
          <a:p>
            <a:r>
              <a:rPr lang="en-US" dirty="0"/>
              <a:t>All registers of the interrupted program are saved here before control is transferred to the interrupt handler.</a:t>
            </a:r>
          </a:p>
          <a:p>
            <a:endParaRPr lang="en-US" dirty="0"/>
          </a:p>
        </p:txBody>
      </p:sp>
      <p:sp>
        <p:nvSpPr>
          <p:cNvPr id="5" name="Slide Number Placeholder 4"/>
          <p:cNvSpPr>
            <a:spLocks noGrp="1"/>
          </p:cNvSpPr>
          <p:nvPr>
            <p:ph type="sldNum" sz="quarter" idx="12"/>
          </p:nvPr>
        </p:nvSpPr>
        <p:spPr/>
        <p:txBody>
          <a:bodyPr/>
          <a:lstStyle/>
          <a:p>
            <a:fld id="{CE6CBA24-E18B-42AC-A34E-360F8A268393}" type="slidenum">
              <a:rPr lang="en-US" smtClean="0"/>
              <a:pPr/>
              <a:t>23</a:t>
            </a:fld>
            <a:endParaRPr lang="en-US"/>
          </a:p>
        </p:txBody>
      </p:sp>
    </p:spTree>
    <p:extLst>
      <p:ext uri="{BB962C8B-B14F-4D97-AF65-F5344CB8AC3E}">
        <p14:creationId xmlns:p14="http://schemas.microsoft.com/office/powerpoint/2010/main" val="30774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Effect transition="in" filter="fade">
                                      <p:cBhvr>
                                        <p:cTn id="7" dur="5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“Handling” an Interrupt</a:t>
            </a:r>
          </a:p>
        </p:txBody>
      </p:sp>
      <p:sp>
        <p:nvSpPr>
          <p:cNvPr id="22531" name="Rectangle 3"/>
          <p:cNvSpPr>
            <a:spLocks noGrp="1" noChangeArrowheads="1"/>
          </p:cNvSpPr>
          <p:nvPr>
            <p:ph idx="1"/>
          </p:nvPr>
        </p:nvSpPr>
        <p:spPr>
          <a:xfrm>
            <a:off x="457200" y="1676400"/>
            <a:ext cx="8229600" cy="4449763"/>
          </a:xfrm>
        </p:spPr>
        <p:txBody>
          <a:bodyPr>
            <a:normAutofit lnSpcReduction="10000"/>
          </a:bodyPr>
          <a:lstStyle/>
          <a:p>
            <a:pPr>
              <a:spcBef>
                <a:spcPts val="300"/>
              </a:spcBef>
            </a:pPr>
            <a:r>
              <a:rPr lang="en-US" dirty="0"/>
              <a:t>Save the Program Counter.</a:t>
            </a:r>
          </a:p>
          <a:p>
            <a:pPr>
              <a:spcBef>
                <a:spcPts val="300"/>
              </a:spcBef>
            </a:pPr>
            <a:r>
              <a:rPr lang="en-US" dirty="0"/>
              <a:t>Load interrupt handling program address into program counter.</a:t>
            </a:r>
          </a:p>
          <a:p>
            <a:pPr>
              <a:spcBef>
                <a:spcPts val="300"/>
              </a:spcBef>
            </a:pPr>
            <a:r>
              <a:rPr lang="en-US" dirty="0"/>
              <a:t>Interrupt handler runs on next fetch.</a:t>
            </a:r>
          </a:p>
          <a:p>
            <a:pPr>
              <a:spcBef>
                <a:spcPts val="300"/>
              </a:spcBef>
            </a:pPr>
            <a:r>
              <a:rPr lang="en-US" dirty="0"/>
              <a:t>Interrupt handler saves machine state in PCB (registers, program counter.)</a:t>
            </a:r>
          </a:p>
          <a:p>
            <a:pPr>
              <a:spcBef>
                <a:spcPts val="300"/>
              </a:spcBef>
            </a:pPr>
            <a:r>
              <a:rPr lang="en-US" dirty="0"/>
              <a:t>Interrupt handler “handles” the interrupt.</a:t>
            </a:r>
          </a:p>
          <a:p>
            <a:pPr>
              <a:spcBef>
                <a:spcPts val="300"/>
              </a:spcBef>
            </a:pPr>
            <a:r>
              <a:rPr lang="en-US" dirty="0"/>
              <a:t>Interrupt handler restores machine state, including program counter, from PCB.</a:t>
            </a:r>
          </a:p>
          <a:p>
            <a:pPr>
              <a:spcBef>
                <a:spcPts val="300"/>
              </a:spcBef>
            </a:pPr>
            <a:r>
              <a:rPr lang="en-US" dirty="0"/>
              <a:t>Interrupted program continues.</a:t>
            </a:r>
          </a:p>
        </p:txBody>
      </p:sp>
      <p:sp>
        <p:nvSpPr>
          <p:cNvPr id="5" name="Slide Number Placeholder 4"/>
          <p:cNvSpPr>
            <a:spLocks noGrp="1"/>
          </p:cNvSpPr>
          <p:nvPr>
            <p:ph type="sldNum" sz="quarter" idx="12"/>
          </p:nvPr>
        </p:nvSpPr>
        <p:spPr>
          <a:xfrm>
            <a:off x="76200" y="6275647"/>
            <a:ext cx="1905167" cy="457696"/>
          </a:xfrm>
        </p:spPr>
        <p:txBody>
          <a:bodyPr/>
          <a:lstStyle/>
          <a:p>
            <a:fld id="{CE6CBA24-E18B-42AC-A34E-360F8A268393}" type="slidenum">
              <a:rPr lang="en-US" smtClean="0"/>
              <a:pPr/>
              <a:t>24</a:t>
            </a:fld>
            <a:endParaRPr lang="en-US" dirty="0"/>
          </a:p>
        </p:txBody>
      </p:sp>
    </p:spTree>
    <p:extLst>
      <p:ext uri="{BB962C8B-B14F-4D97-AF65-F5344CB8AC3E}">
        <p14:creationId xmlns:p14="http://schemas.microsoft.com/office/powerpoint/2010/main" val="217069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Effect transition="in" filter="fade">
                                      <p:cBhvr>
                                        <p:cTn id="7" dur="500"/>
                                        <p:tgtEl>
                                          <p:spTgt spid="225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fade">
                                      <p:cBhvr>
                                        <p:cTn id="12" dur="500"/>
                                        <p:tgtEl>
                                          <p:spTgt spid="225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1">
                                            <p:txEl>
                                              <p:pRg st="3" end="3"/>
                                            </p:txEl>
                                          </p:spTgt>
                                        </p:tgtEl>
                                        <p:attrNameLst>
                                          <p:attrName>style.visibility</p:attrName>
                                        </p:attrNameLst>
                                      </p:cBhvr>
                                      <p:to>
                                        <p:strVal val="visible"/>
                                      </p:to>
                                    </p:set>
                                    <p:animEffect transition="in" filter="fade">
                                      <p:cBhvr>
                                        <p:cTn id="17" dur="500"/>
                                        <p:tgtEl>
                                          <p:spTgt spid="225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31">
                                            <p:txEl>
                                              <p:pRg st="4" end="4"/>
                                            </p:txEl>
                                          </p:spTgt>
                                        </p:tgtEl>
                                        <p:attrNameLst>
                                          <p:attrName>style.visibility</p:attrName>
                                        </p:attrNameLst>
                                      </p:cBhvr>
                                      <p:to>
                                        <p:strVal val="visible"/>
                                      </p:to>
                                    </p:set>
                                    <p:animEffect transition="in" filter="fade">
                                      <p:cBhvr>
                                        <p:cTn id="22" dur="500"/>
                                        <p:tgtEl>
                                          <p:spTgt spid="2253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animEffect transition="in" filter="fade">
                                      <p:cBhvr>
                                        <p:cTn id="27" dur="500"/>
                                        <p:tgtEl>
                                          <p:spTgt spid="2253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531">
                                            <p:txEl>
                                              <p:pRg st="6" end="6"/>
                                            </p:txEl>
                                          </p:spTgt>
                                        </p:tgtEl>
                                        <p:attrNameLst>
                                          <p:attrName>style.visibility</p:attrName>
                                        </p:attrNameLst>
                                      </p:cBhvr>
                                      <p:to>
                                        <p:strVal val="visible"/>
                                      </p:to>
                                    </p:set>
                                    <p:animEffect transition="in" filter="fade">
                                      <p:cBhvr>
                                        <p:cTn id="32" dur="500"/>
                                        <p:tgtEl>
                                          <p:spTgt spid="22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Allocation of CPU Time</a:t>
            </a:r>
          </a:p>
        </p:txBody>
      </p:sp>
      <p:sp>
        <p:nvSpPr>
          <p:cNvPr id="24579" name="Rectangle 3"/>
          <p:cNvSpPr>
            <a:spLocks noGrp="1" noChangeArrowheads="1"/>
          </p:cNvSpPr>
          <p:nvPr>
            <p:ph idx="1"/>
          </p:nvPr>
        </p:nvSpPr>
        <p:spPr/>
        <p:txBody>
          <a:bodyPr/>
          <a:lstStyle/>
          <a:p>
            <a:r>
              <a:rPr lang="en-US" dirty="0"/>
              <a:t>A timer requests an interrupt every so often (every few hundred nanoseconds.)</a:t>
            </a:r>
          </a:p>
          <a:p>
            <a:r>
              <a:rPr lang="en-US" dirty="0"/>
              <a:t>The interrupt routine is part of the operating system.</a:t>
            </a:r>
          </a:p>
          <a:p>
            <a:r>
              <a:rPr lang="en-US" dirty="0"/>
              <a:t>It may select another program to run for a while.</a:t>
            </a:r>
          </a:p>
        </p:txBody>
      </p:sp>
      <p:sp>
        <p:nvSpPr>
          <p:cNvPr id="5" name="Slide Number Placeholder 4"/>
          <p:cNvSpPr>
            <a:spLocks noGrp="1"/>
          </p:cNvSpPr>
          <p:nvPr>
            <p:ph type="sldNum" sz="quarter" idx="12"/>
          </p:nvPr>
        </p:nvSpPr>
        <p:spPr/>
        <p:txBody>
          <a:bodyPr/>
          <a:lstStyle/>
          <a:p>
            <a:fld id="{CE6CBA24-E18B-42AC-A34E-360F8A268393}" type="slidenum">
              <a:rPr lang="en-US" smtClean="0"/>
              <a:pPr/>
              <a:t>25</a:t>
            </a:fld>
            <a:endParaRPr lang="en-US"/>
          </a:p>
        </p:txBody>
      </p:sp>
    </p:spTree>
    <p:extLst>
      <p:ext uri="{BB962C8B-B14F-4D97-AF65-F5344CB8AC3E}">
        <p14:creationId xmlns:p14="http://schemas.microsoft.com/office/powerpoint/2010/main" val="394069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fade">
                                      <p:cBhvr>
                                        <p:cTn id="7" dur="500"/>
                                        <p:tgtEl>
                                          <p:spTgt spid="245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fade">
                                      <p:cBhvr>
                                        <p:cTn id="12"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Software Interrupts</a:t>
            </a:r>
          </a:p>
        </p:txBody>
      </p:sp>
      <p:sp>
        <p:nvSpPr>
          <p:cNvPr id="25603" name="Rectangle 3"/>
          <p:cNvSpPr>
            <a:spLocks noGrp="1" noChangeArrowheads="1"/>
          </p:cNvSpPr>
          <p:nvPr>
            <p:ph idx="1"/>
          </p:nvPr>
        </p:nvSpPr>
        <p:spPr/>
        <p:txBody>
          <a:bodyPr/>
          <a:lstStyle/>
          <a:p>
            <a:r>
              <a:rPr lang="en-US" dirty="0"/>
              <a:t>Some instructions can cause interrupts</a:t>
            </a:r>
          </a:p>
          <a:p>
            <a:r>
              <a:rPr lang="en-US" dirty="0"/>
              <a:t>These are called “software interrupts”</a:t>
            </a:r>
          </a:p>
          <a:p>
            <a:r>
              <a:rPr lang="en-US" dirty="0"/>
              <a:t>Can be used to communicate with the operating system, </a:t>
            </a:r>
            <a:r>
              <a:rPr lang="en-US" i="1" dirty="0"/>
              <a:t>e.g.</a:t>
            </a:r>
            <a:r>
              <a:rPr lang="en-US" dirty="0"/>
              <a:t> to request I-O.</a:t>
            </a:r>
          </a:p>
        </p:txBody>
      </p:sp>
      <p:sp>
        <p:nvSpPr>
          <p:cNvPr id="5" name="Slide Number Placeholder 4"/>
          <p:cNvSpPr>
            <a:spLocks noGrp="1"/>
          </p:cNvSpPr>
          <p:nvPr>
            <p:ph type="sldNum" sz="quarter" idx="12"/>
          </p:nvPr>
        </p:nvSpPr>
        <p:spPr/>
        <p:txBody>
          <a:bodyPr/>
          <a:lstStyle/>
          <a:p>
            <a:fld id="{CE6CBA24-E18B-42AC-A34E-360F8A268393}" type="slidenum">
              <a:rPr lang="en-US" smtClean="0"/>
              <a:pPr/>
              <a:t>26</a:t>
            </a:fld>
            <a:endParaRPr lang="en-US"/>
          </a:p>
        </p:txBody>
      </p:sp>
    </p:spTree>
    <p:extLst>
      <p:ext uri="{BB962C8B-B14F-4D97-AF65-F5344CB8AC3E}">
        <p14:creationId xmlns:p14="http://schemas.microsoft.com/office/powerpoint/2010/main" val="425159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fade">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fade">
                                      <p:cBhvr>
                                        <p:cTn id="12" dur="5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Multiple Interrupts</a:t>
            </a:r>
          </a:p>
        </p:txBody>
      </p:sp>
      <p:sp>
        <p:nvSpPr>
          <p:cNvPr id="26627" name="Rectangle 3"/>
          <p:cNvSpPr>
            <a:spLocks noGrp="1" noChangeArrowheads="1"/>
          </p:cNvSpPr>
          <p:nvPr>
            <p:ph idx="1"/>
          </p:nvPr>
        </p:nvSpPr>
        <p:spPr/>
        <p:txBody>
          <a:bodyPr/>
          <a:lstStyle/>
          <a:p>
            <a:r>
              <a:rPr lang="en-US" dirty="0"/>
              <a:t>Two or more devices may request service at the same time.</a:t>
            </a:r>
          </a:p>
          <a:p>
            <a:r>
              <a:rPr lang="en-US" dirty="0"/>
              <a:t>The CPU has multiple interrupt lines.</a:t>
            </a:r>
          </a:p>
          <a:p>
            <a:r>
              <a:rPr lang="en-US" dirty="0"/>
              <a:t>So, there can be several interrupts “pending” at any moment.</a:t>
            </a:r>
          </a:p>
        </p:txBody>
      </p:sp>
      <p:sp>
        <p:nvSpPr>
          <p:cNvPr id="5" name="Slide Number Placeholder 4"/>
          <p:cNvSpPr>
            <a:spLocks noGrp="1"/>
          </p:cNvSpPr>
          <p:nvPr>
            <p:ph type="sldNum" sz="quarter" idx="12"/>
          </p:nvPr>
        </p:nvSpPr>
        <p:spPr/>
        <p:txBody>
          <a:bodyPr/>
          <a:lstStyle/>
          <a:p>
            <a:fld id="{CE6CBA24-E18B-42AC-A34E-360F8A268393}" type="slidenum">
              <a:rPr lang="en-US" smtClean="0"/>
              <a:pPr/>
              <a:t>27</a:t>
            </a:fld>
            <a:endParaRPr lang="en-US"/>
          </a:p>
        </p:txBody>
      </p:sp>
    </p:spTree>
    <p:extLst>
      <p:ext uri="{BB962C8B-B14F-4D97-AF65-F5344CB8AC3E}">
        <p14:creationId xmlns:p14="http://schemas.microsoft.com/office/powerpoint/2010/main" val="280349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fade">
                                      <p:cBhvr>
                                        <p:cTn id="7" dur="500"/>
                                        <p:tgtEl>
                                          <p:spTgt spid="266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fade">
                                      <p:cBhvr>
                                        <p:cTn id="12" dur="500"/>
                                        <p:tgtEl>
                                          <p:spTgt spid="26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Interrupt Priorities</a:t>
            </a:r>
          </a:p>
        </p:txBody>
      </p:sp>
      <p:sp>
        <p:nvSpPr>
          <p:cNvPr id="27651" name="Rectangle 3"/>
          <p:cNvSpPr>
            <a:spLocks noGrp="1" noChangeArrowheads="1"/>
          </p:cNvSpPr>
          <p:nvPr>
            <p:ph idx="1"/>
          </p:nvPr>
        </p:nvSpPr>
        <p:spPr/>
        <p:txBody>
          <a:bodyPr/>
          <a:lstStyle/>
          <a:p>
            <a:r>
              <a:rPr lang="en-US" dirty="0"/>
              <a:t>Time-sensitive events (communications buffer full.)</a:t>
            </a:r>
          </a:p>
          <a:p>
            <a:r>
              <a:rPr lang="en-US" dirty="0"/>
              <a:t>“Important” events, such as a hardware error.</a:t>
            </a:r>
          </a:p>
          <a:p>
            <a:r>
              <a:rPr lang="en-US" dirty="0"/>
              <a:t>Other events, like disk I-O completion.</a:t>
            </a:r>
          </a:p>
        </p:txBody>
      </p:sp>
      <p:sp>
        <p:nvSpPr>
          <p:cNvPr id="5" name="Slide Number Placeholder 4"/>
          <p:cNvSpPr>
            <a:spLocks noGrp="1"/>
          </p:cNvSpPr>
          <p:nvPr>
            <p:ph type="sldNum" sz="quarter" idx="12"/>
          </p:nvPr>
        </p:nvSpPr>
        <p:spPr/>
        <p:txBody>
          <a:bodyPr/>
          <a:lstStyle/>
          <a:p>
            <a:fld id="{CE6CBA24-E18B-42AC-A34E-360F8A268393}" type="slidenum">
              <a:rPr lang="en-US" smtClean="0"/>
              <a:pPr/>
              <a:t>28</a:t>
            </a:fld>
            <a:endParaRPr lang="en-US"/>
          </a:p>
        </p:txBody>
      </p:sp>
    </p:spTree>
    <p:extLst>
      <p:ext uri="{BB962C8B-B14F-4D97-AF65-F5344CB8AC3E}">
        <p14:creationId xmlns:p14="http://schemas.microsoft.com/office/powerpoint/2010/main" val="341377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fade">
                                      <p:cBhvr>
                                        <p:cTn id="7" dur="500"/>
                                        <p:tgtEl>
                                          <p:spTgt spid="276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fade">
                                      <p:cBhvr>
                                        <p:cTn id="12" dur="5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Interrupt Vectors</a:t>
            </a:r>
          </a:p>
        </p:txBody>
      </p:sp>
      <p:sp>
        <p:nvSpPr>
          <p:cNvPr id="28675" name="Rectangle 3"/>
          <p:cNvSpPr>
            <a:spLocks noGrp="1" noChangeArrowheads="1"/>
          </p:cNvSpPr>
          <p:nvPr>
            <p:ph idx="1"/>
          </p:nvPr>
        </p:nvSpPr>
        <p:spPr/>
        <p:txBody>
          <a:bodyPr/>
          <a:lstStyle/>
          <a:p>
            <a:r>
              <a:rPr lang="en-US" dirty="0"/>
              <a:t>The operating system contains a list of unconditional branch (or call) instructions, one for each interrupt.</a:t>
            </a:r>
          </a:p>
          <a:p>
            <a:r>
              <a:rPr lang="en-US" dirty="0"/>
              <a:t>Each instruction branches to the interrupt handler for that interrupt.</a:t>
            </a:r>
          </a:p>
          <a:p>
            <a:r>
              <a:rPr lang="en-US" dirty="0"/>
              <a:t>Because the branches are all in one place, the operating system can select the right one easily.</a:t>
            </a:r>
          </a:p>
        </p:txBody>
      </p:sp>
      <p:sp>
        <p:nvSpPr>
          <p:cNvPr id="5" name="Slide Number Placeholder 4"/>
          <p:cNvSpPr>
            <a:spLocks noGrp="1"/>
          </p:cNvSpPr>
          <p:nvPr>
            <p:ph type="sldNum" sz="quarter" idx="12"/>
          </p:nvPr>
        </p:nvSpPr>
        <p:spPr/>
        <p:txBody>
          <a:bodyPr/>
          <a:lstStyle/>
          <a:p>
            <a:fld id="{CE6CBA24-E18B-42AC-A34E-360F8A268393}" type="slidenum">
              <a:rPr lang="en-US" smtClean="0"/>
              <a:pPr/>
              <a:t>29</a:t>
            </a:fld>
            <a:endParaRPr lang="en-US"/>
          </a:p>
        </p:txBody>
      </p:sp>
    </p:spTree>
    <p:extLst>
      <p:ext uri="{BB962C8B-B14F-4D97-AF65-F5344CB8AC3E}">
        <p14:creationId xmlns:p14="http://schemas.microsoft.com/office/powerpoint/2010/main" val="52026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fade">
                                      <p:cBhvr>
                                        <p:cTn id="7" dur="500"/>
                                        <p:tgtEl>
                                          <p:spTgt spid="286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Effect transition="in" filter="fade">
                                      <p:cBhvr>
                                        <p:cTn id="12"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One Model of Computing</a:t>
            </a:r>
          </a:p>
        </p:txBody>
      </p:sp>
      <p:sp>
        <p:nvSpPr>
          <p:cNvPr id="6" name="Slide Number Placeholder 5"/>
          <p:cNvSpPr>
            <a:spLocks noGrp="1"/>
          </p:cNvSpPr>
          <p:nvPr>
            <p:ph type="sldNum" sz="quarter" idx="12"/>
          </p:nvPr>
        </p:nvSpPr>
        <p:spPr/>
        <p:txBody>
          <a:bodyPr/>
          <a:lstStyle/>
          <a:p>
            <a:fld id="{DE92680F-60F8-43A8-8448-770068F7F39B}" type="slidenum">
              <a:rPr lang="en-US" smtClean="0"/>
              <a:pPr/>
              <a:t>3</a:t>
            </a:fld>
            <a:endParaRPr lang="en-US"/>
          </a:p>
        </p:txBody>
      </p:sp>
      <p:pic>
        <p:nvPicPr>
          <p:cNvPr id="4099" name="Picture 3" descr="An input-process-output chart with an input box on the left, a process box representing the computer in the center, and an output box on the right.  Above the process box is a cylinder labeled storage."/>
          <p:cNvPicPr>
            <a:picLocks noChangeAspect="1" noChangeArrowheads="1"/>
          </p:cNvPicPr>
          <p:nvPr/>
        </p:nvPicPr>
        <p:blipFill>
          <a:blip r:embed="rId3" cstate="print"/>
          <a:srcRect/>
          <a:stretch>
            <a:fillRect/>
          </a:stretch>
        </p:blipFill>
        <p:spPr bwMode="auto">
          <a:xfrm>
            <a:off x="1708150" y="2209800"/>
            <a:ext cx="5883275" cy="2992438"/>
          </a:xfrm>
          <a:prstGeom prst="rect">
            <a:avLst/>
          </a:prstGeom>
          <a:noFill/>
          <a:ln w="9525">
            <a:noFill/>
            <a:miter lim="800000"/>
            <a:headEnd/>
            <a:tailEnd/>
          </a:ln>
        </p:spPr>
      </p:pic>
    </p:spTree>
    <p:extLst>
      <p:ext uri="{BB962C8B-B14F-4D97-AF65-F5344CB8AC3E}">
        <p14:creationId xmlns:p14="http://schemas.microsoft.com/office/powerpoint/2010/main" val="1843976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Interrupt Vectors</a:t>
            </a:r>
          </a:p>
        </p:txBody>
      </p:sp>
      <p:sp>
        <p:nvSpPr>
          <p:cNvPr id="7" name="Slide Number Placeholder 6"/>
          <p:cNvSpPr>
            <a:spLocks noGrp="1"/>
          </p:cNvSpPr>
          <p:nvPr>
            <p:ph type="sldNum" sz="quarter" idx="12"/>
          </p:nvPr>
        </p:nvSpPr>
        <p:spPr/>
        <p:txBody>
          <a:bodyPr/>
          <a:lstStyle/>
          <a:p>
            <a:fld id="{DE92680F-60F8-43A8-8448-770068F7F39B}" type="slidenum">
              <a:rPr lang="en-US" smtClean="0"/>
              <a:pPr/>
              <a:t>30</a:t>
            </a:fld>
            <a:endParaRPr lang="en-US"/>
          </a:p>
        </p:txBody>
      </p:sp>
      <p:sp>
        <p:nvSpPr>
          <p:cNvPr id="29700" name="AutoShape 4">
            <a:extLst>
              <a:ext uri="{C183D7F6-B498-43B3-948B-1728B52AA6E4}">
                <adec:decorative xmlns:adec="http://schemas.microsoft.com/office/drawing/2017/decorative" val="1"/>
              </a:ext>
            </a:extLst>
          </p:cNvPr>
          <p:cNvSpPr>
            <a:spLocks/>
          </p:cNvSpPr>
          <p:nvPr/>
        </p:nvSpPr>
        <p:spPr bwMode="auto">
          <a:xfrm rot="10800000" flipH="1">
            <a:off x="2895600" y="2362200"/>
            <a:ext cx="152399" cy="1160463"/>
          </a:xfrm>
          <a:prstGeom prst="rightBrace">
            <a:avLst>
              <a:gd name="adj1" fmla="val 99864"/>
              <a:gd name="adj2" fmla="val 50000"/>
            </a:avLst>
          </a:prstGeom>
          <a:noFill/>
          <a:ln w="25400">
            <a:solidFill>
              <a:srgbClr val="FF0000"/>
            </a:solidFill>
            <a:round/>
            <a:headEnd/>
            <a:tailEnd/>
          </a:ln>
        </p:spPr>
        <p:txBody>
          <a:bodyPr wrap="none" anchor="ctr"/>
          <a:lstStyle/>
          <a:p>
            <a:endParaRPr lang="en-US" dirty="0"/>
          </a:p>
        </p:txBody>
      </p:sp>
      <p:sp>
        <p:nvSpPr>
          <p:cNvPr id="29701" name="Text Box 5"/>
          <p:cNvSpPr txBox="1">
            <a:spLocks noChangeArrowheads="1"/>
          </p:cNvSpPr>
          <p:nvPr/>
        </p:nvSpPr>
        <p:spPr bwMode="auto">
          <a:xfrm>
            <a:off x="1260474" y="2409507"/>
            <a:ext cx="1736725" cy="963613"/>
          </a:xfrm>
          <a:prstGeom prst="rect">
            <a:avLst/>
          </a:prstGeom>
          <a:noFill/>
          <a:ln w="9525" algn="ctr">
            <a:noFill/>
            <a:miter lim="800000"/>
            <a:headEnd/>
            <a:tailEnd/>
          </a:ln>
        </p:spPr>
        <p:txBody>
          <a:bodyPr lIns="111904" tIns="55952" rIns="111904" bIns="55952">
            <a:spAutoFit/>
          </a:bodyPr>
          <a:lstStyle/>
          <a:p>
            <a:pPr algn="ctr" defTabSz="1119188" eaLnBrk="0" hangingPunct="0">
              <a:spcBef>
                <a:spcPct val="50000"/>
              </a:spcBef>
            </a:pPr>
            <a:r>
              <a:rPr lang="en-US" sz="2900" dirty="0">
                <a:latin typeface="Times New Roman" pitchFamily="18" charset="0"/>
              </a:rPr>
              <a:t>Interrupt</a:t>
            </a:r>
            <a:br>
              <a:rPr lang="en-US" sz="2900" dirty="0">
                <a:latin typeface="Times New Roman" pitchFamily="18" charset="0"/>
              </a:rPr>
            </a:br>
            <a:r>
              <a:rPr lang="en-US" sz="2900" dirty="0">
                <a:latin typeface="Times New Roman" pitchFamily="18" charset="0"/>
              </a:rPr>
              <a:t>“Vector”</a:t>
            </a:r>
          </a:p>
        </p:txBody>
      </p:sp>
      <p:pic>
        <p:nvPicPr>
          <p:cNvPr id="3" name="Picture 2" descr="A diagram showing an interrupt vector table and an interrupt handler being referenced by an entry in the interrupt vector table.">
            <a:extLst>
              <a:ext uri="{FF2B5EF4-FFF2-40B4-BE49-F238E27FC236}">
                <a16:creationId xmlns:a16="http://schemas.microsoft.com/office/drawing/2014/main" id="{A94E7D0C-D871-5141-9CF1-C115F4720DE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67000" y="1825196"/>
            <a:ext cx="5087960" cy="3771169"/>
          </a:xfrm>
          <a:prstGeom prst="rect">
            <a:avLst/>
          </a:prstGeom>
        </p:spPr>
      </p:pic>
    </p:spTree>
    <p:extLst>
      <p:ext uri="{BB962C8B-B14F-4D97-AF65-F5344CB8AC3E}">
        <p14:creationId xmlns:p14="http://schemas.microsoft.com/office/powerpoint/2010/main" val="3205767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Polled Interrupts</a:t>
            </a:r>
          </a:p>
        </p:txBody>
      </p:sp>
      <p:sp>
        <p:nvSpPr>
          <p:cNvPr id="30723" name="Rectangle 3"/>
          <p:cNvSpPr>
            <a:spLocks noGrp="1" noChangeArrowheads="1"/>
          </p:cNvSpPr>
          <p:nvPr>
            <p:ph idx="1"/>
          </p:nvPr>
        </p:nvSpPr>
        <p:spPr/>
        <p:txBody>
          <a:bodyPr/>
          <a:lstStyle/>
          <a:p>
            <a:r>
              <a:rPr lang="en-US" dirty="0"/>
              <a:t>One operating system routine is called no matter what interrupt has occurred.</a:t>
            </a:r>
          </a:p>
          <a:p>
            <a:r>
              <a:rPr lang="en-US" dirty="0"/>
              <a:t>That “polling routine” determines which interrupt occurred…</a:t>
            </a:r>
          </a:p>
          <a:p>
            <a:r>
              <a:rPr lang="en-US" dirty="0"/>
              <a:t>And calls the correct handler.</a:t>
            </a:r>
          </a:p>
        </p:txBody>
      </p:sp>
      <p:sp>
        <p:nvSpPr>
          <p:cNvPr id="5" name="Slide Number Placeholder 4"/>
          <p:cNvSpPr>
            <a:spLocks noGrp="1"/>
          </p:cNvSpPr>
          <p:nvPr>
            <p:ph type="sldNum" sz="quarter" idx="12"/>
          </p:nvPr>
        </p:nvSpPr>
        <p:spPr/>
        <p:txBody>
          <a:bodyPr/>
          <a:lstStyle/>
          <a:p>
            <a:fld id="{CE6CBA24-E18B-42AC-A34E-360F8A268393}" type="slidenum">
              <a:rPr lang="en-US" smtClean="0"/>
              <a:pPr/>
              <a:t>31</a:t>
            </a:fld>
            <a:endParaRPr lang="en-US"/>
          </a:p>
        </p:txBody>
      </p:sp>
    </p:spTree>
    <p:extLst>
      <p:ext uri="{BB962C8B-B14F-4D97-AF65-F5344CB8AC3E}">
        <p14:creationId xmlns:p14="http://schemas.microsoft.com/office/powerpoint/2010/main" val="17456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fade">
                                      <p:cBhvr>
                                        <p:cTn id="7" dur="500"/>
                                        <p:tgtEl>
                                          <p:spTgt spid="307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Effect transition="in" filter="fade">
                                      <p:cBhvr>
                                        <p:cTn id="12"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Disabling Interrupts</a:t>
            </a:r>
          </a:p>
        </p:txBody>
      </p:sp>
      <p:sp>
        <p:nvSpPr>
          <p:cNvPr id="32771" name="Rectangle 3"/>
          <p:cNvSpPr>
            <a:spLocks noGrp="1" noChangeArrowheads="1"/>
          </p:cNvSpPr>
          <p:nvPr>
            <p:ph idx="1"/>
          </p:nvPr>
        </p:nvSpPr>
        <p:spPr/>
        <p:txBody>
          <a:bodyPr/>
          <a:lstStyle/>
          <a:p>
            <a:pPr>
              <a:spcBef>
                <a:spcPts val="0"/>
              </a:spcBef>
            </a:pPr>
            <a:r>
              <a:rPr lang="en-US" sz="3000" dirty="0"/>
              <a:t>Some computer operations are required to be “atomic.”  </a:t>
            </a:r>
          </a:p>
          <a:p>
            <a:pPr>
              <a:spcBef>
                <a:spcPts val="0"/>
              </a:spcBef>
            </a:pPr>
            <a:r>
              <a:rPr lang="en-US" sz="3000" dirty="0"/>
              <a:t>Example: Test a variable and, if zero, set it to one and take some action.  No other program must be able to test while “set” is pending.</a:t>
            </a:r>
          </a:p>
          <a:p>
            <a:pPr>
              <a:spcBef>
                <a:spcPts val="0"/>
              </a:spcBef>
            </a:pPr>
            <a:r>
              <a:rPr lang="en-US" sz="3000" dirty="0"/>
              <a:t>If an atomic operation requires several instruction cycles, interrupts must be disabled.</a:t>
            </a:r>
          </a:p>
          <a:p>
            <a:pPr>
              <a:spcBef>
                <a:spcPts val="0"/>
              </a:spcBef>
            </a:pPr>
            <a:r>
              <a:rPr lang="en-US" sz="3000" dirty="0"/>
              <a:t>Interrupts must not be disabled for more than a few instruction times.</a:t>
            </a:r>
          </a:p>
        </p:txBody>
      </p:sp>
      <p:sp>
        <p:nvSpPr>
          <p:cNvPr id="5" name="Slide Number Placeholder 4"/>
          <p:cNvSpPr>
            <a:spLocks noGrp="1"/>
          </p:cNvSpPr>
          <p:nvPr>
            <p:ph type="sldNum" sz="quarter" idx="12"/>
          </p:nvPr>
        </p:nvSpPr>
        <p:spPr/>
        <p:txBody>
          <a:bodyPr/>
          <a:lstStyle/>
          <a:p>
            <a:fld id="{CE6CBA24-E18B-42AC-A34E-360F8A268393}" type="slidenum">
              <a:rPr lang="en-US" smtClean="0"/>
              <a:pPr/>
              <a:t>32</a:t>
            </a:fld>
            <a:endParaRPr lang="en-US"/>
          </a:p>
        </p:txBody>
      </p:sp>
    </p:spTree>
    <p:extLst>
      <p:ext uri="{BB962C8B-B14F-4D97-AF65-F5344CB8AC3E}">
        <p14:creationId xmlns:p14="http://schemas.microsoft.com/office/powerpoint/2010/main" val="16911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fade">
                                      <p:cBhvr>
                                        <p:cTn id="7" dur="500"/>
                                        <p:tgtEl>
                                          <p:spTgt spid="327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1">
                                            <p:txEl>
                                              <p:pRg st="2" end="2"/>
                                            </p:txEl>
                                          </p:spTgt>
                                        </p:tgtEl>
                                        <p:attrNameLst>
                                          <p:attrName>style.visibility</p:attrName>
                                        </p:attrNameLst>
                                      </p:cBhvr>
                                      <p:to>
                                        <p:strVal val="visible"/>
                                      </p:to>
                                    </p:set>
                                    <p:animEffect transition="in" filter="fade">
                                      <p:cBhvr>
                                        <p:cTn id="12" dur="500"/>
                                        <p:tgtEl>
                                          <p:spTgt spid="327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771">
                                            <p:txEl>
                                              <p:pRg st="3" end="3"/>
                                            </p:txEl>
                                          </p:spTgt>
                                        </p:tgtEl>
                                        <p:attrNameLst>
                                          <p:attrName>style.visibility</p:attrName>
                                        </p:attrNameLst>
                                      </p:cBhvr>
                                      <p:to>
                                        <p:strVal val="visible"/>
                                      </p:to>
                                    </p:set>
                                    <p:animEffect transition="in" filter="fade">
                                      <p:cBhvr>
                                        <p:cTn id="17" dur="5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70718" y="394493"/>
            <a:ext cx="7802563" cy="731837"/>
          </a:xfrm>
        </p:spPr>
        <p:txBody>
          <a:bodyPr>
            <a:normAutofit fontScale="90000"/>
          </a:bodyPr>
          <a:lstStyle/>
          <a:p>
            <a:r>
              <a:rPr lang="en-US" dirty="0"/>
              <a:t>Interrupts and the </a:t>
            </a:r>
            <a:br>
              <a:rPr lang="en-US" dirty="0"/>
            </a:br>
            <a:r>
              <a:rPr lang="en-US" dirty="0"/>
              <a:t>Instruction Cycle</a:t>
            </a:r>
          </a:p>
        </p:txBody>
      </p:sp>
      <p:sp>
        <p:nvSpPr>
          <p:cNvPr id="27" name="Slide Number Placeholder 26"/>
          <p:cNvSpPr>
            <a:spLocks noGrp="1"/>
          </p:cNvSpPr>
          <p:nvPr>
            <p:ph type="sldNum" sz="quarter" idx="12"/>
          </p:nvPr>
        </p:nvSpPr>
        <p:spPr/>
        <p:txBody>
          <a:bodyPr/>
          <a:lstStyle/>
          <a:p>
            <a:fld id="{DE92680F-60F8-43A8-8448-770068F7F39B}" type="slidenum">
              <a:rPr lang="en-US" smtClean="0"/>
              <a:pPr/>
              <a:t>33</a:t>
            </a:fld>
            <a:endParaRPr lang="en-US"/>
          </a:p>
        </p:txBody>
      </p:sp>
      <p:sp>
        <p:nvSpPr>
          <p:cNvPr id="33795" name="AutoShape 3">
            <a:extLst>
              <a:ext uri="{C183D7F6-B498-43B3-948B-1728B52AA6E4}">
                <adec:decorative xmlns:adec="http://schemas.microsoft.com/office/drawing/2017/decorative" val="1"/>
              </a:ext>
            </a:extLst>
          </p:cNvPr>
          <p:cNvSpPr>
            <a:spLocks noChangeArrowheads="1"/>
          </p:cNvSpPr>
          <p:nvPr/>
        </p:nvSpPr>
        <p:spPr bwMode="auto">
          <a:xfrm>
            <a:off x="3473450" y="1608138"/>
            <a:ext cx="1543050" cy="714375"/>
          </a:xfrm>
          <a:prstGeom prst="flowChartProcess">
            <a:avLst/>
          </a:prstGeom>
          <a:solidFill>
            <a:srgbClr val="FFFF99"/>
          </a:solidFill>
          <a:ln w="25400">
            <a:solidFill>
              <a:schemeClr val="tx1"/>
            </a:solidFill>
            <a:miter lim="800000"/>
            <a:headEnd/>
            <a:tailEnd/>
          </a:ln>
        </p:spPr>
        <p:txBody>
          <a:bodyPr wrap="none" anchor="ctr"/>
          <a:lstStyle/>
          <a:p>
            <a:endParaRPr lang="en-US"/>
          </a:p>
        </p:txBody>
      </p:sp>
      <p:sp>
        <p:nvSpPr>
          <p:cNvPr id="33796" name="AutoShape 4">
            <a:extLst>
              <a:ext uri="{C183D7F6-B498-43B3-948B-1728B52AA6E4}">
                <adec:decorative xmlns:adec="http://schemas.microsoft.com/office/drawing/2017/decorative" val="1"/>
              </a:ext>
            </a:extLst>
          </p:cNvPr>
          <p:cNvSpPr>
            <a:spLocks noChangeArrowheads="1"/>
          </p:cNvSpPr>
          <p:nvPr/>
        </p:nvSpPr>
        <p:spPr bwMode="auto">
          <a:xfrm>
            <a:off x="3568700" y="4643438"/>
            <a:ext cx="1447800" cy="982662"/>
          </a:xfrm>
          <a:prstGeom prst="flowChartDecision">
            <a:avLst/>
          </a:prstGeom>
          <a:solidFill>
            <a:srgbClr val="FFFF99"/>
          </a:solidFill>
          <a:ln w="25400">
            <a:solidFill>
              <a:schemeClr val="tx1"/>
            </a:solidFill>
            <a:miter lim="800000"/>
            <a:headEnd/>
            <a:tailEnd/>
          </a:ln>
        </p:spPr>
        <p:txBody>
          <a:bodyPr wrap="none" anchor="ctr"/>
          <a:lstStyle/>
          <a:p>
            <a:endParaRPr lang="en-US"/>
          </a:p>
        </p:txBody>
      </p:sp>
      <p:sp>
        <p:nvSpPr>
          <p:cNvPr id="33797" name="AutoShape 5">
            <a:extLst>
              <a:ext uri="{C183D7F6-B498-43B3-948B-1728B52AA6E4}">
                <adec:decorative xmlns:adec="http://schemas.microsoft.com/office/drawing/2017/decorative" val="1"/>
              </a:ext>
            </a:extLst>
          </p:cNvPr>
          <p:cNvSpPr>
            <a:spLocks noChangeArrowheads="1"/>
          </p:cNvSpPr>
          <p:nvPr/>
        </p:nvSpPr>
        <p:spPr bwMode="auto">
          <a:xfrm>
            <a:off x="3473450" y="2589213"/>
            <a:ext cx="1543050" cy="714375"/>
          </a:xfrm>
          <a:prstGeom prst="flowChartProcess">
            <a:avLst/>
          </a:prstGeom>
          <a:solidFill>
            <a:srgbClr val="FFFF99"/>
          </a:solidFill>
          <a:ln w="25400">
            <a:solidFill>
              <a:schemeClr val="tx1"/>
            </a:solidFill>
            <a:miter lim="800000"/>
            <a:headEnd/>
            <a:tailEnd/>
          </a:ln>
        </p:spPr>
        <p:txBody>
          <a:bodyPr wrap="none" anchor="ctr"/>
          <a:lstStyle/>
          <a:p>
            <a:endParaRPr lang="en-US"/>
          </a:p>
        </p:txBody>
      </p:sp>
      <p:sp>
        <p:nvSpPr>
          <p:cNvPr id="33798" name="AutoShape 6">
            <a:extLst>
              <a:ext uri="{C183D7F6-B498-43B3-948B-1728B52AA6E4}">
                <adec:decorative xmlns:adec="http://schemas.microsoft.com/office/drawing/2017/decorative" val="1"/>
              </a:ext>
            </a:extLst>
          </p:cNvPr>
          <p:cNvSpPr>
            <a:spLocks noChangeArrowheads="1"/>
          </p:cNvSpPr>
          <p:nvPr/>
        </p:nvSpPr>
        <p:spPr bwMode="auto">
          <a:xfrm>
            <a:off x="3473450" y="3571875"/>
            <a:ext cx="1543050" cy="714375"/>
          </a:xfrm>
          <a:prstGeom prst="flowChartProcess">
            <a:avLst/>
          </a:prstGeom>
          <a:solidFill>
            <a:srgbClr val="FFFF99"/>
          </a:solidFill>
          <a:ln w="25400">
            <a:solidFill>
              <a:schemeClr val="tx1"/>
            </a:solidFill>
            <a:miter lim="800000"/>
            <a:headEnd/>
            <a:tailEnd/>
          </a:ln>
        </p:spPr>
        <p:txBody>
          <a:bodyPr wrap="none" anchor="ctr"/>
          <a:lstStyle/>
          <a:p>
            <a:endParaRPr lang="en-US"/>
          </a:p>
        </p:txBody>
      </p:sp>
      <p:sp>
        <p:nvSpPr>
          <p:cNvPr id="33799" name="AutoShape 7">
            <a:extLst>
              <a:ext uri="{C183D7F6-B498-43B3-948B-1728B52AA6E4}">
                <adec:decorative xmlns:adec="http://schemas.microsoft.com/office/drawing/2017/decorative" val="1"/>
              </a:ext>
            </a:extLst>
          </p:cNvPr>
          <p:cNvSpPr>
            <a:spLocks noChangeArrowheads="1"/>
          </p:cNvSpPr>
          <p:nvPr/>
        </p:nvSpPr>
        <p:spPr bwMode="auto">
          <a:xfrm>
            <a:off x="5691188" y="4822825"/>
            <a:ext cx="1543050" cy="714375"/>
          </a:xfrm>
          <a:prstGeom prst="flowChartProcess">
            <a:avLst/>
          </a:prstGeom>
          <a:solidFill>
            <a:srgbClr val="CCFFCC"/>
          </a:solidFill>
          <a:ln w="25400">
            <a:solidFill>
              <a:schemeClr val="tx1"/>
            </a:solidFill>
            <a:miter lim="800000"/>
            <a:headEnd/>
            <a:tailEnd/>
          </a:ln>
        </p:spPr>
        <p:txBody>
          <a:bodyPr wrap="none" anchor="ctr"/>
          <a:lstStyle/>
          <a:p>
            <a:endParaRPr lang="en-US"/>
          </a:p>
        </p:txBody>
      </p:sp>
      <p:sp>
        <p:nvSpPr>
          <p:cNvPr id="33800" name="Line 8">
            <a:extLst>
              <a:ext uri="{C183D7F6-B498-43B3-948B-1728B52AA6E4}">
                <adec:decorative xmlns:adec="http://schemas.microsoft.com/office/drawing/2017/decorative" val="1"/>
              </a:ext>
            </a:extLst>
          </p:cNvPr>
          <p:cNvSpPr>
            <a:spLocks noChangeShapeType="1"/>
          </p:cNvSpPr>
          <p:nvPr/>
        </p:nvSpPr>
        <p:spPr bwMode="auto">
          <a:xfrm>
            <a:off x="4340225" y="2322513"/>
            <a:ext cx="0" cy="266700"/>
          </a:xfrm>
          <a:prstGeom prst="line">
            <a:avLst/>
          </a:prstGeom>
          <a:noFill/>
          <a:ln w="31750">
            <a:solidFill>
              <a:schemeClr val="tx1"/>
            </a:solidFill>
            <a:round/>
            <a:headEnd/>
            <a:tailEnd type="triangle" w="med" len="med"/>
          </a:ln>
        </p:spPr>
        <p:txBody>
          <a:bodyPr wrap="none" anchor="ctr"/>
          <a:lstStyle/>
          <a:p>
            <a:endParaRPr lang="en-US"/>
          </a:p>
        </p:txBody>
      </p:sp>
      <p:sp>
        <p:nvSpPr>
          <p:cNvPr id="33801" name="Line 9">
            <a:extLst>
              <a:ext uri="{C183D7F6-B498-43B3-948B-1728B52AA6E4}">
                <adec:decorative xmlns:adec="http://schemas.microsoft.com/office/drawing/2017/decorative" val="1"/>
              </a:ext>
            </a:extLst>
          </p:cNvPr>
          <p:cNvSpPr>
            <a:spLocks noChangeShapeType="1"/>
          </p:cNvSpPr>
          <p:nvPr/>
        </p:nvSpPr>
        <p:spPr bwMode="auto">
          <a:xfrm>
            <a:off x="4340225" y="3303588"/>
            <a:ext cx="0" cy="268287"/>
          </a:xfrm>
          <a:prstGeom prst="line">
            <a:avLst/>
          </a:prstGeom>
          <a:noFill/>
          <a:ln w="31750">
            <a:solidFill>
              <a:schemeClr val="tx1"/>
            </a:solidFill>
            <a:round/>
            <a:headEnd/>
            <a:tailEnd type="triangle" w="med" len="med"/>
          </a:ln>
        </p:spPr>
        <p:txBody>
          <a:bodyPr wrap="none" anchor="ctr"/>
          <a:lstStyle/>
          <a:p>
            <a:endParaRPr lang="en-US"/>
          </a:p>
        </p:txBody>
      </p:sp>
      <p:sp>
        <p:nvSpPr>
          <p:cNvPr id="33802" name="Line 10">
            <a:extLst>
              <a:ext uri="{C183D7F6-B498-43B3-948B-1728B52AA6E4}">
                <adec:decorative xmlns:adec="http://schemas.microsoft.com/office/drawing/2017/decorative" val="1"/>
              </a:ext>
            </a:extLst>
          </p:cNvPr>
          <p:cNvSpPr>
            <a:spLocks noChangeShapeType="1"/>
          </p:cNvSpPr>
          <p:nvPr/>
        </p:nvSpPr>
        <p:spPr bwMode="auto">
          <a:xfrm>
            <a:off x="4283075" y="4286250"/>
            <a:ext cx="0" cy="357188"/>
          </a:xfrm>
          <a:prstGeom prst="line">
            <a:avLst/>
          </a:prstGeom>
          <a:noFill/>
          <a:ln w="31750">
            <a:solidFill>
              <a:schemeClr val="tx1"/>
            </a:solidFill>
            <a:round/>
            <a:headEnd/>
            <a:tailEnd type="triangle" w="med" len="med"/>
          </a:ln>
        </p:spPr>
        <p:txBody>
          <a:bodyPr wrap="none" anchor="ctr"/>
          <a:lstStyle/>
          <a:p>
            <a:endParaRPr lang="en-US"/>
          </a:p>
        </p:txBody>
      </p:sp>
      <p:sp>
        <p:nvSpPr>
          <p:cNvPr id="33803" name="Text Box 11"/>
          <p:cNvSpPr txBox="1">
            <a:spLocks noChangeArrowheads="1"/>
          </p:cNvSpPr>
          <p:nvPr/>
        </p:nvSpPr>
        <p:spPr bwMode="auto">
          <a:xfrm>
            <a:off x="3568700" y="1697038"/>
            <a:ext cx="1350963" cy="534987"/>
          </a:xfrm>
          <a:prstGeom prst="rect">
            <a:avLst/>
          </a:prstGeom>
          <a:noFill/>
          <a:ln w="9525">
            <a:noFill/>
            <a:miter lim="800000"/>
            <a:headEnd/>
            <a:tailEnd/>
          </a:ln>
        </p:spPr>
        <p:txBody>
          <a:bodyPr lIns="111904" tIns="55952" rIns="111904" bIns="55952">
            <a:spAutoFit/>
          </a:bodyPr>
          <a:lstStyle/>
          <a:p>
            <a:pPr algn="ctr" defTabSz="1119188" eaLnBrk="0" hangingPunct="0">
              <a:spcBef>
                <a:spcPct val="50000"/>
              </a:spcBef>
            </a:pPr>
            <a:r>
              <a:rPr lang="en-US" sz="2900" b="1">
                <a:latin typeface="Arial Narrow" pitchFamily="34" charset="0"/>
              </a:rPr>
              <a:t>Fetch</a:t>
            </a:r>
            <a:endParaRPr lang="en-US" sz="2900">
              <a:latin typeface="Times New Roman" pitchFamily="18" charset="0"/>
            </a:endParaRPr>
          </a:p>
        </p:txBody>
      </p:sp>
      <p:sp>
        <p:nvSpPr>
          <p:cNvPr id="33804" name="Text Box 12"/>
          <p:cNvSpPr txBox="1">
            <a:spLocks noChangeArrowheads="1"/>
          </p:cNvSpPr>
          <p:nvPr/>
        </p:nvSpPr>
        <p:spPr bwMode="auto">
          <a:xfrm>
            <a:off x="3473450" y="2679700"/>
            <a:ext cx="1446213" cy="534988"/>
          </a:xfrm>
          <a:prstGeom prst="rect">
            <a:avLst/>
          </a:prstGeom>
          <a:noFill/>
          <a:ln w="9525">
            <a:noFill/>
            <a:miter lim="800000"/>
            <a:headEnd/>
            <a:tailEnd/>
          </a:ln>
        </p:spPr>
        <p:txBody>
          <a:bodyPr lIns="111904" tIns="55952" rIns="111904" bIns="55952">
            <a:spAutoFit/>
          </a:bodyPr>
          <a:lstStyle/>
          <a:p>
            <a:pPr algn="ctr" defTabSz="1119188" eaLnBrk="0" hangingPunct="0">
              <a:spcBef>
                <a:spcPct val="50000"/>
              </a:spcBef>
            </a:pPr>
            <a:r>
              <a:rPr lang="en-US" sz="2900" b="1">
                <a:latin typeface="Arial Narrow" pitchFamily="34" charset="0"/>
              </a:rPr>
              <a:t>Decode</a:t>
            </a:r>
            <a:endParaRPr lang="en-US" sz="2900">
              <a:latin typeface="Times New Roman" pitchFamily="18" charset="0"/>
            </a:endParaRPr>
          </a:p>
        </p:txBody>
      </p:sp>
      <p:sp>
        <p:nvSpPr>
          <p:cNvPr id="33805" name="Text Box 13"/>
          <p:cNvSpPr txBox="1">
            <a:spLocks noChangeArrowheads="1"/>
          </p:cNvSpPr>
          <p:nvPr/>
        </p:nvSpPr>
        <p:spPr bwMode="auto">
          <a:xfrm>
            <a:off x="3568700" y="3662363"/>
            <a:ext cx="1544638" cy="534987"/>
          </a:xfrm>
          <a:prstGeom prst="rect">
            <a:avLst/>
          </a:prstGeom>
          <a:noFill/>
          <a:ln w="9525">
            <a:noFill/>
            <a:miter lim="800000"/>
            <a:headEnd/>
            <a:tailEnd/>
          </a:ln>
        </p:spPr>
        <p:txBody>
          <a:bodyPr lIns="111904" tIns="55952" rIns="111904" bIns="55952">
            <a:spAutoFit/>
          </a:bodyPr>
          <a:lstStyle/>
          <a:p>
            <a:pPr algn="ctr" defTabSz="1119188" eaLnBrk="0" hangingPunct="0">
              <a:spcBef>
                <a:spcPct val="50000"/>
              </a:spcBef>
            </a:pPr>
            <a:r>
              <a:rPr lang="en-US" sz="2900" b="1">
                <a:latin typeface="Arial Narrow" pitchFamily="34" charset="0"/>
              </a:rPr>
              <a:t>Execute</a:t>
            </a:r>
            <a:endParaRPr lang="en-US" sz="2900">
              <a:latin typeface="Times New Roman" pitchFamily="18" charset="0"/>
            </a:endParaRPr>
          </a:p>
        </p:txBody>
      </p:sp>
      <p:sp>
        <p:nvSpPr>
          <p:cNvPr id="33806" name="Text Box 14"/>
          <p:cNvSpPr txBox="1">
            <a:spLocks noChangeArrowheads="1"/>
          </p:cNvSpPr>
          <p:nvPr/>
        </p:nvSpPr>
        <p:spPr bwMode="auto">
          <a:xfrm>
            <a:off x="3665538" y="4822825"/>
            <a:ext cx="1350962" cy="534988"/>
          </a:xfrm>
          <a:prstGeom prst="rect">
            <a:avLst/>
          </a:prstGeom>
          <a:noFill/>
          <a:ln w="9525">
            <a:noFill/>
            <a:miter lim="800000"/>
            <a:headEnd/>
            <a:tailEnd/>
          </a:ln>
        </p:spPr>
        <p:txBody>
          <a:bodyPr lIns="111904" tIns="55952" rIns="111904" bIns="55952">
            <a:spAutoFit/>
          </a:bodyPr>
          <a:lstStyle/>
          <a:p>
            <a:pPr algn="ctr" defTabSz="1119188" eaLnBrk="0" hangingPunct="0">
              <a:spcBef>
                <a:spcPct val="50000"/>
              </a:spcBef>
            </a:pPr>
            <a:r>
              <a:rPr lang="en-US" sz="2900" b="1">
                <a:latin typeface="Arial Narrow" pitchFamily="34" charset="0"/>
              </a:rPr>
              <a:t>Int</a:t>
            </a:r>
            <a:r>
              <a:rPr lang="en-US" sz="2700" b="1">
                <a:latin typeface="Arial Narrow" pitchFamily="34" charset="0"/>
              </a:rPr>
              <a:t>?</a:t>
            </a:r>
            <a:endParaRPr lang="en-US" sz="2700">
              <a:latin typeface="Times New Roman" pitchFamily="18" charset="0"/>
            </a:endParaRPr>
          </a:p>
        </p:txBody>
      </p:sp>
      <p:sp>
        <p:nvSpPr>
          <p:cNvPr id="33807" name="Text Box 15"/>
          <p:cNvSpPr txBox="1">
            <a:spLocks noChangeArrowheads="1"/>
          </p:cNvSpPr>
          <p:nvPr/>
        </p:nvSpPr>
        <p:spPr bwMode="auto">
          <a:xfrm>
            <a:off x="5691188" y="4833938"/>
            <a:ext cx="1639887" cy="681037"/>
          </a:xfrm>
          <a:prstGeom prst="rect">
            <a:avLst/>
          </a:prstGeom>
          <a:noFill/>
          <a:ln w="9525">
            <a:noFill/>
            <a:miter lim="800000"/>
            <a:headEnd/>
            <a:tailEnd/>
          </a:ln>
        </p:spPr>
        <p:txBody>
          <a:bodyPr lIns="111904" tIns="55952" rIns="111904" bIns="55952">
            <a:spAutoFit/>
          </a:bodyPr>
          <a:lstStyle/>
          <a:p>
            <a:pPr algn="ctr" defTabSz="1119188" eaLnBrk="0" hangingPunct="0">
              <a:lnSpc>
                <a:spcPct val="80000"/>
              </a:lnSpc>
              <a:spcBef>
                <a:spcPct val="50000"/>
              </a:spcBef>
            </a:pPr>
            <a:r>
              <a:rPr lang="en-US" sz="2400" b="1">
                <a:latin typeface="Arial Narrow" pitchFamily="34" charset="0"/>
              </a:rPr>
              <a:t>Int. </a:t>
            </a:r>
            <a:br>
              <a:rPr lang="en-US" sz="2400" b="1">
                <a:latin typeface="Arial Narrow" pitchFamily="34" charset="0"/>
              </a:rPr>
            </a:br>
            <a:r>
              <a:rPr lang="en-US" sz="2400" b="1">
                <a:latin typeface="Arial Narrow" pitchFamily="34" charset="0"/>
              </a:rPr>
              <a:t>Handler</a:t>
            </a:r>
            <a:endParaRPr lang="en-US" sz="2400">
              <a:latin typeface="Times New Roman" pitchFamily="18" charset="0"/>
            </a:endParaRPr>
          </a:p>
        </p:txBody>
      </p:sp>
      <p:sp>
        <p:nvSpPr>
          <p:cNvPr id="33808" name="Line 16">
            <a:extLst>
              <a:ext uri="{C183D7F6-B498-43B3-948B-1728B52AA6E4}">
                <adec:decorative xmlns:adec="http://schemas.microsoft.com/office/drawing/2017/decorative" val="1"/>
              </a:ext>
            </a:extLst>
          </p:cNvPr>
          <p:cNvSpPr>
            <a:spLocks noChangeShapeType="1"/>
          </p:cNvSpPr>
          <p:nvPr/>
        </p:nvSpPr>
        <p:spPr bwMode="auto">
          <a:xfrm>
            <a:off x="5016500" y="5125838"/>
            <a:ext cx="674688" cy="0"/>
          </a:xfrm>
          <a:prstGeom prst="line">
            <a:avLst/>
          </a:prstGeom>
          <a:noFill/>
          <a:ln w="31750">
            <a:solidFill>
              <a:schemeClr val="tx1"/>
            </a:solidFill>
            <a:round/>
            <a:headEnd/>
            <a:tailEnd type="triangle" w="med" len="med"/>
          </a:ln>
        </p:spPr>
        <p:txBody>
          <a:bodyPr wrap="none" anchor="ctr"/>
          <a:lstStyle/>
          <a:p>
            <a:endParaRPr lang="en-US"/>
          </a:p>
        </p:txBody>
      </p:sp>
      <p:sp>
        <p:nvSpPr>
          <p:cNvPr id="33809" name="Line 17">
            <a:extLst>
              <a:ext uri="{C183D7F6-B498-43B3-948B-1728B52AA6E4}">
                <adec:decorative xmlns:adec="http://schemas.microsoft.com/office/drawing/2017/decorative" val="1"/>
              </a:ext>
            </a:extLst>
          </p:cNvPr>
          <p:cNvSpPr>
            <a:spLocks noChangeShapeType="1"/>
          </p:cNvSpPr>
          <p:nvPr/>
        </p:nvSpPr>
        <p:spPr bwMode="auto">
          <a:xfrm>
            <a:off x="2314575" y="1965325"/>
            <a:ext cx="1158875" cy="0"/>
          </a:xfrm>
          <a:prstGeom prst="line">
            <a:avLst/>
          </a:prstGeom>
          <a:noFill/>
          <a:ln w="31750">
            <a:solidFill>
              <a:schemeClr val="tx1"/>
            </a:solidFill>
            <a:round/>
            <a:headEnd/>
            <a:tailEnd type="triangle" w="med" len="med"/>
          </a:ln>
        </p:spPr>
        <p:txBody>
          <a:bodyPr wrap="none" anchor="ctr"/>
          <a:lstStyle/>
          <a:p>
            <a:endParaRPr lang="en-US"/>
          </a:p>
        </p:txBody>
      </p:sp>
      <p:sp>
        <p:nvSpPr>
          <p:cNvPr id="33810" name="Line 18">
            <a:extLst>
              <a:ext uri="{C183D7F6-B498-43B3-948B-1728B52AA6E4}">
                <adec:decorative xmlns:adec="http://schemas.microsoft.com/office/drawing/2017/decorative" val="1"/>
              </a:ext>
            </a:extLst>
          </p:cNvPr>
          <p:cNvSpPr>
            <a:spLocks noChangeShapeType="1"/>
          </p:cNvSpPr>
          <p:nvPr/>
        </p:nvSpPr>
        <p:spPr bwMode="auto">
          <a:xfrm>
            <a:off x="2314575" y="1965325"/>
            <a:ext cx="0" cy="3125788"/>
          </a:xfrm>
          <a:prstGeom prst="line">
            <a:avLst/>
          </a:prstGeom>
          <a:noFill/>
          <a:ln w="31750">
            <a:solidFill>
              <a:schemeClr val="tx1"/>
            </a:solidFill>
            <a:round/>
            <a:headEnd/>
            <a:tailEnd/>
          </a:ln>
        </p:spPr>
        <p:txBody>
          <a:bodyPr wrap="none" anchor="ctr"/>
          <a:lstStyle/>
          <a:p>
            <a:endParaRPr lang="en-US"/>
          </a:p>
        </p:txBody>
      </p:sp>
      <p:sp>
        <p:nvSpPr>
          <p:cNvPr id="33811" name="Line 19">
            <a:extLst>
              <a:ext uri="{C183D7F6-B498-43B3-948B-1728B52AA6E4}">
                <adec:decorative xmlns:adec="http://schemas.microsoft.com/office/drawing/2017/decorative" val="1"/>
              </a:ext>
            </a:extLst>
          </p:cNvPr>
          <p:cNvSpPr>
            <a:spLocks noChangeShapeType="1"/>
          </p:cNvSpPr>
          <p:nvPr/>
        </p:nvSpPr>
        <p:spPr bwMode="auto">
          <a:xfrm flipH="1">
            <a:off x="2314575" y="4419600"/>
            <a:ext cx="1968500" cy="0"/>
          </a:xfrm>
          <a:prstGeom prst="line">
            <a:avLst/>
          </a:prstGeom>
          <a:noFill/>
          <a:ln w="31750">
            <a:solidFill>
              <a:schemeClr val="tx1"/>
            </a:solidFill>
            <a:round/>
            <a:headEnd/>
            <a:tailEnd type="triangle" w="med" len="med"/>
          </a:ln>
        </p:spPr>
        <p:txBody>
          <a:bodyPr wrap="none" anchor="ctr"/>
          <a:lstStyle/>
          <a:p>
            <a:endParaRPr lang="en-US"/>
          </a:p>
        </p:txBody>
      </p:sp>
      <p:sp>
        <p:nvSpPr>
          <p:cNvPr id="33812" name="Line 20">
            <a:extLst>
              <a:ext uri="{C183D7F6-B498-43B3-948B-1728B52AA6E4}">
                <adec:decorative xmlns:adec="http://schemas.microsoft.com/office/drawing/2017/decorative" val="1"/>
              </a:ext>
            </a:extLst>
          </p:cNvPr>
          <p:cNvSpPr>
            <a:spLocks noChangeShapeType="1"/>
          </p:cNvSpPr>
          <p:nvPr/>
        </p:nvSpPr>
        <p:spPr bwMode="auto">
          <a:xfrm flipH="1">
            <a:off x="6462713" y="5537200"/>
            <a:ext cx="0" cy="534988"/>
          </a:xfrm>
          <a:prstGeom prst="line">
            <a:avLst/>
          </a:prstGeom>
          <a:noFill/>
          <a:ln w="31750">
            <a:solidFill>
              <a:schemeClr val="tx1"/>
            </a:solidFill>
            <a:round/>
            <a:headEnd/>
            <a:tailEnd/>
          </a:ln>
        </p:spPr>
        <p:txBody>
          <a:bodyPr wrap="none" anchor="ctr"/>
          <a:lstStyle/>
          <a:p>
            <a:endParaRPr lang="en-US"/>
          </a:p>
        </p:txBody>
      </p:sp>
      <p:sp>
        <p:nvSpPr>
          <p:cNvPr id="33813" name="Line 21">
            <a:extLst>
              <a:ext uri="{C183D7F6-B498-43B3-948B-1728B52AA6E4}">
                <adec:decorative xmlns:adec="http://schemas.microsoft.com/office/drawing/2017/decorative" val="1"/>
              </a:ext>
            </a:extLst>
          </p:cNvPr>
          <p:cNvSpPr>
            <a:spLocks noChangeShapeType="1"/>
          </p:cNvSpPr>
          <p:nvPr/>
        </p:nvSpPr>
        <p:spPr bwMode="auto">
          <a:xfrm flipH="1">
            <a:off x="2314575" y="6072188"/>
            <a:ext cx="4148138" cy="0"/>
          </a:xfrm>
          <a:prstGeom prst="line">
            <a:avLst/>
          </a:prstGeom>
          <a:noFill/>
          <a:ln w="31750">
            <a:solidFill>
              <a:schemeClr val="tx1"/>
            </a:solidFill>
            <a:round/>
            <a:headEnd/>
            <a:tailEnd/>
          </a:ln>
        </p:spPr>
        <p:txBody>
          <a:bodyPr wrap="none" anchor="ctr"/>
          <a:lstStyle/>
          <a:p>
            <a:endParaRPr lang="en-US"/>
          </a:p>
        </p:txBody>
      </p:sp>
      <p:sp>
        <p:nvSpPr>
          <p:cNvPr id="33814" name="Line 22">
            <a:extLst>
              <a:ext uri="{C183D7F6-B498-43B3-948B-1728B52AA6E4}">
                <adec:decorative xmlns:adec="http://schemas.microsoft.com/office/drawing/2017/decorative" val="1"/>
              </a:ext>
            </a:extLst>
          </p:cNvPr>
          <p:cNvSpPr>
            <a:spLocks noChangeShapeType="1"/>
          </p:cNvSpPr>
          <p:nvPr/>
        </p:nvSpPr>
        <p:spPr bwMode="auto">
          <a:xfrm flipV="1">
            <a:off x="2314575" y="5091113"/>
            <a:ext cx="0" cy="981075"/>
          </a:xfrm>
          <a:prstGeom prst="line">
            <a:avLst/>
          </a:prstGeom>
          <a:noFill/>
          <a:ln w="25400">
            <a:solidFill>
              <a:schemeClr val="tx1"/>
            </a:solidFill>
            <a:round/>
            <a:headEnd/>
            <a:tailEnd/>
          </a:ln>
        </p:spPr>
        <p:txBody>
          <a:bodyPr wrap="none" anchor="ctr"/>
          <a:lstStyle/>
          <a:p>
            <a:endParaRPr lang="en-US"/>
          </a:p>
        </p:txBody>
      </p:sp>
      <p:sp>
        <p:nvSpPr>
          <p:cNvPr id="33815" name="Text Box 23"/>
          <p:cNvSpPr txBox="1">
            <a:spLocks noChangeArrowheads="1"/>
          </p:cNvSpPr>
          <p:nvPr/>
        </p:nvSpPr>
        <p:spPr bwMode="auto">
          <a:xfrm>
            <a:off x="1852612" y="4034055"/>
            <a:ext cx="2073275" cy="728550"/>
          </a:xfrm>
          <a:prstGeom prst="rect">
            <a:avLst/>
          </a:prstGeom>
          <a:noFill/>
          <a:ln w="9525">
            <a:noFill/>
            <a:miter lim="800000"/>
            <a:headEnd/>
            <a:tailEnd/>
          </a:ln>
        </p:spPr>
        <p:txBody>
          <a:bodyPr wrap="square" lIns="111904" tIns="55952" rIns="111904" bIns="55952">
            <a:spAutoFit/>
          </a:bodyPr>
          <a:lstStyle/>
          <a:p>
            <a:pPr algn="ctr" defTabSz="1119188" eaLnBrk="0" hangingPunct="0">
              <a:spcBef>
                <a:spcPct val="50000"/>
              </a:spcBef>
            </a:pPr>
            <a:r>
              <a:rPr lang="en-US" sz="2000" b="1" dirty="0">
                <a:latin typeface="Arial Narrow" pitchFamily="34" charset="0"/>
              </a:rPr>
              <a:t>Interrupts</a:t>
            </a:r>
            <a:br>
              <a:rPr lang="en-US" sz="2000" b="1" dirty="0">
                <a:latin typeface="Arial Narrow" pitchFamily="34" charset="0"/>
              </a:rPr>
            </a:br>
            <a:r>
              <a:rPr lang="en-US" sz="2000" b="1" dirty="0">
                <a:latin typeface="Arial Narrow" pitchFamily="34" charset="0"/>
              </a:rPr>
              <a:t> disabled</a:t>
            </a:r>
            <a:endParaRPr lang="en-US" sz="2000" dirty="0">
              <a:latin typeface="Arial Narrow" pitchFamily="34" charset="0"/>
            </a:endParaRPr>
          </a:p>
        </p:txBody>
      </p:sp>
      <p:sp>
        <p:nvSpPr>
          <p:cNvPr id="33817" name="Line 25">
            <a:extLst>
              <a:ext uri="{C183D7F6-B498-43B3-948B-1728B52AA6E4}">
                <adec:decorative xmlns:adec="http://schemas.microsoft.com/office/drawing/2017/decorative" val="1"/>
              </a:ext>
            </a:extLst>
          </p:cNvPr>
          <p:cNvSpPr>
            <a:spLocks noChangeShapeType="1"/>
          </p:cNvSpPr>
          <p:nvPr/>
        </p:nvSpPr>
        <p:spPr bwMode="auto">
          <a:xfrm flipH="1">
            <a:off x="2343150" y="5126038"/>
            <a:ext cx="1254125" cy="0"/>
          </a:xfrm>
          <a:prstGeom prst="line">
            <a:avLst/>
          </a:prstGeom>
          <a:noFill/>
          <a:ln w="31750">
            <a:solidFill>
              <a:schemeClr val="tx1"/>
            </a:solidFill>
            <a:round/>
            <a:headEnd/>
            <a:tailEnd type="triangle" w="med" len="med"/>
          </a:ln>
        </p:spPr>
        <p:txBody>
          <a:bodyPr wrap="none" anchor="ctr"/>
          <a:lstStyle/>
          <a:p>
            <a:endParaRPr lang="en-US"/>
          </a:p>
        </p:txBody>
      </p:sp>
      <p:sp>
        <p:nvSpPr>
          <p:cNvPr id="2" name="Text Box 23">
            <a:extLst>
              <a:ext uri="{FF2B5EF4-FFF2-40B4-BE49-F238E27FC236}">
                <a16:creationId xmlns:a16="http://schemas.microsoft.com/office/drawing/2014/main" id="{B36EF1D7-7BF1-3E4C-20F7-6D19843721F9}"/>
              </a:ext>
            </a:extLst>
          </p:cNvPr>
          <p:cNvSpPr txBox="1">
            <a:spLocks noChangeArrowheads="1"/>
          </p:cNvSpPr>
          <p:nvPr/>
        </p:nvSpPr>
        <p:spPr bwMode="auto">
          <a:xfrm>
            <a:off x="4741161" y="4737766"/>
            <a:ext cx="998445" cy="420773"/>
          </a:xfrm>
          <a:prstGeom prst="rect">
            <a:avLst/>
          </a:prstGeom>
          <a:noFill/>
          <a:ln w="9525">
            <a:noFill/>
            <a:miter lim="800000"/>
            <a:headEnd/>
            <a:tailEnd/>
          </a:ln>
        </p:spPr>
        <p:txBody>
          <a:bodyPr wrap="square" lIns="111904" tIns="55952" rIns="111904" bIns="55952">
            <a:spAutoFit/>
          </a:bodyPr>
          <a:lstStyle/>
          <a:p>
            <a:pPr algn="ctr" defTabSz="1119188" eaLnBrk="0" hangingPunct="0">
              <a:spcBef>
                <a:spcPct val="50000"/>
              </a:spcBef>
            </a:pPr>
            <a:r>
              <a:rPr lang="en-US" sz="2000" b="1" dirty="0">
                <a:latin typeface="Arial Narrow" pitchFamily="34" charset="0"/>
              </a:rPr>
              <a:t>Yes </a:t>
            </a:r>
            <a:endParaRPr lang="en-US" sz="2000" dirty="0">
              <a:latin typeface="Arial Narrow" pitchFamily="34" charset="0"/>
            </a:endParaRPr>
          </a:p>
        </p:txBody>
      </p:sp>
      <p:sp>
        <p:nvSpPr>
          <p:cNvPr id="3" name="Text Box 23">
            <a:extLst>
              <a:ext uri="{FF2B5EF4-FFF2-40B4-BE49-F238E27FC236}">
                <a16:creationId xmlns:a16="http://schemas.microsoft.com/office/drawing/2014/main" id="{FB1BFB3E-6289-75AA-DE60-252CAD7AB244}"/>
              </a:ext>
            </a:extLst>
          </p:cNvPr>
          <p:cNvSpPr txBox="1">
            <a:spLocks noChangeArrowheads="1"/>
          </p:cNvSpPr>
          <p:nvPr/>
        </p:nvSpPr>
        <p:spPr bwMode="auto">
          <a:xfrm>
            <a:off x="2525986" y="4773579"/>
            <a:ext cx="998445" cy="420773"/>
          </a:xfrm>
          <a:prstGeom prst="rect">
            <a:avLst/>
          </a:prstGeom>
          <a:noFill/>
          <a:ln w="9525">
            <a:noFill/>
            <a:miter lim="800000"/>
            <a:headEnd/>
            <a:tailEnd/>
          </a:ln>
        </p:spPr>
        <p:txBody>
          <a:bodyPr wrap="square" lIns="111904" tIns="55952" rIns="111904" bIns="55952">
            <a:spAutoFit/>
          </a:bodyPr>
          <a:lstStyle/>
          <a:p>
            <a:pPr algn="ctr" defTabSz="1119188" eaLnBrk="0" hangingPunct="0">
              <a:spcBef>
                <a:spcPct val="50000"/>
              </a:spcBef>
            </a:pPr>
            <a:r>
              <a:rPr lang="en-US" sz="2000" b="1" dirty="0">
                <a:latin typeface="Arial Narrow" pitchFamily="34" charset="0"/>
              </a:rPr>
              <a:t>No</a:t>
            </a:r>
            <a:endParaRPr lang="en-US" sz="2000" dirty="0">
              <a:latin typeface="Arial Narrow" pitchFamily="34" charset="0"/>
            </a:endParaRPr>
          </a:p>
        </p:txBody>
      </p:sp>
    </p:spTree>
    <p:extLst>
      <p:ext uri="{BB962C8B-B14F-4D97-AF65-F5344CB8AC3E}">
        <p14:creationId xmlns:p14="http://schemas.microsoft.com/office/powerpoint/2010/main" val="3317976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Approaches to I-O Processing</a:t>
            </a:r>
          </a:p>
        </p:txBody>
      </p:sp>
      <p:sp>
        <p:nvSpPr>
          <p:cNvPr id="34819" name="Rectangle 3"/>
          <p:cNvSpPr>
            <a:spLocks noGrp="1" noChangeArrowheads="1"/>
          </p:cNvSpPr>
          <p:nvPr>
            <p:ph idx="1"/>
          </p:nvPr>
        </p:nvSpPr>
        <p:spPr/>
        <p:txBody>
          <a:bodyPr/>
          <a:lstStyle/>
          <a:p>
            <a:pPr>
              <a:spcBef>
                <a:spcPts val="600"/>
              </a:spcBef>
            </a:pPr>
            <a:r>
              <a:rPr lang="en-US" sz="2800" b="1" dirty="0"/>
              <a:t>Programmed I-O </a:t>
            </a:r>
            <a:r>
              <a:rPr lang="en-US" sz="2800" dirty="0"/>
              <a:t>with busy waiting:</a:t>
            </a:r>
          </a:p>
          <a:p>
            <a:pPr lvl="1">
              <a:lnSpc>
                <a:spcPct val="90000"/>
              </a:lnSpc>
              <a:spcBef>
                <a:spcPts val="600"/>
              </a:spcBef>
            </a:pPr>
            <a:r>
              <a:rPr lang="en-US" dirty="0"/>
              <a:t>Uses the CPU to control I-O </a:t>
            </a:r>
          </a:p>
          <a:p>
            <a:pPr lvl="1">
              <a:lnSpc>
                <a:spcPct val="90000"/>
              </a:lnSpc>
              <a:spcBef>
                <a:spcPts val="600"/>
              </a:spcBef>
            </a:pPr>
            <a:r>
              <a:rPr lang="en-US" dirty="0"/>
              <a:t>CPU </a:t>
            </a:r>
            <a:r>
              <a:rPr lang="en-US" b="1" i="1" dirty="0"/>
              <a:t>cannot do anything else</a:t>
            </a:r>
            <a:r>
              <a:rPr lang="en-US" dirty="0"/>
              <a:t> while I-O is in process.</a:t>
            </a:r>
          </a:p>
          <a:p>
            <a:pPr>
              <a:spcBef>
                <a:spcPts val="600"/>
              </a:spcBef>
            </a:pPr>
            <a:r>
              <a:rPr lang="en-US" sz="2800" dirty="0"/>
              <a:t>Interrupt-driven I-O:</a:t>
            </a:r>
          </a:p>
          <a:p>
            <a:pPr lvl="1">
              <a:lnSpc>
                <a:spcPct val="90000"/>
              </a:lnSpc>
              <a:spcBef>
                <a:spcPts val="600"/>
              </a:spcBef>
            </a:pPr>
            <a:r>
              <a:rPr lang="en-US" dirty="0"/>
              <a:t>CPU commands an I-O device to do something.</a:t>
            </a:r>
          </a:p>
          <a:p>
            <a:pPr lvl="1">
              <a:lnSpc>
                <a:spcPct val="90000"/>
              </a:lnSpc>
              <a:spcBef>
                <a:spcPts val="600"/>
              </a:spcBef>
            </a:pPr>
            <a:r>
              <a:rPr lang="en-US" dirty="0"/>
              <a:t>Device raises an interrupt signal when done</a:t>
            </a:r>
          </a:p>
          <a:p>
            <a:pPr lvl="1">
              <a:lnSpc>
                <a:spcPct val="90000"/>
              </a:lnSpc>
              <a:spcBef>
                <a:spcPts val="600"/>
              </a:spcBef>
            </a:pPr>
            <a:r>
              <a:rPr lang="en-US" dirty="0"/>
              <a:t>CPU can do other work.</a:t>
            </a:r>
          </a:p>
          <a:p>
            <a:pPr>
              <a:spcBef>
                <a:spcPts val="600"/>
              </a:spcBef>
            </a:pPr>
            <a:r>
              <a:rPr lang="en-US" sz="2800" b="1" dirty="0"/>
              <a:t>Direct Memory Access (DMA) I-O.</a:t>
            </a:r>
          </a:p>
        </p:txBody>
      </p:sp>
      <p:sp>
        <p:nvSpPr>
          <p:cNvPr id="5" name="Slide Number Placeholder 4"/>
          <p:cNvSpPr>
            <a:spLocks noGrp="1"/>
          </p:cNvSpPr>
          <p:nvPr>
            <p:ph type="sldNum" sz="quarter" idx="12"/>
          </p:nvPr>
        </p:nvSpPr>
        <p:spPr/>
        <p:txBody>
          <a:bodyPr/>
          <a:lstStyle/>
          <a:p>
            <a:fld id="{CE6CBA24-E18B-42AC-A34E-360F8A268393}" type="slidenum">
              <a:rPr lang="en-US" smtClean="0"/>
              <a:pPr/>
              <a:t>34</a:t>
            </a:fld>
            <a:endParaRPr lang="en-US"/>
          </a:p>
        </p:txBody>
      </p:sp>
    </p:spTree>
    <p:extLst>
      <p:ext uri="{BB962C8B-B14F-4D97-AF65-F5344CB8AC3E}">
        <p14:creationId xmlns:p14="http://schemas.microsoft.com/office/powerpoint/2010/main" val="253375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19">
                                            <p:txEl>
                                              <p:pRg st="3" end="3"/>
                                            </p:txEl>
                                          </p:spTgt>
                                        </p:tgtEl>
                                        <p:attrNameLst>
                                          <p:attrName>style.visibility</p:attrName>
                                        </p:attrNameLst>
                                      </p:cBhvr>
                                      <p:to>
                                        <p:strVal val="visible"/>
                                      </p:to>
                                    </p:set>
                                    <p:animEffect transition="in" filter="fade">
                                      <p:cBhvr>
                                        <p:cTn id="7" dur="500"/>
                                        <p:tgtEl>
                                          <p:spTgt spid="34819">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4819">
                                            <p:txEl>
                                              <p:pRg st="4" end="4"/>
                                            </p:txEl>
                                          </p:spTgt>
                                        </p:tgtEl>
                                        <p:attrNameLst>
                                          <p:attrName>style.visibility</p:attrName>
                                        </p:attrNameLst>
                                      </p:cBhvr>
                                      <p:to>
                                        <p:strVal val="visible"/>
                                      </p:to>
                                    </p:set>
                                    <p:animEffect transition="in" filter="fade">
                                      <p:cBhvr>
                                        <p:cTn id="10" dur="500"/>
                                        <p:tgtEl>
                                          <p:spTgt spid="34819">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4819">
                                            <p:txEl>
                                              <p:pRg st="5" end="5"/>
                                            </p:txEl>
                                          </p:spTgt>
                                        </p:tgtEl>
                                        <p:attrNameLst>
                                          <p:attrName>style.visibility</p:attrName>
                                        </p:attrNameLst>
                                      </p:cBhvr>
                                      <p:to>
                                        <p:strVal val="visible"/>
                                      </p:to>
                                    </p:set>
                                    <p:animEffect transition="in" filter="fade">
                                      <p:cBhvr>
                                        <p:cTn id="13" dur="500"/>
                                        <p:tgtEl>
                                          <p:spTgt spid="34819">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4819">
                                            <p:txEl>
                                              <p:pRg st="6" end="6"/>
                                            </p:txEl>
                                          </p:spTgt>
                                        </p:tgtEl>
                                        <p:attrNameLst>
                                          <p:attrName>style.visibility</p:attrName>
                                        </p:attrNameLst>
                                      </p:cBhvr>
                                      <p:to>
                                        <p:strVal val="visible"/>
                                      </p:to>
                                    </p:set>
                                    <p:animEffect transition="in" filter="fade">
                                      <p:cBhvr>
                                        <p:cTn id="16" dur="500"/>
                                        <p:tgtEl>
                                          <p:spTgt spid="34819">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4819">
                                            <p:txEl>
                                              <p:pRg st="7" end="7"/>
                                            </p:txEl>
                                          </p:spTgt>
                                        </p:tgtEl>
                                        <p:attrNameLst>
                                          <p:attrName>style.visibility</p:attrName>
                                        </p:attrNameLst>
                                      </p:cBhvr>
                                      <p:to>
                                        <p:strVal val="visible"/>
                                      </p:to>
                                    </p:set>
                                    <p:animEffect transition="in" filter="fade">
                                      <p:cBhvr>
                                        <p:cTn id="21" dur="500"/>
                                        <p:tgtEl>
                                          <p:spTgt spid="348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Direct Memory Access</a:t>
            </a:r>
          </a:p>
        </p:txBody>
      </p:sp>
      <p:sp>
        <p:nvSpPr>
          <p:cNvPr id="35843" name="Rectangle 3"/>
          <p:cNvSpPr>
            <a:spLocks noGrp="1" noChangeArrowheads="1"/>
          </p:cNvSpPr>
          <p:nvPr>
            <p:ph idx="1"/>
          </p:nvPr>
        </p:nvSpPr>
        <p:spPr/>
        <p:txBody>
          <a:bodyPr/>
          <a:lstStyle/>
          <a:p>
            <a:r>
              <a:rPr lang="en-US" dirty="0"/>
              <a:t>CPU can send commands to I-O module</a:t>
            </a:r>
          </a:p>
          <a:p>
            <a:r>
              <a:rPr lang="en-US" dirty="0"/>
              <a:t>I-O module is also connected to memory. Has its own bus connection, MAR, MDR.</a:t>
            </a:r>
          </a:p>
          <a:p>
            <a:r>
              <a:rPr lang="en-US" dirty="0"/>
              <a:t>Data transfers between I-O module and memory can happen independent of the CPU, which can do other work.</a:t>
            </a:r>
          </a:p>
        </p:txBody>
      </p:sp>
      <p:sp>
        <p:nvSpPr>
          <p:cNvPr id="5" name="Slide Number Placeholder 4"/>
          <p:cNvSpPr>
            <a:spLocks noGrp="1"/>
          </p:cNvSpPr>
          <p:nvPr>
            <p:ph type="sldNum" sz="quarter" idx="12"/>
          </p:nvPr>
        </p:nvSpPr>
        <p:spPr/>
        <p:txBody>
          <a:bodyPr/>
          <a:lstStyle/>
          <a:p>
            <a:fld id="{CE6CBA24-E18B-42AC-A34E-360F8A268393}" type="slidenum">
              <a:rPr lang="en-US" smtClean="0"/>
              <a:pPr/>
              <a:t>35</a:t>
            </a:fld>
            <a:endParaRPr lang="en-US"/>
          </a:p>
        </p:txBody>
      </p:sp>
    </p:spTree>
    <p:extLst>
      <p:ext uri="{BB962C8B-B14F-4D97-AF65-F5344CB8AC3E}">
        <p14:creationId xmlns:p14="http://schemas.microsoft.com/office/powerpoint/2010/main" val="227863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Effect transition="in" filter="fade">
                                      <p:cBhvr>
                                        <p:cTn id="7" dur="500"/>
                                        <p:tgtEl>
                                          <p:spTgt spid="358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3">
                                            <p:txEl>
                                              <p:pRg st="2" end="2"/>
                                            </p:txEl>
                                          </p:spTgt>
                                        </p:tgtEl>
                                        <p:attrNameLst>
                                          <p:attrName>style.visibility</p:attrName>
                                        </p:attrNameLst>
                                      </p:cBhvr>
                                      <p:to>
                                        <p:strVal val="visible"/>
                                      </p:to>
                                    </p:set>
                                    <p:animEffect transition="in" filter="fade">
                                      <p:cBhvr>
                                        <p:cTn id="12" dur="500"/>
                                        <p:tgtEl>
                                          <p:spTgt spid="35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533400"/>
            <a:ext cx="7772400" cy="642938"/>
          </a:xfrm>
        </p:spPr>
        <p:txBody>
          <a:bodyPr>
            <a:normAutofit fontScale="90000"/>
          </a:bodyPr>
          <a:lstStyle/>
          <a:p>
            <a:r>
              <a:rPr lang="en-US" dirty="0"/>
              <a:t>DMA Connections</a:t>
            </a:r>
          </a:p>
        </p:txBody>
      </p:sp>
      <p:sp>
        <p:nvSpPr>
          <p:cNvPr id="20" name="Slide Number Placeholder 19"/>
          <p:cNvSpPr>
            <a:spLocks noGrp="1"/>
          </p:cNvSpPr>
          <p:nvPr>
            <p:ph type="sldNum" sz="quarter" idx="12"/>
          </p:nvPr>
        </p:nvSpPr>
        <p:spPr/>
        <p:txBody>
          <a:bodyPr/>
          <a:lstStyle/>
          <a:p>
            <a:fld id="{DE92680F-60F8-43A8-8448-770068F7F39B}" type="slidenum">
              <a:rPr lang="en-US" smtClean="0"/>
              <a:pPr/>
              <a:t>36</a:t>
            </a:fld>
            <a:endParaRPr lang="en-US"/>
          </a:p>
        </p:txBody>
      </p:sp>
      <p:grpSp>
        <p:nvGrpSpPr>
          <p:cNvPr id="9219" name="Group 3">
            <a:extLst>
              <a:ext uri="{C183D7F6-B498-43B3-948B-1728B52AA6E4}">
                <adec:decorative xmlns:adec="http://schemas.microsoft.com/office/drawing/2017/decorative" val="1"/>
              </a:ext>
            </a:extLst>
          </p:cNvPr>
          <p:cNvGrpSpPr>
            <a:grpSpLocks/>
          </p:cNvGrpSpPr>
          <p:nvPr/>
        </p:nvGrpSpPr>
        <p:grpSpPr bwMode="auto">
          <a:xfrm>
            <a:off x="1254125" y="2232025"/>
            <a:ext cx="6559550" cy="1135063"/>
            <a:chOff x="720" y="1344"/>
            <a:chExt cx="3264" cy="610"/>
          </a:xfrm>
        </p:grpSpPr>
        <p:sp>
          <p:nvSpPr>
            <p:cNvPr id="9226" name="Rectangle 4"/>
            <p:cNvSpPr>
              <a:spLocks noChangeArrowheads="1"/>
            </p:cNvSpPr>
            <p:nvPr/>
          </p:nvSpPr>
          <p:spPr bwMode="auto">
            <a:xfrm>
              <a:off x="720" y="1344"/>
              <a:ext cx="864" cy="576"/>
            </a:xfrm>
            <a:prstGeom prst="rect">
              <a:avLst/>
            </a:prstGeom>
            <a:solidFill>
              <a:srgbClr val="FFFF99"/>
            </a:solidFill>
            <a:ln w="25400">
              <a:solidFill>
                <a:schemeClr val="tx1"/>
              </a:solidFill>
              <a:miter lim="800000"/>
              <a:headEnd/>
              <a:tailEnd/>
            </a:ln>
          </p:spPr>
          <p:txBody>
            <a:bodyPr wrap="none" anchor="ctr"/>
            <a:lstStyle/>
            <a:p>
              <a:endParaRPr lang="en-US"/>
            </a:p>
          </p:txBody>
        </p:sp>
        <p:sp>
          <p:nvSpPr>
            <p:cNvPr id="9227" name="Rectangle 5"/>
            <p:cNvSpPr>
              <a:spLocks noChangeArrowheads="1"/>
            </p:cNvSpPr>
            <p:nvPr/>
          </p:nvSpPr>
          <p:spPr bwMode="auto">
            <a:xfrm>
              <a:off x="1920" y="1344"/>
              <a:ext cx="864" cy="576"/>
            </a:xfrm>
            <a:prstGeom prst="rect">
              <a:avLst/>
            </a:prstGeom>
            <a:solidFill>
              <a:srgbClr val="FFFF99"/>
            </a:solidFill>
            <a:ln w="25400">
              <a:solidFill>
                <a:schemeClr val="tx1"/>
              </a:solidFill>
              <a:miter lim="800000"/>
              <a:headEnd/>
              <a:tailEnd/>
            </a:ln>
          </p:spPr>
          <p:txBody>
            <a:bodyPr wrap="none" anchor="ctr"/>
            <a:lstStyle/>
            <a:p>
              <a:endParaRPr lang="en-US"/>
            </a:p>
          </p:txBody>
        </p:sp>
        <p:sp>
          <p:nvSpPr>
            <p:cNvPr id="9228" name="Text Box 6"/>
            <p:cNvSpPr txBox="1">
              <a:spLocks noChangeArrowheads="1"/>
            </p:cNvSpPr>
            <p:nvPr/>
          </p:nvSpPr>
          <p:spPr bwMode="auto">
            <a:xfrm>
              <a:off x="864" y="1488"/>
              <a:ext cx="672" cy="288"/>
            </a:xfrm>
            <a:prstGeom prst="rect">
              <a:avLst/>
            </a:prstGeom>
            <a:noFill/>
            <a:ln w="9525">
              <a:noFill/>
              <a:miter lim="800000"/>
              <a:headEnd/>
              <a:tailEnd/>
            </a:ln>
          </p:spPr>
          <p:txBody>
            <a:bodyPr lIns="111904" tIns="55952" rIns="111904" bIns="55952">
              <a:spAutoFit/>
            </a:bodyPr>
            <a:lstStyle/>
            <a:p>
              <a:pPr defTabSz="1119188" eaLnBrk="0" hangingPunct="0">
                <a:spcBef>
                  <a:spcPct val="50000"/>
                </a:spcBef>
              </a:pPr>
              <a:r>
                <a:rPr lang="en-US" sz="2900">
                  <a:latin typeface="Times New Roman" pitchFamily="18" charset="0"/>
                </a:rPr>
                <a:t>CPU</a:t>
              </a:r>
            </a:p>
          </p:txBody>
        </p:sp>
        <p:sp>
          <p:nvSpPr>
            <p:cNvPr id="9229" name="Text Box 7"/>
            <p:cNvSpPr txBox="1">
              <a:spLocks noChangeArrowheads="1"/>
            </p:cNvSpPr>
            <p:nvPr/>
          </p:nvSpPr>
          <p:spPr bwMode="auto">
            <a:xfrm>
              <a:off x="1872" y="1344"/>
              <a:ext cx="912" cy="610"/>
            </a:xfrm>
            <a:prstGeom prst="rect">
              <a:avLst/>
            </a:prstGeom>
            <a:noFill/>
            <a:ln w="9525">
              <a:noFill/>
              <a:miter lim="800000"/>
              <a:headEnd/>
              <a:tailEnd/>
            </a:ln>
          </p:spPr>
          <p:txBody>
            <a:bodyPr lIns="111904" tIns="55952" rIns="111904" bIns="55952">
              <a:spAutoFit/>
            </a:bodyPr>
            <a:lstStyle/>
            <a:p>
              <a:pPr algn="ctr" defTabSz="1119188" eaLnBrk="0" hangingPunct="0">
                <a:lnSpc>
                  <a:spcPct val="80000"/>
                </a:lnSpc>
              </a:pPr>
              <a:r>
                <a:rPr lang="en-US" sz="2900" dirty="0">
                  <a:latin typeface="Times New Roman" pitchFamily="18" charset="0"/>
                </a:rPr>
                <a:t>I-O Control Module</a:t>
              </a:r>
            </a:p>
          </p:txBody>
        </p:sp>
        <p:grpSp>
          <p:nvGrpSpPr>
            <p:cNvPr id="9230" name="Group 8"/>
            <p:cNvGrpSpPr>
              <a:grpSpLocks/>
            </p:cNvGrpSpPr>
            <p:nvPr/>
          </p:nvGrpSpPr>
          <p:grpSpPr bwMode="auto">
            <a:xfrm>
              <a:off x="3072" y="1344"/>
              <a:ext cx="912" cy="576"/>
              <a:chOff x="2976" y="1344"/>
              <a:chExt cx="912" cy="576"/>
            </a:xfrm>
          </p:grpSpPr>
          <p:sp>
            <p:nvSpPr>
              <p:cNvPr id="9233" name="Rectangle 9"/>
              <p:cNvSpPr>
                <a:spLocks noChangeArrowheads="1"/>
              </p:cNvSpPr>
              <p:nvPr/>
            </p:nvSpPr>
            <p:spPr bwMode="auto">
              <a:xfrm>
                <a:off x="3024" y="1344"/>
                <a:ext cx="864" cy="576"/>
              </a:xfrm>
              <a:prstGeom prst="rect">
                <a:avLst/>
              </a:prstGeom>
              <a:solidFill>
                <a:srgbClr val="FFFF99"/>
              </a:solidFill>
              <a:ln w="25400">
                <a:solidFill>
                  <a:schemeClr val="tx1"/>
                </a:solidFill>
                <a:miter lim="800000"/>
                <a:headEnd/>
                <a:tailEnd/>
              </a:ln>
            </p:spPr>
            <p:txBody>
              <a:bodyPr wrap="none" anchor="ctr"/>
              <a:lstStyle/>
              <a:p>
                <a:endParaRPr lang="en-US"/>
              </a:p>
            </p:txBody>
          </p:sp>
          <p:sp>
            <p:nvSpPr>
              <p:cNvPr id="9234" name="Text Box 10"/>
              <p:cNvSpPr txBox="1">
                <a:spLocks noChangeArrowheads="1"/>
              </p:cNvSpPr>
              <p:nvPr/>
            </p:nvSpPr>
            <p:spPr bwMode="auto">
              <a:xfrm>
                <a:off x="2976" y="1446"/>
                <a:ext cx="912" cy="426"/>
              </a:xfrm>
              <a:prstGeom prst="rect">
                <a:avLst/>
              </a:prstGeom>
              <a:noFill/>
              <a:ln w="9525">
                <a:noFill/>
                <a:miter lim="800000"/>
                <a:headEnd/>
                <a:tailEnd/>
              </a:ln>
            </p:spPr>
            <p:txBody>
              <a:bodyPr lIns="111904" tIns="55952" rIns="111904" bIns="55952">
                <a:spAutoFit/>
              </a:bodyPr>
              <a:lstStyle/>
              <a:p>
                <a:pPr algn="ctr" defTabSz="1119188" eaLnBrk="0" hangingPunct="0">
                  <a:lnSpc>
                    <a:spcPct val="80000"/>
                  </a:lnSpc>
                </a:pPr>
                <a:r>
                  <a:rPr lang="en-US" sz="2900">
                    <a:latin typeface="Times New Roman" pitchFamily="18" charset="0"/>
                  </a:rPr>
                  <a:t>I-O Device</a:t>
                </a:r>
              </a:p>
            </p:txBody>
          </p:sp>
        </p:grpSp>
        <p:sp>
          <p:nvSpPr>
            <p:cNvPr id="9231" name="AutoShape 11"/>
            <p:cNvSpPr>
              <a:spLocks noChangeArrowheads="1"/>
            </p:cNvSpPr>
            <p:nvPr/>
          </p:nvSpPr>
          <p:spPr bwMode="auto">
            <a:xfrm>
              <a:off x="1584" y="1584"/>
              <a:ext cx="336" cy="48"/>
            </a:xfrm>
            <a:prstGeom prst="leftRightArrow">
              <a:avLst>
                <a:gd name="adj1" fmla="val 50000"/>
                <a:gd name="adj2" fmla="val 140000"/>
              </a:avLst>
            </a:prstGeom>
            <a:solidFill>
              <a:schemeClr val="tx1"/>
            </a:solidFill>
            <a:ln w="9525">
              <a:solidFill>
                <a:schemeClr val="tx1"/>
              </a:solidFill>
              <a:miter lim="800000"/>
              <a:headEnd/>
              <a:tailEnd/>
            </a:ln>
          </p:spPr>
          <p:txBody>
            <a:bodyPr wrap="none" anchor="ctr"/>
            <a:lstStyle/>
            <a:p>
              <a:endParaRPr lang="en-US"/>
            </a:p>
          </p:txBody>
        </p:sp>
        <p:sp>
          <p:nvSpPr>
            <p:cNvPr id="9232" name="AutoShape 12"/>
            <p:cNvSpPr>
              <a:spLocks noChangeArrowheads="1"/>
            </p:cNvSpPr>
            <p:nvPr/>
          </p:nvSpPr>
          <p:spPr bwMode="auto">
            <a:xfrm>
              <a:off x="2784" y="1632"/>
              <a:ext cx="336" cy="48"/>
            </a:xfrm>
            <a:prstGeom prst="leftRightArrow">
              <a:avLst>
                <a:gd name="adj1" fmla="val 50000"/>
                <a:gd name="adj2" fmla="val 140000"/>
              </a:avLst>
            </a:prstGeom>
            <a:solidFill>
              <a:schemeClr val="tx1"/>
            </a:solidFill>
            <a:ln w="9525">
              <a:solidFill>
                <a:schemeClr val="tx1"/>
              </a:solidFill>
              <a:miter lim="800000"/>
              <a:headEnd/>
              <a:tailEnd/>
            </a:ln>
          </p:spPr>
          <p:txBody>
            <a:bodyPr wrap="none" anchor="ctr"/>
            <a:lstStyle/>
            <a:p>
              <a:endParaRPr lang="en-US"/>
            </a:p>
          </p:txBody>
        </p:sp>
      </p:grpSp>
      <p:sp>
        <p:nvSpPr>
          <p:cNvPr id="9220" name="Rectangle 13">
            <a:extLst>
              <a:ext uri="{C183D7F6-B498-43B3-948B-1728B52AA6E4}">
                <adec:decorative xmlns:adec="http://schemas.microsoft.com/office/drawing/2017/decorative" val="1"/>
              </a:ext>
            </a:extLst>
          </p:cNvPr>
          <p:cNvSpPr>
            <a:spLocks noChangeArrowheads="1"/>
          </p:cNvSpPr>
          <p:nvPr/>
        </p:nvSpPr>
        <p:spPr bwMode="auto">
          <a:xfrm>
            <a:off x="2835275" y="4143375"/>
            <a:ext cx="3376613" cy="1071563"/>
          </a:xfrm>
          <a:prstGeom prst="rect">
            <a:avLst/>
          </a:prstGeom>
          <a:solidFill>
            <a:srgbClr val="FFFF99"/>
          </a:solidFill>
          <a:ln w="28575">
            <a:solidFill>
              <a:schemeClr val="tx1"/>
            </a:solidFill>
            <a:miter lim="800000"/>
            <a:headEnd/>
            <a:tailEnd/>
          </a:ln>
        </p:spPr>
        <p:txBody>
          <a:bodyPr wrap="none" anchor="ctr"/>
          <a:lstStyle/>
          <a:p>
            <a:endParaRPr lang="en-US"/>
          </a:p>
        </p:txBody>
      </p:sp>
      <p:sp>
        <p:nvSpPr>
          <p:cNvPr id="9221" name="Text Box 14"/>
          <p:cNvSpPr txBox="1">
            <a:spLocks noChangeArrowheads="1"/>
          </p:cNvSpPr>
          <p:nvPr/>
        </p:nvSpPr>
        <p:spPr bwMode="auto">
          <a:xfrm>
            <a:off x="3606800" y="4411663"/>
            <a:ext cx="2025650" cy="534987"/>
          </a:xfrm>
          <a:prstGeom prst="rect">
            <a:avLst/>
          </a:prstGeom>
          <a:noFill/>
          <a:ln w="9525">
            <a:noFill/>
            <a:miter lim="800000"/>
            <a:headEnd/>
            <a:tailEnd/>
          </a:ln>
        </p:spPr>
        <p:txBody>
          <a:bodyPr lIns="111904" tIns="55952" rIns="111904" bIns="55952">
            <a:spAutoFit/>
          </a:bodyPr>
          <a:lstStyle/>
          <a:p>
            <a:pPr defTabSz="1119188" eaLnBrk="0" hangingPunct="0">
              <a:spcBef>
                <a:spcPct val="50000"/>
              </a:spcBef>
            </a:pPr>
            <a:r>
              <a:rPr lang="en-US" sz="2900">
                <a:latin typeface="Times New Roman" pitchFamily="18" charset="0"/>
              </a:rPr>
              <a:t>Memory</a:t>
            </a:r>
          </a:p>
        </p:txBody>
      </p:sp>
      <p:sp>
        <p:nvSpPr>
          <p:cNvPr id="9222" name="Line 15">
            <a:extLst>
              <a:ext uri="{C183D7F6-B498-43B3-948B-1728B52AA6E4}">
                <adec:decorative xmlns:adec="http://schemas.microsoft.com/office/drawing/2017/decorative" val="1"/>
              </a:ext>
            </a:extLst>
          </p:cNvPr>
          <p:cNvSpPr>
            <a:spLocks noChangeShapeType="1"/>
          </p:cNvSpPr>
          <p:nvPr/>
        </p:nvSpPr>
        <p:spPr bwMode="auto">
          <a:xfrm flipH="1">
            <a:off x="4572000" y="3302000"/>
            <a:ext cx="0" cy="841375"/>
          </a:xfrm>
          <a:prstGeom prst="line">
            <a:avLst/>
          </a:prstGeom>
          <a:noFill/>
          <a:ln w="76200">
            <a:solidFill>
              <a:schemeClr val="tx1"/>
            </a:solidFill>
            <a:round/>
            <a:headEnd type="triangle" w="med" len="sm"/>
            <a:tailEnd type="triangle" w="med" len="sm"/>
          </a:ln>
        </p:spPr>
        <p:txBody>
          <a:bodyPr/>
          <a:lstStyle/>
          <a:p>
            <a:endParaRPr lang="en-US"/>
          </a:p>
        </p:txBody>
      </p:sp>
      <p:grpSp>
        <p:nvGrpSpPr>
          <p:cNvPr id="9223" name="Group 16">
            <a:extLst>
              <a:ext uri="{C183D7F6-B498-43B3-948B-1728B52AA6E4}">
                <adec:decorative xmlns:adec="http://schemas.microsoft.com/office/drawing/2017/decorative" val="1"/>
              </a:ext>
            </a:extLst>
          </p:cNvPr>
          <p:cNvGrpSpPr>
            <a:grpSpLocks/>
          </p:cNvGrpSpPr>
          <p:nvPr/>
        </p:nvGrpSpPr>
        <p:grpSpPr bwMode="auto">
          <a:xfrm>
            <a:off x="1871663" y="3311525"/>
            <a:ext cx="963612" cy="1503363"/>
            <a:chOff x="931" y="1780"/>
            <a:chExt cx="480" cy="808"/>
          </a:xfrm>
        </p:grpSpPr>
        <p:sp>
          <p:nvSpPr>
            <p:cNvPr id="9224" name="AutoShape 17"/>
            <p:cNvSpPr>
              <a:spLocks noChangeArrowheads="1"/>
            </p:cNvSpPr>
            <p:nvPr/>
          </p:nvSpPr>
          <p:spPr bwMode="auto">
            <a:xfrm>
              <a:off x="931" y="1780"/>
              <a:ext cx="96" cy="783"/>
            </a:xfrm>
            <a:prstGeom prst="upArrow">
              <a:avLst>
                <a:gd name="adj1" fmla="val 50000"/>
                <a:gd name="adj2" fmla="val 203906"/>
              </a:avLst>
            </a:prstGeom>
            <a:solidFill>
              <a:schemeClr val="tx1"/>
            </a:solidFill>
            <a:ln w="9525">
              <a:solidFill>
                <a:schemeClr val="tx1"/>
              </a:solidFill>
              <a:miter lim="800000"/>
              <a:headEnd/>
              <a:tailEnd/>
            </a:ln>
          </p:spPr>
          <p:txBody>
            <a:bodyPr vert="eaVert" wrap="none" anchor="ctr"/>
            <a:lstStyle/>
            <a:p>
              <a:endParaRPr lang="en-US"/>
            </a:p>
          </p:txBody>
        </p:sp>
        <p:sp>
          <p:nvSpPr>
            <p:cNvPr id="9225" name="AutoShape 18"/>
            <p:cNvSpPr>
              <a:spLocks noChangeArrowheads="1"/>
            </p:cNvSpPr>
            <p:nvPr/>
          </p:nvSpPr>
          <p:spPr bwMode="auto">
            <a:xfrm>
              <a:off x="979" y="2492"/>
              <a:ext cx="432" cy="96"/>
            </a:xfrm>
            <a:prstGeom prst="rightArrow">
              <a:avLst>
                <a:gd name="adj1" fmla="val 50000"/>
                <a:gd name="adj2" fmla="val 112500"/>
              </a:avLst>
            </a:prstGeom>
            <a:solidFill>
              <a:schemeClr val="tx1"/>
            </a:solidFill>
            <a:ln w="9525">
              <a:solidFill>
                <a:schemeClr val="tx1"/>
              </a:solidFill>
              <a:miter lim="800000"/>
              <a:headEnd/>
              <a:tailEnd/>
            </a:ln>
          </p:spPr>
          <p:txBody>
            <a:bodyPr wrap="none" anchor="ctr"/>
            <a:lstStyle/>
            <a:p>
              <a:endParaRPr lang="en-US"/>
            </a:p>
          </p:txBody>
        </p:sp>
      </p:grpSp>
      <p:sp>
        <p:nvSpPr>
          <p:cNvPr id="2" name="Oval 1">
            <a:extLst>
              <a:ext uri="{FF2B5EF4-FFF2-40B4-BE49-F238E27FC236}">
                <a16:creationId xmlns:a16="http://schemas.microsoft.com/office/drawing/2014/main" id="{FE66E6DF-EFF4-1636-47FA-04A0D297F8F2}"/>
              </a:ext>
              <a:ext uri="{C183D7F6-B498-43B3-948B-1728B52AA6E4}">
                <adec:decorative xmlns:adec="http://schemas.microsoft.com/office/drawing/2017/decorative" val="1"/>
              </a:ext>
            </a:extLst>
          </p:cNvPr>
          <p:cNvSpPr/>
          <p:nvPr/>
        </p:nvSpPr>
        <p:spPr>
          <a:xfrm>
            <a:off x="4267200" y="3302000"/>
            <a:ext cx="609600" cy="904641"/>
          </a:xfrm>
          <a:prstGeom prst="ellipse">
            <a:avLst/>
          </a:prstGeom>
          <a:noFill/>
          <a:ln w="41275">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7350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A DMA Operation</a:t>
            </a:r>
          </a:p>
        </p:txBody>
      </p:sp>
      <p:sp>
        <p:nvSpPr>
          <p:cNvPr id="40963" name="Rectangle 3"/>
          <p:cNvSpPr>
            <a:spLocks noGrp="1" noChangeArrowheads="1"/>
          </p:cNvSpPr>
          <p:nvPr>
            <p:ph idx="1"/>
          </p:nvPr>
        </p:nvSpPr>
        <p:spPr/>
        <p:txBody>
          <a:bodyPr/>
          <a:lstStyle/>
          <a:p>
            <a:pPr>
              <a:spcBef>
                <a:spcPts val="300"/>
              </a:spcBef>
            </a:pPr>
            <a:r>
              <a:rPr lang="en-US" sz="2800" dirty="0"/>
              <a:t>The operating system uses programmed </a:t>
            </a:r>
            <a:br>
              <a:rPr lang="en-US" sz="2800" dirty="0"/>
            </a:br>
            <a:r>
              <a:rPr lang="en-US" sz="2800" dirty="0"/>
              <a:t>I-O to send a command to the DMA I-O module</a:t>
            </a:r>
          </a:p>
          <a:p>
            <a:pPr lvl="1">
              <a:lnSpc>
                <a:spcPct val="90000"/>
              </a:lnSpc>
              <a:spcBef>
                <a:spcPts val="300"/>
              </a:spcBef>
            </a:pPr>
            <a:r>
              <a:rPr lang="en-US" sz="2600" dirty="0"/>
              <a:t>I-O device to use</a:t>
            </a:r>
          </a:p>
          <a:p>
            <a:pPr lvl="1">
              <a:lnSpc>
                <a:spcPct val="90000"/>
              </a:lnSpc>
              <a:spcBef>
                <a:spcPts val="300"/>
              </a:spcBef>
            </a:pPr>
            <a:r>
              <a:rPr lang="en-US" sz="2600" dirty="0"/>
              <a:t>location of data on I/O device</a:t>
            </a:r>
          </a:p>
          <a:p>
            <a:pPr lvl="1">
              <a:lnSpc>
                <a:spcPct val="90000"/>
              </a:lnSpc>
              <a:spcBef>
                <a:spcPts val="300"/>
              </a:spcBef>
            </a:pPr>
            <a:r>
              <a:rPr lang="en-US" sz="2600" dirty="0"/>
              <a:t>the starting location in memory</a:t>
            </a:r>
          </a:p>
          <a:p>
            <a:pPr lvl="1">
              <a:lnSpc>
                <a:spcPct val="90000"/>
              </a:lnSpc>
              <a:spcBef>
                <a:spcPts val="300"/>
              </a:spcBef>
            </a:pPr>
            <a:r>
              <a:rPr lang="en-US" sz="2600" dirty="0"/>
              <a:t>the size of the block (amount of data)</a:t>
            </a:r>
          </a:p>
          <a:p>
            <a:pPr lvl="1">
              <a:lnSpc>
                <a:spcPct val="90000"/>
              </a:lnSpc>
              <a:spcBef>
                <a:spcPts val="300"/>
              </a:spcBef>
            </a:pPr>
            <a:r>
              <a:rPr lang="en-US" sz="2600" dirty="0"/>
              <a:t>whether to read or write.</a:t>
            </a:r>
          </a:p>
          <a:p>
            <a:pPr>
              <a:spcBef>
                <a:spcPts val="300"/>
              </a:spcBef>
            </a:pPr>
            <a:r>
              <a:rPr lang="en-US" sz="2800" dirty="0"/>
              <a:t>The DMA I-O module completes the transfer.</a:t>
            </a:r>
          </a:p>
          <a:p>
            <a:pPr>
              <a:spcBef>
                <a:spcPts val="300"/>
              </a:spcBef>
            </a:pPr>
            <a:r>
              <a:rPr lang="en-US" sz="2800" dirty="0"/>
              <a:t>The DMA I-O module raises an interrupt to the CPU when done.</a:t>
            </a:r>
          </a:p>
        </p:txBody>
      </p:sp>
      <p:sp>
        <p:nvSpPr>
          <p:cNvPr id="5" name="Slide Number Placeholder 4"/>
          <p:cNvSpPr>
            <a:spLocks noGrp="1"/>
          </p:cNvSpPr>
          <p:nvPr>
            <p:ph type="sldNum" sz="quarter" idx="12"/>
          </p:nvPr>
        </p:nvSpPr>
        <p:spPr/>
        <p:txBody>
          <a:bodyPr/>
          <a:lstStyle/>
          <a:p>
            <a:fld id="{CE6CBA24-E18B-42AC-A34E-360F8A268393}" type="slidenum">
              <a:rPr lang="en-US" smtClean="0"/>
              <a:pPr/>
              <a:t>37</a:t>
            </a:fld>
            <a:endParaRPr lang="en-US"/>
          </a:p>
        </p:txBody>
      </p:sp>
    </p:spTree>
    <p:extLst>
      <p:ext uri="{BB962C8B-B14F-4D97-AF65-F5344CB8AC3E}">
        <p14:creationId xmlns:p14="http://schemas.microsoft.com/office/powerpoint/2010/main" val="350207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fade">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fade">
                                      <p:cBhvr>
                                        <p:cTn id="17" dur="500"/>
                                        <p:tgtEl>
                                          <p:spTgt spid="40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fade">
                                      <p:cBhvr>
                                        <p:cTn id="22" dur="500"/>
                                        <p:tgtEl>
                                          <p:spTgt spid="409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Effect transition="in" filter="fade">
                                      <p:cBhvr>
                                        <p:cTn id="27" dur="500"/>
                                        <p:tgtEl>
                                          <p:spTgt spid="409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963">
                                            <p:txEl>
                                              <p:pRg st="5" end="5"/>
                                            </p:txEl>
                                          </p:spTgt>
                                        </p:tgtEl>
                                        <p:attrNameLst>
                                          <p:attrName>style.visibility</p:attrName>
                                        </p:attrNameLst>
                                      </p:cBhvr>
                                      <p:to>
                                        <p:strVal val="visible"/>
                                      </p:to>
                                    </p:set>
                                    <p:animEffect transition="in" filter="fade">
                                      <p:cBhvr>
                                        <p:cTn id="32" dur="500"/>
                                        <p:tgtEl>
                                          <p:spTgt spid="409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963">
                                            <p:txEl>
                                              <p:pRg st="6" end="6"/>
                                            </p:txEl>
                                          </p:spTgt>
                                        </p:tgtEl>
                                        <p:attrNameLst>
                                          <p:attrName>style.visibility</p:attrName>
                                        </p:attrNameLst>
                                      </p:cBhvr>
                                      <p:to>
                                        <p:strVal val="visible"/>
                                      </p:to>
                                    </p:set>
                                    <p:animEffect transition="in" filter="fade">
                                      <p:cBhvr>
                                        <p:cTn id="37" dur="500"/>
                                        <p:tgtEl>
                                          <p:spTgt spid="4096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963">
                                            <p:txEl>
                                              <p:pRg st="7" end="7"/>
                                            </p:txEl>
                                          </p:spTgt>
                                        </p:tgtEl>
                                        <p:attrNameLst>
                                          <p:attrName>style.visibility</p:attrName>
                                        </p:attrNameLst>
                                      </p:cBhvr>
                                      <p:to>
                                        <p:strVal val="visible"/>
                                      </p:to>
                                    </p:set>
                                    <p:animEffect transition="in" filter="fade">
                                      <p:cBhvr>
                                        <p:cTn id="42" dur="500"/>
                                        <p:tgtEl>
                                          <p:spTgt spid="409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r>
              <a:rPr lang="en-US"/>
              <a:t>Advantages and Disadvantages</a:t>
            </a:r>
          </a:p>
        </p:txBody>
      </p:sp>
      <p:sp>
        <p:nvSpPr>
          <p:cNvPr id="41987" name="Rectangle 3"/>
          <p:cNvSpPr>
            <a:spLocks noGrp="1" noChangeArrowheads="1"/>
          </p:cNvSpPr>
          <p:nvPr>
            <p:ph sz="half" idx="1"/>
          </p:nvPr>
        </p:nvSpPr>
        <p:spPr/>
        <p:txBody>
          <a:bodyPr/>
          <a:lstStyle/>
          <a:p>
            <a:pPr>
              <a:buFontTx/>
              <a:buNone/>
            </a:pPr>
            <a:r>
              <a:rPr lang="en-US" sz="2200" b="1" dirty="0"/>
              <a:t>Advantages</a:t>
            </a:r>
            <a:endParaRPr lang="en-US" sz="2200" dirty="0"/>
          </a:p>
          <a:p>
            <a:r>
              <a:rPr lang="en-US" sz="2200" dirty="0"/>
              <a:t>Only one CPU command to start I-O</a:t>
            </a:r>
          </a:p>
          <a:p>
            <a:r>
              <a:rPr lang="en-US" sz="2200" dirty="0"/>
              <a:t>Details of I-O handled by controller (I-O module)</a:t>
            </a:r>
          </a:p>
          <a:p>
            <a:r>
              <a:rPr lang="en-US" sz="2200" dirty="0"/>
              <a:t>Only one interrupt, when the operation is complete.</a:t>
            </a:r>
          </a:p>
        </p:txBody>
      </p:sp>
      <p:sp>
        <p:nvSpPr>
          <p:cNvPr id="41988" name="Rectangle 4"/>
          <p:cNvSpPr>
            <a:spLocks noGrp="1" noChangeArrowheads="1"/>
          </p:cNvSpPr>
          <p:nvPr>
            <p:ph sz="half" idx="2"/>
          </p:nvPr>
        </p:nvSpPr>
        <p:spPr/>
        <p:txBody>
          <a:bodyPr/>
          <a:lstStyle/>
          <a:p>
            <a:pPr>
              <a:buFontTx/>
              <a:buNone/>
            </a:pPr>
            <a:r>
              <a:rPr lang="en-US" sz="2200" b="1" dirty="0"/>
              <a:t>Disadvantages</a:t>
            </a:r>
            <a:endParaRPr lang="en-US" sz="2200" dirty="0"/>
          </a:p>
          <a:p>
            <a:r>
              <a:rPr lang="en-US" sz="2200" dirty="0"/>
              <a:t>I-O module “steals cycles” on the memory bus from the CPU; CPU may have to wait anyway.</a:t>
            </a:r>
          </a:p>
          <a:p>
            <a:r>
              <a:rPr lang="en-US" sz="2200" dirty="0"/>
              <a:t>The bus logic is more complex.  We need bus arbitration circuits to the CPU and DMA controllers from interfering with each other. </a:t>
            </a:r>
          </a:p>
        </p:txBody>
      </p:sp>
      <p:sp>
        <p:nvSpPr>
          <p:cNvPr id="6" name="Slide Number Placeholder 5"/>
          <p:cNvSpPr>
            <a:spLocks noGrp="1"/>
          </p:cNvSpPr>
          <p:nvPr>
            <p:ph type="sldNum" sz="quarter" idx="12"/>
          </p:nvPr>
        </p:nvSpPr>
        <p:spPr/>
        <p:txBody>
          <a:bodyPr/>
          <a:lstStyle/>
          <a:p>
            <a:fld id="{8BF40480-B0DA-4B55-9ADC-ADE2E1B0E71F}" type="slidenum">
              <a:rPr lang="en-US" smtClean="0"/>
              <a:pPr/>
              <a:t>38</a:t>
            </a:fld>
            <a:endParaRPr lang="en-US"/>
          </a:p>
        </p:txBody>
      </p:sp>
    </p:spTree>
    <p:extLst>
      <p:ext uri="{BB962C8B-B14F-4D97-AF65-F5344CB8AC3E}">
        <p14:creationId xmlns:p14="http://schemas.microsoft.com/office/powerpoint/2010/main" val="308279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animEffect transition="in" filter="fade">
                                      <p:cBhvr>
                                        <p:cTn id="7" dur="500"/>
                                        <p:tgtEl>
                                          <p:spTgt spid="4198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987">
                                            <p:txEl>
                                              <p:pRg st="3" end="3"/>
                                            </p:txEl>
                                          </p:spTgt>
                                        </p:tgtEl>
                                        <p:attrNameLst>
                                          <p:attrName>style.visibility</p:attrName>
                                        </p:attrNameLst>
                                      </p:cBhvr>
                                      <p:to>
                                        <p:strVal val="visible"/>
                                      </p:to>
                                    </p:set>
                                    <p:animEffect transition="in" filter="fade">
                                      <p:cBhvr>
                                        <p:cTn id="12" dur="500"/>
                                        <p:tgtEl>
                                          <p:spTgt spid="4198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988">
                                            <p:txEl>
                                              <p:pRg st="0" end="0"/>
                                            </p:txEl>
                                          </p:spTgt>
                                        </p:tgtEl>
                                        <p:attrNameLst>
                                          <p:attrName>style.visibility</p:attrName>
                                        </p:attrNameLst>
                                      </p:cBhvr>
                                      <p:to>
                                        <p:strVal val="visible"/>
                                      </p:to>
                                    </p:set>
                                    <p:animEffect transition="in" filter="fade">
                                      <p:cBhvr>
                                        <p:cTn id="17" dur="500"/>
                                        <p:tgtEl>
                                          <p:spTgt spid="41988">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1988">
                                            <p:txEl>
                                              <p:pRg st="1" end="1"/>
                                            </p:txEl>
                                          </p:spTgt>
                                        </p:tgtEl>
                                        <p:attrNameLst>
                                          <p:attrName>style.visibility</p:attrName>
                                        </p:attrNameLst>
                                      </p:cBhvr>
                                      <p:to>
                                        <p:strVal val="visible"/>
                                      </p:to>
                                    </p:set>
                                    <p:animEffect transition="in" filter="fade">
                                      <p:cBhvr>
                                        <p:cTn id="20" dur="500"/>
                                        <p:tgtEl>
                                          <p:spTgt spid="4198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1988">
                                            <p:txEl>
                                              <p:pRg st="2" end="2"/>
                                            </p:txEl>
                                          </p:spTgt>
                                        </p:tgtEl>
                                        <p:attrNameLst>
                                          <p:attrName>style.visibility</p:attrName>
                                        </p:attrNameLst>
                                      </p:cBhvr>
                                      <p:to>
                                        <p:strVal val="visible"/>
                                      </p:to>
                                    </p:set>
                                    <p:animEffect transition="in" filter="fade">
                                      <p:cBhvr>
                                        <p:cTn id="25" dur="500"/>
                                        <p:tgtEl>
                                          <p:spTgt spid="419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Avoiding Conflicts</a:t>
            </a:r>
          </a:p>
        </p:txBody>
      </p:sp>
      <p:sp>
        <p:nvSpPr>
          <p:cNvPr id="38915" name="Rectangle 3"/>
          <p:cNvSpPr>
            <a:spLocks noGrp="1" noChangeArrowheads="1"/>
          </p:cNvSpPr>
          <p:nvPr>
            <p:ph idx="1"/>
          </p:nvPr>
        </p:nvSpPr>
        <p:spPr/>
        <p:txBody>
          <a:bodyPr/>
          <a:lstStyle/>
          <a:p>
            <a:r>
              <a:rPr lang="en-US" dirty="0"/>
              <a:t>What happens if two programs want to do </a:t>
            </a:r>
            <a:br>
              <a:rPr lang="en-US" dirty="0"/>
            </a:br>
            <a:r>
              <a:rPr lang="en-US" dirty="0"/>
              <a:t>I-O at the same time.  (Big trouble!)</a:t>
            </a:r>
          </a:p>
          <a:p>
            <a:r>
              <a:rPr lang="en-US" dirty="0"/>
              <a:t>Solution: only the operating system is allowed to do I-O:</a:t>
            </a:r>
          </a:p>
          <a:p>
            <a:pPr lvl="1"/>
            <a:r>
              <a:rPr lang="en-US" dirty="0"/>
              <a:t>A program requests an I-O operation from the operating system.</a:t>
            </a:r>
          </a:p>
          <a:p>
            <a:pPr lvl="1"/>
            <a:r>
              <a:rPr lang="en-US" dirty="0"/>
              <a:t>The operating system “blocks” the program.</a:t>
            </a:r>
          </a:p>
          <a:p>
            <a:pPr lvl="1"/>
            <a:r>
              <a:rPr lang="en-US" dirty="0"/>
              <a:t>The operating system does the I-O.</a:t>
            </a:r>
          </a:p>
          <a:p>
            <a:pPr lvl="1"/>
            <a:r>
              <a:rPr lang="en-US" dirty="0"/>
              <a:t>The operating system unblocks the program.</a:t>
            </a:r>
          </a:p>
        </p:txBody>
      </p:sp>
      <p:sp>
        <p:nvSpPr>
          <p:cNvPr id="5" name="Slide Number Placeholder 4"/>
          <p:cNvSpPr>
            <a:spLocks noGrp="1"/>
          </p:cNvSpPr>
          <p:nvPr>
            <p:ph type="sldNum" sz="quarter" idx="12"/>
          </p:nvPr>
        </p:nvSpPr>
        <p:spPr/>
        <p:txBody>
          <a:bodyPr/>
          <a:lstStyle/>
          <a:p>
            <a:fld id="{CE6CBA24-E18B-42AC-A34E-360F8A268393}" type="slidenum">
              <a:rPr lang="en-US" smtClean="0"/>
              <a:pPr/>
              <a:t>39</a:t>
            </a:fld>
            <a:endParaRPr lang="en-US"/>
          </a:p>
        </p:txBody>
      </p:sp>
    </p:spTree>
    <p:extLst>
      <p:ext uri="{BB962C8B-B14F-4D97-AF65-F5344CB8AC3E}">
        <p14:creationId xmlns:p14="http://schemas.microsoft.com/office/powerpoint/2010/main" val="361846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fade">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fade">
                                      <p:cBhvr>
                                        <p:cTn id="17" dur="500"/>
                                        <p:tgtEl>
                                          <p:spTgt spid="38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fade">
                                      <p:cBhvr>
                                        <p:cTn id="22" dur="500"/>
                                        <p:tgtEl>
                                          <p:spTgt spid="389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animEffect transition="in" filter="fade">
                                      <p:cBhvr>
                                        <p:cTn id="27" dur="500"/>
                                        <p:tgtEl>
                                          <p:spTgt spid="389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915">
                                            <p:txEl>
                                              <p:pRg st="5" end="5"/>
                                            </p:txEl>
                                          </p:spTgt>
                                        </p:tgtEl>
                                        <p:attrNameLst>
                                          <p:attrName>style.visibility</p:attrName>
                                        </p:attrNameLst>
                                      </p:cBhvr>
                                      <p:to>
                                        <p:strVal val="visible"/>
                                      </p:to>
                                    </p:set>
                                    <p:animEffect transition="in" filter="fade">
                                      <p:cBhvr>
                                        <p:cTn id="32" dur="500"/>
                                        <p:tgtEl>
                                          <p:spTgt spid="38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t>Peripheral Devices</a:t>
            </a:r>
          </a:p>
        </p:txBody>
      </p:sp>
      <p:sp>
        <p:nvSpPr>
          <p:cNvPr id="2" name="Content Placeholder 1">
            <a:extLst>
              <a:ext uri="{FF2B5EF4-FFF2-40B4-BE49-F238E27FC236}">
                <a16:creationId xmlns:a16="http://schemas.microsoft.com/office/drawing/2014/main" id="{E93BE620-E3BF-B23C-0524-F7F54CEBB117}"/>
              </a:ext>
            </a:extLst>
          </p:cNvPr>
          <p:cNvSpPr>
            <a:spLocks noGrp="1"/>
          </p:cNvSpPr>
          <p:nvPr>
            <p:ph sz="half" idx="1"/>
          </p:nvPr>
        </p:nvSpPr>
        <p:spPr/>
        <p:txBody>
          <a:bodyPr/>
          <a:lstStyle/>
          <a:p>
            <a:r>
              <a:rPr lang="en-US" dirty="0"/>
              <a:t>I-O devices are sometimes called “peripheral devices.”</a:t>
            </a:r>
          </a:p>
          <a:p>
            <a:r>
              <a:rPr lang="en-US" dirty="0"/>
              <a:t>They can be thought of as forming the periphery (edge area)of a computer system.</a:t>
            </a:r>
          </a:p>
        </p:txBody>
      </p:sp>
      <p:sp>
        <p:nvSpPr>
          <p:cNvPr id="5" name="Slide Number Placeholder 4"/>
          <p:cNvSpPr>
            <a:spLocks noGrp="1"/>
          </p:cNvSpPr>
          <p:nvPr>
            <p:ph type="sldNum" sz="quarter" idx="12"/>
          </p:nvPr>
        </p:nvSpPr>
        <p:spPr/>
        <p:txBody>
          <a:bodyPr/>
          <a:lstStyle/>
          <a:p>
            <a:pPr>
              <a:defRPr/>
            </a:pPr>
            <a:fld id="{7C988D9B-42C1-4015-A622-84DCF27F2A47}" type="slidenum">
              <a:rPr lang="en-US" smtClean="0"/>
              <a:pPr>
                <a:defRPr/>
              </a:pPr>
              <a:t>4</a:t>
            </a:fld>
            <a:endParaRPr lang="en-US" dirty="0"/>
          </a:p>
        </p:txBody>
      </p:sp>
      <p:pic>
        <p:nvPicPr>
          <p:cNvPr id="3" name="Picture 2" descr="A line drawing of a computer system unit. Around the system unit in a star arrangement are a keyboard, hard disk, speaker, monitor, and mouse. Each is connected to the system unit by a line.">
            <a:extLst>
              <a:ext uri="{FF2B5EF4-FFF2-40B4-BE49-F238E27FC236}">
                <a16:creationId xmlns:a16="http://schemas.microsoft.com/office/drawing/2014/main" id="{AAB61E5D-CA75-90FA-524B-59A8824A4F44}"/>
              </a:ext>
            </a:extLst>
          </p:cNvPr>
          <p:cNvPicPr>
            <a:picLocks noChangeAspect="1"/>
          </p:cNvPicPr>
          <p:nvPr/>
        </p:nvPicPr>
        <p:blipFill>
          <a:blip r:embed="rId3"/>
          <a:stretch>
            <a:fillRect/>
          </a:stretch>
        </p:blipFill>
        <p:spPr>
          <a:xfrm>
            <a:off x="4606636" y="1840590"/>
            <a:ext cx="4209567" cy="3176820"/>
          </a:xfrm>
          <a:prstGeom prst="rect">
            <a:avLst/>
          </a:prstGeom>
        </p:spPr>
      </p:pic>
    </p:spTree>
    <p:extLst>
      <p:ext uri="{BB962C8B-B14F-4D97-AF65-F5344CB8AC3E}">
        <p14:creationId xmlns:p14="http://schemas.microsoft.com/office/powerpoint/2010/main" val="4221127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Privileged Instructions</a:t>
            </a:r>
          </a:p>
        </p:txBody>
      </p:sp>
      <p:sp>
        <p:nvSpPr>
          <p:cNvPr id="39939" name="Rectangle 3"/>
          <p:cNvSpPr>
            <a:spLocks noGrp="1" noChangeArrowheads="1"/>
          </p:cNvSpPr>
          <p:nvPr>
            <p:ph idx="1"/>
          </p:nvPr>
        </p:nvSpPr>
        <p:spPr>
          <a:xfrm>
            <a:off x="685800" y="1600200"/>
            <a:ext cx="7899400" cy="5089525"/>
          </a:xfrm>
        </p:spPr>
        <p:txBody>
          <a:bodyPr/>
          <a:lstStyle/>
          <a:p>
            <a:r>
              <a:rPr lang="en-US" sz="2800" dirty="0"/>
              <a:t>How do we keep “ordinary” programs from doing their own I-O?</a:t>
            </a:r>
          </a:p>
          <a:p>
            <a:r>
              <a:rPr lang="en-US" sz="2800" dirty="0"/>
              <a:t>Answer: </a:t>
            </a:r>
            <a:r>
              <a:rPr lang="en-US" sz="2800" b="1" i="1" dirty="0"/>
              <a:t>privileged instructions.</a:t>
            </a:r>
          </a:p>
          <a:p>
            <a:r>
              <a:rPr lang="en-US" sz="2800" dirty="0"/>
              <a:t>The CPU has a “mode bit” that has two states:</a:t>
            </a:r>
          </a:p>
          <a:p>
            <a:pPr lvl="1">
              <a:lnSpc>
                <a:spcPct val="90000"/>
              </a:lnSpc>
            </a:pPr>
            <a:r>
              <a:rPr lang="en-US" dirty="0"/>
              <a:t>System state</a:t>
            </a:r>
          </a:p>
          <a:p>
            <a:pPr lvl="1">
              <a:lnSpc>
                <a:spcPct val="90000"/>
              </a:lnSpc>
            </a:pPr>
            <a:r>
              <a:rPr lang="en-US" dirty="0"/>
              <a:t>Application State</a:t>
            </a:r>
          </a:p>
          <a:p>
            <a:r>
              <a:rPr lang="en-US" sz="2800" dirty="0"/>
              <a:t>Privileged instructions only work in the system state; “illegal instruction” otherwise.</a:t>
            </a:r>
          </a:p>
        </p:txBody>
      </p:sp>
      <p:sp>
        <p:nvSpPr>
          <p:cNvPr id="5" name="Slide Number Placeholder 4"/>
          <p:cNvSpPr>
            <a:spLocks noGrp="1"/>
          </p:cNvSpPr>
          <p:nvPr>
            <p:ph type="sldNum" sz="quarter" idx="12"/>
          </p:nvPr>
        </p:nvSpPr>
        <p:spPr/>
        <p:txBody>
          <a:bodyPr/>
          <a:lstStyle/>
          <a:p>
            <a:fld id="{CE6CBA24-E18B-42AC-A34E-360F8A268393}" type="slidenum">
              <a:rPr lang="en-US" smtClean="0"/>
              <a:pPr/>
              <a:t>40</a:t>
            </a:fld>
            <a:endParaRPr lang="en-US"/>
          </a:p>
        </p:txBody>
      </p:sp>
    </p:spTree>
    <p:extLst>
      <p:ext uri="{BB962C8B-B14F-4D97-AF65-F5344CB8AC3E}">
        <p14:creationId xmlns:p14="http://schemas.microsoft.com/office/powerpoint/2010/main" val="21598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Effect transition="in" filter="fade">
                                      <p:cBhvr>
                                        <p:cTn id="7" dur="500"/>
                                        <p:tgtEl>
                                          <p:spTgt spid="399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939">
                                            <p:txEl>
                                              <p:pRg st="2" end="2"/>
                                            </p:txEl>
                                          </p:spTgt>
                                        </p:tgtEl>
                                        <p:attrNameLst>
                                          <p:attrName>style.visibility</p:attrName>
                                        </p:attrNameLst>
                                      </p:cBhvr>
                                      <p:to>
                                        <p:strVal val="visible"/>
                                      </p:to>
                                    </p:set>
                                    <p:animEffect transition="in" filter="fade">
                                      <p:cBhvr>
                                        <p:cTn id="12" dur="500"/>
                                        <p:tgtEl>
                                          <p:spTgt spid="39939">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9939">
                                            <p:txEl>
                                              <p:pRg st="3" end="3"/>
                                            </p:txEl>
                                          </p:spTgt>
                                        </p:tgtEl>
                                        <p:attrNameLst>
                                          <p:attrName>style.visibility</p:attrName>
                                        </p:attrNameLst>
                                      </p:cBhvr>
                                      <p:to>
                                        <p:strVal val="visible"/>
                                      </p:to>
                                    </p:set>
                                    <p:animEffect transition="in" filter="fade">
                                      <p:cBhvr>
                                        <p:cTn id="15" dur="500"/>
                                        <p:tgtEl>
                                          <p:spTgt spid="39939">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9939">
                                            <p:txEl>
                                              <p:pRg st="4" end="4"/>
                                            </p:txEl>
                                          </p:spTgt>
                                        </p:tgtEl>
                                        <p:attrNameLst>
                                          <p:attrName>style.visibility</p:attrName>
                                        </p:attrNameLst>
                                      </p:cBhvr>
                                      <p:to>
                                        <p:strVal val="visible"/>
                                      </p:to>
                                    </p:set>
                                    <p:animEffect transition="in" filter="fade">
                                      <p:cBhvr>
                                        <p:cTn id="18" dur="500"/>
                                        <p:tgtEl>
                                          <p:spTgt spid="39939">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9939">
                                            <p:txEl>
                                              <p:pRg st="5" end="5"/>
                                            </p:txEl>
                                          </p:spTgt>
                                        </p:tgtEl>
                                        <p:attrNameLst>
                                          <p:attrName>style.visibility</p:attrName>
                                        </p:attrNameLst>
                                      </p:cBhvr>
                                      <p:to>
                                        <p:strVal val="visible"/>
                                      </p:to>
                                    </p:set>
                                    <p:animEffect transition="in" filter="fade">
                                      <p:cBhvr>
                                        <p:cTn id="23" dur="500"/>
                                        <p:tgtEl>
                                          <p:spTgt spid="399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Avoiding Conflicts</a:t>
            </a:r>
          </a:p>
        </p:txBody>
      </p:sp>
      <p:sp>
        <p:nvSpPr>
          <p:cNvPr id="37891" name="Rectangle 3"/>
          <p:cNvSpPr>
            <a:spLocks noGrp="1" noChangeArrowheads="1"/>
          </p:cNvSpPr>
          <p:nvPr>
            <p:ph idx="1"/>
          </p:nvPr>
        </p:nvSpPr>
        <p:spPr>
          <a:xfrm>
            <a:off x="685800" y="1600200"/>
            <a:ext cx="8077702" cy="4848602"/>
          </a:xfrm>
        </p:spPr>
        <p:txBody>
          <a:bodyPr/>
          <a:lstStyle/>
          <a:p>
            <a:r>
              <a:rPr lang="en-US" dirty="0"/>
              <a:t>CPU and I-O module are both connected to the memory bus.</a:t>
            </a:r>
          </a:p>
          <a:p>
            <a:r>
              <a:rPr lang="en-US" dirty="0"/>
              <a:t>What happens if both need memory at the same time?  (Big trouble, that’s what.)</a:t>
            </a:r>
          </a:p>
          <a:p>
            <a:r>
              <a:rPr lang="en-US" dirty="0"/>
              <a:t>Solution: Either the I-O module or the CPU can “take control” of the memory bus. </a:t>
            </a:r>
          </a:p>
          <a:p>
            <a:r>
              <a:rPr lang="en-US" dirty="0"/>
              <a:t>CPU and I-O module must test for “bus busy” before transferring data and wait if busy.</a:t>
            </a:r>
          </a:p>
        </p:txBody>
      </p:sp>
      <p:sp>
        <p:nvSpPr>
          <p:cNvPr id="5" name="Slide Number Placeholder 4"/>
          <p:cNvSpPr>
            <a:spLocks noGrp="1"/>
          </p:cNvSpPr>
          <p:nvPr>
            <p:ph type="sldNum" sz="quarter" idx="12"/>
          </p:nvPr>
        </p:nvSpPr>
        <p:spPr/>
        <p:txBody>
          <a:bodyPr/>
          <a:lstStyle/>
          <a:p>
            <a:fld id="{CE6CBA24-E18B-42AC-A34E-360F8A268393}" type="slidenum">
              <a:rPr lang="en-US" smtClean="0"/>
              <a:pPr/>
              <a:t>41</a:t>
            </a:fld>
            <a:endParaRPr lang="en-US"/>
          </a:p>
        </p:txBody>
      </p:sp>
    </p:spTree>
    <p:extLst>
      <p:ext uri="{BB962C8B-B14F-4D97-AF65-F5344CB8AC3E}">
        <p14:creationId xmlns:p14="http://schemas.microsoft.com/office/powerpoint/2010/main" val="388647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animEffect transition="in" filter="fade">
                                      <p:cBhvr>
                                        <p:cTn id="7" dur="500"/>
                                        <p:tgtEl>
                                          <p:spTgt spid="378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1">
                                            <p:txEl>
                                              <p:pRg st="2" end="2"/>
                                            </p:txEl>
                                          </p:spTgt>
                                        </p:tgtEl>
                                        <p:attrNameLst>
                                          <p:attrName>style.visibility</p:attrName>
                                        </p:attrNameLst>
                                      </p:cBhvr>
                                      <p:to>
                                        <p:strVal val="visible"/>
                                      </p:to>
                                    </p:set>
                                    <p:animEffect transition="in" filter="fade">
                                      <p:cBhvr>
                                        <p:cTn id="12" dur="500"/>
                                        <p:tgtEl>
                                          <p:spTgt spid="378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91">
                                            <p:txEl>
                                              <p:pRg st="3" end="3"/>
                                            </p:txEl>
                                          </p:spTgt>
                                        </p:tgtEl>
                                        <p:attrNameLst>
                                          <p:attrName>style.visibility</p:attrName>
                                        </p:attrNameLst>
                                      </p:cBhvr>
                                      <p:to>
                                        <p:strVal val="visible"/>
                                      </p:to>
                                    </p:set>
                                    <p:animEffect transition="in" filter="fade">
                                      <p:cBhvr>
                                        <p:cTn id="17" dur="500"/>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12C40-3811-9019-9AEA-4E5C82EB68AA}"/>
              </a:ext>
            </a:extLst>
          </p:cNvPr>
          <p:cNvSpPr>
            <a:spLocks noGrp="1"/>
          </p:cNvSpPr>
          <p:nvPr>
            <p:ph type="title"/>
          </p:nvPr>
        </p:nvSpPr>
        <p:spPr/>
        <p:txBody>
          <a:bodyPr/>
          <a:lstStyle/>
          <a:p>
            <a:r>
              <a:rPr lang="en-US" dirty="0"/>
              <a:t>Cache Coherence</a:t>
            </a:r>
          </a:p>
        </p:txBody>
      </p:sp>
      <p:sp>
        <p:nvSpPr>
          <p:cNvPr id="3" name="Content Placeholder 2">
            <a:extLst>
              <a:ext uri="{FF2B5EF4-FFF2-40B4-BE49-F238E27FC236}">
                <a16:creationId xmlns:a16="http://schemas.microsoft.com/office/drawing/2014/main" id="{4C64FB87-CDA3-298F-273C-0F03ECD82B5C}"/>
              </a:ext>
            </a:extLst>
          </p:cNvPr>
          <p:cNvSpPr>
            <a:spLocks noGrp="1"/>
          </p:cNvSpPr>
          <p:nvPr>
            <p:ph idx="1"/>
          </p:nvPr>
        </p:nvSpPr>
        <p:spPr>
          <a:xfrm>
            <a:off x="457200" y="1600200"/>
            <a:ext cx="8534400" cy="4525963"/>
          </a:xfrm>
        </p:spPr>
        <p:txBody>
          <a:bodyPr>
            <a:normAutofit/>
          </a:bodyPr>
          <a:lstStyle/>
          <a:p>
            <a:r>
              <a:rPr lang="en-US" sz="2700" dirty="0"/>
              <a:t>All but the smallest computers have one or more levels of cache memory.</a:t>
            </a:r>
          </a:p>
          <a:p>
            <a:r>
              <a:rPr lang="en-US" sz="2700" dirty="0"/>
              <a:t>If the DMA controller updates an area of memory that is also cached…</a:t>
            </a:r>
          </a:p>
          <a:p>
            <a:r>
              <a:rPr lang="en-US" sz="2700" dirty="0"/>
              <a:t>…the cached value no longer matches memory.</a:t>
            </a:r>
          </a:p>
          <a:p>
            <a:r>
              <a:rPr lang="en-US" sz="2700" dirty="0"/>
              <a:t>Being sure cache and main memory match is called </a:t>
            </a:r>
            <a:r>
              <a:rPr lang="en-US" sz="2700" i="1" dirty="0"/>
              <a:t>cache coherence</a:t>
            </a:r>
            <a:r>
              <a:rPr lang="en-US" sz="2700" dirty="0"/>
              <a:t>.</a:t>
            </a:r>
          </a:p>
          <a:p>
            <a:r>
              <a:rPr lang="en-US" sz="2700" dirty="0"/>
              <a:t>Hardware could invalidate cache entries.</a:t>
            </a:r>
          </a:p>
          <a:p>
            <a:r>
              <a:rPr lang="en-US" sz="2700" dirty="0"/>
              <a:t>The OS is aware of DMA transfers and could invalidate cache entries.</a:t>
            </a:r>
          </a:p>
        </p:txBody>
      </p:sp>
    </p:spTree>
    <p:extLst>
      <p:ext uri="{BB962C8B-B14F-4D97-AF65-F5344CB8AC3E}">
        <p14:creationId xmlns:p14="http://schemas.microsoft.com/office/powerpoint/2010/main" val="4146354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A3F65-28D9-FFA8-5F7E-49C62A3DA3CF}"/>
              </a:ext>
            </a:extLst>
          </p:cNvPr>
          <p:cNvSpPr>
            <a:spLocks noGrp="1"/>
          </p:cNvSpPr>
          <p:nvPr>
            <p:ph type="title"/>
          </p:nvPr>
        </p:nvSpPr>
        <p:spPr/>
        <p:txBody>
          <a:bodyPr/>
          <a:lstStyle/>
          <a:p>
            <a:r>
              <a:rPr lang="en-US" dirty="0"/>
              <a:t>I-O Channels</a:t>
            </a:r>
          </a:p>
        </p:txBody>
      </p:sp>
      <p:sp>
        <p:nvSpPr>
          <p:cNvPr id="3" name="Content Placeholder 2">
            <a:extLst>
              <a:ext uri="{FF2B5EF4-FFF2-40B4-BE49-F238E27FC236}">
                <a16:creationId xmlns:a16="http://schemas.microsoft.com/office/drawing/2014/main" id="{B51A16FF-3E58-4B87-EDA4-0410FE0B89FD}"/>
              </a:ext>
            </a:extLst>
          </p:cNvPr>
          <p:cNvSpPr>
            <a:spLocks noGrp="1"/>
          </p:cNvSpPr>
          <p:nvPr>
            <p:ph idx="1"/>
          </p:nvPr>
        </p:nvSpPr>
        <p:spPr/>
        <p:txBody>
          <a:bodyPr/>
          <a:lstStyle/>
          <a:p>
            <a:r>
              <a:rPr lang="en-US" dirty="0"/>
              <a:t>Mainframes take a different approach: the </a:t>
            </a:r>
            <a:br>
              <a:rPr lang="en-US" dirty="0"/>
            </a:br>
            <a:r>
              <a:rPr lang="en-US" dirty="0"/>
              <a:t>I-O channel.</a:t>
            </a:r>
          </a:p>
          <a:p>
            <a:r>
              <a:rPr lang="en-US" dirty="0"/>
              <a:t>An I-O channel is itself a computer, programmed to handle the details of input and output and capable of controlling many devices, extending the concept of DMA.</a:t>
            </a:r>
          </a:p>
          <a:p>
            <a:r>
              <a:rPr lang="en-US" dirty="0"/>
              <a:t>That is how bank and airline mainframes handle thousands of terminals and hundreds of disks.</a:t>
            </a:r>
          </a:p>
        </p:txBody>
      </p:sp>
    </p:spTree>
    <p:extLst>
      <p:ext uri="{BB962C8B-B14F-4D97-AF65-F5344CB8AC3E}">
        <p14:creationId xmlns:p14="http://schemas.microsoft.com/office/powerpoint/2010/main" val="963888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28A58-21C7-625D-0548-95844EC36333}"/>
              </a:ext>
            </a:extLst>
          </p:cNvPr>
          <p:cNvSpPr>
            <a:spLocks noGrp="1"/>
          </p:cNvSpPr>
          <p:nvPr>
            <p:ph type="title"/>
          </p:nvPr>
        </p:nvSpPr>
        <p:spPr/>
        <p:txBody>
          <a:bodyPr/>
          <a:lstStyle/>
          <a:p>
            <a:r>
              <a:rPr lang="en-US" dirty="0"/>
              <a:t>I-O Buses</a:t>
            </a:r>
          </a:p>
        </p:txBody>
      </p:sp>
      <p:sp>
        <p:nvSpPr>
          <p:cNvPr id="3" name="Content Placeholder 2">
            <a:extLst>
              <a:ext uri="{FF2B5EF4-FFF2-40B4-BE49-F238E27FC236}">
                <a16:creationId xmlns:a16="http://schemas.microsoft.com/office/drawing/2014/main" id="{FD568A36-6E1A-44C8-5AFF-7387FFD36CF3}"/>
              </a:ext>
            </a:extLst>
          </p:cNvPr>
          <p:cNvSpPr>
            <a:spLocks noGrp="1"/>
          </p:cNvSpPr>
          <p:nvPr>
            <p:ph idx="1"/>
          </p:nvPr>
        </p:nvSpPr>
        <p:spPr/>
        <p:txBody>
          <a:bodyPr/>
          <a:lstStyle/>
          <a:p>
            <a:r>
              <a:rPr lang="en-US" sz="2800" dirty="0"/>
              <a:t>I-O buses are specialized buses used to connect I-O devices.</a:t>
            </a:r>
          </a:p>
          <a:p>
            <a:r>
              <a:rPr lang="en-US" sz="2800" dirty="0"/>
              <a:t>Principal characteristics are:</a:t>
            </a:r>
          </a:p>
          <a:p>
            <a:pPr lvl="1"/>
            <a:r>
              <a:rPr lang="en-US" dirty="0"/>
              <a:t>Signaling speed</a:t>
            </a:r>
          </a:p>
          <a:p>
            <a:pPr lvl="1"/>
            <a:r>
              <a:rPr lang="en-US" dirty="0"/>
              <a:t>Serial or parallel transmission</a:t>
            </a:r>
          </a:p>
          <a:p>
            <a:pPr lvl="1"/>
            <a:r>
              <a:rPr lang="en-US" dirty="0"/>
              <a:t>Single or multiple device connection.</a:t>
            </a:r>
          </a:p>
          <a:p>
            <a:r>
              <a:rPr lang="en-US" sz="2800" dirty="0"/>
              <a:t>Modern buses use serial transmission.</a:t>
            </a:r>
          </a:p>
          <a:p>
            <a:r>
              <a:rPr lang="en-US" sz="2800" dirty="0"/>
              <a:t>If multiple devices are connected, bus arbitration circuitry is needed.</a:t>
            </a:r>
          </a:p>
          <a:p>
            <a:endParaRPr lang="en-US" dirty="0"/>
          </a:p>
        </p:txBody>
      </p:sp>
    </p:spTree>
    <p:extLst>
      <p:ext uri="{BB962C8B-B14F-4D97-AF65-F5344CB8AC3E}">
        <p14:creationId xmlns:p14="http://schemas.microsoft.com/office/powerpoint/2010/main" val="665159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919F7-1C64-EA03-CCA6-E2EB46252CF0}"/>
              </a:ext>
            </a:extLst>
          </p:cNvPr>
          <p:cNvSpPr>
            <a:spLocks noGrp="1"/>
          </p:cNvSpPr>
          <p:nvPr>
            <p:ph type="title"/>
          </p:nvPr>
        </p:nvSpPr>
        <p:spPr/>
        <p:txBody>
          <a:bodyPr/>
          <a:lstStyle/>
          <a:p>
            <a:r>
              <a:rPr lang="en-US" dirty="0"/>
              <a:t>Bus Flavors</a:t>
            </a:r>
          </a:p>
        </p:txBody>
      </p:sp>
      <p:sp>
        <p:nvSpPr>
          <p:cNvPr id="3" name="Content Placeholder 2">
            <a:extLst>
              <a:ext uri="{FF2B5EF4-FFF2-40B4-BE49-F238E27FC236}">
                <a16:creationId xmlns:a16="http://schemas.microsoft.com/office/drawing/2014/main" id="{4463BB43-3936-F40A-6EC1-E7DC79D688B7}"/>
              </a:ext>
            </a:extLst>
          </p:cNvPr>
          <p:cNvSpPr>
            <a:spLocks noGrp="1"/>
          </p:cNvSpPr>
          <p:nvPr>
            <p:ph idx="1"/>
          </p:nvPr>
        </p:nvSpPr>
        <p:spPr/>
        <p:txBody>
          <a:bodyPr/>
          <a:lstStyle/>
          <a:p>
            <a:r>
              <a:rPr lang="en-US" dirty="0"/>
              <a:t>General purpose:</a:t>
            </a:r>
          </a:p>
          <a:p>
            <a:pPr lvl="1"/>
            <a:r>
              <a:rPr lang="en-US" dirty="0"/>
              <a:t>USB: universal serial bus.</a:t>
            </a:r>
          </a:p>
          <a:p>
            <a:pPr lvl="1"/>
            <a:r>
              <a:rPr lang="en-US" dirty="0" err="1"/>
              <a:t>SATA</a:t>
            </a:r>
            <a:r>
              <a:rPr lang="en-US" dirty="0"/>
              <a:t>: serial ATA.</a:t>
            </a:r>
          </a:p>
          <a:p>
            <a:pPr lvl="1"/>
            <a:r>
              <a:rPr lang="en-US" dirty="0"/>
              <a:t>PCIe: PCI Express.</a:t>
            </a:r>
          </a:p>
          <a:p>
            <a:r>
              <a:rPr lang="en-US" dirty="0"/>
              <a:t>Buses for display connection:</a:t>
            </a:r>
          </a:p>
          <a:p>
            <a:pPr lvl="1"/>
            <a:r>
              <a:rPr lang="en-US" dirty="0"/>
              <a:t>HDMI: high-definition multimedia interface.</a:t>
            </a:r>
          </a:p>
          <a:p>
            <a:pPr lvl="1"/>
            <a:r>
              <a:rPr lang="en-US" dirty="0"/>
              <a:t>DisplayPort.</a:t>
            </a:r>
          </a:p>
        </p:txBody>
      </p:sp>
    </p:spTree>
    <p:extLst>
      <p:ext uri="{BB962C8B-B14F-4D97-AF65-F5344CB8AC3E}">
        <p14:creationId xmlns:p14="http://schemas.microsoft.com/office/powerpoint/2010/main" val="9330497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9B94-B44C-152D-C386-5E72B75EFDF8}"/>
              </a:ext>
            </a:extLst>
          </p:cNvPr>
          <p:cNvSpPr>
            <a:spLocks noGrp="1"/>
          </p:cNvSpPr>
          <p:nvPr>
            <p:ph type="title"/>
          </p:nvPr>
        </p:nvSpPr>
        <p:spPr/>
        <p:txBody>
          <a:bodyPr/>
          <a:lstStyle/>
          <a:p>
            <a:r>
              <a:rPr lang="en-US" dirty="0"/>
              <a:t>Universal Serial Bus</a:t>
            </a:r>
          </a:p>
        </p:txBody>
      </p:sp>
      <p:sp>
        <p:nvSpPr>
          <p:cNvPr id="3" name="Content Placeholder 2">
            <a:extLst>
              <a:ext uri="{FF2B5EF4-FFF2-40B4-BE49-F238E27FC236}">
                <a16:creationId xmlns:a16="http://schemas.microsoft.com/office/drawing/2014/main" id="{B689EA9C-98FB-0360-F5DC-32628279E315}"/>
              </a:ext>
            </a:extLst>
          </p:cNvPr>
          <p:cNvSpPr>
            <a:spLocks noGrp="1"/>
          </p:cNvSpPr>
          <p:nvPr>
            <p:ph idx="1"/>
          </p:nvPr>
        </p:nvSpPr>
        <p:spPr/>
        <p:txBody>
          <a:bodyPr/>
          <a:lstStyle/>
          <a:p>
            <a:r>
              <a:rPr lang="en-US" sz="2800" dirty="0"/>
              <a:t>Initially developed</a:t>
            </a:r>
            <a:br>
              <a:rPr lang="en-US" sz="2800" dirty="0"/>
            </a:br>
            <a:r>
              <a:rPr lang="en-US" sz="2800" dirty="0"/>
              <a:t>(1990s) for low speed, </a:t>
            </a:r>
            <a:br>
              <a:rPr lang="en-US" sz="2800" dirty="0"/>
            </a:br>
            <a:r>
              <a:rPr lang="en-US" sz="2800" dirty="0"/>
              <a:t>low power devices like </a:t>
            </a:r>
            <a:br>
              <a:rPr lang="en-US" sz="2800" dirty="0"/>
            </a:br>
            <a:r>
              <a:rPr lang="en-US" sz="2800" dirty="0"/>
              <a:t>keyboards and mice.  </a:t>
            </a:r>
            <a:br>
              <a:rPr lang="en-US" sz="2800" dirty="0"/>
            </a:br>
            <a:r>
              <a:rPr lang="en-US" sz="2800" dirty="0"/>
              <a:t>Could deliver 5 volts of </a:t>
            </a:r>
            <a:br>
              <a:rPr lang="en-US" sz="2800" dirty="0"/>
            </a:br>
            <a:r>
              <a:rPr lang="en-US" sz="2800" dirty="0"/>
              <a:t>power at low current.</a:t>
            </a:r>
          </a:p>
          <a:p>
            <a:r>
              <a:rPr lang="en-US" sz="2800" dirty="0"/>
              <a:t>A (host) and B (device) connectors.</a:t>
            </a:r>
          </a:p>
          <a:p>
            <a:r>
              <a:rPr lang="en-US" sz="2800" dirty="0"/>
              <a:t>Original design had one host, one or more peripheral devices.</a:t>
            </a:r>
          </a:p>
          <a:p>
            <a:r>
              <a:rPr lang="en-US" sz="2800" dirty="0"/>
              <a:t>USB hubs can support up to 127 devices.</a:t>
            </a:r>
          </a:p>
          <a:p>
            <a:endParaRPr lang="en-US" dirty="0"/>
          </a:p>
        </p:txBody>
      </p:sp>
      <p:pic>
        <p:nvPicPr>
          <p:cNvPr id="5" name="Picture 4" descr="A picture containing adapter&#10;&#10;Description automatically generated">
            <a:extLst>
              <a:ext uri="{FF2B5EF4-FFF2-40B4-BE49-F238E27FC236}">
                <a16:creationId xmlns:a16="http://schemas.microsoft.com/office/drawing/2014/main" id="{D5AABA99-7B75-80E4-FE3F-B381899E4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981200"/>
            <a:ext cx="3927764" cy="1797354"/>
          </a:xfrm>
          <a:prstGeom prst="rect">
            <a:avLst/>
          </a:prstGeom>
        </p:spPr>
      </p:pic>
    </p:spTree>
    <p:extLst>
      <p:ext uri="{BB962C8B-B14F-4D97-AF65-F5344CB8AC3E}">
        <p14:creationId xmlns:p14="http://schemas.microsoft.com/office/powerpoint/2010/main" val="8605230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A1DB7-9DDB-379F-1BCC-C55AB375492B}"/>
              </a:ext>
            </a:extLst>
          </p:cNvPr>
          <p:cNvSpPr>
            <a:spLocks noGrp="1"/>
          </p:cNvSpPr>
          <p:nvPr>
            <p:ph type="title"/>
          </p:nvPr>
        </p:nvSpPr>
        <p:spPr/>
        <p:txBody>
          <a:bodyPr/>
          <a:lstStyle/>
          <a:p>
            <a:r>
              <a:rPr lang="en-US" dirty="0"/>
              <a:t>USB Development</a:t>
            </a:r>
          </a:p>
        </p:txBody>
      </p:sp>
      <p:sp>
        <p:nvSpPr>
          <p:cNvPr id="3" name="Content Placeholder 2">
            <a:extLst>
              <a:ext uri="{FF2B5EF4-FFF2-40B4-BE49-F238E27FC236}">
                <a16:creationId xmlns:a16="http://schemas.microsoft.com/office/drawing/2014/main" id="{3621DC6F-08C3-5404-EDED-C6CF4D6F94F4}"/>
              </a:ext>
            </a:extLst>
          </p:cNvPr>
          <p:cNvSpPr>
            <a:spLocks noGrp="1"/>
          </p:cNvSpPr>
          <p:nvPr>
            <p:ph idx="1"/>
          </p:nvPr>
        </p:nvSpPr>
        <p:spPr/>
        <p:txBody>
          <a:bodyPr/>
          <a:lstStyle/>
          <a:p>
            <a:r>
              <a:rPr lang="en-US" dirty="0"/>
              <a:t>USB 2 could provide speeds of 480 Mb/sec.</a:t>
            </a:r>
          </a:p>
          <a:p>
            <a:r>
              <a:rPr lang="en-US" dirty="0"/>
              <a:t>USB 3.2 up to 20 Gb/sec. with shielded and short cables.</a:t>
            </a:r>
          </a:p>
          <a:p>
            <a:r>
              <a:rPr lang="en-US" dirty="0"/>
              <a:t>USB4 up to 40 Gb/sec.</a:t>
            </a:r>
          </a:p>
          <a:p>
            <a:r>
              <a:rPr lang="en-US" dirty="0"/>
              <a:t>USB4 can “tunnel” DisplayPort and PCIe connections.</a:t>
            </a:r>
          </a:p>
          <a:p>
            <a:r>
              <a:rPr lang="en-US" dirty="0"/>
              <a:t>Power delivery standard (USB PD) can deliver up to 100 Watts of power, 20 volts at 5 amperes.</a:t>
            </a:r>
          </a:p>
        </p:txBody>
      </p:sp>
    </p:spTree>
    <p:extLst>
      <p:ext uri="{BB962C8B-B14F-4D97-AF65-F5344CB8AC3E}">
        <p14:creationId xmlns:p14="http://schemas.microsoft.com/office/powerpoint/2010/main" val="646376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B198A-6547-9C50-9C65-0DCAD533867E}"/>
              </a:ext>
            </a:extLst>
          </p:cNvPr>
          <p:cNvSpPr>
            <a:spLocks noGrp="1"/>
          </p:cNvSpPr>
          <p:nvPr>
            <p:ph type="title"/>
          </p:nvPr>
        </p:nvSpPr>
        <p:spPr/>
        <p:txBody>
          <a:bodyPr/>
          <a:lstStyle/>
          <a:p>
            <a:r>
              <a:rPr lang="en-US" dirty="0"/>
              <a:t>USB C</a:t>
            </a:r>
          </a:p>
        </p:txBody>
      </p:sp>
      <p:sp>
        <p:nvSpPr>
          <p:cNvPr id="3" name="Content Placeholder 2">
            <a:extLst>
              <a:ext uri="{FF2B5EF4-FFF2-40B4-BE49-F238E27FC236}">
                <a16:creationId xmlns:a16="http://schemas.microsoft.com/office/drawing/2014/main" id="{48DD62DA-B346-4DDB-F1AE-CE120E633D23}"/>
              </a:ext>
            </a:extLst>
          </p:cNvPr>
          <p:cNvSpPr>
            <a:spLocks noGrp="1"/>
          </p:cNvSpPr>
          <p:nvPr>
            <p:ph idx="1"/>
          </p:nvPr>
        </p:nvSpPr>
        <p:spPr/>
        <p:txBody>
          <a:bodyPr/>
          <a:lstStyle/>
          <a:p>
            <a:r>
              <a:rPr lang="en-US" sz="2800" dirty="0"/>
              <a:t>USB C is a connector type.</a:t>
            </a:r>
          </a:p>
          <a:p>
            <a:r>
              <a:rPr lang="en-US" sz="2800" dirty="0"/>
              <a:t>Connectors are rotationally </a:t>
            </a:r>
            <a:br>
              <a:rPr lang="en-US" sz="2800" dirty="0"/>
            </a:br>
            <a:r>
              <a:rPr lang="en-US" sz="2800" dirty="0"/>
              <a:t>symmetric.</a:t>
            </a:r>
          </a:p>
          <a:p>
            <a:r>
              <a:rPr lang="en-US" sz="2800" dirty="0"/>
              <a:t>No distinction between host </a:t>
            </a:r>
            <a:br>
              <a:rPr lang="en-US" sz="2800" dirty="0"/>
            </a:br>
            <a:r>
              <a:rPr lang="en-US" sz="2800" dirty="0"/>
              <a:t>and device ends.</a:t>
            </a:r>
          </a:p>
          <a:p>
            <a:r>
              <a:rPr lang="en-US" sz="2800" dirty="0"/>
              <a:t>24 pins, including four shielded data pairs.</a:t>
            </a:r>
          </a:p>
          <a:p>
            <a:r>
              <a:rPr lang="en-US" sz="2800" dirty="0"/>
              <a:t>Power negotiated by devices on cable.</a:t>
            </a:r>
          </a:p>
          <a:p>
            <a:r>
              <a:rPr lang="en-US" sz="2800" dirty="0"/>
              <a:t>Embedded E-Mark circuit </a:t>
            </a:r>
            <a:r>
              <a:rPr lang="en-US" sz="2800"/>
              <a:t>identifies cable.</a:t>
            </a:r>
            <a:endParaRPr lang="en-US" sz="2800" dirty="0"/>
          </a:p>
          <a:p>
            <a:r>
              <a:rPr lang="en-US" sz="2800" dirty="0"/>
              <a:t>Compatible with Thunderbolt specification.</a:t>
            </a:r>
          </a:p>
          <a:p>
            <a:endParaRPr lang="en-US" sz="2800" dirty="0"/>
          </a:p>
          <a:p>
            <a:endParaRPr lang="en-US" dirty="0"/>
          </a:p>
          <a:p>
            <a:endParaRPr lang="en-US" dirty="0"/>
          </a:p>
        </p:txBody>
      </p:sp>
      <p:pic>
        <p:nvPicPr>
          <p:cNvPr id="4" name="Picture 3" descr="A picture of a USB C male connector depicting the symmetrical nature of the connector.">
            <a:extLst>
              <a:ext uri="{FF2B5EF4-FFF2-40B4-BE49-F238E27FC236}">
                <a16:creationId xmlns:a16="http://schemas.microsoft.com/office/drawing/2014/main" id="{9A209966-5F2D-47E9-A351-93510EE715F1}"/>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6019800" y="1943100"/>
            <a:ext cx="2228850" cy="1485900"/>
          </a:xfrm>
          <a:prstGeom prst="rect">
            <a:avLst/>
          </a:prstGeom>
        </p:spPr>
      </p:pic>
    </p:spTree>
    <p:extLst>
      <p:ext uri="{BB962C8B-B14F-4D97-AF65-F5344CB8AC3E}">
        <p14:creationId xmlns:p14="http://schemas.microsoft.com/office/powerpoint/2010/main" val="18262548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4D562-F1FC-7AE8-FD17-ADAC187AE23C}"/>
              </a:ext>
            </a:extLst>
          </p:cNvPr>
          <p:cNvSpPr>
            <a:spLocks noGrp="1"/>
          </p:cNvSpPr>
          <p:nvPr>
            <p:ph type="title"/>
          </p:nvPr>
        </p:nvSpPr>
        <p:spPr/>
        <p:txBody>
          <a:bodyPr/>
          <a:lstStyle/>
          <a:p>
            <a:r>
              <a:rPr lang="en-US" dirty="0"/>
              <a:t>USB Dangers</a:t>
            </a:r>
          </a:p>
        </p:txBody>
      </p:sp>
      <p:sp>
        <p:nvSpPr>
          <p:cNvPr id="3" name="Content Placeholder 2">
            <a:extLst>
              <a:ext uri="{FF2B5EF4-FFF2-40B4-BE49-F238E27FC236}">
                <a16:creationId xmlns:a16="http://schemas.microsoft.com/office/drawing/2014/main" id="{E0F7D900-9F5E-F601-4E43-A071FDBADA79}"/>
              </a:ext>
            </a:extLst>
          </p:cNvPr>
          <p:cNvSpPr>
            <a:spLocks noGrp="1"/>
          </p:cNvSpPr>
          <p:nvPr>
            <p:ph idx="1"/>
          </p:nvPr>
        </p:nvSpPr>
        <p:spPr>
          <a:xfrm>
            <a:off x="457200" y="1600200"/>
            <a:ext cx="8382000" cy="4525963"/>
          </a:xfrm>
        </p:spPr>
        <p:txBody>
          <a:bodyPr/>
          <a:lstStyle/>
          <a:p>
            <a:r>
              <a:rPr lang="en-US" dirty="0"/>
              <a:t>100 Watts of power is a lot!</a:t>
            </a:r>
          </a:p>
          <a:p>
            <a:r>
              <a:rPr lang="en-US" dirty="0"/>
              <a:t>There are substandard cables that can cause equipment damage or even fires.</a:t>
            </a:r>
          </a:p>
          <a:p>
            <a:r>
              <a:rPr lang="en-US" dirty="0"/>
              <a:t>Look for the “USB Certified” mark to avoid substandard cables.</a:t>
            </a:r>
          </a:p>
          <a:p>
            <a:r>
              <a:rPr lang="en-US" dirty="0"/>
              <a:t>Be careful of adapters, particularly USB-C to USB-A.</a:t>
            </a:r>
          </a:p>
          <a:p>
            <a:r>
              <a:rPr lang="en-US" dirty="0"/>
              <a:t>Read the USB section of the assigned reading!</a:t>
            </a:r>
          </a:p>
        </p:txBody>
      </p:sp>
    </p:spTree>
    <p:extLst>
      <p:ext uri="{BB962C8B-B14F-4D97-AF65-F5344CB8AC3E}">
        <p14:creationId xmlns:p14="http://schemas.microsoft.com/office/powerpoint/2010/main" val="2434137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I-O Issues</a:t>
            </a:r>
          </a:p>
        </p:txBody>
      </p:sp>
      <p:sp>
        <p:nvSpPr>
          <p:cNvPr id="6147" name="Rectangle 3"/>
          <p:cNvSpPr>
            <a:spLocks noGrp="1" noChangeArrowheads="1"/>
          </p:cNvSpPr>
          <p:nvPr>
            <p:ph idx="1"/>
          </p:nvPr>
        </p:nvSpPr>
        <p:spPr>
          <a:xfrm>
            <a:off x="457200" y="1600200"/>
            <a:ext cx="8305800" cy="4525963"/>
          </a:xfrm>
        </p:spPr>
        <p:txBody>
          <a:bodyPr/>
          <a:lstStyle/>
          <a:p>
            <a:r>
              <a:rPr lang="en-US" dirty="0"/>
              <a:t>Several devices can perform I/O simultaneously.</a:t>
            </a:r>
          </a:p>
          <a:p>
            <a:r>
              <a:rPr lang="en-US" dirty="0"/>
              <a:t>Unexpected (asynchronous) input.</a:t>
            </a:r>
          </a:p>
          <a:p>
            <a:r>
              <a:rPr lang="en-US" dirty="0"/>
              <a:t>Various input formats.</a:t>
            </a:r>
          </a:p>
          <a:p>
            <a:r>
              <a:rPr lang="en-US" dirty="0"/>
              <a:t>Status information needed for each device.</a:t>
            </a:r>
          </a:p>
          <a:p>
            <a:r>
              <a:rPr lang="en-US" dirty="0"/>
              <a:t>Actual I-O is almost always performed by the operating system on behalf of applications.</a:t>
            </a:r>
          </a:p>
          <a:p>
            <a:endParaRPr lang="en-US" dirty="0"/>
          </a:p>
        </p:txBody>
      </p:sp>
      <p:sp>
        <p:nvSpPr>
          <p:cNvPr id="5" name="Slide Number Placeholder 4"/>
          <p:cNvSpPr>
            <a:spLocks noGrp="1"/>
          </p:cNvSpPr>
          <p:nvPr>
            <p:ph type="sldNum" sz="quarter" idx="12"/>
          </p:nvPr>
        </p:nvSpPr>
        <p:spPr/>
        <p:txBody>
          <a:bodyPr/>
          <a:lstStyle/>
          <a:p>
            <a:fld id="{CE6CBA24-E18B-42AC-A34E-360F8A268393}" type="slidenum">
              <a:rPr lang="en-US" smtClean="0"/>
              <a:pPr/>
              <a:t>5</a:t>
            </a:fld>
            <a:endParaRPr lang="en-US"/>
          </a:p>
        </p:txBody>
      </p:sp>
    </p:spTree>
    <p:extLst>
      <p:ext uri="{BB962C8B-B14F-4D97-AF65-F5344CB8AC3E}">
        <p14:creationId xmlns:p14="http://schemas.microsoft.com/office/powerpoint/2010/main" val="14044112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29276-C4BB-9B4A-A173-3EBEA9725D87}"/>
              </a:ext>
            </a:extLst>
          </p:cNvPr>
          <p:cNvSpPr>
            <a:spLocks noGrp="1"/>
          </p:cNvSpPr>
          <p:nvPr>
            <p:ph type="title"/>
          </p:nvPr>
        </p:nvSpPr>
        <p:spPr/>
        <p:txBody>
          <a:bodyPr/>
          <a:lstStyle/>
          <a:p>
            <a:r>
              <a:rPr lang="en-US" dirty="0" err="1"/>
              <a:t>SATA</a:t>
            </a:r>
            <a:r>
              <a:rPr lang="en-US" dirty="0"/>
              <a:t> Bus</a:t>
            </a:r>
          </a:p>
        </p:txBody>
      </p:sp>
      <p:sp>
        <p:nvSpPr>
          <p:cNvPr id="3" name="Content Placeholder 2">
            <a:extLst>
              <a:ext uri="{FF2B5EF4-FFF2-40B4-BE49-F238E27FC236}">
                <a16:creationId xmlns:a16="http://schemas.microsoft.com/office/drawing/2014/main" id="{F71E4280-1F3F-0F69-9C92-75181431F7D0}"/>
              </a:ext>
            </a:extLst>
          </p:cNvPr>
          <p:cNvSpPr>
            <a:spLocks noGrp="1"/>
          </p:cNvSpPr>
          <p:nvPr>
            <p:ph idx="1"/>
          </p:nvPr>
        </p:nvSpPr>
        <p:spPr/>
        <p:txBody>
          <a:bodyPr/>
          <a:lstStyle/>
          <a:p>
            <a:r>
              <a:rPr lang="en-US" dirty="0"/>
              <a:t>Intended for mass storage devices lie disks, optical drives, solid-state storage.</a:t>
            </a:r>
          </a:p>
          <a:p>
            <a:r>
              <a:rPr lang="en-US" dirty="0"/>
              <a:t>Replaced the (parallel) ATA/IDE bus.</a:t>
            </a:r>
          </a:p>
          <a:p>
            <a:r>
              <a:rPr lang="en-US" dirty="0"/>
              <a:t>Compatible with ATA software, but not hardware.</a:t>
            </a:r>
          </a:p>
          <a:p>
            <a:r>
              <a:rPr lang="en-US" dirty="0"/>
              <a:t>Current speeds up to 600 MiB/second.</a:t>
            </a:r>
          </a:p>
          <a:p>
            <a:r>
              <a:rPr lang="en-US" dirty="0" err="1"/>
              <a:t>SATA</a:t>
            </a:r>
            <a:r>
              <a:rPr lang="en-US" dirty="0"/>
              <a:t> Express accepts either </a:t>
            </a:r>
            <a:r>
              <a:rPr lang="en-US" dirty="0" err="1"/>
              <a:t>SATA</a:t>
            </a:r>
            <a:r>
              <a:rPr lang="en-US" dirty="0"/>
              <a:t> or PCIe devices, speeds up to 16 GiB/second.</a:t>
            </a:r>
          </a:p>
        </p:txBody>
      </p:sp>
    </p:spTree>
    <p:extLst>
      <p:ext uri="{BB962C8B-B14F-4D97-AF65-F5344CB8AC3E}">
        <p14:creationId xmlns:p14="http://schemas.microsoft.com/office/powerpoint/2010/main" val="36444765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PCI Express (</a:t>
            </a:r>
            <a:r>
              <a:rPr lang="en-US" dirty="0" err="1"/>
              <a:t>PCIe</a:t>
            </a:r>
            <a:r>
              <a:rPr lang="en-US" dirty="0"/>
              <a:t>)</a:t>
            </a:r>
          </a:p>
        </p:txBody>
      </p:sp>
      <p:sp>
        <p:nvSpPr>
          <p:cNvPr id="3" name="Content Placeholder 2"/>
          <p:cNvSpPr>
            <a:spLocks noGrp="1"/>
          </p:cNvSpPr>
          <p:nvPr>
            <p:ph idx="1"/>
          </p:nvPr>
        </p:nvSpPr>
        <p:spPr/>
        <p:txBody>
          <a:bodyPr>
            <a:normAutofit fontScale="92500"/>
          </a:bodyPr>
          <a:lstStyle/>
          <a:p>
            <a:r>
              <a:rPr lang="en-US" dirty="0"/>
              <a:t>A serial/parallel computer expansion (internal) bus</a:t>
            </a:r>
          </a:p>
          <a:p>
            <a:r>
              <a:rPr lang="en-US" dirty="0"/>
              <a:t>Full duplex operation over two simplex paths, one each direction.</a:t>
            </a:r>
          </a:p>
          <a:p>
            <a:r>
              <a:rPr lang="en-US" dirty="0"/>
              <a:t>Each pair is a “lane.”</a:t>
            </a:r>
          </a:p>
          <a:p>
            <a:r>
              <a:rPr lang="en-US" dirty="0"/>
              <a:t>A “link” may be </a:t>
            </a:r>
            <a:br>
              <a:rPr lang="en-US" dirty="0"/>
            </a:br>
            <a:r>
              <a:rPr lang="en-US" dirty="0"/>
              <a:t>one to 32 lanes.</a:t>
            </a:r>
          </a:p>
          <a:p>
            <a:r>
              <a:rPr lang="en-US" dirty="0"/>
              <a:t>Lanes transmit byte</a:t>
            </a:r>
            <a:br>
              <a:rPr lang="en-US" dirty="0"/>
            </a:br>
            <a:r>
              <a:rPr lang="en-US" dirty="0"/>
              <a:t>streams</a:t>
            </a:r>
          </a:p>
        </p:txBody>
      </p:sp>
      <p:sp>
        <p:nvSpPr>
          <p:cNvPr id="4" name="Slide Number Placeholder 3"/>
          <p:cNvSpPr>
            <a:spLocks noGrp="1"/>
          </p:cNvSpPr>
          <p:nvPr>
            <p:ph type="sldNum" sz="quarter" idx="12"/>
          </p:nvPr>
        </p:nvSpPr>
        <p:spPr>
          <a:xfrm>
            <a:off x="6553200" y="6465422"/>
            <a:ext cx="2133600" cy="365126"/>
          </a:xfrm>
        </p:spPr>
        <p:txBody>
          <a:bodyPr/>
          <a:lstStyle/>
          <a:p>
            <a:fld id="{39C18E86-6B57-4714-A392-760938976BF2}" type="slidenum">
              <a:rPr lang="en-US" smtClean="0"/>
              <a:pPr/>
              <a:t>51</a:t>
            </a:fld>
            <a:endParaRPr lang="en-US" dirty="0"/>
          </a:p>
        </p:txBody>
      </p:sp>
      <p:pic>
        <p:nvPicPr>
          <p:cNvPr id="25602" name="Picture 2" descr="A depiction of a PCI Express data bus connecting 2 devices together with a wire with signal overlaid and lanes represen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036808"/>
            <a:ext cx="4149950" cy="31696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hlinkClick r:id="rId4"/>
          </p:cNvPr>
          <p:cNvSpPr txBox="1"/>
          <p:nvPr/>
        </p:nvSpPr>
        <p:spPr>
          <a:xfrm>
            <a:off x="4379071" y="6206478"/>
            <a:ext cx="4533816" cy="343829"/>
          </a:xfrm>
          <a:prstGeom prst="rect">
            <a:avLst/>
          </a:prstGeom>
          <a:noFill/>
        </p:spPr>
        <p:txBody>
          <a:bodyPr wrap="square" lIns="111904" tIns="55952" rIns="111904" bIns="55952" rtlCol="0">
            <a:spAutoFit/>
          </a:bodyPr>
          <a:lstStyle/>
          <a:p>
            <a:pPr algn="r"/>
            <a:r>
              <a:rPr lang="en-US" sz="1500" dirty="0">
                <a:latin typeface="+mj-lt"/>
                <a:hlinkClick r:id="rId4"/>
              </a:rPr>
              <a:t>https://en.wikipedia.org/wiki/PCI_Express</a:t>
            </a:r>
            <a:endParaRPr lang="en-US" sz="1500" dirty="0">
              <a:latin typeface="+mj-lt"/>
            </a:endParaRPr>
          </a:p>
        </p:txBody>
      </p:sp>
    </p:spTree>
    <p:extLst>
      <p:ext uri="{BB962C8B-B14F-4D97-AF65-F5344CB8AC3E}">
        <p14:creationId xmlns:p14="http://schemas.microsoft.com/office/powerpoint/2010/main" val="283605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E55B3-6A65-A88B-19A1-2C709306A409}"/>
              </a:ext>
            </a:extLst>
          </p:cNvPr>
          <p:cNvSpPr>
            <a:spLocks noGrp="1"/>
          </p:cNvSpPr>
          <p:nvPr>
            <p:ph type="title"/>
          </p:nvPr>
        </p:nvSpPr>
        <p:spPr/>
        <p:txBody>
          <a:bodyPr/>
          <a:lstStyle/>
          <a:p>
            <a:r>
              <a:rPr lang="en-US" dirty="0"/>
              <a:t>More About PCIe</a:t>
            </a:r>
          </a:p>
        </p:txBody>
      </p:sp>
      <p:sp>
        <p:nvSpPr>
          <p:cNvPr id="3" name="Content Placeholder 2">
            <a:extLst>
              <a:ext uri="{FF2B5EF4-FFF2-40B4-BE49-F238E27FC236}">
                <a16:creationId xmlns:a16="http://schemas.microsoft.com/office/drawing/2014/main" id="{98ACF29B-CCF7-A333-F87C-F72E2B73E578}"/>
              </a:ext>
            </a:extLst>
          </p:cNvPr>
          <p:cNvSpPr>
            <a:spLocks noGrp="1"/>
          </p:cNvSpPr>
          <p:nvPr>
            <p:ph idx="1"/>
          </p:nvPr>
        </p:nvSpPr>
        <p:spPr/>
        <p:txBody>
          <a:bodyPr/>
          <a:lstStyle/>
          <a:p>
            <a:r>
              <a:rPr lang="en-US" dirty="0"/>
              <a:t>PCIe is really a packet-switched protocol.</a:t>
            </a:r>
          </a:p>
          <a:p>
            <a:r>
              <a:rPr lang="en-US" dirty="0"/>
              <a:t>Interface circuitry hides the complexity, presents an interface similar to a parallel interface.</a:t>
            </a:r>
          </a:p>
          <a:p>
            <a:r>
              <a:rPr lang="en-US" dirty="0"/>
              <a:t>PCIe is much faster than </a:t>
            </a:r>
            <a:r>
              <a:rPr lang="en-US" dirty="0" err="1"/>
              <a:t>SATA</a:t>
            </a:r>
            <a:r>
              <a:rPr lang="en-US" dirty="0"/>
              <a:t>, suitable for connecting CPU to memory.</a:t>
            </a:r>
          </a:p>
          <a:p>
            <a:r>
              <a:rPr lang="en-US" dirty="0"/>
              <a:t>PCIe interfaces are available for SSDs.</a:t>
            </a:r>
          </a:p>
        </p:txBody>
      </p:sp>
    </p:spTree>
    <p:extLst>
      <p:ext uri="{BB962C8B-B14F-4D97-AF65-F5344CB8AC3E}">
        <p14:creationId xmlns:p14="http://schemas.microsoft.com/office/powerpoint/2010/main" val="42829335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D6B43-7CE2-E5CF-A911-CC7D40B62ADD}"/>
              </a:ext>
            </a:extLst>
          </p:cNvPr>
          <p:cNvSpPr>
            <a:spLocks noGrp="1"/>
          </p:cNvSpPr>
          <p:nvPr>
            <p:ph type="title"/>
          </p:nvPr>
        </p:nvSpPr>
        <p:spPr/>
        <p:txBody>
          <a:bodyPr/>
          <a:lstStyle/>
          <a:p>
            <a:r>
              <a:rPr lang="en-US" dirty="0"/>
              <a:t>Connection to the CPU</a:t>
            </a:r>
          </a:p>
        </p:txBody>
      </p:sp>
      <p:pic>
        <p:nvPicPr>
          <p:cNvPr id="5" name="Picture 4" descr="Shape&#10;&#10;Description automatically generated with medium confidence">
            <a:extLst>
              <a:ext uri="{FF2B5EF4-FFF2-40B4-BE49-F238E27FC236}">
                <a16:creationId xmlns:a16="http://schemas.microsoft.com/office/drawing/2014/main" id="{D2C847D6-E253-C0BA-A42D-FCBCAD5D81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968" y="1453198"/>
            <a:ext cx="6162063" cy="4648200"/>
          </a:xfrm>
          <a:prstGeom prst="rect">
            <a:avLst/>
          </a:prstGeom>
        </p:spPr>
      </p:pic>
    </p:spTree>
    <p:extLst>
      <p:ext uri="{BB962C8B-B14F-4D97-AF65-F5344CB8AC3E}">
        <p14:creationId xmlns:p14="http://schemas.microsoft.com/office/powerpoint/2010/main" val="4013757114"/>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B3A2-5A38-7C15-FBFB-C97EDDAD3F6B}"/>
              </a:ext>
            </a:extLst>
          </p:cNvPr>
          <p:cNvSpPr>
            <a:spLocks noGrp="1"/>
          </p:cNvSpPr>
          <p:nvPr>
            <p:ph type="title"/>
          </p:nvPr>
        </p:nvSpPr>
        <p:spPr/>
        <p:txBody>
          <a:bodyPr/>
          <a:lstStyle/>
          <a:p>
            <a:r>
              <a:rPr lang="en-US" dirty="0"/>
              <a:t>Questions</a:t>
            </a:r>
          </a:p>
        </p:txBody>
      </p:sp>
      <p:pic>
        <p:nvPicPr>
          <p:cNvPr id="4" name="Picture 3">
            <a:extLst>
              <a:ext uri="{FF2B5EF4-FFF2-40B4-BE49-F238E27FC236}">
                <a16:creationId xmlns:a16="http://schemas.microsoft.com/office/drawing/2014/main" id="{35F1441B-E3D1-A9ED-D994-65141A6718F6}"/>
              </a:ex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3657600" y="2057400"/>
            <a:ext cx="1622425" cy="3933825"/>
          </a:xfrm>
          <a:prstGeom prst="rect">
            <a:avLst/>
          </a:prstGeom>
          <a:noFill/>
          <a:ln w="9525">
            <a:noFill/>
            <a:miter lim="800000"/>
            <a:headEnd/>
            <a:tailEnd/>
          </a:ln>
        </p:spPr>
      </p:pic>
    </p:spTree>
    <p:extLst>
      <p:ext uri="{BB962C8B-B14F-4D97-AF65-F5344CB8AC3E}">
        <p14:creationId xmlns:p14="http://schemas.microsoft.com/office/powerpoint/2010/main" val="109647509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F7CBB-431C-5898-80F4-2F836E6F50EA}"/>
              </a:ext>
            </a:extLst>
          </p:cNvPr>
          <p:cNvSpPr>
            <a:spLocks noGrp="1"/>
          </p:cNvSpPr>
          <p:nvPr>
            <p:ph type="title"/>
          </p:nvPr>
        </p:nvSpPr>
        <p:spPr/>
        <p:txBody>
          <a:bodyPr>
            <a:normAutofit/>
          </a:bodyPr>
          <a:lstStyle/>
          <a:p>
            <a:r>
              <a:rPr lang="en-US" dirty="0"/>
              <a:t>Memory Mapped I-O</a:t>
            </a:r>
          </a:p>
        </p:txBody>
      </p:sp>
      <p:sp>
        <p:nvSpPr>
          <p:cNvPr id="3" name="Content Placeholder 2">
            <a:extLst>
              <a:ext uri="{FF2B5EF4-FFF2-40B4-BE49-F238E27FC236}">
                <a16:creationId xmlns:a16="http://schemas.microsoft.com/office/drawing/2014/main" id="{00F571D9-AD6F-8C9E-C46B-BC7DC3438D3F}"/>
              </a:ext>
            </a:extLst>
          </p:cNvPr>
          <p:cNvSpPr>
            <a:spLocks noGrp="1"/>
          </p:cNvSpPr>
          <p:nvPr>
            <p:ph idx="1"/>
          </p:nvPr>
        </p:nvSpPr>
        <p:spPr/>
        <p:txBody>
          <a:bodyPr/>
          <a:lstStyle/>
          <a:p>
            <a:pPr marL="0" indent="0">
              <a:buNone/>
            </a:pPr>
            <a:r>
              <a:rPr lang="en-US" dirty="0"/>
              <a:t>Some computer architectures reserve memory locations for input and output.</a:t>
            </a:r>
          </a:p>
          <a:p>
            <a:r>
              <a:rPr lang="en-US" dirty="0"/>
              <a:t>No special I-O instructions needed.</a:t>
            </a:r>
          </a:p>
          <a:p>
            <a:r>
              <a:rPr lang="en-US" dirty="0"/>
              <a:t>“Writing to memory” sends data to an I-O device.</a:t>
            </a:r>
          </a:p>
          <a:p>
            <a:r>
              <a:rPr lang="en-US" dirty="0"/>
              <a:t>“Reading” from memory gets data from the device.</a:t>
            </a:r>
          </a:p>
          <a:p>
            <a:r>
              <a:rPr lang="en-US" dirty="0"/>
              <a:t>Memory locations are also reserved for status and command information</a:t>
            </a:r>
          </a:p>
        </p:txBody>
      </p:sp>
    </p:spTree>
    <p:extLst>
      <p:ext uri="{BB962C8B-B14F-4D97-AF65-F5344CB8AC3E}">
        <p14:creationId xmlns:p14="http://schemas.microsoft.com/office/powerpoint/2010/main" val="13999550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5886D-5E31-184C-81E2-358DC7B64092}"/>
              </a:ext>
            </a:extLst>
          </p:cNvPr>
          <p:cNvSpPr>
            <a:spLocks noGrp="1"/>
          </p:cNvSpPr>
          <p:nvPr>
            <p:ph type="title"/>
          </p:nvPr>
        </p:nvSpPr>
        <p:spPr/>
        <p:txBody>
          <a:bodyPr/>
          <a:lstStyle/>
          <a:p>
            <a:r>
              <a:rPr lang="en-US" dirty="0"/>
              <a:t>Port Mapped I-O</a:t>
            </a:r>
          </a:p>
        </p:txBody>
      </p:sp>
      <p:sp>
        <p:nvSpPr>
          <p:cNvPr id="3" name="Content Placeholder 2">
            <a:extLst>
              <a:ext uri="{FF2B5EF4-FFF2-40B4-BE49-F238E27FC236}">
                <a16:creationId xmlns:a16="http://schemas.microsoft.com/office/drawing/2014/main" id="{2B6E03BB-7F40-8BBD-224A-910A4E0A0BF2}"/>
              </a:ext>
            </a:extLst>
          </p:cNvPr>
          <p:cNvSpPr>
            <a:spLocks noGrp="1"/>
          </p:cNvSpPr>
          <p:nvPr>
            <p:ph idx="1"/>
          </p:nvPr>
        </p:nvSpPr>
        <p:spPr/>
        <p:txBody>
          <a:bodyPr/>
          <a:lstStyle/>
          <a:p>
            <a:r>
              <a:rPr lang="en-US" dirty="0"/>
              <a:t>Modern computers are more likely to have a separate address space for I-O devices.</a:t>
            </a:r>
          </a:p>
          <a:p>
            <a:r>
              <a:rPr lang="en-US" dirty="0"/>
              <a:t>That allows the full memory address space to be used for memory,</a:t>
            </a:r>
          </a:p>
          <a:p>
            <a:r>
              <a:rPr lang="en-US" dirty="0"/>
              <a:t>…but requires separate I-O instructions.</a:t>
            </a:r>
          </a:p>
          <a:p>
            <a:r>
              <a:rPr lang="en-US" dirty="0"/>
              <a:t>Some early designs used both, with display memory addressed as part of the main memory address space.  Unusual now.</a:t>
            </a:r>
          </a:p>
        </p:txBody>
      </p:sp>
    </p:spTree>
    <p:extLst>
      <p:ext uri="{BB962C8B-B14F-4D97-AF65-F5344CB8AC3E}">
        <p14:creationId xmlns:p14="http://schemas.microsoft.com/office/powerpoint/2010/main" val="1365888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03204-9B6A-B8C4-E3AA-894BC31A2207}"/>
              </a:ext>
            </a:extLst>
          </p:cNvPr>
          <p:cNvSpPr>
            <a:spLocks noGrp="1"/>
          </p:cNvSpPr>
          <p:nvPr>
            <p:ph type="title"/>
          </p:nvPr>
        </p:nvSpPr>
        <p:spPr/>
        <p:txBody>
          <a:bodyPr/>
          <a:lstStyle/>
          <a:p>
            <a:r>
              <a:rPr lang="en-US" dirty="0"/>
              <a:t>Block and Character Devices</a:t>
            </a:r>
          </a:p>
        </p:txBody>
      </p:sp>
      <p:sp>
        <p:nvSpPr>
          <p:cNvPr id="3" name="Content Placeholder 2">
            <a:extLst>
              <a:ext uri="{FF2B5EF4-FFF2-40B4-BE49-F238E27FC236}">
                <a16:creationId xmlns:a16="http://schemas.microsoft.com/office/drawing/2014/main" id="{F62112C7-7A66-C169-03EF-4605A1739F6A}"/>
              </a:ext>
            </a:extLst>
          </p:cNvPr>
          <p:cNvSpPr>
            <a:spLocks noGrp="1"/>
          </p:cNvSpPr>
          <p:nvPr>
            <p:ph idx="1"/>
          </p:nvPr>
        </p:nvSpPr>
        <p:spPr/>
        <p:txBody>
          <a:bodyPr/>
          <a:lstStyle/>
          <a:p>
            <a:r>
              <a:rPr lang="en-US" dirty="0"/>
              <a:t>Some devices, like disk and tape, transfer data in blocks.</a:t>
            </a:r>
          </a:p>
          <a:p>
            <a:r>
              <a:rPr lang="en-US" dirty="0"/>
              <a:t>Blocks may be of fixed or variable size.</a:t>
            </a:r>
          </a:p>
          <a:p>
            <a:r>
              <a:rPr lang="en-US" dirty="0"/>
              <a:t>Only entire blocks are read and written in block mode devices.</a:t>
            </a:r>
          </a:p>
          <a:p>
            <a:r>
              <a:rPr lang="en-US" dirty="0"/>
              <a:t>Some, like keyboards and mice, transfer one character at a time.</a:t>
            </a:r>
          </a:p>
        </p:txBody>
      </p:sp>
    </p:spTree>
    <p:extLst>
      <p:ext uri="{BB962C8B-B14F-4D97-AF65-F5344CB8AC3E}">
        <p14:creationId xmlns:p14="http://schemas.microsoft.com/office/powerpoint/2010/main" val="14388991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533400"/>
            <a:ext cx="7772400" cy="642938"/>
          </a:xfrm>
        </p:spPr>
        <p:txBody>
          <a:bodyPr>
            <a:normAutofit fontScale="90000"/>
          </a:bodyPr>
          <a:lstStyle/>
          <a:p>
            <a:r>
              <a:rPr lang="en-US" dirty="0"/>
              <a:t>The I-O Control Module</a:t>
            </a:r>
          </a:p>
        </p:txBody>
      </p:sp>
      <p:sp>
        <p:nvSpPr>
          <p:cNvPr id="20" name="Slide Number Placeholder 19"/>
          <p:cNvSpPr>
            <a:spLocks noGrp="1"/>
          </p:cNvSpPr>
          <p:nvPr>
            <p:ph type="sldNum" sz="quarter" idx="12"/>
          </p:nvPr>
        </p:nvSpPr>
        <p:spPr/>
        <p:txBody>
          <a:bodyPr/>
          <a:lstStyle/>
          <a:p>
            <a:fld id="{DE92680F-60F8-43A8-8448-770068F7F39B}" type="slidenum">
              <a:rPr lang="en-US" smtClean="0"/>
              <a:pPr/>
              <a:t>9</a:t>
            </a:fld>
            <a:endParaRPr lang="en-US"/>
          </a:p>
        </p:txBody>
      </p:sp>
      <p:grpSp>
        <p:nvGrpSpPr>
          <p:cNvPr id="9219" name="Group 3">
            <a:extLst>
              <a:ext uri="{C183D7F6-B498-43B3-948B-1728B52AA6E4}">
                <adec:decorative xmlns:adec="http://schemas.microsoft.com/office/drawing/2017/decorative" val="1"/>
              </a:ext>
            </a:extLst>
          </p:cNvPr>
          <p:cNvGrpSpPr>
            <a:grpSpLocks/>
          </p:cNvGrpSpPr>
          <p:nvPr/>
        </p:nvGrpSpPr>
        <p:grpSpPr bwMode="auto">
          <a:xfrm>
            <a:off x="1254125" y="2232025"/>
            <a:ext cx="6559550" cy="1135063"/>
            <a:chOff x="720" y="1344"/>
            <a:chExt cx="3264" cy="610"/>
          </a:xfrm>
        </p:grpSpPr>
        <p:sp>
          <p:nvSpPr>
            <p:cNvPr id="9226" name="Rectangle 4"/>
            <p:cNvSpPr>
              <a:spLocks noChangeArrowheads="1"/>
            </p:cNvSpPr>
            <p:nvPr/>
          </p:nvSpPr>
          <p:spPr bwMode="auto">
            <a:xfrm>
              <a:off x="720" y="1344"/>
              <a:ext cx="864" cy="576"/>
            </a:xfrm>
            <a:prstGeom prst="rect">
              <a:avLst/>
            </a:prstGeom>
            <a:solidFill>
              <a:srgbClr val="FFFF99"/>
            </a:solidFill>
            <a:ln w="25400">
              <a:solidFill>
                <a:schemeClr val="tx1"/>
              </a:solidFill>
              <a:miter lim="800000"/>
              <a:headEnd/>
              <a:tailEnd/>
            </a:ln>
          </p:spPr>
          <p:txBody>
            <a:bodyPr wrap="none" anchor="ctr"/>
            <a:lstStyle/>
            <a:p>
              <a:endParaRPr lang="en-US"/>
            </a:p>
          </p:txBody>
        </p:sp>
        <p:sp>
          <p:nvSpPr>
            <p:cNvPr id="9227" name="Rectangle 5"/>
            <p:cNvSpPr>
              <a:spLocks noChangeArrowheads="1"/>
            </p:cNvSpPr>
            <p:nvPr/>
          </p:nvSpPr>
          <p:spPr bwMode="auto">
            <a:xfrm>
              <a:off x="1920" y="1344"/>
              <a:ext cx="864" cy="576"/>
            </a:xfrm>
            <a:prstGeom prst="rect">
              <a:avLst/>
            </a:prstGeom>
            <a:solidFill>
              <a:srgbClr val="FFFF99"/>
            </a:solidFill>
            <a:ln w="25400">
              <a:solidFill>
                <a:schemeClr val="tx1"/>
              </a:solidFill>
              <a:miter lim="800000"/>
              <a:headEnd/>
              <a:tailEnd/>
            </a:ln>
          </p:spPr>
          <p:txBody>
            <a:bodyPr wrap="none" anchor="ctr"/>
            <a:lstStyle/>
            <a:p>
              <a:endParaRPr lang="en-US"/>
            </a:p>
          </p:txBody>
        </p:sp>
        <p:sp>
          <p:nvSpPr>
            <p:cNvPr id="9228" name="Text Box 6"/>
            <p:cNvSpPr txBox="1">
              <a:spLocks noChangeArrowheads="1"/>
            </p:cNvSpPr>
            <p:nvPr/>
          </p:nvSpPr>
          <p:spPr bwMode="auto">
            <a:xfrm>
              <a:off x="864" y="1488"/>
              <a:ext cx="672" cy="288"/>
            </a:xfrm>
            <a:prstGeom prst="rect">
              <a:avLst/>
            </a:prstGeom>
            <a:noFill/>
            <a:ln w="9525">
              <a:noFill/>
              <a:miter lim="800000"/>
              <a:headEnd/>
              <a:tailEnd/>
            </a:ln>
          </p:spPr>
          <p:txBody>
            <a:bodyPr lIns="111904" tIns="55952" rIns="111904" bIns="55952">
              <a:spAutoFit/>
            </a:bodyPr>
            <a:lstStyle/>
            <a:p>
              <a:pPr defTabSz="1119188" eaLnBrk="0" hangingPunct="0">
                <a:spcBef>
                  <a:spcPct val="50000"/>
                </a:spcBef>
              </a:pPr>
              <a:r>
                <a:rPr lang="en-US" sz="2900">
                  <a:latin typeface="Times New Roman" pitchFamily="18" charset="0"/>
                </a:rPr>
                <a:t>CPU</a:t>
              </a:r>
            </a:p>
          </p:txBody>
        </p:sp>
        <p:sp>
          <p:nvSpPr>
            <p:cNvPr id="9229" name="Text Box 7"/>
            <p:cNvSpPr txBox="1">
              <a:spLocks noChangeArrowheads="1"/>
            </p:cNvSpPr>
            <p:nvPr/>
          </p:nvSpPr>
          <p:spPr bwMode="auto">
            <a:xfrm>
              <a:off x="1872" y="1344"/>
              <a:ext cx="912" cy="610"/>
            </a:xfrm>
            <a:prstGeom prst="rect">
              <a:avLst/>
            </a:prstGeom>
            <a:noFill/>
            <a:ln w="9525">
              <a:noFill/>
              <a:miter lim="800000"/>
              <a:headEnd/>
              <a:tailEnd/>
            </a:ln>
          </p:spPr>
          <p:txBody>
            <a:bodyPr lIns="111904" tIns="55952" rIns="111904" bIns="55952">
              <a:spAutoFit/>
            </a:bodyPr>
            <a:lstStyle/>
            <a:p>
              <a:pPr algn="ctr" defTabSz="1119188" eaLnBrk="0" hangingPunct="0">
                <a:lnSpc>
                  <a:spcPct val="80000"/>
                </a:lnSpc>
              </a:pPr>
              <a:r>
                <a:rPr lang="en-US" sz="2900" dirty="0">
                  <a:latin typeface="Times New Roman" pitchFamily="18" charset="0"/>
                </a:rPr>
                <a:t>I-O Control Module</a:t>
              </a:r>
            </a:p>
          </p:txBody>
        </p:sp>
        <p:grpSp>
          <p:nvGrpSpPr>
            <p:cNvPr id="9230" name="Group 8"/>
            <p:cNvGrpSpPr>
              <a:grpSpLocks/>
            </p:cNvGrpSpPr>
            <p:nvPr/>
          </p:nvGrpSpPr>
          <p:grpSpPr bwMode="auto">
            <a:xfrm>
              <a:off x="3072" y="1344"/>
              <a:ext cx="912" cy="576"/>
              <a:chOff x="2976" y="1344"/>
              <a:chExt cx="912" cy="576"/>
            </a:xfrm>
          </p:grpSpPr>
          <p:sp>
            <p:nvSpPr>
              <p:cNvPr id="9233" name="Rectangle 9"/>
              <p:cNvSpPr>
                <a:spLocks noChangeArrowheads="1"/>
              </p:cNvSpPr>
              <p:nvPr/>
            </p:nvSpPr>
            <p:spPr bwMode="auto">
              <a:xfrm>
                <a:off x="3024" y="1344"/>
                <a:ext cx="864" cy="576"/>
              </a:xfrm>
              <a:prstGeom prst="rect">
                <a:avLst/>
              </a:prstGeom>
              <a:solidFill>
                <a:srgbClr val="FFFF99"/>
              </a:solidFill>
              <a:ln w="25400">
                <a:solidFill>
                  <a:schemeClr val="tx1"/>
                </a:solidFill>
                <a:miter lim="800000"/>
                <a:headEnd/>
                <a:tailEnd/>
              </a:ln>
            </p:spPr>
            <p:txBody>
              <a:bodyPr wrap="none" anchor="ctr"/>
              <a:lstStyle/>
              <a:p>
                <a:endParaRPr lang="en-US"/>
              </a:p>
            </p:txBody>
          </p:sp>
          <p:sp>
            <p:nvSpPr>
              <p:cNvPr id="9234" name="Text Box 10"/>
              <p:cNvSpPr txBox="1">
                <a:spLocks noChangeArrowheads="1"/>
              </p:cNvSpPr>
              <p:nvPr/>
            </p:nvSpPr>
            <p:spPr bwMode="auto">
              <a:xfrm>
                <a:off x="2976" y="1446"/>
                <a:ext cx="912" cy="426"/>
              </a:xfrm>
              <a:prstGeom prst="rect">
                <a:avLst/>
              </a:prstGeom>
              <a:noFill/>
              <a:ln w="9525">
                <a:noFill/>
                <a:miter lim="800000"/>
                <a:headEnd/>
                <a:tailEnd/>
              </a:ln>
            </p:spPr>
            <p:txBody>
              <a:bodyPr lIns="111904" tIns="55952" rIns="111904" bIns="55952">
                <a:spAutoFit/>
              </a:bodyPr>
              <a:lstStyle/>
              <a:p>
                <a:pPr algn="ctr" defTabSz="1119188" eaLnBrk="0" hangingPunct="0">
                  <a:lnSpc>
                    <a:spcPct val="80000"/>
                  </a:lnSpc>
                </a:pPr>
                <a:r>
                  <a:rPr lang="en-US" sz="2900">
                    <a:latin typeface="Times New Roman" pitchFamily="18" charset="0"/>
                  </a:rPr>
                  <a:t>I-O Device</a:t>
                </a:r>
              </a:p>
            </p:txBody>
          </p:sp>
        </p:grpSp>
        <p:sp>
          <p:nvSpPr>
            <p:cNvPr id="9231" name="AutoShape 11"/>
            <p:cNvSpPr>
              <a:spLocks noChangeArrowheads="1"/>
            </p:cNvSpPr>
            <p:nvPr/>
          </p:nvSpPr>
          <p:spPr bwMode="auto">
            <a:xfrm>
              <a:off x="1584" y="1584"/>
              <a:ext cx="336" cy="48"/>
            </a:xfrm>
            <a:prstGeom prst="leftRightArrow">
              <a:avLst>
                <a:gd name="adj1" fmla="val 50000"/>
                <a:gd name="adj2" fmla="val 140000"/>
              </a:avLst>
            </a:prstGeom>
            <a:solidFill>
              <a:schemeClr val="tx1"/>
            </a:solidFill>
            <a:ln w="9525">
              <a:solidFill>
                <a:schemeClr val="tx1"/>
              </a:solidFill>
              <a:miter lim="800000"/>
              <a:headEnd/>
              <a:tailEnd/>
            </a:ln>
          </p:spPr>
          <p:txBody>
            <a:bodyPr wrap="none" anchor="ctr"/>
            <a:lstStyle/>
            <a:p>
              <a:endParaRPr lang="en-US"/>
            </a:p>
          </p:txBody>
        </p:sp>
        <p:sp>
          <p:nvSpPr>
            <p:cNvPr id="9232" name="AutoShape 12"/>
            <p:cNvSpPr>
              <a:spLocks noChangeArrowheads="1"/>
            </p:cNvSpPr>
            <p:nvPr/>
          </p:nvSpPr>
          <p:spPr bwMode="auto">
            <a:xfrm>
              <a:off x="2784" y="1632"/>
              <a:ext cx="336" cy="48"/>
            </a:xfrm>
            <a:prstGeom prst="leftRightArrow">
              <a:avLst>
                <a:gd name="adj1" fmla="val 50000"/>
                <a:gd name="adj2" fmla="val 140000"/>
              </a:avLst>
            </a:prstGeom>
            <a:solidFill>
              <a:schemeClr val="tx1"/>
            </a:solidFill>
            <a:ln w="9525">
              <a:solidFill>
                <a:schemeClr val="tx1"/>
              </a:solidFill>
              <a:miter lim="800000"/>
              <a:headEnd/>
              <a:tailEnd/>
            </a:ln>
          </p:spPr>
          <p:txBody>
            <a:bodyPr wrap="none" anchor="ctr"/>
            <a:lstStyle/>
            <a:p>
              <a:endParaRPr lang="en-US"/>
            </a:p>
          </p:txBody>
        </p:sp>
      </p:grpSp>
      <p:sp>
        <p:nvSpPr>
          <p:cNvPr id="9220" name="Rectangle 13">
            <a:extLst>
              <a:ext uri="{C183D7F6-B498-43B3-948B-1728B52AA6E4}">
                <adec:decorative xmlns:adec="http://schemas.microsoft.com/office/drawing/2017/decorative" val="1"/>
              </a:ext>
            </a:extLst>
          </p:cNvPr>
          <p:cNvSpPr>
            <a:spLocks noChangeArrowheads="1"/>
          </p:cNvSpPr>
          <p:nvPr/>
        </p:nvSpPr>
        <p:spPr bwMode="auto">
          <a:xfrm>
            <a:off x="2835275" y="4143375"/>
            <a:ext cx="3376613" cy="1071563"/>
          </a:xfrm>
          <a:prstGeom prst="rect">
            <a:avLst/>
          </a:prstGeom>
          <a:solidFill>
            <a:srgbClr val="FFFF99"/>
          </a:solidFill>
          <a:ln w="28575">
            <a:solidFill>
              <a:schemeClr val="tx1"/>
            </a:solidFill>
            <a:miter lim="800000"/>
            <a:headEnd/>
            <a:tailEnd/>
          </a:ln>
        </p:spPr>
        <p:txBody>
          <a:bodyPr wrap="none" anchor="ctr"/>
          <a:lstStyle/>
          <a:p>
            <a:endParaRPr lang="en-US"/>
          </a:p>
        </p:txBody>
      </p:sp>
      <p:sp>
        <p:nvSpPr>
          <p:cNvPr id="9221" name="Text Box 14"/>
          <p:cNvSpPr txBox="1">
            <a:spLocks noChangeArrowheads="1"/>
          </p:cNvSpPr>
          <p:nvPr/>
        </p:nvSpPr>
        <p:spPr bwMode="auto">
          <a:xfrm>
            <a:off x="3606800" y="4411663"/>
            <a:ext cx="2025650" cy="534987"/>
          </a:xfrm>
          <a:prstGeom prst="rect">
            <a:avLst/>
          </a:prstGeom>
          <a:noFill/>
          <a:ln w="9525">
            <a:noFill/>
            <a:miter lim="800000"/>
            <a:headEnd/>
            <a:tailEnd/>
          </a:ln>
        </p:spPr>
        <p:txBody>
          <a:bodyPr lIns="111904" tIns="55952" rIns="111904" bIns="55952">
            <a:spAutoFit/>
          </a:bodyPr>
          <a:lstStyle/>
          <a:p>
            <a:pPr defTabSz="1119188" eaLnBrk="0" hangingPunct="0">
              <a:spcBef>
                <a:spcPct val="50000"/>
              </a:spcBef>
            </a:pPr>
            <a:r>
              <a:rPr lang="en-US" sz="2900">
                <a:latin typeface="Times New Roman" pitchFamily="18" charset="0"/>
              </a:rPr>
              <a:t>Memory</a:t>
            </a:r>
          </a:p>
        </p:txBody>
      </p:sp>
      <p:sp>
        <p:nvSpPr>
          <p:cNvPr id="9222" name="Line 15">
            <a:extLst>
              <a:ext uri="{C183D7F6-B498-43B3-948B-1728B52AA6E4}">
                <adec:decorative xmlns:adec="http://schemas.microsoft.com/office/drawing/2017/decorative" val="1"/>
              </a:ext>
            </a:extLst>
          </p:cNvPr>
          <p:cNvSpPr>
            <a:spLocks noChangeShapeType="1"/>
          </p:cNvSpPr>
          <p:nvPr/>
        </p:nvSpPr>
        <p:spPr bwMode="auto">
          <a:xfrm flipH="1">
            <a:off x="4572000" y="3302000"/>
            <a:ext cx="0" cy="841375"/>
          </a:xfrm>
          <a:prstGeom prst="line">
            <a:avLst/>
          </a:prstGeom>
          <a:noFill/>
          <a:ln w="76200">
            <a:solidFill>
              <a:schemeClr val="tx1"/>
            </a:solidFill>
            <a:round/>
            <a:headEnd type="triangle" w="med" len="sm"/>
            <a:tailEnd type="triangle" w="med" len="sm"/>
          </a:ln>
        </p:spPr>
        <p:txBody>
          <a:bodyPr/>
          <a:lstStyle/>
          <a:p>
            <a:endParaRPr lang="en-US"/>
          </a:p>
        </p:txBody>
      </p:sp>
      <p:grpSp>
        <p:nvGrpSpPr>
          <p:cNvPr id="9223" name="Group 16">
            <a:extLst>
              <a:ext uri="{C183D7F6-B498-43B3-948B-1728B52AA6E4}">
                <adec:decorative xmlns:adec="http://schemas.microsoft.com/office/drawing/2017/decorative" val="1"/>
              </a:ext>
            </a:extLst>
          </p:cNvPr>
          <p:cNvGrpSpPr>
            <a:grpSpLocks/>
          </p:cNvGrpSpPr>
          <p:nvPr/>
        </p:nvGrpSpPr>
        <p:grpSpPr bwMode="auto">
          <a:xfrm>
            <a:off x="1871663" y="3311525"/>
            <a:ext cx="963612" cy="1503363"/>
            <a:chOff x="931" y="1780"/>
            <a:chExt cx="480" cy="808"/>
          </a:xfrm>
        </p:grpSpPr>
        <p:sp>
          <p:nvSpPr>
            <p:cNvPr id="9224" name="AutoShape 17"/>
            <p:cNvSpPr>
              <a:spLocks noChangeArrowheads="1"/>
            </p:cNvSpPr>
            <p:nvPr/>
          </p:nvSpPr>
          <p:spPr bwMode="auto">
            <a:xfrm>
              <a:off x="931" y="1780"/>
              <a:ext cx="96" cy="783"/>
            </a:xfrm>
            <a:prstGeom prst="upArrow">
              <a:avLst>
                <a:gd name="adj1" fmla="val 50000"/>
                <a:gd name="adj2" fmla="val 203906"/>
              </a:avLst>
            </a:prstGeom>
            <a:solidFill>
              <a:schemeClr val="tx1"/>
            </a:solidFill>
            <a:ln w="9525">
              <a:solidFill>
                <a:schemeClr val="tx1"/>
              </a:solidFill>
              <a:miter lim="800000"/>
              <a:headEnd/>
              <a:tailEnd/>
            </a:ln>
          </p:spPr>
          <p:txBody>
            <a:bodyPr vert="eaVert" wrap="none" anchor="ctr"/>
            <a:lstStyle/>
            <a:p>
              <a:endParaRPr lang="en-US"/>
            </a:p>
          </p:txBody>
        </p:sp>
        <p:sp>
          <p:nvSpPr>
            <p:cNvPr id="9225" name="AutoShape 18"/>
            <p:cNvSpPr>
              <a:spLocks noChangeArrowheads="1"/>
            </p:cNvSpPr>
            <p:nvPr/>
          </p:nvSpPr>
          <p:spPr bwMode="auto">
            <a:xfrm>
              <a:off x="979" y="2492"/>
              <a:ext cx="432" cy="96"/>
            </a:xfrm>
            <a:prstGeom prst="rightArrow">
              <a:avLst>
                <a:gd name="adj1" fmla="val 50000"/>
                <a:gd name="adj2" fmla="val 112500"/>
              </a:avLst>
            </a:prstGeom>
            <a:solidFill>
              <a:schemeClr val="tx1"/>
            </a:solidFill>
            <a:ln w="9525">
              <a:solidFill>
                <a:schemeClr val="tx1"/>
              </a:solidFill>
              <a:miter lim="800000"/>
              <a:headEnd/>
              <a:tailEnd/>
            </a:ln>
          </p:spPr>
          <p:txBody>
            <a:bodyPr wrap="none" anchor="ctr"/>
            <a:lstStyle/>
            <a:p>
              <a:endParaRPr lang="en-US"/>
            </a:p>
          </p:txBody>
        </p:sp>
      </p:grpSp>
    </p:spTree>
    <p:extLst>
      <p:ext uri="{BB962C8B-B14F-4D97-AF65-F5344CB8AC3E}">
        <p14:creationId xmlns:p14="http://schemas.microsoft.com/office/powerpoint/2010/main" val="3114136726"/>
      </p:ext>
    </p:extLst>
  </p:cSld>
  <p:clrMapOvr>
    <a:masterClrMapping/>
  </p:clrMapOvr>
</p:sld>
</file>

<file path=ppt/theme/theme1.xml><?xml version="1.0" encoding="utf-8"?>
<a:theme xmlns:a="http://schemas.openxmlformats.org/drawingml/2006/main" name="ksu_22_4x3">
  <a:themeElements>
    <a:clrScheme name="KSU">
      <a:dk1>
        <a:srgbClr val="000000"/>
      </a:dk1>
      <a:lt1>
        <a:srgbClr val="FFFFFF"/>
      </a:lt1>
      <a:dk2>
        <a:srgbClr val="B0B3B2"/>
      </a:dk2>
      <a:lt2>
        <a:srgbClr val="FFFFFF"/>
      </a:lt2>
      <a:accent1>
        <a:srgbClr val="FFC629"/>
      </a:accent1>
      <a:accent2>
        <a:srgbClr val="B0B3B2"/>
      </a:accent2>
      <a:accent3>
        <a:srgbClr val="FFFFFF"/>
      </a:accent3>
      <a:accent4>
        <a:srgbClr val="000000"/>
      </a:accent4>
      <a:accent5>
        <a:srgbClr val="FFC629"/>
      </a:accent5>
      <a:accent6>
        <a:srgbClr val="C00000"/>
      </a:accent6>
      <a:hlink>
        <a:srgbClr val="3333CC"/>
      </a:hlink>
      <a:folHlink>
        <a:srgbClr val="2D2DB9"/>
      </a:folHlink>
    </a:clrScheme>
    <a:fontScheme name="KSU">
      <a:majorFont>
        <a:latin typeface="Montserrat"/>
        <a:ea typeface=""/>
        <a:cs typeface="Droid Sans"/>
      </a:majorFont>
      <a:minorFont>
        <a:latin typeface="Source Serif Pro"/>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0_ksu_geo_4x3.potx" id="{C99576D0-D04B-4F4D-9122-9DC5B76C189F}" vid="{661FA2CA-3CEF-447A-B0D6-C70C8BDF25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00_ksu_geo_4x3</Template>
  <TotalTime>515</TotalTime>
  <Words>7477</Words>
  <Application>Microsoft Office PowerPoint</Application>
  <PresentationFormat>On-screen Show (4:3)</PresentationFormat>
  <Paragraphs>496</Paragraphs>
  <Slides>54</Slides>
  <Notes>46</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ksu_22_4x3</vt:lpstr>
      <vt:lpstr>IT 3123 Hardware and Software Concepts</vt:lpstr>
      <vt:lpstr>Announcements</vt:lpstr>
      <vt:lpstr>One Model of Computing</vt:lpstr>
      <vt:lpstr>Peripheral Devices</vt:lpstr>
      <vt:lpstr>I-O Issues</vt:lpstr>
      <vt:lpstr>Memory Mapped I-O</vt:lpstr>
      <vt:lpstr>Port Mapped I-O</vt:lpstr>
      <vt:lpstr>Block and Character Devices</vt:lpstr>
      <vt:lpstr>The I-O Control Module</vt:lpstr>
      <vt:lpstr>Functions of I-O Control Module</vt:lpstr>
      <vt:lpstr>Functions of I-O Control Module</vt:lpstr>
      <vt:lpstr>I-O Device Interface Issues</vt:lpstr>
      <vt:lpstr>I-O Speed Considerations</vt:lpstr>
      <vt:lpstr>Approaches to I-O Transfers</vt:lpstr>
      <vt:lpstr>Programmed I-O with  Busy Waiting</vt:lpstr>
      <vt:lpstr>Programmed I-O</vt:lpstr>
      <vt:lpstr>Flow of Programmed I-O</vt:lpstr>
      <vt:lpstr>Interrupts</vt:lpstr>
      <vt:lpstr>Interrupt-Driven I-O</vt:lpstr>
      <vt:lpstr>Interrupt Terminology</vt:lpstr>
      <vt:lpstr>Interrupts and the  Instruction Cycle</vt:lpstr>
      <vt:lpstr>Other Uses of Interrupts</vt:lpstr>
      <vt:lpstr>Process Control Block (PCB)</vt:lpstr>
      <vt:lpstr>“Handling” an Interrupt</vt:lpstr>
      <vt:lpstr>Allocation of CPU Time</vt:lpstr>
      <vt:lpstr>Software Interrupts</vt:lpstr>
      <vt:lpstr>Multiple Interrupts</vt:lpstr>
      <vt:lpstr>Interrupt Priorities</vt:lpstr>
      <vt:lpstr>Interrupt Vectors</vt:lpstr>
      <vt:lpstr>Interrupt Vectors</vt:lpstr>
      <vt:lpstr>Polled Interrupts</vt:lpstr>
      <vt:lpstr>Disabling Interrupts</vt:lpstr>
      <vt:lpstr>Interrupts and the  Instruction Cycle</vt:lpstr>
      <vt:lpstr>Approaches to I-O Processing</vt:lpstr>
      <vt:lpstr>Direct Memory Access</vt:lpstr>
      <vt:lpstr>DMA Connections</vt:lpstr>
      <vt:lpstr>A DMA Operation</vt:lpstr>
      <vt:lpstr>Advantages and Disadvantages</vt:lpstr>
      <vt:lpstr>Avoiding Conflicts</vt:lpstr>
      <vt:lpstr>Privileged Instructions</vt:lpstr>
      <vt:lpstr>Avoiding Conflicts</vt:lpstr>
      <vt:lpstr>Cache Coherence</vt:lpstr>
      <vt:lpstr>I-O Channels</vt:lpstr>
      <vt:lpstr>I-O Buses</vt:lpstr>
      <vt:lpstr>Bus Flavors</vt:lpstr>
      <vt:lpstr>Universal Serial Bus</vt:lpstr>
      <vt:lpstr>USB Development</vt:lpstr>
      <vt:lpstr>USB C</vt:lpstr>
      <vt:lpstr>USB Dangers</vt:lpstr>
      <vt:lpstr>SATA Bus</vt:lpstr>
      <vt:lpstr>PCI Express (PCIe)</vt:lpstr>
      <vt:lpstr>More About PCIe</vt:lpstr>
      <vt:lpstr>Connection to the CPU</vt:lpstr>
      <vt:lpstr>Questions</vt:lpstr>
    </vt:vector>
  </TitlesOfParts>
  <Company>Kennesaw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3123 Hardware and Software Concepts</dc:title>
  <dc:creator>Bob Brown</dc:creator>
  <cp:lastModifiedBy>Bob Brown</cp:lastModifiedBy>
  <cp:revision>71</cp:revision>
  <dcterms:created xsi:type="dcterms:W3CDTF">2022-12-15T18:36:54Z</dcterms:created>
  <dcterms:modified xsi:type="dcterms:W3CDTF">2023-05-13T18:03:56Z</dcterms:modified>
</cp:coreProperties>
</file>