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notesMasterIdLst>
    <p:notesMasterId r:id="rId71"/>
  </p:notesMasterIdLst>
  <p:sldIdLst>
    <p:sldId id="256" r:id="rId2"/>
    <p:sldId id="351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60" r:id="rId12"/>
    <p:sldId id="361" r:id="rId13"/>
    <p:sldId id="362" r:id="rId14"/>
    <p:sldId id="363" r:id="rId15"/>
    <p:sldId id="364" r:id="rId16"/>
    <p:sldId id="365" r:id="rId17"/>
    <p:sldId id="366" r:id="rId18"/>
    <p:sldId id="322" r:id="rId19"/>
    <p:sldId id="348" r:id="rId20"/>
    <p:sldId id="349" r:id="rId21"/>
    <p:sldId id="350" r:id="rId22"/>
    <p:sldId id="281" r:id="rId23"/>
    <p:sldId id="282" r:id="rId24"/>
    <p:sldId id="285" r:id="rId25"/>
    <p:sldId id="304" r:id="rId26"/>
    <p:sldId id="305" r:id="rId27"/>
    <p:sldId id="303" r:id="rId28"/>
    <p:sldId id="279" r:id="rId29"/>
    <p:sldId id="280" r:id="rId30"/>
    <p:sldId id="283" r:id="rId31"/>
    <p:sldId id="284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27" r:id="rId50"/>
    <p:sldId id="328" r:id="rId51"/>
    <p:sldId id="329" r:id="rId52"/>
    <p:sldId id="330" r:id="rId53"/>
    <p:sldId id="331" r:id="rId54"/>
    <p:sldId id="332" r:id="rId55"/>
    <p:sldId id="333" r:id="rId56"/>
    <p:sldId id="334" r:id="rId57"/>
    <p:sldId id="335" r:id="rId58"/>
    <p:sldId id="336" r:id="rId59"/>
    <p:sldId id="337" r:id="rId60"/>
    <p:sldId id="338" r:id="rId61"/>
    <p:sldId id="339" r:id="rId62"/>
    <p:sldId id="340" r:id="rId63"/>
    <p:sldId id="341" r:id="rId64"/>
    <p:sldId id="342" r:id="rId65"/>
    <p:sldId id="343" r:id="rId66"/>
    <p:sldId id="344" r:id="rId67"/>
    <p:sldId id="345" r:id="rId68"/>
    <p:sldId id="346" r:id="rId69"/>
    <p:sldId id="347" r:id="rId7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2"/>
      <p:bold r:id="rId73"/>
      <p:italic r:id="rId74"/>
      <p:boldItalic r:id="rId75"/>
    </p:embeddedFont>
    <p:embeddedFont>
      <p:font typeface="Comic Sans MS" panose="030F0702030302020204" pitchFamily="66" charset="0"/>
      <p:regular r:id="rId76"/>
      <p:bold r:id="rId77"/>
      <p:italic r:id="rId78"/>
      <p:boldItalic r:id="rId79"/>
    </p:embeddedFont>
    <p:embeddedFont>
      <p:font typeface="Lucida Console" panose="020B0609040504020204" pitchFamily="49" charset="0"/>
      <p:regular r:id="rId80"/>
    </p:embeddedFont>
    <p:embeddedFont>
      <p:font typeface="Montserrat" panose="00000500000000000000" pitchFamily="2" charset="0"/>
      <p:regular r:id="rId81"/>
      <p:bold r:id="rId82"/>
      <p:italic r:id="rId83"/>
      <p:boldItalic r:id="rId84"/>
    </p:embeddedFont>
    <p:embeddedFont>
      <p:font typeface="Source Serif Pro" panose="02040603050405020204" pitchFamily="18" charset="0"/>
      <p:regular r:id="rId85"/>
      <p:bold r:id="rId86"/>
      <p:italic r:id="rId87"/>
      <p:boldItalic r:id="rId8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93249D-69A2-4A93-A322-077F83A954FA}" v="1" dt="2023-04-30T16:49:51.117"/>
    <p1510:client id="{D2A83705-D4EF-3ACC-A950-C91C50BD5672}" v="188" dt="2023-05-13T17:53:20.9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1656" autoAdjust="0"/>
  </p:normalViewPr>
  <p:slideViewPr>
    <p:cSldViewPr>
      <p:cViewPr varScale="1">
        <p:scale>
          <a:sx n="97" d="100"/>
          <a:sy n="97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3.fntdata"/><Relationship Id="rId89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3.fntdata"/><Relationship Id="rId79" Type="http://schemas.openxmlformats.org/officeDocument/2006/relationships/font" Target="fonts/font8.fntdata"/><Relationship Id="rId5" Type="http://schemas.openxmlformats.org/officeDocument/2006/relationships/slide" Target="slides/slide4.xml"/><Relationship Id="rId90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.fntdata"/><Relationship Id="rId80" Type="http://schemas.openxmlformats.org/officeDocument/2006/relationships/font" Target="fonts/font9.fntdata"/><Relationship Id="rId85" Type="http://schemas.openxmlformats.org/officeDocument/2006/relationships/font" Target="fonts/font14.fntdata"/><Relationship Id="rId93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4.fntdata"/><Relationship Id="rId83" Type="http://schemas.openxmlformats.org/officeDocument/2006/relationships/font" Target="fonts/font12.fntdata"/><Relationship Id="rId88" Type="http://schemas.openxmlformats.org/officeDocument/2006/relationships/font" Target="fonts/font17.fntdata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2.fntdata"/><Relationship Id="rId78" Type="http://schemas.openxmlformats.org/officeDocument/2006/relationships/font" Target="fonts/font7.fntdata"/><Relationship Id="rId81" Type="http://schemas.openxmlformats.org/officeDocument/2006/relationships/font" Target="fonts/font10.fntdata"/><Relationship Id="rId86" Type="http://schemas.openxmlformats.org/officeDocument/2006/relationships/font" Target="fonts/font15.fntdata"/><Relationship Id="rId9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5.fntdata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16.fntdata"/><Relationship Id="rId61" Type="http://schemas.openxmlformats.org/officeDocument/2006/relationships/slide" Target="slides/slide60.xml"/><Relationship Id="rId82" Type="http://schemas.openxmlformats.org/officeDocument/2006/relationships/font" Target="fonts/font1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b Brown" userId="de4355ee-7296-4195-ba97-c8dead83c87d" providerId="ADAL" clId="{AD93249D-69A2-4A93-A322-077F83A954FA}"/>
    <pc:docChg chg="modSld">
      <pc:chgData name="Bob Brown" userId="de4355ee-7296-4195-ba97-c8dead83c87d" providerId="ADAL" clId="{AD93249D-69A2-4A93-A322-077F83A954FA}" dt="2023-04-30T16:50:38.699" v="53" actId="1076"/>
      <pc:docMkLst>
        <pc:docMk/>
      </pc:docMkLst>
      <pc:sldChg chg="addSp modSp mod">
        <pc:chgData name="Bob Brown" userId="de4355ee-7296-4195-ba97-c8dead83c87d" providerId="ADAL" clId="{AD93249D-69A2-4A93-A322-077F83A954FA}" dt="2023-04-30T16:50:38.699" v="53" actId="1076"/>
        <pc:sldMkLst>
          <pc:docMk/>
          <pc:sldMk cId="351633251" sldId="282"/>
        </pc:sldMkLst>
        <pc:spChg chg="add mod">
          <ac:chgData name="Bob Brown" userId="de4355ee-7296-4195-ba97-c8dead83c87d" providerId="ADAL" clId="{AD93249D-69A2-4A93-A322-077F83A954FA}" dt="2023-04-30T16:50:38.699" v="53" actId="1076"/>
          <ac:spMkLst>
            <pc:docMk/>
            <pc:sldMk cId="351633251" sldId="282"/>
            <ac:spMk id="2" creationId="{9383D728-30F5-BC13-C087-D1DEF80A16C1}"/>
          </ac:spMkLst>
        </pc:spChg>
      </pc:sldChg>
    </pc:docChg>
  </pc:docChgLst>
  <pc:docChgLst>
    <pc:chgData name="Bob Brown" userId="de4355ee-7296-4195-ba97-c8dead83c87d" providerId="ADAL" clId="{B796EEC6-4478-4F01-946E-7D777993B2B9}"/>
    <pc:docChg chg="modSld">
      <pc:chgData name="Bob Brown" userId="de4355ee-7296-4195-ba97-c8dead83c87d" providerId="ADAL" clId="{B796EEC6-4478-4F01-946E-7D777993B2B9}" dt="2023-04-11T17:31:54.350" v="11" actId="1076"/>
      <pc:docMkLst>
        <pc:docMk/>
      </pc:docMkLst>
      <pc:sldChg chg="addSp modSp mod">
        <pc:chgData name="Bob Brown" userId="de4355ee-7296-4195-ba97-c8dead83c87d" providerId="ADAL" clId="{B796EEC6-4478-4F01-946E-7D777993B2B9}" dt="2023-04-11T17:31:28.892" v="5" actId="1076"/>
        <pc:sldMkLst>
          <pc:docMk/>
          <pc:sldMk cId="1142168286" sldId="280"/>
        </pc:sldMkLst>
        <pc:spChg chg="add mod">
          <ac:chgData name="Bob Brown" userId="de4355ee-7296-4195-ba97-c8dead83c87d" providerId="ADAL" clId="{B796EEC6-4478-4F01-946E-7D777993B2B9}" dt="2023-04-11T17:31:28.892" v="5" actId="1076"/>
          <ac:spMkLst>
            <pc:docMk/>
            <pc:sldMk cId="1142168286" sldId="280"/>
            <ac:spMk id="2" creationId="{D2F6284A-1FEE-FEAE-7AC4-C9F2DEC56491}"/>
          </ac:spMkLst>
        </pc:spChg>
        <pc:picChg chg="mod">
          <ac:chgData name="Bob Brown" userId="de4355ee-7296-4195-ba97-c8dead83c87d" providerId="ADAL" clId="{B796EEC6-4478-4F01-946E-7D777993B2B9}" dt="2023-04-11T17:31:16.979" v="3" actId="1076"/>
          <ac:picMkLst>
            <pc:docMk/>
            <pc:sldMk cId="1142168286" sldId="280"/>
            <ac:picMk id="26627" creationId="{00000000-0000-0000-0000-000000000000}"/>
          </ac:picMkLst>
        </pc:picChg>
      </pc:sldChg>
      <pc:sldChg chg="addSp modSp mod">
        <pc:chgData name="Bob Brown" userId="de4355ee-7296-4195-ba97-c8dead83c87d" providerId="ADAL" clId="{B796EEC6-4478-4F01-946E-7D777993B2B9}" dt="2023-04-11T17:31:05.557" v="1" actId="1076"/>
        <pc:sldMkLst>
          <pc:docMk/>
          <pc:sldMk cId="351633251" sldId="282"/>
        </pc:sldMkLst>
        <pc:spChg chg="add mod">
          <ac:chgData name="Bob Brown" userId="de4355ee-7296-4195-ba97-c8dead83c87d" providerId="ADAL" clId="{B796EEC6-4478-4F01-946E-7D777993B2B9}" dt="2023-04-11T17:31:05.557" v="1" actId="1076"/>
          <ac:spMkLst>
            <pc:docMk/>
            <pc:sldMk cId="351633251" sldId="282"/>
            <ac:spMk id="2" creationId="{6ECFC95D-A9A9-D187-4457-A945E02A7794}"/>
          </ac:spMkLst>
        </pc:spChg>
      </pc:sldChg>
      <pc:sldChg chg="addSp modSp mod">
        <pc:chgData name="Bob Brown" userId="de4355ee-7296-4195-ba97-c8dead83c87d" providerId="ADAL" clId="{B796EEC6-4478-4F01-946E-7D777993B2B9}" dt="2023-04-11T17:31:37.462" v="7" actId="1076"/>
        <pc:sldMkLst>
          <pc:docMk/>
          <pc:sldMk cId="1744241002" sldId="286"/>
        </pc:sldMkLst>
        <pc:spChg chg="add mod">
          <ac:chgData name="Bob Brown" userId="de4355ee-7296-4195-ba97-c8dead83c87d" providerId="ADAL" clId="{B796EEC6-4478-4F01-946E-7D777993B2B9}" dt="2023-04-11T17:31:37.462" v="7" actId="1076"/>
          <ac:spMkLst>
            <pc:docMk/>
            <pc:sldMk cId="1744241002" sldId="286"/>
            <ac:spMk id="2" creationId="{2C04904D-319C-D307-FC4A-9F2CFDCFDFE2}"/>
          </ac:spMkLst>
        </pc:spChg>
      </pc:sldChg>
      <pc:sldChg chg="addSp modSp mod">
        <pc:chgData name="Bob Brown" userId="de4355ee-7296-4195-ba97-c8dead83c87d" providerId="ADAL" clId="{B796EEC6-4478-4F01-946E-7D777993B2B9}" dt="2023-04-11T17:31:46.996" v="9" actId="1076"/>
        <pc:sldMkLst>
          <pc:docMk/>
          <pc:sldMk cId="1106485968" sldId="288"/>
        </pc:sldMkLst>
        <pc:spChg chg="add mod">
          <ac:chgData name="Bob Brown" userId="de4355ee-7296-4195-ba97-c8dead83c87d" providerId="ADAL" clId="{B796EEC6-4478-4F01-946E-7D777993B2B9}" dt="2023-04-11T17:31:46.996" v="9" actId="1076"/>
          <ac:spMkLst>
            <pc:docMk/>
            <pc:sldMk cId="1106485968" sldId="288"/>
            <ac:spMk id="2" creationId="{F0B2DC49-D058-B694-D543-8234503E73B7}"/>
          </ac:spMkLst>
        </pc:spChg>
      </pc:sldChg>
      <pc:sldChg chg="addSp modSp mod">
        <pc:chgData name="Bob Brown" userId="de4355ee-7296-4195-ba97-c8dead83c87d" providerId="ADAL" clId="{B796EEC6-4478-4F01-946E-7D777993B2B9}" dt="2023-04-11T17:31:54.350" v="11" actId="1076"/>
        <pc:sldMkLst>
          <pc:docMk/>
          <pc:sldMk cId="30038895" sldId="289"/>
        </pc:sldMkLst>
        <pc:spChg chg="add mod">
          <ac:chgData name="Bob Brown" userId="de4355ee-7296-4195-ba97-c8dead83c87d" providerId="ADAL" clId="{B796EEC6-4478-4F01-946E-7D777993B2B9}" dt="2023-04-11T17:31:54.350" v="11" actId="1076"/>
          <ac:spMkLst>
            <pc:docMk/>
            <pc:sldMk cId="30038895" sldId="289"/>
            <ac:spMk id="2" creationId="{68A4FA45-92EC-20B5-E1B9-2BEC2B7E8F56}"/>
          </ac:spMkLst>
        </pc:spChg>
      </pc:sldChg>
    </pc:docChg>
  </pc:docChgLst>
  <pc:docChgLst>
    <pc:chgData name="Donald Privitera" userId="S::dprivit2@kennesaw.edu::b19266b5-85bb-4cd7-abc7-9d22c2c9327d" providerId="AD" clId="Web-{3CD8D322-C00C-2661-BC31-B56395897942}"/>
    <pc:docChg chg="modSld">
      <pc:chgData name="Donald Privitera" userId="S::dprivit2@kennesaw.edu::b19266b5-85bb-4cd7-abc7-9d22c2c9327d" providerId="AD" clId="Web-{3CD8D322-C00C-2661-BC31-B56395897942}" dt="2023-04-23T23:55:31.958" v="8" actId="14100"/>
      <pc:docMkLst>
        <pc:docMk/>
      </pc:docMkLst>
      <pc:sldChg chg="addSp delSp modSp">
        <pc:chgData name="Donald Privitera" userId="S::dprivit2@kennesaw.edu::b19266b5-85bb-4cd7-abc7-9d22c2c9327d" providerId="AD" clId="Web-{3CD8D322-C00C-2661-BC31-B56395897942}" dt="2023-04-23T23:55:31.958" v="8" actId="14100"/>
        <pc:sldMkLst>
          <pc:docMk/>
          <pc:sldMk cId="351633251" sldId="282"/>
        </pc:sldMkLst>
        <pc:spChg chg="del">
          <ac:chgData name="Donald Privitera" userId="S::dprivit2@kennesaw.edu::b19266b5-85bb-4cd7-abc7-9d22c2c9327d" providerId="AD" clId="Web-{3CD8D322-C00C-2661-BC31-B56395897942}" dt="2023-04-23T23:54:28.986" v="0"/>
          <ac:spMkLst>
            <pc:docMk/>
            <pc:sldMk cId="351633251" sldId="282"/>
            <ac:spMk id="2" creationId="{6ECFC95D-A9A9-D187-4457-A945E02A7794}"/>
          </ac:spMkLst>
        </pc:spChg>
        <pc:picChg chg="add mod modCrop">
          <ac:chgData name="Donald Privitera" userId="S::dprivit2@kennesaw.edu::b19266b5-85bb-4cd7-abc7-9d22c2c9327d" providerId="AD" clId="Web-{3CD8D322-C00C-2661-BC31-B56395897942}" dt="2023-04-23T23:55:31.958" v="8" actId="14100"/>
          <ac:picMkLst>
            <pc:docMk/>
            <pc:sldMk cId="351633251" sldId="282"/>
            <ac:picMk id="3" creationId="{3FBE3CFA-3230-6EA5-C627-F321433C5F10}"/>
          </ac:picMkLst>
        </pc:picChg>
        <pc:picChg chg="del">
          <ac:chgData name="Donald Privitera" userId="S::dprivit2@kennesaw.edu::b19266b5-85bb-4cd7-abc7-9d22c2c9327d" providerId="AD" clId="Web-{3CD8D322-C00C-2661-BC31-B56395897942}" dt="2023-04-23T23:54:30.877" v="1"/>
          <ac:picMkLst>
            <pc:docMk/>
            <pc:sldMk cId="351633251" sldId="282"/>
            <ac:picMk id="28675" creationId="{00000000-0000-0000-0000-000000000000}"/>
          </ac:picMkLst>
        </pc:picChg>
      </pc:sldChg>
    </pc:docChg>
  </pc:docChgLst>
  <pc:docChgLst>
    <pc:chgData name="Donald Privitera" userId="S::dprivit2@kennesaw.edu::b19266b5-85bb-4cd7-abc7-9d22c2c9327d" providerId="AD" clId="Web-{141E3172-7E26-7625-BED6-1259F9FEEA40}"/>
    <pc:docChg chg="addSld delSld modSld">
      <pc:chgData name="Donald Privitera" userId="S::dprivit2@kennesaw.edu::b19266b5-85bb-4cd7-abc7-9d22c2c9327d" providerId="AD" clId="Web-{141E3172-7E26-7625-BED6-1259F9FEEA40}" dt="2023-04-25T20:44:35.610" v="142" actId="1076"/>
      <pc:docMkLst>
        <pc:docMk/>
      </pc:docMkLst>
      <pc:sldChg chg="addSp delSp modSp">
        <pc:chgData name="Donald Privitera" userId="S::dprivit2@kennesaw.edu::b19266b5-85bb-4cd7-abc7-9d22c2c9327d" providerId="AD" clId="Web-{141E3172-7E26-7625-BED6-1259F9FEEA40}" dt="2023-04-24T23:32:13.559" v="20" actId="1076"/>
        <pc:sldMkLst>
          <pc:docMk/>
          <pc:sldMk cId="1142168286" sldId="280"/>
        </pc:sldMkLst>
        <pc:spChg chg="del">
          <ac:chgData name="Donald Privitera" userId="S::dprivit2@kennesaw.edu::b19266b5-85bb-4cd7-abc7-9d22c2c9327d" providerId="AD" clId="Web-{141E3172-7E26-7625-BED6-1259F9FEEA40}" dt="2023-04-24T23:29:00.412" v="1"/>
          <ac:spMkLst>
            <pc:docMk/>
            <pc:sldMk cId="1142168286" sldId="280"/>
            <ac:spMk id="2" creationId="{D2F6284A-1FEE-FEAE-7AC4-C9F2DEC56491}"/>
          </ac:spMkLst>
        </pc:spChg>
        <pc:picChg chg="add del mod modCrop">
          <ac:chgData name="Donald Privitera" userId="S::dprivit2@kennesaw.edu::b19266b5-85bb-4cd7-abc7-9d22c2c9327d" providerId="AD" clId="Web-{141E3172-7E26-7625-BED6-1259F9FEEA40}" dt="2023-04-24T23:30:28.743" v="10"/>
          <ac:picMkLst>
            <pc:docMk/>
            <pc:sldMk cId="1142168286" sldId="280"/>
            <ac:picMk id="3" creationId="{0CC7AED7-2C95-8F11-77B9-D100238CB84D}"/>
          </ac:picMkLst>
        </pc:picChg>
        <pc:picChg chg="add mod modCrop">
          <ac:chgData name="Donald Privitera" userId="S::dprivit2@kennesaw.edu::b19266b5-85bb-4cd7-abc7-9d22c2c9327d" providerId="AD" clId="Web-{141E3172-7E26-7625-BED6-1259F9FEEA40}" dt="2023-04-24T23:32:13.559" v="20" actId="1076"/>
          <ac:picMkLst>
            <pc:docMk/>
            <pc:sldMk cId="1142168286" sldId="280"/>
            <ac:picMk id="5" creationId="{152C4000-BA74-DBFF-9C72-94C5AAFF7E24}"/>
          </ac:picMkLst>
        </pc:picChg>
        <pc:picChg chg="del">
          <ac:chgData name="Donald Privitera" userId="S::dprivit2@kennesaw.edu::b19266b5-85bb-4cd7-abc7-9d22c2c9327d" providerId="AD" clId="Web-{141E3172-7E26-7625-BED6-1259F9FEEA40}" dt="2023-04-24T23:28:57.912" v="0"/>
          <ac:picMkLst>
            <pc:docMk/>
            <pc:sldMk cId="1142168286" sldId="280"/>
            <ac:picMk id="26627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141E3172-7E26-7625-BED6-1259F9FEEA40}" dt="2023-04-24T23:33:15.608" v="36" actId="20577"/>
        <pc:sldMkLst>
          <pc:docMk/>
          <pc:sldMk cId="2590262156" sldId="283"/>
        </pc:sldMkLst>
        <pc:spChg chg="mod">
          <ac:chgData name="Donald Privitera" userId="S::dprivit2@kennesaw.edu::b19266b5-85bb-4cd7-abc7-9d22c2c9327d" providerId="AD" clId="Web-{141E3172-7E26-7625-BED6-1259F9FEEA40}" dt="2023-04-24T23:33:15.608" v="36" actId="20577"/>
          <ac:spMkLst>
            <pc:docMk/>
            <pc:sldMk cId="2590262156" sldId="283"/>
            <ac:spMk id="39939" creationId="{00000000-0000-0000-0000-000000000000}"/>
          </ac:spMkLst>
        </pc:spChg>
      </pc:sldChg>
      <pc:sldChg chg="addSp delSp modSp">
        <pc:chgData name="Donald Privitera" userId="S::dprivit2@kennesaw.edu::b19266b5-85bb-4cd7-abc7-9d22c2c9327d" providerId="AD" clId="Web-{141E3172-7E26-7625-BED6-1259F9FEEA40}" dt="2023-04-24T23:48:29.104" v="45" actId="1076"/>
        <pc:sldMkLst>
          <pc:docMk/>
          <pc:sldMk cId="1744241002" sldId="286"/>
        </pc:sldMkLst>
        <pc:spChg chg="del">
          <ac:chgData name="Donald Privitera" userId="S::dprivit2@kennesaw.edu::b19266b5-85bb-4cd7-abc7-9d22c2c9327d" providerId="AD" clId="Web-{141E3172-7E26-7625-BED6-1259F9FEEA40}" dt="2023-04-24T23:47:20.555" v="38"/>
          <ac:spMkLst>
            <pc:docMk/>
            <pc:sldMk cId="1744241002" sldId="286"/>
            <ac:spMk id="2" creationId="{2C04904D-319C-D307-FC4A-9F2CFDCFDFE2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4T23:48:29.104" v="45" actId="1076"/>
          <ac:picMkLst>
            <pc:docMk/>
            <pc:sldMk cId="1744241002" sldId="286"/>
            <ac:picMk id="3" creationId="{7E41C873-9ADB-8C72-7C59-860E7D6DA918}"/>
          </ac:picMkLst>
        </pc:picChg>
        <pc:picChg chg="del">
          <ac:chgData name="Donald Privitera" userId="S::dprivit2@kennesaw.edu::b19266b5-85bb-4cd7-abc7-9d22c2c9327d" providerId="AD" clId="Web-{141E3172-7E26-7625-BED6-1259F9FEEA40}" dt="2023-04-24T23:47:17.477" v="37"/>
          <ac:picMkLst>
            <pc:docMk/>
            <pc:sldMk cId="1744241002" sldId="286"/>
            <ac:picMk id="43011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00:35:13.267" v="69" actId="14100"/>
        <pc:sldMkLst>
          <pc:docMk/>
          <pc:sldMk cId="1106485968" sldId="288"/>
        </pc:sldMkLst>
        <pc:spChg chg="del mod">
          <ac:chgData name="Donald Privitera" userId="S::dprivit2@kennesaw.edu::b19266b5-85bb-4cd7-abc7-9d22c2c9327d" providerId="AD" clId="Web-{141E3172-7E26-7625-BED6-1259F9FEEA40}" dt="2023-04-25T00:32:41.090" v="56"/>
          <ac:spMkLst>
            <pc:docMk/>
            <pc:sldMk cId="1106485968" sldId="288"/>
            <ac:spMk id="2" creationId="{F0B2DC49-D058-B694-D543-8234503E73B7}"/>
          </ac:spMkLst>
        </pc:spChg>
        <pc:spChg chg="del">
          <ac:chgData name="Donald Privitera" userId="S::dprivit2@kennesaw.edu::b19266b5-85bb-4cd7-abc7-9d22c2c9327d" providerId="AD" clId="Web-{141E3172-7E26-7625-BED6-1259F9FEEA40}" dt="2023-04-25T00:32:43.512" v="57"/>
          <ac:spMkLst>
            <pc:docMk/>
            <pc:sldMk cId="1106485968" sldId="288"/>
            <ac:spMk id="45060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00:35:13.267" v="69" actId="14100"/>
          <ac:picMkLst>
            <pc:docMk/>
            <pc:sldMk cId="1106485968" sldId="288"/>
            <ac:picMk id="3" creationId="{0B8290EB-E893-298D-0DF0-D986DDEEA11B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00:32:38.778" v="54"/>
          <ac:picMkLst>
            <pc:docMk/>
            <pc:sldMk cId="1106485968" sldId="288"/>
            <ac:picMk id="45059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00:39:18.133" v="82" actId="1076"/>
        <pc:sldMkLst>
          <pc:docMk/>
          <pc:sldMk cId="30038895" sldId="289"/>
        </pc:sldMkLst>
        <pc:spChg chg="del mod">
          <ac:chgData name="Donald Privitera" userId="S::dprivit2@kennesaw.edu::b19266b5-85bb-4cd7-abc7-9d22c2c9327d" providerId="AD" clId="Web-{141E3172-7E26-7625-BED6-1259F9FEEA40}" dt="2023-04-25T00:32:56.622" v="61"/>
          <ac:spMkLst>
            <pc:docMk/>
            <pc:sldMk cId="30038895" sldId="289"/>
            <ac:spMk id="2" creationId="{68A4FA45-92EC-20B5-E1B9-2BEC2B7E8F56}"/>
          </ac:spMkLst>
        </pc:spChg>
        <pc:spChg chg="del">
          <ac:chgData name="Donald Privitera" userId="S::dprivit2@kennesaw.edu::b19266b5-85bb-4cd7-abc7-9d22c2c9327d" providerId="AD" clId="Web-{141E3172-7E26-7625-BED6-1259F9FEEA40}" dt="2023-04-25T00:32:53.044" v="59"/>
          <ac:spMkLst>
            <pc:docMk/>
            <pc:sldMk cId="30038895" sldId="289"/>
            <ac:spMk id="46084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00:39:18.133" v="82" actId="1076"/>
          <ac:picMkLst>
            <pc:docMk/>
            <pc:sldMk cId="30038895" sldId="289"/>
            <ac:picMk id="3" creationId="{317878EE-843A-E252-2EF6-93A9CF7D6AAB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00:32:49.684" v="58"/>
          <ac:picMkLst>
            <pc:docMk/>
            <pc:sldMk cId="30038895" sldId="289"/>
            <ac:picMk id="46083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141E3172-7E26-7625-BED6-1259F9FEEA40}" dt="2023-04-24T23:52:55.502" v="53" actId="20577"/>
        <pc:sldMkLst>
          <pc:docMk/>
          <pc:sldMk cId="3739555062" sldId="291"/>
        </pc:sldMkLst>
        <pc:spChg chg="mod">
          <ac:chgData name="Donald Privitera" userId="S::dprivit2@kennesaw.edu::b19266b5-85bb-4cd7-abc7-9d22c2c9327d" providerId="AD" clId="Web-{141E3172-7E26-7625-BED6-1259F9FEEA40}" dt="2023-04-24T23:52:55.502" v="53" actId="20577"/>
          <ac:spMkLst>
            <pc:docMk/>
            <pc:sldMk cId="3739555062" sldId="291"/>
            <ac:spMk id="57347" creationId="{00000000-0000-0000-0000-000000000000}"/>
          </ac:spMkLst>
        </pc:spChg>
      </pc:sldChg>
      <pc:sldChg chg="addSp delSp modSp">
        <pc:chgData name="Donald Privitera" userId="S::dprivit2@kennesaw.edu::b19266b5-85bb-4cd7-abc7-9d22c2c9327d" providerId="AD" clId="Web-{141E3172-7E26-7625-BED6-1259F9FEEA40}" dt="2023-04-25T01:01:00.204" v="95" actId="14100"/>
        <pc:sldMkLst>
          <pc:docMk/>
          <pc:sldMk cId="132247295" sldId="294"/>
        </pc:sldMkLst>
        <pc:spChg chg="del">
          <ac:chgData name="Donald Privitera" userId="S::dprivit2@kennesaw.edu::b19266b5-85bb-4cd7-abc7-9d22c2c9327d" providerId="AD" clId="Web-{141E3172-7E26-7625-BED6-1259F9FEEA40}" dt="2023-04-25T00:59:20.060" v="84"/>
          <ac:spMkLst>
            <pc:docMk/>
            <pc:sldMk cId="132247295" sldId="294"/>
            <ac:spMk id="5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01:01:00.204" v="95" actId="14100"/>
          <ac:picMkLst>
            <pc:docMk/>
            <pc:sldMk cId="132247295" sldId="294"/>
            <ac:picMk id="2" creationId="{D16D8DE9-DCDB-9CF6-0D13-72A8AE6333C7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00:59:17.982" v="83"/>
          <ac:picMkLst>
            <pc:docMk/>
            <pc:sldMk cId="132247295" sldId="294"/>
            <ac:picMk id="62467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01:13:29.774" v="105" actId="1076"/>
        <pc:sldMkLst>
          <pc:docMk/>
          <pc:sldMk cId="1308646160" sldId="298"/>
        </pc:sldMkLst>
        <pc:spChg chg="del">
          <ac:chgData name="Donald Privitera" userId="S::dprivit2@kennesaw.edu::b19266b5-85bb-4cd7-abc7-9d22c2c9327d" providerId="AD" clId="Web-{141E3172-7E26-7625-BED6-1259F9FEEA40}" dt="2023-04-25T01:12:22.725" v="97"/>
          <ac:spMkLst>
            <pc:docMk/>
            <pc:sldMk cId="1308646160" sldId="298"/>
            <ac:spMk id="5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01:13:29.774" v="105" actId="1076"/>
          <ac:picMkLst>
            <pc:docMk/>
            <pc:sldMk cId="1308646160" sldId="298"/>
            <ac:picMk id="2" creationId="{26D9F159-221D-54E7-8FF4-A673B66D175D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01:12:20.584" v="96"/>
          <ac:picMkLst>
            <pc:docMk/>
            <pc:sldMk cId="1308646160" sldId="298"/>
            <ac:picMk id="65539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01:39:37.342" v="115" actId="14100"/>
        <pc:sldMkLst>
          <pc:docMk/>
          <pc:sldMk cId="2380412616" sldId="300"/>
        </pc:sldMkLst>
        <pc:spChg chg="del">
          <ac:chgData name="Donald Privitera" userId="S::dprivit2@kennesaw.edu::b19266b5-85bb-4cd7-abc7-9d22c2c9327d" providerId="AD" clId="Web-{141E3172-7E26-7625-BED6-1259F9FEEA40}" dt="2023-04-25T01:38:35.418" v="107"/>
          <ac:spMkLst>
            <pc:docMk/>
            <pc:sldMk cId="2380412616" sldId="300"/>
            <ac:spMk id="5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01:39:37.342" v="115" actId="14100"/>
          <ac:picMkLst>
            <pc:docMk/>
            <pc:sldMk cId="2380412616" sldId="300"/>
            <ac:picMk id="2" creationId="{F22A1659-5215-D426-3EE2-705DAC3DEE93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01:38:33.559" v="106"/>
          <ac:picMkLst>
            <pc:docMk/>
            <pc:sldMk cId="2380412616" sldId="300"/>
            <ac:picMk id="67587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18:14:27.382" v="130" actId="1076"/>
        <pc:sldMkLst>
          <pc:docMk/>
          <pc:sldMk cId="2954999368" sldId="301"/>
        </pc:sldMkLst>
        <pc:spChg chg="del">
          <ac:chgData name="Donald Privitera" userId="S::dprivit2@kennesaw.edu::b19266b5-85bb-4cd7-abc7-9d22c2c9327d" providerId="AD" clId="Web-{141E3172-7E26-7625-BED6-1259F9FEEA40}" dt="2023-04-25T18:13:00.552" v="117"/>
          <ac:spMkLst>
            <pc:docMk/>
            <pc:sldMk cId="2954999368" sldId="301"/>
            <ac:spMk id="5" creationId="{00000000-0000-0000-0000-000000000000}"/>
          </ac:spMkLst>
        </pc:spChg>
        <pc:picChg chg="add mod modCrop">
          <ac:chgData name="Donald Privitera" userId="S::dprivit2@kennesaw.edu::b19266b5-85bb-4cd7-abc7-9d22c2c9327d" providerId="AD" clId="Web-{141E3172-7E26-7625-BED6-1259F9FEEA40}" dt="2023-04-25T18:14:27.382" v="130" actId="1076"/>
          <ac:picMkLst>
            <pc:docMk/>
            <pc:sldMk cId="2954999368" sldId="301"/>
            <ac:picMk id="2" creationId="{F319B9E4-F011-C039-C461-25B47F866944}"/>
          </ac:picMkLst>
        </pc:picChg>
        <pc:picChg chg="del">
          <ac:chgData name="Donald Privitera" userId="S::dprivit2@kennesaw.edu::b19266b5-85bb-4cd7-abc7-9d22c2c9327d" providerId="AD" clId="Web-{141E3172-7E26-7625-BED6-1259F9FEEA40}" dt="2023-04-25T18:12:59.161" v="116"/>
          <ac:picMkLst>
            <pc:docMk/>
            <pc:sldMk cId="2954999368" sldId="301"/>
            <ac:picMk id="68611" creationId="{00000000-0000-0000-0000-000000000000}"/>
          </ac:picMkLst>
        </pc:picChg>
      </pc:sldChg>
      <pc:sldChg chg="addSp delSp modSp">
        <pc:chgData name="Donald Privitera" userId="S::dprivit2@kennesaw.edu::b19266b5-85bb-4cd7-abc7-9d22c2c9327d" providerId="AD" clId="Web-{141E3172-7E26-7625-BED6-1259F9FEEA40}" dt="2023-04-25T20:44:35.610" v="142" actId="1076"/>
        <pc:sldMkLst>
          <pc:docMk/>
          <pc:sldMk cId="3531329257" sldId="330"/>
        </pc:sldMkLst>
        <pc:spChg chg="del">
          <ac:chgData name="Donald Privitera" userId="S::dprivit2@kennesaw.edu::b19266b5-85bb-4cd7-abc7-9d22c2c9327d" providerId="AD" clId="Web-{141E3172-7E26-7625-BED6-1259F9FEEA40}" dt="2023-04-25T19:49:13.691" v="135"/>
          <ac:spMkLst>
            <pc:docMk/>
            <pc:sldMk cId="3531329257" sldId="330"/>
            <ac:spMk id="12" creationId="{00000000-0000-0000-0000-000000000000}"/>
          </ac:spMkLst>
        </pc:spChg>
        <pc:spChg chg="del">
          <ac:chgData name="Donald Privitera" userId="S::dprivit2@kennesaw.edu::b19266b5-85bb-4cd7-abc7-9d22c2c9327d" providerId="AD" clId="Web-{141E3172-7E26-7625-BED6-1259F9FEEA40}" dt="2023-04-25T19:49:13.691" v="134"/>
          <ac:spMkLst>
            <pc:docMk/>
            <pc:sldMk cId="3531329257" sldId="330"/>
            <ac:spMk id="13" creationId="{00000000-0000-0000-0000-000000000000}"/>
          </ac:spMkLst>
        </pc:spChg>
        <pc:spChg chg="del">
          <ac:chgData name="Donald Privitera" userId="S::dprivit2@kennesaw.edu::b19266b5-85bb-4cd7-abc7-9d22c2c9327d" providerId="AD" clId="Web-{141E3172-7E26-7625-BED6-1259F9FEEA40}" dt="2023-04-25T19:49:13.691" v="133"/>
          <ac:spMkLst>
            <pc:docMk/>
            <pc:sldMk cId="3531329257" sldId="330"/>
            <ac:spMk id="14" creationId="{00000000-0000-0000-0000-000000000000}"/>
          </ac:spMkLst>
        </pc:spChg>
        <pc:spChg chg="del">
          <ac:chgData name="Donald Privitera" userId="S::dprivit2@kennesaw.edu::b19266b5-85bb-4cd7-abc7-9d22c2c9327d" providerId="AD" clId="Web-{141E3172-7E26-7625-BED6-1259F9FEEA40}" dt="2023-04-25T19:49:08.019" v="132"/>
          <ac:spMkLst>
            <pc:docMk/>
            <pc:sldMk cId="3531329257" sldId="330"/>
            <ac:spMk id="15" creationId="{00000000-0000-0000-0000-000000000000}"/>
          </ac:spMkLst>
        </pc:spChg>
        <pc:grpChg chg="del">
          <ac:chgData name="Donald Privitera" userId="S::dprivit2@kennesaw.edu::b19266b5-85bb-4cd7-abc7-9d22c2c9327d" providerId="AD" clId="Web-{141E3172-7E26-7625-BED6-1259F9FEEA40}" dt="2023-04-25T19:49:05.191" v="131"/>
          <ac:grpSpMkLst>
            <pc:docMk/>
            <pc:sldMk cId="3531329257" sldId="330"/>
            <ac:grpSpMk id="2" creationId="{00000000-0000-0000-0000-000000000000}"/>
          </ac:grpSpMkLst>
        </pc:grpChg>
        <pc:picChg chg="add mod modCrop">
          <ac:chgData name="Donald Privitera" userId="S::dprivit2@kennesaw.edu::b19266b5-85bb-4cd7-abc7-9d22c2c9327d" providerId="AD" clId="Web-{141E3172-7E26-7625-BED6-1259F9FEEA40}" dt="2023-04-25T20:44:35.610" v="142" actId="1076"/>
          <ac:picMkLst>
            <pc:docMk/>
            <pc:sldMk cId="3531329257" sldId="330"/>
            <ac:picMk id="2" creationId="{46B86023-83AD-CE93-4BA5-549D0313931F}"/>
          </ac:picMkLst>
        </pc:picChg>
      </pc:sldChg>
      <pc:sldChg chg="new del">
        <pc:chgData name="Donald Privitera" userId="S::dprivit2@kennesaw.edu::b19266b5-85bb-4cd7-abc7-9d22c2c9327d" providerId="AD" clId="Web-{141E3172-7E26-7625-BED6-1259F9FEEA40}" dt="2023-04-25T00:59:34.639" v="88"/>
        <pc:sldMkLst>
          <pc:docMk/>
          <pc:sldMk cId="2201288982" sldId="367"/>
        </pc:sldMkLst>
      </pc:sldChg>
      <pc:sldChg chg="new del">
        <pc:chgData name="Donald Privitera" userId="S::dprivit2@kennesaw.edu::b19266b5-85bb-4cd7-abc7-9d22c2c9327d" providerId="AD" clId="Web-{141E3172-7E26-7625-BED6-1259F9FEEA40}" dt="2023-04-25T00:59:32.842" v="87"/>
        <pc:sldMkLst>
          <pc:docMk/>
          <pc:sldMk cId="869897274" sldId="368"/>
        </pc:sldMkLst>
      </pc:sldChg>
    </pc:docChg>
  </pc:docChgLst>
  <pc:docChgLst>
    <pc:chgData name="Donald Privitera" userId="S::dprivit2@kennesaw.edu::b19266b5-85bb-4cd7-abc7-9d22c2c9327d" providerId="AD" clId="Web-{D2A83705-D4EF-3ACC-A950-C91C50BD5672}"/>
    <pc:docChg chg="modSld">
      <pc:chgData name="Donald Privitera" userId="S::dprivit2@kennesaw.edu::b19266b5-85bb-4cd7-abc7-9d22c2c9327d" providerId="AD" clId="Web-{D2A83705-D4EF-3ACC-A950-C91C50BD5672}" dt="2023-05-13T17:53:20.927" v="187"/>
      <pc:docMkLst>
        <pc:docMk/>
      </pc:docMkLst>
      <pc:sldChg chg="modSp">
        <pc:chgData name="Donald Privitera" userId="S::dprivit2@kennesaw.edu::b19266b5-85bb-4cd7-abc7-9d22c2c9327d" providerId="AD" clId="Web-{D2A83705-D4EF-3ACC-A950-C91C50BD5672}" dt="2023-05-13T17:38:15.977" v="0"/>
        <pc:sldMkLst>
          <pc:docMk/>
          <pc:sldMk cId="3095576246" sldId="256"/>
        </pc:sldMkLst>
        <pc:grpChg chg="mod">
          <ac:chgData name="Donald Privitera" userId="S::dprivit2@kennesaw.edu::b19266b5-85bb-4cd7-abc7-9d22c2c9327d" providerId="AD" clId="Web-{D2A83705-D4EF-3ACC-A950-C91C50BD5672}" dt="2023-05-13T17:38:15.977" v="0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delSp">
        <pc:chgData name="Donald Privitera" userId="S::dprivit2@kennesaw.edu::b19266b5-85bb-4cd7-abc7-9d22c2c9327d" providerId="AD" clId="Web-{D2A83705-D4EF-3ACC-A950-C91C50BD5672}" dt="2023-05-13T17:41:14.499" v="28"/>
        <pc:sldMkLst>
          <pc:docMk/>
          <pc:sldMk cId="18099251" sldId="279"/>
        </pc:sldMkLst>
        <pc:spChg chg="del">
          <ac:chgData name="Donald Privitera" userId="S::dprivit2@kennesaw.edu::b19266b5-85bb-4cd7-abc7-9d22c2c9327d" providerId="AD" clId="Web-{D2A83705-D4EF-3ACC-A950-C91C50BD5672}" dt="2023-05-13T17:41:14.499" v="28"/>
          <ac:spMkLst>
            <pc:docMk/>
            <pc:sldMk cId="18099251" sldId="279"/>
            <ac:spMk id="25604" creationId="{00000000-0000-0000-0000-000000000000}"/>
          </ac:spMkLst>
        </pc:spChg>
      </pc:sldChg>
      <pc:sldChg chg="modSp">
        <pc:chgData name="Donald Privitera" userId="S::dprivit2@kennesaw.edu::b19266b5-85bb-4cd7-abc7-9d22c2c9327d" providerId="AD" clId="Web-{D2A83705-D4EF-3ACC-A950-C91C50BD5672}" dt="2023-05-13T17:42:00.781" v="43"/>
        <pc:sldMkLst>
          <pc:docMk/>
          <pc:sldMk cId="1142168286" sldId="280"/>
        </pc:sldMkLst>
        <pc:picChg chg="mod">
          <ac:chgData name="Donald Privitera" userId="S::dprivit2@kennesaw.edu::b19266b5-85bb-4cd7-abc7-9d22c2c9327d" providerId="AD" clId="Web-{D2A83705-D4EF-3ACC-A950-C91C50BD5672}" dt="2023-05-13T17:42:00.781" v="43"/>
          <ac:picMkLst>
            <pc:docMk/>
            <pc:sldMk cId="1142168286" sldId="280"/>
            <ac:picMk id="5" creationId="{152C4000-BA74-DBFF-9C72-94C5AAFF7E24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40:47.248" v="27"/>
        <pc:sldMkLst>
          <pc:docMk/>
          <pc:sldMk cId="351633251" sldId="282"/>
        </pc:sldMkLst>
        <pc:picChg chg="mod">
          <ac:chgData name="Donald Privitera" userId="S::dprivit2@kennesaw.edu::b19266b5-85bb-4cd7-abc7-9d22c2c9327d" providerId="AD" clId="Web-{D2A83705-D4EF-3ACC-A950-C91C50BD5672}" dt="2023-05-13T17:40:47.248" v="27"/>
          <ac:picMkLst>
            <pc:docMk/>
            <pc:sldMk cId="351633251" sldId="282"/>
            <ac:picMk id="3" creationId="{3FBE3CFA-3230-6EA5-C627-F321433C5F10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43:15.362" v="60"/>
        <pc:sldMkLst>
          <pc:docMk/>
          <pc:sldMk cId="1744241002" sldId="286"/>
        </pc:sldMkLst>
        <pc:picChg chg="mod">
          <ac:chgData name="Donald Privitera" userId="S::dprivit2@kennesaw.edu::b19266b5-85bb-4cd7-abc7-9d22c2c9327d" providerId="AD" clId="Web-{D2A83705-D4EF-3ACC-A950-C91C50BD5672}" dt="2023-05-13T17:43:15.362" v="60"/>
          <ac:picMkLst>
            <pc:docMk/>
            <pc:sldMk cId="1744241002" sldId="286"/>
            <ac:picMk id="3" creationId="{7E41C873-9ADB-8C72-7C59-860E7D6DA918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45:49.288" v="92"/>
        <pc:sldMkLst>
          <pc:docMk/>
          <pc:sldMk cId="1106485968" sldId="288"/>
        </pc:sldMkLst>
        <pc:picChg chg="mod">
          <ac:chgData name="Donald Privitera" userId="S::dprivit2@kennesaw.edu::b19266b5-85bb-4cd7-abc7-9d22c2c9327d" providerId="AD" clId="Web-{D2A83705-D4EF-3ACC-A950-C91C50BD5672}" dt="2023-05-13T17:45:49.288" v="92"/>
          <ac:picMkLst>
            <pc:docMk/>
            <pc:sldMk cId="1106485968" sldId="288"/>
            <ac:picMk id="3" creationId="{0B8290EB-E893-298D-0DF0-D986DDEEA11B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48:02.839" v="125"/>
        <pc:sldMkLst>
          <pc:docMk/>
          <pc:sldMk cId="30038895" sldId="289"/>
        </pc:sldMkLst>
        <pc:picChg chg="mod">
          <ac:chgData name="Donald Privitera" userId="S::dprivit2@kennesaw.edu::b19266b5-85bb-4cd7-abc7-9d22c2c9327d" providerId="AD" clId="Web-{D2A83705-D4EF-3ACC-A950-C91C50BD5672}" dt="2023-05-13T17:48:02.839" v="125"/>
          <ac:picMkLst>
            <pc:docMk/>
            <pc:sldMk cId="30038895" sldId="289"/>
            <ac:picMk id="3" creationId="{317878EE-843A-E252-2EF6-93A9CF7D6AAB}"/>
          </ac:picMkLst>
        </pc:picChg>
      </pc:sldChg>
      <pc:sldChg chg="delSp">
        <pc:chgData name="Donald Privitera" userId="S::dprivit2@kennesaw.edu::b19266b5-85bb-4cd7-abc7-9d22c2c9327d" providerId="AD" clId="Web-{D2A83705-D4EF-3ACC-A950-C91C50BD5672}" dt="2023-05-13T17:48:15.465" v="127"/>
        <pc:sldMkLst>
          <pc:docMk/>
          <pc:sldMk cId="83910331" sldId="293"/>
        </pc:sldMkLst>
        <pc:spChg chg="del">
          <ac:chgData name="Donald Privitera" userId="S::dprivit2@kennesaw.edu::b19266b5-85bb-4cd7-abc7-9d22c2c9327d" providerId="AD" clId="Web-{D2A83705-D4EF-3ACC-A950-C91C50BD5672}" dt="2023-05-13T17:48:11.246" v="126"/>
          <ac:spMkLst>
            <pc:docMk/>
            <pc:sldMk cId="83910331" sldId="293"/>
            <ac:spMk id="61444" creationId="{00000000-0000-0000-0000-000000000000}"/>
          </ac:spMkLst>
        </pc:spChg>
        <pc:spChg chg="del">
          <ac:chgData name="Donald Privitera" userId="S::dprivit2@kennesaw.edu::b19266b5-85bb-4cd7-abc7-9d22c2c9327d" providerId="AD" clId="Web-{D2A83705-D4EF-3ACC-A950-C91C50BD5672}" dt="2023-05-13T17:48:15.465" v="127"/>
          <ac:spMkLst>
            <pc:docMk/>
            <pc:sldMk cId="83910331" sldId="293"/>
            <ac:spMk id="61445" creationId="{00000000-0000-0000-0000-000000000000}"/>
          </ac:spMkLst>
        </pc:spChg>
      </pc:sldChg>
      <pc:sldChg chg="modSp">
        <pc:chgData name="Donald Privitera" userId="S::dprivit2@kennesaw.edu::b19266b5-85bb-4cd7-abc7-9d22c2c9327d" providerId="AD" clId="Web-{D2A83705-D4EF-3ACC-A950-C91C50BD5672}" dt="2023-05-13T17:49:57.749" v="151"/>
        <pc:sldMkLst>
          <pc:docMk/>
          <pc:sldMk cId="132247295" sldId="294"/>
        </pc:sldMkLst>
        <pc:picChg chg="mod">
          <ac:chgData name="Donald Privitera" userId="S::dprivit2@kennesaw.edu::b19266b5-85bb-4cd7-abc7-9d22c2c9327d" providerId="AD" clId="Web-{D2A83705-D4EF-3ACC-A950-C91C50BD5672}" dt="2023-05-13T17:49:57.749" v="151"/>
          <ac:picMkLst>
            <pc:docMk/>
            <pc:sldMk cId="132247295" sldId="294"/>
            <ac:picMk id="2" creationId="{D16D8DE9-DCDB-9CF6-0D13-72A8AE6333C7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50:54.782" v="160"/>
        <pc:sldMkLst>
          <pc:docMk/>
          <pc:sldMk cId="993001453" sldId="295"/>
        </pc:sldMkLst>
        <pc:picChg chg="mod">
          <ac:chgData name="Donald Privitera" userId="S::dprivit2@kennesaw.edu::b19266b5-85bb-4cd7-abc7-9d22c2c9327d" providerId="AD" clId="Web-{D2A83705-D4EF-3ACC-A950-C91C50BD5672}" dt="2023-05-13T17:50:54.782" v="160"/>
          <ac:picMkLst>
            <pc:docMk/>
            <pc:sldMk cId="993001453" sldId="295"/>
            <ac:picMk id="13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53:20.927" v="187"/>
        <pc:sldMkLst>
          <pc:docMk/>
          <pc:sldMk cId="338018080" sldId="343"/>
        </pc:sldMkLst>
        <pc:picChg chg="mod">
          <ac:chgData name="Donald Privitera" userId="S::dprivit2@kennesaw.edu::b19266b5-85bb-4cd7-abc7-9d22c2c9327d" providerId="AD" clId="Web-{D2A83705-D4EF-3ACC-A950-C91C50BD5672}" dt="2023-05-13T17:53:20.927" v="187"/>
          <ac:picMkLst>
            <pc:docMk/>
            <pc:sldMk cId="338018080" sldId="343"/>
            <ac:picMk id="4" creationId="{00000000-0000-0000-0000-000000000000}"/>
          </ac:picMkLst>
        </pc:picChg>
      </pc:sldChg>
      <pc:sldChg chg="modSp">
        <pc:chgData name="Donald Privitera" userId="S::dprivit2@kennesaw.edu::b19266b5-85bb-4cd7-abc7-9d22c2c9327d" providerId="AD" clId="Web-{D2A83705-D4EF-3ACC-A950-C91C50BD5672}" dt="2023-05-13T17:38:38.806" v="1"/>
        <pc:sldMkLst>
          <pc:docMk/>
          <pc:sldMk cId="962476337" sldId="353"/>
        </pc:sldMkLst>
        <pc:grpChg chg="mod">
          <ac:chgData name="Donald Privitera" userId="S::dprivit2@kennesaw.edu::b19266b5-85bb-4cd7-abc7-9d22c2c9327d" providerId="AD" clId="Web-{D2A83705-D4EF-3ACC-A950-C91C50BD5672}" dt="2023-05-13T17:38:38.806" v="1"/>
          <ac:grpSpMkLst>
            <pc:docMk/>
            <pc:sldMk cId="962476337" sldId="353"/>
            <ac:grpSpMk id="10" creationId="{AC955D16-A1AB-3DF4-D6AA-90AF15D77223}"/>
          </ac:grpSpMkLst>
        </pc:grpChg>
      </pc:sldChg>
      <pc:sldChg chg="modSp">
        <pc:chgData name="Donald Privitera" userId="S::dprivit2@kennesaw.edu::b19266b5-85bb-4cd7-abc7-9d22c2c9327d" providerId="AD" clId="Web-{D2A83705-D4EF-3ACC-A950-C91C50BD5672}" dt="2023-05-13T17:38:49.994" v="3"/>
        <pc:sldMkLst>
          <pc:docMk/>
          <pc:sldMk cId="2728821732" sldId="354"/>
        </pc:sldMkLst>
        <pc:grpChg chg="mod">
          <ac:chgData name="Donald Privitera" userId="S::dprivit2@kennesaw.edu::b19266b5-85bb-4cd7-abc7-9d22c2c9327d" providerId="AD" clId="Web-{D2A83705-D4EF-3ACC-A950-C91C50BD5672}" dt="2023-05-13T17:38:45.900" v="2"/>
          <ac:grpSpMkLst>
            <pc:docMk/>
            <pc:sldMk cId="2728821732" sldId="354"/>
            <ac:grpSpMk id="12" creationId="{15677DCA-A2E1-5B8C-E7FC-C1F919CBBBBB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8:49.994" v="3"/>
          <ac:grpSpMkLst>
            <pc:docMk/>
            <pc:sldMk cId="2728821732" sldId="354"/>
            <ac:grpSpMk id="13" creationId="{B1C32881-FE7C-D5EC-A330-953C026E1C4F}"/>
          </ac:grpSpMkLst>
        </pc:grpChg>
      </pc:sldChg>
      <pc:sldChg chg="modSp">
        <pc:chgData name="Donald Privitera" userId="S::dprivit2@kennesaw.edu::b19266b5-85bb-4cd7-abc7-9d22c2c9327d" providerId="AD" clId="Web-{D2A83705-D4EF-3ACC-A950-C91C50BD5672}" dt="2023-05-13T17:38:56.526" v="5"/>
        <pc:sldMkLst>
          <pc:docMk/>
          <pc:sldMk cId="334131629" sldId="355"/>
        </pc:sldMkLst>
        <pc:grpChg chg="mod">
          <ac:chgData name="Donald Privitera" userId="S::dprivit2@kennesaw.edu::b19266b5-85bb-4cd7-abc7-9d22c2c9327d" providerId="AD" clId="Web-{D2A83705-D4EF-3ACC-A950-C91C50BD5672}" dt="2023-05-13T17:38:53.369" v="4"/>
          <ac:grpSpMkLst>
            <pc:docMk/>
            <pc:sldMk cId="334131629" sldId="355"/>
            <ac:grpSpMk id="12" creationId="{15677DCA-A2E1-5B8C-E7FC-C1F919CBBBBB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8:56.526" v="5"/>
          <ac:grpSpMkLst>
            <pc:docMk/>
            <pc:sldMk cId="334131629" sldId="355"/>
            <ac:grpSpMk id="13" creationId="{B1C32881-FE7C-D5EC-A330-953C026E1C4F}"/>
          </ac:grpSpMkLst>
        </pc:grpChg>
      </pc:sldChg>
      <pc:sldChg chg="modSp">
        <pc:chgData name="Donald Privitera" userId="S::dprivit2@kennesaw.edu::b19266b5-85bb-4cd7-abc7-9d22c2c9327d" providerId="AD" clId="Web-{D2A83705-D4EF-3ACC-A950-C91C50BD5672}" dt="2023-05-13T17:39:16.620" v="8"/>
        <pc:sldMkLst>
          <pc:docMk/>
          <pc:sldMk cId="2061449099" sldId="356"/>
        </pc:sldMkLst>
        <pc:grpChg chg="mod">
          <ac:chgData name="Donald Privitera" userId="S::dprivit2@kennesaw.edu::b19266b5-85bb-4cd7-abc7-9d22c2c9327d" providerId="AD" clId="Web-{D2A83705-D4EF-3ACC-A950-C91C50BD5672}" dt="2023-05-13T17:39:06.479" v="6"/>
          <ac:grpSpMkLst>
            <pc:docMk/>
            <pc:sldMk cId="2061449099" sldId="356"/>
            <ac:grpSpMk id="12" creationId="{15677DCA-A2E1-5B8C-E7FC-C1F919CBBBBB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12.745" v="7"/>
          <ac:grpSpMkLst>
            <pc:docMk/>
            <pc:sldMk cId="2061449099" sldId="356"/>
            <ac:grpSpMk id="13" creationId="{B1C32881-FE7C-D5EC-A330-953C026E1C4F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16.620" v="8"/>
          <ac:grpSpMkLst>
            <pc:docMk/>
            <pc:sldMk cId="2061449099" sldId="356"/>
            <ac:grpSpMk id="23" creationId="{4AB350EC-ED24-60DC-541D-9A532A77A4C2}"/>
          </ac:grpSpMkLst>
        </pc:grpChg>
      </pc:sldChg>
      <pc:sldChg chg="modSp">
        <pc:chgData name="Donald Privitera" userId="S::dprivit2@kennesaw.edu::b19266b5-85bb-4cd7-abc7-9d22c2c9327d" providerId="AD" clId="Web-{D2A83705-D4EF-3ACC-A950-C91C50BD5672}" dt="2023-05-13T17:39:43.152" v="12"/>
        <pc:sldMkLst>
          <pc:docMk/>
          <pc:sldMk cId="3447030819" sldId="357"/>
        </pc:sldMkLst>
        <pc:grpChg chg="mod">
          <ac:chgData name="Donald Privitera" userId="S::dprivit2@kennesaw.edu::b19266b5-85bb-4cd7-abc7-9d22c2c9327d" providerId="AD" clId="Web-{D2A83705-D4EF-3ACC-A950-C91C50BD5672}" dt="2023-05-13T17:39:33.824" v="9"/>
          <ac:grpSpMkLst>
            <pc:docMk/>
            <pc:sldMk cId="3447030819" sldId="357"/>
            <ac:grpSpMk id="12" creationId="{15677DCA-A2E1-5B8C-E7FC-C1F919CBBBBB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36.652" v="10"/>
          <ac:grpSpMkLst>
            <pc:docMk/>
            <pc:sldMk cId="3447030819" sldId="357"/>
            <ac:grpSpMk id="13" creationId="{B1C32881-FE7C-D5EC-A330-953C026E1C4F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39.293" v="11"/>
          <ac:grpSpMkLst>
            <pc:docMk/>
            <pc:sldMk cId="3447030819" sldId="357"/>
            <ac:grpSpMk id="23" creationId="{4AB350EC-ED24-60DC-541D-9A532A77A4C2}"/>
          </ac:grpSpMkLst>
        </pc:grpChg>
        <pc:cxnChg chg="mod">
          <ac:chgData name="Donald Privitera" userId="S::dprivit2@kennesaw.edu::b19266b5-85bb-4cd7-abc7-9d22c2c9327d" providerId="AD" clId="Web-{D2A83705-D4EF-3ACC-A950-C91C50BD5672}" dt="2023-05-13T17:39:43.152" v="12"/>
          <ac:cxnSpMkLst>
            <pc:docMk/>
            <pc:sldMk cId="3447030819" sldId="357"/>
            <ac:cxnSpMk id="33" creationId="{AFE4A272-4572-C654-EED4-A80803812C88}"/>
          </ac:cxnSpMkLst>
        </pc:cxnChg>
      </pc:sldChg>
      <pc:sldChg chg="modSp">
        <pc:chgData name="Donald Privitera" userId="S::dprivit2@kennesaw.edu::b19266b5-85bb-4cd7-abc7-9d22c2c9327d" providerId="AD" clId="Web-{D2A83705-D4EF-3ACC-A950-C91C50BD5672}" dt="2023-05-13T17:40:00.121" v="16"/>
        <pc:sldMkLst>
          <pc:docMk/>
          <pc:sldMk cId="2233047700" sldId="358"/>
        </pc:sldMkLst>
        <pc:grpChg chg="mod">
          <ac:chgData name="Donald Privitera" userId="S::dprivit2@kennesaw.edu::b19266b5-85bb-4cd7-abc7-9d22c2c9327d" providerId="AD" clId="Web-{D2A83705-D4EF-3ACC-A950-C91C50BD5672}" dt="2023-05-13T17:39:48.777" v="13"/>
          <ac:grpSpMkLst>
            <pc:docMk/>
            <pc:sldMk cId="2233047700" sldId="358"/>
            <ac:grpSpMk id="10" creationId="{AC955D16-A1AB-3DF4-D6AA-90AF15D77223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52.293" v="14"/>
          <ac:grpSpMkLst>
            <pc:docMk/>
            <pc:sldMk cId="2233047700" sldId="358"/>
            <ac:grpSpMk id="13" creationId="{B1C32881-FE7C-D5EC-A330-953C026E1C4F}"/>
          </ac:grpSpMkLst>
        </pc:grpChg>
        <pc:grpChg chg="mod">
          <ac:chgData name="Donald Privitera" userId="S::dprivit2@kennesaw.edu::b19266b5-85bb-4cd7-abc7-9d22c2c9327d" providerId="AD" clId="Web-{D2A83705-D4EF-3ACC-A950-C91C50BD5672}" dt="2023-05-13T17:39:55.449" v="15"/>
          <ac:grpSpMkLst>
            <pc:docMk/>
            <pc:sldMk cId="2233047700" sldId="358"/>
            <ac:grpSpMk id="24" creationId="{BE45D090-D4D8-A604-AE48-D8B9E5180353}"/>
          </ac:grpSpMkLst>
        </pc:grpChg>
        <pc:cxnChg chg="mod">
          <ac:chgData name="Donald Privitera" userId="S::dprivit2@kennesaw.edu::b19266b5-85bb-4cd7-abc7-9d22c2c9327d" providerId="AD" clId="Web-{D2A83705-D4EF-3ACC-A950-C91C50BD5672}" dt="2023-05-13T17:40:00.121" v="16"/>
          <ac:cxnSpMkLst>
            <pc:docMk/>
            <pc:sldMk cId="2233047700" sldId="358"/>
            <ac:cxnSpMk id="32" creationId="{1E776724-C680-AF68-DEAA-1854390D6788}"/>
          </ac:cxnSpMkLst>
        </pc:cxnChg>
      </pc:sldChg>
    </pc:docChg>
  </pc:docChgLst>
  <pc:docChgLst>
    <pc:chgData name="Bob Brown" userId="de4355ee-7296-4195-ba97-c8dead83c87d" providerId="ADAL" clId="{475DF405-4EC9-49A1-B8BF-E1ACE1402371}"/>
    <pc:docChg chg="undo custSel addSld delSld modSld sldOrd">
      <pc:chgData name="Bob Brown" userId="de4355ee-7296-4195-ba97-c8dead83c87d" providerId="ADAL" clId="{475DF405-4EC9-49A1-B8BF-E1ACE1402371}" dt="2023-03-14T15:07:34.020" v="5292" actId="20577"/>
      <pc:docMkLst>
        <pc:docMk/>
      </pc:docMkLst>
      <pc:sldChg chg="modSp mod">
        <pc:chgData name="Bob Brown" userId="de4355ee-7296-4195-ba97-c8dead83c87d" providerId="ADAL" clId="{475DF405-4EC9-49A1-B8BF-E1ACE1402371}" dt="2023-03-13T19:17:00.079" v="5277" actId="1076"/>
        <pc:sldMkLst>
          <pc:docMk/>
          <pc:sldMk cId="3095576246" sldId="256"/>
        </pc:sldMkLst>
        <pc:spChg chg="mod">
          <ac:chgData name="Bob Brown" userId="de4355ee-7296-4195-ba97-c8dead83c87d" providerId="ADAL" clId="{475DF405-4EC9-49A1-B8BF-E1ACE1402371}" dt="2023-03-12T18:23:48.456" v="113" actId="20577"/>
          <ac:spMkLst>
            <pc:docMk/>
            <pc:sldMk cId="3095576246" sldId="256"/>
            <ac:spMk id="3" creationId="{00000000-0000-0000-0000-000000000000}"/>
          </ac:spMkLst>
        </pc:spChg>
        <pc:grpChg chg="mod">
          <ac:chgData name="Bob Brown" userId="de4355ee-7296-4195-ba97-c8dead83c87d" providerId="ADAL" clId="{475DF405-4EC9-49A1-B8BF-E1ACE1402371}" dt="2023-03-13T19:17:00.079" v="5277" actId="1076"/>
          <ac:grpSpMkLst>
            <pc:docMk/>
            <pc:sldMk cId="3095576246" sldId="256"/>
            <ac:grpSpMk id="4" creationId="{70D8C064-1CA3-4C25-7F82-CD093C8EE46A}"/>
          </ac:grpSpMkLst>
        </pc:grpChg>
      </pc:sldChg>
      <pc:sldChg chg="del">
        <pc:chgData name="Bob Brown" userId="de4355ee-7296-4195-ba97-c8dead83c87d" providerId="ADAL" clId="{475DF405-4EC9-49A1-B8BF-E1ACE1402371}" dt="2023-03-12T20:11:30.212" v="1037" actId="47"/>
        <pc:sldMkLst>
          <pc:docMk/>
          <pc:sldMk cId="1096475094" sldId="258"/>
        </pc:sldMkLst>
      </pc:sldChg>
      <pc:sldChg chg="del">
        <pc:chgData name="Bob Brown" userId="de4355ee-7296-4195-ba97-c8dead83c87d" providerId="ADAL" clId="{475DF405-4EC9-49A1-B8BF-E1ACE1402371}" dt="2023-03-11T20:32:50.173" v="0" actId="47"/>
        <pc:sldMkLst>
          <pc:docMk/>
          <pc:sldMk cId="3433445128" sldId="259"/>
        </pc:sldMkLst>
      </pc:sldChg>
      <pc:sldChg chg="del">
        <pc:chgData name="Bob Brown" userId="de4355ee-7296-4195-ba97-c8dead83c87d" providerId="ADAL" clId="{475DF405-4EC9-49A1-B8BF-E1ACE1402371}" dt="2023-03-11T20:32:50.551" v="1" actId="47"/>
        <pc:sldMkLst>
          <pc:docMk/>
          <pc:sldMk cId="3893224776" sldId="260"/>
        </pc:sldMkLst>
      </pc:sldChg>
      <pc:sldChg chg="del">
        <pc:chgData name="Bob Brown" userId="de4355ee-7296-4195-ba97-c8dead83c87d" providerId="ADAL" clId="{475DF405-4EC9-49A1-B8BF-E1ACE1402371}" dt="2023-03-11T20:32:51.001" v="2" actId="47"/>
        <pc:sldMkLst>
          <pc:docMk/>
          <pc:sldMk cId="872961311" sldId="261"/>
        </pc:sldMkLst>
      </pc:sldChg>
      <pc:sldChg chg="del">
        <pc:chgData name="Bob Brown" userId="de4355ee-7296-4195-ba97-c8dead83c87d" providerId="ADAL" clId="{475DF405-4EC9-49A1-B8BF-E1ACE1402371}" dt="2023-03-11T20:32:51.477" v="3" actId="47"/>
        <pc:sldMkLst>
          <pc:docMk/>
          <pc:sldMk cId="311788376" sldId="262"/>
        </pc:sldMkLst>
      </pc:sldChg>
      <pc:sldChg chg="del">
        <pc:chgData name="Bob Brown" userId="de4355ee-7296-4195-ba97-c8dead83c87d" providerId="ADAL" clId="{475DF405-4EC9-49A1-B8BF-E1ACE1402371}" dt="2023-03-11T20:32:51.963" v="4" actId="47"/>
        <pc:sldMkLst>
          <pc:docMk/>
          <pc:sldMk cId="463957298" sldId="263"/>
        </pc:sldMkLst>
      </pc:sldChg>
      <pc:sldChg chg="del">
        <pc:chgData name="Bob Brown" userId="de4355ee-7296-4195-ba97-c8dead83c87d" providerId="ADAL" clId="{475DF405-4EC9-49A1-B8BF-E1ACE1402371}" dt="2023-03-11T20:32:52.370" v="5" actId="47"/>
        <pc:sldMkLst>
          <pc:docMk/>
          <pc:sldMk cId="4142475161" sldId="264"/>
        </pc:sldMkLst>
      </pc:sldChg>
      <pc:sldChg chg="del">
        <pc:chgData name="Bob Brown" userId="de4355ee-7296-4195-ba97-c8dead83c87d" providerId="ADAL" clId="{475DF405-4EC9-49A1-B8BF-E1ACE1402371}" dt="2023-03-11T20:32:53.755" v="6" actId="47"/>
        <pc:sldMkLst>
          <pc:docMk/>
          <pc:sldMk cId="652004346" sldId="265"/>
        </pc:sldMkLst>
      </pc:sldChg>
      <pc:sldChg chg="del">
        <pc:chgData name="Bob Brown" userId="de4355ee-7296-4195-ba97-c8dead83c87d" providerId="ADAL" clId="{475DF405-4EC9-49A1-B8BF-E1ACE1402371}" dt="2023-03-11T20:32:56.469" v="7" actId="47"/>
        <pc:sldMkLst>
          <pc:docMk/>
          <pc:sldMk cId="3113368333" sldId="266"/>
        </pc:sldMkLst>
      </pc:sldChg>
      <pc:sldChg chg="del">
        <pc:chgData name="Bob Brown" userId="de4355ee-7296-4195-ba97-c8dead83c87d" providerId="ADAL" clId="{475DF405-4EC9-49A1-B8BF-E1ACE1402371}" dt="2023-03-11T20:32:56.932" v="8" actId="47"/>
        <pc:sldMkLst>
          <pc:docMk/>
          <pc:sldMk cId="4088168421" sldId="267"/>
        </pc:sldMkLst>
      </pc:sldChg>
      <pc:sldChg chg="del">
        <pc:chgData name="Bob Brown" userId="de4355ee-7296-4195-ba97-c8dead83c87d" providerId="ADAL" clId="{475DF405-4EC9-49A1-B8BF-E1ACE1402371}" dt="2023-03-11T20:32:57.221" v="9" actId="47"/>
        <pc:sldMkLst>
          <pc:docMk/>
          <pc:sldMk cId="515737718" sldId="268"/>
        </pc:sldMkLst>
      </pc:sldChg>
      <pc:sldChg chg="del">
        <pc:chgData name="Bob Brown" userId="de4355ee-7296-4195-ba97-c8dead83c87d" providerId="ADAL" clId="{475DF405-4EC9-49A1-B8BF-E1ACE1402371}" dt="2023-03-11T20:32:57.594" v="10" actId="47"/>
        <pc:sldMkLst>
          <pc:docMk/>
          <pc:sldMk cId="942776154" sldId="269"/>
        </pc:sldMkLst>
      </pc:sldChg>
      <pc:sldChg chg="del">
        <pc:chgData name="Bob Brown" userId="de4355ee-7296-4195-ba97-c8dead83c87d" providerId="ADAL" clId="{475DF405-4EC9-49A1-B8BF-E1ACE1402371}" dt="2023-03-11T20:32:59.769" v="12" actId="47"/>
        <pc:sldMkLst>
          <pc:docMk/>
          <pc:sldMk cId="3697716772" sldId="271"/>
        </pc:sldMkLst>
      </pc:sldChg>
      <pc:sldChg chg="del">
        <pc:chgData name="Bob Brown" userId="de4355ee-7296-4195-ba97-c8dead83c87d" providerId="ADAL" clId="{475DF405-4EC9-49A1-B8BF-E1ACE1402371}" dt="2023-03-11T20:33:00.905" v="13" actId="47"/>
        <pc:sldMkLst>
          <pc:docMk/>
          <pc:sldMk cId="4237308590" sldId="272"/>
        </pc:sldMkLst>
      </pc:sldChg>
      <pc:sldChg chg="del">
        <pc:chgData name="Bob Brown" userId="de4355ee-7296-4195-ba97-c8dead83c87d" providerId="ADAL" clId="{475DF405-4EC9-49A1-B8BF-E1ACE1402371}" dt="2023-03-11T20:33:01.172" v="14" actId="47"/>
        <pc:sldMkLst>
          <pc:docMk/>
          <pc:sldMk cId="3813370175" sldId="273"/>
        </pc:sldMkLst>
      </pc:sldChg>
      <pc:sldChg chg="del">
        <pc:chgData name="Bob Brown" userId="de4355ee-7296-4195-ba97-c8dead83c87d" providerId="ADAL" clId="{475DF405-4EC9-49A1-B8BF-E1ACE1402371}" dt="2023-03-11T20:33:01.421" v="15" actId="47"/>
        <pc:sldMkLst>
          <pc:docMk/>
          <pc:sldMk cId="2889324838" sldId="274"/>
        </pc:sldMkLst>
      </pc:sldChg>
      <pc:sldChg chg="del">
        <pc:chgData name="Bob Brown" userId="de4355ee-7296-4195-ba97-c8dead83c87d" providerId="ADAL" clId="{475DF405-4EC9-49A1-B8BF-E1ACE1402371}" dt="2023-03-11T20:33:02.261" v="16" actId="47"/>
        <pc:sldMkLst>
          <pc:docMk/>
          <pc:sldMk cId="2402896296" sldId="275"/>
        </pc:sldMkLst>
      </pc:sldChg>
      <pc:sldChg chg="del">
        <pc:chgData name="Bob Brown" userId="de4355ee-7296-4195-ba97-c8dead83c87d" providerId="ADAL" clId="{475DF405-4EC9-49A1-B8BF-E1ACE1402371}" dt="2023-03-11T20:33:03.821" v="17" actId="47"/>
        <pc:sldMkLst>
          <pc:docMk/>
          <pc:sldMk cId="2362541868" sldId="276"/>
        </pc:sldMkLst>
      </pc:sldChg>
      <pc:sldChg chg="del">
        <pc:chgData name="Bob Brown" userId="de4355ee-7296-4195-ba97-c8dead83c87d" providerId="ADAL" clId="{475DF405-4EC9-49A1-B8BF-E1ACE1402371}" dt="2023-03-11T20:33:05.299" v="18" actId="47"/>
        <pc:sldMkLst>
          <pc:docMk/>
          <pc:sldMk cId="445096247" sldId="277"/>
        </pc:sldMkLst>
      </pc:sldChg>
      <pc:sldChg chg="del">
        <pc:chgData name="Bob Brown" userId="de4355ee-7296-4195-ba97-c8dead83c87d" providerId="ADAL" clId="{475DF405-4EC9-49A1-B8BF-E1ACE1402371}" dt="2023-03-11T20:33:06.243" v="19" actId="47"/>
        <pc:sldMkLst>
          <pc:docMk/>
          <pc:sldMk cId="13423269" sldId="278"/>
        </pc:sldMkLst>
      </pc:sldChg>
      <pc:sldChg chg="modSp mod">
        <pc:chgData name="Bob Brown" userId="de4355ee-7296-4195-ba97-c8dead83c87d" providerId="ADAL" clId="{475DF405-4EC9-49A1-B8BF-E1ACE1402371}" dt="2023-03-13T14:03:19.102" v="5275" actId="1076"/>
        <pc:sldMkLst>
          <pc:docMk/>
          <pc:sldMk cId="1142168286" sldId="280"/>
        </pc:sldMkLst>
        <pc:picChg chg="mod">
          <ac:chgData name="Bob Brown" userId="de4355ee-7296-4195-ba97-c8dead83c87d" providerId="ADAL" clId="{475DF405-4EC9-49A1-B8BF-E1ACE1402371}" dt="2023-03-13T14:03:19.102" v="5275" actId="1076"/>
          <ac:picMkLst>
            <pc:docMk/>
            <pc:sldMk cId="1142168286" sldId="280"/>
            <ac:picMk id="26627" creationId="{00000000-0000-0000-0000-000000000000}"/>
          </ac:picMkLst>
        </pc:picChg>
      </pc:sldChg>
      <pc:sldChg chg="ord">
        <pc:chgData name="Bob Brown" userId="de4355ee-7296-4195-ba97-c8dead83c87d" providerId="ADAL" clId="{475DF405-4EC9-49A1-B8BF-E1ACE1402371}" dt="2023-03-12T20:08:20.577" v="1021"/>
        <pc:sldMkLst>
          <pc:docMk/>
          <pc:sldMk cId="2564279217" sldId="281"/>
        </pc:sldMkLst>
      </pc:sldChg>
      <pc:sldChg chg="ord">
        <pc:chgData name="Bob Brown" userId="de4355ee-7296-4195-ba97-c8dead83c87d" providerId="ADAL" clId="{475DF405-4EC9-49A1-B8BF-E1ACE1402371}" dt="2023-03-12T20:08:20.577" v="1021"/>
        <pc:sldMkLst>
          <pc:docMk/>
          <pc:sldMk cId="351633251" sldId="282"/>
        </pc:sldMkLst>
      </pc:sldChg>
      <pc:sldChg chg="modSp mod ord modAnim">
        <pc:chgData name="Bob Brown" userId="de4355ee-7296-4195-ba97-c8dead83c87d" providerId="ADAL" clId="{475DF405-4EC9-49A1-B8BF-E1ACE1402371}" dt="2023-03-12T20:09:17.873" v="1032" actId="20577"/>
        <pc:sldMkLst>
          <pc:docMk/>
          <pc:sldMk cId="1731489923" sldId="285"/>
        </pc:sldMkLst>
        <pc:spChg chg="mod">
          <ac:chgData name="Bob Brown" userId="de4355ee-7296-4195-ba97-c8dead83c87d" providerId="ADAL" clId="{475DF405-4EC9-49A1-B8BF-E1ACE1402371}" dt="2023-03-12T20:09:17.873" v="1032" actId="20577"/>
          <ac:spMkLst>
            <pc:docMk/>
            <pc:sldMk cId="1731489923" sldId="285"/>
            <ac:spMk id="41987" creationId="{00000000-0000-0000-0000-000000000000}"/>
          </ac:spMkLst>
        </pc:spChg>
      </pc:sldChg>
      <pc:sldChg chg="modSp">
        <pc:chgData name="Bob Brown" userId="de4355ee-7296-4195-ba97-c8dead83c87d" providerId="ADAL" clId="{475DF405-4EC9-49A1-B8BF-E1ACE1402371}" dt="2023-03-12T19:13:49.921" v="605" actId="33524"/>
        <pc:sldMkLst>
          <pc:docMk/>
          <pc:sldMk cId="993001453" sldId="295"/>
        </pc:sldMkLst>
        <pc:spChg chg="mod">
          <ac:chgData name="Bob Brown" userId="de4355ee-7296-4195-ba97-c8dead83c87d" providerId="ADAL" clId="{475DF405-4EC9-49A1-B8BF-E1ACE1402371}" dt="2023-03-12T19:13:49.921" v="605" actId="33524"/>
          <ac:spMkLst>
            <pc:docMk/>
            <pc:sldMk cId="993001453" sldId="295"/>
            <ac:spMk id="12" creationId="{00000000-0000-0000-0000-000000000000}"/>
          </ac:spMkLst>
        </pc:spChg>
      </pc:sldChg>
      <pc:sldChg chg="modSp mod">
        <pc:chgData name="Bob Brown" userId="de4355ee-7296-4195-ba97-c8dead83c87d" providerId="ADAL" clId="{475DF405-4EC9-49A1-B8BF-E1ACE1402371}" dt="2023-03-12T20:10:31.545" v="1034" actId="1076"/>
        <pc:sldMkLst>
          <pc:docMk/>
          <pc:sldMk cId="2380412616" sldId="300"/>
        </pc:sldMkLst>
        <pc:picChg chg="mod">
          <ac:chgData name="Bob Brown" userId="de4355ee-7296-4195-ba97-c8dead83c87d" providerId="ADAL" clId="{475DF405-4EC9-49A1-B8BF-E1ACE1402371}" dt="2023-03-12T20:10:31.545" v="1034" actId="1076"/>
          <ac:picMkLst>
            <pc:docMk/>
            <pc:sldMk cId="2380412616" sldId="300"/>
            <ac:picMk id="67587" creationId="{00000000-0000-0000-0000-000000000000}"/>
          </ac:picMkLst>
        </pc:picChg>
      </pc:sldChg>
      <pc:sldChg chg="modSp mod">
        <pc:chgData name="Bob Brown" userId="de4355ee-7296-4195-ba97-c8dead83c87d" providerId="ADAL" clId="{475DF405-4EC9-49A1-B8BF-E1ACE1402371}" dt="2023-03-12T20:10:39.348" v="1036" actId="1076"/>
        <pc:sldMkLst>
          <pc:docMk/>
          <pc:sldMk cId="2954999368" sldId="301"/>
        </pc:sldMkLst>
        <pc:picChg chg="mod">
          <ac:chgData name="Bob Brown" userId="de4355ee-7296-4195-ba97-c8dead83c87d" providerId="ADAL" clId="{475DF405-4EC9-49A1-B8BF-E1ACE1402371}" dt="2023-03-12T20:10:39.348" v="1036" actId="1076"/>
          <ac:picMkLst>
            <pc:docMk/>
            <pc:sldMk cId="2954999368" sldId="301"/>
            <ac:picMk id="68611" creationId="{00000000-0000-0000-0000-000000000000}"/>
          </ac:picMkLst>
        </pc:picChg>
      </pc:sldChg>
      <pc:sldChg chg="ord">
        <pc:chgData name="Bob Brown" userId="de4355ee-7296-4195-ba97-c8dead83c87d" providerId="ADAL" clId="{475DF405-4EC9-49A1-B8BF-E1ACE1402371}" dt="2023-03-12T19:14:49.922" v="609"/>
        <pc:sldMkLst>
          <pc:docMk/>
          <pc:sldMk cId="524030701" sldId="303"/>
        </pc:sldMkLst>
      </pc:sldChg>
      <pc:sldChg chg="modSp ord">
        <pc:chgData name="Bob Brown" userId="de4355ee-7296-4195-ba97-c8dead83c87d" providerId="ADAL" clId="{475DF405-4EC9-49A1-B8BF-E1ACE1402371}" dt="2023-03-12T20:07:40.913" v="1019" actId="33524"/>
        <pc:sldMkLst>
          <pc:docMk/>
          <pc:sldMk cId="1726671139" sldId="304"/>
        </pc:sldMkLst>
        <pc:spChg chg="mod">
          <ac:chgData name="Bob Brown" userId="de4355ee-7296-4195-ba97-c8dead83c87d" providerId="ADAL" clId="{475DF405-4EC9-49A1-B8BF-E1ACE1402371}" dt="2023-03-12T20:07:40.913" v="1019" actId="33524"/>
          <ac:spMkLst>
            <pc:docMk/>
            <pc:sldMk cId="1726671139" sldId="304"/>
            <ac:spMk id="71683" creationId="{00000000-0000-0000-0000-000000000000}"/>
          </ac:spMkLst>
        </pc:spChg>
      </pc:sldChg>
      <pc:sldChg chg="ord">
        <pc:chgData name="Bob Brown" userId="de4355ee-7296-4195-ba97-c8dead83c87d" providerId="ADAL" clId="{475DF405-4EC9-49A1-B8BF-E1ACE1402371}" dt="2023-03-12T19:14:49.922" v="609"/>
        <pc:sldMkLst>
          <pc:docMk/>
          <pc:sldMk cId="692772448" sldId="305"/>
        </pc:sldMkLst>
      </pc:sldChg>
      <pc:sldChg chg="modSp add del mod">
        <pc:chgData name="Bob Brown" userId="de4355ee-7296-4195-ba97-c8dead83c87d" providerId="ADAL" clId="{475DF405-4EC9-49A1-B8BF-E1ACE1402371}" dt="2023-03-12T20:11:30.212" v="1037" actId="47"/>
        <pc:sldMkLst>
          <pc:docMk/>
          <pc:sldMk cId="1018016154" sldId="306"/>
        </pc:sldMkLst>
        <pc:spChg chg="mod">
          <ac:chgData name="Bob Brown" userId="de4355ee-7296-4195-ba97-c8dead83c87d" providerId="ADAL" clId="{475DF405-4EC9-49A1-B8BF-E1ACE1402371}" dt="2023-03-11T20:36:23.892" v="22" actId="27636"/>
          <ac:spMkLst>
            <pc:docMk/>
            <pc:sldMk cId="1018016154" sldId="306"/>
            <ac:spMk id="2" creationId="{00000000-0000-0000-0000-000000000000}"/>
          </ac:spMkLst>
        </pc:spChg>
      </pc:sldChg>
      <pc:sldChg chg="del">
        <pc:chgData name="Bob Brown" userId="de4355ee-7296-4195-ba97-c8dead83c87d" providerId="ADAL" clId="{475DF405-4EC9-49A1-B8BF-E1ACE1402371}" dt="2023-03-11T20:32:58.892" v="11" actId="47"/>
        <pc:sldMkLst>
          <pc:docMk/>
          <pc:sldMk cId="3484117832" sldId="306"/>
        </pc:sldMkLst>
      </pc:sldChg>
      <pc:sldChg chg="add del">
        <pc:chgData name="Bob Brown" userId="de4355ee-7296-4195-ba97-c8dead83c87d" providerId="ADAL" clId="{475DF405-4EC9-49A1-B8BF-E1ACE1402371}" dt="2023-03-12T18:33:44.089" v="114" actId="47"/>
        <pc:sldMkLst>
          <pc:docMk/>
          <pc:sldMk cId="1035109824" sldId="307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3599927805" sldId="308"/>
        </pc:sldMkLst>
      </pc:sldChg>
      <pc:sldChg chg="modSp add del mod ord">
        <pc:chgData name="Bob Brown" userId="de4355ee-7296-4195-ba97-c8dead83c87d" providerId="ADAL" clId="{475DF405-4EC9-49A1-B8BF-E1ACE1402371}" dt="2023-03-12T18:33:44.402" v="115" actId="47"/>
        <pc:sldMkLst>
          <pc:docMk/>
          <pc:sldMk cId="1726154636" sldId="309"/>
        </pc:sldMkLst>
        <pc:spChg chg="mod">
          <ac:chgData name="Bob Brown" userId="de4355ee-7296-4195-ba97-c8dead83c87d" providerId="ADAL" clId="{475DF405-4EC9-49A1-B8BF-E1ACE1402371}" dt="2023-03-12T18:20:56.964" v="110" actId="20577"/>
          <ac:spMkLst>
            <pc:docMk/>
            <pc:sldMk cId="1726154636" sldId="309"/>
            <ac:spMk id="3" creationId="{00000000-0000-0000-0000-000000000000}"/>
          </ac:spMkLst>
        </pc:spChg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1690065814" sldId="310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495133656" sldId="311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451180776" sldId="312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3399160365" sldId="313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1715160964" sldId="314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1764566058" sldId="315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3015337717" sldId="316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1319999138" sldId="317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037368361" sldId="318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982580616" sldId="319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776421312" sldId="320"/>
        </pc:sldMkLst>
      </pc:sldChg>
      <pc:sldChg chg="add del">
        <pc:chgData name="Bob Brown" userId="de4355ee-7296-4195-ba97-c8dead83c87d" providerId="ADAL" clId="{475DF405-4EC9-49A1-B8BF-E1ACE1402371}" dt="2023-03-12T20:11:30.212" v="1037" actId="47"/>
        <pc:sldMkLst>
          <pc:docMk/>
          <pc:sldMk cId="2139312295" sldId="321"/>
        </pc:sldMkLst>
      </pc:sldChg>
      <pc:sldChg chg="add ord modAnim">
        <pc:chgData name="Bob Brown" userId="de4355ee-7296-4195-ba97-c8dead83c87d" providerId="ADAL" clId="{475DF405-4EC9-49A1-B8BF-E1ACE1402371}" dt="2023-03-12T20:18:55.079" v="1122"/>
        <pc:sldMkLst>
          <pc:docMk/>
          <pc:sldMk cId="1943259538" sldId="322"/>
        </pc:sldMkLst>
      </pc:sldChg>
      <pc:sldChg chg="add del">
        <pc:chgData name="Bob Brown" userId="de4355ee-7296-4195-ba97-c8dead83c87d" providerId="ADAL" clId="{475DF405-4EC9-49A1-B8BF-E1ACE1402371}" dt="2023-03-12T20:11:46.859" v="1038" actId="47"/>
        <pc:sldMkLst>
          <pc:docMk/>
          <pc:sldMk cId="1295524335" sldId="323"/>
        </pc:sldMkLst>
      </pc:sldChg>
      <pc:sldChg chg="add del">
        <pc:chgData name="Bob Brown" userId="de4355ee-7296-4195-ba97-c8dead83c87d" providerId="ADAL" clId="{475DF405-4EC9-49A1-B8BF-E1ACE1402371}" dt="2023-03-12T20:11:47.181" v="1039" actId="47"/>
        <pc:sldMkLst>
          <pc:docMk/>
          <pc:sldMk cId="1183399014" sldId="324"/>
        </pc:sldMkLst>
      </pc:sldChg>
      <pc:sldChg chg="add del">
        <pc:chgData name="Bob Brown" userId="de4355ee-7296-4195-ba97-c8dead83c87d" providerId="ADAL" clId="{475DF405-4EC9-49A1-B8BF-E1ACE1402371}" dt="2023-03-12T20:11:47.566" v="1040" actId="47"/>
        <pc:sldMkLst>
          <pc:docMk/>
          <pc:sldMk cId="2600009360" sldId="325"/>
        </pc:sldMkLst>
      </pc:sldChg>
      <pc:sldChg chg="modSp add del mod">
        <pc:chgData name="Bob Brown" userId="de4355ee-7296-4195-ba97-c8dead83c87d" providerId="ADAL" clId="{475DF405-4EC9-49A1-B8BF-E1ACE1402371}" dt="2023-03-12T20:11:48.966" v="1041" actId="47"/>
        <pc:sldMkLst>
          <pc:docMk/>
          <pc:sldMk cId="1080112442" sldId="326"/>
        </pc:sldMkLst>
        <pc:spChg chg="mod">
          <ac:chgData name="Bob Brown" userId="de4355ee-7296-4195-ba97-c8dead83c87d" providerId="ADAL" clId="{475DF405-4EC9-49A1-B8BF-E1ACE1402371}" dt="2023-03-11T20:36:25.319" v="105" actId="27636"/>
          <ac:spMkLst>
            <pc:docMk/>
            <pc:sldMk cId="1080112442" sldId="326"/>
            <ac:spMk id="21506" creationId="{00000000-0000-0000-0000-000000000000}"/>
          </ac:spMkLst>
        </pc:spChg>
      </pc:sldChg>
      <pc:sldChg chg="add">
        <pc:chgData name="Bob Brown" userId="de4355ee-7296-4195-ba97-c8dead83c87d" providerId="ADAL" clId="{475DF405-4EC9-49A1-B8BF-E1ACE1402371}" dt="2023-03-11T20:36:24.659" v="64"/>
        <pc:sldMkLst>
          <pc:docMk/>
          <pc:sldMk cId="479305" sldId="327"/>
        </pc:sldMkLst>
      </pc:sldChg>
      <pc:sldChg chg="add modAnim">
        <pc:chgData name="Bob Brown" userId="de4355ee-7296-4195-ba97-c8dead83c87d" providerId="ADAL" clId="{475DF405-4EC9-49A1-B8BF-E1ACE1402371}" dt="2023-03-12T20:17:55.764" v="1115"/>
        <pc:sldMkLst>
          <pc:docMk/>
          <pc:sldMk cId="1190310376" sldId="328"/>
        </pc:sldMkLst>
      </pc:sldChg>
      <pc:sldChg chg="add modAnim">
        <pc:chgData name="Bob Brown" userId="de4355ee-7296-4195-ba97-c8dead83c87d" providerId="ADAL" clId="{475DF405-4EC9-49A1-B8BF-E1ACE1402371}" dt="2023-03-12T20:17:48.228" v="1114"/>
        <pc:sldMkLst>
          <pc:docMk/>
          <pc:sldMk cId="1108048910" sldId="329"/>
        </pc:sldMkLst>
      </pc:sldChg>
      <pc:sldChg chg="add">
        <pc:chgData name="Bob Brown" userId="de4355ee-7296-4195-ba97-c8dead83c87d" providerId="ADAL" clId="{475DF405-4EC9-49A1-B8BF-E1ACE1402371}" dt="2023-03-11T20:36:24.741" v="70"/>
        <pc:sldMkLst>
          <pc:docMk/>
          <pc:sldMk cId="3531329257" sldId="330"/>
        </pc:sldMkLst>
      </pc:sldChg>
      <pc:sldChg chg="add">
        <pc:chgData name="Bob Brown" userId="de4355ee-7296-4195-ba97-c8dead83c87d" providerId="ADAL" clId="{475DF405-4EC9-49A1-B8BF-E1ACE1402371}" dt="2023-03-11T20:36:24.765" v="72"/>
        <pc:sldMkLst>
          <pc:docMk/>
          <pc:sldMk cId="3110618841" sldId="331"/>
        </pc:sldMkLst>
      </pc:sldChg>
      <pc:sldChg chg="add modAnim">
        <pc:chgData name="Bob Brown" userId="de4355ee-7296-4195-ba97-c8dead83c87d" providerId="ADAL" clId="{475DF405-4EC9-49A1-B8BF-E1ACE1402371}" dt="2023-03-12T20:17:31.586" v="1113"/>
        <pc:sldMkLst>
          <pc:docMk/>
          <pc:sldMk cId="1617593264" sldId="332"/>
        </pc:sldMkLst>
      </pc:sldChg>
      <pc:sldChg chg="add modAnim">
        <pc:chgData name="Bob Brown" userId="de4355ee-7296-4195-ba97-c8dead83c87d" providerId="ADAL" clId="{475DF405-4EC9-49A1-B8BF-E1ACE1402371}" dt="2023-03-12T20:17:23.810" v="1112"/>
        <pc:sldMkLst>
          <pc:docMk/>
          <pc:sldMk cId="1759787570" sldId="333"/>
        </pc:sldMkLst>
      </pc:sldChg>
      <pc:sldChg chg="add modAnim">
        <pc:chgData name="Bob Brown" userId="de4355ee-7296-4195-ba97-c8dead83c87d" providerId="ADAL" clId="{475DF405-4EC9-49A1-B8BF-E1ACE1402371}" dt="2023-03-12T20:16:59.921" v="1109"/>
        <pc:sldMkLst>
          <pc:docMk/>
          <pc:sldMk cId="2796553974" sldId="334"/>
        </pc:sldMkLst>
      </pc:sldChg>
      <pc:sldChg chg="add modAnim">
        <pc:chgData name="Bob Brown" userId="de4355ee-7296-4195-ba97-c8dead83c87d" providerId="ADAL" clId="{475DF405-4EC9-49A1-B8BF-E1ACE1402371}" dt="2023-03-12T20:16:40.512" v="1106"/>
        <pc:sldMkLst>
          <pc:docMk/>
          <pc:sldMk cId="271031266" sldId="335"/>
        </pc:sldMkLst>
      </pc:sldChg>
      <pc:sldChg chg="addSp delSp modSp add mod">
        <pc:chgData name="Bob Brown" userId="de4355ee-7296-4195-ba97-c8dead83c87d" providerId="ADAL" clId="{475DF405-4EC9-49A1-B8BF-E1ACE1402371}" dt="2023-03-12T22:21:50.973" v="5205" actId="962"/>
        <pc:sldMkLst>
          <pc:docMk/>
          <pc:sldMk cId="338862775" sldId="336"/>
        </pc:sldMkLst>
        <pc:spChg chg="del">
          <ac:chgData name="Bob Brown" userId="de4355ee-7296-4195-ba97-c8dead83c87d" providerId="ADAL" clId="{475DF405-4EC9-49A1-B8BF-E1ACE1402371}" dt="2023-03-12T22:21:26.014" v="5202" actId="478"/>
          <ac:spMkLst>
            <pc:docMk/>
            <pc:sldMk cId="338862775" sldId="336"/>
            <ac:spMk id="5" creationId="{00000000-0000-0000-0000-000000000000}"/>
          </ac:spMkLst>
        </pc:spChg>
        <pc:picChg chg="add mod">
          <ac:chgData name="Bob Brown" userId="de4355ee-7296-4195-ba97-c8dead83c87d" providerId="ADAL" clId="{475DF405-4EC9-49A1-B8BF-E1ACE1402371}" dt="2023-03-12T22:21:50.973" v="5205" actId="962"/>
          <ac:picMkLst>
            <pc:docMk/>
            <pc:sldMk cId="338862775" sldId="336"/>
            <ac:picMk id="3" creationId="{F6AC5F59-DB1F-7FCC-6F8C-612C886F6DB1}"/>
          </ac:picMkLst>
        </pc:picChg>
        <pc:picChg chg="del">
          <ac:chgData name="Bob Brown" userId="de4355ee-7296-4195-ba97-c8dead83c87d" providerId="ADAL" clId="{475DF405-4EC9-49A1-B8BF-E1ACE1402371}" dt="2023-03-12T22:21:21.092" v="5201" actId="478"/>
          <ac:picMkLst>
            <pc:docMk/>
            <pc:sldMk cId="338862775" sldId="336"/>
            <ac:picMk id="32771" creationId="{00000000-0000-0000-0000-000000000000}"/>
          </ac:picMkLst>
        </pc:picChg>
      </pc:sldChg>
      <pc:sldChg chg="add modAnim">
        <pc:chgData name="Bob Brown" userId="de4355ee-7296-4195-ba97-c8dead83c87d" providerId="ADAL" clId="{475DF405-4EC9-49A1-B8BF-E1ACE1402371}" dt="2023-03-12T20:16:15.416" v="1102"/>
        <pc:sldMkLst>
          <pc:docMk/>
          <pc:sldMk cId="2602797557" sldId="337"/>
        </pc:sldMkLst>
      </pc:sldChg>
      <pc:sldChg chg="addSp delSp modSp add mod">
        <pc:chgData name="Bob Brown" userId="de4355ee-7296-4195-ba97-c8dead83c87d" providerId="ADAL" clId="{475DF405-4EC9-49A1-B8BF-E1ACE1402371}" dt="2023-03-12T22:26:41.872" v="5212" actId="1076"/>
        <pc:sldMkLst>
          <pc:docMk/>
          <pc:sldMk cId="2398269021" sldId="338"/>
        </pc:sldMkLst>
        <pc:spChg chg="del">
          <ac:chgData name="Bob Brown" userId="de4355ee-7296-4195-ba97-c8dead83c87d" providerId="ADAL" clId="{475DF405-4EC9-49A1-B8BF-E1ACE1402371}" dt="2023-03-12T22:26:22.775" v="5207" actId="478"/>
          <ac:spMkLst>
            <pc:docMk/>
            <pc:sldMk cId="2398269021" sldId="338"/>
            <ac:spMk id="5" creationId="{00000000-0000-0000-0000-000000000000}"/>
          </ac:spMkLst>
        </pc:spChg>
        <pc:picChg chg="add mod">
          <ac:chgData name="Bob Brown" userId="de4355ee-7296-4195-ba97-c8dead83c87d" providerId="ADAL" clId="{475DF405-4EC9-49A1-B8BF-E1ACE1402371}" dt="2023-03-12T22:26:41.872" v="5212" actId="1076"/>
          <ac:picMkLst>
            <pc:docMk/>
            <pc:sldMk cId="2398269021" sldId="338"/>
            <ac:picMk id="3" creationId="{8B369D11-AE05-5AA1-53B5-EFF39F1AA09F}"/>
          </ac:picMkLst>
        </pc:picChg>
        <pc:picChg chg="del">
          <ac:chgData name="Bob Brown" userId="de4355ee-7296-4195-ba97-c8dead83c87d" providerId="ADAL" clId="{475DF405-4EC9-49A1-B8BF-E1ACE1402371}" dt="2023-03-12T22:26:17.775" v="5206" actId="478"/>
          <ac:picMkLst>
            <pc:docMk/>
            <pc:sldMk cId="2398269021" sldId="338"/>
            <ac:picMk id="34819" creationId="{00000000-0000-0000-0000-000000000000}"/>
          </ac:picMkLst>
        </pc:picChg>
      </pc:sldChg>
      <pc:sldChg chg="modSp add modAnim">
        <pc:chgData name="Bob Brown" userId="de4355ee-7296-4195-ba97-c8dead83c87d" providerId="ADAL" clId="{475DF405-4EC9-49A1-B8BF-E1ACE1402371}" dt="2023-03-13T14:14:17.087" v="5276" actId="113"/>
        <pc:sldMkLst>
          <pc:docMk/>
          <pc:sldMk cId="2996368764" sldId="339"/>
        </pc:sldMkLst>
        <pc:spChg chg="mod">
          <ac:chgData name="Bob Brown" userId="de4355ee-7296-4195-ba97-c8dead83c87d" providerId="ADAL" clId="{475DF405-4EC9-49A1-B8BF-E1ACE1402371}" dt="2023-03-13T14:14:17.087" v="5276" actId="113"/>
          <ac:spMkLst>
            <pc:docMk/>
            <pc:sldMk cId="2996368764" sldId="339"/>
            <ac:spMk id="5" creationId="{00000000-0000-0000-0000-000000000000}"/>
          </ac:spMkLst>
        </pc:spChg>
      </pc:sldChg>
      <pc:sldChg chg="add modAnim">
        <pc:chgData name="Bob Brown" userId="de4355ee-7296-4195-ba97-c8dead83c87d" providerId="ADAL" clId="{475DF405-4EC9-49A1-B8BF-E1ACE1402371}" dt="2023-03-12T20:15:25.934" v="1094"/>
        <pc:sldMkLst>
          <pc:docMk/>
          <pc:sldMk cId="2920686105" sldId="340"/>
        </pc:sldMkLst>
      </pc:sldChg>
      <pc:sldChg chg="add modAnim">
        <pc:chgData name="Bob Brown" userId="de4355ee-7296-4195-ba97-c8dead83c87d" providerId="ADAL" clId="{475DF405-4EC9-49A1-B8BF-E1ACE1402371}" dt="2023-03-12T20:15:06.478" v="1090"/>
        <pc:sldMkLst>
          <pc:docMk/>
          <pc:sldMk cId="2755520148" sldId="341"/>
        </pc:sldMkLst>
      </pc:sldChg>
      <pc:sldChg chg="add">
        <pc:chgData name="Bob Brown" userId="de4355ee-7296-4195-ba97-c8dead83c87d" providerId="ADAL" clId="{475DF405-4EC9-49A1-B8BF-E1ACE1402371}" dt="2023-03-11T20:36:25.094" v="94"/>
        <pc:sldMkLst>
          <pc:docMk/>
          <pc:sldMk cId="3308908482" sldId="342"/>
        </pc:sldMkLst>
      </pc:sldChg>
      <pc:sldChg chg="add">
        <pc:chgData name="Bob Brown" userId="de4355ee-7296-4195-ba97-c8dead83c87d" providerId="ADAL" clId="{475DF405-4EC9-49A1-B8BF-E1ACE1402371}" dt="2023-03-11T20:36:25.121" v="96"/>
        <pc:sldMkLst>
          <pc:docMk/>
          <pc:sldMk cId="338018080" sldId="343"/>
        </pc:sldMkLst>
      </pc:sldChg>
      <pc:sldChg chg="modSp add mod modAnim">
        <pc:chgData name="Bob Brown" userId="de4355ee-7296-4195-ba97-c8dead83c87d" providerId="ADAL" clId="{475DF405-4EC9-49A1-B8BF-E1ACE1402371}" dt="2023-03-12T20:14:40.863" v="1087"/>
        <pc:sldMkLst>
          <pc:docMk/>
          <pc:sldMk cId="2840648213" sldId="344"/>
        </pc:sldMkLst>
        <pc:spChg chg="mod">
          <ac:chgData name="Bob Brown" userId="de4355ee-7296-4195-ba97-c8dead83c87d" providerId="ADAL" clId="{475DF405-4EC9-49A1-B8BF-E1ACE1402371}" dt="2023-03-12T20:13:18.110" v="1043" actId="255"/>
          <ac:spMkLst>
            <pc:docMk/>
            <pc:sldMk cId="2840648213" sldId="344"/>
            <ac:spMk id="39939" creationId="{00000000-0000-0000-0000-000000000000}"/>
          </ac:spMkLst>
        </pc:spChg>
      </pc:sldChg>
      <pc:sldChg chg="modSp add modAnim">
        <pc:chgData name="Bob Brown" userId="de4355ee-7296-4195-ba97-c8dead83c87d" providerId="ADAL" clId="{475DF405-4EC9-49A1-B8BF-E1ACE1402371}" dt="2023-03-12T20:14:02.079" v="1081" actId="20577"/>
        <pc:sldMkLst>
          <pc:docMk/>
          <pc:sldMk cId="3952529139" sldId="345"/>
        </pc:sldMkLst>
        <pc:spChg chg="mod">
          <ac:chgData name="Bob Brown" userId="de4355ee-7296-4195-ba97-c8dead83c87d" providerId="ADAL" clId="{475DF405-4EC9-49A1-B8BF-E1ACE1402371}" dt="2023-03-12T20:14:02.079" v="1081" actId="20577"/>
          <ac:spMkLst>
            <pc:docMk/>
            <pc:sldMk cId="3952529139" sldId="345"/>
            <ac:spMk id="38915" creationId="{00000000-0000-0000-0000-000000000000}"/>
          </ac:spMkLst>
        </pc:spChg>
      </pc:sldChg>
      <pc:sldChg chg="add modAnim">
        <pc:chgData name="Bob Brown" userId="de4355ee-7296-4195-ba97-c8dead83c87d" providerId="ADAL" clId="{475DF405-4EC9-49A1-B8BF-E1ACE1402371}" dt="2023-03-12T20:14:25.300" v="1085"/>
        <pc:sldMkLst>
          <pc:docMk/>
          <pc:sldMk cId="1138790896" sldId="346"/>
        </pc:sldMkLst>
      </pc:sldChg>
      <pc:sldChg chg="add">
        <pc:chgData name="Bob Brown" userId="de4355ee-7296-4195-ba97-c8dead83c87d" providerId="ADAL" clId="{475DF405-4EC9-49A1-B8BF-E1ACE1402371}" dt="2023-03-11T20:36:25.220" v="104"/>
        <pc:sldMkLst>
          <pc:docMk/>
          <pc:sldMk cId="3010101575" sldId="347"/>
        </pc:sldMkLst>
      </pc:sldChg>
      <pc:sldChg chg="modSp new mod modAnim modNotesTx">
        <pc:chgData name="Bob Brown" userId="de4355ee-7296-4195-ba97-c8dead83c87d" providerId="ADAL" clId="{475DF405-4EC9-49A1-B8BF-E1ACE1402371}" dt="2023-03-12T19:12:53.104" v="604" actId="313"/>
        <pc:sldMkLst>
          <pc:docMk/>
          <pc:sldMk cId="350324444" sldId="348"/>
        </pc:sldMkLst>
        <pc:spChg chg="mod">
          <ac:chgData name="Bob Brown" userId="de4355ee-7296-4195-ba97-c8dead83c87d" providerId="ADAL" clId="{475DF405-4EC9-49A1-B8BF-E1ACE1402371}" dt="2023-03-12T18:36:41.077" v="144" actId="20577"/>
          <ac:spMkLst>
            <pc:docMk/>
            <pc:sldMk cId="350324444" sldId="348"/>
            <ac:spMk id="2" creationId="{186E084C-2D05-C522-E471-F9981F07F791}"/>
          </ac:spMkLst>
        </pc:spChg>
        <pc:spChg chg="mod">
          <ac:chgData name="Bob Brown" userId="de4355ee-7296-4195-ba97-c8dead83c87d" providerId="ADAL" clId="{475DF405-4EC9-49A1-B8BF-E1ACE1402371}" dt="2023-03-12T19:11:57.678" v="509" actId="255"/>
          <ac:spMkLst>
            <pc:docMk/>
            <pc:sldMk cId="350324444" sldId="348"/>
            <ac:spMk id="3" creationId="{4D8A50EC-87BB-944E-5913-C427B16DE131}"/>
          </ac:spMkLst>
        </pc:spChg>
      </pc:sldChg>
      <pc:sldChg chg="modSp new mod modAnim">
        <pc:chgData name="Bob Brown" userId="de4355ee-7296-4195-ba97-c8dead83c87d" providerId="ADAL" clId="{475DF405-4EC9-49A1-B8BF-E1ACE1402371}" dt="2023-03-12T20:03:32.061" v="877"/>
        <pc:sldMkLst>
          <pc:docMk/>
          <pc:sldMk cId="2222978321" sldId="349"/>
        </pc:sldMkLst>
        <pc:spChg chg="mod">
          <ac:chgData name="Bob Brown" userId="de4355ee-7296-4195-ba97-c8dead83c87d" providerId="ADAL" clId="{475DF405-4EC9-49A1-B8BF-E1ACE1402371}" dt="2023-03-12T19:15:51.158" v="618" actId="20577"/>
          <ac:spMkLst>
            <pc:docMk/>
            <pc:sldMk cId="2222978321" sldId="349"/>
            <ac:spMk id="2" creationId="{78DB72F9-3F16-2F6C-FFD5-3773E51A9A8F}"/>
          </ac:spMkLst>
        </pc:spChg>
        <pc:spChg chg="mod">
          <ac:chgData name="Bob Brown" userId="de4355ee-7296-4195-ba97-c8dead83c87d" providerId="ADAL" clId="{475DF405-4EC9-49A1-B8BF-E1ACE1402371}" dt="2023-03-12T20:03:12.339" v="873" actId="313"/>
          <ac:spMkLst>
            <pc:docMk/>
            <pc:sldMk cId="2222978321" sldId="349"/>
            <ac:spMk id="3" creationId="{7187F3C2-3EB5-64DB-3B45-612A041EE241}"/>
          </ac:spMkLst>
        </pc:spChg>
      </pc:sldChg>
      <pc:sldChg chg="modSp new mod">
        <pc:chgData name="Bob Brown" userId="de4355ee-7296-4195-ba97-c8dead83c87d" providerId="ADAL" clId="{475DF405-4EC9-49A1-B8BF-E1ACE1402371}" dt="2023-03-12T20:07:10.006" v="1017" actId="255"/>
        <pc:sldMkLst>
          <pc:docMk/>
          <pc:sldMk cId="1595052784" sldId="350"/>
        </pc:sldMkLst>
        <pc:spChg chg="mod">
          <ac:chgData name="Bob Brown" userId="de4355ee-7296-4195-ba97-c8dead83c87d" providerId="ADAL" clId="{475DF405-4EC9-49A1-B8BF-E1ACE1402371}" dt="2023-03-12T20:04:24.205" v="921" actId="20577"/>
          <ac:spMkLst>
            <pc:docMk/>
            <pc:sldMk cId="1595052784" sldId="350"/>
            <ac:spMk id="2" creationId="{B16E486D-1639-5E77-9545-351E18182C2C}"/>
          </ac:spMkLst>
        </pc:spChg>
        <pc:spChg chg="mod">
          <ac:chgData name="Bob Brown" userId="de4355ee-7296-4195-ba97-c8dead83c87d" providerId="ADAL" clId="{475DF405-4EC9-49A1-B8BF-E1ACE1402371}" dt="2023-03-12T20:07:10.006" v="1017" actId="255"/>
          <ac:spMkLst>
            <pc:docMk/>
            <pc:sldMk cId="1595052784" sldId="350"/>
            <ac:spMk id="3" creationId="{B4D91043-A216-7C0D-4334-60744B65ECCD}"/>
          </ac:spMkLst>
        </pc:spChg>
      </pc:sldChg>
      <pc:sldChg chg="modSp new mod modAnim">
        <pc:chgData name="Bob Brown" userId="de4355ee-7296-4195-ba97-c8dead83c87d" providerId="ADAL" clId="{475DF405-4EC9-49A1-B8BF-E1ACE1402371}" dt="2023-03-13T14:01:30.544" v="5272"/>
        <pc:sldMkLst>
          <pc:docMk/>
          <pc:sldMk cId="3461335168" sldId="351"/>
        </pc:sldMkLst>
        <pc:spChg chg="mod">
          <ac:chgData name="Bob Brown" userId="de4355ee-7296-4195-ba97-c8dead83c87d" providerId="ADAL" clId="{475DF405-4EC9-49A1-B8BF-E1ACE1402371}" dt="2023-03-12T20:19:28.374" v="1138" actId="20577"/>
          <ac:spMkLst>
            <pc:docMk/>
            <pc:sldMk cId="3461335168" sldId="351"/>
            <ac:spMk id="2" creationId="{98A03CA1-620C-21DA-DDFE-C1F4B313141C}"/>
          </ac:spMkLst>
        </pc:spChg>
        <pc:spChg chg="mod">
          <ac:chgData name="Bob Brown" userId="de4355ee-7296-4195-ba97-c8dead83c87d" providerId="ADAL" clId="{475DF405-4EC9-49A1-B8BF-E1ACE1402371}" dt="2023-03-13T14:00:42.138" v="5269" actId="20577"/>
          <ac:spMkLst>
            <pc:docMk/>
            <pc:sldMk cId="3461335168" sldId="351"/>
            <ac:spMk id="3" creationId="{D26703DB-E9B0-B10E-5576-BDA328C954D6}"/>
          </ac:spMkLst>
        </pc:spChg>
      </pc:sldChg>
      <pc:sldChg chg="addSp delSp modSp new mod modClrScheme chgLayout">
        <pc:chgData name="Bob Brown" userId="de4355ee-7296-4195-ba97-c8dead83c87d" providerId="ADAL" clId="{475DF405-4EC9-49A1-B8BF-E1ACE1402371}" dt="2023-03-14T15:07:02.033" v="5291" actId="20577"/>
        <pc:sldMkLst>
          <pc:docMk/>
          <pc:sldMk cId="321816572" sldId="352"/>
        </pc:sldMkLst>
        <pc:spChg chg="mod ord">
          <ac:chgData name="Bob Brown" userId="de4355ee-7296-4195-ba97-c8dead83c87d" providerId="ADAL" clId="{475DF405-4EC9-49A1-B8BF-E1ACE1402371}" dt="2023-03-12T21:01:31.486" v="1441" actId="700"/>
          <ac:spMkLst>
            <pc:docMk/>
            <pc:sldMk cId="321816572" sldId="352"/>
            <ac:spMk id="2" creationId="{E81DDA12-076A-4589-334D-DA2095B63675}"/>
          </ac:spMkLst>
        </pc:spChg>
        <pc:spChg chg="del">
          <ac:chgData name="Bob Brown" userId="de4355ee-7296-4195-ba97-c8dead83c87d" providerId="ADAL" clId="{475DF405-4EC9-49A1-B8BF-E1ACE1402371}" dt="2023-03-12T21:01:31.486" v="1441" actId="700"/>
          <ac:spMkLst>
            <pc:docMk/>
            <pc:sldMk cId="321816572" sldId="352"/>
            <ac:spMk id="3" creationId="{71E8234B-3782-254E-0D58-CC983D7DADBE}"/>
          </ac:spMkLst>
        </pc:spChg>
        <pc:spChg chg="add mod">
          <ac:chgData name="Bob Brown" userId="de4355ee-7296-4195-ba97-c8dead83c87d" providerId="ADAL" clId="{475DF405-4EC9-49A1-B8BF-E1ACE1402371}" dt="2023-03-14T15:07:02.033" v="5291" actId="20577"/>
          <ac:spMkLst>
            <pc:docMk/>
            <pc:sldMk cId="321816572" sldId="352"/>
            <ac:spMk id="4" creationId="{D8D900D4-AD9E-4BEE-8BA2-C6EB1F2BA265}"/>
          </ac:spMkLst>
        </pc:spChg>
      </pc:sldChg>
      <pc:sldChg chg="addSp modSp add mod modNotesTx">
        <pc:chgData name="Bob Brown" userId="de4355ee-7296-4195-ba97-c8dead83c87d" providerId="ADAL" clId="{475DF405-4EC9-49A1-B8BF-E1ACE1402371}" dt="2023-03-13T22:14:37.333" v="5279" actId="20577"/>
        <pc:sldMkLst>
          <pc:docMk/>
          <pc:sldMk cId="962476337" sldId="353"/>
        </pc:sldMkLst>
        <pc:spChg chg="add mod">
          <ac:chgData name="Bob Brown" userId="de4355ee-7296-4195-ba97-c8dead83c87d" providerId="ADAL" clId="{475DF405-4EC9-49A1-B8BF-E1ACE1402371}" dt="2023-03-12T21:05:39.572" v="1524" actId="164"/>
          <ac:spMkLst>
            <pc:docMk/>
            <pc:sldMk cId="962476337" sldId="353"/>
            <ac:spMk id="3" creationId="{030083EE-48D6-A7CA-E57F-AF9D0E2D5839}"/>
          </ac:spMkLst>
        </pc:spChg>
        <pc:spChg chg="mod">
          <ac:chgData name="Bob Brown" userId="de4355ee-7296-4195-ba97-c8dead83c87d" providerId="ADAL" clId="{475DF405-4EC9-49A1-B8BF-E1ACE1402371}" dt="2023-03-13T22:14:37.333" v="5279" actId="20577"/>
          <ac:spMkLst>
            <pc:docMk/>
            <pc:sldMk cId="962476337" sldId="353"/>
            <ac:spMk id="4" creationId="{D8D900D4-AD9E-4BEE-8BA2-C6EB1F2BA265}"/>
          </ac:spMkLst>
        </pc:spChg>
        <pc:spChg chg="add mod">
          <ac:chgData name="Bob Brown" userId="de4355ee-7296-4195-ba97-c8dead83c87d" providerId="ADAL" clId="{475DF405-4EC9-49A1-B8BF-E1ACE1402371}" dt="2023-03-12T21:16:27.244" v="1532" actId="1035"/>
          <ac:spMkLst>
            <pc:docMk/>
            <pc:sldMk cId="962476337" sldId="353"/>
            <ac:spMk id="11" creationId="{F49674A3-30DA-61A7-13AB-5CA1D0F9F60A}"/>
          </ac:spMkLst>
        </pc:spChg>
        <pc:spChg chg="add mod">
          <ac:chgData name="Bob Brown" userId="de4355ee-7296-4195-ba97-c8dead83c87d" providerId="ADAL" clId="{475DF405-4EC9-49A1-B8BF-E1ACE1402371}" dt="2023-03-12T21:32:18.838" v="2035" actId="20577"/>
          <ac:spMkLst>
            <pc:docMk/>
            <pc:sldMk cId="962476337" sldId="353"/>
            <ac:spMk id="12" creationId="{DEA9767E-FA8B-744D-43C1-A909D1BFEF5F}"/>
          </ac:spMkLst>
        </pc:spChg>
        <pc:grpChg chg="add mod">
          <ac:chgData name="Bob Brown" userId="de4355ee-7296-4195-ba97-c8dead83c87d" providerId="ADAL" clId="{475DF405-4EC9-49A1-B8BF-E1ACE1402371}" dt="2023-03-12T21:05:39.572" v="1524" actId="164"/>
          <ac:grpSpMkLst>
            <pc:docMk/>
            <pc:sldMk cId="962476337" sldId="353"/>
            <ac:grpSpMk id="10" creationId="{AC955D16-A1AB-3DF4-D6AA-90AF15D77223}"/>
          </ac:grpSpMkLst>
        </pc:grpChg>
        <pc:cxnChg chg="add mod">
          <ac:chgData name="Bob Brown" userId="de4355ee-7296-4195-ba97-c8dead83c87d" providerId="ADAL" clId="{475DF405-4EC9-49A1-B8BF-E1ACE1402371}" dt="2023-03-12T21:05:39.572" v="1524" actId="164"/>
          <ac:cxnSpMkLst>
            <pc:docMk/>
            <pc:sldMk cId="962476337" sldId="353"/>
            <ac:cxnSpMk id="6" creationId="{5B60B330-0B18-141E-BB53-82235D2C0F54}"/>
          </ac:cxnSpMkLst>
        </pc:cxnChg>
        <pc:cxnChg chg="add mod">
          <ac:chgData name="Bob Brown" userId="de4355ee-7296-4195-ba97-c8dead83c87d" providerId="ADAL" clId="{475DF405-4EC9-49A1-B8BF-E1ACE1402371}" dt="2023-03-12T21:05:39.572" v="1524" actId="164"/>
          <ac:cxnSpMkLst>
            <pc:docMk/>
            <pc:sldMk cId="962476337" sldId="353"/>
            <ac:cxnSpMk id="7" creationId="{19F365BB-8096-2944-4614-F284972A086C}"/>
          </ac:cxnSpMkLst>
        </pc:cxnChg>
        <pc:cxnChg chg="add mod">
          <ac:chgData name="Bob Brown" userId="de4355ee-7296-4195-ba97-c8dead83c87d" providerId="ADAL" clId="{475DF405-4EC9-49A1-B8BF-E1ACE1402371}" dt="2023-03-12T21:05:39.572" v="1524" actId="164"/>
          <ac:cxnSpMkLst>
            <pc:docMk/>
            <pc:sldMk cId="962476337" sldId="353"/>
            <ac:cxnSpMk id="8" creationId="{CAC2C6DB-2A35-DB66-B444-30C1E6B50C8C}"/>
          </ac:cxnSpMkLst>
        </pc:cxnChg>
        <pc:cxnChg chg="add mod">
          <ac:chgData name="Bob Brown" userId="de4355ee-7296-4195-ba97-c8dead83c87d" providerId="ADAL" clId="{475DF405-4EC9-49A1-B8BF-E1ACE1402371}" dt="2023-03-12T21:05:39.572" v="1524" actId="164"/>
          <ac:cxnSpMkLst>
            <pc:docMk/>
            <pc:sldMk cId="962476337" sldId="353"/>
            <ac:cxnSpMk id="9" creationId="{907271C8-1CF6-21E2-6C00-2E1FE3A5196B}"/>
          </ac:cxnSpMkLst>
        </pc:cxnChg>
      </pc:sldChg>
      <pc:sldChg chg="addSp modSp add mod">
        <pc:chgData name="Bob Brown" userId="de4355ee-7296-4195-ba97-c8dead83c87d" providerId="ADAL" clId="{475DF405-4EC9-49A1-B8BF-E1ACE1402371}" dt="2023-03-13T22:14:41.427" v="5281" actId="20577"/>
        <pc:sldMkLst>
          <pc:docMk/>
          <pc:sldMk cId="2728821732" sldId="354"/>
        </pc:sldMkLst>
        <pc:spChg chg="mod">
          <ac:chgData name="Bob Brown" userId="de4355ee-7296-4195-ba97-c8dead83c87d" providerId="ADAL" clId="{475DF405-4EC9-49A1-B8BF-E1ACE1402371}" dt="2023-03-13T22:14:41.427" v="5281" actId="20577"/>
          <ac:spMkLst>
            <pc:docMk/>
            <pc:sldMk cId="2728821732" sldId="354"/>
            <ac:spMk id="4" creationId="{D8D900D4-AD9E-4BEE-8BA2-C6EB1F2BA265}"/>
          </ac:spMkLst>
        </pc:spChg>
        <pc:spChg chg="add mod">
          <ac:chgData name="Bob Brown" userId="de4355ee-7296-4195-ba97-c8dead83c87d" providerId="ADAL" clId="{475DF405-4EC9-49A1-B8BF-E1ACE1402371}" dt="2023-03-12T21:19:02.501" v="1590" actId="20577"/>
          <ac:spMkLst>
            <pc:docMk/>
            <pc:sldMk cId="2728821732" sldId="354"/>
            <ac:spMk id="5" creationId="{C0506B85-E15D-4820-550F-99876116D78E}"/>
          </ac:spMkLst>
        </pc:spChg>
        <pc:spChg chg="mod">
          <ac:chgData name="Bob Brown" userId="de4355ee-7296-4195-ba97-c8dead83c87d" providerId="ADAL" clId="{475DF405-4EC9-49A1-B8BF-E1ACE1402371}" dt="2023-03-12T21:19:13.528" v="1591" actId="164"/>
          <ac:spMkLst>
            <pc:docMk/>
            <pc:sldMk cId="2728821732" sldId="354"/>
            <ac:spMk id="11" creationId="{F49674A3-30DA-61A7-13AB-5CA1D0F9F60A}"/>
          </ac:spMkLst>
        </pc:spChg>
        <pc:spChg chg="mod">
          <ac:chgData name="Bob Brown" userId="de4355ee-7296-4195-ba97-c8dead83c87d" providerId="ADAL" clId="{475DF405-4EC9-49A1-B8BF-E1ACE1402371}" dt="2023-03-12T21:19:16.155" v="1592"/>
          <ac:spMkLst>
            <pc:docMk/>
            <pc:sldMk cId="2728821732" sldId="354"/>
            <ac:spMk id="15" creationId="{20B952E4-9FA5-9E1D-4FD9-37CF8BDDFE6F}"/>
          </ac:spMkLst>
        </pc:spChg>
        <pc:spChg chg="mod">
          <ac:chgData name="Bob Brown" userId="de4355ee-7296-4195-ba97-c8dead83c87d" providerId="ADAL" clId="{475DF405-4EC9-49A1-B8BF-E1ACE1402371}" dt="2023-03-12T21:19:16.155" v="1592"/>
          <ac:spMkLst>
            <pc:docMk/>
            <pc:sldMk cId="2728821732" sldId="354"/>
            <ac:spMk id="16" creationId="{9C4C66C8-3DBF-A589-8781-8A9B072B5650}"/>
          </ac:spMkLst>
        </pc:spChg>
        <pc:spChg chg="add mod">
          <ac:chgData name="Bob Brown" userId="de4355ee-7296-4195-ba97-c8dead83c87d" providerId="ADAL" clId="{475DF405-4EC9-49A1-B8BF-E1ACE1402371}" dt="2023-03-12T21:31:49.746" v="2025" actId="20577"/>
          <ac:spMkLst>
            <pc:docMk/>
            <pc:sldMk cId="2728821732" sldId="354"/>
            <ac:spMk id="21" creationId="{1960EF41-A1F7-4E49-41B2-6338AC73A43C}"/>
          </ac:spMkLst>
        </pc:spChg>
        <pc:grpChg chg="mod">
          <ac:chgData name="Bob Brown" userId="de4355ee-7296-4195-ba97-c8dead83c87d" providerId="ADAL" clId="{475DF405-4EC9-49A1-B8BF-E1ACE1402371}" dt="2023-03-12T21:19:13.528" v="1591" actId="164"/>
          <ac:grpSpMkLst>
            <pc:docMk/>
            <pc:sldMk cId="2728821732" sldId="354"/>
            <ac:grpSpMk id="10" creationId="{AC955D16-A1AB-3DF4-D6AA-90AF15D77223}"/>
          </ac:grpSpMkLst>
        </pc:grpChg>
        <pc:grpChg chg="add mod">
          <ac:chgData name="Bob Brown" userId="de4355ee-7296-4195-ba97-c8dead83c87d" providerId="ADAL" clId="{475DF405-4EC9-49A1-B8BF-E1ACE1402371}" dt="2023-03-12T21:19:13.528" v="1591" actId="164"/>
          <ac:grpSpMkLst>
            <pc:docMk/>
            <pc:sldMk cId="2728821732" sldId="354"/>
            <ac:grpSpMk id="12" creationId="{15677DCA-A2E1-5B8C-E7FC-C1F919CBBBBB}"/>
          </ac:grpSpMkLst>
        </pc:grpChg>
        <pc:grpChg chg="add mod">
          <ac:chgData name="Bob Brown" userId="de4355ee-7296-4195-ba97-c8dead83c87d" providerId="ADAL" clId="{475DF405-4EC9-49A1-B8BF-E1ACE1402371}" dt="2023-03-12T21:19:20.963" v="1626" actId="1037"/>
          <ac:grpSpMkLst>
            <pc:docMk/>
            <pc:sldMk cId="2728821732" sldId="354"/>
            <ac:grpSpMk id="13" creationId="{B1C32881-FE7C-D5EC-A330-953C026E1C4F}"/>
          </ac:grpSpMkLst>
        </pc:grpChg>
        <pc:grpChg chg="mod">
          <ac:chgData name="Bob Brown" userId="de4355ee-7296-4195-ba97-c8dead83c87d" providerId="ADAL" clId="{475DF405-4EC9-49A1-B8BF-E1ACE1402371}" dt="2023-03-12T21:19:16.155" v="1592"/>
          <ac:grpSpMkLst>
            <pc:docMk/>
            <pc:sldMk cId="2728821732" sldId="354"/>
            <ac:grpSpMk id="14" creationId="{1B754C18-C587-835D-7CF6-86CFF4A38A74}"/>
          </ac:grpSpMkLst>
        </pc:grpChg>
        <pc:cxnChg chg="mod">
          <ac:chgData name="Bob Brown" userId="de4355ee-7296-4195-ba97-c8dead83c87d" providerId="ADAL" clId="{475DF405-4EC9-49A1-B8BF-E1ACE1402371}" dt="2023-03-12T21:19:16.155" v="1592"/>
          <ac:cxnSpMkLst>
            <pc:docMk/>
            <pc:sldMk cId="2728821732" sldId="354"/>
            <ac:cxnSpMk id="17" creationId="{761234F5-5DAF-4595-B290-555F1F76D976}"/>
          </ac:cxnSpMkLst>
        </pc:cxnChg>
        <pc:cxnChg chg="mod">
          <ac:chgData name="Bob Brown" userId="de4355ee-7296-4195-ba97-c8dead83c87d" providerId="ADAL" clId="{475DF405-4EC9-49A1-B8BF-E1ACE1402371}" dt="2023-03-12T21:19:16.155" v="1592"/>
          <ac:cxnSpMkLst>
            <pc:docMk/>
            <pc:sldMk cId="2728821732" sldId="354"/>
            <ac:cxnSpMk id="18" creationId="{51A00BAB-642E-3B4C-F21D-85B92EB6200B}"/>
          </ac:cxnSpMkLst>
        </pc:cxnChg>
        <pc:cxnChg chg="mod">
          <ac:chgData name="Bob Brown" userId="de4355ee-7296-4195-ba97-c8dead83c87d" providerId="ADAL" clId="{475DF405-4EC9-49A1-B8BF-E1ACE1402371}" dt="2023-03-12T21:19:16.155" v="1592"/>
          <ac:cxnSpMkLst>
            <pc:docMk/>
            <pc:sldMk cId="2728821732" sldId="354"/>
            <ac:cxnSpMk id="19" creationId="{BC18127A-74C0-5759-90B8-26F9DD089E63}"/>
          </ac:cxnSpMkLst>
        </pc:cxnChg>
        <pc:cxnChg chg="mod">
          <ac:chgData name="Bob Brown" userId="de4355ee-7296-4195-ba97-c8dead83c87d" providerId="ADAL" clId="{475DF405-4EC9-49A1-B8BF-E1ACE1402371}" dt="2023-03-12T21:19:16.155" v="1592"/>
          <ac:cxnSpMkLst>
            <pc:docMk/>
            <pc:sldMk cId="2728821732" sldId="354"/>
            <ac:cxnSpMk id="20" creationId="{CE036B8C-795A-A2F1-A251-60748660FEED}"/>
          </ac:cxnSpMkLst>
        </pc:cxnChg>
      </pc:sldChg>
      <pc:sldChg chg="addSp modSp add mod">
        <pc:chgData name="Bob Brown" userId="de4355ee-7296-4195-ba97-c8dead83c87d" providerId="ADAL" clId="{475DF405-4EC9-49A1-B8BF-E1ACE1402371}" dt="2023-03-13T22:14:45.492" v="5283" actId="20577"/>
        <pc:sldMkLst>
          <pc:docMk/>
          <pc:sldMk cId="334131629" sldId="355"/>
        </pc:sldMkLst>
        <pc:spChg chg="mod">
          <ac:chgData name="Bob Brown" userId="de4355ee-7296-4195-ba97-c8dead83c87d" providerId="ADAL" clId="{475DF405-4EC9-49A1-B8BF-E1ACE1402371}" dt="2023-03-13T22:14:45.492" v="5283" actId="20577"/>
          <ac:spMkLst>
            <pc:docMk/>
            <pc:sldMk cId="334131629" sldId="355"/>
            <ac:spMk id="4" creationId="{D8D900D4-AD9E-4BEE-8BA2-C6EB1F2BA265}"/>
          </ac:spMkLst>
        </pc:spChg>
        <pc:spChg chg="mod">
          <ac:chgData name="Bob Brown" userId="de4355ee-7296-4195-ba97-c8dead83c87d" providerId="ADAL" clId="{475DF405-4EC9-49A1-B8BF-E1ACE1402371}" dt="2023-03-12T21:19:43.363" v="1628" actId="13926"/>
          <ac:spMkLst>
            <pc:docMk/>
            <pc:sldMk cId="334131629" sldId="355"/>
            <ac:spMk id="5" creationId="{C0506B85-E15D-4820-550F-99876116D78E}"/>
          </ac:spMkLst>
        </pc:spChg>
        <pc:spChg chg="mod">
          <ac:chgData name="Bob Brown" userId="de4355ee-7296-4195-ba97-c8dead83c87d" providerId="ADAL" clId="{475DF405-4EC9-49A1-B8BF-E1ACE1402371}" dt="2023-03-12T21:19:57.548" v="1629" actId="1076"/>
          <ac:spMkLst>
            <pc:docMk/>
            <pc:sldMk cId="334131629" sldId="355"/>
            <ac:spMk id="15" creationId="{20B952E4-9FA5-9E1D-4FD9-37CF8BDDFE6F}"/>
          </ac:spMkLst>
        </pc:spChg>
        <pc:spChg chg="add mod">
          <ac:chgData name="Bob Brown" userId="de4355ee-7296-4195-ba97-c8dead83c87d" providerId="ADAL" clId="{475DF405-4EC9-49A1-B8BF-E1ACE1402371}" dt="2023-03-12T21:20:13.340" v="1635" actId="20577"/>
          <ac:spMkLst>
            <pc:docMk/>
            <pc:sldMk cId="334131629" sldId="355"/>
            <ac:spMk id="21" creationId="{F2D9B4B1-0841-8B7B-BE34-1E8B89C9BDC7}"/>
          </ac:spMkLst>
        </pc:spChg>
        <pc:spChg chg="add mod">
          <ac:chgData name="Bob Brown" userId="de4355ee-7296-4195-ba97-c8dead83c87d" providerId="ADAL" clId="{475DF405-4EC9-49A1-B8BF-E1ACE1402371}" dt="2023-03-13T12:48:58.629" v="5267" actId="20577"/>
          <ac:spMkLst>
            <pc:docMk/>
            <pc:sldMk cId="334131629" sldId="355"/>
            <ac:spMk id="22" creationId="{E5A5EBB7-0C52-70BA-1DBE-B2701134C68C}"/>
          </ac:spMkLst>
        </pc:spChg>
      </pc:sldChg>
      <pc:sldChg chg="addSp modSp add mod">
        <pc:chgData name="Bob Brown" userId="de4355ee-7296-4195-ba97-c8dead83c87d" providerId="ADAL" clId="{475DF405-4EC9-49A1-B8BF-E1ACE1402371}" dt="2023-03-13T22:14:51.179" v="5285" actId="20577"/>
        <pc:sldMkLst>
          <pc:docMk/>
          <pc:sldMk cId="2061449099" sldId="356"/>
        </pc:sldMkLst>
        <pc:spChg chg="mod">
          <ac:chgData name="Bob Brown" userId="de4355ee-7296-4195-ba97-c8dead83c87d" providerId="ADAL" clId="{475DF405-4EC9-49A1-B8BF-E1ACE1402371}" dt="2023-03-13T22:14:51.179" v="5285" actId="20577"/>
          <ac:spMkLst>
            <pc:docMk/>
            <pc:sldMk cId="2061449099" sldId="356"/>
            <ac:spMk id="4" creationId="{D8D900D4-AD9E-4BEE-8BA2-C6EB1F2BA265}"/>
          </ac:spMkLst>
        </pc:spChg>
        <pc:spChg chg="mod">
          <ac:chgData name="Bob Brown" userId="de4355ee-7296-4195-ba97-c8dead83c87d" providerId="ADAL" clId="{475DF405-4EC9-49A1-B8BF-E1ACE1402371}" dt="2023-03-12T21:21:55.590" v="1657" actId="13926"/>
          <ac:spMkLst>
            <pc:docMk/>
            <pc:sldMk cId="2061449099" sldId="356"/>
            <ac:spMk id="5" creationId="{C0506B85-E15D-4820-550F-99876116D78E}"/>
          </ac:spMkLst>
        </pc:spChg>
        <pc:spChg chg="add mod">
          <ac:chgData name="Bob Brown" userId="de4355ee-7296-4195-ba97-c8dead83c87d" providerId="ADAL" clId="{475DF405-4EC9-49A1-B8BF-E1ACE1402371}" dt="2023-03-12T21:32:45.979" v="2037" actId="6549"/>
          <ac:spMkLst>
            <pc:docMk/>
            <pc:sldMk cId="2061449099" sldId="356"/>
            <ac:spMk id="22" creationId="{852C6B59-9242-3AE6-05E5-485559CC4785}"/>
          </ac:spMkLst>
        </pc:spChg>
        <pc:spChg chg="mod">
          <ac:chgData name="Bob Brown" userId="de4355ee-7296-4195-ba97-c8dead83c87d" providerId="ADAL" clId="{475DF405-4EC9-49A1-B8BF-E1ACE1402371}" dt="2023-03-12T21:25:14.639" v="1666" actId="1076"/>
          <ac:spMkLst>
            <pc:docMk/>
            <pc:sldMk cId="2061449099" sldId="356"/>
            <ac:spMk id="25" creationId="{3FAD828C-E820-F993-6EEC-ACDBE5D9AC2F}"/>
          </ac:spMkLst>
        </pc:spChg>
        <pc:spChg chg="mod">
          <ac:chgData name="Bob Brown" userId="de4355ee-7296-4195-ba97-c8dead83c87d" providerId="ADAL" clId="{475DF405-4EC9-49A1-B8BF-E1ACE1402371}" dt="2023-03-12T21:22:08.880" v="1658"/>
          <ac:spMkLst>
            <pc:docMk/>
            <pc:sldMk cId="2061449099" sldId="356"/>
            <ac:spMk id="26" creationId="{FD2878FF-0B9A-3ABF-1D26-DEE50CFB13E2}"/>
          </ac:spMkLst>
        </pc:spChg>
        <pc:spChg chg="add mod">
          <ac:chgData name="Bob Brown" userId="de4355ee-7296-4195-ba97-c8dead83c87d" providerId="ADAL" clId="{475DF405-4EC9-49A1-B8BF-E1ACE1402371}" dt="2023-03-12T21:25:15.128" v="1667" actId="1076"/>
          <ac:spMkLst>
            <pc:docMk/>
            <pc:sldMk cId="2061449099" sldId="356"/>
            <ac:spMk id="31" creationId="{87E0BC11-946F-4D88-44FE-0DE2F9D03C49}"/>
          </ac:spMkLst>
        </pc:spChg>
        <pc:spChg chg="add mod">
          <ac:chgData name="Bob Brown" userId="de4355ee-7296-4195-ba97-c8dead83c87d" providerId="ADAL" clId="{475DF405-4EC9-49A1-B8BF-E1ACE1402371}" dt="2023-03-12T21:33:01.086" v="2055" actId="20577"/>
          <ac:spMkLst>
            <pc:docMk/>
            <pc:sldMk cId="2061449099" sldId="356"/>
            <ac:spMk id="32" creationId="{48C560BF-1EAC-7EF3-C4B7-F0C95091DCA0}"/>
          </ac:spMkLst>
        </pc:spChg>
        <pc:grpChg chg="add mod">
          <ac:chgData name="Bob Brown" userId="de4355ee-7296-4195-ba97-c8dead83c87d" providerId="ADAL" clId="{475DF405-4EC9-49A1-B8BF-E1ACE1402371}" dt="2023-03-12T21:22:15.314" v="1659" actId="1076"/>
          <ac:grpSpMkLst>
            <pc:docMk/>
            <pc:sldMk cId="2061449099" sldId="356"/>
            <ac:grpSpMk id="23" creationId="{4AB350EC-ED24-60DC-541D-9A532A77A4C2}"/>
          </ac:grpSpMkLst>
        </pc:grpChg>
        <pc:grpChg chg="mod">
          <ac:chgData name="Bob Brown" userId="de4355ee-7296-4195-ba97-c8dead83c87d" providerId="ADAL" clId="{475DF405-4EC9-49A1-B8BF-E1ACE1402371}" dt="2023-03-12T21:22:08.880" v="1658"/>
          <ac:grpSpMkLst>
            <pc:docMk/>
            <pc:sldMk cId="2061449099" sldId="356"/>
            <ac:grpSpMk id="24" creationId="{BE45D090-D4D8-A604-AE48-D8B9E5180353}"/>
          </ac:grpSpMkLst>
        </pc:grpChg>
        <pc:cxnChg chg="mod">
          <ac:chgData name="Bob Brown" userId="de4355ee-7296-4195-ba97-c8dead83c87d" providerId="ADAL" clId="{475DF405-4EC9-49A1-B8BF-E1ACE1402371}" dt="2023-03-12T21:22:08.880" v="1658"/>
          <ac:cxnSpMkLst>
            <pc:docMk/>
            <pc:sldMk cId="2061449099" sldId="356"/>
            <ac:cxnSpMk id="27" creationId="{ADE3C78F-D117-FEF1-7A8B-E07F581EBABF}"/>
          </ac:cxnSpMkLst>
        </pc:cxnChg>
        <pc:cxnChg chg="mod">
          <ac:chgData name="Bob Brown" userId="de4355ee-7296-4195-ba97-c8dead83c87d" providerId="ADAL" clId="{475DF405-4EC9-49A1-B8BF-E1ACE1402371}" dt="2023-03-12T21:22:08.880" v="1658"/>
          <ac:cxnSpMkLst>
            <pc:docMk/>
            <pc:sldMk cId="2061449099" sldId="356"/>
            <ac:cxnSpMk id="28" creationId="{50214373-9E5A-F996-9A5A-B1C80723C192}"/>
          </ac:cxnSpMkLst>
        </pc:cxnChg>
        <pc:cxnChg chg="mod">
          <ac:chgData name="Bob Brown" userId="de4355ee-7296-4195-ba97-c8dead83c87d" providerId="ADAL" clId="{475DF405-4EC9-49A1-B8BF-E1ACE1402371}" dt="2023-03-12T21:22:08.880" v="1658"/>
          <ac:cxnSpMkLst>
            <pc:docMk/>
            <pc:sldMk cId="2061449099" sldId="356"/>
            <ac:cxnSpMk id="29" creationId="{5A6634B2-FB05-90EA-BC91-CAB6131470EC}"/>
          </ac:cxnSpMkLst>
        </pc:cxnChg>
        <pc:cxnChg chg="mod">
          <ac:chgData name="Bob Brown" userId="de4355ee-7296-4195-ba97-c8dead83c87d" providerId="ADAL" clId="{475DF405-4EC9-49A1-B8BF-E1ACE1402371}" dt="2023-03-12T21:22:08.880" v="1658"/>
          <ac:cxnSpMkLst>
            <pc:docMk/>
            <pc:sldMk cId="2061449099" sldId="356"/>
            <ac:cxnSpMk id="30" creationId="{D595E0B9-2884-EB9E-4221-D6D8E38FF6DE}"/>
          </ac:cxnSpMkLst>
        </pc:cxnChg>
      </pc:sldChg>
      <pc:sldChg chg="new del">
        <pc:chgData name="Bob Brown" userId="de4355ee-7296-4195-ba97-c8dead83c87d" providerId="ADAL" clId="{475DF405-4EC9-49A1-B8BF-E1ACE1402371}" dt="2023-03-12T21:25:25.244" v="1670" actId="680"/>
        <pc:sldMkLst>
          <pc:docMk/>
          <pc:sldMk cId="517167306" sldId="357"/>
        </pc:sldMkLst>
      </pc:sldChg>
      <pc:sldChg chg="addSp delSp modSp add mod">
        <pc:chgData name="Bob Brown" userId="de4355ee-7296-4195-ba97-c8dead83c87d" providerId="ADAL" clId="{475DF405-4EC9-49A1-B8BF-E1ACE1402371}" dt="2023-03-13T22:14:55.619" v="5287" actId="20577"/>
        <pc:sldMkLst>
          <pc:docMk/>
          <pc:sldMk cId="3447030819" sldId="357"/>
        </pc:sldMkLst>
        <pc:spChg chg="mod">
          <ac:chgData name="Bob Brown" userId="de4355ee-7296-4195-ba97-c8dead83c87d" providerId="ADAL" clId="{475DF405-4EC9-49A1-B8BF-E1ACE1402371}" dt="2023-03-13T22:14:55.619" v="5287" actId="20577"/>
          <ac:spMkLst>
            <pc:docMk/>
            <pc:sldMk cId="3447030819" sldId="357"/>
            <ac:spMk id="4" creationId="{D8D900D4-AD9E-4BEE-8BA2-C6EB1F2BA265}"/>
          </ac:spMkLst>
        </pc:spChg>
        <pc:spChg chg="mod">
          <ac:chgData name="Bob Brown" userId="de4355ee-7296-4195-ba97-c8dead83c87d" providerId="ADAL" clId="{475DF405-4EC9-49A1-B8BF-E1ACE1402371}" dt="2023-03-12T21:26:21.561" v="1677" actId="1076"/>
          <ac:spMkLst>
            <pc:docMk/>
            <pc:sldMk cId="3447030819" sldId="357"/>
            <ac:spMk id="15" creationId="{20B952E4-9FA5-9E1D-4FD9-37CF8BDDFE6F}"/>
          </ac:spMkLst>
        </pc:spChg>
        <pc:spChg chg="del mod">
          <ac:chgData name="Bob Brown" userId="de4355ee-7296-4195-ba97-c8dead83c87d" providerId="ADAL" clId="{475DF405-4EC9-49A1-B8BF-E1ACE1402371}" dt="2023-03-12T21:26:12.025" v="1676" actId="478"/>
          <ac:spMkLst>
            <pc:docMk/>
            <pc:sldMk cId="3447030819" sldId="357"/>
            <ac:spMk id="21" creationId="{F2D9B4B1-0841-8B7B-BE34-1E8B89C9BDC7}"/>
          </ac:spMkLst>
        </pc:spChg>
        <pc:spChg chg="mod">
          <ac:chgData name="Bob Brown" userId="de4355ee-7296-4195-ba97-c8dead83c87d" providerId="ADAL" clId="{475DF405-4EC9-49A1-B8BF-E1ACE1402371}" dt="2023-03-13T14:02:32.205" v="5273" actId="6549"/>
          <ac:spMkLst>
            <pc:docMk/>
            <pc:sldMk cId="3447030819" sldId="357"/>
            <ac:spMk id="22" creationId="{852C6B59-9242-3AE6-05E5-485559CC4785}"/>
          </ac:spMkLst>
        </pc:spChg>
        <pc:spChg chg="mod">
          <ac:chgData name="Bob Brown" userId="de4355ee-7296-4195-ba97-c8dead83c87d" providerId="ADAL" clId="{475DF405-4EC9-49A1-B8BF-E1ACE1402371}" dt="2023-03-12T21:25:52.944" v="1674" actId="1076"/>
          <ac:spMkLst>
            <pc:docMk/>
            <pc:sldMk cId="3447030819" sldId="357"/>
            <ac:spMk id="25" creationId="{3FAD828C-E820-F993-6EEC-ACDBE5D9AC2F}"/>
          </ac:spMkLst>
        </pc:spChg>
        <pc:spChg chg="mod">
          <ac:chgData name="Bob Brown" userId="de4355ee-7296-4195-ba97-c8dead83c87d" providerId="ADAL" clId="{475DF405-4EC9-49A1-B8BF-E1ACE1402371}" dt="2023-03-12T21:28:51.248" v="1695" actId="1076"/>
          <ac:spMkLst>
            <pc:docMk/>
            <pc:sldMk cId="3447030819" sldId="357"/>
            <ac:spMk id="31" creationId="{87E0BC11-946F-4D88-44FE-0DE2F9D03C49}"/>
          </ac:spMkLst>
        </pc:spChg>
        <pc:spChg chg="add mod">
          <ac:chgData name="Bob Brown" userId="de4355ee-7296-4195-ba97-c8dead83c87d" providerId="ADAL" clId="{475DF405-4EC9-49A1-B8BF-E1ACE1402371}" dt="2023-03-12T21:34:16.318" v="2199" actId="14100"/>
          <ac:spMkLst>
            <pc:docMk/>
            <pc:sldMk cId="3447030819" sldId="357"/>
            <ac:spMk id="34" creationId="{69A33FE4-3124-9451-F9AE-004AAEA463F3}"/>
          </ac:spMkLst>
        </pc:spChg>
        <pc:cxnChg chg="add mod">
          <ac:chgData name="Bob Brown" userId="de4355ee-7296-4195-ba97-c8dead83c87d" providerId="ADAL" clId="{475DF405-4EC9-49A1-B8BF-E1ACE1402371}" dt="2023-03-12T21:29:04.352" v="1702" actId="692"/>
          <ac:cxnSpMkLst>
            <pc:docMk/>
            <pc:sldMk cId="3447030819" sldId="357"/>
            <ac:cxnSpMk id="33" creationId="{AFE4A272-4572-C654-EED4-A80803812C88}"/>
          </ac:cxnSpMkLst>
        </pc:cxnChg>
      </pc:sldChg>
      <pc:sldChg chg="addSp delSp modSp add mod">
        <pc:chgData name="Bob Brown" userId="de4355ee-7296-4195-ba97-c8dead83c87d" providerId="ADAL" clId="{475DF405-4EC9-49A1-B8BF-E1ACE1402371}" dt="2023-03-13T22:14:59.347" v="5289" actId="20577"/>
        <pc:sldMkLst>
          <pc:docMk/>
          <pc:sldMk cId="2233047700" sldId="358"/>
        </pc:sldMkLst>
        <pc:spChg chg="mod">
          <ac:chgData name="Bob Brown" userId="de4355ee-7296-4195-ba97-c8dead83c87d" providerId="ADAL" clId="{475DF405-4EC9-49A1-B8BF-E1ACE1402371}" dt="2023-03-13T22:14:59.347" v="5289" actId="20577"/>
          <ac:spMkLst>
            <pc:docMk/>
            <pc:sldMk cId="2233047700" sldId="358"/>
            <ac:spMk id="4" creationId="{D8D900D4-AD9E-4BEE-8BA2-C6EB1F2BA265}"/>
          </ac:spMkLst>
        </pc:spChg>
        <pc:spChg chg="mod">
          <ac:chgData name="Bob Brown" userId="de4355ee-7296-4195-ba97-c8dead83c87d" providerId="ADAL" clId="{475DF405-4EC9-49A1-B8BF-E1ACE1402371}" dt="2023-03-12T21:27:42.903" v="1682" actId="13926"/>
          <ac:spMkLst>
            <pc:docMk/>
            <pc:sldMk cId="2233047700" sldId="358"/>
            <ac:spMk id="5" creationId="{C0506B85-E15D-4820-550F-99876116D78E}"/>
          </ac:spMkLst>
        </pc:spChg>
        <pc:spChg chg="del topLvl">
          <ac:chgData name="Bob Brown" userId="de4355ee-7296-4195-ba97-c8dead83c87d" providerId="ADAL" clId="{475DF405-4EC9-49A1-B8BF-E1ACE1402371}" dt="2023-03-12T21:28:04.439" v="1685" actId="478"/>
          <ac:spMkLst>
            <pc:docMk/>
            <pc:sldMk cId="2233047700" sldId="358"/>
            <ac:spMk id="11" creationId="{F49674A3-30DA-61A7-13AB-5CA1D0F9F60A}"/>
          </ac:spMkLst>
        </pc:spChg>
        <pc:spChg chg="mod">
          <ac:chgData name="Bob Brown" userId="de4355ee-7296-4195-ba97-c8dead83c87d" providerId="ADAL" clId="{475DF405-4EC9-49A1-B8BF-E1ACE1402371}" dt="2023-03-12T21:28:18.510" v="1686" actId="1076"/>
          <ac:spMkLst>
            <pc:docMk/>
            <pc:sldMk cId="2233047700" sldId="358"/>
            <ac:spMk id="15" creationId="{20B952E4-9FA5-9E1D-4FD9-37CF8BDDFE6F}"/>
          </ac:spMkLst>
        </pc:spChg>
        <pc:spChg chg="mod">
          <ac:chgData name="Bob Brown" userId="de4355ee-7296-4195-ba97-c8dead83c87d" providerId="ADAL" clId="{475DF405-4EC9-49A1-B8BF-E1ACE1402371}" dt="2023-03-13T14:02:48.669" v="5274" actId="6549"/>
          <ac:spMkLst>
            <pc:docMk/>
            <pc:sldMk cId="2233047700" sldId="358"/>
            <ac:spMk id="22" creationId="{852C6B59-9242-3AE6-05E5-485559CC4785}"/>
          </ac:spMkLst>
        </pc:spChg>
        <pc:spChg chg="del topLvl">
          <ac:chgData name="Bob Brown" userId="de4355ee-7296-4195-ba97-c8dead83c87d" providerId="ADAL" clId="{475DF405-4EC9-49A1-B8BF-E1ACE1402371}" dt="2023-03-12T21:27:57.657" v="1684" actId="478"/>
          <ac:spMkLst>
            <pc:docMk/>
            <pc:sldMk cId="2233047700" sldId="358"/>
            <ac:spMk id="25" creationId="{3FAD828C-E820-F993-6EEC-ACDBE5D9AC2F}"/>
          </ac:spMkLst>
        </pc:spChg>
        <pc:spChg chg="del">
          <ac:chgData name="Bob Brown" userId="de4355ee-7296-4195-ba97-c8dead83c87d" providerId="ADAL" clId="{475DF405-4EC9-49A1-B8BF-E1ACE1402371}" dt="2023-03-12T21:27:32.061" v="1681" actId="478"/>
          <ac:spMkLst>
            <pc:docMk/>
            <pc:sldMk cId="2233047700" sldId="358"/>
            <ac:spMk id="31" creationId="{87E0BC11-946F-4D88-44FE-0DE2F9D03C49}"/>
          </ac:spMkLst>
        </pc:spChg>
        <pc:spChg chg="add mod">
          <ac:chgData name="Bob Brown" userId="de4355ee-7296-4195-ba97-c8dead83c87d" providerId="ADAL" clId="{475DF405-4EC9-49A1-B8BF-E1ACE1402371}" dt="2023-03-12T21:34:59.612" v="2218" actId="1076"/>
          <ac:spMkLst>
            <pc:docMk/>
            <pc:sldMk cId="2233047700" sldId="358"/>
            <ac:spMk id="33" creationId="{1D37C616-621F-9CA6-A018-41D710654E85}"/>
          </ac:spMkLst>
        </pc:spChg>
        <pc:grpChg chg="topLvl">
          <ac:chgData name="Bob Brown" userId="de4355ee-7296-4195-ba97-c8dead83c87d" providerId="ADAL" clId="{475DF405-4EC9-49A1-B8BF-E1ACE1402371}" dt="2023-03-12T21:28:04.439" v="1685" actId="478"/>
          <ac:grpSpMkLst>
            <pc:docMk/>
            <pc:sldMk cId="2233047700" sldId="358"/>
            <ac:grpSpMk id="10" creationId="{AC955D16-A1AB-3DF4-D6AA-90AF15D77223}"/>
          </ac:grpSpMkLst>
        </pc:grpChg>
        <pc:grpChg chg="del">
          <ac:chgData name="Bob Brown" userId="de4355ee-7296-4195-ba97-c8dead83c87d" providerId="ADAL" clId="{475DF405-4EC9-49A1-B8BF-E1ACE1402371}" dt="2023-03-12T21:28:04.439" v="1685" actId="478"/>
          <ac:grpSpMkLst>
            <pc:docMk/>
            <pc:sldMk cId="2233047700" sldId="358"/>
            <ac:grpSpMk id="12" creationId="{15677DCA-A2E1-5B8C-E7FC-C1F919CBBBBB}"/>
          </ac:grpSpMkLst>
        </pc:grpChg>
        <pc:grpChg chg="del">
          <ac:chgData name="Bob Brown" userId="de4355ee-7296-4195-ba97-c8dead83c87d" providerId="ADAL" clId="{475DF405-4EC9-49A1-B8BF-E1ACE1402371}" dt="2023-03-12T21:27:57.657" v="1684" actId="478"/>
          <ac:grpSpMkLst>
            <pc:docMk/>
            <pc:sldMk cId="2233047700" sldId="358"/>
            <ac:grpSpMk id="23" creationId="{4AB350EC-ED24-60DC-541D-9A532A77A4C2}"/>
          </ac:grpSpMkLst>
        </pc:grpChg>
        <pc:grpChg chg="topLvl">
          <ac:chgData name="Bob Brown" userId="de4355ee-7296-4195-ba97-c8dead83c87d" providerId="ADAL" clId="{475DF405-4EC9-49A1-B8BF-E1ACE1402371}" dt="2023-03-12T21:27:57.657" v="1684" actId="478"/>
          <ac:grpSpMkLst>
            <pc:docMk/>
            <pc:sldMk cId="2233047700" sldId="358"/>
            <ac:grpSpMk id="24" creationId="{BE45D090-D4D8-A604-AE48-D8B9E5180353}"/>
          </ac:grpSpMkLst>
        </pc:grpChg>
        <pc:cxnChg chg="add mod">
          <ac:chgData name="Bob Brown" userId="de4355ee-7296-4195-ba97-c8dead83c87d" providerId="ADAL" clId="{475DF405-4EC9-49A1-B8BF-E1ACE1402371}" dt="2023-03-12T21:28:37.984" v="1694" actId="692"/>
          <ac:cxnSpMkLst>
            <pc:docMk/>
            <pc:sldMk cId="2233047700" sldId="358"/>
            <ac:cxnSpMk id="32" creationId="{1E776724-C680-AF68-DEAA-1854390D6788}"/>
          </ac:cxnSpMkLst>
        </pc:cxnChg>
      </pc:sldChg>
      <pc:sldChg chg="addSp modSp new mod modClrScheme modAnim chgLayout">
        <pc:chgData name="Bob Brown" userId="de4355ee-7296-4195-ba97-c8dead83c87d" providerId="ADAL" clId="{475DF405-4EC9-49A1-B8BF-E1ACE1402371}" dt="2023-03-12T21:40:16.920" v="2527" actId="20577"/>
        <pc:sldMkLst>
          <pc:docMk/>
          <pc:sldMk cId="3632019585" sldId="359"/>
        </pc:sldMkLst>
        <pc:spChg chg="mod ord">
          <ac:chgData name="Bob Brown" userId="de4355ee-7296-4195-ba97-c8dead83c87d" providerId="ADAL" clId="{475DF405-4EC9-49A1-B8BF-E1ACE1402371}" dt="2023-03-12T21:36:17.892" v="2236" actId="700"/>
          <ac:spMkLst>
            <pc:docMk/>
            <pc:sldMk cId="3632019585" sldId="359"/>
            <ac:spMk id="2" creationId="{4C9BE249-C72B-1F6C-004E-1E5A40DCF44C}"/>
          </ac:spMkLst>
        </pc:spChg>
        <pc:spChg chg="add mod ord">
          <ac:chgData name="Bob Brown" userId="de4355ee-7296-4195-ba97-c8dead83c87d" providerId="ADAL" clId="{475DF405-4EC9-49A1-B8BF-E1ACE1402371}" dt="2023-03-12T21:40:16.920" v="2527" actId="20577"/>
          <ac:spMkLst>
            <pc:docMk/>
            <pc:sldMk cId="3632019585" sldId="359"/>
            <ac:spMk id="3" creationId="{DD4940EB-9358-A51F-BC27-A988B3AA0239}"/>
          </ac:spMkLst>
        </pc:spChg>
      </pc:sldChg>
      <pc:sldChg chg="modSp new mod modAnim">
        <pc:chgData name="Bob Brown" userId="de4355ee-7296-4195-ba97-c8dead83c87d" providerId="ADAL" clId="{475DF405-4EC9-49A1-B8BF-E1ACE1402371}" dt="2023-03-12T21:43:59.175" v="2869" actId="20577"/>
        <pc:sldMkLst>
          <pc:docMk/>
          <pc:sldMk cId="925056352" sldId="360"/>
        </pc:sldMkLst>
        <pc:spChg chg="mod">
          <ac:chgData name="Bob Brown" userId="de4355ee-7296-4195-ba97-c8dead83c87d" providerId="ADAL" clId="{475DF405-4EC9-49A1-B8BF-E1ACE1402371}" dt="2023-03-12T21:40:32.503" v="2553" actId="20577"/>
          <ac:spMkLst>
            <pc:docMk/>
            <pc:sldMk cId="925056352" sldId="360"/>
            <ac:spMk id="2" creationId="{ECC57225-5071-3D72-FC2E-57BB3A677188}"/>
          </ac:spMkLst>
        </pc:spChg>
        <pc:spChg chg="mod">
          <ac:chgData name="Bob Brown" userId="de4355ee-7296-4195-ba97-c8dead83c87d" providerId="ADAL" clId="{475DF405-4EC9-49A1-B8BF-E1ACE1402371}" dt="2023-03-12T21:43:59.175" v="2869" actId="20577"/>
          <ac:spMkLst>
            <pc:docMk/>
            <pc:sldMk cId="925056352" sldId="360"/>
            <ac:spMk id="3" creationId="{41B8CC21-ADC4-5E26-B9D3-E9FDEF552B71}"/>
          </ac:spMkLst>
        </pc:spChg>
      </pc:sldChg>
      <pc:sldChg chg="modSp new mod">
        <pc:chgData name="Bob Brown" userId="de4355ee-7296-4195-ba97-c8dead83c87d" providerId="ADAL" clId="{475DF405-4EC9-49A1-B8BF-E1ACE1402371}" dt="2023-03-12T21:47:32.096" v="3193" actId="12"/>
        <pc:sldMkLst>
          <pc:docMk/>
          <pc:sldMk cId="3392241999" sldId="361"/>
        </pc:sldMkLst>
        <pc:spChg chg="mod">
          <ac:chgData name="Bob Brown" userId="de4355ee-7296-4195-ba97-c8dead83c87d" providerId="ADAL" clId="{475DF405-4EC9-49A1-B8BF-E1ACE1402371}" dt="2023-03-12T21:47:14.014" v="3185" actId="20577"/>
          <ac:spMkLst>
            <pc:docMk/>
            <pc:sldMk cId="3392241999" sldId="361"/>
            <ac:spMk id="2" creationId="{49C95064-B968-B388-6F5A-5DF8B54A86EB}"/>
          </ac:spMkLst>
        </pc:spChg>
        <pc:spChg chg="mod">
          <ac:chgData name="Bob Brown" userId="de4355ee-7296-4195-ba97-c8dead83c87d" providerId="ADAL" clId="{475DF405-4EC9-49A1-B8BF-E1ACE1402371}" dt="2023-03-12T21:47:32.096" v="3193" actId="12"/>
          <ac:spMkLst>
            <pc:docMk/>
            <pc:sldMk cId="3392241999" sldId="361"/>
            <ac:spMk id="3" creationId="{00191D43-278B-8FB4-1081-91A4EA7F1EDD}"/>
          </ac:spMkLst>
        </pc:spChg>
      </pc:sldChg>
      <pc:sldChg chg="modSp new mod modNotesTx">
        <pc:chgData name="Bob Brown" userId="de4355ee-7296-4195-ba97-c8dead83c87d" providerId="ADAL" clId="{475DF405-4EC9-49A1-B8BF-E1ACE1402371}" dt="2023-03-12T21:51:27.518" v="3692" actId="20577"/>
        <pc:sldMkLst>
          <pc:docMk/>
          <pc:sldMk cId="3117717922" sldId="362"/>
        </pc:sldMkLst>
        <pc:spChg chg="mod">
          <ac:chgData name="Bob Brown" userId="de4355ee-7296-4195-ba97-c8dead83c87d" providerId="ADAL" clId="{475DF405-4EC9-49A1-B8BF-E1ACE1402371}" dt="2023-03-12T21:47:49.895" v="3213" actId="20577"/>
          <ac:spMkLst>
            <pc:docMk/>
            <pc:sldMk cId="3117717922" sldId="362"/>
            <ac:spMk id="2" creationId="{5C12495C-CF3A-EE6C-EC77-CEFF7E843FB7}"/>
          </ac:spMkLst>
        </pc:spChg>
        <pc:spChg chg="mod">
          <ac:chgData name="Bob Brown" userId="de4355ee-7296-4195-ba97-c8dead83c87d" providerId="ADAL" clId="{475DF405-4EC9-49A1-B8BF-E1ACE1402371}" dt="2023-03-12T21:50:13.621" v="3465" actId="20577"/>
          <ac:spMkLst>
            <pc:docMk/>
            <pc:sldMk cId="3117717922" sldId="362"/>
            <ac:spMk id="3" creationId="{395DE6A4-F364-BD55-9411-1D61CC8C7195}"/>
          </ac:spMkLst>
        </pc:spChg>
      </pc:sldChg>
      <pc:sldChg chg="modSp new mod modAnim">
        <pc:chgData name="Bob Brown" userId="de4355ee-7296-4195-ba97-c8dead83c87d" providerId="ADAL" clId="{475DF405-4EC9-49A1-B8BF-E1ACE1402371}" dt="2023-03-12T21:53:25.908" v="3928"/>
        <pc:sldMkLst>
          <pc:docMk/>
          <pc:sldMk cId="1963089932" sldId="363"/>
        </pc:sldMkLst>
        <pc:spChg chg="mod">
          <ac:chgData name="Bob Brown" userId="de4355ee-7296-4195-ba97-c8dead83c87d" providerId="ADAL" clId="{475DF405-4EC9-49A1-B8BF-E1ACE1402371}" dt="2023-03-12T21:51:46.753" v="3711" actId="20577"/>
          <ac:spMkLst>
            <pc:docMk/>
            <pc:sldMk cId="1963089932" sldId="363"/>
            <ac:spMk id="2" creationId="{6861B138-DA18-B3E2-39F8-9A3C6D48EA54}"/>
          </ac:spMkLst>
        </pc:spChg>
        <pc:spChg chg="mod">
          <ac:chgData name="Bob Brown" userId="de4355ee-7296-4195-ba97-c8dead83c87d" providerId="ADAL" clId="{475DF405-4EC9-49A1-B8BF-E1ACE1402371}" dt="2023-03-12T21:52:51.364" v="3926" actId="313"/>
          <ac:spMkLst>
            <pc:docMk/>
            <pc:sldMk cId="1963089932" sldId="363"/>
            <ac:spMk id="3" creationId="{07831B3B-C9A5-D308-C70F-07A1C751476E}"/>
          </ac:spMkLst>
        </pc:spChg>
      </pc:sldChg>
      <pc:sldChg chg="addSp modSp new mod modAnim">
        <pc:chgData name="Bob Brown" userId="de4355ee-7296-4195-ba97-c8dead83c87d" providerId="ADAL" clId="{475DF405-4EC9-49A1-B8BF-E1ACE1402371}" dt="2023-03-12T21:56:38.157" v="4170"/>
        <pc:sldMkLst>
          <pc:docMk/>
          <pc:sldMk cId="2168796348" sldId="364"/>
        </pc:sldMkLst>
        <pc:spChg chg="mod">
          <ac:chgData name="Bob Brown" userId="de4355ee-7296-4195-ba97-c8dead83c87d" providerId="ADAL" clId="{475DF405-4EC9-49A1-B8BF-E1ACE1402371}" dt="2023-03-12T21:53:40.468" v="3949" actId="20577"/>
          <ac:spMkLst>
            <pc:docMk/>
            <pc:sldMk cId="2168796348" sldId="364"/>
            <ac:spMk id="2" creationId="{94336A2D-74BE-D8D5-3454-D8D473F52913}"/>
          </ac:spMkLst>
        </pc:spChg>
        <pc:spChg chg="mod">
          <ac:chgData name="Bob Brown" userId="de4355ee-7296-4195-ba97-c8dead83c87d" providerId="ADAL" clId="{475DF405-4EC9-49A1-B8BF-E1ACE1402371}" dt="2023-03-12T21:55:37.231" v="4119" actId="2711"/>
          <ac:spMkLst>
            <pc:docMk/>
            <pc:sldMk cId="2168796348" sldId="364"/>
            <ac:spMk id="3" creationId="{3D90E592-B10F-6907-4BF3-7BDEF575711E}"/>
          </ac:spMkLst>
        </pc:spChg>
        <pc:spChg chg="add mod">
          <ac:chgData name="Bob Brown" userId="de4355ee-7296-4195-ba97-c8dead83c87d" providerId="ADAL" clId="{475DF405-4EC9-49A1-B8BF-E1ACE1402371}" dt="2023-03-12T21:56:32.514" v="4169" actId="1076"/>
          <ac:spMkLst>
            <pc:docMk/>
            <pc:sldMk cId="2168796348" sldId="364"/>
            <ac:spMk id="4" creationId="{B28DE988-9C6B-B648-C0EE-1AEE709B4FE8}"/>
          </ac:spMkLst>
        </pc:spChg>
      </pc:sldChg>
      <pc:sldChg chg="modSp new mod modAnim">
        <pc:chgData name="Bob Brown" userId="de4355ee-7296-4195-ba97-c8dead83c87d" providerId="ADAL" clId="{475DF405-4EC9-49A1-B8BF-E1ACE1402371}" dt="2023-03-14T15:07:34.020" v="5292" actId="20577"/>
        <pc:sldMkLst>
          <pc:docMk/>
          <pc:sldMk cId="584705519" sldId="365"/>
        </pc:sldMkLst>
        <pc:spChg chg="mod">
          <ac:chgData name="Bob Brown" userId="de4355ee-7296-4195-ba97-c8dead83c87d" providerId="ADAL" clId="{475DF405-4EC9-49A1-B8BF-E1ACE1402371}" dt="2023-03-12T21:58:26.014" v="4202" actId="27636"/>
          <ac:spMkLst>
            <pc:docMk/>
            <pc:sldMk cId="584705519" sldId="365"/>
            <ac:spMk id="2" creationId="{EA8E6490-A33D-823D-D5B3-B67D63F117E9}"/>
          </ac:spMkLst>
        </pc:spChg>
        <pc:spChg chg="mod">
          <ac:chgData name="Bob Brown" userId="de4355ee-7296-4195-ba97-c8dead83c87d" providerId="ADAL" clId="{475DF405-4EC9-49A1-B8BF-E1ACE1402371}" dt="2023-03-14T15:07:34.020" v="5292" actId="20577"/>
          <ac:spMkLst>
            <pc:docMk/>
            <pc:sldMk cId="584705519" sldId="365"/>
            <ac:spMk id="3" creationId="{2E3E7E35-64BE-BD81-B5FC-AD9506B3E01E}"/>
          </ac:spMkLst>
        </pc:spChg>
      </pc:sldChg>
      <pc:sldChg chg="modSp new mod modAnim modNotesTx">
        <pc:chgData name="Bob Brown" userId="de4355ee-7296-4195-ba97-c8dead83c87d" providerId="ADAL" clId="{475DF405-4EC9-49A1-B8BF-E1ACE1402371}" dt="2023-03-12T22:09:51.551" v="5200" actId="20577"/>
        <pc:sldMkLst>
          <pc:docMk/>
          <pc:sldMk cId="947388945" sldId="366"/>
        </pc:sldMkLst>
        <pc:spChg chg="mod">
          <ac:chgData name="Bob Brown" userId="de4355ee-7296-4195-ba97-c8dead83c87d" providerId="ADAL" clId="{475DF405-4EC9-49A1-B8BF-E1ACE1402371}" dt="2023-03-12T22:06:11.511" v="4645" actId="20577"/>
          <ac:spMkLst>
            <pc:docMk/>
            <pc:sldMk cId="947388945" sldId="366"/>
            <ac:spMk id="2" creationId="{482C619E-E7E8-D899-563C-CE3488B8D7AC}"/>
          </ac:spMkLst>
        </pc:spChg>
        <pc:spChg chg="mod">
          <ac:chgData name="Bob Brown" userId="de4355ee-7296-4195-ba97-c8dead83c87d" providerId="ADAL" clId="{475DF405-4EC9-49A1-B8BF-E1ACE1402371}" dt="2023-03-12T22:09:12.940" v="5066" actId="113"/>
          <ac:spMkLst>
            <pc:docMk/>
            <pc:sldMk cId="947388945" sldId="366"/>
            <ac:spMk id="3" creationId="{B57BD276-4651-7D12-8F78-EB938C860E7B}"/>
          </ac:spMkLst>
        </pc:spChg>
      </pc:sldChg>
      <pc:sldMasterChg chg="addSldLayout delSldLayout">
        <pc:chgData name="Bob Brown" userId="de4355ee-7296-4195-ba97-c8dead83c87d" providerId="ADAL" clId="{475DF405-4EC9-49A1-B8BF-E1ACE1402371}" dt="2023-03-12T20:11:47.181" v="1039" actId="47"/>
        <pc:sldMasterMkLst>
          <pc:docMk/>
          <pc:sldMasterMk cId="1741728963" sldId="2147483684"/>
        </pc:sldMasterMkLst>
        <pc:sldLayoutChg chg="add del">
          <pc:chgData name="Bob Brown" userId="de4355ee-7296-4195-ba97-c8dead83c87d" providerId="ADAL" clId="{475DF405-4EC9-49A1-B8BF-E1ACE1402371}" dt="2023-03-12T20:11:47.181" v="1039" actId="47"/>
          <pc:sldLayoutMkLst>
            <pc:docMk/>
            <pc:sldMasterMk cId="1741728963" sldId="2147483684"/>
            <pc:sldLayoutMk cId="915482961" sldId="214748369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7E24E-77EA-4EA5-9B08-D9F451CF4B9C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B2A36-40B1-44D3-B6D2-BC8DADF4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0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05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“Peripheral </a:t>
            </a:r>
            <a:r>
              <a:rPr lang="en-US"/>
              <a:t>Component Interconnect"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E97B-B9E5-415C-922F-0C2677BE0A04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34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5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508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the main program encounters CALL A, the program counter, which holds the address of the next instruction, is pushed onto the stack, then the address of A is loaded into the program counter.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37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memory indirect addressing, some method like base-displacement addressing is used to locate the “indirect” memory location.  Memory indirect addressing requires two memory accesses and so is expensive in execution time.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22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Stack indirect addressing may need no address bits at all in the instruction.  The RETURN instruction discussed earlier is an example.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2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TBC implements “machine” instructions as sequences of data path cycles. It is the same idea.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B2A36-40B1-44D3-B6D2-BC8DADF42E1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728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50D307-01E8-4E88-B096-FC858E622D47}" type="slidenum">
              <a:rPr lang="en-US"/>
              <a:pPr/>
              <a:t>31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r>
              <a:rPr lang="en-US"/>
              <a:t>Study by Hopkins: 10 instructions accounted for 71% of code in a sample of IBM mainframe programs.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06D6C3-1C71-4AC0-B0A7-2610C72778FD}" type="slidenum">
              <a:rPr lang="en-US"/>
              <a:pPr/>
              <a:t>42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r>
              <a:rPr lang="en-US"/>
              <a:t>Data latency: A load instruction cannot complete in one clock cycle, so the register being loaded cannot be used by the immediately following instruction.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Source Serif Pro" panose="02040603050405020204" pitchFamily="18" charset="0"/>
                <a:ea typeface="Source Serif Pro" panose="020406030504050202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43BA6A9F-B88B-4DA3-EACC-D5B379347FC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733800" y="6291689"/>
            <a:ext cx="3505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Copyright © 2016, 2023 by Bob Brown</a:t>
            </a:r>
          </a:p>
        </p:txBody>
      </p:sp>
      <p:pic>
        <p:nvPicPr>
          <p:cNvPr id="7" name="Picture 2" descr="Creative Commons logo with the BY and NC restrictions.  BY means those who re-use this material must give credit for it.  NC stands for non-commercial and means this material may not be incorporated into a commercial product.">
            <a:extLst>
              <a:ext uri="{FF2B5EF4-FFF2-40B4-BE49-F238E27FC236}">
                <a16:creationId xmlns:a16="http://schemas.microsoft.com/office/drawing/2014/main" id="{616ADF55-6EE1-5167-AC61-D394E09F2C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248400"/>
            <a:ext cx="1219200" cy="42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622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50959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31320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298" y="608402"/>
            <a:ext cx="7773405" cy="641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298" y="1250293"/>
            <a:ext cx="7773405" cy="484860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5038" y="6249600"/>
            <a:ext cx="2893925" cy="457696"/>
          </a:xfrm>
          <a:prstGeom prst="rect">
            <a:avLst/>
          </a:prstGeom>
          <a:ln/>
        </p:spPr>
        <p:txBody>
          <a:bodyPr lIns="111904" tIns="55952" rIns="111904" bIns="55952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BF621-279E-4014-9157-FAF31D292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95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 panose="020B0604020202020204" pitchFamily="34" charset="0"/>
              <a:buChar char="•"/>
              <a:defRPr/>
            </a:lvl2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7350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7832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Arial" panose="020B0604020202020204" pitchFamily="34" charset="0"/>
              <a:buChar char="•"/>
              <a:defRPr sz="2000"/>
            </a:lvl3pPr>
            <a:lvl4pPr marL="1600200" indent="-228600">
              <a:buFont typeface="Arial" panose="020B0604020202020204" pitchFamily="34" charset="0"/>
              <a:buChar char="•"/>
              <a:defRPr sz="1800"/>
            </a:lvl4pPr>
            <a:lvl5pPr marL="2057400" indent="-228600"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491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62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462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7112"/>
            <a:ext cx="4041775" cy="3951288"/>
          </a:xfrm>
        </p:spPr>
        <p:txBody>
          <a:bodyPr/>
          <a:lstStyle>
            <a:lvl1pPr>
              <a:defRPr sz="2400"/>
            </a:lvl1pPr>
            <a:lvl2pPr marL="742950" indent="-285750">
              <a:buFont typeface="Arial" panose="020B0604020202020204" pitchFamily="34" charset="0"/>
              <a:buChar char="•"/>
              <a:defRPr sz="2000"/>
            </a:lvl2pPr>
            <a:lvl3pPr marL="1143000" indent="-228600">
              <a:buFont typeface="Arial" panose="020B0604020202020204" pitchFamily="34" charset="0"/>
              <a:buChar char="•"/>
              <a:defRPr sz="1800"/>
            </a:lvl3pPr>
            <a:lvl4pPr marL="1600200" indent="-228600">
              <a:buFont typeface="Arial" panose="020B0604020202020204" pitchFamily="34" charset="0"/>
              <a:buChar char="•"/>
              <a:defRPr sz="1600"/>
            </a:lvl4pPr>
            <a:lvl5pPr marL="2057400" indent="-228600"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7320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29854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-1386"/>
            <a:ext cx="9144000" cy="1601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232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458200" cy="717550"/>
          </a:xfrm>
        </p:spPr>
        <p:txBody>
          <a:bodyPr anchor="b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525963"/>
          </a:xfrm>
        </p:spPr>
        <p:txBody>
          <a:bodyPr/>
          <a:lstStyle>
            <a:lvl1pPr>
              <a:defRPr sz="3200"/>
            </a:lvl1pPr>
            <a:lvl2pPr marL="742950" indent="-285750">
              <a:buFont typeface="Arial" panose="020B0604020202020204" pitchFamily="34" charset="0"/>
              <a:buChar char="•"/>
              <a:defRPr sz="2800"/>
            </a:lvl2pPr>
            <a:lvl3pPr marL="1143000" indent="-228600">
              <a:buFont typeface="Arial" panose="020B0604020202020204" pitchFamily="34" charset="0"/>
              <a:buChar char="•"/>
              <a:defRPr sz="2400"/>
            </a:lvl3pPr>
            <a:lvl4pPr marL="1600200" indent="-228600">
              <a:buFont typeface="Arial" panose="020B0604020202020204" pitchFamily="34" charset="0"/>
              <a:buChar char="•"/>
              <a:defRPr sz="2000"/>
            </a:lvl4pPr>
            <a:lvl5pPr marL="2057400" indent="-2286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525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9753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3999"/>
            <a:ext cx="5486400" cy="3203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E965-46E8-4BEE-8F61-3DE6077E0876}" type="datetimeFigureOut">
              <a:rPr lang="en-US" smtClean="0"/>
              <a:t>5/13/2023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BEAF-6B68-46DD-A874-7A95F0DB41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9591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22425A-BBF8-E76A-CDDB-94A501C3BB5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-1"/>
            <a:ext cx="9189720" cy="15295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624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Montserrat" panose="00000500000000000000" pitchFamily="2" charset="0"/>
                <a:cs typeface="Arial" panose="020B0604020202020204" pitchFamily="34" charset="0"/>
              </a:defRPr>
            </a:lvl1pPr>
          </a:lstStyle>
          <a:p>
            <a:fld id="{8F84E965-46E8-4BEE-8F61-3DE6077E0876}" type="datetimeFigureOut">
              <a:rPr lang="en-US" smtClean="0"/>
              <a:pPr/>
              <a:t>5/13/2023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3687BEAF-6B68-46DD-A874-7A95F0DB414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574ED07-78B1-53AD-CD55-1C388C23B7C8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6204412"/>
            <a:ext cx="2133600" cy="51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Montserrat" panose="00000500000000000000" pitchFamily="2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3pPr>
      <a:lvl4pPr marL="17145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IT 3123</a:t>
            </a:r>
            <a:br>
              <a:rPr lang="en-US" dirty="0"/>
            </a:br>
            <a:r>
              <a:rPr lang="en-US" dirty="0"/>
              <a:t>Hardware and Software Concepts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Modern </a:t>
            </a:r>
            <a:r>
              <a:rPr lang="en-US"/>
              <a:t>Computer Architecture </a:t>
            </a:r>
            <a:endParaRPr lang="en-US" dirty="0"/>
          </a:p>
        </p:txBody>
      </p:sp>
      <p:grpSp>
        <p:nvGrpSpPr>
          <p:cNvPr id="4" name="Group 5">
            <a:extLst>
              <a:ext uri="{FF2B5EF4-FFF2-40B4-BE49-F238E27FC236}">
                <a16:creationId xmlns:a16="http://schemas.microsoft.com/office/drawing/2014/main" id="{70D8C064-1CA3-4C25-7F82-CD093C8EE4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76200" y="6160808"/>
            <a:ext cx="3352800" cy="690265"/>
            <a:chOff x="417" y="2785"/>
            <a:chExt cx="1934" cy="371"/>
          </a:xfrm>
          <a:solidFill>
            <a:schemeClr val="bg1"/>
          </a:solidFill>
        </p:grpSpPr>
        <p:pic>
          <p:nvPicPr>
            <p:cNvPr id="5" name="Picture 6" descr="microphone">
              <a:extLst>
                <a:ext uri="{FF2B5EF4-FFF2-40B4-BE49-F238E27FC236}">
                  <a16:creationId xmlns:a16="http://schemas.microsoft.com/office/drawing/2014/main" id="{5B09BBA7-A518-A9A6-AFAB-B2D4D68054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" y="2785"/>
              <a:ext cx="303" cy="32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926A3F88-712A-3F66-2F5A-39B8024332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3" y="2785"/>
              <a:ext cx="1668" cy="371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</p:spPr>
          <p:txBody>
            <a:bodyPr lIns="74706" tIns="37353" rIns="74706" bIns="37353">
              <a:spAutoFit/>
            </a:bodyPr>
            <a:lstStyle/>
            <a:p>
              <a:pPr defTabSz="1194812">
                <a:spcBef>
                  <a:spcPct val="50000"/>
                </a:spcBef>
              </a:pPr>
              <a:r>
                <a:rPr lang="en-US" sz="2000" dirty="0">
                  <a:latin typeface="Comic Sans MS" pitchFamily="66" charset="0"/>
                </a:rPr>
                <a:t>Notice: This session is being recorded.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57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BE249-C72B-1F6C-004E-1E5A40DC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940EB-9358-A51F-BC27-A988B3AA0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effective address </a:t>
            </a:r>
            <a:r>
              <a:rPr lang="en-US" dirty="0"/>
              <a:t>for an instruction is the address actually used to refer to an operand.</a:t>
            </a:r>
          </a:p>
          <a:p>
            <a:r>
              <a:rPr lang="en-US" dirty="0"/>
              <a:t>Often the effective address involves computation to get enough bits to address all of memory.</a:t>
            </a:r>
          </a:p>
          <a:p>
            <a:r>
              <a:rPr lang="en-US" dirty="0"/>
              <a:t>Addressing modes for data access and program flow control (branching) can be different.</a:t>
            </a:r>
          </a:p>
        </p:txBody>
      </p:sp>
    </p:spTree>
    <p:extLst>
      <p:ext uri="{BB962C8B-B14F-4D97-AF65-F5344CB8AC3E}">
        <p14:creationId xmlns:p14="http://schemas.microsoft.com/office/powerpoint/2010/main" val="36320195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57225-5071-3D72-FC2E-57BB3A677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 Modes for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B8CC21-ADC4-5E26-B9D3-E9FDEF552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Register address: </a:t>
            </a:r>
            <a:r>
              <a:rPr lang="en-US" dirty="0"/>
              <a:t>The operand is held in a register. The instruction needs enough bits to address all registers, e.g., 4 bits for 16 registers, 7 bits for 128 registers.</a:t>
            </a:r>
          </a:p>
          <a:p>
            <a:r>
              <a:rPr lang="en-US" b="1" dirty="0"/>
              <a:t>Direct address: </a:t>
            </a:r>
            <a:r>
              <a:rPr lang="en-US" dirty="0"/>
              <a:t>The address in the instruction points to an operand in main memory. This could require 32 or more bits in the instruction.</a:t>
            </a:r>
          </a:p>
        </p:txBody>
      </p:sp>
    </p:spTree>
    <p:extLst>
      <p:ext uri="{BB962C8B-B14F-4D97-AF65-F5344CB8AC3E}">
        <p14:creationId xmlns:p14="http://schemas.microsoft.com/office/powerpoint/2010/main" val="9250563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95064-B968-B388-6F5A-5DF8B54A8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Base-Displacement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91D43-278B-8FB4-1081-91A4EA7F1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Base-Displacement addressing: </a:t>
            </a:r>
            <a:r>
              <a:rPr lang="en-US" dirty="0"/>
              <a:t>The effective address is formed from bits of the instruction added to the contents of a “base register.” The base register must have enough bits to address all of memory, but the number of bits in the instruction can be much smaller.</a:t>
            </a:r>
          </a:p>
        </p:txBody>
      </p:sp>
    </p:spTree>
    <p:extLst>
      <p:ext uri="{BB962C8B-B14F-4D97-AF65-F5344CB8AC3E}">
        <p14:creationId xmlns:p14="http://schemas.microsoft.com/office/powerpoint/2010/main" val="339224199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2495C-CF3A-EE6C-EC77-CEFF7E843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DE6A4-F364-BD55-9411-1D61CC8C7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Register Indirect Addressing: </a:t>
            </a:r>
            <a:r>
              <a:rPr lang="en-US" dirty="0"/>
              <a:t>The address of an operand in main memory is held in a register. The instruction needs only enough bits to select the register.</a:t>
            </a:r>
          </a:p>
          <a:p>
            <a:r>
              <a:rPr lang="en-US" b="1" dirty="0"/>
              <a:t>Memory Indirect Addressing: </a:t>
            </a:r>
            <a:r>
              <a:rPr lang="en-US" dirty="0"/>
              <a:t> The effective address is loaded from a location in main memory.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77179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1B138-DA18-B3E2-39F8-9A3C6D48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Indexed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31B3B-C9A5-D308-C70F-07A1C75147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index value, typically in a register, is added to the effective address.</a:t>
            </a:r>
          </a:p>
          <a:p>
            <a:r>
              <a:rPr lang="en-US" dirty="0"/>
              <a:t>Indexed addressing is used, for example, to loop through arrays.</a:t>
            </a:r>
          </a:p>
          <a:p>
            <a:r>
              <a:rPr lang="en-US" dirty="0"/>
              <a:t>One of the other addressing modes is used prior to adding the index.</a:t>
            </a:r>
          </a:p>
        </p:txBody>
      </p:sp>
    </p:spTree>
    <p:extLst>
      <p:ext uri="{BB962C8B-B14F-4D97-AF65-F5344CB8AC3E}">
        <p14:creationId xmlns:p14="http://schemas.microsoft.com/office/powerpoint/2010/main" val="19630899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36A2D-74BE-D8D5-3454-D8D473F52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 Addressing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0E592-B10F-6907-4BF3-7BDEF5757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operand data is held in the instruction word.</a:t>
            </a:r>
          </a:p>
          <a:p>
            <a:r>
              <a:rPr lang="en-US" dirty="0"/>
              <a:t>It is “immediate” because the data needed is already in the instruction register.</a:t>
            </a:r>
          </a:p>
          <a:p>
            <a:r>
              <a:rPr lang="en-US" dirty="0"/>
              <a:t>Example:</a:t>
            </a:r>
          </a:p>
          <a:p>
            <a:pPr marL="457200" lvl="1" indent="0">
              <a:buNone/>
            </a:pPr>
            <a:r>
              <a:rPr lang="en-US" dirty="0" err="1">
                <a:latin typeface="Lucida Console" panose="020B0609040504020204" pitchFamily="49" charset="0"/>
              </a:rPr>
              <a:t>addImmediate</a:t>
            </a:r>
            <a:r>
              <a:rPr lang="en-US" dirty="0"/>
              <a:t>    </a:t>
            </a:r>
            <a:r>
              <a:rPr lang="en-US" dirty="0">
                <a:latin typeface="Lucida Console" panose="020B0609040504020204" pitchFamily="49" charset="0"/>
              </a:rPr>
              <a:t>127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DE988-9C6B-B648-C0EE-1AEE709B4FE8}"/>
              </a:ext>
            </a:extLst>
          </p:cNvPr>
          <p:cNvSpPr txBox="1"/>
          <p:nvPr/>
        </p:nvSpPr>
        <p:spPr>
          <a:xfrm>
            <a:off x="1295400" y="4724400"/>
            <a:ext cx="4023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Operation code              “address” field</a:t>
            </a:r>
          </a:p>
        </p:txBody>
      </p:sp>
    </p:spTree>
    <p:extLst>
      <p:ext uri="{BB962C8B-B14F-4D97-AF65-F5344CB8AC3E}">
        <p14:creationId xmlns:p14="http://schemas.microsoft.com/office/powerpoint/2010/main" val="2168796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6490-A33D-823D-D5B3-B67D63F11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Addressing for Flow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7E35-64BE-BD81-B5FC-AD9506B3E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Sequence </a:t>
            </a:r>
            <a:r>
              <a:rPr lang="en-US" sz="2800" dirty="0"/>
              <a:t>is the natural operation of a von Neumann architecture computer; instructions are executed in order.</a:t>
            </a:r>
          </a:p>
          <a:p>
            <a:r>
              <a:rPr lang="en-US" sz="2800" dirty="0"/>
              <a:t>In </a:t>
            </a:r>
            <a:r>
              <a:rPr lang="en-US" sz="2800" b="1" dirty="0"/>
              <a:t>direct addressing </a:t>
            </a:r>
            <a:r>
              <a:rPr lang="en-US" sz="2800" dirty="0"/>
              <a:t>the full memory address of a </a:t>
            </a:r>
            <a:r>
              <a:rPr lang="en-US" sz="2800"/>
              <a:t>branch target </a:t>
            </a:r>
            <a:r>
              <a:rPr lang="en-US" sz="2800" dirty="0"/>
              <a:t>in in the instruction’s address field.</a:t>
            </a:r>
          </a:p>
          <a:p>
            <a:r>
              <a:rPr lang="en-US" sz="2800" dirty="0"/>
              <a:t>In </a:t>
            </a:r>
            <a:r>
              <a:rPr lang="en-US" sz="2800" b="1" dirty="0"/>
              <a:t>relative addressing</a:t>
            </a:r>
            <a:r>
              <a:rPr lang="en-US" sz="2800" dirty="0"/>
              <a:t>, address bits are added to the program counter. Only a few address bits are needed to address “nearby” locations.</a:t>
            </a:r>
          </a:p>
        </p:txBody>
      </p:sp>
    </p:spTree>
    <p:extLst>
      <p:ext uri="{BB962C8B-B14F-4D97-AF65-F5344CB8AC3E}">
        <p14:creationId xmlns:p14="http://schemas.microsoft.com/office/powerpoint/2010/main" val="5847055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619E-E7E8-D899-563C-CE3488B8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Indirect Addressing for </a:t>
            </a:r>
            <a:br>
              <a:rPr lang="en-US" dirty="0"/>
            </a:br>
            <a:r>
              <a:rPr lang="en-US" dirty="0"/>
              <a:t>Flow of Control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BD276-4651-7D12-8F78-EB938C860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register indirect addressing</a:t>
            </a:r>
            <a:r>
              <a:rPr lang="en-US" dirty="0"/>
              <a:t>, the branch address is held in a register.  Only enough address bits to enumerate the registers are needed in the instruction.</a:t>
            </a:r>
          </a:p>
          <a:p>
            <a:r>
              <a:rPr lang="en-US" b="1" dirty="0"/>
              <a:t>Stack indirect addressing</a:t>
            </a:r>
            <a:r>
              <a:rPr lang="en-US" dirty="0"/>
              <a:t> uses the address at the top of the stack as the effective address.</a:t>
            </a:r>
          </a:p>
          <a:p>
            <a:r>
              <a:rPr lang="en-US" b="1" dirty="0"/>
              <a:t>Memory indirect addressing </a:t>
            </a:r>
            <a:r>
              <a:rPr lang="en-US" dirty="0"/>
              <a:t>uses another form of addressing to fetch the branch address from main memory.</a:t>
            </a:r>
          </a:p>
        </p:txBody>
      </p:sp>
    </p:spTree>
    <p:extLst>
      <p:ext uri="{BB962C8B-B14F-4D97-AF65-F5344CB8AC3E}">
        <p14:creationId xmlns:p14="http://schemas.microsoft.com/office/powerpoint/2010/main" val="9473889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Improving Performance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Faster clock speeds</a:t>
            </a:r>
          </a:p>
          <a:p>
            <a:r>
              <a:rPr lang="en-US" dirty="0"/>
              <a:t>Faster buses and circuits</a:t>
            </a:r>
          </a:p>
          <a:p>
            <a:r>
              <a:rPr lang="en-US" dirty="0"/>
              <a:t>Wider instruction and data paths</a:t>
            </a:r>
          </a:p>
          <a:p>
            <a:r>
              <a:rPr lang="en-US" dirty="0"/>
              <a:t>More and faster memory</a:t>
            </a:r>
          </a:p>
          <a:p>
            <a:r>
              <a:rPr lang="en-US" dirty="0"/>
              <a:t>Faster disks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E084C-2D05-C522-E471-F9981F07F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8A50EC-87BB-944E-5913-C427B16DE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700" dirty="0"/>
              <a:t>The earliest electronic digital computers were nearly as simple as </a:t>
            </a:r>
            <a:r>
              <a:rPr lang="en-US" sz="2700" dirty="0" err="1"/>
              <a:t>LMC</a:t>
            </a:r>
            <a:r>
              <a:rPr lang="en-US" sz="2700" dirty="0"/>
              <a:t> and TBC.</a:t>
            </a:r>
          </a:p>
          <a:p>
            <a:r>
              <a:rPr lang="en-US" sz="2700" dirty="0"/>
              <a:t>Moore’s Law allowed increasing complexity.</a:t>
            </a:r>
          </a:p>
          <a:p>
            <a:r>
              <a:rPr lang="en-US" sz="2700" dirty="0"/>
              <a:t>Hardware designers added instructions applicable to high-level languages.</a:t>
            </a:r>
          </a:p>
          <a:p>
            <a:r>
              <a:rPr lang="en-US" sz="2700" dirty="0"/>
              <a:t>By the 1970s, </a:t>
            </a:r>
            <a:r>
              <a:rPr lang="en-US" sz="2700" dirty="0" err="1"/>
              <a:t>ALUs</a:t>
            </a:r>
            <a:r>
              <a:rPr lang="en-US" sz="2700" dirty="0"/>
              <a:t> and control units became very complex.</a:t>
            </a:r>
          </a:p>
          <a:p>
            <a:r>
              <a:rPr lang="en-US" sz="2700" dirty="0"/>
              <a:t>Complex “machine instructions” were implemented internally as sequences of simpler operations.</a:t>
            </a:r>
          </a:p>
        </p:txBody>
      </p:sp>
    </p:spTree>
    <p:extLst>
      <p:ext uri="{BB962C8B-B14F-4D97-AF65-F5344CB8AC3E}">
        <p14:creationId xmlns:p14="http://schemas.microsoft.com/office/powerpoint/2010/main" val="3503244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3CA1-620C-21DA-DDFE-C1F4B313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703DB-E9B0-B10E-5576-BDA328C95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Quiz 4: Released tonight, due Wednesday at 11:59 PM.  </a:t>
            </a:r>
            <a:r>
              <a:rPr lang="en-US" i="1" dirty="0"/>
              <a:t>Includes tonight’s material. </a:t>
            </a:r>
          </a:p>
          <a:p>
            <a:r>
              <a:rPr lang="en-US" dirty="0"/>
              <a:t>Read Assignment 3 before attempting the quiz.</a:t>
            </a:r>
          </a:p>
          <a:p>
            <a:r>
              <a:rPr lang="en-US" dirty="0"/>
              <a:t>Assignment 3: Due next Monday.</a:t>
            </a:r>
          </a:p>
          <a:p>
            <a:r>
              <a:rPr lang="en-US" dirty="0"/>
              <a:t>March 14 is the last day to withdraw without penalty.</a:t>
            </a:r>
          </a:p>
          <a:p>
            <a:r>
              <a:rPr lang="en-US" dirty="0"/>
              <a:t>I will be away Thursday to Sunday but will check email and D2L twice a day.</a:t>
            </a:r>
          </a:p>
        </p:txBody>
      </p:sp>
    </p:spTree>
    <p:extLst>
      <p:ext uri="{BB962C8B-B14F-4D97-AF65-F5344CB8AC3E}">
        <p14:creationId xmlns:p14="http://schemas.microsoft.com/office/powerpoint/2010/main" val="34613351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B72F9-3F16-2F6C-FFD5-3773E51A9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7F3C2-3EB5-64DB-3B45-612A041EE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en-US" dirty="0"/>
              <a:t>Analysis of actual compiled programs revealed:</a:t>
            </a:r>
          </a:p>
          <a:p>
            <a:pPr lvl="1"/>
            <a:r>
              <a:rPr lang="en-US" dirty="0"/>
              <a:t>Little or no use of many complex instructions.</a:t>
            </a:r>
          </a:p>
          <a:p>
            <a:pPr lvl="1"/>
            <a:r>
              <a:rPr lang="en-US" dirty="0"/>
              <a:t>Much time spent moving data to and from registers.</a:t>
            </a:r>
          </a:p>
          <a:p>
            <a:r>
              <a:rPr lang="en-US" dirty="0"/>
              <a:t>Conclusion: Remove complex instructions and use the transistors saved to make more registers.</a:t>
            </a:r>
          </a:p>
        </p:txBody>
      </p:sp>
    </p:spTree>
    <p:extLst>
      <p:ext uri="{BB962C8B-B14F-4D97-AF65-F5344CB8AC3E}">
        <p14:creationId xmlns:p14="http://schemas.microsoft.com/office/powerpoint/2010/main" val="22229783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E486D-1639-5E77-9545-351E18182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Reduced Instruction Set Computers (RISC)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91043-A216-7C0D-4334-60744B65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new approach to CPU design.</a:t>
            </a:r>
          </a:p>
          <a:p>
            <a:r>
              <a:rPr lang="en-US" dirty="0"/>
              <a:t>David Patterson and others.</a:t>
            </a:r>
          </a:p>
          <a:p>
            <a:r>
              <a:rPr lang="en-US" dirty="0"/>
              <a:t>Late 1980s to early 1990s.</a:t>
            </a:r>
          </a:p>
          <a:p>
            <a:pPr>
              <a:lnSpc>
                <a:spcPct val="90000"/>
              </a:lnSpc>
            </a:pPr>
            <a:r>
              <a:rPr lang="en-US" dirty="0"/>
              <a:t>Limited and simple instruction sets </a:t>
            </a:r>
          </a:p>
          <a:p>
            <a:pPr>
              <a:lnSpc>
                <a:spcPct val="90000"/>
              </a:lnSpc>
            </a:pPr>
            <a:r>
              <a:rPr lang="en-US" dirty="0"/>
              <a:t>Fixed length, fixed format instruction words enable pipelining, parallel fetches and executions.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0527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298" y="608402"/>
            <a:ext cx="7996478" cy="641890"/>
          </a:xfrm>
        </p:spPr>
        <p:txBody>
          <a:bodyPr>
            <a:normAutofit fontScale="90000"/>
          </a:bodyPr>
          <a:lstStyle/>
          <a:p>
            <a:r>
              <a:rPr lang="en-US"/>
              <a:t>Reduced Instruction-Set Computers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few kinds of instructions</a:t>
            </a:r>
          </a:p>
          <a:p>
            <a:r>
              <a:rPr lang="en-US" dirty="0"/>
              <a:t>A small number of formats</a:t>
            </a:r>
          </a:p>
          <a:p>
            <a:r>
              <a:rPr lang="en-US" dirty="0"/>
              <a:t>All instructions are the same length</a:t>
            </a:r>
          </a:p>
          <a:p>
            <a:r>
              <a:rPr lang="en-US" dirty="0"/>
              <a:t>All operation codes are the same length</a:t>
            </a:r>
          </a:p>
          <a:p>
            <a:r>
              <a:rPr lang="en-US" dirty="0"/>
              <a:t>High-level language statements generally require several instructions</a:t>
            </a:r>
          </a:p>
          <a:p>
            <a:r>
              <a:rPr lang="en-US" dirty="0"/>
              <a:t>Emphasis is on speed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79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 Instruction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4" descr="A diagram representing the SPARC RISC instruction format.">
            <a:extLst>
              <a:ext uri="{FF2B5EF4-FFF2-40B4-BE49-F238E27FC236}">
                <a16:creationId xmlns:a16="http://schemas.microsoft.com/office/drawing/2014/main" id="{3FBE3CFA-3230-6EA5-C627-F321433C5F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55" t="19255" r="7160" b="19876"/>
          <a:stretch/>
        </p:blipFill>
        <p:spPr>
          <a:xfrm>
            <a:off x="302360" y="1808350"/>
            <a:ext cx="8534550" cy="34121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83D728-30F5-BC13-C087-D1DEF80A16C1}"/>
              </a:ext>
            </a:extLst>
          </p:cNvPr>
          <p:cNvSpPr txBox="1"/>
          <p:nvPr/>
        </p:nvSpPr>
        <p:spPr>
          <a:xfrm>
            <a:off x="1295400" y="5386975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j-lt"/>
              </a:rPr>
              <a:t>SPARC RISC Instruction Formats (Complete set)</a:t>
            </a:r>
          </a:p>
        </p:txBody>
      </p:sp>
    </p:spTree>
    <p:extLst>
      <p:ext uri="{BB962C8B-B14F-4D97-AF65-F5344CB8AC3E}">
        <p14:creationId xmlns:p14="http://schemas.microsoft.com/office/powerpoint/2010/main" val="3516332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RISC Features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Limited addressing modes </a:t>
            </a:r>
            <a:r>
              <a:rPr lang="en-US" sz="3000" dirty="0"/>
              <a:t>reduce complicated hardware.</a:t>
            </a:r>
          </a:p>
          <a:p>
            <a:pPr>
              <a:lnSpc>
                <a:spcPct val="90000"/>
              </a:lnSpc>
            </a:pPr>
            <a:r>
              <a:rPr lang="en-US" dirty="0"/>
              <a:t>Register-oriented instruction set </a:t>
            </a:r>
            <a:r>
              <a:rPr lang="en-US" sz="3000" dirty="0"/>
              <a:t>reduces memory accesses</a:t>
            </a:r>
          </a:p>
          <a:p>
            <a:pPr>
              <a:lnSpc>
                <a:spcPct val="90000"/>
              </a:lnSpc>
            </a:pPr>
            <a:r>
              <a:rPr lang="en-US" dirty="0"/>
              <a:t>Large bank of registers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Reduce memory accesses</a:t>
            </a:r>
          </a:p>
          <a:p>
            <a:pPr lvl="1">
              <a:lnSpc>
                <a:spcPct val="90000"/>
              </a:lnSpc>
            </a:pPr>
            <a:r>
              <a:rPr lang="en-US" sz="3000" dirty="0"/>
              <a:t>Efficient procedure calls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899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and Software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and software are logically equivalent.  (But there must be some hardware someplace!)</a:t>
            </a:r>
          </a:p>
          <a:p>
            <a:r>
              <a:rPr lang="en-US" dirty="0"/>
              <a:t>So, computer designers have a choice of implementing with hardware or software.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7113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Microprogrammed Implementation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/>
              <a:t>Microcode: programs stored in ROM that replace hardwired CPU instructions</a:t>
            </a:r>
          </a:p>
          <a:p>
            <a:pPr>
              <a:spcBef>
                <a:spcPts val="0"/>
              </a:spcBef>
            </a:pPr>
            <a:r>
              <a:rPr lang="en-US" dirty="0"/>
              <a:t>Advantages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More flexible</a:t>
            </a:r>
          </a:p>
          <a:p>
            <a:pPr lvl="1">
              <a:spcBef>
                <a:spcPts val="0"/>
              </a:spcBef>
            </a:pPr>
            <a:r>
              <a:rPr lang="en-US" dirty="0"/>
              <a:t>Easier to implement complex instructions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emulate other CPUs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Can be changed!</a:t>
            </a:r>
          </a:p>
          <a:p>
            <a:pPr>
              <a:spcBef>
                <a:spcPts val="0"/>
              </a:spcBef>
            </a:pPr>
            <a:r>
              <a:rPr lang="en-US" dirty="0"/>
              <a:t>Disadvantage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Usually requires more clock cycles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7244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Hardware Implementation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implementation – operations are implemented using logic gates</a:t>
            </a:r>
          </a:p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Speed</a:t>
            </a:r>
          </a:p>
          <a:p>
            <a:pPr lvl="1"/>
            <a:r>
              <a:rPr lang="en-US" dirty="0"/>
              <a:t>RISC designs are simple and typically implemented in hardware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0307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298" y="608402"/>
            <a:ext cx="7996478" cy="641890"/>
          </a:xfrm>
        </p:spPr>
        <p:txBody>
          <a:bodyPr>
            <a:normAutofit fontScale="90000"/>
          </a:bodyPr>
          <a:lstStyle/>
          <a:p>
            <a:r>
              <a:rPr lang="en-US"/>
              <a:t>Complex Instruction-Set Computers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Many different kinds of instructions</a:t>
            </a:r>
          </a:p>
          <a:p>
            <a:r>
              <a:rPr lang="en-US" dirty="0"/>
              <a:t>Many different instruction formats</a:t>
            </a:r>
          </a:p>
          <a:p>
            <a:r>
              <a:rPr lang="en-US" dirty="0"/>
              <a:t>Several different instruction lengths</a:t>
            </a:r>
          </a:p>
          <a:p>
            <a:r>
              <a:rPr lang="en-US" dirty="0"/>
              <a:t>A few different operation code lengths</a:t>
            </a:r>
          </a:p>
          <a:p>
            <a:r>
              <a:rPr lang="en-US" dirty="0"/>
              <a:t>Often things done in high-level languages can be performed in one instruction.</a:t>
            </a:r>
          </a:p>
          <a:p>
            <a:r>
              <a:rPr lang="en-US" dirty="0"/>
              <a:t>Emphasis is on flexibility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CISC Instruction Formats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5" name="Picture 5" descr="A diagram depicting the Intel 64 and IA-32 architectures instruction format">
            <a:extLst>
              <a:ext uri="{FF2B5EF4-FFF2-40B4-BE49-F238E27FC236}">
                <a16:creationId xmlns:a16="http://schemas.microsoft.com/office/drawing/2014/main" id="{152C4000-BA74-DBFF-9C72-94C5AAFF7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85" t="11434" r="14139" b="9982"/>
          <a:stretch/>
        </p:blipFill>
        <p:spPr>
          <a:xfrm>
            <a:off x="857724" y="1712849"/>
            <a:ext cx="7437025" cy="44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16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</p:spTree>
    <p:extLst>
      <p:ext uri="{BB962C8B-B14F-4D97-AF65-F5344CB8AC3E}">
        <p14:creationId xmlns:p14="http://schemas.microsoft.com/office/powerpoint/2010/main" val="321816572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CISC Architecture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Examples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Source Serif Pro"/>
                <a:ea typeface="Source Serif Pro"/>
                <a:cs typeface="Times New Roman"/>
              </a:rPr>
              <a:t>Intel x86, IA-32, 64; IBM Z-Series Mainframes; older CPU architectures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Characteristics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Few general-purpose registers (perhaps 16)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Many addressing modes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Large number of specialized, complex instructions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Instructions are of varying sizes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621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of CISC Architecture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700" dirty="0"/>
              <a:t>Some instructions are infrequently used by programmers and compilers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Only a few of the many instructions are used frequently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Memory references, loads and stores, are slow and account for a significant fraction of all instructions</a:t>
            </a:r>
          </a:p>
          <a:p>
            <a:pPr>
              <a:lnSpc>
                <a:spcPct val="90000"/>
              </a:lnSpc>
            </a:pPr>
            <a:r>
              <a:rPr lang="en-US" sz="2700" dirty="0"/>
              <a:t>Procedure and function calls are a major bottleneck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Passing arguments</a:t>
            </a:r>
          </a:p>
          <a:p>
            <a:pPr lvl="1">
              <a:lnSpc>
                <a:spcPct val="90000"/>
              </a:lnSpc>
            </a:pPr>
            <a:r>
              <a:rPr lang="en-US" sz="2700" dirty="0"/>
              <a:t>Storing and retrieving values in registers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9967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CISC vs. RISC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BF621-279E-4014-9157-FAF31D2925E7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4" descr="A diagram showing CISC versus RISC processing where CISC instructions take more time and RISC instructions.">
            <a:extLst>
              <a:ext uri="{FF2B5EF4-FFF2-40B4-BE49-F238E27FC236}">
                <a16:creationId xmlns:a16="http://schemas.microsoft.com/office/drawing/2014/main" id="{7E41C873-9ADB-8C72-7C59-860E7D6DA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32" t="17553" r="11826" b="31383"/>
          <a:stretch/>
        </p:blipFill>
        <p:spPr>
          <a:xfrm>
            <a:off x="205930" y="2307963"/>
            <a:ext cx="8742780" cy="319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41002"/>
      </p:ext>
    </p:extLst>
  </p:cSld>
  <p:clrMapOvr>
    <a:masterClrMapping/>
  </p:clrMapOvr>
  <p:transition advClick="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Speeding Up Procedure Calls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42869"/>
            <a:ext cx="8131125" cy="445602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Procedure calls help modularize programs.</a:t>
            </a:r>
          </a:p>
          <a:p>
            <a:r>
              <a:rPr lang="en-US" dirty="0"/>
              <a:t>They also cause major overhead at execution time:</a:t>
            </a:r>
          </a:p>
          <a:p>
            <a:pPr lvl="1">
              <a:spcBef>
                <a:spcPts val="0"/>
              </a:spcBef>
            </a:pPr>
            <a:r>
              <a:rPr lang="en-US" dirty="0"/>
              <a:t>Saving state</a:t>
            </a:r>
          </a:p>
          <a:p>
            <a:pPr lvl="1">
              <a:spcBef>
                <a:spcPts val="0"/>
              </a:spcBef>
            </a:pPr>
            <a:r>
              <a:rPr lang="en-US" dirty="0"/>
              <a:t>Setting up parameters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Call (transfer control to method or procedure)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Retrieving results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Restoring state</a:t>
            </a:r>
          </a:p>
          <a:p>
            <a:r>
              <a:rPr lang="en-US" dirty="0"/>
              <a:t>What if we could make procedure calls without moving data around?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34558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Circular Register Buffer (RISC)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3" descr="A diagram showing the starting state of a RISC circular register buffer which is a logical metaphor for a concept of adjusting the IN, LOCAL, and OUT data associated with a process address and local data.">
            <a:extLst>
              <a:ext uri="{FF2B5EF4-FFF2-40B4-BE49-F238E27FC236}">
                <a16:creationId xmlns:a16="http://schemas.microsoft.com/office/drawing/2014/main" id="{0B8290EB-E893-298D-0DF0-D986DDEEA1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61" t="7368" r="4751" b="6737"/>
          <a:stretch/>
        </p:blipFill>
        <p:spPr>
          <a:xfrm>
            <a:off x="986192" y="1675063"/>
            <a:ext cx="7433550" cy="457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85968"/>
      </p:ext>
    </p:extLst>
  </p:cSld>
  <p:clrMapOvr>
    <a:masterClrMapping/>
  </p:clrMapOvr>
  <p:transition advClick="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3963"/>
            <a:ext cx="8229601" cy="1203674"/>
          </a:xfrm>
        </p:spPr>
        <p:txBody>
          <a:bodyPr>
            <a:noAutofit/>
          </a:bodyPr>
          <a:lstStyle/>
          <a:p>
            <a:r>
              <a:rPr lang="en-US" dirty="0"/>
              <a:t>Circular Register Buffer</a:t>
            </a:r>
            <a:br>
              <a:rPr lang="en-US" dirty="0"/>
            </a:br>
            <a:r>
              <a:rPr lang="en-US" dirty="0"/>
              <a:t>After Procedure Call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3" descr="A diagram showing the ending state of a RISC circular register buffer which is a logical metaphor for a concept of adjusting the IN, LOCAL, and OUT data associated with a process address and local data after a subroutine branch has been called.  This illustrates that data does not have to be copied to and from memory when calling and returning from subroutines allowing faster processing.">
            <a:extLst>
              <a:ext uri="{FF2B5EF4-FFF2-40B4-BE49-F238E27FC236}">
                <a16:creationId xmlns:a16="http://schemas.microsoft.com/office/drawing/2014/main" id="{317878EE-843A-E252-2EF6-93A9CF7D6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31" t="6767" r="3606" b="6391"/>
          <a:stretch/>
        </p:blipFill>
        <p:spPr>
          <a:xfrm>
            <a:off x="971079" y="1637278"/>
            <a:ext cx="7561938" cy="463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895"/>
      </p:ext>
    </p:extLst>
  </p:cSld>
  <p:clrMapOvr>
    <a:masterClrMapping/>
  </p:clrMapOvr>
  <p:transition advClick="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CISC vs. RISC </a:t>
            </a:r>
            <a:br>
              <a:rPr lang="en-US" dirty="0"/>
            </a:br>
            <a:r>
              <a:rPr lang="en-US" dirty="0"/>
              <a:t>Performance Comparison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/>
              <a:t>RISC </a:t>
            </a:r>
            <a:r>
              <a:rPr lang="en-US" sz="2700" dirty="0">
                <a:sym typeface="Wingdings" charset="2"/>
              </a:rPr>
              <a:t> </a:t>
            </a:r>
            <a:r>
              <a:rPr lang="en-US" sz="2700" dirty="0"/>
              <a:t>Simpler instructions </a:t>
            </a:r>
          </a:p>
          <a:p>
            <a:pPr lvl="1"/>
            <a:r>
              <a:rPr lang="en-US" sz="2400" dirty="0"/>
              <a:t>more instructions required for a program </a:t>
            </a:r>
          </a:p>
          <a:p>
            <a:pPr lvl="1"/>
            <a:r>
              <a:rPr lang="en-US" sz="2400" dirty="0"/>
              <a:t>more memory required to hold program, maybe</a:t>
            </a:r>
          </a:p>
          <a:p>
            <a:r>
              <a:rPr lang="en-US" sz="2700" dirty="0"/>
              <a:t>CISC </a:t>
            </a:r>
            <a:r>
              <a:rPr lang="en-US" sz="2700" dirty="0">
                <a:sym typeface="Wingdings" charset="2"/>
              </a:rPr>
              <a:t></a:t>
            </a:r>
            <a:r>
              <a:rPr lang="en-US" sz="2700" dirty="0"/>
              <a:t> More memory access for data, so more bus traffic and increased cache memory misses</a:t>
            </a:r>
          </a:p>
          <a:p>
            <a:r>
              <a:rPr lang="en-US" sz="2700" dirty="0"/>
              <a:t>More registers would improve CISC performance but there was formerly no space available for them</a:t>
            </a:r>
          </a:p>
          <a:p>
            <a:r>
              <a:rPr lang="en-US" sz="2700" dirty="0"/>
              <a:t>Modern CISC and RISC architectures are becoming similar due to Moore’s Law.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78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and Emerging Trends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>
              <a:spcBef>
                <a:spcPts val="367"/>
              </a:spcBef>
            </a:pPr>
            <a:r>
              <a:rPr lang="en-US" sz="2800" dirty="0">
                <a:latin typeface="Source Serif Pro"/>
                <a:ea typeface="Source Serif Pro"/>
                <a:cs typeface="Times New Roman"/>
              </a:rPr>
              <a:t>CISC and RISC are re-converging because of greater chip densities.</a:t>
            </a:r>
          </a:p>
          <a:p>
            <a:pPr>
              <a:spcBef>
                <a:spcPts val="367"/>
              </a:spcBef>
            </a:pPr>
            <a:r>
              <a:rPr lang="en-US" sz="2800" dirty="0">
                <a:latin typeface="Source Serif Pro"/>
                <a:ea typeface="Source Serif Pro"/>
                <a:cs typeface="Times New Roman"/>
              </a:rPr>
              <a:t>“Multi-core” chips: 8, 16, and even more CPUs in a single integrated circuit package.</a:t>
            </a:r>
          </a:p>
          <a:p>
            <a:pPr>
              <a:spcBef>
                <a:spcPts val="367"/>
              </a:spcBef>
            </a:pPr>
            <a:r>
              <a:rPr lang="en-US" sz="2800" dirty="0">
                <a:latin typeface="Source Serif Pro"/>
                <a:ea typeface="Source Serif Pro"/>
                <a:cs typeface="Times New Roman"/>
              </a:rPr>
              <a:t>Cluster computing: Hundreds or thousands of “commodity computers” working together.  Example: the “Big Mac” at Virginia Tech</a:t>
            </a:r>
          </a:p>
          <a:p>
            <a:pPr>
              <a:spcBef>
                <a:spcPts val="367"/>
              </a:spcBef>
            </a:pPr>
            <a:r>
              <a:rPr lang="en-US" sz="2800" dirty="0">
                <a:latin typeface="Source Serif Pro"/>
                <a:ea typeface="Source Serif Pro"/>
                <a:cs typeface="Times New Roman"/>
              </a:rPr>
              <a:t>Parallel computing</a:t>
            </a:r>
          </a:p>
          <a:p>
            <a:pPr>
              <a:spcBef>
                <a:spcPts val="367"/>
              </a:spcBef>
            </a:pPr>
            <a:r>
              <a:rPr lang="en-US" sz="2800" dirty="0">
                <a:latin typeface="Source Serif Pro"/>
                <a:ea typeface="Source Serif Pro"/>
                <a:cs typeface="Times New Roman"/>
              </a:rPr>
              <a:t>Experimental architectures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400305"/>
            <a:ext cx="1905167" cy="457696"/>
          </a:xfrm>
        </p:spPr>
        <p:txBody>
          <a:bodyPr/>
          <a:lstStyle/>
          <a:p>
            <a:fld id="{39C18E86-6B57-4714-A392-760938976BF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55506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 CPU Processing Methods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821482"/>
            <a:ext cx="7773405" cy="4426257"/>
          </a:xfrm>
        </p:spPr>
        <p:txBody>
          <a:bodyPr/>
          <a:lstStyle/>
          <a:p>
            <a:r>
              <a:rPr lang="en-US" dirty="0"/>
              <a:t>Separate Fetch/Execute Units</a:t>
            </a:r>
          </a:p>
          <a:p>
            <a:r>
              <a:rPr lang="en-US" dirty="0"/>
              <a:t>Pipelining</a:t>
            </a:r>
          </a:p>
          <a:p>
            <a:r>
              <a:rPr lang="en-US" dirty="0"/>
              <a:t>Scalar Processing</a:t>
            </a:r>
          </a:p>
          <a:p>
            <a:r>
              <a:rPr lang="en-US" dirty="0"/>
              <a:t>Superscalar Processing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3990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Separate Fetch-Execute Units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900" dirty="0"/>
              <a:t>Fetch Unit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Instruction fetch unit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Instruction decode unit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Determine opcode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Identify type of instruction and operands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Several instructions are fetched in parallel and held in a buffer until decoded and executed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IP – Instruction Pointer register</a:t>
            </a:r>
          </a:p>
          <a:p>
            <a:pPr>
              <a:lnSpc>
                <a:spcPct val="90000"/>
              </a:lnSpc>
            </a:pPr>
            <a:r>
              <a:rPr lang="en-US" sz="2900" dirty="0"/>
              <a:t>Execute Unit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Receives instructions from the decode unit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Appropriate execution unit services the instruction</a:t>
            </a:r>
            <a:br>
              <a:rPr lang="en-US" sz="2400" dirty="0"/>
            </a:br>
            <a:r>
              <a:rPr lang="en-US" sz="2400" dirty="0"/>
              <a:t>(There can be more than one, with specialization</a:t>
            </a:r>
            <a:r>
              <a:rPr lang="en-US" dirty="0"/>
              <a:t>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03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955D16-A1AB-3DF4-D6AA-90AF15D77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80472"/>
            <a:ext cx="1143000" cy="1477328"/>
            <a:chOff x="1219200" y="3780472"/>
            <a:chExt cx="1143000" cy="14773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0083EE-48D6-A7CA-E57F-AF9D0E2D5839}"/>
                </a:ext>
              </a:extLst>
            </p:cNvPr>
            <p:cNvSpPr/>
            <p:nvPr/>
          </p:nvSpPr>
          <p:spPr>
            <a:xfrm>
              <a:off x="1219200" y="3780472"/>
              <a:ext cx="1143000" cy="147732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60B330-0B18-141E-BB53-82235D2C0F54}"/>
                </a:ext>
              </a:extLst>
            </p:cNvPr>
            <p:cNvCxnSpPr/>
            <p:nvPr/>
          </p:nvCxnSpPr>
          <p:spPr>
            <a:xfrm>
              <a:off x="1219200" y="40386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F365BB-8096-2944-4614-F284972A086C}"/>
                </a:ext>
              </a:extLst>
            </p:cNvPr>
            <p:cNvCxnSpPr/>
            <p:nvPr/>
          </p:nvCxnSpPr>
          <p:spPr>
            <a:xfrm>
              <a:off x="1219200" y="43434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C2C6DB-2A35-DB66-B444-30C1E6B50C8C}"/>
                </a:ext>
              </a:extLst>
            </p:cNvPr>
            <p:cNvCxnSpPr/>
            <p:nvPr/>
          </p:nvCxnSpPr>
          <p:spPr>
            <a:xfrm>
              <a:off x="1219200" y="4648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7271C8-1CF6-21E2-6C00-2E1FE3A5196B}"/>
                </a:ext>
              </a:extLst>
            </p:cNvPr>
            <p:cNvCxnSpPr/>
            <p:nvPr/>
          </p:nvCxnSpPr>
          <p:spPr>
            <a:xfrm>
              <a:off x="1219200" y="49530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49674A3-30DA-61A7-13AB-5CA1D0F9F60A}"/>
              </a:ext>
            </a:extLst>
          </p:cNvPr>
          <p:cNvSpPr txBox="1"/>
          <p:nvPr/>
        </p:nvSpPr>
        <p:spPr>
          <a:xfrm>
            <a:off x="1419444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1027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EA9767E-FA8B-744D-43C1-A909D1BFEF5F}"/>
              </a:ext>
            </a:extLst>
          </p:cNvPr>
          <p:cNvSpPr txBox="1"/>
          <p:nvPr/>
        </p:nvSpPr>
        <p:spPr>
          <a:xfrm>
            <a:off x="1419444" y="5518386"/>
            <a:ext cx="6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 instruction saves the program counter on the stack before branching to the address of method A.</a:t>
            </a:r>
          </a:p>
        </p:txBody>
      </p:sp>
    </p:spTree>
    <p:extLst>
      <p:ext uri="{BB962C8B-B14F-4D97-AF65-F5344CB8AC3E}">
        <p14:creationId xmlns:p14="http://schemas.microsoft.com/office/powerpoint/2010/main" val="962476337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CPU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2" name="Picture 2" descr="A diagram depicting a logical fetch unit a logical execution unit and bus to memory.  The units are more interconnected than a traditional architecture allowing faster processing.">
            <a:extLst>
              <a:ext uri="{FF2B5EF4-FFF2-40B4-BE49-F238E27FC236}">
                <a16:creationId xmlns:a16="http://schemas.microsoft.com/office/drawing/2014/main" id="{D16D8DE9-DCDB-9CF6-0D13-72A8AE633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08" t="2826" r="32966" b="6956"/>
          <a:stretch/>
        </p:blipFill>
        <p:spPr>
          <a:xfrm>
            <a:off x="1037202" y="1580600"/>
            <a:ext cx="5522687" cy="4707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7295"/>
      </p:ext>
    </p:extLst>
  </p:cSld>
  <p:clrMapOvr>
    <a:masterClrMapping/>
  </p:clrMapOvr>
  <p:transition advClick="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Assembly Lines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takes 24 to 36 hours to build a modern car.</a:t>
            </a:r>
          </a:p>
          <a:p>
            <a:r>
              <a:rPr lang="en-US" dirty="0"/>
              <a:t>Assembly lines produce finished cars at 50 to 100 per hour.</a:t>
            </a:r>
          </a:p>
          <a:p>
            <a:r>
              <a:rPr lang="en-US" dirty="0"/>
              <a:t>So, an assembly line might be “30 hours long” and might start production of a car every 60 seconds.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517740" y="4495800"/>
            <a:ext cx="4340887" cy="17147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After 30 hours, the pipeline is full, and we get a new car every minute!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E7DD1-A38C-4D3C-939A-6228F0F8493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3" name="Picture 3" descr="A photograph of old automobiles being assembled on an assembly line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68466" y="1732177"/>
            <a:ext cx="4039437" cy="2598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9300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Pipelining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520506" y="1642869"/>
            <a:ext cx="7938198" cy="4554636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dirty="0"/>
              <a:t>Assembly-line technique to allow overlapping between fetch-execute cycles of sequences of instructions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b="1" dirty="0"/>
              <a:t>Only one instruction is being completed at a time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dirty="0"/>
              <a:t>Scalar processing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700" dirty="0"/>
              <a:t>Average instruction execution is approximately equal to the clock speed of the CPU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dirty="0"/>
              <a:t>Problems from stalling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2700" dirty="0"/>
              <a:t>Instructions have different numbers of steps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dirty="0"/>
              <a:t>Problems of data latency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sz="2900" dirty="0"/>
              <a:t>Problems from branching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4561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3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 Problem Solutions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pipelines for both possibilities</a:t>
            </a:r>
          </a:p>
          <a:p>
            <a:r>
              <a:rPr lang="en-US" dirty="0"/>
              <a:t>Probabilistic approach (guess)</a:t>
            </a:r>
          </a:p>
          <a:p>
            <a:r>
              <a:rPr lang="en-US" dirty="0"/>
              <a:t>Requiring the following instruction to not be dependent on the branch</a:t>
            </a:r>
          </a:p>
          <a:p>
            <a:r>
              <a:rPr lang="en-US" dirty="0"/>
              <a:t>Instruction reordering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03545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Pipelining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6D9F159-221D-54E7-8FF4-A673B66D17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14" t="35380" r="15321" b="22807"/>
          <a:stretch/>
        </p:blipFill>
        <p:spPr>
          <a:xfrm>
            <a:off x="536549" y="2959757"/>
            <a:ext cx="8166820" cy="258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46160"/>
      </p:ext>
    </p:extLst>
  </p:cSld>
  <p:clrMapOvr>
    <a:masterClrMapping/>
  </p:clrMapOvr>
  <p:transition advClick="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033" y="533980"/>
            <a:ext cx="7924129" cy="883762"/>
          </a:xfrm>
        </p:spPr>
        <p:txBody>
          <a:bodyPr/>
          <a:lstStyle/>
          <a:p>
            <a:r>
              <a:rPr lang="en-US" dirty="0"/>
              <a:t>Superscalar Processing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 </a:t>
            </a:r>
            <a:r>
              <a:rPr lang="en-US" b="1" i="1" dirty="0"/>
              <a:t>more than one</a:t>
            </a:r>
            <a:r>
              <a:rPr lang="en-US" dirty="0"/>
              <a:t> instruction per clock cycle</a:t>
            </a:r>
          </a:p>
          <a:p>
            <a:r>
              <a:rPr lang="en-US" dirty="0"/>
              <a:t>Separate fetch and execute cycles as much as possible</a:t>
            </a:r>
          </a:p>
          <a:p>
            <a:r>
              <a:rPr lang="en-US" dirty="0"/>
              <a:t>Buffers for fetch and decode phases</a:t>
            </a:r>
          </a:p>
          <a:p>
            <a:r>
              <a:rPr lang="en-US" dirty="0"/>
              <a:t>Parallel execution units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792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Superscalar CPU Block Diagram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F22A1659-5215-D426-3EE2-705DAC3DEE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45" t="6667" r="19334" b="6095"/>
          <a:stretch/>
        </p:blipFill>
        <p:spPr>
          <a:xfrm>
            <a:off x="1528408" y="1712847"/>
            <a:ext cx="5821281" cy="456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2616"/>
      </p:ext>
    </p:extLst>
  </p:cSld>
  <p:clrMapOvr>
    <a:masterClrMapping/>
  </p:clrMapOvr>
  <p:transition advClick="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298" y="303271"/>
            <a:ext cx="7773405" cy="947022"/>
          </a:xfrm>
        </p:spPr>
        <p:txBody>
          <a:bodyPr>
            <a:noAutofit/>
          </a:bodyPr>
          <a:lstStyle/>
          <a:p>
            <a:r>
              <a:rPr lang="en-US" dirty="0"/>
              <a:t>Scalar vs. Superscalar Processing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CA075-4F42-474B-A366-6F77DFB6D82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" name="Picture 2" descr="Table&#10;&#10;Description automatically generated">
            <a:extLst>
              <a:ext uri="{FF2B5EF4-FFF2-40B4-BE49-F238E27FC236}">
                <a16:creationId xmlns:a16="http://schemas.microsoft.com/office/drawing/2014/main" id="{F319B9E4-F011-C039-C461-25B47F866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34" t="9148" r="15962" b="7900"/>
          <a:stretch/>
        </p:blipFill>
        <p:spPr>
          <a:xfrm>
            <a:off x="357070" y="1599492"/>
            <a:ext cx="7609262" cy="455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999368"/>
      </p:ext>
    </p:extLst>
  </p:cSld>
  <p:clrMapOvr>
    <a:masterClrMapping/>
  </p:clrMapOvr>
  <p:transition advClick="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Superscalar Issues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Out-of-order processing – dependencies (hazards)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Data dependencies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Branch (flow) dependencies and speculative execution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Parallel speculative execution or branch prediction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Branch History Table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Register access conflicts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Logical registers (register renaming)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18E86-6B57-4714-A392-760938976BF2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7575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Multiprogramming:</a:t>
            </a:r>
            <a:r>
              <a:rPr lang="en-US" dirty="0"/>
              <a:t>  Two or more programs running concurrently on one computer.</a:t>
            </a:r>
          </a:p>
          <a:p>
            <a:r>
              <a:rPr lang="en-US" b="1" dirty="0"/>
              <a:t>Multiprocessing:</a:t>
            </a:r>
            <a:r>
              <a:rPr lang="en-US" dirty="0"/>
              <a:t> A computer has two or more processors (CPUs).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77DCA-A2E1-5B8C-E7FC-C1F919CB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33800"/>
            <a:ext cx="1143000" cy="1524000"/>
            <a:chOff x="1219200" y="3733800"/>
            <a:chExt cx="1143000" cy="152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955D16-A1AB-3DF4-D6AA-90AF15D7722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0083EE-48D6-A7CA-E57F-AF9D0E2D5839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B60B330-0B18-141E-BB53-82235D2C0F54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F365BB-8096-2944-4614-F284972A086C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AC2C6DB-2A35-DB66-B444-30C1E6B50C8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7271C8-1CF6-21E2-6C00-2E1FE3A5196B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674A3-30DA-61A7-13AB-5CA1D0F9F60A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506B85-E15D-4820-550F-99876116D78E}"/>
              </a:ext>
            </a:extLst>
          </p:cNvPr>
          <p:cNvSpPr txBox="1"/>
          <p:nvPr/>
        </p:nvSpPr>
        <p:spPr>
          <a:xfrm>
            <a:off x="36576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A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2048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2049	CALL B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2050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2051	RETURN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32881-FE7C-D5EC-A330-953C026E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733800"/>
            <a:ext cx="1143000" cy="1524000"/>
            <a:chOff x="1219200" y="3733800"/>
            <a:chExt cx="1143000" cy="152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754C18-C587-835D-7CF6-86CFF4A38A74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C66C8-3DBF-A589-8781-8A9B072B5650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1234F5-5DAF-4595-B290-555F1F76D976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A00BAB-642E-3B4C-F21D-85B92EB6200B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C18127A-74C0-5759-90B8-26F9DD089E63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036B8C-795A-A2F1-A251-60748660FEED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952E4-9FA5-9E1D-4FD9-37CF8BDDFE6F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960EF41-A1F7-4E49-41B2-6338AC73A43C}"/>
              </a:ext>
            </a:extLst>
          </p:cNvPr>
          <p:cNvSpPr txBox="1"/>
          <p:nvPr/>
        </p:nvSpPr>
        <p:spPr>
          <a:xfrm>
            <a:off x="1419444" y="5518386"/>
            <a:ext cx="6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A executes.</a:t>
            </a:r>
          </a:p>
        </p:txBody>
      </p:sp>
    </p:spTree>
    <p:extLst>
      <p:ext uri="{BB962C8B-B14F-4D97-AF65-F5344CB8AC3E}">
        <p14:creationId xmlns:p14="http://schemas.microsoft.com/office/powerpoint/2010/main" val="2728821732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Multiprocessing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Faster computing</a:t>
            </a:r>
          </a:p>
          <a:p>
            <a:pPr lvl="1"/>
            <a:r>
              <a:rPr lang="en-US" dirty="0"/>
              <a:t>More processing power</a:t>
            </a:r>
          </a:p>
          <a:p>
            <a:pPr lvl="1"/>
            <a:r>
              <a:rPr lang="en-US" dirty="0"/>
              <a:t>Parallel processing</a:t>
            </a:r>
          </a:p>
          <a:p>
            <a:r>
              <a:rPr lang="en-US" dirty="0"/>
              <a:t>Coupling of Processors</a:t>
            </a:r>
          </a:p>
          <a:p>
            <a:pPr lvl="1"/>
            <a:r>
              <a:rPr lang="en-US" dirty="0"/>
              <a:t>Tightly coupled</a:t>
            </a:r>
          </a:p>
          <a:p>
            <a:pPr lvl="1"/>
            <a:r>
              <a:rPr lang="en-US" dirty="0"/>
              <a:t>Loosely coupled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1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 Coupled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Shared memory and I-O</a:t>
            </a:r>
          </a:p>
          <a:p>
            <a:r>
              <a:rPr lang="en-US" dirty="0"/>
              <a:t>Two ways to configure:</a:t>
            </a:r>
          </a:p>
          <a:p>
            <a:pPr lvl="1"/>
            <a:r>
              <a:rPr lang="en-US" dirty="0"/>
              <a:t>Master-slave multiprocessing</a:t>
            </a:r>
          </a:p>
          <a:p>
            <a:pPr lvl="1"/>
            <a:r>
              <a:rPr lang="en-US" dirty="0"/>
              <a:t>Symmetric multiprocessing (</a:t>
            </a:r>
            <a:r>
              <a:rPr lang="en-US" dirty="0" err="1"/>
              <a:t>SMP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0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Tightly-Coupled Systems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FB5-4495-4E17-A252-DBA3F2AA6ECA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46B86023-83AD-CE93-4BA5-549D03139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19" t="13834" r="23549" b="3360"/>
          <a:stretch/>
        </p:blipFill>
        <p:spPr>
          <a:xfrm>
            <a:off x="1462284" y="1769526"/>
            <a:ext cx="5944162" cy="429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292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Master-Slave Multiprocessing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616969" y="1600199"/>
            <a:ext cx="7773405" cy="4712659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dirty="0"/>
              <a:t>One CPU is the “Master”</a:t>
            </a:r>
          </a:p>
          <a:p>
            <a:pPr>
              <a:lnSpc>
                <a:spcPct val="90000"/>
              </a:lnSpc>
            </a:pPr>
            <a:r>
              <a:rPr lang="en-US" dirty="0"/>
              <a:t>Manages the system</a:t>
            </a:r>
          </a:p>
          <a:p>
            <a:pPr>
              <a:lnSpc>
                <a:spcPct val="90000"/>
              </a:lnSpc>
            </a:pPr>
            <a:r>
              <a:rPr lang="en-US" dirty="0"/>
              <a:t>Controls all resources and scheduling</a:t>
            </a:r>
          </a:p>
          <a:p>
            <a:pPr>
              <a:lnSpc>
                <a:spcPct val="90000"/>
              </a:lnSpc>
            </a:pPr>
            <a:r>
              <a:rPr lang="en-US" dirty="0"/>
              <a:t>Assigns tasks to slave CPUs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18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Master-Slave Multiprocessing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Advantages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Simplicity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Protection of system and data</a:t>
            </a:r>
          </a:p>
          <a:p>
            <a:pPr>
              <a:lnSpc>
                <a:spcPct val="80000"/>
              </a:lnSpc>
            </a:pPr>
            <a:r>
              <a:rPr lang="en-US" dirty="0"/>
              <a:t>Disadvantages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Master CPU becomes a bottleneck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Reliability – if master CPU fails entire system fails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9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Multiprocessing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6969" y="1600199"/>
            <a:ext cx="8199455" cy="434340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Each CPU has equal access to resources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Each CPU determines what to run using a standard algorithm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High reliability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Fault tolerant support is straightforward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Balanced workload</a:t>
            </a:r>
          </a:p>
          <a:p>
            <a:pPr>
              <a:lnSpc>
                <a:spcPct val="90000"/>
              </a:lnSpc>
            </a:pPr>
            <a:r>
              <a:rPr lang="en-US" sz="3400" dirty="0"/>
              <a:t>Disadvantages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Resource conflicts – memory, I/O, etc.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Complex implementation</a:t>
            </a:r>
          </a:p>
          <a:p>
            <a:endParaRPr lang="en-US" sz="2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78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Loosely-Coupled Systems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75250" y="1600199"/>
            <a:ext cx="7948247" cy="4588001"/>
          </a:xfrm>
        </p:spPr>
        <p:txBody>
          <a:bodyPr/>
          <a:lstStyle/>
          <a:p>
            <a:r>
              <a:rPr lang="en-US" dirty="0"/>
              <a:t>Clusters or multi-computer systems</a:t>
            </a:r>
          </a:p>
          <a:p>
            <a:r>
              <a:rPr lang="en-US" dirty="0"/>
              <a:t>Each system has its own CPU, memory, and I/O facilities</a:t>
            </a:r>
          </a:p>
          <a:p>
            <a:r>
              <a:rPr lang="en-US" dirty="0"/>
              <a:t>Advantages: Fault-tolerant, scalable, well balanced, distance is not (much of) an issue</a:t>
            </a:r>
          </a:p>
          <a:p>
            <a:r>
              <a:rPr lang="en-US" dirty="0"/>
              <a:t>Two ways to configure</a:t>
            </a:r>
          </a:p>
          <a:p>
            <a:pPr lvl="1"/>
            <a:r>
              <a:rPr lang="en-US" dirty="0"/>
              <a:t>Shared-nothing model</a:t>
            </a:r>
          </a:p>
          <a:p>
            <a:pPr lvl="1"/>
            <a:r>
              <a:rPr lang="en-US" dirty="0"/>
              <a:t>Shared-disk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553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Shared-Nothing Model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76400"/>
            <a:ext cx="7773405" cy="412852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 speed links between nodes</a:t>
            </a:r>
          </a:p>
          <a:p>
            <a:r>
              <a:rPr lang="en-US" dirty="0"/>
              <a:t>No sharing of resources</a:t>
            </a:r>
          </a:p>
          <a:p>
            <a:r>
              <a:rPr lang="en-US" dirty="0"/>
              <a:t>Partitioning of work through division of data and message-passing</a:t>
            </a:r>
          </a:p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Reduced communication between nodes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Can result in inefficient division of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Nothing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FB5-4495-4E17-A252-DBA3F2AA6EC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F6AC5F59-DB1F-7FCC-6F8C-612C886F6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8" y="2164765"/>
            <a:ext cx="7217184" cy="252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6277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Disk Model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3405" cy="4848602"/>
          </a:xfrm>
        </p:spPr>
        <p:txBody>
          <a:bodyPr/>
          <a:lstStyle/>
          <a:p>
            <a:r>
              <a:rPr lang="en-US" dirty="0"/>
              <a:t>High speed links between nodes</a:t>
            </a:r>
          </a:p>
          <a:p>
            <a:r>
              <a:rPr lang="en-US" dirty="0"/>
              <a:t>Disk drives are shared between nodes</a:t>
            </a:r>
          </a:p>
          <a:p>
            <a:r>
              <a:rPr lang="en-US" dirty="0"/>
              <a:t>Advantage</a:t>
            </a:r>
          </a:p>
          <a:p>
            <a:pPr lvl="1"/>
            <a:r>
              <a:rPr lang="en-US" dirty="0"/>
              <a:t>Better load balancing</a:t>
            </a:r>
          </a:p>
          <a:p>
            <a:r>
              <a:rPr lang="en-US" dirty="0"/>
              <a:t>Disadvantage</a:t>
            </a:r>
          </a:p>
          <a:p>
            <a:pPr lvl="1"/>
            <a:r>
              <a:rPr lang="en-US" dirty="0"/>
              <a:t>Complex software required for transaction processing (lock, commit phases)</a:t>
            </a:r>
          </a:p>
          <a:p>
            <a:pPr lvl="1"/>
            <a:r>
              <a:rPr lang="en-US" dirty="0"/>
              <a:t>Hardware complexity in the “I/O director”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9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77DCA-A2E1-5B8C-E7FC-C1F919CB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33800"/>
            <a:ext cx="1143000" cy="1524000"/>
            <a:chOff x="1219200" y="3733800"/>
            <a:chExt cx="1143000" cy="152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955D16-A1AB-3DF4-D6AA-90AF15D7722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0083EE-48D6-A7CA-E57F-AF9D0E2D5839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B60B330-0B18-141E-BB53-82235D2C0F54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F365BB-8096-2944-4614-F284972A086C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AC2C6DB-2A35-DB66-B444-30C1E6B50C8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7271C8-1CF6-21E2-6C00-2E1FE3A5196B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674A3-30DA-61A7-13AB-5CA1D0F9F60A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506B85-E15D-4820-550F-99876116D78E}"/>
              </a:ext>
            </a:extLst>
          </p:cNvPr>
          <p:cNvSpPr txBox="1"/>
          <p:nvPr/>
        </p:nvSpPr>
        <p:spPr>
          <a:xfrm>
            <a:off x="36576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A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2048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  <a:t>2049	CALL B</a:t>
            </a:r>
            <a:b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2050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2051	RETURN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32881-FE7C-D5EC-A330-953C026E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780472"/>
            <a:ext cx="1143000" cy="1477328"/>
            <a:chOff x="1219200" y="3780472"/>
            <a:chExt cx="1143000" cy="14773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754C18-C587-835D-7CF6-86CFF4A38A74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C66C8-3DBF-A589-8781-8A9B072B5650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1234F5-5DAF-4595-B290-555F1F76D976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A00BAB-642E-3B4C-F21D-85B92EB6200B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C18127A-74C0-5759-90B8-26F9DD089E63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036B8C-795A-A2F1-A251-60748660FEED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952E4-9FA5-9E1D-4FD9-37CF8BDDFE6F}"/>
                </a:ext>
              </a:extLst>
            </p:cNvPr>
            <p:cNvSpPr txBox="1"/>
            <p:nvPr/>
          </p:nvSpPr>
          <p:spPr>
            <a:xfrm>
              <a:off x="1419444" y="402908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D9B4B1-0841-8B7B-BE34-1E8B89C9BDC7}"/>
              </a:ext>
            </a:extLst>
          </p:cNvPr>
          <p:cNvSpPr txBox="1"/>
          <p:nvPr/>
        </p:nvSpPr>
        <p:spPr>
          <a:xfrm>
            <a:off x="3829489" y="37195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2050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A5EBB7-0C52-70BA-1DBE-B2701134C68C}"/>
              </a:ext>
            </a:extLst>
          </p:cNvPr>
          <p:cNvSpPr txBox="1"/>
          <p:nvPr/>
        </p:nvSpPr>
        <p:spPr>
          <a:xfrm>
            <a:off x="1419444" y="5518386"/>
            <a:ext cx="6429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CALL instruction saves (pushes) the program counter on the stack before branching to the address of method B.</a:t>
            </a:r>
          </a:p>
        </p:txBody>
      </p:sp>
    </p:spTree>
    <p:extLst>
      <p:ext uri="{BB962C8B-B14F-4D97-AF65-F5344CB8AC3E}">
        <p14:creationId xmlns:p14="http://schemas.microsoft.com/office/powerpoint/2010/main" val="334131629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Shared Disk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FB5-4495-4E17-A252-DBA3F2AA6EC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8B369D11-AE05-5AA1-53B5-EFF39F1AA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08" y="2196893"/>
            <a:ext cx="7217184" cy="344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690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Clusters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2900" dirty="0"/>
              <a:t>Increased computing power by combining the power of individual computer systems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Inherently scalable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Cheaper than using a single large computer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Fault-tolerance</a:t>
            </a:r>
          </a:p>
          <a:p>
            <a:pPr lvl="1">
              <a:spcBef>
                <a:spcPts val="0"/>
              </a:spcBef>
            </a:pPr>
            <a:r>
              <a:rPr lang="en-US" sz="2200" dirty="0"/>
              <a:t>Failure in one node does not bring down the entire system</a:t>
            </a:r>
          </a:p>
          <a:p>
            <a:pPr lvl="1">
              <a:spcBef>
                <a:spcPts val="0"/>
              </a:spcBef>
            </a:pPr>
            <a:r>
              <a:rPr lang="en-US" sz="2200" b="1" dirty="0"/>
              <a:t>Failover</a:t>
            </a:r>
            <a:r>
              <a:rPr lang="en-US" sz="2200" dirty="0"/>
              <a:t> – processing by failed node is switched to other nodes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High Availability</a:t>
            </a:r>
          </a:p>
          <a:p>
            <a:pPr>
              <a:spcBef>
                <a:spcPts val="0"/>
              </a:spcBef>
            </a:pPr>
            <a:r>
              <a:rPr lang="en-US" sz="2900" dirty="0"/>
              <a:t>Load Balancing: can be attained either through software and/or through geographically distributed location of nodes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107-C4B7-47AC-B1C9-2315299DF595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36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Beowulf Clusters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524000"/>
            <a:ext cx="7773405" cy="3923701"/>
          </a:xfrm>
        </p:spPr>
        <p:txBody>
          <a:bodyPr/>
          <a:lstStyle/>
          <a:p>
            <a:r>
              <a:rPr lang="en-US" dirty="0"/>
              <a:t>Simple and highly configurable</a:t>
            </a:r>
          </a:p>
          <a:p>
            <a:r>
              <a:rPr lang="en-US" dirty="0"/>
              <a:t>Low cost</a:t>
            </a:r>
          </a:p>
          <a:p>
            <a:r>
              <a:rPr lang="en-US" dirty="0"/>
              <a:t>Loosely Coupled</a:t>
            </a:r>
          </a:p>
          <a:p>
            <a:r>
              <a:rPr lang="en-US" dirty="0"/>
              <a:t>Computers connected to one another by a private Ethernet network </a:t>
            </a:r>
          </a:p>
          <a:p>
            <a:r>
              <a:rPr lang="en-US" dirty="0"/>
              <a:t>Connection to an external network is through a single gateway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6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Beowulf Clusters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685298" y="1600200"/>
            <a:ext cx="7773405" cy="4495800"/>
          </a:xfrm>
        </p:spPr>
        <p:txBody>
          <a:bodyPr>
            <a:normAutofit/>
          </a:bodyPr>
          <a:lstStyle/>
          <a:p>
            <a:r>
              <a:rPr lang="en-US" dirty="0"/>
              <a:t>A type of cluster computer defined by specialized software.</a:t>
            </a:r>
          </a:p>
          <a:p>
            <a:r>
              <a:rPr lang="en-US" dirty="0"/>
              <a:t>Commercial-off-the-shelf components such as inexpensive computers</a:t>
            </a:r>
          </a:p>
          <a:p>
            <a:r>
              <a:rPr lang="en-US" dirty="0"/>
              <a:t>Blade components – computers mounted on a motherboard that are plugged into connectors on a rack</a:t>
            </a:r>
          </a:p>
          <a:p>
            <a:r>
              <a:rPr lang="en-US" dirty="0"/>
              <a:t>Either shared-disk or shared-nothing model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2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Blade Computer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20FB5-4495-4E17-A252-DBA3F2AA6ECA}" type="slidenum">
              <a:rPr lang="en-US" smtClean="0"/>
              <a:pPr/>
              <a:t>64</a:t>
            </a:fld>
            <a:endParaRPr lang="en-US"/>
          </a:p>
        </p:txBody>
      </p:sp>
      <p:pic>
        <p:nvPicPr>
          <p:cNvPr id="37891" name="Picture 3" descr="c11f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7910062" cy="24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89084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Blade and Rack Configuration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107-C4B7-47AC-B1C9-2315299DF595}" type="slidenum">
              <a:rPr lang="en-US" smtClean="0"/>
              <a:pPr/>
              <a:t>65</a:t>
            </a:fld>
            <a:endParaRPr lang="en-US"/>
          </a:p>
        </p:txBody>
      </p:sp>
      <p:pic>
        <p:nvPicPr>
          <p:cNvPr id="4" name="Picture 6" descr="A photograph of a server blade module which can be installed in a rack and an individual blade which plugs into the blade modu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486190" cy="445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180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298" y="392578"/>
            <a:ext cx="7773405" cy="641890"/>
          </a:xfrm>
        </p:spPr>
        <p:txBody>
          <a:bodyPr lIns="91425" tIns="45713" rIns="91425" bIns="45713" anchor="t">
            <a:normAutofit fontScale="90000"/>
          </a:bodyPr>
          <a:lstStyle/>
          <a:p>
            <a:r>
              <a:rPr lang="en-US" sz="3900"/>
              <a:t>High Performance Computing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616970" y="1676399"/>
            <a:ext cx="7841734" cy="4572001"/>
          </a:xfrm>
        </p:spPr>
        <p:txBody>
          <a:bodyPr lIns="91425" tIns="45713" rIns="91425" bIns="45713">
            <a:normAutofit fontScale="92500"/>
          </a:bodyPr>
          <a:lstStyle/>
          <a:p>
            <a:r>
              <a:rPr lang="en-US" dirty="0"/>
              <a:t>Massively parallel processor architectures (MPP)</a:t>
            </a:r>
          </a:p>
          <a:p>
            <a:r>
              <a:rPr lang="en-US" dirty="0"/>
              <a:t>Clusters of powerful machines or larger Beowulf blade clusters</a:t>
            </a:r>
          </a:p>
          <a:p>
            <a:pPr lvl="1"/>
            <a:r>
              <a:rPr lang="en-US" sz="2600" dirty="0"/>
              <a:t>Well suited for problems that can be broken into subtasks</a:t>
            </a:r>
          </a:p>
          <a:p>
            <a:r>
              <a:rPr lang="en-US" dirty="0"/>
              <a:t>Cloud (Grid) computing</a:t>
            </a:r>
          </a:p>
          <a:p>
            <a:pPr lvl="1"/>
            <a:r>
              <a:rPr lang="en-US" sz="2600" dirty="0"/>
              <a:t>Supercomputer performance through distributing CPU processing to  computers connected to a 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4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5" tIns="45713" rIns="91425" bIns="45713" anchor="t"/>
          <a:lstStyle/>
          <a:p>
            <a:r>
              <a:rPr lang="en-US" sz="3900"/>
              <a:t>Networks vs. Clusters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 lIns="91425" tIns="45713" rIns="91425" bIns="45713"/>
          <a:lstStyle/>
          <a:p>
            <a:pPr>
              <a:lnSpc>
                <a:spcPct val="90000"/>
              </a:lnSpc>
            </a:pPr>
            <a:r>
              <a:rPr lang="en-US" dirty="0"/>
              <a:t>Externally, clusters appear as a single computing unit.  </a:t>
            </a:r>
          </a:p>
          <a:p>
            <a:pPr>
              <a:lnSpc>
                <a:spcPct val="90000"/>
              </a:lnSpc>
            </a:pPr>
            <a:r>
              <a:rPr lang="en-US" dirty="0"/>
              <a:t>Network nodes are individually identifiable.</a:t>
            </a:r>
          </a:p>
          <a:p>
            <a:pPr>
              <a:lnSpc>
                <a:spcPct val="90000"/>
              </a:lnSpc>
            </a:pPr>
            <a:r>
              <a:rPr lang="en-US" dirty="0"/>
              <a:t>Workload on a cluster is determined by cluster administration and load-balancing software.</a:t>
            </a:r>
          </a:p>
          <a:p>
            <a:pPr>
              <a:lnSpc>
                <a:spcPct val="90000"/>
              </a:lnSpc>
            </a:pPr>
            <a:r>
              <a:rPr lang="en-US" dirty="0"/>
              <a:t>Network workload depends on the job mix of each node.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2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1425" tIns="45713" rIns="91425" bIns="45713" anchor="t"/>
          <a:lstStyle/>
          <a:p>
            <a:r>
              <a:rPr lang="en-US" dirty="0"/>
              <a:t>Parallel Computer</a:t>
            </a:r>
            <a:r>
              <a:rPr lang="en-US" sz="3900" dirty="0"/>
              <a:t>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 lIns="91425" tIns="45713" rIns="91425" bIns="45713">
            <a:normAutofit/>
          </a:bodyPr>
          <a:lstStyle/>
          <a:p>
            <a:r>
              <a:rPr lang="en-US" dirty="0"/>
              <a:t>Massively parallel architectures</a:t>
            </a:r>
          </a:p>
          <a:p>
            <a:r>
              <a:rPr lang="en-US" dirty="0"/>
              <a:t>Hundreds to millions of CPUs</a:t>
            </a:r>
          </a:p>
          <a:p>
            <a:r>
              <a:rPr lang="en-US" dirty="0"/>
              <a:t>CPUs have small amounts of local memory</a:t>
            </a:r>
          </a:p>
          <a:p>
            <a:r>
              <a:rPr lang="en-US" dirty="0"/>
              <a:t>All CPUs have access to global shared memory</a:t>
            </a:r>
          </a:p>
          <a:p>
            <a:r>
              <a:rPr lang="en-US" dirty="0"/>
              <a:t>Each CPU may calculate a part of the problem independently.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9EE7AC-CDBA-417F-8FFB-BD589C5A2B16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79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83971" name="Picture 3" descr="MCj007871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676360"/>
            <a:ext cx="1621805" cy="39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0101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77DCA-A2E1-5B8C-E7FC-C1F919CB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33800"/>
            <a:ext cx="1143000" cy="1524000"/>
            <a:chOff x="1219200" y="3733800"/>
            <a:chExt cx="1143000" cy="152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955D16-A1AB-3DF4-D6AA-90AF15D7722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0083EE-48D6-A7CA-E57F-AF9D0E2D5839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B60B330-0B18-141E-BB53-82235D2C0F54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F365BB-8096-2944-4614-F284972A086C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AC2C6DB-2A35-DB66-B444-30C1E6B50C8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7271C8-1CF6-21E2-6C00-2E1FE3A5196B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674A3-30DA-61A7-13AB-5CA1D0F9F60A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506B85-E15D-4820-550F-99876116D78E}"/>
              </a:ext>
            </a:extLst>
          </p:cNvPr>
          <p:cNvSpPr txBox="1"/>
          <p:nvPr/>
        </p:nvSpPr>
        <p:spPr>
          <a:xfrm>
            <a:off x="36576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A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2048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2049	CALL B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2050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2051	RETURN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32881-FE7C-D5EC-A330-953C026E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780472"/>
            <a:ext cx="1143000" cy="1477328"/>
            <a:chOff x="1219200" y="3780472"/>
            <a:chExt cx="1143000" cy="147732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754C18-C587-835D-7CF6-86CFF4A38A74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C66C8-3DBF-A589-8781-8A9B072B5650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1234F5-5DAF-4595-B290-555F1F76D976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A00BAB-642E-3B4C-F21D-85B92EB6200B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C18127A-74C0-5759-90B8-26F9DD089E63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036B8C-795A-A2F1-A251-60748660FEED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952E4-9FA5-9E1D-4FD9-37CF8BDDFE6F}"/>
                </a:ext>
              </a:extLst>
            </p:cNvPr>
            <p:cNvSpPr txBox="1"/>
            <p:nvPr/>
          </p:nvSpPr>
          <p:spPr>
            <a:xfrm>
              <a:off x="1419444" y="402908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F2D9B4B1-0841-8B7B-BE34-1E8B89C9BDC7}"/>
              </a:ext>
            </a:extLst>
          </p:cNvPr>
          <p:cNvSpPr txBox="1"/>
          <p:nvPr/>
        </p:nvSpPr>
        <p:spPr>
          <a:xfrm>
            <a:off x="3829489" y="371952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2050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2C6B59-9242-3AE6-05E5-485559CC4785}"/>
              </a:ext>
            </a:extLst>
          </p:cNvPr>
          <p:cNvSpPr txBox="1"/>
          <p:nvPr/>
        </p:nvSpPr>
        <p:spPr>
          <a:xfrm>
            <a:off x="58674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B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4096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4097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4098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4099	RETURN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B350EC-ED24-60DC-541D-9A532A77A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6389" y="3780472"/>
            <a:ext cx="1143000" cy="1477328"/>
            <a:chOff x="1219200" y="3780472"/>
            <a:chExt cx="1143000" cy="1477328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45D090-D4D8-A604-AE48-D8B9E518035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2878FF-0B9A-3ABF-1D26-DEE50CFB13E2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E3C78F-D117-FEF1-7A8B-E07F581EBABF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214373-9E5A-F996-9A5A-B1C80723C192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A6634B2-FB05-90EA-BC91-CAB6131470E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595E0B9-2884-EB9E-4221-D6D8E38FF6DE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AD828C-E820-F993-6EEC-ACDBE5D9AC2F}"/>
                </a:ext>
              </a:extLst>
            </p:cNvPr>
            <p:cNvSpPr txBox="1"/>
            <p:nvPr/>
          </p:nvSpPr>
          <p:spPr>
            <a:xfrm>
              <a:off x="1419444" y="402908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E0BC11-946F-4D88-44FE-0DE2F9D03C49}"/>
              </a:ext>
            </a:extLst>
          </p:cNvPr>
          <p:cNvSpPr txBox="1"/>
          <p:nvPr/>
        </p:nvSpPr>
        <p:spPr>
          <a:xfrm>
            <a:off x="5868278" y="37338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2050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8C560BF-1EAC-7EF3-C4B7-F0C95091DCA0}"/>
              </a:ext>
            </a:extLst>
          </p:cNvPr>
          <p:cNvSpPr txBox="1"/>
          <p:nvPr/>
        </p:nvSpPr>
        <p:spPr>
          <a:xfrm>
            <a:off x="1419444" y="5518386"/>
            <a:ext cx="6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Method B executes.</a:t>
            </a:r>
          </a:p>
        </p:txBody>
      </p:sp>
    </p:spTree>
    <p:extLst>
      <p:ext uri="{BB962C8B-B14F-4D97-AF65-F5344CB8AC3E}">
        <p14:creationId xmlns:p14="http://schemas.microsoft.com/office/powerpoint/2010/main" val="206144909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5677DCA-A2E1-5B8C-E7FC-C1F919CBB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33800"/>
            <a:ext cx="1143000" cy="1524000"/>
            <a:chOff x="1219200" y="3733800"/>
            <a:chExt cx="1143000" cy="15240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C955D16-A1AB-3DF4-D6AA-90AF15D7722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030083EE-48D6-A7CA-E57F-AF9D0E2D5839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5B60B330-0B18-141E-BB53-82235D2C0F54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19F365BB-8096-2944-4614-F284972A086C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CAC2C6DB-2A35-DB66-B444-30C1E6B50C8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07271C8-1CF6-21E2-6C00-2E1FE3A5196B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49674A3-30DA-61A7-13AB-5CA1D0F9F60A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506B85-E15D-4820-550F-99876116D78E}"/>
              </a:ext>
            </a:extLst>
          </p:cNvPr>
          <p:cNvSpPr txBox="1"/>
          <p:nvPr/>
        </p:nvSpPr>
        <p:spPr>
          <a:xfrm>
            <a:off x="36576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A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2048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2049	CALL B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2050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2051	RETURN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32881-FE7C-D5EC-A330-953C026E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733800"/>
            <a:ext cx="1143000" cy="1524000"/>
            <a:chOff x="1219200" y="3733800"/>
            <a:chExt cx="1143000" cy="15240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754C18-C587-835D-7CF6-86CFF4A38A74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C66C8-3DBF-A589-8781-8A9B072B5650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1234F5-5DAF-4595-B290-555F1F76D976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A00BAB-642E-3B4C-F21D-85B92EB6200B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C18127A-74C0-5759-90B8-26F9DD089E63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036B8C-795A-A2F1-A251-60748660FEED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952E4-9FA5-9E1D-4FD9-37CF8BDDFE6F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2C6B59-9242-3AE6-05E5-485559CC4785}"/>
              </a:ext>
            </a:extLst>
          </p:cNvPr>
          <p:cNvSpPr txBox="1"/>
          <p:nvPr/>
        </p:nvSpPr>
        <p:spPr>
          <a:xfrm>
            <a:off x="58674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B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4096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4097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4098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  <a:t>4099	RETURN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AB350EC-ED24-60DC-541D-9A532A77A4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6389" y="3733800"/>
            <a:ext cx="1143000" cy="1524000"/>
            <a:chOff x="1219200" y="3733800"/>
            <a:chExt cx="1143000" cy="1524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E45D090-D4D8-A604-AE48-D8B9E5180353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D2878FF-0B9A-3ABF-1D26-DEE50CFB13E2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ADE3C78F-D117-FEF1-7A8B-E07F581EBABF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50214373-9E5A-F996-9A5A-B1C80723C192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5A6634B2-FB05-90EA-BC91-CAB6131470EC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595E0B9-2884-EB9E-4221-D6D8E38FF6DE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FAD828C-E820-F993-6EEC-ACDBE5D9AC2F}"/>
                </a:ext>
              </a:extLst>
            </p:cNvPr>
            <p:cNvSpPr txBox="1"/>
            <p:nvPr/>
          </p:nvSpPr>
          <p:spPr>
            <a:xfrm>
              <a:off x="1419444" y="3733800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87E0BC11-946F-4D88-44FE-0DE2F9D03C49}"/>
              </a:ext>
            </a:extLst>
          </p:cNvPr>
          <p:cNvSpPr txBox="1"/>
          <p:nvPr/>
        </p:nvSpPr>
        <p:spPr>
          <a:xfrm>
            <a:off x="6829644" y="330640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Console" panose="020B0609040504020204" pitchFamily="49" charset="0"/>
              </a:rPr>
              <a:t>2050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E4A272-4572-C654-EED4-A80803812C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31" idx="1"/>
          </p:cNvCxnSpPr>
          <p:nvPr/>
        </p:nvCxnSpPr>
        <p:spPr>
          <a:xfrm flipH="1" flipV="1">
            <a:off x="4495800" y="3000653"/>
            <a:ext cx="2333844" cy="49042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69A33FE4-3124-9451-F9AE-004AAEA463F3}"/>
              </a:ext>
            </a:extLst>
          </p:cNvPr>
          <p:cNvSpPr txBox="1"/>
          <p:nvPr/>
        </p:nvSpPr>
        <p:spPr>
          <a:xfrm>
            <a:off x="1419444" y="5518386"/>
            <a:ext cx="71149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RETURN instruction pops the return address from the stack and stores it in the program counter.  Control returns to method A.</a:t>
            </a:r>
          </a:p>
        </p:txBody>
      </p:sp>
    </p:spTree>
    <p:extLst>
      <p:ext uri="{BB962C8B-B14F-4D97-AF65-F5344CB8AC3E}">
        <p14:creationId xmlns:p14="http://schemas.microsoft.com/office/powerpoint/2010/main" val="344703081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DA12-076A-4589-334D-DA2095B63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Stacks Revisited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D900D4-AD9E-4BEE-8BA2-C6EB1F2BA265}"/>
              </a:ext>
            </a:extLst>
          </p:cNvPr>
          <p:cNvSpPr txBox="1"/>
          <p:nvPr/>
        </p:nvSpPr>
        <p:spPr>
          <a:xfrm>
            <a:off x="1066800" y="1905000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Program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1024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1025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1026	CALL A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1027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C955D16-A1AB-3DF4-D6AA-90AF15D77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200" y="3780472"/>
            <a:ext cx="1143000" cy="1477328"/>
            <a:chOff x="1219200" y="3780472"/>
            <a:chExt cx="1143000" cy="1477328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0083EE-48D6-A7CA-E57F-AF9D0E2D5839}"/>
                </a:ext>
              </a:extLst>
            </p:cNvPr>
            <p:cNvSpPr/>
            <p:nvPr/>
          </p:nvSpPr>
          <p:spPr>
            <a:xfrm>
              <a:off x="1219200" y="3780472"/>
              <a:ext cx="1143000" cy="147732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5B60B330-0B18-141E-BB53-82235D2C0F54}"/>
                </a:ext>
              </a:extLst>
            </p:cNvPr>
            <p:cNvCxnSpPr/>
            <p:nvPr/>
          </p:nvCxnSpPr>
          <p:spPr>
            <a:xfrm>
              <a:off x="1219200" y="40386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F365BB-8096-2944-4614-F284972A086C}"/>
                </a:ext>
              </a:extLst>
            </p:cNvPr>
            <p:cNvCxnSpPr/>
            <p:nvPr/>
          </p:nvCxnSpPr>
          <p:spPr>
            <a:xfrm>
              <a:off x="1219200" y="43434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AC2C6DB-2A35-DB66-B444-30C1E6B50C8C}"/>
                </a:ext>
              </a:extLst>
            </p:cNvPr>
            <p:cNvCxnSpPr/>
            <p:nvPr/>
          </p:nvCxnSpPr>
          <p:spPr>
            <a:xfrm>
              <a:off x="1219200" y="4648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907271C8-1CF6-21E2-6C00-2E1FE3A5196B}"/>
                </a:ext>
              </a:extLst>
            </p:cNvPr>
            <p:cNvCxnSpPr/>
            <p:nvPr/>
          </p:nvCxnSpPr>
          <p:spPr>
            <a:xfrm>
              <a:off x="1219200" y="49530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0506B85-E15D-4820-550F-99876116D78E}"/>
              </a:ext>
            </a:extLst>
          </p:cNvPr>
          <p:cNvSpPr txBox="1"/>
          <p:nvPr/>
        </p:nvSpPr>
        <p:spPr>
          <a:xfrm>
            <a:off x="36576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A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2048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2049	CALL B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2050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highlight>
                  <a:srgbClr val="FFFF00"/>
                </a:highlight>
                <a:latin typeface="Lucida Console" panose="020B0609040504020204" pitchFamily="49" charset="0"/>
              </a:rPr>
              <a:t>2051	RETURN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1C32881-FE7C-D5EC-A330-953C026E1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657600" y="3266208"/>
            <a:ext cx="1590455" cy="1991592"/>
            <a:chOff x="1219200" y="3266208"/>
            <a:chExt cx="1590455" cy="199159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B754C18-C587-835D-7CF6-86CFF4A38A74}"/>
                </a:ext>
              </a:extLst>
            </p:cNvPr>
            <p:cNvGrpSpPr/>
            <p:nvPr/>
          </p:nvGrpSpPr>
          <p:grpSpPr>
            <a:xfrm>
              <a:off x="1219200" y="3780472"/>
              <a:ext cx="1143000" cy="1477328"/>
              <a:chOff x="1219200" y="3780472"/>
              <a:chExt cx="1143000" cy="147732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9C4C66C8-3DBF-A589-8781-8A9B072B5650}"/>
                  </a:ext>
                </a:extLst>
              </p:cNvPr>
              <p:cNvSpPr/>
              <p:nvPr/>
            </p:nvSpPr>
            <p:spPr>
              <a:xfrm>
                <a:off x="1219200" y="3780472"/>
                <a:ext cx="1143000" cy="1477328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761234F5-5DAF-4595-B290-555F1F76D976}"/>
                  </a:ext>
                </a:extLst>
              </p:cNvPr>
              <p:cNvCxnSpPr/>
              <p:nvPr/>
            </p:nvCxnSpPr>
            <p:spPr>
              <a:xfrm>
                <a:off x="1219200" y="40386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51A00BAB-642E-3B4C-F21D-85B92EB6200B}"/>
                  </a:ext>
                </a:extLst>
              </p:cNvPr>
              <p:cNvCxnSpPr/>
              <p:nvPr/>
            </p:nvCxnSpPr>
            <p:spPr>
              <a:xfrm>
                <a:off x="1219200" y="43434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BC18127A-74C0-5759-90B8-26F9DD089E63}"/>
                  </a:ext>
                </a:extLst>
              </p:cNvPr>
              <p:cNvCxnSpPr/>
              <p:nvPr/>
            </p:nvCxnSpPr>
            <p:spPr>
              <a:xfrm>
                <a:off x="1219200" y="46482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036B8C-795A-A2F1-A251-60748660FEED}"/>
                  </a:ext>
                </a:extLst>
              </p:cNvPr>
              <p:cNvCxnSpPr/>
              <p:nvPr/>
            </p:nvCxnSpPr>
            <p:spPr>
              <a:xfrm>
                <a:off x="1219200" y="4953000"/>
                <a:ext cx="1143000" cy="0"/>
              </a:xfrm>
              <a:prstGeom prst="line">
                <a:avLst/>
              </a:prstGeom>
              <a:ln w="1905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B952E4-9FA5-9E1D-4FD9-37CF8BDDFE6F}"/>
                </a:ext>
              </a:extLst>
            </p:cNvPr>
            <p:cNvSpPr txBox="1"/>
            <p:nvPr/>
          </p:nvSpPr>
          <p:spPr>
            <a:xfrm>
              <a:off x="2067144" y="3266208"/>
              <a:ext cx="7425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Lucida Console" panose="020B0609040504020204" pitchFamily="49" charset="0"/>
                </a:rPr>
                <a:t>1027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2C6B59-9242-3AE6-05E5-485559CC4785}"/>
              </a:ext>
            </a:extLst>
          </p:cNvPr>
          <p:cNvSpPr txBox="1"/>
          <p:nvPr/>
        </p:nvSpPr>
        <p:spPr>
          <a:xfrm>
            <a:off x="5867400" y="1900084"/>
            <a:ext cx="243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 B</a:t>
            </a:r>
          </a:p>
          <a:p>
            <a:r>
              <a:rPr lang="en-US" b="1" dirty="0">
                <a:latin typeface="Lucida Console" panose="020B0609040504020204" pitchFamily="49" charset="0"/>
              </a:rPr>
              <a:t>4096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4097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4098	</a:t>
            </a:r>
            <a:br>
              <a:rPr lang="en-US" b="1" dirty="0">
                <a:latin typeface="Lucida Console" panose="020B0609040504020204" pitchFamily="49" charset="0"/>
              </a:rPr>
            </a:br>
            <a:r>
              <a:rPr lang="en-US" b="1" dirty="0">
                <a:latin typeface="Lucida Console" panose="020B0609040504020204" pitchFamily="49" charset="0"/>
              </a:rPr>
              <a:t>4099	RETURN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E45D090-D4D8-A604-AE48-D8B9E5180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6389" y="3780472"/>
            <a:ext cx="1143000" cy="1477328"/>
            <a:chOff x="1219200" y="3780472"/>
            <a:chExt cx="1143000" cy="1477328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2878FF-0B9A-3ABF-1D26-DEE50CFB13E2}"/>
                </a:ext>
              </a:extLst>
            </p:cNvPr>
            <p:cNvSpPr/>
            <p:nvPr/>
          </p:nvSpPr>
          <p:spPr>
            <a:xfrm>
              <a:off x="1219200" y="3780472"/>
              <a:ext cx="1143000" cy="1477328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DE3C78F-D117-FEF1-7A8B-E07F581EBABF}"/>
                </a:ext>
              </a:extLst>
            </p:cNvPr>
            <p:cNvCxnSpPr/>
            <p:nvPr/>
          </p:nvCxnSpPr>
          <p:spPr>
            <a:xfrm>
              <a:off x="1219200" y="40386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0214373-9E5A-F996-9A5A-B1C80723C192}"/>
                </a:ext>
              </a:extLst>
            </p:cNvPr>
            <p:cNvCxnSpPr/>
            <p:nvPr/>
          </p:nvCxnSpPr>
          <p:spPr>
            <a:xfrm>
              <a:off x="1219200" y="43434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A6634B2-FB05-90EA-BC91-CAB6131470EC}"/>
                </a:ext>
              </a:extLst>
            </p:cNvPr>
            <p:cNvCxnSpPr/>
            <p:nvPr/>
          </p:nvCxnSpPr>
          <p:spPr>
            <a:xfrm>
              <a:off x="1219200" y="46482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D595E0B9-2884-EB9E-4221-D6D8E38FF6DE}"/>
                </a:ext>
              </a:extLst>
            </p:cNvPr>
            <p:cNvCxnSpPr/>
            <p:nvPr/>
          </p:nvCxnSpPr>
          <p:spPr>
            <a:xfrm>
              <a:off x="1219200" y="4953000"/>
              <a:ext cx="1143000" cy="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E776724-C680-AF68-DEAA-1854390D6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stCxn id="15" idx="1"/>
          </p:cNvCxnSpPr>
          <p:nvPr/>
        </p:nvCxnSpPr>
        <p:spPr>
          <a:xfrm flipH="1" flipV="1">
            <a:off x="1981200" y="3200400"/>
            <a:ext cx="2524344" cy="2504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D37C616-621F-9CA6-A018-41D710654E85}"/>
              </a:ext>
            </a:extLst>
          </p:cNvPr>
          <p:cNvSpPr txBox="1"/>
          <p:nvPr/>
        </p:nvSpPr>
        <p:spPr>
          <a:xfrm>
            <a:off x="1447800" y="5402732"/>
            <a:ext cx="71149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RETURN instruction pops the return address from the stack and stores it in the program counter.  Control returns to The main program.</a:t>
            </a:r>
          </a:p>
        </p:txBody>
      </p:sp>
    </p:spTree>
    <p:extLst>
      <p:ext uri="{BB962C8B-B14F-4D97-AF65-F5344CB8AC3E}">
        <p14:creationId xmlns:p14="http://schemas.microsoft.com/office/powerpoint/2010/main" val="223304770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ksu_22_4x3">
  <a:themeElements>
    <a:clrScheme name="KSU">
      <a:dk1>
        <a:srgbClr val="000000"/>
      </a:dk1>
      <a:lt1>
        <a:srgbClr val="FFFFFF"/>
      </a:lt1>
      <a:dk2>
        <a:srgbClr val="B0B3B2"/>
      </a:dk2>
      <a:lt2>
        <a:srgbClr val="FFFFFF"/>
      </a:lt2>
      <a:accent1>
        <a:srgbClr val="FFC629"/>
      </a:accent1>
      <a:accent2>
        <a:srgbClr val="B0B3B2"/>
      </a:accent2>
      <a:accent3>
        <a:srgbClr val="FFFFFF"/>
      </a:accent3>
      <a:accent4>
        <a:srgbClr val="000000"/>
      </a:accent4>
      <a:accent5>
        <a:srgbClr val="FFC629"/>
      </a:accent5>
      <a:accent6>
        <a:srgbClr val="C00000"/>
      </a:accent6>
      <a:hlink>
        <a:srgbClr val="3333CC"/>
      </a:hlink>
      <a:folHlink>
        <a:srgbClr val="2D2DB9"/>
      </a:folHlink>
    </a:clrScheme>
    <a:fontScheme name="KSU">
      <a:majorFont>
        <a:latin typeface="Montserrat"/>
        <a:ea typeface=""/>
        <a:cs typeface="Droid Sans"/>
      </a:majorFont>
      <a:minorFont>
        <a:latin typeface="Source Serif Pro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0_ksu_geo_4x3.potx" id="{C99576D0-D04B-4F4D-9122-9DC5B76C189F}" vid="{661FA2CA-3CEF-447A-B0D6-C70C8BDF25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00_ksu_geo_4x3</Template>
  <TotalTime>324</TotalTime>
  <Words>2585</Words>
  <Application>Microsoft Office PowerPoint</Application>
  <PresentationFormat>On-screen Show (4:3)</PresentationFormat>
  <Paragraphs>422</Paragraphs>
  <Slides>69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ksu_22_4x3</vt:lpstr>
      <vt:lpstr>IT 3123 Hardware and Software Concepts</vt:lpstr>
      <vt:lpstr>Announcements</vt:lpstr>
      <vt:lpstr>Stacks Revisited</vt:lpstr>
      <vt:lpstr>Stacks Revisited</vt:lpstr>
      <vt:lpstr>Stacks Revisited</vt:lpstr>
      <vt:lpstr>Stacks Revisited</vt:lpstr>
      <vt:lpstr>Stacks Revisited</vt:lpstr>
      <vt:lpstr>Stacks Revisited</vt:lpstr>
      <vt:lpstr>Stacks Revisited</vt:lpstr>
      <vt:lpstr>Addressing Modes</vt:lpstr>
      <vt:lpstr>Addressing Modes for Data</vt:lpstr>
      <vt:lpstr>Base-Displacement</vt:lpstr>
      <vt:lpstr>Indirect Addressing</vt:lpstr>
      <vt:lpstr>Indexed Addressing</vt:lpstr>
      <vt:lpstr>Immediate Addressing</vt:lpstr>
      <vt:lpstr>Addressing for Flow of Control</vt:lpstr>
      <vt:lpstr>Indirect Addressing for  Flow of Control</vt:lpstr>
      <vt:lpstr>Improving Performance</vt:lpstr>
      <vt:lpstr>Increasing Complexity</vt:lpstr>
      <vt:lpstr>Analysis</vt:lpstr>
      <vt:lpstr>Reduced Instruction Set Computers (RISC)</vt:lpstr>
      <vt:lpstr>Reduced Instruction-Set Computers</vt:lpstr>
      <vt:lpstr>RISC Instruction Formats</vt:lpstr>
      <vt:lpstr>RISC Features</vt:lpstr>
      <vt:lpstr>Hardware and Software</vt:lpstr>
      <vt:lpstr>Microprogrammed Implementation</vt:lpstr>
      <vt:lpstr>Hardware Implementation</vt:lpstr>
      <vt:lpstr>Complex Instruction-Set Computers</vt:lpstr>
      <vt:lpstr>CISC Instruction Formats</vt:lpstr>
      <vt:lpstr>CISC Architecture</vt:lpstr>
      <vt:lpstr>Limitations of CISC Architecture</vt:lpstr>
      <vt:lpstr>CISC vs. RISC Processing</vt:lpstr>
      <vt:lpstr>Speeding Up Procedure Calls</vt:lpstr>
      <vt:lpstr>Circular Register Buffer (RISC)</vt:lpstr>
      <vt:lpstr>Circular Register Buffer After Procedure Call</vt:lpstr>
      <vt:lpstr>CISC vs. RISC  Performance Comparison</vt:lpstr>
      <vt:lpstr>Current and Emerging Trends</vt:lpstr>
      <vt:lpstr>Modern CPU Processing Methods</vt:lpstr>
      <vt:lpstr>Separate Fetch-Execute Units</vt:lpstr>
      <vt:lpstr>Alternative CPU Organization</vt:lpstr>
      <vt:lpstr>Assembly Lines</vt:lpstr>
      <vt:lpstr>Instruction Pipelining</vt:lpstr>
      <vt:lpstr>Branch Problem Solutions</vt:lpstr>
      <vt:lpstr>Pipelining Example</vt:lpstr>
      <vt:lpstr>Superscalar Processing</vt:lpstr>
      <vt:lpstr>Superscalar CPU Block Diagram</vt:lpstr>
      <vt:lpstr>Scalar vs. Superscalar Processing</vt:lpstr>
      <vt:lpstr>Superscalar Issues</vt:lpstr>
      <vt:lpstr>Definitions</vt:lpstr>
      <vt:lpstr>Multiprocessing</vt:lpstr>
      <vt:lpstr>Tightly Coupled Systems</vt:lpstr>
      <vt:lpstr>Tightly-Coupled Systems</vt:lpstr>
      <vt:lpstr>Master-Slave Multiprocessing</vt:lpstr>
      <vt:lpstr>Master-Slave Multiprocessing</vt:lpstr>
      <vt:lpstr>Symmetric Multiprocessing</vt:lpstr>
      <vt:lpstr>Loosely-Coupled Systems</vt:lpstr>
      <vt:lpstr>Shared-Nothing Model</vt:lpstr>
      <vt:lpstr>Shared Nothing Model</vt:lpstr>
      <vt:lpstr>Shared Disk Model</vt:lpstr>
      <vt:lpstr>Shared Disk Model</vt:lpstr>
      <vt:lpstr>Advantages of Clusters</vt:lpstr>
      <vt:lpstr>Beowulf Clusters</vt:lpstr>
      <vt:lpstr>Beowulf Clusters</vt:lpstr>
      <vt:lpstr>Blade Computer</vt:lpstr>
      <vt:lpstr>Blade and Rack Configuration</vt:lpstr>
      <vt:lpstr>High Performance Computing</vt:lpstr>
      <vt:lpstr>Networks vs. Clusters</vt:lpstr>
      <vt:lpstr>Parallel Computers</vt:lpstr>
      <vt:lpstr>Questions</vt:lpstr>
    </vt:vector>
  </TitlesOfParts>
  <Company>Kennesaw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3123 Hardware and Software Concepts</dc:title>
  <dc:creator>Bob Brown</dc:creator>
  <cp:lastModifiedBy>Bob Brown</cp:lastModifiedBy>
  <cp:revision>206</cp:revision>
  <dcterms:created xsi:type="dcterms:W3CDTF">2022-12-15T18:36:54Z</dcterms:created>
  <dcterms:modified xsi:type="dcterms:W3CDTF">2023-05-13T17:53:25Z</dcterms:modified>
</cp:coreProperties>
</file>