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Lst>
  <p:notesMasterIdLst>
    <p:notesMasterId r:id="rId58"/>
  </p:notesMasterIdLst>
  <p:sldIdLst>
    <p:sldId id="256" r:id="rId2"/>
    <p:sldId id="303" r:id="rId3"/>
    <p:sldId id="259" r:id="rId4"/>
    <p:sldId id="260" r:id="rId5"/>
    <p:sldId id="261" r:id="rId6"/>
    <p:sldId id="262" r:id="rId7"/>
    <p:sldId id="263" r:id="rId8"/>
    <p:sldId id="264" r:id="rId9"/>
    <p:sldId id="265" r:id="rId10"/>
    <p:sldId id="266" r:id="rId11"/>
    <p:sldId id="267" r:id="rId12"/>
    <p:sldId id="268" r:id="rId13"/>
    <p:sldId id="269" r:id="rId14"/>
    <p:sldId id="271" r:id="rId15"/>
    <p:sldId id="272" r:id="rId16"/>
    <p:sldId id="273" r:id="rId17"/>
    <p:sldId id="274" r:id="rId18"/>
    <p:sldId id="275" r:id="rId19"/>
    <p:sldId id="276" r:id="rId20"/>
    <p:sldId id="277" r:id="rId21"/>
    <p:sldId id="278" r:id="rId22"/>
    <p:sldId id="290" r:id="rId23"/>
    <p:sldId id="288" r:id="rId24"/>
    <p:sldId id="291" r:id="rId25"/>
    <p:sldId id="304" r:id="rId26"/>
    <p:sldId id="292" r:id="rId27"/>
    <p:sldId id="293" r:id="rId28"/>
    <p:sldId id="294" r:id="rId29"/>
    <p:sldId id="305" r:id="rId30"/>
    <p:sldId id="310" r:id="rId31"/>
    <p:sldId id="311" r:id="rId32"/>
    <p:sldId id="312" r:id="rId33"/>
    <p:sldId id="313" r:id="rId34"/>
    <p:sldId id="295" r:id="rId35"/>
    <p:sldId id="306" r:id="rId36"/>
    <p:sldId id="296" r:id="rId37"/>
    <p:sldId id="314" r:id="rId38"/>
    <p:sldId id="302" r:id="rId39"/>
    <p:sldId id="297" r:id="rId40"/>
    <p:sldId id="298" r:id="rId41"/>
    <p:sldId id="299" r:id="rId42"/>
    <p:sldId id="300" r:id="rId43"/>
    <p:sldId id="301" r:id="rId44"/>
    <p:sldId id="315" r:id="rId45"/>
    <p:sldId id="279" r:id="rId46"/>
    <p:sldId id="280" r:id="rId47"/>
    <p:sldId id="307" r:id="rId48"/>
    <p:sldId id="281" r:id="rId49"/>
    <p:sldId id="282" r:id="rId50"/>
    <p:sldId id="308" r:id="rId51"/>
    <p:sldId id="283" r:id="rId52"/>
    <p:sldId id="284" r:id="rId53"/>
    <p:sldId id="285" r:id="rId54"/>
    <p:sldId id="309" r:id="rId55"/>
    <p:sldId id="287" r:id="rId56"/>
    <p:sldId id="258" r:id="rId57"/>
  </p:sldIdLst>
  <p:sldSz cx="9144000" cy="6858000" type="screen4x3"/>
  <p:notesSz cx="6858000" cy="9144000"/>
  <p:embeddedFontLst>
    <p:embeddedFont>
      <p:font typeface="Arial Unicode MS" panose="020B0604020202020204" charset="-128"/>
      <p:regular r:id="rId59"/>
    </p:embeddedFont>
    <p:embeddedFont>
      <p:font typeface="Arial Narrow" panose="020B0604020202020204" charset="0"/>
      <p:regular r:id="rId60"/>
      <p:bold r:id="rId61"/>
      <p:italic r:id="rId62"/>
      <p:boldItalic r:id="rId63"/>
    </p:embeddedFont>
    <p:embeddedFont>
      <p:font typeface="Book Antiqua" panose="020B0604020202020204" charset="0"/>
      <p:regular r:id="rId64"/>
      <p:bold r:id="rId65"/>
      <p:italic r:id="rId66"/>
      <p:boldItalic r:id="rId67"/>
    </p:embeddedFont>
    <p:embeddedFont>
      <p:font typeface="Calibri" panose="020F0502020204030204" pitchFamily="34" charset="0"/>
      <p:regular r:id="rId68"/>
      <p:bold r:id="rId69"/>
      <p:italic r:id="rId70"/>
      <p:boldItalic r:id="rId71"/>
    </p:embeddedFont>
    <p:embeddedFont>
      <p:font typeface="Comic Sans MS" panose="030F0702030302020204" pitchFamily="66" charset="0"/>
      <p:regular r:id="rId72"/>
      <p:bold r:id="rId73"/>
      <p:italic r:id="rId74"/>
      <p:boldItalic r:id="rId75"/>
    </p:embeddedFont>
    <p:embeddedFont>
      <p:font typeface="Montserrat" panose="020B0604020202020204" charset="0"/>
      <p:regular r:id="rId76"/>
      <p:bold r:id="rId77"/>
      <p:italic r:id="rId78"/>
      <p:boldItalic r:id="rId79"/>
    </p:embeddedFont>
    <p:embeddedFont>
      <p:font typeface="Source Serif Pro" panose="020B0604020202020204" charset="0"/>
      <p:regular r:id="rId80"/>
      <p:bold r:id="rId81"/>
      <p:italic r:id="rId82"/>
      <p:boldItalic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737DB8-B3FF-BBF6-991F-20CAF206CBD2}" v="92" dt="2023-04-20T21:48:49.121"/>
    <p1510:client id="{5CA0F9B3-4D65-470F-EAD7-DAE6478466A0}" v="20" dt="2023-04-21T14:56:01.772"/>
    <p1510:client id="{7D7096AB-269F-3C88-68E4-47733D37140F}" v="8" dt="2023-04-24T00:01:33.980"/>
    <p1510:client id="{831CF4F8-18F7-F84C-3A69-CECB51EF0CEB}" v="288" dt="2023-05-13T17:37:06.616"/>
    <p1510:client id="{AF2335FA-B4DC-4BEE-ACB5-7C3F0606526A}" v="82" dt="2023-04-20T15:16:07.4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8.fntdata"/><Relationship Id="rId87" Type="http://schemas.openxmlformats.org/officeDocument/2006/relationships/tableStyles" Target="tableStyles.xml"/><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ald Privitera" userId="S::dprivit2@kennesaw.edu::b19266b5-85bb-4cd7-abc7-9d22c2c9327d" providerId="AD" clId="Web-{7D7096AB-269F-3C88-68E4-47733D37140F}"/>
    <pc:docChg chg="modSld">
      <pc:chgData name="Donald Privitera" userId="S::dprivit2@kennesaw.edu::b19266b5-85bb-4cd7-abc7-9d22c2c9327d" providerId="AD" clId="Web-{7D7096AB-269F-3C88-68E4-47733D37140F}" dt="2023-04-24T00:01:33.980" v="7" actId="14100"/>
      <pc:docMkLst>
        <pc:docMk/>
      </pc:docMkLst>
      <pc:sldChg chg="addSp delSp modSp">
        <pc:chgData name="Donald Privitera" userId="S::dprivit2@kennesaw.edu::b19266b5-85bb-4cd7-abc7-9d22c2c9327d" providerId="AD" clId="Web-{7D7096AB-269F-3C88-68E4-47733D37140F}" dt="2023-04-24T00:01:33.980" v="7" actId="14100"/>
        <pc:sldMkLst>
          <pc:docMk/>
          <pc:sldMk cId="2402896296" sldId="275"/>
        </pc:sldMkLst>
        <pc:picChg chg="add mod modCrop">
          <ac:chgData name="Donald Privitera" userId="S::dprivit2@kennesaw.edu::b19266b5-85bb-4cd7-abc7-9d22c2c9327d" providerId="AD" clId="Web-{7D7096AB-269F-3C88-68E4-47733D37140F}" dt="2023-04-24T00:01:33.980" v="7" actId="14100"/>
          <ac:picMkLst>
            <pc:docMk/>
            <pc:sldMk cId="2402896296" sldId="275"/>
            <ac:picMk id="2" creationId="{17B77D78-5CB0-6D1F-348F-0CCF3AB86D1C}"/>
          </ac:picMkLst>
        </pc:picChg>
        <pc:picChg chg="del">
          <ac:chgData name="Donald Privitera" userId="S::dprivit2@kennesaw.edu::b19266b5-85bb-4cd7-abc7-9d22c2c9327d" providerId="AD" clId="Web-{7D7096AB-269F-3C88-68E4-47733D37140F}" dt="2023-04-23T23:59:45.961" v="0"/>
          <ac:picMkLst>
            <pc:docMk/>
            <pc:sldMk cId="2402896296" sldId="275"/>
            <ac:picMk id="5" creationId="{BC9ED962-14A9-F517-846D-592CFA68BBBC}"/>
          </ac:picMkLst>
        </pc:picChg>
      </pc:sldChg>
    </pc:docChg>
  </pc:docChgLst>
  <pc:docChgLst>
    <pc:chgData name="Donald Privitera" userId="S::dprivit2@kennesaw.edu::b19266b5-85bb-4cd7-abc7-9d22c2c9327d" providerId="AD" clId="Web-{831CF4F8-18F7-F84C-3A69-CECB51EF0CEB}"/>
    <pc:docChg chg="modSld">
      <pc:chgData name="Donald Privitera" userId="S::dprivit2@kennesaw.edu::b19266b5-85bb-4cd7-abc7-9d22c2c9327d" providerId="AD" clId="Web-{831CF4F8-18F7-F84C-3A69-CECB51EF0CEB}" dt="2023-05-13T17:37:06.616" v="287"/>
      <pc:docMkLst>
        <pc:docMk/>
      </pc:docMkLst>
      <pc:sldChg chg="modSp">
        <pc:chgData name="Donald Privitera" userId="S::dprivit2@kennesaw.edu::b19266b5-85bb-4cd7-abc7-9d22c2c9327d" providerId="AD" clId="Web-{831CF4F8-18F7-F84C-3A69-CECB51EF0CEB}" dt="2023-05-13T17:05:22.490" v="0"/>
        <pc:sldMkLst>
          <pc:docMk/>
          <pc:sldMk cId="3095576246" sldId="256"/>
        </pc:sldMkLst>
        <pc:grpChg chg="mod">
          <ac:chgData name="Donald Privitera" userId="S::dprivit2@kennesaw.edu::b19266b5-85bb-4cd7-abc7-9d22c2c9327d" providerId="AD" clId="Web-{831CF4F8-18F7-F84C-3A69-CECB51EF0CEB}" dt="2023-05-13T17:05:22.490" v="0"/>
          <ac:grpSpMkLst>
            <pc:docMk/>
            <pc:sldMk cId="3095576246" sldId="256"/>
            <ac:grpSpMk id="4" creationId="{70D8C064-1CA3-4C25-7F82-CD093C8EE46A}"/>
          </ac:grpSpMkLst>
        </pc:grpChg>
      </pc:sldChg>
      <pc:sldChg chg="modSp">
        <pc:chgData name="Donald Privitera" userId="S::dprivit2@kennesaw.edu::b19266b5-85bb-4cd7-abc7-9d22c2c9327d" providerId="AD" clId="Web-{831CF4F8-18F7-F84C-3A69-CECB51EF0CEB}" dt="2023-05-13T17:05:55.928" v="9"/>
        <pc:sldMkLst>
          <pc:docMk/>
          <pc:sldMk cId="3433445128" sldId="259"/>
        </pc:sldMkLst>
        <pc:spChg chg="mod">
          <ac:chgData name="Donald Privitera" userId="S::dprivit2@kennesaw.edu::b19266b5-85bb-4cd7-abc7-9d22c2c9327d" providerId="AD" clId="Web-{831CF4F8-18F7-F84C-3A69-CECB51EF0CEB}" dt="2023-05-13T17:05:29.881" v="1"/>
          <ac:spMkLst>
            <pc:docMk/>
            <pc:sldMk cId="3433445128" sldId="259"/>
            <ac:spMk id="2" creationId="{00000000-0000-0000-0000-000000000000}"/>
          </ac:spMkLst>
        </pc:spChg>
        <pc:spChg chg="mod">
          <ac:chgData name="Donald Privitera" userId="S::dprivit2@kennesaw.edu::b19266b5-85bb-4cd7-abc7-9d22c2c9327d" providerId="AD" clId="Web-{831CF4F8-18F7-F84C-3A69-CECB51EF0CEB}" dt="2023-05-13T17:05:49.038" v="7"/>
          <ac:spMkLst>
            <pc:docMk/>
            <pc:sldMk cId="3433445128" sldId="259"/>
            <ac:spMk id="4" creationId="{4185C92E-FE27-2889-90C9-E4DCC7CEFC13}"/>
          </ac:spMkLst>
        </pc:spChg>
        <pc:spChg chg="mod">
          <ac:chgData name="Donald Privitera" userId="S::dprivit2@kennesaw.edu::b19266b5-85bb-4cd7-abc7-9d22c2c9327d" providerId="AD" clId="Web-{831CF4F8-18F7-F84C-3A69-CECB51EF0CEB}" dt="2023-05-13T17:05:32.819" v="2"/>
          <ac:spMkLst>
            <pc:docMk/>
            <pc:sldMk cId="3433445128" sldId="259"/>
            <ac:spMk id="5" creationId="{00000000-0000-0000-0000-000000000000}"/>
          </ac:spMkLst>
        </pc:spChg>
        <pc:spChg chg="mod">
          <ac:chgData name="Donald Privitera" userId="S::dprivit2@kennesaw.edu::b19266b5-85bb-4cd7-abc7-9d22c2c9327d" providerId="AD" clId="Web-{831CF4F8-18F7-F84C-3A69-CECB51EF0CEB}" dt="2023-05-13T17:05:36.131" v="3"/>
          <ac:spMkLst>
            <pc:docMk/>
            <pc:sldMk cId="3433445128" sldId="259"/>
            <ac:spMk id="6" creationId="{00000000-0000-0000-0000-000000000000}"/>
          </ac:spMkLst>
        </pc:spChg>
        <pc:spChg chg="mod">
          <ac:chgData name="Donald Privitera" userId="S::dprivit2@kennesaw.edu::b19266b5-85bb-4cd7-abc7-9d22c2c9327d" providerId="AD" clId="Web-{831CF4F8-18F7-F84C-3A69-CECB51EF0CEB}" dt="2023-05-13T17:05:39.506" v="4"/>
          <ac:spMkLst>
            <pc:docMk/>
            <pc:sldMk cId="3433445128" sldId="259"/>
            <ac:spMk id="7" creationId="{00000000-0000-0000-0000-000000000000}"/>
          </ac:spMkLst>
        </pc:spChg>
        <pc:spChg chg="mod">
          <ac:chgData name="Donald Privitera" userId="S::dprivit2@kennesaw.edu::b19266b5-85bb-4cd7-abc7-9d22c2c9327d" providerId="AD" clId="Web-{831CF4F8-18F7-F84C-3A69-CECB51EF0CEB}" dt="2023-05-13T17:05:42.522" v="5"/>
          <ac:spMkLst>
            <pc:docMk/>
            <pc:sldMk cId="3433445128" sldId="259"/>
            <ac:spMk id="8" creationId="{00000000-0000-0000-0000-000000000000}"/>
          </ac:spMkLst>
        </pc:spChg>
        <pc:spChg chg="mod">
          <ac:chgData name="Donald Privitera" userId="S::dprivit2@kennesaw.edu::b19266b5-85bb-4cd7-abc7-9d22c2c9327d" providerId="AD" clId="Web-{831CF4F8-18F7-F84C-3A69-CECB51EF0CEB}" dt="2023-05-13T17:05:45.725" v="6"/>
          <ac:spMkLst>
            <pc:docMk/>
            <pc:sldMk cId="3433445128" sldId="259"/>
            <ac:spMk id="9" creationId="{00000000-0000-0000-0000-000000000000}"/>
          </ac:spMkLst>
        </pc:spChg>
        <pc:grpChg chg="mod">
          <ac:chgData name="Donald Privitera" userId="S::dprivit2@kennesaw.edu::b19266b5-85bb-4cd7-abc7-9d22c2c9327d" providerId="AD" clId="Web-{831CF4F8-18F7-F84C-3A69-CECB51EF0CEB}" dt="2023-05-13T17:05:55.928" v="9"/>
          <ac:grpSpMkLst>
            <pc:docMk/>
            <pc:sldMk cId="3433445128" sldId="259"/>
            <ac:grpSpMk id="11" creationId="{72C2F9E4-9394-5B50-5F1B-3CE3EE9856D3}"/>
          </ac:grpSpMkLst>
        </pc:grpChg>
        <pc:cxnChg chg="mod">
          <ac:chgData name="Donald Privitera" userId="S::dprivit2@kennesaw.edu::b19266b5-85bb-4cd7-abc7-9d22c2c9327d" providerId="AD" clId="Web-{831CF4F8-18F7-F84C-3A69-CECB51EF0CEB}" dt="2023-05-13T17:05:52.507" v="8"/>
          <ac:cxnSpMkLst>
            <pc:docMk/>
            <pc:sldMk cId="3433445128" sldId="259"/>
            <ac:cxnSpMk id="10" creationId="{7CE71166-A059-F85F-315C-AF9E111DBA15}"/>
          </ac:cxnSpMkLst>
        </pc:cxnChg>
      </pc:sldChg>
      <pc:sldChg chg="modSp">
        <pc:chgData name="Donald Privitera" userId="S::dprivit2@kennesaw.edu::b19266b5-85bb-4cd7-abc7-9d22c2c9327d" providerId="AD" clId="Web-{831CF4F8-18F7-F84C-3A69-CECB51EF0CEB}" dt="2023-05-13T17:06:47.695" v="21"/>
        <pc:sldMkLst>
          <pc:docMk/>
          <pc:sldMk cId="3893224776" sldId="260"/>
        </pc:sldMkLst>
        <pc:spChg chg="mod">
          <ac:chgData name="Donald Privitera" userId="S::dprivit2@kennesaw.edu::b19266b5-85bb-4cd7-abc7-9d22c2c9327d" providerId="AD" clId="Web-{831CF4F8-18F7-F84C-3A69-CECB51EF0CEB}" dt="2023-05-13T17:06:47.695" v="21"/>
          <ac:spMkLst>
            <pc:docMk/>
            <pc:sldMk cId="3893224776" sldId="260"/>
            <ac:spMk id="3" creationId="{7285905C-E0D2-F40A-45FD-7E840231CEBF}"/>
          </ac:spMkLst>
        </pc:spChg>
        <pc:spChg chg="mod">
          <ac:chgData name="Donald Privitera" userId="S::dprivit2@kennesaw.edu::b19266b5-85bb-4cd7-abc7-9d22c2c9327d" providerId="AD" clId="Web-{831CF4F8-18F7-F84C-3A69-CECB51EF0CEB}" dt="2023-05-13T17:06:09.991" v="12"/>
          <ac:spMkLst>
            <pc:docMk/>
            <pc:sldMk cId="3893224776" sldId="260"/>
            <ac:spMk id="29719" creationId="{00000000-0000-0000-0000-000000000000}"/>
          </ac:spMkLst>
        </pc:spChg>
        <pc:spChg chg="mod">
          <ac:chgData name="Donald Privitera" userId="S::dprivit2@kennesaw.edu::b19266b5-85bb-4cd7-abc7-9d22c2c9327d" providerId="AD" clId="Web-{831CF4F8-18F7-F84C-3A69-CECB51EF0CEB}" dt="2023-05-13T17:06:16.913" v="14"/>
          <ac:spMkLst>
            <pc:docMk/>
            <pc:sldMk cId="3893224776" sldId="260"/>
            <ac:spMk id="29721" creationId="{00000000-0000-0000-0000-000000000000}"/>
          </ac:spMkLst>
        </pc:spChg>
        <pc:spChg chg="mod">
          <ac:chgData name="Donald Privitera" userId="S::dprivit2@kennesaw.edu::b19266b5-85bb-4cd7-abc7-9d22c2c9327d" providerId="AD" clId="Web-{831CF4F8-18F7-F84C-3A69-CECB51EF0CEB}" dt="2023-05-13T17:06:27.507" v="16"/>
          <ac:spMkLst>
            <pc:docMk/>
            <pc:sldMk cId="3893224776" sldId="260"/>
            <ac:spMk id="29728" creationId="{00000000-0000-0000-0000-000000000000}"/>
          </ac:spMkLst>
        </pc:spChg>
        <pc:spChg chg="mod">
          <ac:chgData name="Donald Privitera" userId="S::dprivit2@kennesaw.edu::b19266b5-85bb-4cd7-abc7-9d22c2c9327d" providerId="AD" clId="Web-{831CF4F8-18F7-F84C-3A69-CECB51EF0CEB}" dt="2023-05-13T17:06:20.413" v="15"/>
          <ac:spMkLst>
            <pc:docMk/>
            <pc:sldMk cId="3893224776" sldId="260"/>
            <ac:spMk id="29732" creationId="{00000000-0000-0000-0000-000000000000}"/>
          </ac:spMkLst>
        </pc:spChg>
        <pc:spChg chg="mod">
          <ac:chgData name="Donald Privitera" userId="S::dprivit2@kennesaw.edu::b19266b5-85bb-4cd7-abc7-9d22c2c9327d" providerId="AD" clId="Web-{831CF4F8-18F7-F84C-3A69-CECB51EF0CEB}" dt="2023-05-13T17:06:13.882" v="13"/>
          <ac:spMkLst>
            <pc:docMk/>
            <pc:sldMk cId="3893224776" sldId="260"/>
            <ac:spMk id="29734" creationId="{00000000-0000-0000-0000-000000000000}"/>
          </ac:spMkLst>
        </pc:spChg>
        <pc:spChg chg="mod">
          <ac:chgData name="Donald Privitera" userId="S::dprivit2@kennesaw.edu::b19266b5-85bb-4cd7-abc7-9d22c2c9327d" providerId="AD" clId="Web-{831CF4F8-18F7-F84C-3A69-CECB51EF0CEB}" dt="2023-05-13T17:06:04.632" v="11"/>
          <ac:spMkLst>
            <pc:docMk/>
            <pc:sldMk cId="3893224776" sldId="260"/>
            <ac:spMk id="29736" creationId="{00000000-0000-0000-0000-000000000000}"/>
          </ac:spMkLst>
        </pc:spChg>
        <pc:grpChg chg="mod">
          <ac:chgData name="Donald Privitera" userId="S::dprivit2@kennesaw.edu::b19266b5-85bb-4cd7-abc7-9d22c2c9327d" providerId="AD" clId="Web-{831CF4F8-18F7-F84C-3A69-CECB51EF0CEB}" dt="2023-05-13T17:06:01.569" v="10"/>
          <ac:grpSpMkLst>
            <pc:docMk/>
            <pc:sldMk cId="3893224776" sldId="260"/>
            <ac:grpSpMk id="29717" creationId="{00000000-0000-0000-0000-000000000000}"/>
          </ac:grpSpMkLst>
        </pc:grpChg>
        <pc:cxnChg chg="mod">
          <ac:chgData name="Donald Privitera" userId="S::dprivit2@kennesaw.edu::b19266b5-85bb-4cd7-abc7-9d22c2c9327d" providerId="AD" clId="Web-{831CF4F8-18F7-F84C-3A69-CECB51EF0CEB}" dt="2023-05-13T17:06:34.148" v="17"/>
          <ac:cxnSpMkLst>
            <pc:docMk/>
            <pc:sldMk cId="3893224776" sldId="260"/>
            <ac:cxnSpMk id="5" creationId="{00000000-0000-0000-0000-000000000000}"/>
          </ac:cxnSpMkLst>
        </pc:cxnChg>
        <pc:cxnChg chg="mod">
          <ac:chgData name="Donald Privitera" userId="S::dprivit2@kennesaw.edu::b19266b5-85bb-4cd7-abc7-9d22c2c9327d" providerId="AD" clId="Web-{831CF4F8-18F7-F84C-3A69-CECB51EF0CEB}" dt="2023-05-13T17:06:36.929" v="18"/>
          <ac:cxnSpMkLst>
            <pc:docMk/>
            <pc:sldMk cId="3893224776" sldId="260"/>
            <ac:cxnSpMk id="8" creationId="{00000000-0000-0000-0000-000000000000}"/>
          </ac:cxnSpMkLst>
        </pc:cxnChg>
        <pc:cxnChg chg="mod">
          <ac:chgData name="Donald Privitera" userId="S::dprivit2@kennesaw.edu::b19266b5-85bb-4cd7-abc7-9d22c2c9327d" providerId="AD" clId="Web-{831CF4F8-18F7-F84C-3A69-CECB51EF0CEB}" dt="2023-05-13T17:06:39.851" v="19"/>
          <ac:cxnSpMkLst>
            <pc:docMk/>
            <pc:sldMk cId="3893224776" sldId="260"/>
            <ac:cxnSpMk id="10" creationId="{00000000-0000-0000-0000-000000000000}"/>
          </ac:cxnSpMkLst>
        </pc:cxnChg>
        <pc:cxnChg chg="mod">
          <ac:chgData name="Donald Privitera" userId="S::dprivit2@kennesaw.edu::b19266b5-85bb-4cd7-abc7-9d22c2c9327d" providerId="AD" clId="Web-{831CF4F8-18F7-F84C-3A69-CECB51EF0CEB}" dt="2023-05-13T17:06:42.961" v="20"/>
          <ac:cxnSpMkLst>
            <pc:docMk/>
            <pc:sldMk cId="3893224776" sldId="260"/>
            <ac:cxnSpMk id="12" creationId="{00000000-0000-0000-0000-000000000000}"/>
          </ac:cxnSpMkLst>
        </pc:cxnChg>
      </pc:sldChg>
      <pc:sldChg chg="modSp">
        <pc:chgData name="Donald Privitera" userId="S::dprivit2@kennesaw.edu::b19266b5-85bb-4cd7-abc7-9d22c2c9327d" providerId="AD" clId="Web-{831CF4F8-18F7-F84C-3A69-CECB51EF0CEB}" dt="2023-05-13T17:06:57.195" v="23"/>
        <pc:sldMkLst>
          <pc:docMk/>
          <pc:sldMk cId="4142475161" sldId="264"/>
        </pc:sldMkLst>
        <pc:spChg chg="mod">
          <ac:chgData name="Donald Privitera" userId="S::dprivit2@kennesaw.edu::b19266b5-85bb-4cd7-abc7-9d22c2c9327d" providerId="AD" clId="Web-{831CF4F8-18F7-F84C-3A69-CECB51EF0CEB}" dt="2023-05-13T17:06:53.867" v="22"/>
          <ac:spMkLst>
            <pc:docMk/>
            <pc:sldMk cId="4142475161" sldId="264"/>
            <ac:spMk id="6" creationId="{00000000-0000-0000-0000-000000000000}"/>
          </ac:spMkLst>
        </pc:spChg>
        <pc:spChg chg="mod">
          <ac:chgData name="Donald Privitera" userId="S::dprivit2@kennesaw.edu::b19266b5-85bb-4cd7-abc7-9d22c2c9327d" providerId="AD" clId="Web-{831CF4F8-18F7-F84C-3A69-CECB51EF0CEB}" dt="2023-05-13T17:06:57.195" v="23"/>
          <ac:spMkLst>
            <pc:docMk/>
            <pc:sldMk cId="4142475161" sldId="264"/>
            <ac:spMk id="7" creationId="{00000000-0000-0000-0000-000000000000}"/>
          </ac:spMkLst>
        </pc:spChg>
      </pc:sldChg>
      <pc:sldChg chg="modSp">
        <pc:chgData name="Donald Privitera" userId="S::dprivit2@kennesaw.edu::b19266b5-85bb-4cd7-abc7-9d22c2c9327d" providerId="AD" clId="Web-{831CF4F8-18F7-F84C-3A69-CECB51EF0CEB}" dt="2023-05-13T17:07:15.571" v="25"/>
        <pc:sldMkLst>
          <pc:docMk/>
          <pc:sldMk cId="652004346" sldId="265"/>
        </pc:sldMkLst>
        <pc:grpChg chg="mod">
          <ac:chgData name="Donald Privitera" userId="S::dprivit2@kennesaw.edu::b19266b5-85bb-4cd7-abc7-9d22c2c9327d" providerId="AD" clId="Web-{831CF4F8-18F7-F84C-3A69-CECB51EF0CEB}" dt="2023-05-13T17:07:12.477" v="24"/>
          <ac:grpSpMkLst>
            <pc:docMk/>
            <pc:sldMk cId="652004346" sldId="265"/>
            <ac:grpSpMk id="2" creationId="{00000000-0000-0000-0000-000000000000}"/>
          </ac:grpSpMkLst>
        </pc:grpChg>
        <pc:grpChg chg="mod">
          <ac:chgData name="Donald Privitera" userId="S::dprivit2@kennesaw.edu::b19266b5-85bb-4cd7-abc7-9d22c2c9327d" providerId="AD" clId="Web-{831CF4F8-18F7-F84C-3A69-CECB51EF0CEB}" dt="2023-05-13T17:07:15.571" v="25"/>
          <ac:grpSpMkLst>
            <pc:docMk/>
            <pc:sldMk cId="652004346" sldId="265"/>
            <ac:grpSpMk id="16" creationId="{572FFC6D-1B48-EB29-FB70-DBD2913A658F}"/>
          </ac:grpSpMkLst>
        </pc:grpChg>
      </pc:sldChg>
      <pc:sldChg chg="modSp">
        <pc:chgData name="Donald Privitera" userId="S::dprivit2@kennesaw.edu::b19266b5-85bb-4cd7-abc7-9d22c2c9327d" providerId="AD" clId="Web-{831CF4F8-18F7-F84C-3A69-CECB51EF0CEB}" dt="2023-05-13T17:14:40.893" v="38" actId="1076"/>
        <pc:sldMkLst>
          <pc:docMk/>
          <pc:sldMk cId="4237308590" sldId="272"/>
        </pc:sldMkLst>
        <pc:picChg chg="mod">
          <ac:chgData name="Donald Privitera" userId="S::dprivit2@kennesaw.edu::b19266b5-85bb-4cd7-abc7-9d22c2c9327d" providerId="AD" clId="Web-{831CF4F8-18F7-F84C-3A69-CECB51EF0CEB}" dt="2023-05-13T17:14:40.893" v="38" actId="1076"/>
          <ac:picMkLst>
            <pc:docMk/>
            <pc:sldMk cId="4237308590" sldId="272"/>
            <ac:picMk id="2" creationId="{1D6D20A8-887B-2E9C-9BC8-49D17136E3D2}"/>
          </ac:picMkLst>
        </pc:picChg>
      </pc:sldChg>
      <pc:sldChg chg="modSp">
        <pc:chgData name="Donald Privitera" userId="S::dprivit2@kennesaw.edu::b19266b5-85bb-4cd7-abc7-9d22c2c9327d" providerId="AD" clId="Web-{831CF4F8-18F7-F84C-3A69-CECB51EF0CEB}" dt="2023-05-13T17:18:00.007" v="61"/>
        <pc:sldMkLst>
          <pc:docMk/>
          <pc:sldMk cId="3813370175" sldId="273"/>
        </pc:sldMkLst>
        <pc:picChg chg="mod">
          <ac:chgData name="Donald Privitera" userId="S::dprivit2@kennesaw.edu::b19266b5-85bb-4cd7-abc7-9d22c2c9327d" providerId="AD" clId="Web-{831CF4F8-18F7-F84C-3A69-CECB51EF0CEB}" dt="2023-05-13T17:18:00.007" v="61"/>
          <ac:picMkLst>
            <pc:docMk/>
            <pc:sldMk cId="3813370175" sldId="273"/>
            <ac:picMk id="4" creationId="{516C1502-2023-AC0F-13A6-C4808E496C8F}"/>
          </ac:picMkLst>
        </pc:picChg>
      </pc:sldChg>
      <pc:sldChg chg="modSp">
        <pc:chgData name="Donald Privitera" userId="S::dprivit2@kennesaw.edu::b19266b5-85bb-4cd7-abc7-9d22c2c9327d" providerId="AD" clId="Web-{831CF4F8-18F7-F84C-3A69-CECB51EF0CEB}" dt="2023-05-13T17:21:54.419" v="114"/>
        <pc:sldMkLst>
          <pc:docMk/>
          <pc:sldMk cId="2402896296" sldId="275"/>
        </pc:sldMkLst>
        <pc:picChg chg="mod">
          <ac:chgData name="Donald Privitera" userId="S::dprivit2@kennesaw.edu::b19266b5-85bb-4cd7-abc7-9d22c2c9327d" providerId="AD" clId="Web-{831CF4F8-18F7-F84C-3A69-CECB51EF0CEB}" dt="2023-05-13T17:21:54.419" v="114"/>
          <ac:picMkLst>
            <pc:docMk/>
            <pc:sldMk cId="2402896296" sldId="275"/>
            <ac:picMk id="2" creationId="{17B77D78-5CB0-6D1F-348F-0CCF3AB86D1C}"/>
          </ac:picMkLst>
        </pc:picChg>
      </pc:sldChg>
      <pc:sldChg chg="modSp">
        <pc:chgData name="Donald Privitera" userId="S::dprivit2@kennesaw.edu::b19266b5-85bb-4cd7-abc7-9d22c2c9327d" providerId="AD" clId="Web-{831CF4F8-18F7-F84C-3A69-CECB51EF0CEB}" dt="2023-05-13T17:26:12.956" v="139"/>
        <pc:sldMkLst>
          <pc:docMk/>
          <pc:sldMk cId="13423269" sldId="278"/>
        </pc:sldMkLst>
        <pc:picChg chg="mod">
          <ac:chgData name="Donald Privitera" userId="S::dprivit2@kennesaw.edu::b19266b5-85bb-4cd7-abc7-9d22c2c9327d" providerId="AD" clId="Web-{831CF4F8-18F7-F84C-3A69-CECB51EF0CEB}" dt="2023-05-13T17:26:12.956" v="139"/>
          <ac:picMkLst>
            <pc:docMk/>
            <pc:sldMk cId="13423269" sldId="278"/>
            <ac:picMk id="3" creationId="{7E2CD8DD-23E6-3215-E53E-20F92B07E7A7}"/>
          </ac:picMkLst>
        </pc:picChg>
      </pc:sldChg>
      <pc:sldChg chg="modSp">
        <pc:chgData name="Donald Privitera" userId="S::dprivit2@kennesaw.edu::b19266b5-85bb-4cd7-abc7-9d22c2c9327d" providerId="AD" clId="Web-{831CF4F8-18F7-F84C-3A69-CECB51EF0CEB}" dt="2023-05-13T17:32:24.157" v="208"/>
        <pc:sldMkLst>
          <pc:docMk/>
          <pc:sldMk cId="615915392" sldId="281"/>
        </pc:sldMkLst>
        <pc:picChg chg="mod">
          <ac:chgData name="Donald Privitera" userId="S::dprivit2@kennesaw.edu::b19266b5-85bb-4cd7-abc7-9d22c2c9327d" providerId="AD" clId="Web-{831CF4F8-18F7-F84C-3A69-CECB51EF0CEB}" dt="2023-05-13T17:32:24.157" v="208"/>
          <ac:picMkLst>
            <pc:docMk/>
            <pc:sldMk cId="615915392" sldId="281"/>
            <ac:picMk id="3" creationId="{7A602FE9-F829-1141-A553-0893FC890846}"/>
          </ac:picMkLst>
        </pc:picChg>
      </pc:sldChg>
      <pc:sldChg chg="modSp">
        <pc:chgData name="Donald Privitera" userId="S::dprivit2@kennesaw.edu::b19266b5-85bb-4cd7-abc7-9d22c2c9327d" providerId="AD" clId="Web-{831CF4F8-18F7-F84C-3A69-CECB51EF0CEB}" dt="2023-05-13T17:34:44.223" v="260"/>
        <pc:sldMkLst>
          <pc:docMk/>
          <pc:sldMk cId="2411716610" sldId="283"/>
        </pc:sldMkLst>
        <pc:picChg chg="mod">
          <ac:chgData name="Donald Privitera" userId="S::dprivit2@kennesaw.edu::b19266b5-85bb-4cd7-abc7-9d22c2c9327d" providerId="AD" clId="Web-{831CF4F8-18F7-F84C-3A69-CECB51EF0CEB}" dt="2023-05-13T17:34:44.223" v="260"/>
          <ac:picMkLst>
            <pc:docMk/>
            <pc:sldMk cId="2411716610" sldId="283"/>
            <ac:picMk id="2" creationId="{CA2F05D4-C0A6-A1C0-9A23-3EA89F0DA1C5}"/>
          </ac:picMkLst>
        </pc:picChg>
      </pc:sldChg>
      <pc:sldChg chg="modSp">
        <pc:chgData name="Donald Privitera" userId="S::dprivit2@kennesaw.edu::b19266b5-85bb-4cd7-abc7-9d22c2c9327d" providerId="AD" clId="Web-{831CF4F8-18F7-F84C-3A69-CECB51EF0CEB}" dt="2023-05-13T17:37:06.616" v="287"/>
        <pc:sldMkLst>
          <pc:docMk/>
          <pc:sldMk cId="3846218212" sldId="284"/>
        </pc:sldMkLst>
        <pc:picChg chg="mod">
          <ac:chgData name="Donald Privitera" userId="S::dprivit2@kennesaw.edu::b19266b5-85bb-4cd7-abc7-9d22c2c9327d" providerId="AD" clId="Web-{831CF4F8-18F7-F84C-3A69-CECB51EF0CEB}" dt="2023-05-13T17:37:06.616" v="287"/>
          <ac:picMkLst>
            <pc:docMk/>
            <pc:sldMk cId="3846218212" sldId="284"/>
            <ac:picMk id="2" creationId="{C996C373-3D4E-C611-722C-E49E99A98EF2}"/>
          </ac:picMkLst>
        </pc:picChg>
      </pc:sldChg>
      <pc:sldChg chg="modSp">
        <pc:chgData name="Donald Privitera" userId="S::dprivit2@kennesaw.edu::b19266b5-85bb-4cd7-abc7-9d22c2c9327d" providerId="AD" clId="Web-{831CF4F8-18F7-F84C-3A69-CECB51EF0CEB}" dt="2023-05-13T17:28:18.005" v="172"/>
        <pc:sldMkLst>
          <pc:docMk/>
          <pc:sldMk cId="2747857342" sldId="288"/>
        </pc:sldMkLst>
        <pc:picChg chg="mod">
          <ac:chgData name="Donald Privitera" userId="S::dprivit2@kennesaw.edu::b19266b5-85bb-4cd7-abc7-9d22c2c9327d" providerId="AD" clId="Web-{831CF4F8-18F7-F84C-3A69-CECB51EF0CEB}" dt="2023-05-13T17:28:18.005" v="172"/>
          <ac:picMkLst>
            <pc:docMk/>
            <pc:sldMk cId="2747857342" sldId="288"/>
            <ac:picMk id="2" creationId="{891FDDC0-3D90-5276-FFDB-9BEF5F3099BA}"/>
          </ac:picMkLst>
        </pc:picChg>
      </pc:sldChg>
      <pc:sldChg chg="modSp">
        <pc:chgData name="Donald Privitera" userId="S::dprivit2@kennesaw.edu::b19266b5-85bb-4cd7-abc7-9d22c2c9327d" providerId="AD" clId="Web-{831CF4F8-18F7-F84C-3A69-CECB51EF0CEB}" dt="2023-05-13T17:30:22.623" v="173"/>
        <pc:sldMkLst>
          <pc:docMk/>
          <pc:sldMk cId="3578665369" sldId="313"/>
        </pc:sldMkLst>
        <pc:spChg chg="mod">
          <ac:chgData name="Donald Privitera" userId="S::dprivit2@kennesaw.edu::b19266b5-85bb-4cd7-abc7-9d22c2c9327d" providerId="AD" clId="Web-{831CF4F8-18F7-F84C-3A69-CECB51EF0CEB}" dt="2023-05-13T17:30:22.623" v="173"/>
          <ac:spMkLst>
            <pc:docMk/>
            <pc:sldMk cId="3578665369" sldId="313"/>
            <ac:spMk id="6" creationId="{4DA041EE-FBBF-6F5B-EAD5-5F7250935DB5}"/>
          </ac:spMkLst>
        </pc:spChg>
      </pc:sldChg>
    </pc:docChg>
  </pc:docChgLst>
  <pc:docChgLst>
    <pc:chgData name="Bob Brown" userId="de4355ee-7296-4195-ba97-c8dead83c87d" providerId="ADAL" clId="{7AD4E388-37CF-4BA4-8F9F-7C6E20BD386F}"/>
    <pc:docChg chg="modSld">
      <pc:chgData name="Bob Brown" userId="de4355ee-7296-4195-ba97-c8dead83c87d" providerId="ADAL" clId="{7AD4E388-37CF-4BA4-8F9F-7C6E20BD386F}" dt="2023-04-21T10:35:04.195" v="2901" actId="1076"/>
      <pc:docMkLst>
        <pc:docMk/>
      </pc:docMkLst>
      <pc:sldChg chg="modSp mod">
        <pc:chgData name="Bob Brown" userId="de4355ee-7296-4195-ba97-c8dead83c87d" providerId="ADAL" clId="{7AD4E388-37CF-4BA4-8F9F-7C6E20BD386F}" dt="2023-04-21T10:35:04.195" v="2901" actId="1076"/>
        <pc:sldMkLst>
          <pc:docMk/>
          <pc:sldMk cId="1096475094" sldId="258"/>
        </pc:sldMkLst>
        <pc:picChg chg="mod">
          <ac:chgData name="Bob Brown" userId="de4355ee-7296-4195-ba97-c8dead83c87d" providerId="ADAL" clId="{7AD4E388-37CF-4BA4-8F9F-7C6E20BD386F}" dt="2023-04-21T10:35:04.195" v="2901" actId="1076"/>
          <ac:picMkLst>
            <pc:docMk/>
            <pc:sldMk cId="1096475094" sldId="258"/>
            <ac:picMk id="4" creationId="{35F1441B-E3D1-A9ED-D994-65141A6718F6}"/>
          </ac:picMkLst>
        </pc:picChg>
      </pc:sldChg>
      <pc:sldChg chg="addSp modSp mod">
        <pc:chgData name="Bob Brown" userId="de4355ee-7296-4195-ba97-c8dead83c87d" providerId="ADAL" clId="{7AD4E388-37CF-4BA4-8F9F-7C6E20BD386F}" dt="2023-04-11T17:28:48.455" v="8" actId="1076"/>
        <pc:sldMkLst>
          <pc:docMk/>
          <pc:sldMk cId="4237308590" sldId="272"/>
        </pc:sldMkLst>
        <pc:spChg chg="add mod">
          <ac:chgData name="Bob Brown" userId="de4355ee-7296-4195-ba97-c8dead83c87d" providerId="ADAL" clId="{7AD4E388-37CF-4BA4-8F9F-7C6E20BD386F}" dt="2023-04-11T17:28:48.455" v="8" actId="1076"/>
          <ac:spMkLst>
            <pc:docMk/>
            <pc:sldMk cId="4237308590" sldId="272"/>
            <ac:spMk id="2" creationId="{E72FAAA2-2980-F66B-C427-A380C52A3C32}"/>
          </ac:spMkLst>
        </pc:spChg>
      </pc:sldChg>
      <pc:sldChg chg="addSp modSp mod">
        <pc:chgData name="Bob Brown" userId="de4355ee-7296-4195-ba97-c8dead83c87d" providerId="ADAL" clId="{7AD4E388-37CF-4BA4-8F9F-7C6E20BD386F}" dt="2023-04-11T17:28:41.590" v="6" actId="1076"/>
        <pc:sldMkLst>
          <pc:docMk/>
          <pc:sldMk cId="3813370175" sldId="273"/>
        </pc:sldMkLst>
        <pc:spChg chg="add mod">
          <ac:chgData name="Bob Brown" userId="de4355ee-7296-4195-ba97-c8dead83c87d" providerId="ADAL" clId="{7AD4E388-37CF-4BA4-8F9F-7C6E20BD386F}" dt="2023-04-11T17:28:41.590" v="6" actId="1076"/>
          <ac:spMkLst>
            <pc:docMk/>
            <pc:sldMk cId="3813370175" sldId="273"/>
            <ac:spMk id="2" creationId="{85AF0FED-3627-B6EC-599D-E7D4CA49C5FD}"/>
          </ac:spMkLst>
        </pc:spChg>
      </pc:sldChg>
      <pc:sldChg chg="addSp modSp mod">
        <pc:chgData name="Bob Brown" userId="de4355ee-7296-4195-ba97-c8dead83c87d" providerId="ADAL" clId="{7AD4E388-37CF-4BA4-8F9F-7C6E20BD386F}" dt="2023-04-21T10:20:59.796" v="20" actId="255"/>
        <pc:sldMkLst>
          <pc:docMk/>
          <pc:sldMk cId="2402896296" sldId="275"/>
        </pc:sldMkLst>
        <pc:spChg chg="add mod">
          <ac:chgData name="Bob Brown" userId="de4355ee-7296-4195-ba97-c8dead83c87d" providerId="ADAL" clId="{7AD4E388-37CF-4BA4-8F9F-7C6E20BD386F}" dt="2023-04-11T17:28:34.878" v="4" actId="1076"/>
          <ac:spMkLst>
            <pc:docMk/>
            <pc:sldMk cId="2402896296" sldId="275"/>
            <ac:spMk id="2" creationId="{026F0DCD-2199-FE17-C376-D11B8423820C}"/>
          </ac:spMkLst>
        </pc:spChg>
        <pc:spChg chg="mod">
          <ac:chgData name="Bob Brown" userId="de4355ee-7296-4195-ba97-c8dead83c87d" providerId="ADAL" clId="{7AD4E388-37CF-4BA4-8F9F-7C6E20BD386F}" dt="2023-04-21T10:20:59.796" v="20" actId="255"/>
          <ac:spMkLst>
            <pc:docMk/>
            <pc:sldMk cId="2402896296" sldId="275"/>
            <ac:spMk id="35843" creationId="{00000000-0000-0000-0000-000000000000}"/>
          </ac:spMkLst>
        </pc:spChg>
        <pc:picChg chg="mod">
          <ac:chgData name="Bob Brown" userId="de4355ee-7296-4195-ba97-c8dead83c87d" providerId="ADAL" clId="{7AD4E388-37CF-4BA4-8F9F-7C6E20BD386F}" dt="2023-04-21T10:20:07.131" v="12" actId="1076"/>
          <ac:picMkLst>
            <pc:docMk/>
            <pc:sldMk cId="2402896296" sldId="275"/>
            <ac:picMk id="5" creationId="{BC9ED962-14A9-F517-846D-592CFA68BBBC}"/>
          </ac:picMkLst>
        </pc:picChg>
      </pc:sldChg>
      <pc:sldChg chg="addSp modSp">
        <pc:chgData name="Bob Brown" userId="de4355ee-7296-4195-ba97-c8dead83c87d" providerId="ADAL" clId="{7AD4E388-37CF-4BA4-8F9F-7C6E20BD386F}" dt="2023-04-11T17:28:25.303" v="2"/>
        <pc:sldMkLst>
          <pc:docMk/>
          <pc:sldMk cId="13423269" sldId="278"/>
        </pc:sldMkLst>
        <pc:spChg chg="add mod">
          <ac:chgData name="Bob Brown" userId="de4355ee-7296-4195-ba97-c8dead83c87d" providerId="ADAL" clId="{7AD4E388-37CF-4BA4-8F9F-7C6E20BD386F}" dt="2023-04-11T17:28:25.303" v="2"/>
          <ac:spMkLst>
            <pc:docMk/>
            <pc:sldMk cId="13423269" sldId="278"/>
            <ac:spMk id="2" creationId="{7AD7414B-5135-F686-18E3-D566BA6F24F4}"/>
          </ac:spMkLst>
        </pc:spChg>
      </pc:sldChg>
      <pc:sldChg chg="addSp modSp mod">
        <pc:chgData name="Bob Brown" userId="de4355ee-7296-4195-ba97-c8dead83c87d" providerId="ADAL" clId="{7AD4E388-37CF-4BA4-8F9F-7C6E20BD386F}" dt="2023-04-11T17:27:25.259" v="1" actId="1076"/>
        <pc:sldMkLst>
          <pc:docMk/>
          <pc:sldMk cId="2747857342" sldId="288"/>
        </pc:sldMkLst>
        <pc:spChg chg="add mod">
          <ac:chgData name="Bob Brown" userId="de4355ee-7296-4195-ba97-c8dead83c87d" providerId="ADAL" clId="{7AD4E388-37CF-4BA4-8F9F-7C6E20BD386F}" dt="2023-04-11T17:27:25.259" v="1" actId="1076"/>
          <ac:spMkLst>
            <pc:docMk/>
            <pc:sldMk cId="2747857342" sldId="288"/>
            <ac:spMk id="2" creationId="{07FA1A85-5794-B55D-E340-5F5CD08EA4C1}"/>
          </ac:spMkLst>
        </pc:spChg>
      </pc:sldChg>
      <pc:sldChg chg="modSp">
        <pc:chgData name="Bob Brown" userId="de4355ee-7296-4195-ba97-c8dead83c87d" providerId="ADAL" clId="{7AD4E388-37CF-4BA4-8F9F-7C6E20BD386F}" dt="2023-04-21T10:27:00.860" v="1086" actId="962"/>
        <pc:sldMkLst>
          <pc:docMk/>
          <pc:sldMk cId="2836052114" sldId="300"/>
        </pc:sldMkLst>
        <pc:picChg chg="mod">
          <ac:chgData name="Bob Brown" userId="de4355ee-7296-4195-ba97-c8dead83c87d" providerId="ADAL" clId="{7AD4E388-37CF-4BA4-8F9F-7C6E20BD386F}" dt="2023-04-21T10:27:00.860" v="1086" actId="962"/>
          <ac:picMkLst>
            <pc:docMk/>
            <pc:sldMk cId="2836052114" sldId="300"/>
            <ac:picMk id="25602" creationId="{00000000-0000-0000-0000-000000000000}"/>
          </ac:picMkLst>
        </pc:picChg>
      </pc:sldChg>
      <pc:sldChg chg="modSp mod">
        <pc:chgData name="Bob Brown" userId="de4355ee-7296-4195-ba97-c8dead83c87d" providerId="ADAL" clId="{7AD4E388-37CF-4BA4-8F9F-7C6E20BD386F}" dt="2023-04-21T10:29:25.501" v="1748" actId="962"/>
        <pc:sldMkLst>
          <pc:docMk/>
          <pc:sldMk cId="929132081" sldId="301"/>
        </pc:sldMkLst>
        <pc:grpChg chg="mod">
          <ac:chgData name="Bob Brown" userId="de4355ee-7296-4195-ba97-c8dead83c87d" providerId="ADAL" clId="{7AD4E388-37CF-4BA4-8F9F-7C6E20BD386F}" dt="2023-04-21T10:28:12.397" v="1344" actId="962"/>
          <ac:grpSpMkLst>
            <pc:docMk/>
            <pc:sldMk cId="929132081" sldId="301"/>
            <ac:grpSpMk id="11" creationId="{A315C0AD-5BC9-A6EE-EBBA-CF5EB5D05734}"/>
          </ac:grpSpMkLst>
        </pc:grpChg>
        <pc:grpChg chg="mod">
          <ac:chgData name="Bob Brown" userId="de4355ee-7296-4195-ba97-c8dead83c87d" providerId="ADAL" clId="{7AD4E388-37CF-4BA4-8F9F-7C6E20BD386F}" dt="2023-04-21T10:29:25.501" v="1748" actId="962"/>
          <ac:grpSpMkLst>
            <pc:docMk/>
            <pc:sldMk cId="929132081" sldId="301"/>
            <ac:grpSpMk id="24" creationId="{A4646B7D-2124-0F79-0F74-2075443AA81A}"/>
          </ac:grpSpMkLst>
        </pc:grpChg>
      </pc:sldChg>
      <pc:sldChg chg="modSp mod">
        <pc:chgData name="Bob Brown" userId="de4355ee-7296-4195-ba97-c8dead83c87d" providerId="ADAL" clId="{7AD4E388-37CF-4BA4-8F9F-7C6E20BD386F}" dt="2023-04-21T10:24:24.454" v="466" actId="962"/>
        <pc:sldMkLst>
          <pc:docMk/>
          <pc:sldMk cId="611209080" sldId="302"/>
        </pc:sldMkLst>
        <pc:picChg chg="mod">
          <ac:chgData name="Bob Brown" userId="de4355ee-7296-4195-ba97-c8dead83c87d" providerId="ADAL" clId="{7AD4E388-37CF-4BA4-8F9F-7C6E20BD386F}" dt="2023-04-21T10:24:24.454" v="466" actId="962"/>
          <ac:picMkLst>
            <pc:docMk/>
            <pc:sldMk cId="611209080" sldId="302"/>
            <ac:picMk id="3" creationId="{4B2F31BD-81BD-2918-3745-7BC6D89980FB}"/>
          </ac:picMkLst>
        </pc:picChg>
      </pc:sldChg>
      <pc:sldChg chg="modSp mod">
        <pc:chgData name="Bob Brown" userId="de4355ee-7296-4195-ba97-c8dead83c87d" providerId="ADAL" clId="{7AD4E388-37CF-4BA4-8F9F-7C6E20BD386F}" dt="2023-04-21T10:33:42.625" v="2900" actId="962"/>
        <pc:sldMkLst>
          <pc:docMk/>
          <pc:sldMk cId="2501130227" sldId="309"/>
        </pc:sldMkLst>
        <pc:picChg chg="mod">
          <ac:chgData name="Bob Brown" userId="de4355ee-7296-4195-ba97-c8dead83c87d" providerId="ADAL" clId="{7AD4E388-37CF-4BA4-8F9F-7C6E20BD386F}" dt="2023-04-21T10:33:42.625" v="2900" actId="962"/>
          <ac:picMkLst>
            <pc:docMk/>
            <pc:sldMk cId="2501130227" sldId="309"/>
            <ac:picMk id="6" creationId="{72E91184-6BB1-4557-82EE-10FCC1B778C4}"/>
          </ac:picMkLst>
        </pc:picChg>
      </pc:sldChg>
      <pc:sldChg chg="modSp mod">
        <pc:chgData name="Bob Brown" userId="de4355ee-7296-4195-ba97-c8dead83c87d" providerId="ADAL" clId="{7AD4E388-37CF-4BA4-8F9F-7C6E20BD386F}" dt="2023-04-21T10:22:17.802" v="172" actId="962"/>
        <pc:sldMkLst>
          <pc:docMk/>
          <pc:sldMk cId="3578665369" sldId="313"/>
        </pc:sldMkLst>
        <pc:picChg chg="mod">
          <ac:chgData name="Bob Brown" userId="de4355ee-7296-4195-ba97-c8dead83c87d" providerId="ADAL" clId="{7AD4E388-37CF-4BA4-8F9F-7C6E20BD386F}" dt="2023-04-21T10:22:17.802" v="172" actId="962"/>
          <ac:picMkLst>
            <pc:docMk/>
            <pc:sldMk cId="3578665369" sldId="313"/>
            <ac:picMk id="5" creationId="{C0B19A0B-6980-AE02-C4CC-A23956140D50}"/>
          </ac:picMkLst>
        </pc:picChg>
      </pc:sldChg>
      <pc:sldChg chg="modSp mod">
        <pc:chgData name="Bob Brown" userId="de4355ee-7296-4195-ba97-c8dead83c87d" providerId="ADAL" clId="{7AD4E388-37CF-4BA4-8F9F-7C6E20BD386F}" dt="2023-04-21T10:31:52.053" v="2462" actId="962"/>
        <pc:sldMkLst>
          <pc:docMk/>
          <pc:sldMk cId="949316149" sldId="315"/>
        </pc:sldMkLst>
        <pc:picChg chg="mod">
          <ac:chgData name="Bob Brown" userId="de4355ee-7296-4195-ba97-c8dead83c87d" providerId="ADAL" clId="{7AD4E388-37CF-4BA4-8F9F-7C6E20BD386F}" dt="2023-04-21T10:31:52.053" v="2462" actId="962"/>
          <ac:picMkLst>
            <pc:docMk/>
            <pc:sldMk cId="949316149" sldId="315"/>
            <ac:picMk id="4" creationId="{CB8EEACE-ADEA-1790-93E2-2D632DBB8CAE}"/>
          </ac:picMkLst>
        </pc:picChg>
      </pc:sldChg>
    </pc:docChg>
  </pc:docChgLst>
  <pc:docChgLst>
    <pc:chgData name="Bob Brown" userId="de4355ee-7296-4195-ba97-c8dead83c87d" providerId="ADAL" clId="{BCD48E5B-C862-4651-A955-AD4AB6DFAE1D}"/>
    <pc:docChg chg="custSel addSld delSld modSld">
      <pc:chgData name="Bob Brown" userId="de4355ee-7296-4195-ba97-c8dead83c87d" providerId="ADAL" clId="{BCD48E5B-C862-4651-A955-AD4AB6DFAE1D}" dt="2023-03-12T18:32:49.044" v="810" actId="1076"/>
      <pc:docMkLst>
        <pc:docMk/>
      </pc:docMkLst>
      <pc:sldChg chg="modSp mod">
        <pc:chgData name="Bob Brown" userId="de4355ee-7296-4195-ba97-c8dead83c87d" providerId="ADAL" clId="{BCD48E5B-C862-4651-A955-AD4AB6DFAE1D}" dt="2023-02-28T20:52:17.939" v="494" actId="20577"/>
        <pc:sldMkLst>
          <pc:docMk/>
          <pc:sldMk cId="3095576246" sldId="256"/>
        </pc:sldMkLst>
        <pc:spChg chg="mod">
          <ac:chgData name="Bob Brown" userId="de4355ee-7296-4195-ba97-c8dead83c87d" providerId="ADAL" clId="{BCD48E5B-C862-4651-A955-AD4AB6DFAE1D}" dt="2023-02-28T20:52:17.939" v="494" actId="20577"/>
          <ac:spMkLst>
            <pc:docMk/>
            <pc:sldMk cId="3095576246" sldId="256"/>
            <ac:spMk id="3" creationId="{00000000-0000-0000-0000-000000000000}"/>
          </ac:spMkLst>
        </pc:spChg>
        <pc:grpChg chg="mod">
          <ac:chgData name="Bob Brown" userId="de4355ee-7296-4195-ba97-c8dead83c87d" providerId="ADAL" clId="{BCD48E5B-C862-4651-A955-AD4AB6DFAE1D}" dt="2023-02-28T20:51:57.347" v="462" actId="1076"/>
          <ac:grpSpMkLst>
            <pc:docMk/>
            <pc:sldMk cId="3095576246" sldId="256"/>
            <ac:grpSpMk id="4" creationId="{70D8C064-1CA3-4C25-7F82-CD093C8EE46A}"/>
          </ac:grpSpMkLst>
        </pc:grpChg>
      </pc:sldChg>
      <pc:sldChg chg="add">
        <pc:chgData name="Bob Brown" userId="de4355ee-7296-4195-ba97-c8dead83c87d" providerId="ADAL" clId="{BCD48E5B-C862-4651-A955-AD4AB6DFAE1D}" dt="2023-02-28T16:24:45.026" v="1"/>
        <pc:sldMkLst>
          <pc:docMk/>
          <pc:sldMk cId="3433445128" sldId="259"/>
        </pc:sldMkLst>
      </pc:sldChg>
      <pc:sldChg chg="addSp delSp modSp add mod">
        <pc:chgData name="Bob Brown" userId="de4355ee-7296-4195-ba97-c8dead83c87d" providerId="ADAL" clId="{BCD48E5B-C862-4651-A955-AD4AB6DFAE1D}" dt="2023-02-28T16:47:11.485" v="288" actId="14100"/>
        <pc:sldMkLst>
          <pc:docMk/>
          <pc:sldMk cId="3893224776" sldId="260"/>
        </pc:sldMkLst>
        <pc:spChg chg="mod">
          <ac:chgData name="Bob Brown" userId="de4355ee-7296-4195-ba97-c8dead83c87d" providerId="ADAL" clId="{BCD48E5B-C862-4651-A955-AD4AB6DFAE1D}" dt="2023-02-28T16:27:04.640" v="26" actId="1076"/>
          <ac:spMkLst>
            <pc:docMk/>
            <pc:sldMk cId="3893224776" sldId="260"/>
            <ac:spMk id="2" creationId="{AB78AC4E-9D39-79D5-4A39-76103BD2A906}"/>
          </ac:spMkLst>
        </pc:spChg>
        <pc:spChg chg="mod">
          <ac:chgData name="Bob Brown" userId="de4355ee-7296-4195-ba97-c8dead83c87d" providerId="ADAL" clId="{BCD48E5B-C862-4651-A955-AD4AB6DFAE1D}" dt="2023-02-28T16:28:06.231" v="40" actId="20577"/>
          <ac:spMkLst>
            <pc:docMk/>
            <pc:sldMk cId="3893224776" sldId="260"/>
            <ac:spMk id="4" creationId="{F088AD5A-BAD9-3696-BE41-B9D7E3628A03}"/>
          </ac:spMkLst>
        </pc:spChg>
        <pc:spChg chg="del">
          <ac:chgData name="Bob Brown" userId="de4355ee-7296-4195-ba97-c8dead83c87d" providerId="ADAL" clId="{BCD48E5B-C862-4651-A955-AD4AB6DFAE1D}" dt="2023-02-28T16:27:09.705" v="27" actId="478"/>
          <ac:spMkLst>
            <pc:docMk/>
            <pc:sldMk cId="3893224776" sldId="260"/>
            <ac:spMk id="9" creationId="{098B7615-0742-7BEE-0709-3F0A8EC6364E}"/>
          </ac:spMkLst>
        </pc:spChg>
        <pc:spChg chg="add mod">
          <ac:chgData name="Bob Brown" userId="de4355ee-7296-4195-ba97-c8dead83c87d" providerId="ADAL" clId="{BCD48E5B-C862-4651-A955-AD4AB6DFAE1D}" dt="2023-02-28T16:47:11.485" v="288" actId="14100"/>
          <ac:spMkLst>
            <pc:docMk/>
            <pc:sldMk cId="3893224776" sldId="260"/>
            <ac:spMk id="13" creationId="{3751A153-5DC4-9DF2-7289-7EE246116C1E}"/>
          </ac:spMkLst>
        </pc:spChg>
        <pc:spChg chg="mod">
          <ac:chgData name="Bob Brown" userId="de4355ee-7296-4195-ba97-c8dead83c87d" providerId="ADAL" clId="{BCD48E5B-C862-4651-A955-AD4AB6DFAE1D}" dt="2023-02-28T16:27:55.871" v="35" actId="1076"/>
          <ac:spMkLst>
            <pc:docMk/>
            <pc:sldMk cId="3893224776" sldId="260"/>
            <ac:spMk id="29701" creationId="{00000000-0000-0000-0000-000000000000}"/>
          </ac:spMkLst>
        </pc:spChg>
        <pc:spChg chg="del">
          <ac:chgData name="Bob Brown" userId="de4355ee-7296-4195-ba97-c8dead83c87d" providerId="ADAL" clId="{BCD48E5B-C862-4651-A955-AD4AB6DFAE1D}" dt="2023-02-28T16:27:23.488" v="29" actId="478"/>
          <ac:spMkLst>
            <pc:docMk/>
            <pc:sldMk cId="3893224776" sldId="260"/>
            <ac:spMk id="29726" creationId="{00000000-0000-0000-0000-000000000000}"/>
          </ac:spMkLst>
        </pc:spChg>
        <pc:spChg chg="del">
          <ac:chgData name="Bob Brown" userId="de4355ee-7296-4195-ba97-c8dead83c87d" providerId="ADAL" clId="{BCD48E5B-C862-4651-A955-AD4AB6DFAE1D}" dt="2023-02-28T16:27:16.288" v="28" actId="478"/>
          <ac:spMkLst>
            <pc:docMk/>
            <pc:sldMk cId="3893224776" sldId="260"/>
            <ac:spMk id="29730" creationId="{00000000-0000-0000-0000-000000000000}"/>
          </ac:spMkLst>
        </pc:spChg>
        <pc:cxnChg chg="mod">
          <ac:chgData name="Bob Brown" userId="de4355ee-7296-4195-ba97-c8dead83c87d" providerId="ADAL" clId="{BCD48E5B-C862-4651-A955-AD4AB6DFAE1D}" dt="2023-02-28T16:27:47.561" v="34" actId="14100"/>
          <ac:cxnSpMkLst>
            <pc:docMk/>
            <pc:sldMk cId="3893224776" sldId="260"/>
            <ac:cxnSpMk id="8" creationId="{00000000-0000-0000-0000-000000000000}"/>
          </ac:cxnSpMkLst>
        </pc:cxnChg>
        <pc:cxnChg chg="mod">
          <ac:chgData name="Bob Brown" userId="de4355ee-7296-4195-ba97-c8dead83c87d" providerId="ADAL" clId="{BCD48E5B-C862-4651-A955-AD4AB6DFAE1D}" dt="2023-02-28T16:27:38.120" v="32" actId="1076"/>
          <ac:cxnSpMkLst>
            <pc:docMk/>
            <pc:sldMk cId="3893224776" sldId="260"/>
            <ac:cxnSpMk id="10" creationId="{00000000-0000-0000-0000-000000000000}"/>
          </ac:cxnSpMkLst>
        </pc:cxnChg>
        <pc:cxnChg chg="mod">
          <ac:chgData name="Bob Brown" userId="de4355ee-7296-4195-ba97-c8dead83c87d" providerId="ADAL" clId="{BCD48E5B-C862-4651-A955-AD4AB6DFAE1D}" dt="2023-02-28T16:27:41.656" v="33" actId="1076"/>
          <ac:cxnSpMkLst>
            <pc:docMk/>
            <pc:sldMk cId="3893224776" sldId="260"/>
            <ac:cxnSpMk id="12" creationId="{00000000-0000-0000-0000-000000000000}"/>
          </ac:cxnSpMkLst>
        </pc:cxnChg>
      </pc:sldChg>
      <pc:sldChg chg="modSp add mod modAnim">
        <pc:chgData name="Bob Brown" userId="de4355ee-7296-4195-ba97-c8dead83c87d" providerId="ADAL" clId="{BCD48E5B-C862-4651-A955-AD4AB6DFAE1D}" dt="2023-03-11T20:17:31.255" v="713" actId="6549"/>
        <pc:sldMkLst>
          <pc:docMk/>
          <pc:sldMk cId="872961311" sldId="261"/>
        </pc:sldMkLst>
        <pc:spChg chg="mod">
          <ac:chgData name="Bob Brown" userId="de4355ee-7296-4195-ba97-c8dead83c87d" providerId="ADAL" clId="{BCD48E5B-C862-4651-A955-AD4AB6DFAE1D}" dt="2023-03-11T20:17:31.255" v="713" actId="6549"/>
          <ac:spMkLst>
            <pc:docMk/>
            <pc:sldMk cId="872961311" sldId="261"/>
            <ac:spMk id="19459" creationId="{00000000-0000-0000-0000-000000000000}"/>
          </ac:spMkLst>
        </pc:spChg>
      </pc:sldChg>
      <pc:sldChg chg="add modAnim">
        <pc:chgData name="Bob Brown" userId="de4355ee-7296-4195-ba97-c8dead83c87d" providerId="ADAL" clId="{BCD48E5B-C862-4651-A955-AD4AB6DFAE1D}" dt="2023-02-28T16:49:07.606" v="300"/>
        <pc:sldMkLst>
          <pc:docMk/>
          <pc:sldMk cId="311788376" sldId="262"/>
        </pc:sldMkLst>
      </pc:sldChg>
      <pc:sldChg chg="add modAnim">
        <pc:chgData name="Bob Brown" userId="de4355ee-7296-4195-ba97-c8dead83c87d" providerId="ADAL" clId="{BCD48E5B-C862-4651-A955-AD4AB6DFAE1D}" dt="2023-02-28T16:49:36.198" v="304"/>
        <pc:sldMkLst>
          <pc:docMk/>
          <pc:sldMk cId="463957298" sldId="263"/>
        </pc:sldMkLst>
      </pc:sldChg>
      <pc:sldChg chg="modSp add mod modAnim">
        <pc:chgData name="Bob Brown" userId="de4355ee-7296-4195-ba97-c8dead83c87d" providerId="ADAL" clId="{BCD48E5B-C862-4651-A955-AD4AB6DFAE1D}" dt="2023-02-28T16:50:35.983" v="322"/>
        <pc:sldMkLst>
          <pc:docMk/>
          <pc:sldMk cId="4142475161" sldId="264"/>
        </pc:sldMkLst>
        <pc:spChg chg="mod">
          <ac:chgData name="Bob Brown" userId="de4355ee-7296-4195-ba97-c8dead83c87d" providerId="ADAL" clId="{BCD48E5B-C862-4651-A955-AD4AB6DFAE1D}" dt="2023-02-28T16:35:56.441" v="50" actId="14100"/>
          <ac:spMkLst>
            <pc:docMk/>
            <pc:sldMk cId="4142475161" sldId="264"/>
            <ac:spMk id="5" creationId="{00000000-0000-0000-0000-000000000000}"/>
          </ac:spMkLst>
        </pc:spChg>
        <pc:spChg chg="mod">
          <ac:chgData name="Bob Brown" userId="de4355ee-7296-4195-ba97-c8dead83c87d" providerId="ADAL" clId="{BCD48E5B-C862-4651-A955-AD4AB6DFAE1D}" dt="2023-02-28T16:50:20.660" v="320" actId="20577"/>
          <ac:spMkLst>
            <pc:docMk/>
            <pc:sldMk cId="4142475161" sldId="264"/>
            <ac:spMk id="22531" creationId="{00000000-0000-0000-0000-000000000000}"/>
          </ac:spMkLst>
        </pc:spChg>
      </pc:sldChg>
      <pc:sldChg chg="addSp delSp modSp add mod">
        <pc:chgData name="Bob Brown" userId="de4355ee-7296-4195-ba97-c8dead83c87d" providerId="ADAL" clId="{BCD48E5B-C862-4651-A955-AD4AB6DFAE1D}" dt="2023-02-28T21:18:11.615" v="657" actId="1076"/>
        <pc:sldMkLst>
          <pc:docMk/>
          <pc:sldMk cId="652004346" sldId="265"/>
        </pc:sldMkLst>
        <pc:spChg chg="mod">
          <ac:chgData name="Bob Brown" userId="de4355ee-7296-4195-ba97-c8dead83c87d" providerId="ADAL" clId="{BCD48E5B-C862-4651-A955-AD4AB6DFAE1D}" dt="2023-02-28T21:14:32.599" v="565" actId="1076"/>
          <ac:spMkLst>
            <pc:docMk/>
            <pc:sldMk cId="652004346" sldId="265"/>
            <ac:spMk id="6" creationId="{98A02C32-90AE-A422-0F4D-1359F4C07311}"/>
          </ac:spMkLst>
        </pc:spChg>
        <pc:spChg chg="mod">
          <ac:chgData name="Bob Brown" userId="de4355ee-7296-4195-ba97-c8dead83c87d" providerId="ADAL" clId="{BCD48E5B-C862-4651-A955-AD4AB6DFAE1D}" dt="2023-02-28T21:14:57.327" v="575" actId="1076"/>
          <ac:spMkLst>
            <pc:docMk/>
            <pc:sldMk cId="652004346" sldId="265"/>
            <ac:spMk id="7" creationId="{726812E3-8CA8-7084-DF1C-E09DEA88BD91}"/>
          </ac:spMkLst>
        </pc:spChg>
        <pc:spChg chg="mod">
          <ac:chgData name="Bob Brown" userId="de4355ee-7296-4195-ba97-c8dead83c87d" providerId="ADAL" clId="{BCD48E5B-C862-4651-A955-AD4AB6DFAE1D}" dt="2023-02-28T21:15:58.367" v="597" actId="14100"/>
          <ac:spMkLst>
            <pc:docMk/>
            <pc:sldMk cId="652004346" sldId="265"/>
            <ac:spMk id="8" creationId="{62E1B81B-E5E6-65B0-2149-24611DA76495}"/>
          </ac:spMkLst>
        </pc:spChg>
        <pc:spChg chg="mod">
          <ac:chgData name="Bob Brown" userId="de4355ee-7296-4195-ba97-c8dead83c87d" providerId="ADAL" clId="{BCD48E5B-C862-4651-A955-AD4AB6DFAE1D}" dt="2023-02-28T21:14:18.982" v="531"/>
          <ac:spMkLst>
            <pc:docMk/>
            <pc:sldMk cId="652004346" sldId="265"/>
            <ac:spMk id="9" creationId="{2F3E5EFF-B7A4-E193-BB7B-549D48DB9517}"/>
          </ac:spMkLst>
        </pc:spChg>
        <pc:spChg chg="mod">
          <ac:chgData name="Bob Brown" userId="de4355ee-7296-4195-ba97-c8dead83c87d" providerId="ADAL" clId="{BCD48E5B-C862-4651-A955-AD4AB6DFAE1D}" dt="2023-02-28T21:15:38.087" v="589" actId="1076"/>
          <ac:spMkLst>
            <pc:docMk/>
            <pc:sldMk cId="652004346" sldId="265"/>
            <ac:spMk id="10" creationId="{AEF9A19D-5AA1-89CB-AAE1-3BFC22EF3B99}"/>
          </ac:spMkLst>
        </pc:spChg>
        <pc:spChg chg="mod">
          <ac:chgData name="Bob Brown" userId="de4355ee-7296-4195-ba97-c8dead83c87d" providerId="ADAL" clId="{BCD48E5B-C862-4651-A955-AD4AB6DFAE1D}" dt="2023-02-28T21:15:52.808" v="596" actId="1076"/>
          <ac:spMkLst>
            <pc:docMk/>
            <pc:sldMk cId="652004346" sldId="265"/>
            <ac:spMk id="11" creationId="{8E1253E7-B711-36AC-C281-882C7A540D56}"/>
          </ac:spMkLst>
        </pc:spChg>
        <pc:spChg chg="add mod">
          <ac:chgData name="Bob Brown" userId="de4355ee-7296-4195-ba97-c8dead83c87d" providerId="ADAL" clId="{BCD48E5B-C862-4651-A955-AD4AB6DFAE1D}" dt="2023-02-28T21:17:07.270" v="632" actId="1076"/>
          <ac:spMkLst>
            <pc:docMk/>
            <pc:sldMk cId="652004346" sldId="265"/>
            <ac:spMk id="12" creationId="{AEC9F089-9601-7803-BF6D-3BA62E270A20}"/>
          </ac:spMkLst>
        </pc:spChg>
        <pc:spChg chg="add mod">
          <ac:chgData name="Bob Brown" userId="de4355ee-7296-4195-ba97-c8dead83c87d" providerId="ADAL" clId="{BCD48E5B-C862-4651-A955-AD4AB6DFAE1D}" dt="2023-02-28T21:17:35.721" v="640" actId="1076"/>
          <ac:spMkLst>
            <pc:docMk/>
            <pc:sldMk cId="652004346" sldId="265"/>
            <ac:spMk id="13" creationId="{9D122C57-04BA-9B7A-7028-3F207374FE8C}"/>
          </ac:spMkLst>
        </pc:spChg>
        <pc:spChg chg="add mod">
          <ac:chgData name="Bob Brown" userId="de4355ee-7296-4195-ba97-c8dead83c87d" providerId="ADAL" clId="{BCD48E5B-C862-4651-A955-AD4AB6DFAE1D}" dt="2023-02-28T21:17:53.343" v="648" actId="1076"/>
          <ac:spMkLst>
            <pc:docMk/>
            <pc:sldMk cId="652004346" sldId="265"/>
            <ac:spMk id="14" creationId="{89AFE919-355B-9BF8-1C2B-0F0C533CD483}"/>
          </ac:spMkLst>
        </pc:spChg>
        <pc:spChg chg="add mod">
          <ac:chgData name="Bob Brown" userId="de4355ee-7296-4195-ba97-c8dead83c87d" providerId="ADAL" clId="{BCD48E5B-C862-4651-A955-AD4AB6DFAE1D}" dt="2023-02-28T21:18:11.615" v="657" actId="1076"/>
          <ac:spMkLst>
            <pc:docMk/>
            <pc:sldMk cId="652004346" sldId="265"/>
            <ac:spMk id="15" creationId="{1362F1E3-3747-571F-2A44-7417ADEC8951}"/>
          </ac:spMkLst>
        </pc:spChg>
        <pc:spChg chg="mod">
          <ac:chgData name="Bob Brown" userId="de4355ee-7296-4195-ba97-c8dead83c87d" providerId="ADAL" clId="{BCD48E5B-C862-4651-A955-AD4AB6DFAE1D}" dt="2023-02-28T16:36:01.651" v="53" actId="27636"/>
          <ac:spMkLst>
            <pc:docMk/>
            <pc:sldMk cId="652004346" sldId="265"/>
            <ac:spMk id="23554" creationId="{00000000-0000-0000-0000-000000000000}"/>
          </ac:spMkLst>
        </pc:spChg>
        <pc:spChg chg="del">
          <ac:chgData name="Bob Brown" userId="de4355ee-7296-4195-ba97-c8dead83c87d" providerId="ADAL" clId="{BCD48E5B-C862-4651-A955-AD4AB6DFAE1D}" dt="2023-02-28T21:13:59.070" v="528" actId="478"/>
          <ac:spMkLst>
            <pc:docMk/>
            <pc:sldMk cId="652004346" sldId="265"/>
            <ac:spMk id="23557" creationId="{00000000-0000-0000-0000-000000000000}"/>
          </ac:spMkLst>
        </pc:spChg>
        <pc:spChg chg="del">
          <ac:chgData name="Bob Brown" userId="de4355ee-7296-4195-ba97-c8dead83c87d" providerId="ADAL" clId="{BCD48E5B-C862-4651-A955-AD4AB6DFAE1D}" dt="2023-02-28T21:14:03.798" v="529" actId="478"/>
          <ac:spMkLst>
            <pc:docMk/>
            <pc:sldMk cId="652004346" sldId="265"/>
            <ac:spMk id="23558" creationId="{00000000-0000-0000-0000-000000000000}"/>
          </ac:spMkLst>
        </pc:spChg>
        <pc:spChg chg="del">
          <ac:chgData name="Bob Brown" userId="de4355ee-7296-4195-ba97-c8dead83c87d" providerId="ADAL" clId="{BCD48E5B-C862-4651-A955-AD4AB6DFAE1D}" dt="2023-02-28T21:14:08.807" v="530" actId="478"/>
          <ac:spMkLst>
            <pc:docMk/>
            <pc:sldMk cId="652004346" sldId="265"/>
            <ac:spMk id="23559" creationId="{00000000-0000-0000-0000-000000000000}"/>
          </ac:spMkLst>
        </pc:spChg>
        <pc:spChg chg="del">
          <ac:chgData name="Bob Brown" userId="de4355ee-7296-4195-ba97-c8dead83c87d" providerId="ADAL" clId="{BCD48E5B-C862-4651-A955-AD4AB6DFAE1D}" dt="2023-02-28T21:16:16.783" v="598" actId="478"/>
          <ac:spMkLst>
            <pc:docMk/>
            <pc:sldMk cId="652004346" sldId="265"/>
            <ac:spMk id="23560" creationId="{00000000-0000-0000-0000-000000000000}"/>
          </ac:spMkLst>
        </pc:spChg>
        <pc:spChg chg="del">
          <ac:chgData name="Bob Brown" userId="de4355ee-7296-4195-ba97-c8dead83c87d" providerId="ADAL" clId="{BCD48E5B-C862-4651-A955-AD4AB6DFAE1D}" dt="2023-02-28T21:13:37.311" v="526" actId="478"/>
          <ac:spMkLst>
            <pc:docMk/>
            <pc:sldMk cId="652004346" sldId="265"/>
            <ac:spMk id="23561" creationId="{00000000-0000-0000-0000-000000000000}"/>
          </ac:spMkLst>
        </pc:spChg>
        <pc:grpChg chg="add mod">
          <ac:chgData name="Bob Brown" userId="de4355ee-7296-4195-ba97-c8dead83c87d" providerId="ADAL" clId="{BCD48E5B-C862-4651-A955-AD4AB6DFAE1D}" dt="2023-02-28T21:14:23.703" v="564" actId="1037"/>
          <ac:grpSpMkLst>
            <pc:docMk/>
            <pc:sldMk cId="652004346" sldId="265"/>
            <ac:grpSpMk id="4" creationId="{A7C36BCF-8418-553A-740B-031138C3DBF4}"/>
          </ac:grpSpMkLst>
        </pc:grpChg>
        <pc:grpChg chg="mod">
          <ac:chgData name="Bob Brown" userId="de4355ee-7296-4195-ba97-c8dead83c87d" providerId="ADAL" clId="{BCD48E5B-C862-4651-A955-AD4AB6DFAE1D}" dt="2023-02-28T21:14:18.982" v="531"/>
          <ac:grpSpMkLst>
            <pc:docMk/>
            <pc:sldMk cId="652004346" sldId="265"/>
            <ac:grpSpMk id="5" creationId="{59EE80A9-D85C-6456-20A7-D81EA1979FF2}"/>
          </ac:grpSpMkLst>
        </pc:grpChg>
        <pc:picChg chg="del">
          <ac:chgData name="Bob Brown" userId="de4355ee-7296-4195-ba97-c8dead83c87d" providerId="ADAL" clId="{BCD48E5B-C862-4651-A955-AD4AB6DFAE1D}" dt="2023-02-28T21:13:52.111" v="527" actId="478"/>
          <ac:picMkLst>
            <pc:docMk/>
            <pc:sldMk cId="652004346" sldId="265"/>
            <ac:picMk id="23556" creationId="{00000000-0000-0000-0000-000000000000}"/>
          </ac:picMkLst>
        </pc:picChg>
      </pc:sldChg>
      <pc:sldChg chg="modSp add modAnim">
        <pc:chgData name="Bob Brown" userId="de4355ee-7296-4195-ba97-c8dead83c87d" providerId="ADAL" clId="{BCD48E5B-C862-4651-A955-AD4AB6DFAE1D}" dt="2023-02-28T16:51:05.334" v="328"/>
        <pc:sldMkLst>
          <pc:docMk/>
          <pc:sldMk cId="3113368333" sldId="266"/>
        </pc:sldMkLst>
        <pc:spChg chg="mod">
          <ac:chgData name="Bob Brown" userId="de4355ee-7296-4195-ba97-c8dead83c87d" providerId="ADAL" clId="{BCD48E5B-C862-4651-A955-AD4AB6DFAE1D}" dt="2023-02-28T16:50:54.005" v="326" actId="20577"/>
          <ac:spMkLst>
            <pc:docMk/>
            <pc:sldMk cId="3113368333" sldId="266"/>
            <ac:spMk id="24579" creationId="{00000000-0000-0000-0000-000000000000}"/>
          </ac:spMkLst>
        </pc:spChg>
      </pc:sldChg>
      <pc:sldChg chg="add modAnim">
        <pc:chgData name="Bob Brown" userId="de4355ee-7296-4195-ba97-c8dead83c87d" providerId="ADAL" clId="{BCD48E5B-C862-4651-A955-AD4AB6DFAE1D}" dt="2023-02-28T16:51:36.502" v="334"/>
        <pc:sldMkLst>
          <pc:docMk/>
          <pc:sldMk cId="4088168421" sldId="267"/>
        </pc:sldMkLst>
      </pc:sldChg>
      <pc:sldChg chg="modSp add modAnim">
        <pc:chgData name="Bob Brown" userId="de4355ee-7296-4195-ba97-c8dead83c87d" providerId="ADAL" clId="{BCD48E5B-C862-4651-A955-AD4AB6DFAE1D}" dt="2023-02-28T21:18:22.870" v="658" actId="33524"/>
        <pc:sldMkLst>
          <pc:docMk/>
          <pc:sldMk cId="515737718" sldId="268"/>
        </pc:sldMkLst>
        <pc:spChg chg="mod">
          <ac:chgData name="Bob Brown" userId="de4355ee-7296-4195-ba97-c8dead83c87d" providerId="ADAL" clId="{BCD48E5B-C862-4651-A955-AD4AB6DFAE1D}" dt="2023-02-28T21:18:22.870" v="658" actId="33524"/>
          <ac:spMkLst>
            <pc:docMk/>
            <pc:sldMk cId="515737718" sldId="268"/>
            <ac:spMk id="30723" creationId="{00000000-0000-0000-0000-000000000000}"/>
          </ac:spMkLst>
        </pc:spChg>
      </pc:sldChg>
      <pc:sldChg chg="modSp add modAnim">
        <pc:chgData name="Bob Brown" userId="de4355ee-7296-4195-ba97-c8dead83c87d" providerId="ADAL" clId="{BCD48E5B-C862-4651-A955-AD4AB6DFAE1D}" dt="2023-02-28T16:54:59.231" v="344"/>
        <pc:sldMkLst>
          <pc:docMk/>
          <pc:sldMk cId="942776154" sldId="269"/>
        </pc:sldMkLst>
        <pc:spChg chg="mod">
          <ac:chgData name="Bob Brown" userId="de4355ee-7296-4195-ba97-c8dead83c87d" providerId="ADAL" clId="{BCD48E5B-C862-4651-A955-AD4AB6DFAE1D}" dt="2023-02-28T16:54:33.224" v="341" actId="33524"/>
          <ac:spMkLst>
            <pc:docMk/>
            <pc:sldMk cId="942776154" sldId="269"/>
            <ac:spMk id="31747" creationId="{00000000-0000-0000-0000-000000000000}"/>
          </ac:spMkLst>
        </pc:spChg>
      </pc:sldChg>
      <pc:sldChg chg="add del">
        <pc:chgData name="Bob Brown" userId="de4355ee-7296-4195-ba97-c8dead83c87d" providerId="ADAL" clId="{BCD48E5B-C862-4651-A955-AD4AB6DFAE1D}" dt="2023-02-28T16:56:40.807" v="347" actId="47"/>
        <pc:sldMkLst>
          <pc:docMk/>
          <pc:sldMk cId="1746813300" sldId="270"/>
        </pc:sldMkLst>
      </pc:sldChg>
      <pc:sldChg chg="add modAnim">
        <pc:chgData name="Bob Brown" userId="de4355ee-7296-4195-ba97-c8dead83c87d" providerId="ADAL" clId="{BCD48E5B-C862-4651-A955-AD4AB6DFAE1D}" dt="2023-02-28T16:57:00.720" v="350"/>
        <pc:sldMkLst>
          <pc:docMk/>
          <pc:sldMk cId="3697716772" sldId="271"/>
        </pc:sldMkLst>
      </pc:sldChg>
      <pc:sldChg chg="add modAnim">
        <pc:chgData name="Bob Brown" userId="de4355ee-7296-4195-ba97-c8dead83c87d" providerId="ADAL" clId="{BCD48E5B-C862-4651-A955-AD4AB6DFAE1D}" dt="2023-02-28T16:57:12.488" v="351"/>
        <pc:sldMkLst>
          <pc:docMk/>
          <pc:sldMk cId="4237308590" sldId="272"/>
        </pc:sldMkLst>
      </pc:sldChg>
      <pc:sldChg chg="add">
        <pc:chgData name="Bob Brown" userId="de4355ee-7296-4195-ba97-c8dead83c87d" providerId="ADAL" clId="{BCD48E5B-C862-4651-A955-AD4AB6DFAE1D}" dt="2023-02-28T16:36:32.473" v="69"/>
        <pc:sldMkLst>
          <pc:docMk/>
          <pc:sldMk cId="3813370175" sldId="273"/>
        </pc:sldMkLst>
      </pc:sldChg>
      <pc:sldChg chg="modSp add mod modAnim">
        <pc:chgData name="Bob Brown" userId="de4355ee-7296-4195-ba97-c8dead83c87d" providerId="ADAL" clId="{BCD48E5B-C862-4651-A955-AD4AB6DFAE1D}" dt="2023-02-28T16:57:38.328" v="354"/>
        <pc:sldMkLst>
          <pc:docMk/>
          <pc:sldMk cId="2889324838" sldId="274"/>
        </pc:sldMkLst>
        <pc:spChg chg="mod">
          <ac:chgData name="Bob Brown" userId="de4355ee-7296-4195-ba97-c8dead83c87d" providerId="ADAL" clId="{BCD48E5B-C862-4651-A955-AD4AB6DFAE1D}" dt="2023-02-28T16:36:50.186" v="72" actId="20577"/>
          <ac:spMkLst>
            <pc:docMk/>
            <pc:sldMk cId="2889324838" sldId="274"/>
            <ac:spMk id="4" creationId="{00000000-0000-0000-0000-000000000000}"/>
          </ac:spMkLst>
        </pc:spChg>
      </pc:sldChg>
      <pc:sldChg chg="modSp add mod">
        <pc:chgData name="Bob Brown" userId="de4355ee-7296-4195-ba97-c8dead83c87d" providerId="ADAL" clId="{BCD48E5B-C862-4651-A955-AD4AB6DFAE1D}" dt="2023-02-28T16:57:57.375" v="357" actId="20577"/>
        <pc:sldMkLst>
          <pc:docMk/>
          <pc:sldMk cId="2402896296" sldId="275"/>
        </pc:sldMkLst>
        <pc:spChg chg="mod">
          <ac:chgData name="Bob Brown" userId="de4355ee-7296-4195-ba97-c8dead83c87d" providerId="ADAL" clId="{BCD48E5B-C862-4651-A955-AD4AB6DFAE1D}" dt="2023-02-28T16:57:57.375" v="357" actId="20577"/>
          <ac:spMkLst>
            <pc:docMk/>
            <pc:sldMk cId="2402896296" sldId="275"/>
            <ac:spMk id="35843" creationId="{00000000-0000-0000-0000-000000000000}"/>
          </ac:spMkLst>
        </pc:spChg>
      </pc:sldChg>
      <pc:sldChg chg="add modAnim">
        <pc:chgData name="Bob Brown" userId="de4355ee-7296-4195-ba97-c8dead83c87d" providerId="ADAL" clId="{BCD48E5B-C862-4651-A955-AD4AB6DFAE1D}" dt="2023-02-28T16:58:27.904" v="362"/>
        <pc:sldMkLst>
          <pc:docMk/>
          <pc:sldMk cId="2362541868" sldId="276"/>
        </pc:sldMkLst>
      </pc:sldChg>
      <pc:sldChg chg="add modAnim">
        <pc:chgData name="Bob Brown" userId="de4355ee-7296-4195-ba97-c8dead83c87d" providerId="ADAL" clId="{BCD48E5B-C862-4651-A955-AD4AB6DFAE1D}" dt="2023-02-28T16:58:40.009" v="364"/>
        <pc:sldMkLst>
          <pc:docMk/>
          <pc:sldMk cId="445096247" sldId="277"/>
        </pc:sldMkLst>
      </pc:sldChg>
      <pc:sldChg chg="add">
        <pc:chgData name="Bob Brown" userId="de4355ee-7296-4195-ba97-c8dead83c87d" providerId="ADAL" clId="{BCD48E5B-C862-4651-A955-AD4AB6DFAE1D}" dt="2023-02-28T16:37:10.993" v="80"/>
        <pc:sldMkLst>
          <pc:docMk/>
          <pc:sldMk cId="13423269" sldId="278"/>
        </pc:sldMkLst>
      </pc:sldChg>
      <pc:sldChg chg="modSp add del mod modAnim">
        <pc:chgData name="Bob Brown" userId="de4355ee-7296-4195-ba97-c8dead83c87d" providerId="ADAL" clId="{BCD48E5B-C862-4651-A955-AD4AB6DFAE1D}" dt="2023-02-28T20:53:32.716" v="496" actId="47"/>
        <pc:sldMkLst>
          <pc:docMk/>
          <pc:sldMk cId="18099251" sldId="279"/>
        </pc:sldMkLst>
        <pc:spChg chg="mod">
          <ac:chgData name="Bob Brown" userId="de4355ee-7296-4195-ba97-c8dead83c87d" providerId="ADAL" clId="{BCD48E5B-C862-4651-A955-AD4AB6DFAE1D}" dt="2023-02-28T16:43:44.900" v="83" actId="27636"/>
          <ac:spMkLst>
            <pc:docMk/>
            <pc:sldMk cId="18099251" sldId="279"/>
            <ac:spMk id="25602" creationId="{00000000-0000-0000-0000-000000000000}"/>
          </ac:spMkLst>
        </pc:spChg>
      </pc:sldChg>
      <pc:sldChg chg="add del">
        <pc:chgData name="Bob Brown" userId="de4355ee-7296-4195-ba97-c8dead83c87d" providerId="ADAL" clId="{BCD48E5B-C862-4651-A955-AD4AB6DFAE1D}" dt="2023-02-28T21:13:26.786" v="525" actId="47"/>
        <pc:sldMkLst>
          <pc:docMk/>
          <pc:sldMk cId="2982580616" sldId="279"/>
        </pc:sldMkLst>
      </pc:sldChg>
      <pc:sldChg chg="modSp add modAnim">
        <pc:chgData name="Bob Brown" userId="de4355ee-7296-4195-ba97-c8dead83c87d" providerId="ADAL" clId="{BCD48E5B-C862-4651-A955-AD4AB6DFAE1D}" dt="2023-03-12T18:19:10.727" v="744" actId="20577"/>
        <pc:sldMkLst>
          <pc:docMk/>
          <pc:sldMk cId="3859859197" sldId="279"/>
        </pc:sldMkLst>
        <pc:spChg chg="mod">
          <ac:chgData name="Bob Brown" userId="de4355ee-7296-4195-ba97-c8dead83c87d" providerId="ADAL" clId="{BCD48E5B-C862-4651-A955-AD4AB6DFAE1D}" dt="2023-03-12T18:19:10.727" v="744" actId="20577"/>
          <ac:spMkLst>
            <pc:docMk/>
            <pc:sldMk cId="3859859197" sldId="279"/>
            <ac:spMk id="48131" creationId="{00000000-0000-0000-0000-000000000000}"/>
          </ac:spMkLst>
        </pc:spChg>
      </pc:sldChg>
      <pc:sldChg chg="add del">
        <pc:chgData name="Bob Brown" userId="de4355ee-7296-4195-ba97-c8dead83c87d" providerId="ADAL" clId="{BCD48E5B-C862-4651-A955-AD4AB6DFAE1D}" dt="2023-02-28T20:53:34.085" v="497" actId="47"/>
        <pc:sldMkLst>
          <pc:docMk/>
          <pc:sldMk cId="1142168286" sldId="280"/>
        </pc:sldMkLst>
      </pc:sldChg>
      <pc:sldChg chg="add">
        <pc:chgData name="Bob Brown" userId="de4355ee-7296-4195-ba97-c8dead83c87d" providerId="ADAL" clId="{BCD48E5B-C862-4651-A955-AD4AB6DFAE1D}" dt="2023-02-28T21:20:07.564" v="662"/>
        <pc:sldMkLst>
          <pc:docMk/>
          <pc:sldMk cId="3486069093" sldId="280"/>
        </pc:sldMkLst>
      </pc:sldChg>
      <pc:sldChg chg="add">
        <pc:chgData name="Bob Brown" userId="de4355ee-7296-4195-ba97-c8dead83c87d" providerId="ADAL" clId="{BCD48E5B-C862-4651-A955-AD4AB6DFAE1D}" dt="2023-02-28T21:20:10.414" v="664"/>
        <pc:sldMkLst>
          <pc:docMk/>
          <pc:sldMk cId="615915392" sldId="281"/>
        </pc:sldMkLst>
      </pc:sldChg>
      <pc:sldChg chg="modSp add del mod modAnim">
        <pc:chgData name="Bob Brown" userId="de4355ee-7296-4195-ba97-c8dead83c87d" providerId="ADAL" clId="{BCD48E5B-C862-4651-A955-AD4AB6DFAE1D}" dt="2023-02-28T20:53:34.523" v="498" actId="47"/>
        <pc:sldMkLst>
          <pc:docMk/>
          <pc:sldMk cId="2564279217" sldId="281"/>
        </pc:sldMkLst>
        <pc:spChg chg="mod">
          <ac:chgData name="Bob Brown" userId="de4355ee-7296-4195-ba97-c8dead83c87d" providerId="ADAL" clId="{BCD48E5B-C862-4651-A955-AD4AB6DFAE1D}" dt="2023-02-28T16:43:48.068" v="88" actId="27636"/>
          <ac:spMkLst>
            <pc:docMk/>
            <pc:sldMk cId="2564279217" sldId="281"/>
            <ac:spMk id="27650" creationId="{00000000-0000-0000-0000-000000000000}"/>
          </ac:spMkLst>
        </pc:spChg>
      </pc:sldChg>
      <pc:sldChg chg="add del">
        <pc:chgData name="Bob Brown" userId="de4355ee-7296-4195-ba97-c8dead83c87d" providerId="ADAL" clId="{BCD48E5B-C862-4651-A955-AD4AB6DFAE1D}" dt="2023-02-28T20:53:34.973" v="499" actId="47"/>
        <pc:sldMkLst>
          <pc:docMk/>
          <pc:sldMk cId="351633251" sldId="282"/>
        </pc:sldMkLst>
      </pc:sldChg>
      <pc:sldChg chg="add">
        <pc:chgData name="Bob Brown" userId="de4355ee-7296-4195-ba97-c8dead83c87d" providerId="ADAL" clId="{BCD48E5B-C862-4651-A955-AD4AB6DFAE1D}" dt="2023-02-28T21:20:13.837" v="666"/>
        <pc:sldMkLst>
          <pc:docMk/>
          <pc:sldMk cId="3641728462" sldId="282"/>
        </pc:sldMkLst>
      </pc:sldChg>
      <pc:sldChg chg="modSp add mod">
        <pc:chgData name="Bob Brown" userId="de4355ee-7296-4195-ba97-c8dead83c87d" providerId="ADAL" clId="{BCD48E5B-C862-4651-A955-AD4AB6DFAE1D}" dt="2023-02-28T21:20:17.609" v="669" actId="27636"/>
        <pc:sldMkLst>
          <pc:docMk/>
          <pc:sldMk cId="2411716610" sldId="283"/>
        </pc:sldMkLst>
        <pc:spChg chg="mod">
          <ac:chgData name="Bob Brown" userId="de4355ee-7296-4195-ba97-c8dead83c87d" providerId="ADAL" clId="{BCD48E5B-C862-4651-A955-AD4AB6DFAE1D}" dt="2023-02-28T21:20:17.609" v="669" actId="27636"/>
          <ac:spMkLst>
            <pc:docMk/>
            <pc:sldMk cId="2411716610" sldId="283"/>
            <ac:spMk id="52227" creationId="{00000000-0000-0000-0000-000000000000}"/>
          </ac:spMkLst>
        </pc:spChg>
      </pc:sldChg>
      <pc:sldChg chg="modSp add del modAnim">
        <pc:chgData name="Bob Brown" userId="de4355ee-7296-4195-ba97-c8dead83c87d" providerId="ADAL" clId="{BCD48E5B-C862-4651-A955-AD4AB6DFAE1D}" dt="2023-02-28T20:53:35.462" v="500" actId="47"/>
        <pc:sldMkLst>
          <pc:docMk/>
          <pc:sldMk cId="2590262156" sldId="283"/>
        </pc:sldMkLst>
        <pc:spChg chg="mod">
          <ac:chgData name="Bob Brown" userId="de4355ee-7296-4195-ba97-c8dead83c87d" providerId="ADAL" clId="{BCD48E5B-C862-4651-A955-AD4AB6DFAE1D}" dt="2023-02-28T17:00:51.176" v="377" actId="33524"/>
          <ac:spMkLst>
            <pc:docMk/>
            <pc:sldMk cId="2590262156" sldId="283"/>
            <ac:spMk id="39939" creationId="{00000000-0000-0000-0000-000000000000}"/>
          </ac:spMkLst>
        </pc:spChg>
      </pc:sldChg>
      <pc:sldChg chg="modSp add del mod modAnim">
        <pc:chgData name="Bob Brown" userId="de4355ee-7296-4195-ba97-c8dead83c87d" providerId="ADAL" clId="{BCD48E5B-C862-4651-A955-AD4AB6DFAE1D}" dt="2023-02-28T20:53:36.096" v="501" actId="47"/>
        <pc:sldMkLst>
          <pc:docMk/>
          <pc:sldMk cId="3830199679" sldId="284"/>
        </pc:sldMkLst>
        <pc:spChg chg="mod">
          <ac:chgData name="Bob Brown" userId="de4355ee-7296-4195-ba97-c8dead83c87d" providerId="ADAL" clId="{BCD48E5B-C862-4651-A955-AD4AB6DFAE1D}" dt="2023-02-28T16:43:52.708" v="95" actId="27636"/>
          <ac:spMkLst>
            <pc:docMk/>
            <pc:sldMk cId="3830199679" sldId="284"/>
            <ac:spMk id="40962" creationId="{00000000-0000-0000-0000-000000000000}"/>
          </ac:spMkLst>
        </pc:spChg>
        <pc:spChg chg="mod">
          <ac:chgData name="Bob Brown" userId="de4355ee-7296-4195-ba97-c8dead83c87d" providerId="ADAL" clId="{BCD48E5B-C862-4651-A955-AD4AB6DFAE1D}" dt="2023-02-28T17:02:08.200" v="386" actId="255"/>
          <ac:spMkLst>
            <pc:docMk/>
            <pc:sldMk cId="3830199679" sldId="284"/>
            <ac:spMk id="40963" creationId="{00000000-0000-0000-0000-000000000000}"/>
          </ac:spMkLst>
        </pc:spChg>
      </pc:sldChg>
      <pc:sldChg chg="modSp add mod">
        <pc:chgData name="Bob Brown" userId="de4355ee-7296-4195-ba97-c8dead83c87d" providerId="ADAL" clId="{BCD48E5B-C862-4651-A955-AD4AB6DFAE1D}" dt="2023-02-28T21:20:20.081" v="672" actId="27636"/>
        <pc:sldMkLst>
          <pc:docMk/>
          <pc:sldMk cId="3846218212" sldId="284"/>
        </pc:sldMkLst>
        <pc:spChg chg="mod">
          <ac:chgData name="Bob Brown" userId="de4355ee-7296-4195-ba97-c8dead83c87d" providerId="ADAL" clId="{BCD48E5B-C862-4651-A955-AD4AB6DFAE1D}" dt="2023-02-28T21:20:20.081" v="672" actId="27636"/>
          <ac:spMkLst>
            <pc:docMk/>
            <pc:sldMk cId="3846218212" sldId="284"/>
            <ac:spMk id="53250" creationId="{00000000-0000-0000-0000-000000000000}"/>
          </ac:spMkLst>
        </pc:spChg>
      </pc:sldChg>
      <pc:sldChg chg="add del modAnim">
        <pc:chgData name="Bob Brown" userId="de4355ee-7296-4195-ba97-c8dead83c87d" providerId="ADAL" clId="{BCD48E5B-C862-4651-A955-AD4AB6DFAE1D}" dt="2023-02-28T20:53:37.173" v="502" actId="47"/>
        <pc:sldMkLst>
          <pc:docMk/>
          <pc:sldMk cId="1731489923" sldId="285"/>
        </pc:sldMkLst>
      </pc:sldChg>
      <pc:sldChg chg="add">
        <pc:chgData name="Bob Brown" userId="de4355ee-7296-4195-ba97-c8dead83c87d" providerId="ADAL" clId="{BCD48E5B-C862-4651-A955-AD4AB6DFAE1D}" dt="2023-02-28T21:20:22.338" v="674"/>
        <pc:sldMkLst>
          <pc:docMk/>
          <pc:sldMk cId="2192726944" sldId="285"/>
        </pc:sldMkLst>
      </pc:sldChg>
      <pc:sldChg chg="add del">
        <pc:chgData name="Bob Brown" userId="de4355ee-7296-4195-ba97-c8dead83c87d" providerId="ADAL" clId="{BCD48E5B-C862-4651-A955-AD4AB6DFAE1D}" dt="2023-02-28T20:53:38.097" v="503" actId="47"/>
        <pc:sldMkLst>
          <pc:docMk/>
          <pc:sldMk cId="1744241002" sldId="286"/>
        </pc:sldMkLst>
      </pc:sldChg>
      <pc:sldChg chg="modSp add mod">
        <pc:chgData name="Bob Brown" userId="de4355ee-7296-4195-ba97-c8dead83c87d" providerId="ADAL" clId="{BCD48E5B-C862-4651-A955-AD4AB6DFAE1D}" dt="2023-02-28T21:20:36.353" v="678" actId="14100"/>
        <pc:sldMkLst>
          <pc:docMk/>
          <pc:sldMk cId="3288343339" sldId="286"/>
        </pc:sldMkLst>
        <pc:spChg chg="mod">
          <ac:chgData name="Bob Brown" userId="de4355ee-7296-4195-ba97-c8dead83c87d" providerId="ADAL" clId="{BCD48E5B-C862-4651-A955-AD4AB6DFAE1D}" dt="2023-02-28T21:20:36.353" v="678" actId="14100"/>
          <ac:spMkLst>
            <pc:docMk/>
            <pc:sldMk cId="3288343339" sldId="286"/>
            <ac:spMk id="10" creationId="{00000000-0000-0000-0000-000000000000}"/>
          </ac:spMkLst>
        </pc:spChg>
        <pc:spChg chg="mod">
          <ac:chgData name="Bob Brown" userId="de4355ee-7296-4195-ba97-c8dead83c87d" providerId="ADAL" clId="{BCD48E5B-C862-4651-A955-AD4AB6DFAE1D}" dt="2023-02-28T21:20:31.985" v="677" actId="14100"/>
          <ac:spMkLst>
            <pc:docMk/>
            <pc:sldMk cId="3288343339" sldId="286"/>
            <ac:spMk id="25" creationId="{00000000-0000-0000-0000-000000000000}"/>
          </ac:spMkLst>
        </pc:spChg>
        <pc:cxnChg chg="mod">
          <ac:chgData name="Bob Brown" userId="de4355ee-7296-4195-ba97-c8dead83c87d" providerId="ADAL" clId="{BCD48E5B-C862-4651-A955-AD4AB6DFAE1D}" dt="2023-02-28T21:20:36.353" v="678" actId="14100"/>
          <ac:cxnSpMkLst>
            <pc:docMk/>
            <pc:sldMk cId="3288343339" sldId="286"/>
            <ac:cxnSpMk id="17" creationId="{00000000-0000-0000-0000-000000000000}"/>
          </ac:cxnSpMkLst>
        </pc:cxnChg>
      </pc:sldChg>
      <pc:sldChg chg="add">
        <pc:chgData name="Bob Brown" userId="de4355ee-7296-4195-ba97-c8dead83c87d" providerId="ADAL" clId="{BCD48E5B-C862-4651-A955-AD4AB6DFAE1D}" dt="2023-02-28T21:20:39.828" v="680"/>
        <pc:sldMkLst>
          <pc:docMk/>
          <pc:sldMk cId="1208615545" sldId="287"/>
        </pc:sldMkLst>
      </pc:sldChg>
      <pc:sldChg chg="add del modAnim">
        <pc:chgData name="Bob Brown" userId="de4355ee-7296-4195-ba97-c8dead83c87d" providerId="ADAL" clId="{BCD48E5B-C862-4651-A955-AD4AB6DFAE1D}" dt="2023-02-28T20:53:39.008" v="504" actId="47"/>
        <pc:sldMkLst>
          <pc:docMk/>
          <pc:sldMk cId="3417345580" sldId="287"/>
        </pc:sldMkLst>
      </pc:sldChg>
      <pc:sldChg chg="add del">
        <pc:chgData name="Bob Brown" userId="de4355ee-7296-4195-ba97-c8dead83c87d" providerId="ADAL" clId="{BCD48E5B-C862-4651-A955-AD4AB6DFAE1D}" dt="2023-02-28T20:53:39.964" v="505" actId="47"/>
        <pc:sldMkLst>
          <pc:docMk/>
          <pc:sldMk cId="1106485968" sldId="288"/>
        </pc:sldMkLst>
      </pc:sldChg>
      <pc:sldChg chg="add">
        <pc:chgData name="Bob Brown" userId="de4355ee-7296-4195-ba97-c8dead83c87d" providerId="ADAL" clId="{BCD48E5B-C862-4651-A955-AD4AB6DFAE1D}" dt="2023-02-28T21:22:42.111" v="682"/>
        <pc:sldMkLst>
          <pc:docMk/>
          <pc:sldMk cId="2747857342" sldId="288"/>
        </pc:sldMkLst>
      </pc:sldChg>
      <pc:sldChg chg="add del">
        <pc:chgData name="Bob Brown" userId="de4355ee-7296-4195-ba97-c8dead83c87d" providerId="ADAL" clId="{BCD48E5B-C862-4651-A955-AD4AB6DFAE1D}" dt="2023-02-28T20:53:40.470" v="506" actId="47"/>
        <pc:sldMkLst>
          <pc:docMk/>
          <pc:sldMk cId="30038895" sldId="289"/>
        </pc:sldMkLst>
      </pc:sldChg>
      <pc:sldChg chg="modSp add mod">
        <pc:chgData name="Bob Brown" userId="de4355ee-7296-4195-ba97-c8dead83c87d" providerId="ADAL" clId="{BCD48E5B-C862-4651-A955-AD4AB6DFAE1D}" dt="2023-02-28T21:22:46.713" v="685" actId="27636"/>
        <pc:sldMkLst>
          <pc:docMk/>
          <pc:sldMk cId="2609025576" sldId="289"/>
        </pc:sldMkLst>
        <pc:spChg chg="mod">
          <ac:chgData name="Bob Brown" userId="de4355ee-7296-4195-ba97-c8dead83c87d" providerId="ADAL" clId="{BCD48E5B-C862-4651-A955-AD4AB6DFAE1D}" dt="2023-02-28T21:22:46.713" v="685" actId="27636"/>
          <ac:spMkLst>
            <pc:docMk/>
            <pc:sldMk cId="2609025576" sldId="289"/>
            <ac:spMk id="19458" creationId="{00000000-0000-0000-0000-000000000000}"/>
          </ac:spMkLst>
        </pc:spChg>
      </pc:sldChg>
      <pc:sldChg chg="add">
        <pc:chgData name="Bob Brown" userId="de4355ee-7296-4195-ba97-c8dead83c87d" providerId="ADAL" clId="{BCD48E5B-C862-4651-A955-AD4AB6DFAE1D}" dt="2023-02-28T21:22:53.782" v="687"/>
        <pc:sldMkLst>
          <pc:docMk/>
          <pc:sldMk cId="513548990" sldId="290"/>
        </pc:sldMkLst>
      </pc:sldChg>
      <pc:sldChg chg="add del modAnim">
        <pc:chgData name="Bob Brown" userId="de4355ee-7296-4195-ba97-c8dead83c87d" providerId="ADAL" clId="{BCD48E5B-C862-4651-A955-AD4AB6DFAE1D}" dt="2023-02-28T20:53:41.164" v="507" actId="47"/>
        <pc:sldMkLst>
          <pc:docMk/>
          <pc:sldMk cId="3004378323" sldId="290"/>
        </pc:sldMkLst>
      </pc:sldChg>
      <pc:sldChg chg="add">
        <pc:chgData name="Bob Brown" userId="de4355ee-7296-4195-ba97-c8dead83c87d" providerId="ADAL" clId="{BCD48E5B-C862-4651-A955-AD4AB6DFAE1D}" dt="2023-02-28T21:22:57.475" v="689"/>
        <pc:sldMkLst>
          <pc:docMk/>
          <pc:sldMk cId="232671027" sldId="291"/>
        </pc:sldMkLst>
      </pc:sldChg>
      <pc:sldChg chg="modSp add del mod modAnim">
        <pc:chgData name="Bob Brown" userId="de4355ee-7296-4195-ba97-c8dead83c87d" providerId="ADAL" clId="{BCD48E5B-C862-4651-A955-AD4AB6DFAE1D}" dt="2023-02-28T20:53:42.274" v="508" actId="47"/>
        <pc:sldMkLst>
          <pc:docMk/>
          <pc:sldMk cId="3739555062" sldId="291"/>
        </pc:sldMkLst>
        <pc:spChg chg="mod">
          <ac:chgData name="Bob Brown" userId="de4355ee-7296-4195-ba97-c8dead83c87d" providerId="ADAL" clId="{BCD48E5B-C862-4651-A955-AD4AB6DFAE1D}" dt="2023-02-28T17:04:08.711" v="397" actId="255"/>
          <ac:spMkLst>
            <pc:docMk/>
            <pc:sldMk cId="3739555062" sldId="291"/>
            <ac:spMk id="57347" creationId="{00000000-0000-0000-0000-000000000000}"/>
          </ac:spMkLst>
        </pc:spChg>
      </pc:sldChg>
      <pc:sldChg chg="modSp add mod">
        <pc:chgData name="Bob Brown" userId="de4355ee-7296-4195-ba97-c8dead83c87d" providerId="ADAL" clId="{BCD48E5B-C862-4651-A955-AD4AB6DFAE1D}" dt="2023-02-28T21:23:00.970" v="692" actId="27636"/>
        <pc:sldMkLst>
          <pc:docMk/>
          <pc:sldMk cId="1846256890" sldId="292"/>
        </pc:sldMkLst>
        <pc:spChg chg="mod">
          <ac:chgData name="Bob Brown" userId="de4355ee-7296-4195-ba97-c8dead83c87d" providerId="ADAL" clId="{BCD48E5B-C862-4651-A955-AD4AB6DFAE1D}" dt="2023-02-28T21:23:00.970" v="692" actId="27636"/>
          <ac:spMkLst>
            <pc:docMk/>
            <pc:sldMk cId="1846256890" sldId="292"/>
            <ac:spMk id="23554" creationId="{00000000-0000-0000-0000-000000000000}"/>
          </ac:spMkLst>
        </pc:spChg>
      </pc:sldChg>
      <pc:sldChg chg="modSp add del mod modAnim">
        <pc:chgData name="Bob Brown" userId="de4355ee-7296-4195-ba97-c8dead83c87d" providerId="ADAL" clId="{BCD48E5B-C862-4651-A955-AD4AB6DFAE1D}" dt="2023-02-28T20:53:43.077" v="509" actId="47"/>
        <pc:sldMkLst>
          <pc:docMk/>
          <pc:sldMk cId="1945839908" sldId="292"/>
        </pc:sldMkLst>
        <pc:spChg chg="mod">
          <ac:chgData name="Bob Brown" userId="de4355ee-7296-4195-ba97-c8dead83c87d" providerId="ADAL" clId="{BCD48E5B-C862-4651-A955-AD4AB6DFAE1D}" dt="2023-02-28T16:44:31.842" v="112" actId="27636"/>
          <ac:spMkLst>
            <pc:docMk/>
            <pc:sldMk cId="1945839908" sldId="292"/>
            <ac:spMk id="60418" creationId="{00000000-0000-0000-0000-000000000000}"/>
          </ac:spMkLst>
        </pc:spChg>
      </pc:sldChg>
      <pc:sldChg chg="add del modAnim">
        <pc:chgData name="Bob Brown" userId="de4355ee-7296-4195-ba97-c8dead83c87d" providerId="ADAL" clId="{BCD48E5B-C862-4651-A955-AD4AB6DFAE1D}" dt="2023-02-28T20:53:43.747" v="510" actId="47"/>
        <pc:sldMkLst>
          <pc:docMk/>
          <pc:sldMk cId="83910331" sldId="293"/>
        </pc:sldMkLst>
      </pc:sldChg>
      <pc:sldChg chg="add">
        <pc:chgData name="Bob Brown" userId="de4355ee-7296-4195-ba97-c8dead83c87d" providerId="ADAL" clId="{BCD48E5B-C862-4651-A955-AD4AB6DFAE1D}" dt="2023-02-28T21:23:04.993" v="694"/>
        <pc:sldMkLst>
          <pc:docMk/>
          <pc:sldMk cId="2986998439" sldId="293"/>
        </pc:sldMkLst>
      </pc:sldChg>
      <pc:sldChg chg="add del">
        <pc:chgData name="Bob Brown" userId="de4355ee-7296-4195-ba97-c8dead83c87d" providerId="ADAL" clId="{BCD48E5B-C862-4651-A955-AD4AB6DFAE1D}" dt="2023-02-28T20:53:44.285" v="511" actId="47"/>
        <pc:sldMkLst>
          <pc:docMk/>
          <pc:sldMk cId="132247295" sldId="294"/>
        </pc:sldMkLst>
      </pc:sldChg>
      <pc:sldChg chg="add">
        <pc:chgData name="Bob Brown" userId="de4355ee-7296-4195-ba97-c8dead83c87d" providerId="ADAL" clId="{BCD48E5B-C862-4651-A955-AD4AB6DFAE1D}" dt="2023-02-28T21:23:09.069" v="696"/>
        <pc:sldMkLst>
          <pc:docMk/>
          <pc:sldMk cId="2428313233" sldId="294"/>
        </pc:sldMkLst>
      </pc:sldChg>
      <pc:sldChg chg="add del modAnim">
        <pc:chgData name="Bob Brown" userId="de4355ee-7296-4195-ba97-c8dead83c87d" providerId="ADAL" clId="{BCD48E5B-C862-4651-A955-AD4AB6DFAE1D}" dt="2023-02-28T20:53:45.382" v="512" actId="47"/>
        <pc:sldMkLst>
          <pc:docMk/>
          <pc:sldMk cId="993001453" sldId="295"/>
        </pc:sldMkLst>
      </pc:sldChg>
      <pc:sldChg chg="add">
        <pc:chgData name="Bob Brown" userId="de4355ee-7296-4195-ba97-c8dead83c87d" providerId="ADAL" clId="{BCD48E5B-C862-4651-A955-AD4AB6DFAE1D}" dt="2023-02-28T21:23:14.205" v="698"/>
        <pc:sldMkLst>
          <pc:docMk/>
          <pc:sldMk cId="1792426356" sldId="295"/>
        </pc:sldMkLst>
      </pc:sldChg>
      <pc:sldChg chg="add del modAnim">
        <pc:chgData name="Bob Brown" userId="de4355ee-7296-4195-ba97-c8dead83c87d" providerId="ADAL" clId="{BCD48E5B-C862-4651-A955-AD4AB6DFAE1D}" dt="2023-02-28T20:53:46.496" v="513" actId="47"/>
        <pc:sldMkLst>
          <pc:docMk/>
          <pc:sldMk cId="512645610" sldId="296"/>
        </pc:sldMkLst>
      </pc:sldChg>
      <pc:sldChg chg="add">
        <pc:chgData name="Bob Brown" userId="de4355ee-7296-4195-ba97-c8dead83c87d" providerId="ADAL" clId="{BCD48E5B-C862-4651-A955-AD4AB6DFAE1D}" dt="2023-02-28T21:23:22.123" v="700"/>
        <pc:sldMkLst>
          <pc:docMk/>
          <pc:sldMk cId="2014692573" sldId="296"/>
        </pc:sldMkLst>
      </pc:sldChg>
      <pc:sldChg chg="modSp add del modAnim">
        <pc:chgData name="Bob Brown" userId="de4355ee-7296-4195-ba97-c8dead83c87d" providerId="ADAL" clId="{BCD48E5B-C862-4651-A955-AD4AB6DFAE1D}" dt="2023-02-28T20:53:47.256" v="514" actId="47"/>
        <pc:sldMkLst>
          <pc:docMk/>
          <pc:sldMk cId="1528035459" sldId="297"/>
        </pc:sldMkLst>
        <pc:spChg chg="mod">
          <ac:chgData name="Bob Brown" userId="de4355ee-7296-4195-ba97-c8dead83c87d" providerId="ADAL" clId="{BCD48E5B-C862-4651-A955-AD4AB6DFAE1D}" dt="2023-02-28T17:07:15.056" v="419" actId="20577"/>
          <ac:spMkLst>
            <pc:docMk/>
            <pc:sldMk cId="1528035459" sldId="297"/>
            <ac:spMk id="64515" creationId="{00000000-0000-0000-0000-000000000000}"/>
          </ac:spMkLst>
        </pc:spChg>
      </pc:sldChg>
      <pc:sldChg chg="add">
        <pc:chgData name="Bob Brown" userId="de4355ee-7296-4195-ba97-c8dead83c87d" providerId="ADAL" clId="{BCD48E5B-C862-4651-A955-AD4AB6DFAE1D}" dt="2023-02-28T21:23:23.634" v="702"/>
        <pc:sldMkLst>
          <pc:docMk/>
          <pc:sldMk cId="2560824872" sldId="297"/>
        </pc:sldMkLst>
      </pc:sldChg>
      <pc:sldChg chg="add del">
        <pc:chgData name="Bob Brown" userId="de4355ee-7296-4195-ba97-c8dead83c87d" providerId="ADAL" clId="{BCD48E5B-C862-4651-A955-AD4AB6DFAE1D}" dt="2023-02-28T20:53:47.812" v="515" actId="47"/>
        <pc:sldMkLst>
          <pc:docMk/>
          <pc:sldMk cId="1308646160" sldId="298"/>
        </pc:sldMkLst>
      </pc:sldChg>
      <pc:sldChg chg="add">
        <pc:chgData name="Bob Brown" userId="de4355ee-7296-4195-ba97-c8dead83c87d" providerId="ADAL" clId="{BCD48E5B-C862-4651-A955-AD4AB6DFAE1D}" dt="2023-02-28T21:23:26.957" v="704"/>
        <pc:sldMkLst>
          <pc:docMk/>
          <pc:sldMk cId="4255791141" sldId="298"/>
        </pc:sldMkLst>
      </pc:sldChg>
      <pc:sldChg chg="add del modAnim">
        <pc:chgData name="Bob Brown" userId="de4355ee-7296-4195-ba97-c8dead83c87d" providerId="ADAL" clId="{BCD48E5B-C862-4651-A955-AD4AB6DFAE1D}" dt="2023-02-28T20:53:49.082" v="516" actId="47"/>
        <pc:sldMkLst>
          <pc:docMk/>
          <pc:sldMk cId="1408187927" sldId="299"/>
        </pc:sldMkLst>
      </pc:sldChg>
      <pc:sldChg chg="add">
        <pc:chgData name="Bob Brown" userId="de4355ee-7296-4195-ba97-c8dead83c87d" providerId="ADAL" clId="{BCD48E5B-C862-4651-A955-AD4AB6DFAE1D}" dt="2023-02-28T21:23:29.717" v="706"/>
        <pc:sldMkLst>
          <pc:docMk/>
          <pc:sldMk cId="4089808818" sldId="299"/>
        </pc:sldMkLst>
      </pc:sldChg>
      <pc:sldChg chg="modSp add del mod">
        <pc:chgData name="Bob Brown" userId="de4355ee-7296-4195-ba97-c8dead83c87d" providerId="ADAL" clId="{BCD48E5B-C862-4651-A955-AD4AB6DFAE1D}" dt="2023-02-28T20:53:50.328" v="517" actId="47"/>
        <pc:sldMkLst>
          <pc:docMk/>
          <pc:sldMk cId="2380412616" sldId="300"/>
        </pc:sldMkLst>
        <pc:spChg chg="mod">
          <ac:chgData name="Bob Brown" userId="de4355ee-7296-4195-ba97-c8dead83c87d" providerId="ADAL" clId="{BCD48E5B-C862-4651-A955-AD4AB6DFAE1D}" dt="2023-02-28T16:44:55.745" v="129" actId="27636"/>
          <ac:spMkLst>
            <pc:docMk/>
            <pc:sldMk cId="2380412616" sldId="300"/>
            <ac:spMk id="67586" creationId="{00000000-0000-0000-0000-000000000000}"/>
          </ac:spMkLst>
        </pc:spChg>
      </pc:sldChg>
      <pc:sldChg chg="add">
        <pc:chgData name="Bob Brown" userId="de4355ee-7296-4195-ba97-c8dead83c87d" providerId="ADAL" clId="{BCD48E5B-C862-4651-A955-AD4AB6DFAE1D}" dt="2023-02-28T21:23:33.338" v="708"/>
        <pc:sldMkLst>
          <pc:docMk/>
          <pc:sldMk cId="2836052114" sldId="300"/>
        </pc:sldMkLst>
      </pc:sldChg>
      <pc:sldChg chg="add">
        <pc:chgData name="Bob Brown" userId="de4355ee-7296-4195-ba97-c8dead83c87d" providerId="ADAL" clId="{BCD48E5B-C862-4651-A955-AD4AB6DFAE1D}" dt="2023-02-28T21:23:38.296" v="710"/>
        <pc:sldMkLst>
          <pc:docMk/>
          <pc:sldMk cId="929132081" sldId="301"/>
        </pc:sldMkLst>
      </pc:sldChg>
      <pc:sldChg chg="add del">
        <pc:chgData name="Bob Brown" userId="de4355ee-7296-4195-ba97-c8dead83c87d" providerId="ADAL" clId="{BCD48E5B-C862-4651-A955-AD4AB6DFAE1D}" dt="2023-02-28T20:53:50.971" v="518" actId="47"/>
        <pc:sldMkLst>
          <pc:docMk/>
          <pc:sldMk cId="2954999368" sldId="301"/>
        </pc:sldMkLst>
      </pc:sldChg>
      <pc:sldChg chg="add">
        <pc:chgData name="Bob Brown" userId="de4355ee-7296-4195-ba97-c8dead83c87d" providerId="ADAL" clId="{BCD48E5B-C862-4651-A955-AD4AB6DFAE1D}" dt="2023-02-28T21:23:40.719" v="712"/>
        <pc:sldMkLst>
          <pc:docMk/>
          <pc:sldMk cId="611209080" sldId="302"/>
        </pc:sldMkLst>
      </pc:sldChg>
      <pc:sldChg chg="modSp add del modAnim">
        <pc:chgData name="Bob Brown" userId="de4355ee-7296-4195-ba97-c8dead83c87d" providerId="ADAL" clId="{BCD48E5B-C862-4651-A955-AD4AB6DFAE1D}" dt="2023-02-28T20:53:51.616" v="519" actId="47"/>
        <pc:sldMkLst>
          <pc:docMk/>
          <pc:sldMk cId="2621675754" sldId="302"/>
        </pc:sldMkLst>
        <pc:spChg chg="mod">
          <ac:chgData name="Bob Brown" userId="de4355ee-7296-4195-ba97-c8dead83c87d" providerId="ADAL" clId="{BCD48E5B-C862-4651-A955-AD4AB6DFAE1D}" dt="2023-02-28T17:08:20.933" v="429" actId="255"/>
          <ac:spMkLst>
            <pc:docMk/>
            <pc:sldMk cId="2621675754" sldId="302"/>
            <ac:spMk id="69635" creationId="{00000000-0000-0000-0000-000000000000}"/>
          </ac:spMkLst>
        </pc:spChg>
      </pc:sldChg>
      <pc:sldChg chg="add del modAnim">
        <pc:chgData name="Bob Brown" userId="de4355ee-7296-4195-ba97-c8dead83c87d" providerId="ADAL" clId="{BCD48E5B-C862-4651-A955-AD4AB6DFAE1D}" dt="2023-02-28T20:53:56.063" v="520" actId="47"/>
        <pc:sldMkLst>
          <pc:docMk/>
          <pc:sldMk cId="524030701" sldId="303"/>
        </pc:sldMkLst>
      </pc:sldChg>
      <pc:sldChg chg="add del modAnim">
        <pc:chgData name="Bob Brown" userId="de4355ee-7296-4195-ba97-c8dead83c87d" providerId="ADAL" clId="{BCD48E5B-C862-4651-A955-AD4AB6DFAE1D}" dt="2023-02-28T20:53:56.805" v="521" actId="47"/>
        <pc:sldMkLst>
          <pc:docMk/>
          <pc:sldMk cId="1726671139" sldId="304"/>
        </pc:sldMkLst>
      </pc:sldChg>
      <pc:sldChg chg="modSp add del mod modAnim">
        <pc:chgData name="Bob Brown" userId="de4355ee-7296-4195-ba97-c8dead83c87d" providerId="ADAL" clId="{BCD48E5B-C862-4651-A955-AD4AB6DFAE1D}" dt="2023-02-28T20:53:58.020" v="522" actId="47"/>
        <pc:sldMkLst>
          <pc:docMk/>
          <pc:sldMk cId="692772448" sldId="305"/>
        </pc:sldMkLst>
        <pc:spChg chg="mod">
          <ac:chgData name="Bob Brown" userId="de4355ee-7296-4195-ba97-c8dead83c87d" providerId="ADAL" clId="{BCD48E5B-C862-4651-A955-AD4AB6DFAE1D}" dt="2023-02-28T16:45:16.496" v="140" actId="27636"/>
          <ac:spMkLst>
            <pc:docMk/>
            <pc:sldMk cId="692772448" sldId="305"/>
            <ac:spMk id="72706" creationId="{00000000-0000-0000-0000-000000000000}"/>
          </ac:spMkLst>
        </pc:spChg>
      </pc:sldChg>
      <pc:sldChg chg="modSp mod">
        <pc:chgData name="Bob Brown" userId="de4355ee-7296-4195-ba97-c8dead83c87d" providerId="ADAL" clId="{BCD48E5B-C862-4651-A955-AD4AB6DFAE1D}" dt="2023-03-12T18:18:12.647" v="726" actId="1076"/>
        <pc:sldMkLst>
          <pc:docMk/>
          <pc:sldMk cId="3222450108" sldId="306"/>
        </pc:sldMkLst>
        <pc:spChg chg="mod">
          <ac:chgData name="Bob Brown" userId="de4355ee-7296-4195-ba97-c8dead83c87d" providerId="ADAL" clId="{BCD48E5B-C862-4651-A955-AD4AB6DFAE1D}" dt="2023-03-12T18:18:12.647" v="726" actId="1076"/>
          <ac:spMkLst>
            <pc:docMk/>
            <pc:sldMk cId="3222450108" sldId="306"/>
            <ac:spMk id="38915" creationId="{00000000-0000-0000-0000-000000000000}"/>
          </ac:spMkLst>
        </pc:spChg>
      </pc:sldChg>
      <pc:sldChg chg="add del">
        <pc:chgData name="Bob Brown" userId="de4355ee-7296-4195-ba97-c8dead83c87d" providerId="ADAL" clId="{BCD48E5B-C862-4651-A955-AD4AB6DFAE1D}" dt="2023-02-28T20:52:49.871" v="495" actId="47"/>
        <pc:sldMkLst>
          <pc:docMk/>
          <pc:sldMk cId="3484117832" sldId="306"/>
        </pc:sldMkLst>
      </pc:sldChg>
      <pc:sldChg chg="modAnim">
        <pc:chgData name="Bob Brown" userId="de4355ee-7296-4195-ba97-c8dead83c87d" providerId="ADAL" clId="{BCD48E5B-C862-4651-A955-AD4AB6DFAE1D}" dt="2023-03-12T18:22:15.639" v="746"/>
        <pc:sldMkLst>
          <pc:docMk/>
          <pc:sldMk cId="312080995" sldId="311"/>
        </pc:sldMkLst>
      </pc:sldChg>
      <pc:sldChg chg="addSp delSp modSp new mod modClrScheme modAnim chgLayout">
        <pc:chgData name="Bob Brown" userId="de4355ee-7296-4195-ba97-c8dead83c87d" providerId="ADAL" clId="{BCD48E5B-C862-4651-A955-AD4AB6DFAE1D}" dt="2023-03-12T18:30:25.440" v="769"/>
        <pc:sldMkLst>
          <pc:docMk/>
          <pc:sldMk cId="2436019508" sldId="314"/>
        </pc:sldMkLst>
        <pc:spChg chg="del mod ord">
          <ac:chgData name="Bob Brown" userId="de4355ee-7296-4195-ba97-c8dead83c87d" providerId="ADAL" clId="{BCD48E5B-C862-4651-A955-AD4AB6DFAE1D}" dt="2023-03-12T18:29:46.600" v="748" actId="700"/>
          <ac:spMkLst>
            <pc:docMk/>
            <pc:sldMk cId="2436019508" sldId="314"/>
            <ac:spMk id="2" creationId="{3535F1AD-7D39-0A31-AE5B-DD0C837C5C90}"/>
          </ac:spMkLst>
        </pc:spChg>
        <pc:spChg chg="add mod ord">
          <ac:chgData name="Bob Brown" userId="de4355ee-7296-4195-ba97-c8dead83c87d" providerId="ADAL" clId="{BCD48E5B-C862-4651-A955-AD4AB6DFAE1D}" dt="2023-03-12T18:30:00.287" v="764" actId="20577"/>
          <ac:spMkLst>
            <pc:docMk/>
            <pc:sldMk cId="2436019508" sldId="314"/>
            <ac:spMk id="3" creationId="{A3353DC5-2EBE-9797-3C8D-D80C0D46C892}"/>
          </ac:spMkLst>
        </pc:spChg>
        <pc:spChg chg="add mod ord">
          <ac:chgData name="Bob Brown" userId="de4355ee-7296-4195-ba97-c8dead83c87d" providerId="ADAL" clId="{BCD48E5B-C862-4651-A955-AD4AB6DFAE1D}" dt="2023-03-12T18:30:18.669" v="768" actId="20577"/>
          <ac:spMkLst>
            <pc:docMk/>
            <pc:sldMk cId="2436019508" sldId="314"/>
            <ac:spMk id="4" creationId="{31673575-3633-DA79-5360-B6C5C8C51C28}"/>
          </ac:spMkLst>
        </pc:spChg>
      </pc:sldChg>
      <pc:sldChg chg="addSp modSp new mod">
        <pc:chgData name="Bob Brown" userId="de4355ee-7296-4195-ba97-c8dead83c87d" providerId="ADAL" clId="{BCD48E5B-C862-4651-A955-AD4AB6DFAE1D}" dt="2023-03-12T18:32:49.044" v="810" actId="1076"/>
        <pc:sldMkLst>
          <pc:docMk/>
          <pc:sldMk cId="949316149" sldId="315"/>
        </pc:sldMkLst>
        <pc:spChg chg="mod">
          <ac:chgData name="Bob Brown" userId="de4355ee-7296-4195-ba97-c8dead83c87d" providerId="ADAL" clId="{BCD48E5B-C862-4651-A955-AD4AB6DFAE1D}" dt="2023-03-12T18:31:05.665" v="801" actId="20577"/>
          <ac:spMkLst>
            <pc:docMk/>
            <pc:sldMk cId="949316149" sldId="315"/>
            <ac:spMk id="2" creationId="{4F0D4CE6-6249-7175-0721-275BA0CCA8C6}"/>
          </ac:spMkLst>
        </pc:spChg>
        <pc:picChg chg="add mod">
          <ac:chgData name="Bob Brown" userId="de4355ee-7296-4195-ba97-c8dead83c87d" providerId="ADAL" clId="{BCD48E5B-C862-4651-A955-AD4AB6DFAE1D}" dt="2023-03-12T18:32:49.044" v="810" actId="1076"/>
          <ac:picMkLst>
            <pc:docMk/>
            <pc:sldMk cId="949316149" sldId="315"/>
            <ac:picMk id="4" creationId="{CB8EEACE-ADEA-1790-93E2-2D632DBB8CAE}"/>
          </ac:picMkLst>
        </pc:picChg>
      </pc:sldChg>
      <pc:sldMasterChg chg="addSldLayout delSldLayout">
        <pc:chgData name="Bob Brown" userId="de4355ee-7296-4195-ba97-c8dead83c87d" providerId="ADAL" clId="{BCD48E5B-C862-4651-A955-AD4AB6DFAE1D}" dt="2023-02-28T20:53:38.097" v="503" actId="47"/>
        <pc:sldMasterMkLst>
          <pc:docMk/>
          <pc:sldMasterMk cId="1741728963" sldId="2147483684"/>
        </pc:sldMasterMkLst>
        <pc:sldLayoutChg chg="add del">
          <pc:chgData name="Bob Brown" userId="de4355ee-7296-4195-ba97-c8dead83c87d" providerId="ADAL" clId="{BCD48E5B-C862-4651-A955-AD4AB6DFAE1D}" dt="2023-02-28T20:53:38.097" v="503" actId="47"/>
          <pc:sldLayoutMkLst>
            <pc:docMk/>
            <pc:sldMasterMk cId="1741728963" sldId="2147483684"/>
            <pc:sldLayoutMk cId="667695994" sldId="2147483696"/>
          </pc:sldLayoutMkLst>
        </pc:sldLayoutChg>
      </pc:sldMasterChg>
    </pc:docChg>
  </pc:docChgLst>
  <pc:docChgLst>
    <pc:chgData name="Bob Brown" userId="de4355ee-7296-4195-ba97-c8dead83c87d" providerId="ADAL" clId="{4AD7FDA0-DB7D-4551-A7AB-CB164E8BACC1}"/>
    <pc:docChg chg="custSel modSld">
      <pc:chgData name="Bob Brown" userId="de4355ee-7296-4195-ba97-c8dead83c87d" providerId="ADAL" clId="{4AD7FDA0-DB7D-4551-A7AB-CB164E8BACC1}" dt="2023-03-22T18:34:14.303" v="89" actId="20577"/>
      <pc:docMkLst>
        <pc:docMk/>
      </pc:docMkLst>
      <pc:sldChg chg="modSp mod modNotesTx">
        <pc:chgData name="Bob Brown" userId="de4355ee-7296-4195-ba97-c8dead83c87d" providerId="ADAL" clId="{4AD7FDA0-DB7D-4551-A7AB-CB164E8BACC1}" dt="2023-03-22T18:34:14.303" v="89" actId="20577"/>
        <pc:sldMkLst>
          <pc:docMk/>
          <pc:sldMk cId="513548990" sldId="290"/>
        </pc:sldMkLst>
        <pc:spChg chg="mod">
          <ac:chgData name="Bob Brown" userId="de4355ee-7296-4195-ba97-c8dead83c87d" providerId="ADAL" clId="{4AD7FDA0-DB7D-4551-A7AB-CB164E8BACC1}" dt="2023-03-22T18:33:53.740" v="23" actId="20577"/>
          <ac:spMkLst>
            <pc:docMk/>
            <pc:sldMk cId="513548990" sldId="290"/>
            <ac:spMk id="22531" creationId="{00000000-0000-0000-0000-000000000000}"/>
          </ac:spMkLst>
        </pc:spChg>
      </pc:sldChg>
    </pc:docChg>
  </pc:docChgLst>
  <pc:docChgLst>
    <pc:chgData name="Donald Privitera" userId="S::dprivit2@kennesaw.edu::b19266b5-85bb-4cd7-abc7-9d22c2c9327d" providerId="AD" clId="Web-{5CA0F9B3-4D65-470F-EAD7-DAE6478466A0}"/>
    <pc:docChg chg="modSld">
      <pc:chgData name="Donald Privitera" userId="S::dprivit2@kennesaw.edu::b19266b5-85bb-4cd7-abc7-9d22c2c9327d" providerId="AD" clId="Web-{5CA0F9B3-4D65-470F-EAD7-DAE6478466A0}" dt="2023-04-21T14:56:01.772" v="19" actId="1076"/>
      <pc:docMkLst>
        <pc:docMk/>
      </pc:docMkLst>
      <pc:sldChg chg="addSp delSp modSp">
        <pc:chgData name="Donald Privitera" userId="S::dprivit2@kennesaw.edu::b19266b5-85bb-4cd7-abc7-9d22c2c9327d" providerId="AD" clId="Web-{5CA0F9B3-4D65-470F-EAD7-DAE6478466A0}" dt="2023-04-21T14:56:01.772" v="19" actId="1076"/>
        <pc:sldMkLst>
          <pc:docMk/>
          <pc:sldMk cId="615915392" sldId="281"/>
        </pc:sldMkLst>
        <pc:picChg chg="del">
          <ac:chgData name="Donald Privitera" userId="S::dprivit2@kennesaw.edu::b19266b5-85bb-4cd7-abc7-9d22c2c9327d" providerId="AD" clId="Web-{5CA0F9B3-4D65-470F-EAD7-DAE6478466A0}" dt="2023-04-21T14:54:58.427" v="11"/>
          <ac:picMkLst>
            <pc:docMk/>
            <pc:sldMk cId="615915392" sldId="281"/>
            <ac:picMk id="2" creationId="{B644AE04-E67C-32E1-83BF-E7D4C9993CEA}"/>
          </ac:picMkLst>
        </pc:picChg>
        <pc:picChg chg="add mod modCrop">
          <ac:chgData name="Donald Privitera" userId="S::dprivit2@kennesaw.edu::b19266b5-85bb-4cd7-abc7-9d22c2c9327d" providerId="AD" clId="Web-{5CA0F9B3-4D65-470F-EAD7-DAE6478466A0}" dt="2023-04-21T14:56:01.772" v="19" actId="1076"/>
          <ac:picMkLst>
            <pc:docMk/>
            <pc:sldMk cId="615915392" sldId="281"/>
            <ac:picMk id="3" creationId="{7A602FE9-F829-1141-A553-0893FC890846}"/>
          </ac:picMkLst>
        </pc:picChg>
      </pc:sldChg>
      <pc:sldChg chg="addSp delSp modSp">
        <pc:chgData name="Donald Privitera" userId="S::dprivit2@kennesaw.edu::b19266b5-85bb-4cd7-abc7-9d22c2c9327d" providerId="AD" clId="Web-{5CA0F9B3-4D65-470F-EAD7-DAE6478466A0}" dt="2023-04-21T14:49:29.029" v="10" actId="1076"/>
        <pc:sldMkLst>
          <pc:docMk/>
          <pc:sldMk cId="2747857342" sldId="288"/>
        </pc:sldMkLst>
        <pc:picChg chg="add mod modCrop">
          <ac:chgData name="Donald Privitera" userId="S::dprivit2@kennesaw.edu::b19266b5-85bb-4cd7-abc7-9d22c2c9327d" providerId="AD" clId="Web-{5CA0F9B3-4D65-470F-EAD7-DAE6478466A0}" dt="2023-04-21T14:49:29.029" v="10" actId="1076"/>
          <ac:picMkLst>
            <pc:docMk/>
            <pc:sldMk cId="2747857342" sldId="288"/>
            <ac:picMk id="2" creationId="{891FDDC0-3D90-5276-FFDB-9BEF5F3099BA}"/>
          </ac:picMkLst>
        </pc:picChg>
        <pc:picChg chg="del">
          <ac:chgData name="Donald Privitera" userId="S::dprivit2@kennesaw.edu::b19266b5-85bb-4cd7-abc7-9d22c2c9327d" providerId="AD" clId="Web-{5CA0F9B3-4D65-470F-EAD7-DAE6478466A0}" dt="2023-04-21T14:47:58.527" v="0"/>
          <ac:picMkLst>
            <pc:docMk/>
            <pc:sldMk cId="2747857342" sldId="288"/>
            <ac:picMk id="4" creationId="{31A86EE3-18DC-E0DF-D1CD-D51ED9EB8524}"/>
          </ac:picMkLst>
        </pc:picChg>
      </pc:sldChg>
    </pc:docChg>
  </pc:docChgLst>
  <pc:docChgLst>
    <pc:chgData name="Donald Privitera" userId="S::dprivit2@kennesaw.edu::b19266b5-85bb-4cd7-abc7-9d22c2c9327d" providerId="AD" clId="Web-{AF2335FA-B4DC-4BEE-ACB5-7C3F0606526A}"/>
    <pc:docChg chg="modSld">
      <pc:chgData name="Donald Privitera" userId="S::dprivit2@kennesaw.edu::b19266b5-85bb-4cd7-abc7-9d22c2c9327d" providerId="AD" clId="Web-{AF2335FA-B4DC-4BEE-ACB5-7C3F0606526A}" dt="2023-04-20T15:16:07.437" v="81" actId="14100"/>
      <pc:docMkLst>
        <pc:docMk/>
      </pc:docMkLst>
      <pc:sldChg chg="addSp delSp modSp">
        <pc:chgData name="Donald Privitera" userId="S::dprivit2@kennesaw.edu::b19266b5-85bb-4cd7-abc7-9d22c2c9327d" providerId="AD" clId="Web-{AF2335FA-B4DC-4BEE-ACB5-7C3F0606526A}" dt="2023-04-20T13:17:57.191" v="17" actId="14100"/>
        <pc:sldMkLst>
          <pc:docMk/>
          <pc:sldMk cId="4237308590" sldId="272"/>
        </pc:sldMkLst>
        <pc:spChg chg="del">
          <ac:chgData name="Donald Privitera" userId="S::dprivit2@kennesaw.edu::b19266b5-85bb-4cd7-abc7-9d22c2c9327d" providerId="AD" clId="Web-{AF2335FA-B4DC-4BEE-ACB5-7C3F0606526A}" dt="2023-04-19T22:02:34.099" v="0"/>
          <ac:spMkLst>
            <pc:docMk/>
            <pc:sldMk cId="4237308590" sldId="272"/>
            <ac:spMk id="2" creationId="{E72FAAA2-2980-F66B-C427-A380C52A3C32}"/>
          </ac:spMkLst>
        </pc:spChg>
        <pc:picChg chg="add mod modCrop">
          <ac:chgData name="Donald Privitera" userId="S::dprivit2@kennesaw.edu::b19266b5-85bb-4cd7-abc7-9d22c2c9327d" providerId="AD" clId="Web-{AF2335FA-B4DC-4BEE-ACB5-7C3F0606526A}" dt="2023-04-20T13:17:57.191" v="17" actId="14100"/>
          <ac:picMkLst>
            <pc:docMk/>
            <pc:sldMk cId="4237308590" sldId="272"/>
            <ac:picMk id="2" creationId="{1D6D20A8-887B-2E9C-9BC8-49D17136E3D2}"/>
          </ac:picMkLst>
        </pc:picChg>
        <pc:picChg chg="add del mod">
          <ac:chgData name="Donald Privitera" userId="S::dprivit2@kennesaw.edu::b19266b5-85bb-4cd7-abc7-9d22c2c9327d" providerId="AD" clId="Web-{AF2335FA-B4DC-4BEE-ACB5-7C3F0606526A}" dt="2023-04-20T13:16:29.892" v="8"/>
          <ac:picMkLst>
            <pc:docMk/>
            <pc:sldMk cId="4237308590" sldId="272"/>
            <ac:picMk id="3" creationId="{19BF5A3B-9147-C552-AEF9-292C0EABE919}"/>
          </ac:picMkLst>
        </pc:picChg>
        <pc:picChg chg="del">
          <ac:chgData name="Donald Privitera" userId="S::dprivit2@kennesaw.edu::b19266b5-85bb-4cd7-abc7-9d22c2c9327d" providerId="AD" clId="Web-{AF2335FA-B4DC-4BEE-ACB5-7C3F0606526A}" dt="2023-04-19T22:02:37.068" v="1"/>
          <ac:picMkLst>
            <pc:docMk/>
            <pc:sldMk cId="4237308590" sldId="272"/>
            <ac:picMk id="34819" creationId="{00000000-0000-0000-0000-000000000000}"/>
          </ac:picMkLst>
        </pc:picChg>
      </pc:sldChg>
      <pc:sldChg chg="addSp delSp modSp">
        <pc:chgData name="Donald Privitera" userId="S::dprivit2@kennesaw.edu::b19266b5-85bb-4cd7-abc7-9d22c2c9327d" providerId="AD" clId="Web-{AF2335FA-B4DC-4BEE-ACB5-7C3F0606526A}" dt="2023-04-20T13:26:25.281" v="39" actId="14100"/>
        <pc:sldMkLst>
          <pc:docMk/>
          <pc:sldMk cId="3813370175" sldId="273"/>
        </pc:sldMkLst>
        <pc:spChg chg="del">
          <ac:chgData name="Donald Privitera" userId="S::dprivit2@kennesaw.edu::b19266b5-85bb-4cd7-abc7-9d22c2c9327d" providerId="AD" clId="Web-{AF2335FA-B4DC-4BEE-ACB5-7C3F0606526A}" dt="2023-04-20T13:19:08.974" v="22"/>
          <ac:spMkLst>
            <pc:docMk/>
            <pc:sldMk cId="3813370175" sldId="273"/>
            <ac:spMk id="2" creationId="{85AF0FED-3627-B6EC-599D-E7D4CA49C5FD}"/>
          </ac:spMkLst>
        </pc:spChg>
        <pc:picChg chg="add del mod modCrop">
          <ac:chgData name="Donald Privitera" userId="S::dprivit2@kennesaw.edu::b19266b5-85bb-4cd7-abc7-9d22c2c9327d" providerId="AD" clId="Web-{AF2335FA-B4DC-4BEE-ACB5-7C3F0606526A}" dt="2023-04-20T13:24:35.748" v="29"/>
          <ac:picMkLst>
            <pc:docMk/>
            <pc:sldMk cId="3813370175" sldId="273"/>
            <ac:picMk id="3" creationId="{5DA37A7F-5889-276A-BC49-71E585B93ECB}"/>
          </ac:picMkLst>
        </pc:picChg>
        <pc:picChg chg="add mod modCrop">
          <ac:chgData name="Donald Privitera" userId="S::dprivit2@kennesaw.edu::b19266b5-85bb-4cd7-abc7-9d22c2c9327d" providerId="AD" clId="Web-{AF2335FA-B4DC-4BEE-ACB5-7C3F0606526A}" dt="2023-04-20T13:26:25.281" v="39" actId="14100"/>
          <ac:picMkLst>
            <pc:docMk/>
            <pc:sldMk cId="3813370175" sldId="273"/>
            <ac:picMk id="4" creationId="{516C1502-2023-AC0F-13A6-C4808E496C8F}"/>
          </ac:picMkLst>
        </pc:picChg>
        <pc:picChg chg="del mod">
          <ac:chgData name="Donald Privitera" userId="S::dprivit2@kennesaw.edu::b19266b5-85bb-4cd7-abc7-9d22c2c9327d" providerId="AD" clId="Web-{AF2335FA-B4DC-4BEE-ACB5-7C3F0606526A}" dt="2023-04-20T13:18:25.614" v="18"/>
          <ac:picMkLst>
            <pc:docMk/>
            <pc:sldMk cId="3813370175" sldId="273"/>
            <ac:picMk id="41987" creationId="{00000000-0000-0000-0000-000000000000}"/>
          </ac:picMkLst>
        </pc:picChg>
      </pc:sldChg>
      <pc:sldChg chg="addSp delSp modSp">
        <pc:chgData name="Donald Privitera" userId="S::dprivit2@kennesaw.edu::b19266b5-85bb-4cd7-abc7-9d22c2c9327d" providerId="AD" clId="Web-{AF2335FA-B4DC-4BEE-ACB5-7C3F0606526A}" dt="2023-04-20T14:46:42.678" v="72" actId="14100"/>
        <pc:sldMkLst>
          <pc:docMk/>
          <pc:sldMk cId="2402896296" sldId="275"/>
        </pc:sldMkLst>
        <pc:spChg chg="del">
          <ac:chgData name="Donald Privitera" userId="S::dprivit2@kennesaw.edu::b19266b5-85bb-4cd7-abc7-9d22c2c9327d" providerId="AD" clId="Web-{AF2335FA-B4DC-4BEE-ACB5-7C3F0606526A}" dt="2023-04-20T14:33:06.715" v="43"/>
          <ac:spMkLst>
            <pc:docMk/>
            <pc:sldMk cId="2402896296" sldId="275"/>
            <ac:spMk id="2" creationId="{026F0DCD-2199-FE17-C376-D11B8423820C}"/>
          </ac:spMkLst>
        </pc:spChg>
        <pc:spChg chg="mod">
          <ac:chgData name="Donald Privitera" userId="S::dprivit2@kennesaw.edu::b19266b5-85bb-4cd7-abc7-9d22c2c9327d" providerId="AD" clId="Web-{AF2335FA-B4DC-4BEE-ACB5-7C3F0606526A}" dt="2023-04-20T14:34:51.609" v="54" actId="14100"/>
          <ac:spMkLst>
            <pc:docMk/>
            <pc:sldMk cId="2402896296" sldId="275"/>
            <ac:spMk id="35843" creationId="{00000000-0000-0000-0000-000000000000}"/>
          </ac:spMkLst>
        </pc:spChg>
        <pc:spChg chg="del">
          <ac:chgData name="Donald Privitera" userId="S::dprivit2@kennesaw.edu::b19266b5-85bb-4cd7-abc7-9d22c2c9327d" providerId="AD" clId="Web-{AF2335FA-B4DC-4BEE-ACB5-7C3F0606526A}" dt="2023-04-20T14:32:36.449" v="41"/>
          <ac:spMkLst>
            <pc:docMk/>
            <pc:sldMk cId="2402896296" sldId="275"/>
            <ac:spMk id="35845" creationId="{00000000-0000-0000-0000-000000000000}"/>
          </ac:spMkLst>
        </pc:spChg>
        <pc:spChg chg="del">
          <ac:chgData name="Donald Privitera" userId="S::dprivit2@kennesaw.edu::b19266b5-85bb-4cd7-abc7-9d22c2c9327d" providerId="AD" clId="Web-{AF2335FA-B4DC-4BEE-ACB5-7C3F0606526A}" dt="2023-04-20T14:32:38.762" v="42"/>
          <ac:spMkLst>
            <pc:docMk/>
            <pc:sldMk cId="2402896296" sldId="275"/>
            <ac:spMk id="35846" creationId="{00000000-0000-0000-0000-000000000000}"/>
          </ac:spMkLst>
        </pc:spChg>
        <pc:picChg chg="add del mod modCrop">
          <ac:chgData name="Donald Privitera" userId="S::dprivit2@kennesaw.edu::b19266b5-85bb-4cd7-abc7-9d22c2c9327d" providerId="AD" clId="Web-{AF2335FA-B4DC-4BEE-ACB5-7C3F0606526A}" dt="2023-04-20T14:35:36.751" v="57"/>
          <ac:picMkLst>
            <pc:docMk/>
            <pc:sldMk cId="2402896296" sldId="275"/>
            <ac:picMk id="3" creationId="{00FB1950-43DC-A6B9-17C1-4A49671B296B}"/>
          </ac:picMkLst>
        </pc:picChg>
        <pc:picChg chg="add del mod modCrop">
          <ac:chgData name="Donald Privitera" userId="S::dprivit2@kennesaw.edu::b19266b5-85bb-4cd7-abc7-9d22c2c9327d" providerId="AD" clId="Web-{AF2335FA-B4DC-4BEE-ACB5-7C3F0606526A}" dt="2023-04-20T14:45:16.128" v="65"/>
          <ac:picMkLst>
            <pc:docMk/>
            <pc:sldMk cId="2402896296" sldId="275"/>
            <ac:picMk id="4" creationId="{9A5A7C59-D27D-E295-2BE8-15BF2D2D6E1B}"/>
          </ac:picMkLst>
        </pc:picChg>
        <pc:picChg chg="add mod modCrop">
          <ac:chgData name="Donald Privitera" userId="S::dprivit2@kennesaw.edu::b19266b5-85bb-4cd7-abc7-9d22c2c9327d" providerId="AD" clId="Web-{AF2335FA-B4DC-4BEE-ACB5-7C3F0606526A}" dt="2023-04-20T14:46:42.678" v="72" actId="14100"/>
          <ac:picMkLst>
            <pc:docMk/>
            <pc:sldMk cId="2402896296" sldId="275"/>
            <ac:picMk id="5" creationId="{BC9ED962-14A9-F517-846D-592CFA68BBBC}"/>
          </ac:picMkLst>
        </pc:picChg>
        <pc:picChg chg="del">
          <ac:chgData name="Donald Privitera" userId="S::dprivit2@kennesaw.edu::b19266b5-85bb-4cd7-abc7-9d22c2c9327d" providerId="AD" clId="Web-{AF2335FA-B4DC-4BEE-ACB5-7C3F0606526A}" dt="2023-04-20T14:32:30.324" v="40"/>
          <ac:picMkLst>
            <pc:docMk/>
            <pc:sldMk cId="2402896296" sldId="275"/>
            <ac:picMk id="35844" creationId="{00000000-0000-0000-0000-000000000000}"/>
          </ac:picMkLst>
        </pc:picChg>
      </pc:sldChg>
      <pc:sldChg chg="addSp delSp modSp">
        <pc:chgData name="Donald Privitera" userId="S::dprivit2@kennesaw.edu::b19266b5-85bb-4cd7-abc7-9d22c2c9327d" providerId="AD" clId="Web-{AF2335FA-B4DC-4BEE-ACB5-7C3F0606526A}" dt="2023-04-20T15:16:07.437" v="81" actId="14100"/>
        <pc:sldMkLst>
          <pc:docMk/>
          <pc:sldMk cId="13423269" sldId="278"/>
        </pc:sldMkLst>
        <pc:spChg chg="del">
          <ac:chgData name="Donald Privitera" userId="S::dprivit2@kennesaw.edu::b19266b5-85bb-4cd7-abc7-9d22c2c9327d" providerId="AD" clId="Web-{AF2335FA-B4DC-4BEE-ACB5-7C3F0606526A}" dt="2023-04-20T15:15:09.420" v="74"/>
          <ac:spMkLst>
            <pc:docMk/>
            <pc:sldMk cId="13423269" sldId="278"/>
            <ac:spMk id="2" creationId="{7AD7414B-5135-F686-18E3-D566BA6F24F4}"/>
          </ac:spMkLst>
        </pc:spChg>
        <pc:picChg chg="add mod modCrop">
          <ac:chgData name="Donald Privitera" userId="S::dprivit2@kennesaw.edu::b19266b5-85bb-4cd7-abc7-9d22c2c9327d" providerId="AD" clId="Web-{AF2335FA-B4DC-4BEE-ACB5-7C3F0606526A}" dt="2023-04-20T15:16:07.437" v="81" actId="14100"/>
          <ac:picMkLst>
            <pc:docMk/>
            <pc:sldMk cId="13423269" sldId="278"/>
            <ac:picMk id="3" creationId="{7E2CD8DD-23E6-3215-E53E-20F92B07E7A7}"/>
          </ac:picMkLst>
        </pc:picChg>
        <pc:picChg chg="del">
          <ac:chgData name="Donald Privitera" userId="S::dprivit2@kennesaw.edu::b19266b5-85bb-4cd7-abc7-9d22c2c9327d" providerId="AD" clId="Web-{AF2335FA-B4DC-4BEE-ACB5-7C3F0606526A}" dt="2023-04-20T15:15:07.232" v="73"/>
          <ac:picMkLst>
            <pc:docMk/>
            <pc:sldMk cId="13423269" sldId="278"/>
            <ac:picMk id="38915" creationId="{00000000-0000-0000-0000-000000000000}"/>
          </ac:picMkLst>
        </pc:picChg>
      </pc:sldChg>
    </pc:docChg>
  </pc:docChgLst>
  <pc:docChgLst>
    <pc:chgData name="Donald Privitera" userId="S::dprivit2@kennesaw.edu::b19266b5-85bb-4cd7-abc7-9d22c2c9327d" providerId="AD" clId="Web-{07737DB8-B3FF-BBF6-991F-20CAF206CBD2}"/>
    <pc:docChg chg="addSld delSld modSld">
      <pc:chgData name="Donald Privitera" userId="S::dprivit2@kennesaw.edu::b19266b5-85bb-4cd7-abc7-9d22c2c9327d" providerId="AD" clId="Web-{07737DB8-B3FF-BBF6-991F-20CAF206CBD2}" dt="2023-04-20T21:48:49.121" v="85" actId="1076"/>
      <pc:docMkLst>
        <pc:docMk/>
      </pc:docMkLst>
      <pc:sldChg chg="modSp">
        <pc:chgData name="Donald Privitera" userId="S::dprivit2@kennesaw.edu::b19266b5-85bb-4cd7-abc7-9d22c2c9327d" providerId="AD" clId="Web-{07737DB8-B3FF-BBF6-991F-20CAF206CBD2}" dt="2023-04-20T19:24:38.229" v="52" actId="20577"/>
        <pc:sldMkLst>
          <pc:docMk/>
          <pc:sldMk cId="3486069093" sldId="280"/>
        </pc:sldMkLst>
        <pc:spChg chg="mod">
          <ac:chgData name="Donald Privitera" userId="S::dprivit2@kennesaw.edu::b19266b5-85bb-4cd7-abc7-9d22c2c9327d" providerId="AD" clId="Web-{07737DB8-B3FF-BBF6-991F-20CAF206CBD2}" dt="2023-04-20T19:24:38.229" v="52" actId="20577"/>
          <ac:spMkLst>
            <pc:docMk/>
            <pc:sldMk cId="3486069093" sldId="280"/>
            <ac:spMk id="49155" creationId="{00000000-0000-0000-0000-000000000000}"/>
          </ac:spMkLst>
        </pc:spChg>
      </pc:sldChg>
      <pc:sldChg chg="addSp delSp modSp">
        <pc:chgData name="Donald Privitera" userId="S::dprivit2@kennesaw.edu::b19266b5-85bb-4cd7-abc7-9d22c2c9327d" providerId="AD" clId="Web-{07737DB8-B3FF-BBF6-991F-20CAF206CBD2}" dt="2023-04-20T20:04:49.480" v="65" actId="1076"/>
        <pc:sldMkLst>
          <pc:docMk/>
          <pc:sldMk cId="615915392" sldId="281"/>
        </pc:sldMkLst>
        <pc:spChg chg="del mod">
          <ac:chgData name="Donald Privitera" userId="S::dprivit2@kennesaw.edu::b19266b5-85bb-4cd7-abc7-9d22c2c9327d" providerId="AD" clId="Web-{07737DB8-B3FF-BBF6-991F-20CAF206CBD2}" dt="2023-04-20T20:02:52.507" v="54"/>
          <ac:spMkLst>
            <pc:docMk/>
            <pc:sldMk cId="615915392" sldId="281"/>
            <ac:spMk id="5" creationId="{00000000-0000-0000-0000-000000000000}"/>
          </ac:spMkLst>
        </pc:spChg>
        <pc:picChg chg="add mod modCrop">
          <ac:chgData name="Donald Privitera" userId="S::dprivit2@kennesaw.edu::b19266b5-85bb-4cd7-abc7-9d22c2c9327d" providerId="AD" clId="Web-{07737DB8-B3FF-BBF6-991F-20CAF206CBD2}" dt="2023-04-20T20:04:49.480" v="65" actId="1076"/>
          <ac:picMkLst>
            <pc:docMk/>
            <pc:sldMk cId="615915392" sldId="281"/>
            <ac:picMk id="2" creationId="{B644AE04-E67C-32E1-83BF-E7D4C9993CEA}"/>
          </ac:picMkLst>
        </pc:picChg>
        <pc:picChg chg="del">
          <ac:chgData name="Donald Privitera" userId="S::dprivit2@kennesaw.edu::b19266b5-85bb-4cd7-abc7-9d22c2c9327d" providerId="AD" clId="Web-{07737DB8-B3FF-BBF6-991F-20CAF206CBD2}" dt="2023-04-20T20:02:54.007" v="55"/>
          <ac:picMkLst>
            <pc:docMk/>
            <pc:sldMk cId="615915392" sldId="281"/>
            <ac:picMk id="50179" creationId="{00000000-0000-0000-0000-000000000000}"/>
          </ac:picMkLst>
        </pc:picChg>
      </pc:sldChg>
      <pc:sldChg chg="addSp delSp modSp">
        <pc:chgData name="Donald Privitera" userId="S::dprivit2@kennesaw.edu::b19266b5-85bb-4cd7-abc7-9d22c2c9327d" providerId="AD" clId="Web-{07737DB8-B3FF-BBF6-991F-20CAF206CBD2}" dt="2023-04-20T21:29:30.007" v="75" actId="1076"/>
        <pc:sldMkLst>
          <pc:docMk/>
          <pc:sldMk cId="2411716610" sldId="283"/>
        </pc:sldMkLst>
        <pc:spChg chg="del">
          <ac:chgData name="Donald Privitera" userId="S::dprivit2@kennesaw.edu::b19266b5-85bb-4cd7-abc7-9d22c2c9327d" providerId="AD" clId="Web-{07737DB8-B3FF-BBF6-991F-20CAF206CBD2}" dt="2023-04-20T21:28:09.566" v="66"/>
          <ac:spMkLst>
            <pc:docMk/>
            <pc:sldMk cId="2411716610" sldId="283"/>
            <ac:spMk id="5" creationId="{00000000-0000-0000-0000-000000000000}"/>
          </ac:spMkLst>
        </pc:spChg>
        <pc:picChg chg="add mod modCrop">
          <ac:chgData name="Donald Privitera" userId="S::dprivit2@kennesaw.edu::b19266b5-85bb-4cd7-abc7-9d22c2c9327d" providerId="AD" clId="Web-{07737DB8-B3FF-BBF6-991F-20CAF206CBD2}" dt="2023-04-20T21:29:30.007" v="75" actId="1076"/>
          <ac:picMkLst>
            <pc:docMk/>
            <pc:sldMk cId="2411716610" sldId="283"/>
            <ac:picMk id="2" creationId="{CA2F05D4-C0A6-A1C0-9A23-3EA89F0DA1C5}"/>
          </ac:picMkLst>
        </pc:picChg>
        <pc:picChg chg="del">
          <ac:chgData name="Donald Privitera" userId="S::dprivit2@kennesaw.edu::b19266b5-85bb-4cd7-abc7-9d22c2c9327d" providerId="AD" clId="Web-{07737DB8-B3FF-BBF6-991F-20CAF206CBD2}" dt="2023-04-20T21:28:12.019" v="67"/>
          <ac:picMkLst>
            <pc:docMk/>
            <pc:sldMk cId="2411716610" sldId="283"/>
            <ac:picMk id="52226" creationId="{00000000-0000-0000-0000-000000000000}"/>
          </ac:picMkLst>
        </pc:picChg>
      </pc:sldChg>
      <pc:sldChg chg="addSp delSp modSp">
        <pc:chgData name="Donald Privitera" userId="S::dprivit2@kennesaw.edu::b19266b5-85bb-4cd7-abc7-9d22c2c9327d" providerId="AD" clId="Web-{07737DB8-B3FF-BBF6-991F-20CAF206CBD2}" dt="2023-04-20T21:48:49.121" v="85" actId="1076"/>
        <pc:sldMkLst>
          <pc:docMk/>
          <pc:sldMk cId="3846218212" sldId="284"/>
        </pc:sldMkLst>
        <pc:spChg chg="del">
          <ac:chgData name="Donald Privitera" userId="S::dprivit2@kennesaw.edu::b19266b5-85bb-4cd7-abc7-9d22c2c9327d" providerId="AD" clId="Web-{07737DB8-B3FF-BBF6-991F-20CAF206CBD2}" dt="2023-04-20T21:47:22.133" v="77"/>
          <ac:spMkLst>
            <pc:docMk/>
            <pc:sldMk cId="3846218212" sldId="284"/>
            <ac:spMk id="6" creationId="{00000000-0000-0000-0000-000000000000}"/>
          </ac:spMkLst>
        </pc:spChg>
        <pc:picChg chg="add mod modCrop">
          <ac:chgData name="Donald Privitera" userId="S::dprivit2@kennesaw.edu::b19266b5-85bb-4cd7-abc7-9d22c2c9327d" providerId="AD" clId="Web-{07737DB8-B3FF-BBF6-991F-20CAF206CBD2}" dt="2023-04-20T21:48:49.121" v="85" actId="1076"/>
          <ac:picMkLst>
            <pc:docMk/>
            <pc:sldMk cId="3846218212" sldId="284"/>
            <ac:picMk id="2" creationId="{C996C373-3D4E-C611-722C-E49E99A98EF2}"/>
          </ac:picMkLst>
        </pc:picChg>
        <pc:picChg chg="del">
          <ac:chgData name="Donald Privitera" userId="S::dprivit2@kennesaw.edu::b19266b5-85bb-4cd7-abc7-9d22c2c9327d" providerId="AD" clId="Web-{07737DB8-B3FF-BBF6-991F-20CAF206CBD2}" dt="2023-04-20T21:47:19.540" v="76"/>
          <ac:picMkLst>
            <pc:docMk/>
            <pc:sldMk cId="3846218212" sldId="284"/>
            <ac:picMk id="53251" creationId="{00000000-0000-0000-0000-000000000000}"/>
          </ac:picMkLst>
        </pc:picChg>
      </pc:sldChg>
      <pc:sldChg chg="addSp delSp modSp add del">
        <pc:chgData name="Donald Privitera" userId="S::dprivit2@kennesaw.edu::b19266b5-85bb-4cd7-abc7-9d22c2c9327d" providerId="AD" clId="Web-{07737DB8-B3FF-BBF6-991F-20CAF206CBD2}" dt="2023-04-20T19:20:15.771" v="44" actId="1076"/>
        <pc:sldMkLst>
          <pc:docMk/>
          <pc:sldMk cId="2747857342" sldId="288"/>
        </pc:sldMkLst>
        <pc:spChg chg="add del">
          <ac:chgData name="Donald Privitera" userId="S::dprivit2@kennesaw.edu::b19266b5-85bb-4cd7-abc7-9d22c2c9327d" providerId="AD" clId="Web-{07737DB8-B3FF-BBF6-991F-20CAF206CBD2}" dt="2023-04-20T19:15:53.267" v="23"/>
          <ac:spMkLst>
            <pc:docMk/>
            <pc:sldMk cId="2747857342" sldId="288"/>
            <ac:spMk id="2" creationId="{07FA1A85-5794-B55D-E340-5F5CD08EA4C1}"/>
          </ac:spMkLst>
        </pc:spChg>
        <pc:spChg chg="mod">
          <ac:chgData name="Donald Privitera" userId="S::dprivit2@kennesaw.edu::b19266b5-85bb-4cd7-abc7-9d22c2c9327d" providerId="AD" clId="Web-{07737DB8-B3FF-BBF6-991F-20CAF206CBD2}" dt="2023-04-20T19:20:15.771" v="44" actId="1076"/>
          <ac:spMkLst>
            <pc:docMk/>
            <pc:sldMk cId="2747857342" sldId="288"/>
            <ac:spMk id="30" creationId="{00000000-0000-0000-0000-000000000000}"/>
          </ac:spMkLst>
        </pc:spChg>
        <pc:picChg chg="add del mod modCrop">
          <ac:chgData name="Donald Privitera" userId="S::dprivit2@kennesaw.edu::b19266b5-85bb-4cd7-abc7-9d22c2c9327d" providerId="AD" clId="Web-{07737DB8-B3FF-BBF6-991F-20CAF206CBD2}" dt="2023-04-20T19:10:41.871" v="19"/>
          <ac:picMkLst>
            <pc:docMk/>
            <pc:sldMk cId="2747857342" sldId="288"/>
            <ac:picMk id="3" creationId="{F814D624-BBC6-ACD7-C4A5-5486CF593588}"/>
          </ac:picMkLst>
        </pc:picChg>
        <pc:picChg chg="add mod modCrop">
          <ac:chgData name="Donald Privitera" userId="S::dprivit2@kennesaw.edu::b19266b5-85bb-4cd7-abc7-9d22c2c9327d" providerId="AD" clId="Web-{07737DB8-B3FF-BBF6-991F-20CAF206CBD2}" dt="2023-04-20T19:17:53.003" v="33" actId="1076"/>
          <ac:picMkLst>
            <pc:docMk/>
            <pc:sldMk cId="2747857342" sldId="288"/>
            <ac:picMk id="4" creationId="{31A86EE3-18DC-E0DF-D1CD-D51ED9EB8524}"/>
          </ac:picMkLst>
        </pc:picChg>
        <pc:picChg chg="add del">
          <ac:chgData name="Donald Privitera" userId="S::dprivit2@kennesaw.edu::b19266b5-85bb-4cd7-abc7-9d22c2c9327d" providerId="AD" clId="Web-{07737DB8-B3FF-BBF6-991F-20CAF206CBD2}" dt="2023-04-20T19:15:50.626" v="22"/>
          <ac:picMkLst>
            <pc:docMk/>
            <pc:sldMk cId="2747857342" sldId="288"/>
            <ac:picMk id="18435" creationId="{00000000-0000-0000-0000-000000000000}"/>
          </ac:picMkLst>
        </pc:picChg>
      </pc:sldChg>
      <pc:sldChg chg="new del">
        <pc:chgData name="Donald Privitera" userId="S::dprivit2@kennesaw.edu::b19266b5-85bb-4cd7-abc7-9d22c2c9327d" providerId="AD" clId="Web-{07737DB8-B3FF-BBF6-991F-20CAF206CBD2}" dt="2023-04-20T19:06:20.398" v="5"/>
        <pc:sldMkLst>
          <pc:docMk/>
          <pc:sldMk cId="256757115" sldId="316"/>
        </pc:sldMkLst>
      </pc:sldChg>
    </pc:docChg>
  </pc:docChgLst>
  <pc:docChgLst>
    <pc:chgData name="Bob Brown" userId="de4355ee-7296-4195-ba97-c8dead83c87d" providerId="ADAL" clId="{49CD5538-5F46-4ABE-AFD2-E98D549FC4F4}"/>
    <pc:docChg chg="undo custSel addSld delSld modSld sldOrd">
      <pc:chgData name="Bob Brown" userId="de4355ee-7296-4195-ba97-c8dead83c87d" providerId="ADAL" clId="{49CD5538-5F46-4ABE-AFD2-E98D549FC4F4}" dt="2023-03-01T20:03:48.810" v="2467" actId="20577"/>
      <pc:docMkLst>
        <pc:docMk/>
      </pc:docMkLst>
      <pc:sldChg chg="modSp mod">
        <pc:chgData name="Bob Brown" userId="de4355ee-7296-4195-ba97-c8dead83c87d" providerId="ADAL" clId="{49CD5538-5F46-4ABE-AFD2-E98D549FC4F4}" dt="2023-03-01T20:00:18.009" v="2429" actId="1076"/>
        <pc:sldMkLst>
          <pc:docMk/>
          <pc:sldMk cId="3095576246" sldId="256"/>
        </pc:sldMkLst>
        <pc:spChg chg="mod">
          <ac:chgData name="Bob Brown" userId="de4355ee-7296-4195-ba97-c8dead83c87d" providerId="ADAL" clId="{49CD5538-5F46-4ABE-AFD2-E98D549FC4F4}" dt="2023-03-01T20:00:07.016" v="2428" actId="1076"/>
          <ac:spMkLst>
            <pc:docMk/>
            <pc:sldMk cId="3095576246" sldId="256"/>
            <ac:spMk id="6" creationId="{926A3F88-712A-3F66-2F5A-39B8024332F9}"/>
          </ac:spMkLst>
        </pc:spChg>
        <pc:grpChg chg="mod">
          <ac:chgData name="Bob Brown" userId="de4355ee-7296-4195-ba97-c8dead83c87d" providerId="ADAL" clId="{49CD5538-5F46-4ABE-AFD2-E98D549FC4F4}" dt="2023-03-01T20:00:18.009" v="2429" actId="1076"/>
          <ac:grpSpMkLst>
            <pc:docMk/>
            <pc:sldMk cId="3095576246" sldId="256"/>
            <ac:grpSpMk id="4" creationId="{70D8C064-1CA3-4C25-7F82-CD093C8EE46A}"/>
          </ac:grpSpMkLst>
        </pc:grpChg>
      </pc:sldChg>
      <pc:sldChg chg="modSp mod">
        <pc:chgData name="Bob Brown" userId="de4355ee-7296-4195-ba97-c8dead83c87d" providerId="ADAL" clId="{49CD5538-5F46-4ABE-AFD2-E98D549FC4F4}" dt="2023-03-01T17:58:32.285" v="2322" actId="20577"/>
        <pc:sldMkLst>
          <pc:docMk/>
          <pc:sldMk cId="4142475161" sldId="264"/>
        </pc:sldMkLst>
        <pc:spChg chg="mod">
          <ac:chgData name="Bob Brown" userId="de4355ee-7296-4195-ba97-c8dead83c87d" providerId="ADAL" clId="{49CD5538-5F46-4ABE-AFD2-E98D549FC4F4}" dt="2023-03-01T17:58:32.285" v="2322" actId="20577"/>
          <ac:spMkLst>
            <pc:docMk/>
            <pc:sldMk cId="4142475161" sldId="264"/>
            <ac:spMk id="5" creationId="{00000000-0000-0000-0000-000000000000}"/>
          </ac:spMkLst>
        </pc:spChg>
      </pc:sldChg>
      <pc:sldChg chg="addSp modSp modAnim">
        <pc:chgData name="Bob Brown" userId="de4355ee-7296-4195-ba97-c8dead83c87d" providerId="ADAL" clId="{49CD5538-5F46-4ABE-AFD2-E98D549FC4F4}" dt="2023-03-01T15:32:58.257" v="187"/>
        <pc:sldMkLst>
          <pc:docMk/>
          <pc:sldMk cId="652004346" sldId="265"/>
        </pc:sldMkLst>
        <pc:spChg chg="mod">
          <ac:chgData name="Bob Brown" userId="de4355ee-7296-4195-ba97-c8dead83c87d" providerId="ADAL" clId="{49CD5538-5F46-4ABE-AFD2-E98D549FC4F4}" dt="2023-03-01T15:32:53.082" v="186" actId="164"/>
          <ac:spMkLst>
            <pc:docMk/>
            <pc:sldMk cId="652004346" sldId="265"/>
            <ac:spMk id="12" creationId="{AEC9F089-9601-7803-BF6D-3BA62E270A20}"/>
          </ac:spMkLst>
        </pc:spChg>
        <pc:spChg chg="mod">
          <ac:chgData name="Bob Brown" userId="de4355ee-7296-4195-ba97-c8dead83c87d" providerId="ADAL" clId="{49CD5538-5F46-4ABE-AFD2-E98D549FC4F4}" dt="2023-03-01T15:32:53.082" v="186" actId="164"/>
          <ac:spMkLst>
            <pc:docMk/>
            <pc:sldMk cId="652004346" sldId="265"/>
            <ac:spMk id="13" creationId="{9D122C57-04BA-9B7A-7028-3F207374FE8C}"/>
          </ac:spMkLst>
        </pc:spChg>
        <pc:spChg chg="mod">
          <ac:chgData name="Bob Brown" userId="de4355ee-7296-4195-ba97-c8dead83c87d" providerId="ADAL" clId="{49CD5538-5F46-4ABE-AFD2-E98D549FC4F4}" dt="2023-03-01T15:32:53.082" v="186" actId="164"/>
          <ac:spMkLst>
            <pc:docMk/>
            <pc:sldMk cId="652004346" sldId="265"/>
            <ac:spMk id="14" creationId="{89AFE919-355B-9BF8-1C2B-0F0C533CD483}"/>
          </ac:spMkLst>
        </pc:spChg>
        <pc:spChg chg="mod">
          <ac:chgData name="Bob Brown" userId="de4355ee-7296-4195-ba97-c8dead83c87d" providerId="ADAL" clId="{49CD5538-5F46-4ABE-AFD2-E98D549FC4F4}" dt="2023-03-01T15:32:53.082" v="186" actId="164"/>
          <ac:spMkLst>
            <pc:docMk/>
            <pc:sldMk cId="652004346" sldId="265"/>
            <ac:spMk id="15" creationId="{1362F1E3-3747-571F-2A44-7417ADEC8951}"/>
          </ac:spMkLst>
        </pc:spChg>
        <pc:grpChg chg="mod">
          <ac:chgData name="Bob Brown" userId="de4355ee-7296-4195-ba97-c8dead83c87d" providerId="ADAL" clId="{49CD5538-5F46-4ABE-AFD2-E98D549FC4F4}" dt="2023-03-01T15:32:53.082" v="186" actId="164"/>
          <ac:grpSpMkLst>
            <pc:docMk/>
            <pc:sldMk cId="652004346" sldId="265"/>
            <ac:grpSpMk id="4" creationId="{A7C36BCF-8418-553A-740B-031138C3DBF4}"/>
          </ac:grpSpMkLst>
        </pc:grpChg>
        <pc:grpChg chg="add mod">
          <ac:chgData name="Bob Brown" userId="de4355ee-7296-4195-ba97-c8dead83c87d" providerId="ADAL" clId="{49CD5538-5F46-4ABE-AFD2-E98D549FC4F4}" dt="2023-03-01T15:32:53.082" v="186" actId="164"/>
          <ac:grpSpMkLst>
            <pc:docMk/>
            <pc:sldMk cId="652004346" sldId="265"/>
            <ac:grpSpMk id="16" creationId="{572FFC6D-1B48-EB29-FB70-DBD2913A658F}"/>
          </ac:grpSpMkLst>
        </pc:grpChg>
      </pc:sldChg>
      <pc:sldChg chg="modSp mod modAnim">
        <pc:chgData name="Bob Brown" userId="de4355ee-7296-4195-ba97-c8dead83c87d" providerId="ADAL" clId="{49CD5538-5F46-4ABE-AFD2-E98D549FC4F4}" dt="2023-03-01T17:56:17.109" v="2294" actId="255"/>
        <pc:sldMkLst>
          <pc:docMk/>
          <pc:sldMk cId="3486069093" sldId="280"/>
        </pc:sldMkLst>
        <pc:spChg chg="mod">
          <ac:chgData name="Bob Brown" userId="de4355ee-7296-4195-ba97-c8dead83c87d" providerId="ADAL" clId="{49CD5538-5F46-4ABE-AFD2-E98D549FC4F4}" dt="2023-03-01T16:15:02.914" v="635" actId="20577"/>
          <ac:spMkLst>
            <pc:docMk/>
            <pc:sldMk cId="3486069093" sldId="280"/>
            <ac:spMk id="49154" creationId="{00000000-0000-0000-0000-000000000000}"/>
          </ac:spMkLst>
        </pc:spChg>
        <pc:spChg chg="mod">
          <ac:chgData name="Bob Brown" userId="de4355ee-7296-4195-ba97-c8dead83c87d" providerId="ADAL" clId="{49CD5538-5F46-4ABE-AFD2-E98D549FC4F4}" dt="2023-03-01T17:56:17.109" v="2294" actId="255"/>
          <ac:spMkLst>
            <pc:docMk/>
            <pc:sldMk cId="3486069093" sldId="280"/>
            <ac:spMk id="49155" creationId="{00000000-0000-0000-0000-000000000000}"/>
          </ac:spMkLst>
        </pc:spChg>
      </pc:sldChg>
      <pc:sldChg chg="modSp mod modAnim">
        <pc:chgData name="Bob Brown" userId="de4355ee-7296-4195-ba97-c8dead83c87d" providerId="ADAL" clId="{49CD5538-5F46-4ABE-AFD2-E98D549FC4F4}" dt="2023-03-01T16:17:49.662" v="653"/>
        <pc:sldMkLst>
          <pc:docMk/>
          <pc:sldMk cId="3641728462" sldId="282"/>
        </pc:sldMkLst>
        <pc:spChg chg="mod">
          <ac:chgData name="Bob Brown" userId="de4355ee-7296-4195-ba97-c8dead83c87d" providerId="ADAL" clId="{49CD5538-5F46-4ABE-AFD2-E98D549FC4F4}" dt="2023-03-01T16:17:36.754" v="651" actId="255"/>
          <ac:spMkLst>
            <pc:docMk/>
            <pc:sldMk cId="3641728462" sldId="282"/>
            <ac:spMk id="51203" creationId="{00000000-0000-0000-0000-000000000000}"/>
          </ac:spMkLst>
        </pc:spChg>
      </pc:sldChg>
      <pc:sldChg chg="addSp modSp del mod">
        <pc:chgData name="Bob Brown" userId="de4355ee-7296-4195-ba97-c8dead83c87d" providerId="ADAL" clId="{49CD5538-5F46-4ABE-AFD2-E98D549FC4F4}" dt="2023-03-01T16:50:08.071" v="727" actId="47"/>
        <pc:sldMkLst>
          <pc:docMk/>
          <pc:sldMk cId="3288343339" sldId="286"/>
        </pc:sldMkLst>
        <pc:spChg chg="mod">
          <ac:chgData name="Bob Brown" userId="de4355ee-7296-4195-ba97-c8dead83c87d" providerId="ADAL" clId="{49CD5538-5F46-4ABE-AFD2-E98D549FC4F4}" dt="2023-03-01T16:47:51.448" v="711" actId="20577"/>
          <ac:spMkLst>
            <pc:docMk/>
            <pc:sldMk cId="3288343339" sldId="286"/>
            <ac:spMk id="55298" creationId="{00000000-0000-0000-0000-000000000000}"/>
          </ac:spMkLst>
        </pc:spChg>
        <pc:picChg chg="add mod">
          <ac:chgData name="Bob Brown" userId="de4355ee-7296-4195-ba97-c8dead83c87d" providerId="ADAL" clId="{49CD5538-5F46-4ABE-AFD2-E98D549FC4F4}" dt="2023-03-01T16:48:35.878" v="715" actId="14100"/>
          <ac:picMkLst>
            <pc:docMk/>
            <pc:sldMk cId="3288343339" sldId="286"/>
            <ac:picMk id="6" creationId="{72E91184-6BB1-4557-82EE-10FCC1B778C4}"/>
          </ac:picMkLst>
        </pc:picChg>
      </pc:sldChg>
      <pc:sldChg chg="ord">
        <pc:chgData name="Bob Brown" userId="de4355ee-7296-4195-ba97-c8dead83c87d" providerId="ADAL" clId="{49CD5538-5F46-4ABE-AFD2-E98D549FC4F4}" dt="2023-03-01T18:00:00.499" v="2324"/>
        <pc:sldMkLst>
          <pc:docMk/>
          <pc:sldMk cId="2747857342" sldId="288"/>
        </pc:sldMkLst>
      </pc:sldChg>
      <pc:sldChg chg="del">
        <pc:chgData name="Bob Brown" userId="de4355ee-7296-4195-ba97-c8dead83c87d" providerId="ADAL" clId="{49CD5538-5F46-4ABE-AFD2-E98D549FC4F4}" dt="2023-03-01T16:43:01.954" v="703" actId="47"/>
        <pc:sldMkLst>
          <pc:docMk/>
          <pc:sldMk cId="2609025576" sldId="289"/>
        </pc:sldMkLst>
      </pc:sldChg>
      <pc:sldChg chg="modAnim">
        <pc:chgData name="Bob Brown" userId="de4355ee-7296-4195-ba97-c8dead83c87d" providerId="ADAL" clId="{49CD5538-5F46-4ABE-AFD2-E98D549FC4F4}" dt="2023-03-01T15:35:44.452" v="190"/>
        <pc:sldMkLst>
          <pc:docMk/>
          <pc:sldMk cId="232671027" sldId="291"/>
        </pc:sldMkLst>
      </pc:sldChg>
      <pc:sldChg chg="modSp modAnim modNotesTx">
        <pc:chgData name="Bob Brown" userId="de4355ee-7296-4195-ba97-c8dead83c87d" providerId="ADAL" clId="{49CD5538-5F46-4ABE-AFD2-E98D549FC4F4}" dt="2023-03-01T16:01:02.084" v="473" actId="20577"/>
        <pc:sldMkLst>
          <pc:docMk/>
          <pc:sldMk cId="1846256890" sldId="292"/>
        </pc:sldMkLst>
        <pc:spChg chg="mod">
          <ac:chgData name="Bob Brown" userId="de4355ee-7296-4195-ba97-c8dead83c87d" providerId="ADAL" clId="{49CD5538-5F46-4ABE-AFD2-E98D549FC4F4}" dt="2023-03-01T15:59:59.322" v="412" actId="20577"/>
          <ac:spMkLst>
            <pc:docMk/>
            <pc:sldMk cId="1846256890" sldId="292"/>
            <ac:spMk id="23555" creationId="{00000000-0000-0000-0000-000000000000}"/>
          </ac:spMkLst>
        </pc:spChg>
      </pc:sldChg>
      <pc:sldChg chg="modAnim">
        <pc:chgData name="Bob Brown" userId="de4355ee-7296-4195-ba97-c8dead83c87d" providerId="ADAL" clId="{49CD5538-5F46-4ABE-AFD2-E98D549FC4F4}" dt="2023-03-01T16:01:47.709" v="477"/>
        <pc:sldMkLst>
          <pc:docMk/>
          <pc:sldMk cId="2986998439" sldId="293"/>
        </pc:sldMkLst>
      </pc:sldChg>
      <pc:sldChg chg="modSp modAnim">
        <pc:chgData name="Bob Brown" userId="de4355ee-7296-4195-ba97-c8dead83c87d" providerId="ADAL" clId="{49CD5538-5F46-4ABE-AFD2-E98D549FC4F4}" dt="2023-03-01T16:03:41.128" v="482" actId="6549"/>
        <pc:sldMkLst>
          <pc:docMk/>
          <pc:sldMk cId="2428313233" sldId="294"/>
        </pc:sldMkLst>
        <pc:spChg chg="mod">
          <ac:chgData name="Bob Brown" userId="de4355ee-7296-4195-ba97-c8dead83c87d" providerId="ADAL" clId="{49CD5538-5F46-4ABE-AFD2-E98D549FC4F4}" dt="2023-03-01T16:03:41.128" v="482" actId="6549"/>
          <ac:spMkLst>
            <pc:docMk/>
            <pc:sldMk cId="2428313233" sldId="294"/>
            <ac:spMk id="24579" creationId="{00000000-0000-0000-0000-000000000000}"/>
          </ac:spMkLst>
        </pc:spChg>
      </pc:sldChg>
      <pc:sldChg chg="modSp mod modAnim">
        <pc:chgData name="Bob Brown" userId="de4355ee-7296-4195-ba97-c8dead83c87d" providerId="ADAL" clId="{49CD5538-5F46-4ABE-AFD2-E98D549FC4F4}" dt="2023-03-01T17:15:55.405" v="1717" actId="255"/>
        <pc:sldMkLst>
          <pc:docMk/>
          <pc:sldMk cId="1792426356" sldId="295"/>
        </pc:sldMkLst>
        <pc:spChg chg="mod">
          <ac:chgData name="Bob Brown" userId="de4355ee-7296-4195-ba97-c8dead83c87d" providerId="ADAL" clId="{49CD5538-5F46-4ABE-AFD2-E98D549FC4F4}" dt="2023-03-01T17:15:55.405" v="1717" actId="255"/>
          <ac:spMkLst>
            <pc:docMk/>
            <pc:sldMk cId="1792426356" sldId="295"/>
            <ac:spMk id="38915" creationId="{00000000-0000-0000-0000-000000000000}"/>
          </ac:spMkLst>
        </pc:spChg>
      </pc:sldChg>
      <pc:sldChg chg="modSp mod modAnim">
        <pc:chgData name="Bob Brown" userId="de4355ee-7296-4195-ba97-c8dead83c87d" providerId="ADAL" clId="{49CD5538-5F46-4ABE-AFD2-E98D549FC4F4}" dt="2023-03-01T16:07:55.283" v="593" actId="6549"/>
        <pc:sldMkLst>
          <pc:docMk/>
          <pc:sldMk cId="2014692573" sldId="296"/>
        </pc:sldMkLst>
        <pc:spChg chg="mod">
          <ac:chgData name="Bob Brown" userId="de4355ee-7296-4195-ba97-c8dead83c87d" providerId="ADAL" clId="{49CD5538-5F46-4ABE-AFD2-E98D549FC4F4}" dt="2023-03-01T16:07:55.283" v="593" actId="6549"/>
          <ac:spMkLst>
            <pc:docMk/>
            <pc:sldMk cId="2014692573" sldId="296"/>
            <ac:spMk id="39938" creationId="{00000000-0000-0000-0000-000000000000}"/>
          </ac:spMkLst>
        </pc:spChg>
        <pc:spChg chg="mod">
          <ac:chgData name="Bob Brown" userId="de4355ee-7296-4195-ba97-c8dead83c87d" providerId="ADAL" clId="{49CD5538-5F46-4ABE-AFD2-E98D549FC4F4}" dt="2023-03-01T16:07:07.223" v="588" actId="14100"/>
          <ac:spMkLst>
            <pc:docMk/>
            <pc:sldMk cId="2014692573" sldId="296"/>
            <ac:spMk id="39939" creationId="{00000000-0000-0000-0000-000000000000}"/>
          </ac:spMkLst>
        </pc:spChg>
      </pc:sldChg>
      <pc:sldChg chg="modSp mod modAnim">
        <pc:chgData name="Bob Brown" userId="de4355ee-7296-4195-ba97-c8dead83c87d" providerId="ADAL" clId="{49CD5538-5F46-4ABE-AFD2-E98D549FC4F4}" dt="2023-03-01T16:08:55.310" v="599"/>
        <pc:sldMkLst>
          <pc:docMk/>
          <pc:sldMk cId="2560824872" sldId="297"/>
        </pc:sldMkLst>
        <pc:spChg chg="mod">
          <ac:chgData name="Bob Brown" userId="de4355ee-7296-4195-ba97-c8dead83c87d" providerId="ADAL" clId="{49CD5538-5F46-4ABE-AFD2-E98D549FC4F4}" dt="2023-03-01T16:08:43.978" v="597" actId="14100"/>
          <ac:spMkLst>
            <pc:docMk/>
            <pc:sldMk cId="2560824872" sldId="297"/>
            <ac:spMk id="40963" creationId="{00000000-0000-0000-0000-000000000000}"/>
          </ac:spMkLst>
        </pc:spChg>
      </pc:sldChg>
      <pc:sldChg chg="modSp modAnim">
        <pc:chgData name="Bob Brown" userId="de4355ee-7296-4195-ba97-c8dead83c87d" providerId="ADAL" clId="{49CD5538-5F46-4ABE-AFD2-E98D549FC4F4}" dt="2023-03-01T16:09:48.312" v="607" actId="20577"/>
        <pc:sldMkLst>
          <pc:docMk/>
          <pc:sldMk cId="4255791141" sldId="298"/>
        </pc:sldMkLst>
        <pc:spChg chg="mod">
          <ac:chgData name="Bob Brown" userId="de4355ee-7296-4195-ba97-c8dead83c87d" providerId="ADAL" clId="{49CD5538-5F46-4ABE-AFD2-E98D549FC4F4}" dt="2023-03-01T16:09:48.312" v="607" actId="20577"/>
          <ac:spMkLst>
            <pc:docMk/>
            <pc:sldMk cId="4255791141" sldId="298"/>
            <ac:spMk id="34819" creationId="{00000000-0000-0000-0000-000000000000}"/>
          </ac:spMkLst>
        </pc:spChg>
      </pc:sldChg>
      <pc:sldChg chg="modSp mod modAnim">
        <pc:chgData name="Bob Brown" userId="de4355ee-7296-4195-ba97-c8dead83c87d" providerId="ADAL" clId="{49CD5538-5F46-4ABE-AFD2-E98D549FC4F4}" dt="2023-03-01T16:10:28.192" v="614"/>
        <pc:sldMkLst>
          <pc:docMk/>
          <pc:sldMk cId="4089808818" sldId="299"/>
        </pc:sldMkLst>
        <pc:spChg chg="mod">
          <ac:chgData name="Bob Brown" userId="de4355ee-7296-4195-ba97-c8dead83c87d" providerId="ADAL" clId="{49CD5538-5F46-4ABE-AFD2-E98D549FC4F4}" dt="2023-03-01T16:10:23.253" v="613" actId="20577"/>
          <ac:spMkLst>
            <pc:docMk/>
            <pc:sldMk cId="4089808818" sldId="299"/>
            <ac:spMk id="34819" creationId="{00000000-0000-0000-0000-000000000000}"/>
          </ac:spMkLst>
        </pc:spChg>
      </pc:sldChg>
      <pc:sldChg chg="modSp modAnim">
        <pc:chgData name="Bob Brown" userId="de4355ee-7296-4195-ba97-c8dead83c87d" providerId="ADAL" clId="{49CD5538-5F46-4ABE-AFD2-E98D549FC4F4}" dt="2023-03-01T16:11:21.664" v="620" actId="20577"/>
        <pc:sldMkLst>
          <pc:docMk/>
          <pc:sldMk cId="2836052114" sldId="300"/>
        </pc:sldMkLst>
        <pc:spChg chg="mod">
          <ac:chgData name="Bob Brown" userId="de4355ee-7296-4195-ba97-c8dead83c87d" providerId="ADAL" clId="{49CD5538-5F46-4ABE-AFD2-E98D549FC4F4}" dt="2023-03-01T16:11:21.664" v="620" actId="20577"/>
          <ac:spMkLst>
            <pc:docMk/>
            <pc:sldMk cId="2836052114" sldId="300"/>
            <ac:spMk id="3" creationId="{00000000-0000-0000-0000-000000000000}"/>
          </ac:spMkLst>
        </pc:spChg>
        <pc:picChg chg="mod">
          <ac:chgData name="Bob Brown" userId="de4355ee-7296-4195-ba97-c8dead83c87d" providerId="ADAL" clId="{49CD5538-5F46-4ABE-AFD2-E98D549FC4F4}" dt="2023-03-01T16:10:41.195" v="615" actId="14100"/>
          <ac:picMkLst>
            <pc:docMk/>
            <pc:sldMk cId="2836052114" sldId="300"/>
            <ac:picMk id="25602" creationId="{00000000-0000-0000-0000-000000000000}"/>
          </ac:picMkLst>
        </pc:picChg>
      </pc:sldChg>
      <pc:sldChg chg="addSp delSp modSp mod">
        <pc:chgData name="Bob Brown" userId="de4355ee-7296-4195-ba97-c8dead83c87d" providerId="ADAL" clId="{49CD5538-5F46-4ABE-AFD2-E98D549FC4F4}" dt="2023-03-01T17:56:46.351" v="2313" actId="1037"/>
        <pc:sldMkLst>
          <pc:docMk/>
          <pc:sldMk cId="929132081" sldId="301"/>
        </pc:sldMkLst>
        <pc:spChg chg="mod">
          <ac:chgData name="Bob Brown" userId="de4355ee-7296-4195-ba97-c8dead83c87d" providerId="ADAL" clId="{49CD5538-5F46-4ABE-AFD2-E98D549FC4F4}" dt="2023-03-01T17:45:25.367" v="2115" actId="1076"/>
          <ac:spMkLst>
            <pc:docMk/>
            <pc:sldMk cId="929132081" sldId="301"/>
            <ac:spMk id="4" creationId="{00000000-0000-0000-0000-000000000000}"/>
          </ac:spMkLst>
        </pc:spChg>
        <pc:spChg chg="add mod">
          <ac:chgData name="Bob Brown" userId="de4355ee-7296-4195-ba97-c8dead83c87d" providerId="ADAL" clId="{49CD5538-5F46-4ABE-AFD2-E98D549FC4F4}" dt="2023-03-01T17:51:09.393" v="2198" actId="164"/>
          <ac:spMkLst>
            <pc:docMk/>
            <pc:sldMk cId="929132081" sldId="301"/>
            <ac:spMk id="5" creationId="{4B2CBBA6-D64E-9CCB-04D8-46C7CA74C746}"/>
          </ac:spMkLst>
        </pc:spChg>
        <pc:spChg chg="add mod">
          <ac:chgData name="Bob Brown" userId="de4355ee-7296-4195-ba97-c8dead83c87d" providerId="ADAL" clId="{49CD5538-5F46-4ABE-AFD2-E98D549FC4F4}" dt="2023-03-01T17:51:09.393" v="2198" actId="164"/>
          <ac:spMkLst>
            <pc:docMk/>
            <pc:sldMk cId="929132081" sldId="301"/>
            <ac:spMk id="6" creationId="{71EC261D-9D8B-97F6-4FCB-74DC6B98451E}"/>
          </ac:spMkLst>
        </pc:spChg>
        <pc:spChg chg="add mod">
          <ac:chgData name="Bob Brown" userId="de4355ee-7296-4195-ba97-c8dead83c87d" providerId="ADAL" clId="{49CD5538-5F46-4ABE-AFD2-E98D549FC4F4}" dt="2023-03-01T17:51:09.393" v="2198" actId="164"/>
          <ac:spMkLst>
            <pc:docMk/>
            <pc:sldMk cId="929132081" sldId="301"/>
            <ac:spMk id="7" creationId="{62270E4C-7F5B-D4B3-DBCB-7111AFFFF0B3}"/>
          </ac:spMkLst>
        </pc:spChg>
        <pc:spChg chg="add mod">
          <ac:chgData name="Bob Brown" userId="de4355ee-7296-4195-ba97-c8dead83c87d" providerId="ADAL" clId="{49CD5538-5F46-4ABE-AFD2-E98D549FC4F4}" dt="2023-03-01T17:51:09.393" v="2198" actId="164"/>
          <ac:spMkLst>
            <pc:docMk/>
            <pc:sldMk cId="929132081" sldId="301"/>
            <ac:spMk id="8" creationId="{E4776A71-1B54-C30D-DD4F-484C94F6315A}"/>
          </ac:spMkLst>
        </pc:spChg>
        <pc:spChg chg="add mod">
          <ac:chgData name="Bob Brown" userId="de4355ee-7296-4195-ba97-c8dead83c87d" providerId="ADAL" clId="{49CD5538-5F46-4ABE-AFD2-E98D549FC4F4}" dt="2023-03-01T17:56:46.351" v="2313" actId="1037"/>
          <ac:spMkLst>
            <pc:docMk/>
            <pc:sldMk cId="929132081" sldId="301"/>
            <ac:spMk id="9" creationId="{1F7EBF39-8D65-FFC5-9AA1-5623A3B9EB13}"/>
          </ac:spMkLst>
        </pc:spChg>
        <pc:spChg chg="add mod">
          <ac:chgData name="Bob Brown" userId="de4355ee-7296-4195-ba97-c8dead83c87d" providerId="ADAL" clId="{49CD5538-5F46-4ABE-AFD2-E98D549FC4F4}" dt="2023-03-01T17:51:09.393" v="2198" actId="164"/>
          <ac:spMkLst>
            <pc:docMk/>
            <pc:sldMk cId="929132081" sldId="301"/>
            <ac:spMk id="10" creationId="{0ABFDD60-A930-5FC4-FDB8-47F63F4FD46C}"/>
          </ac:spMkLst>
        </pc:spChg>
        <pc:spChg chg="add mod">
          <ac:chgData name="Bob Brown" userId="de4355ee-7296-4195-ba97-c8dead83c87d" providerId="ADAL" clId="{49CD5538-5F46-4ABE-AFD2-E98D549FC4F4}" dt="2023-03-01T17:55:25.557" v="2287" actId="164"/>
          <ac:spMkLst>
            <pc:docMk/>
            <pc:sldMk cId="929132081" sldId="301"/>
            <ac:spMk id="12" creationId="{9BDBA7F6-C4A5-E2E9-76AE-54805446EBE9}"/>
          </ac:spMkLst>
        </pc:spChg>
        <pc:spChg chg="add mod">
          <ac:chgData name="Bob Brown" userId="de4355ee-7296-4195-ba97-c8dead83c87d" providerId="ADAL" clId="{49CD5538-5F46-4ABE-AFD2-E98D549FC4F4}" dt="2023-03-01T17:55:25.557" v="2287" actId="164"/>
          <ac:spMkLst>
            <pc:docMk/>
            <pc:sldMk cId="929132081" sldId="301"/>
            <ac:spMk id="13" creationId="{239A6CE9-2F60-486D-BB68-D301C33B085F}"/>
          </ac:spMkLst>
        </pc:spChg>
        <pc:spChg chg="add mod">
          <ac:chgData name="Bob Brown" userId="de4355ee-7296-4195-ba97-c8dead83c87d" providerId="ADAL" clId="{49CD5538-5F46-4ABE-AFD2-E98D549FC4F4}" dt="2023-03-01T17:55:25.557" v="2287" actId="164"/>
          <ac:spMkLst>
            <pc:docMk/>
            <pc:sldMk cId="929132081" sldId="301"/>
            <ac:spMk id="14" creationId="{A86115DB-8489-4602-B584-110335BD94E5}"/>
          </ac:spMkLst>
        </pc:spChg>
        <pc:spChg chg="add mod">
          <ac:chgData name="Bob Brown" userId="de4355ee-7296-4195-ba97-c8dead83c87d" providerId="ADAL" clId="{49CD5538-5F46-4ABE-AFD2-E98D549FC4F4}" dt="2023-03-01T17:55:25.557" v="2287" actId="164"/>
          <ac:spMkLst>
            <pc:docMk/>
            <pc:sldMk cId="929132081" sldId="301"/>
            <ac:spMk id="15" creationId="{C2CC4D2E-1C9D-56A7-6943-129DEC0C15C2}"/>
          </ac:spMkLst>
        </pc:spChg>
        <pc:spChg chg="add mod">
          <ac:chgData name="Bob Brown" userId="de4355ee-7296-4195-ba97-c8dead83c87d" providerId="ADAL" clId="{49CD5538-5F46-4ABE-AFD2-E98D549FC4F4}" dt="2023-03-01T17:55:25.557" v="2287" actId="164"/>
          <ac:spMkLst>
            <pc:docMk/>
            <pc:sldMk cId="929132081" sldId="301"/>
            <ac:spMk id="16" creationId="{946A2B3F-EBB3-07C1-9548-62B5A14EFCE0}"/>
          </ac:spMkLst>
        </pc:spChg>
        <pc:spChg chg="add mod">
          <ac:chgData name="Bob Brown" userId="de4355ee-7296-4195-ba97-c8dead83c87d" providerId="ADAL" clId="{49CD5538-5F46-4ABE-AFD2-E98D549FC4F4}" dt="2023-03-01T17:55:25.557" v="2287" actId="164"/>
          <ac:spMkLst>
            <pc:docMk/>
            <pc:sldMk cId="929132081" sldId="301"/>
            <ac:spMk id="17" creationId="{EC923D66-07B1-B9D5-C34B-1B5145B2ACA5}"/>
          </ac:spMkLst>
        </pc:spChg>
        <pc:spChg chg="add mod">
          <ac:chgData name="Bob Brown" userId="de4355ee-7296-4195-ba97-c8dead83c87d" providerId="ADAL" clId="{49CD5538-5F46-4ABE-AFD2-E98D549FC4F4}" dt="2023-03-01T17:55:25.557" v="2287" actId="164"/>
          <ac:spMkLst>
            <pc:docMk/>
            <pc:sldMk cId="929132081" sldId="301"/>
            <ac:spMk id="18" creationId="{331FC292-BF93-C5D7-2F1F-682A8CFFF30C}"/>
          </ac:spMkLst>
        </pc:spChg>
        <pc:spChg chg="add mod">
          <ac:chgData name="Bob Brown" userId="de4355ee-7296-4195-ba97-c8dead83c87d" providerId="ADAL" clId="{49CD5538-5F46-4ABE-AFD2-E98D549FC4F4}" dt="2023-03-01T17:55:25.557" v="2287" actId="164"/>
          <ac:spMkLst>
            <pc:docMk/>
            <pc:sldMk cId="929132081" sldId="301"/>
            <ac:spMk id="19" creationId="{C7C4A6AE-6587-4D4C-C321-A6B75A99212B}"/>
          </ac:spMkLst>
        </pc:spChg>
        <pc:spChg chg="add mod">
          <ac:chgData name="Bob Brown" userId="de4355ee-7296-4195-ba97-c8dead83c87d" providerId="ADAL" clId="{49CD5538-5F46-4ABE-AFD2-E98D549FC4F4}" dt="2023-03-01T17:55:25.557" v="2287" actId="164"/>
          <ac:spMkLst>
            <pc:docMk/>
            <pc:sldMk cId="929132081" sldId="301"/>
            <ac:spMk id="20" creationId="{EC712E59-C769-56C2-3206-47B116242415}"/>
          </ac:spMkLst>
        </pc:spChg>
        <pc:spChg chg="add mod">
          <ac:chgData name="Bob Brown" userId="de4355ee-7296-4195-ba97-c8dead83c87d" providerId="ADAL" clId="{49CD5538-5F46-4ABE-AFD2-E98D549FC4F4}" dt="2023-03-01T17:55:25.557" v="2287" actId="164"/>
          <ac:spMkLst>
            <pc:docMk/>
            <pc:sldMk cId="929132081" sldId="301"/>
            <ac:spMk id="21" creationId="{8B3885A1-5FDF-E737-7D92-9212D3AB9484}"/>
          </ac:spMkLst>
        </pc:spChg>
        <pc:spChg chg="add mod">
          <ac:chgData name="Bob Brown" userId="de4355ee-7296-4195-ba97-c8dead83c87d" providerId="ADAL" clId="{49CD5538-5F46-4ABE-AFD2-E98D549FC4F4}" dt="2023-03-01T17:55:36.907" v="2288" actId="164"/>
          <ac:spMkLst>
            <pc:docMk/>
            <pc:sldMk cId="929132081" sldId="301"/>
            <ac:spMk id="22" creationId="{F2B46266-9E61-35D1-25A5-B386EA90314B}"/>
          </ac:spMkLst>
        </pc:spChg>
        <pc:grpChg chg="add mod">
          <ac:chgData name="Bob Brown" userId="de4355ee-7296-4195-ba97-c8dead83c87d" providerId="ADAL" clId="{49CD5538-5F46-4ABE-AFD2-E98D549FC4F4}" dt="2023-03-01T17:51:09.393" v="2198" actId="164"/>
          <ac:grpSpMkLst>
            <pc:docMk/>
            <pc:sldMk cId="929132081" sldId="301"/>
            <ac:grpSpMk id="11" creationId="{A315C0AD-5BC9-A6EE-EBBA-CF5EB5D05734}"/>
          </ac:grpSpMkLst>
        </pc:grpChg>
        <pc:grpChg chg="add mod">
          <ac:chgData name="Bob Brown" userId="de4355ee-7296-4195-ba97-c8dead83c87d" providerId="ADAL" clId="{49CD5538-5F46-4ABE-AFD2-E98D549FC4F4}" dt="2023-03-01T17:55:36.907" v="2288" actId="164"/>
          <ac:grpSpMkLst>
            <pc:docMk/>
            <pc:sldMk cId="929132081" sldId="301"/>
            <ac:grpSpMk id="23" creationId="{DE83A368-D09D-207A-D469-6B7FFEC649C3}"/>
          </ac:grpSpMkLst>
        </pc:grpChg>
        <pc:grpChg chg="add mod">
          <ac:chgData name="Bob Brown" userId="de4355ee-7296-4195-ba97-c8dead83c87d" providerId="ADAL" clId="{49CD5538-5F46-4ABE-AFD2-E98D549FC4F4}" dt="2023-03-01T17:55:36.907" v="2288" actId="164"/>
          <ac:grpSpMkLst>
            <pc:docMk/>
            <pc:sldMk cId="929132081" sldId="301"/>
            <ac:grpSpMk id="24" creationId="{A4646B7D-2124-0F79-0F74-2075443AA81A}"/>
          </ac:grpSpMkLst>
        </pc:grpChg>
        <pc:picChg chg="add del mod">
          <ac:chgData name="Bob Brown" userId="de4355ee-7296-4195-ba97-c8dead83c87d" providerId="ADAL" clId="{49CD5538-5F46-4ABE-AFD2-E98D549FC4F4}" dt="2023-03-01T17:50:21.692" v="2190" actId="478"/>
          <ac:picMkLst>
            <pc:docMk/>
            <pc:sldMk cId="929132081" sldId="301"/>
            <ac:picMk id="3" creationId="{F6860321-C3EC-A7E6-33B8-A46875A1F4BB}"/>
          </ac:picMkLst>
        </pc:picChg>
        <pc:picChg chg="del">
          <ac:chgData name="Bob Brown" userId="de4355ee-7296-4195-ba97-c8dead83c87d" providerId="ADAL" clId="{49CD5538-5F46-4ABE-AFD2-E98D549FC4F4}" dt="2023-03-01T17:44:32.315" v="2106" actId="478"/>
          <ac:picMkLst>
            <pc:docMk/>
            <pc:sldMk cId="929132081" sldId="301"/>
            <ac:picMk id="41987" creationId="{00000000-0000-0000-0000-000000000000}"/>
          </ac:picMkLst>
        </pc:picChg>
      </pc:sldChg>
      <pc:sldChg chg="addSp delSp modSp mod ord">
        <pc:chgData name="Bob Brown" userId="de4355ee-7296-4195-ba97-c8dead83c87d" providerId="ADAL" clId="{49CD5538-5F46-4ABE-AFD2-E98D549FC4F4}" dt="2023-03-01T18:03:16.959" v="2329" actId="1076"/>
        <pc:sldMkLst>
          <pc:docMk/>
          <pc:sldMk cId="611209080" sldId="302"/>
        </pc:sldMkLst>
        <pc:picChg chg="add mod">
          <ac:chgData name="Bob Brown" userId="de4355ee-7296-4195-ba97-c8dead83c87d" providerId="ADAL" clId="{49CD5538-5F46-4ABE-AFD2-E98D549FC4F4}" dt="2023-03-01T18:03:16.959" v="2329" actId="1076"/>
          <ac:picMkLst>
            <pc:docMk/>
            <pc:sldMk cId="611209080" sldId="302"/>
            <ac:picMk id="3" creationId="{4B2F31BD-81BD-2918-3745-7BC6D89980FB}"/>
          </ac:picMkLst>
        </pc:picChg>
        <pc:picChg chg="del">
          <ac:chgData name="Bob Brown" userId="de4355ee-7296-4195-ba97-c8dead83c87d" providerId="ADAL" clId="{49CD5538-5F46-4ABE-AFD2-E98D549FC4F4}" dt="2023-03-01T18:03:11.419" v="2325" actId="478"/>
          <ac:picMkLst>
            <pc:docMk/>
            <pc:sldMk cId="611209080" sldId="302"/>
            <ac:picMk id="43011" creationId="{00000000-0000-0000-0000-000000000000}"/>
          </ac:picMkLst>
        </pc:picChg>
      </pc:sldChg>
      <pc:sldChg chg="modSp new mod modAnim">
        <pc:chgData name="Bob Brown" userId="de4355ee-7296-4195-ba97-c8dead83c87d" providerId="ADAL" clId="{49CD5538-5F46-4ABE-AFD2-E98D549FC4F4}" dt="2023-03-01T20:03:48.810" v="2467" actId="20577"/>
        <pc:sldMkLst>
          <pc:docMk/>
          <pc:sldMk cId="749964252" sldId="303"/>
        </pc:sldMkLst>
        <pc:spChg chg="mod">
          <ac:chgData name="Bob Brown" userId="de4355ee-7296-4195-ba97-c8dead83c87d" providerId="ADAL" clId="{49CD5538-5F46-4ABE-AFD2-E98D549FC4F4}" dt="2023-03-01T15:16:07.056" v="159" actId="20577"/>
          <ac:spMkLst>
            <pc:docMk/>
            <pc:sldMk cId="749964252" sldId="303"/>
            <ac:spMk id="2" creationId="{E716C924-28EE-220B-BDEB-4E98AD35F3DF}"/>
          </ac:spMkLst>
        </pc:spChg>
        <pc:spChg chg="mod">
          <ac:chgData name="Bob Brown" userId="de4355ee-7296-4195-ba97-c8dead83c87d" providerId="ADAL" clId="{49CD5538-5F46-4ABE-AFD2-E98D549FC4F4}" dt="2023-03-01T20:03:48.810" v="2467" actId="20577"/>
          <ac:spMkLst>
            <pc:docMk/>
            <pc:sldMk cId="749964252" sldId="303"/>
            <ac:spMk id="3" creationId="{620176E4-BBD7-7055-E352-7FED32AC707F}"/>
          </ac:spMkLst>
        </pc:spChg>
      </pc:sldChg>
      <pc:sldChg chg="modSp new mod ord modAnim">
        <pc:chgData name="Bob Brown" userId="de4355ee-7296-4195-ba97-c8dead83c87d" providerId="ADAL" clId="{49CD5538-5F46-4ABE-AFD2-E98D549FC4F4}" dt="2023-03-01T15:48:39.381" v="389"/>
        <pc:sldMkLst>
          <pc:docMk/>
          <pc:sldMk cId="2824390607" sldId="304"/>
        </pc:sldMkLst>
        <pc:spChg chg="mod">
          <ac:chgData name="Bob Brown" userId="de4355ee-7296-4195-ba97-c8dead83c87d" providerId="ADAL" clId="{49CD5538-5F46-4ABE-AFD2-E98D549FC4F4}" dt="2023-03-01T15:47:07.493" v="252" actId="20577"/>
          <ac:spMkLst>
            <pc:docMk/>
            <pc:sldMk cId="2824390607" sldId="304"/>
            <ac:spMk id="2" creationId="{52AE8973-77E4-CF89-E88E-6F0FD7938046}"/>
          </ac:spMkLst>
        </pc:spChg>
        <pc:spChg chg="mod">
          <ac:chgData name="Bob Brown" userId="de4355ee-7296-4195-ba97-c8dead83c87d" providerId="ADAL" clId="{49CD5538-5F46-4ABE-AFD2-E98D549FC4F4}" dt="2023-03-01T15:48:18.011" v="386" actId="114"/>
          <ac:spMkLst>
            <pc:docMk/>
            <pc:sldMk cId="2824390607" sldId="304"/>
            <ac:spMk id="3" creationId="{4C08BC15-C9B3-4B3C-5464-D36035244FEB}"/>
          </ac:spMkLst>
        </pc:spChg>
      </pc:sldChg>
      <pc:sldChg chg="modSp add mod modAnim">
        <pc:chgData name="Bob Brown" userId="de4355ee-7296-4195-ba97-c8dead83c87d" providerId="ADAL" clId="{49CD5538-5F46-4ABE-AFD2-E98D549FC4F4}" dt="2023-03-01T16:04:37.620" v="542"/>
        <pc:sldMkLst>
          <pc:docMk/>
          <pc:sldMk cId="2916836359" sldId="305"/>
        </pc:sldMkLst>
        <pc:spChg chg="mod">
          <ac:chgData name="Bob Brown" userId="de4355ee-7296-4195-ba97-c8dead83c87d" providerId="ADAL" clId="{49CD5538-5F46-4ABE-AFD2-E98D549FC4F4}" dt="2023-03-01T16:04:03.538" v="493" actId="20577"/>
          <ac:spMkLst>
            <pc:docMk/>
            <pc:sldMk cId="2916836359" sldId="305"/>
            <ac:spMk id="24578" creationId="{00000000-0000-0000-0000-000000000000}"/>
          </ac:spMkLst>
        </pc:spChg>
        <pc:spChg chg="mod">
          <ac:chgData name="Bob Brown" userId="de4355ee-7296-4195-ba97-c8dead83c87d" providerId="ADAL" clId="{49CD5538-5F46-4ABE-AFD2-E98D549FC4F4}" dt="2023-03-01T16:04:32.229" v="541" actId="20577"/>
          <ac:spMkLst>
            <pc:docMk/>
            <pc:sldMk cId="2916836359" sldId="305"/>
            <ac:spMk id="24579" creationId="{00000000-0000-0000-0000-000000000000}"/>
          </ac:spMkLst>
        </pc:spChg>
      </pc:sldChg>
      <pc:sldChg chg="modSp add mod">
        <pc:chgData name="Bob Brown" userId="de4355ee-7296-4195-ba97-c8dead83c87d" providerId="ADAL" clId="{49CD5538-5F46-4ABE-AFD2-E98D549FC4F4}" dt="2023-03-01T16:06:13.988" v="566" actId="12"/>
        <pc:sldMkLst>
          <pc:docMk/>
          <pc:sldMk cId="3222450108" sldId="306"/>
        </pc:sldMkLst>
        <pc:spChg chg="mod">
          <ac:chgData name="Bob Brown" userId="de4355ee-7296-4195-ba97-c8dead83c87d" providerId="ADAL" clId="{49CD5538-5F46-4ABE-AFD2-E98D549FC4F4}" dt="2023-03-01T16:05:54.705" v="562" actId="20577"/>
          <ac:spMkLst>
            <pc:docMk/>
            <pc:sldMk cId="3222450108" sldId="306"/>
            <ac:spMk id="38914" creationId="{00000000-0000-0000-0000-000000000000}"/>
          </ac:spMkLst>
        </pc:spChg>
        <pc:spChg chg="mod">
          <ac:chgData name="Bob Brown" userId="de4355ee-7296-4195-ba97-c8dead83c87d" providerId="ADAL" clId="{49CD5538-5F46-4ABE-AFD2-E98D549FC4F4}" dt="2023-03-01T16:06:13.988" v="566" actId="12"/>
          <ac:spMkLst>
            <pc:docMk/>
            <pc:sldMk cId="3222450108" sldId="306"/>
            <ac:spMk id="38915" creationId="{00000000-0000-0000-0000-000000000000}"/>
          </ac:spMkLst>
        </pc:spChg>
      </pc:sldChg>
      <pc:sldChg chg="modSp add mod modAnim">
        <pc:chgData name="Bob Brown" userId="de4355ee-7296-4195-ba97-c8dead83c87d" providerId="ADAL" clId="{49CD5538-5F46-4ABE-AFD2-E98D549FC4F4}" dt="2023-03-01T16:44:18.552" v="706"/>
        <pc:sldMkLst>
          <pc:docMk/>
          <pc:sldMk cId="2710848274" sldId="307"/>
        </pc:sldMkLst>
        <pc:spChg chg="mod">
          <ac:chgData name="Bob Brown" userId="de4355ee-7296-4195-ba97-c8dead83c87d" providerId="ADAL" clId="{49CD5538-5F46-4ABE-AFD2-E98D549FC4F4}" dt="2023-03-01T16:15:41.453" v="639" actId="12"/>
          <ac:spMkLst>
            <pc:docMk/>
            <pc:sldMk cId="2710848274" sldId="307"/>
            <ac:spMk id="49155" creationId="{00000000-0000-0000-0000-000000000000}"/>
          </ac:spMkLst>
        </pc:spChg>
      </pc:sldChg>
      <pc:sldChg chg="modSp add mod modAnim">
        <pc:chgData name="Bob Brown" userId="de4355ee-7296-4195-ba97-c8dead83c87d" providerId="ADAL" clId="{49CD5538-5F46-4ABE-AFD2-E98D549FC4F4}" dt="2023-03-01T16:19:19.338" v="702" actId="20577"/>
        <pc:sldMkLst>
          <pc:docMk/>
          <pc:sldMk cId="4220029817" sldId="308"/>
        </pc:sldMkLst>
        <pc:spChg chg="mod">
          <ac:chgData name="Bob Brown" userId="de4355ee-7296-4195-ba97-c8dead83c87d" providerId="ADAL" clId="{49CD5538-5F46-4ABE-AFD2-E98D549FC4F4}" dt="2023-03-01T16:19:19.338" v="702" actId="20577"/>
          <ac:spMkLst>
            <pc:docMk/>
            <pc:sldMk cId="4220029817" sldId="308"/>
            <ac:spMk id="51203" creationId="{00000000-0000-0000-0000-000000000000}"/>
          </ac:spMkLst>
        </pc:spChg>
      </pc:sldChg>
      <pc:sldChg chg="delSp modSp add mod">
        <pc:chgData name="Bob Brown" userId="de4355ee-7296-4195-ba97-c8dead83c87d" providerId="ADAL" clId="{49CD5538-5F46-4ABE-AFD2-E98D549FC4F4}" dt="2023-03-01T16:49:27.322" v="726" actId="1076"/>
        <pc:sldMkLst>
          <pc:docMk/>
          <pc:sldMk cId="2501130227" sldId="309"/>
        </pc:sldMkLst>
        <pc:spChg chg="del">
          <ac:chgData name="Bob Brown" userId="de4355ee-7296-4195-ba97-c8dead83c87d" providerId="ADAL" clId="{49CD5538-5F46-4ABE-AFD2-E98D549FC4F4}" dt="2023-03-01T16:48:55.009" v="717" actId="478"/>
          <ac:spMkLst>
            <pc:docMk/>
            <pc:sldMk cId="2501130227" sldId="309"/>
            <ac:spMk id="2" creationId="{00000000-0000-0000-0000-000000000000}"/>
          </ac:spMkLst>
        </pc:spChg>
        <pc:spChg chg="del">
          <ac:chgData name="Bob Brown" userId="de4355ee-7296-4195-ba97-c8dead83c87d" providerId="ADAL" clId="{49CD5538-5F46-4ABE-AFD2-E98D549FC4F4}" dt="2023-03-01T16:49:10.716" v="722" actId="478"/>
          <ac:spMkLst>
            <pc:docMk/>
            <pc:sldMk cId="2501130227" sldId="309"/>
            <ac:spMk id="3" creationId="{00000000-0000-0000-0000-000000000000}"/>
          </ac:spMkLst>
        </pc:spChg>
        <pc:spChg chg="del">
          <ac:chgData name="Bob Brown" userId="de4355ee-7296-4195-ba97-c8dead83c87d" providerId="ADAL" clId="{49CD5538-5F46-4ABE-AFD2-E98D549FC4F4}" dt="2023-03-01T16:49:10.716" v="722" actId="478"/>
          <ac:spMkLst>
            <pc:docMk/>
            <pc:sldMk cId="2501130227" sldId="309"/>
            <ac:spMk id="9" creationId="{00000000-0000-0000-0000-000000000000}"/>
          </ac:spMkLst>
        </pc:spChg>
        <pc:spChg chg="del">
          <ac:chgData name="Bob Brown" userId="de4355ee-7296-4195-ba97-c8dead83c87d" providerId="ADAL" clId="{49CD5538-5F46-4ABE-AFD2-E98D549FC4F4}" dt="2023-03-01T16:49:10.716" v="722" actId="478"/>
          <ac:spMkLst>
            <pc:docMk/>
            <pc:sldMk cId="2501130227" sldId="309"/>
            <ac:spMk id="10" creationId="{00000000-0000-0000-0000-000000000000}"/>
          </ac:spMkLst>
        </pc:spChg>
        <pc:spChg chg="del">
          <ac:chgData name="Bob Brown" userId="de4355ee-7296-4195-ba97-c8dead83c87d" providerId="ADAL" clId="{49CD5538-5F46-4ABE-AFD2-E98D549FC4F4}" dt="2023-03-01T16:49:10.716" v="722" actId="478"/>
          <ac:spMkLst>
            <pc:docMk/>
            <pc:sldMk cId="2501130227" sldId="309"/>
            <ac:spMk id="16" creationId="{00000000-0000-0000-0000-000000000000}"/>
          </ac:spMkLst>
        </pc:spChg>
        <pc:spChg chg="del">
          <ac:chgData name="Bob Brown" userId="de4355ee-7296-4195-ba97-c8dead83c87d" providerId="ADAL" clId="{49CD5538-5F46-4ABE-AFD2-E98D549FC4F4}" dt="2023-03-01T16:48:59.844" v="719" actId="478"/>
          <ac:spMkLst>
            <pc:docMk/>
            <pc:sldMk cId="2501130227" sldId="309"/>
            <ac:spMk id="21" creationId="{00000000-0000-0000-0000-000000000000}"/>
          </ac:spMkLst>
        </pc:spChg>
        <pc:spChg chg="del">
          <ac:chgData name="Bob Brown" userId="de4355ee-7296-4195-ba97-c8dead83c87d" providerId="ADAL" clId="{49CD5538-5F46-4ABE-AFD2-E98D549FC4F4}" dt="2023-03-01T16:49:10.716" v="722" actId="478"/>
          <ac:spMkLst>
            <pc:docMk/>
            <pc:sldMk cId="2501130227" sldId="309"/>
            <ac:spMk id="22" creationId="{00000000-0000-0000-0000-000000000000}"/>
          </ac:spMkLst>
        </pc:spChg>
        <pc:spChg chg="del">
          <ac:chgData name="Bob Brown" userId="de4355ee-7296-4195-ba97-c8dead83c87d" providerId="ADAL" clId="{49CD5538-5F46-4ABE-AFD2-E98D549FC4F4}" dt="2023-03-01T16:48:56.919" v="718" actId="478"/>
          <ac:spMkLst>
            <pc:docMk/>
            <pc:sldMk cId="2501130227" sldId="309"/>
            <ac:spMk id="23" creationId="{00000000-0000-0000-0000-000000000000}"/>
          </ac:spMkLst>
        </pc:spChg>
        <pc:spChg chg="del">
          <ac:chgData name="Bob Brown" userId="de4355ee-7296-4195-ba97-c8dead83c87d" providerId="ADAL" clId="{49CD5538-5F46-4ABE-AFD2-E98D549FC4F4}" dt="2023-03-01T16:49:10.716" v="722" actId="478"/>
          <ac:spMkLst>
            <pc:docMk/>
            <pc:sldMk cId="2501130227" sldId="309"/>
            <ac:spMk id="24" creationId="{00000000-0000-0000-0000-000000000000}"/>
          </ac:spMkLst>
        </pc:spChg>
        <pc:spChg chg="del">
          <ac:chgData name="Bob Brown" userId="de4355ee-7296-4195-ba97-c8dead83c87d" providerId="ADAL" clId="{49CD5538-5F46-4ABE-AFD2-E98D549FC4F4}" dt="2023-03-01T16:49:10.716" v="722" actId="478"/>
          <ac:spMkLst>
            <pc:docMk/>
            <pc:sldMk cId="2501130227" sldId="309"/>
            <ac:spMk id="25" creationId="{00000000-0000-0000-0000-000000000000}"/>
          </ac:spMkLst>
        </pc:spChg>
        <pc:picChg chg="mod">
          <ac:chgData name="Bob Brown" userId="de4355ee-7296-4195-ba97-c8dead83c87d" providerId="ADAL" clId="{49CD5538-5F46-4ABE-AFD2-E98D549FC4F4}" dt="2023-03-01T16:49:27.322" v="726" actId="1076"/>
          <ac:picMkLst>
            <pc:docMk/>
            <pc:sldMk cId="2501130227" sldId="309"/>
            <ac:picMk id="6" creationId="{72E91184-6BB1-4557-82EE-10FCC1B778C4}"/>
          </ac:picMkLst>
        </pc:picChg>
        <pc:cxnChg chg="del mod">
          <ac:chgData name="Bob Brown" userId="de4355ee-7296-4195-ba97-c8dead83c87d" providerId="ADAL" clId="{49CD5538-5F46-4ABE-AFD2-E98D549FC4F4}" dt="2023-03-01T16:49:02.265" v="720" actId="478"/>
          <ac:cxnSpMkLst>
            <pc:docMk/>
            <pc:sldMk cId="2501130227" sldId="309"/>
            <ac:cxnSpMk id="7" creationId="{00000000-0000-0000-0000-000000000000}"/>
          </ac:cxnSpMkLst>
        </pc:cxnChg>
        <pc:cxnChg chg="del mod">
          <ac:chgData name="Bob Brown" userId="de4355ee-7296-4195-ba97-c8dead83c87d" providerId="ADAL" clId="{49CD5538-5F46-4ABE-AFD2-E98D549FC4F4}" dt="2023-03-01T16:49:10.716" v="722" actId="478"/>
          <ac:cxnSpMkLst>
            <pc:docMk/>
            <pc:sldMk cId="2501130227" sldId="309"/>
            <ac:cxnSpMk id="14" creationId="{00000000-0000-0000-0000-000000000000}"/>
          </ac:cxnSpMkLst>
        </pc:cxnChg>
        <pc:cxnChg chg="del mod">
          <ac:chgData name="Bob Brown" userId="de4355ee-7296-4195-ba97-c8dead83c87d" providerId="ADAL" clId="{49CD5538-5F46-4ABE-AFD2-E98D549FC4F4}" dt="2023-03-01T16:49:10.716" v="722" actId="478"/>
          <ac:cxnSpMkLst>
            <pc:docMk/>
            <pc:sldMk cId="2501130227" sldId="309"/>
            <ac:cxnSpMk id="17" creationId="{00000000-0000-0000-0000-000000000000}"/>
          </ac:cxnSpMkLst>
        </pc:cxnChg>
      </pc:sldChg>
      <pc:sldChg chg="modSp new mod modAnim">
        <pc:chgData name="Bob Brown" userId="de4355ee-7296-4195-ba97-c8dead83c87d" providerId="ADAL" clId="{49CD5538-5F46-4ABE-AFD2-E98D549FC4F4}" dt="2023-03-01T16:54:45.554" v="1076"/>
        <pc:sldMkLst>
          <pc:docMk/>
          <pc:sldMk cId="1202663959" sldId="310"/>
        </pc:sldMkLst>
        <pc:spChg chg="mod">
          <ac:chgData name="Bob Brown" userId="de4355ee-7296-4195-ba97-c8dead83c87d" providerId="ADAL" clId="{49CD5538-5F46-4ABE-AFD2-E98D549FC4F4}" dt="2023-03-01T16:50:41.747" v="746" actId="20577"/>
          <ac:spMkLst>
            <pc:docMk/>
            <pc:sldMk cId="1202663959" sldId="310"/>
            <ac:spMk id="2" creationId="{709F7573-23EE-4FCC-53C6-C458BA2036B2}"/>
          </ac:spMkLst>
        </pc:spChg>
        <pc:spChg chg="mod">
          <ac:chgData name="Bob Brown" userId="de4355ee-7296-4195-ba97-c8dead83c87d" providerId="ADAL" clId="{49CD5538-5F46-4ABE-AFD2-E98D549FC4F4}" dt="2023-03-01T16:54:41.228" v="1075" actId="313"/>
          <ac:spMkLst>
            <pc:docMk/>
            <pc:sldMk cId="1202663959" sldId="310"/>
            <ac:spMk id="3" creationId="{D77EB9DA-39C1-09E3-7571-45F0DF82C1D8}"/>
          </ac:spMkLst>
        </pc:spChg>
      </pc:sldChg>
      <pc:sldChg chg="modSp new mod modNotesTx">
        <pc:chgData name="Bob Brown" userId="de4355ee-7296-4195-ba97-c8dead83c87d" providerId="ADAL" clId="{49CD5538-5F46-4ABE-AFD2-E98D549FC4F4}" dt="2023-03-01T16:59:53.538" v="1377" actId="20577"/>
        <pc:sldMkLst>
          <pc:docMk/>
          <pc:sldMk cId="312080995" sldId="311"/>
        </pc:sldMkLst>
        <pc:spChg chg="mod">
          <ac:chgData name="Bob Brown" userId="de4355ee-7296-4195-ba97-c8dead83c87d" providerId="ADAL" clId="{49CD5538-5F46-4ABE-AFD2-E98D549FC4F4}" dt="2023-03-01T16:54:55.253" v="1090" actId="20577"/>
          <ac:spMkLst>
            <pc:docMk/>
            <pc:sldMk cId="312080995" sldId="311"/>
            <ac:spMk id="2" creationId="{E0C91AD6-EF7A-F6B8-12AD-CDCC5BDFA046}"/>
          </ac:spMkLst>
        </pc:spChg>
        <pc:spChg chg="mod">
          <ac:chgData name="Bob Brown" userId="de4355ee-7296-4195-ba97-c8dead83c87d" providerId="ADAL" clId="{49CD5538-5F46-4ABE-AFD2-E98D549FC4F4}" dt="2023-03-01T16:59:53.538" v="1377" actId="20577"/>
          <ac:spMkLst>
            <pc:docMk/>
            <pc:sldMk cId="312080995" sldId="311"/>
            <ac:spMk id="3" creationId="{BE7C8707-9611-9F71-FBB4-0AD333E1523A}"/>
          </ac:spMkLst>
        </pc:spChg>
      </pc:sldChg>
      <pc:sldChg chg="modSp new mod modAnim modNotesTx">
        <pc:chgData name="Bob Brown" userId="de4355ee-7296-4195-ba97-c8dead83c87d" providerId="ADAL" clId="{49CD5538-5F46-4ABE-AFD2-E98D549FC4F4}" dt="2023-03-01T17:33:20.955" v="1798" actId="313"/>
        <pc:sldMkLst>
          <pc:docMk/>
          <pc:sldMk cId="4179622057" sldId="312"/>
        </pc:sldMkLst>
        <pc:spChg chg="mod">
          <ac:chgData name="Bob Brown" userId="de4355ee-7296-4195-ba97-c8dead83c87d" providerId="ADAL" clId="{49CD5538-5F46-4ABE-AFD2-E98D549FC4F4}" dt="2023-03-01T17:15:37.530" v="1716" actId="20577"/>
          <ac:spMkLst>
            <pc:docMk/>
            <pc:sldMk cId="4179622057" sldId="312"/>
            <ac:spMk id="2" creationId="{67F2C7D0-3106-B7BC-669D-1CF12246F99A}"/>
          </ac:spMkLst>
        </pc:spChg>
        <pc:spChg chg="mod">
          <ac:chgData name="Bob Brown" userId="de4355ee-7296-4195-ba97-c8dead83c87d" providerId="ADAL" clId="{49CD5538-5F46-4ABE-AFD2-E98D549FC4F4}" dt="2023-03-01T17:15:09.550" v="1710" actId="20577"/>
          <ac:spMkLst>
            <pc:docMk/>
            <pc:sldMk cId="4179622057" sldId="312"/>
            <ac:spMk id="3" creationId="{EC23A5A7-4C17-A673-C673-E78B2288DA08}"/>
          </ac:spMkLst>
        </pc:spChg>
      </pc:sldChg>
      <pc:sldChg chg="addSp modSp new mod modNotesTx">
        <pc:chgData name="Bob Brown" userId="de4355ee-7296-4195-ba97-c8dead83c87d" providerId="ADAL" clId="{49CD5538-5F46-4ABE-AFD2-E98D549FC4F4}" dt="2023-03-01T19:44:46.041" v="2424" actId="20577"/>
        <pc:sldMkLst>
          <pc:docMk/>
          <pc:sldMk cId="3578665369" sldId="313"/>
        </pc:sldMkLst>
        <pc:spChg chg="mod">
          <ac:chgData name="Bob Brown" userId="de4355ee-7296-4195-ba97-c8dead83c87d" providerId="ADAL" clId="{49CD5538-5F46-4ABE-AFD2-E98D549FC4F4}" dt="2023-03-01T17:36:14.052" v="1954" actId="20577"/>
          <ac:spMkLst>
            <pc:docMk/>
            <pc:sldMk cId="3578665369" sldId="313"/>
            <ac:spMk id="2" creationId="{094EDC30-99C9-E504-723C-DABEF638336A}"/>
          </ac:spMkLst>
        </pc:spChg>
        <pc:spChg chg="mod">
          <ac:chgData name="Bob Brown" userId="de4355ee-7296-4195-ba97-c8dead83c87d" providerId="ADAL" clId="{49CD5538-5F46-4ABE-AFD2-E98D549FC4F4}" dt="2023-03-01T17:42:45.702" v="2105" actId="20577"/>
          <ac:spMkLst>
            <pc:docMk/>
            <pc:sldMk cId="3578665369" sldId="313"/>
            <ac:spMk id="3" creationId="{69DA9C29-1B33-A639-1BCE-87CAE7ADF4D7}"/>
          </ac:spMkLst>
        </pc:spChg>
        <pc:spChg chg="add mod ord">
          <ac:chgData name="Bob Brown" userId="de4355ee-7296-4195-ba97-c8dead83c87d" providerId="ADAL" clId="{49CD5538-5F46-4ABE-AFD2-E98D549FC4F4}" dt="2023-03-01T17:41:38.164" v="2013" actId="207"/>
          <ac:spMkLst>
            <pc:docMk/>
            <pc:sldMk cId="3578665369" sldId="313"/>
            <ac:spMk id="6" creationId="{4DA041EE-FBBF-6F5B-EAD5-5F7250935DB5}"/>
          </ac:spMkLst>
        </pc:spChg>
        <pc:picChg chg="add mod">
          <ac:chgData name="Bob Brown" userId="de4355ee-7296-4195-ba97-c8dead83c87d" providerId="ADAL" clId="{49CD5538-5F46-4ABE-AFD2-E98D549FC4F4}" dt="2023-03-01T17:35:45.869" v="1912" actId="1076"/>
          <ac:picMkLst>
            <pc:docMk/>
            <pc:sldMk cId="3578665369" sldId="313"/>
            <ac:picMk id="5" creationId="{C0B19A0B-6980-AE02-C4CC-A23956140D5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97E24E-77EA-4EA5-9B08-D9F451CF4B9C}" type="datetimeFigureOut">
              <a:rPr lang="en-US" smtClean="0"/>
              <a:t>5/13/2023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B2A36-40B1-44D3-B6D2-BC8DADF42E1A}" type="slidenum">
              <a:rPr lang="en-US" smtClean="0"/>
              <a:t>‹#›</a:t>
            </a:fld>
            <a:endParaRPr lang="en-US"/>
          </a:p>
        </p:txBody>
      </p:sp>
    </p:spTree>
    <p:extLst>
      <p:ext uri="{BB962C8B-B14F-4D97-AF65-F5344CB8AC3E}">
        <p14:creationId xmlns:p14="http://schemas.microsoft.com/office/powerpoint/2010/main" val="354130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DF2E76F4-D6FA-41A7-886C-B011E1F01D5F}" type="slidenum">
              <a:rPr lang="en-US"/>
              <a:pPr/>
              <a:t>3</a:t>
            </a:fld>
            <a:endParaRPr lang="en-US"/>
          </a:p>
        </p:txBody>
      </p:sp>
      <p:sp>
        <p:nvSpPr>
          <p:cNvPr id="49155" name="Rectangle 2"/>
          <p:cNvSpPr>
            <a:spLocks noGrp="1" noRot="1" noChangeAspect="1" noChangeArrowheads="1" noTextEdit="1"/>
          </p:cNvSpPr>
          <p:nvPr>
            <p:ph type="sldImg"/>
          </p:nvPr>
        </p:nvSpPr>
        <p:spPr>
          <a:xfrm>
            <a:off x="1104900" y="698500"/>
            <a:ext cx="4648200" cy="3486150"/>
          </a:xfrm>
          <a:ln/>
        </p:spPr>
      </p:sp>
      <p:sp>
        <p:nvSpPr>
          <p:cNvPr id="49156" name="Rectangle 3"/>
          <p:cNvSpPr>
            <a:spLocks noGrp="1" noChangeArrowheads="1"/>
          </p:cNvSpPr>
          <p:nvPr>
            <p:ph type="body" idx="1"/>
          </p:nvPr>
        </p:nvSpPr>
        <p:spPr>
          <a:noFill/>
          <a:ln/>
        </p:spPr>
        <p:txBody>
          <a:bodyPr/>
          <a:lstStyle/>
          <a:p>
            <a:r>
              <a:rPr lang="en-US"/>
              <a:t>In reality, each register has two outputs, A and B, and two Enable lines, Enable-A and Enable-B</a:t>
            </a:r>
          </a:p>
        </p:txBody>
      </p:sp>
    </p:spTree>
    <p:extLst>
      <p:ext uri="{BB962C8B-B14F-4D97-AF65-F5344CB8AC3E}">
        <p14:creationId xmlns:p14="http://schemas.microsoft.com/office/powerpoint/2010/main" val="3862667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8500"/>
            <a:ext cx="4648200" cy="3486150"/>
          </a:xfrm>
        </p:spPr>
      </p:sp>
      <p:sp>
        <p:nvSpPr>
          <p:cNvPr id="3" name="Notes Placeholder 2"/>
          <p:cNvSpPr>
            <a:spLocks noGrp="1"/>
          </p:cNvSpPr>
          <p:nvPr>
            <p:ph type="body" idx="1"/>
          </p:nvPr>
        </p:nvSpPr>
        <p:spPr/>
        <p:txBody>
          <a:bodyPr>
            <a:normAutofit/>
          </a:bodyPr>
          <a:lstStyle/>
          <a:p>
            <a:r>
              <a:rPr lang="en-US"/>
              <a:t>Natural</a:t>
            </a:r>
            <a:r>
              <a:rPr lang="en-US" baseline="0"/>
              <a:t> language description and RTL</a:t>
            </a:r>
            <a:endParaRPr lang="en-US"/>
          </a:p>
        </p:txBody>
      </p:sp>
      <p:sp>
        <p:nvSpPr>
          <p:cNvPr id="4" name="Slide Number Placeholder 3"/>
          <p:cNvSpPr>
            <a:spLocks noGrp="1"/>
          </p:cNvSpPr>
          <p:nvPr>
            <p:ph type="sldNum" sz="quarter" idx="10"/>
          </p:nvPr>
        </p:nvSpPr>
        <p:spPr/>
        <p:txBody>
          <a:bodyPr/>
          <a:lstStyle/>
          <a:p>
            <a:pPr>
              <a:defRPr/>
            </a:pPr>
            <a:fld id="{32FFE5BC-1CB5-446F-8698-FB8EEA5EAE7F}" type="slidenum">
              <a:rPr lang="en-US" smtClean="0"/>
              <a:pPr>
                <a:defRPr/>
              </a:pPr>
              <a:t>4</a:t>
            </a:fld>
            <a:endParaRPr lang="en-US"/>
          </a:p>
        </p:txBody>
      </p:sp>
    </p:spTree>
    <p:extLst>
      <p:ext uri="{BB962C8B-B14F-4D97-AF65-F5344CB8AC3E}">
        <p14:creationId xmlns:p14="http://schemas.microsoft.com/office/powerpoint/2010/main" val="2369436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2C503EEE-3D6F-4060-B1DD-4CCB077918E9}" type="slidenum">
              <a:rPr lang="en-US"/>
              <a:pPr/>
              <a:t>11</a:t>
            </a:fld>
            <a:endParaRPr lang="en-US"/>
          </a:p>
        </p:txBody>
      </p:sp>
      <p:sp>
        <p:nvSpPr>
          <p:cNvPr id="75779" name="Rectangle 2"/>
          <p:cNvSpPr>
            <a:spLocks noGrp="1" noRot="1" noChangeAspect="1" noChangeArrowheads="1" noTextEdit="1"/>
          </p:cNvSpPr>
          <p:nvPr>
            <p:ph type="sldImg"/>
          </p:nvPr>
        </p:nvSpPr>
        <p:spPr>
          <a:xfrm>
            <a:off x="1257300" y="719138"/>
            <a:ext cx="4800600" cy="3600450"/>
          </a:xfrm>
          <a:ln/>
        </p:spPr>
      </p:sp>
      <p:sp>
        <p:nvSpPr>
          <p:cNvPr id="75780" name="Rectangle 3"/>
          <p:cNvSpPr>
            <a:spLocks noGrp="1" noChangeArrowheads="1"/>
          </p:cNvSpPr>
          <p:nvPr>
            <p:ph type="body" idx="1"/>
          </p:nvPr>
        </p:nvSpPr>
        <p:spPr>
          <a:xfrm>
            <a:off x="731839" y="4560889"/>
            <a:ext cx="5851525" cy="4321175"/>
          </a:xfrm>
          <a:noFill/>
          <a:ln/>
        </p:spPr>
        <p:txBody>
          <a:bodyPr/>
          <a:lstStyle/>
          <a:p>
            <a:r>
              <a:rPr lang="en-US"/>
              <a:t>Seven categories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18" indent="-302045" eaLnBrk="0" hangingPunct="0">
              <a:defRPr>
                <a:solidFill>
                  <a:schemeClr val="tx1"/>
                </a:solidFill>
                <a:latin typeface="Arial" charset="0"/>
              </a:defRPr>
            </a:lvl2pPr>
            <a:lvl3pPr marL="1208181" indent="-241636" eaLnBrk="0" hangingPunct="0">
              <a:defRPr>
                <a:solidFill>
                  <a:schemeClr val="tx1"/>
                </a:solidFill>
                <a:latin typeface="Arial" charset="0"/>
              </a:defRPr>
            </a:lvl3pPr>
            <a:lvl4pPr marL="1691453" indent="-241636" eaLnBrk="0" hangingPunct="0">
              <a:defRPr>
                <a:solidFill>
                  <a:schemeClr val="tx1"/>
                </a:solidFill>
                <a:latin typeface="Arial" charset="0"/>
              </a:defRPr>
            </a:lvl4pPr>
            <a:lvl5pPr marL="2174725" indent="-241636" eaLnBrk="0" hangingPunct="0">
              <a:defRPr>
                <a:solidFill>
                  <a:schemeClr val="tx1"/>
                </a:solidFill>
                <a:latin typeface="Arial" charset="0"/>
              </a:defRPr>
            </a:lvl5pPr>
            <a:lvl6pPr marL="2657998" indent="-241636" eaLnBrk="0" fontAlgn="base" hangingPunct="0">
              <a:spcBef>
                <a:spcPct val="0"/>
              </a:spcBef>
              <a:spcAft>
                <a:spcPct val="0"/>
              </a:spcAft>
              <a:defRPr>
                <a:solidFill>
                  <a:schemeClr val="tx1"/>
                </a:solidFill>
                <a:latin typeface="Arial" charset="0"/>
              </a:defRPr>
            </a:lvl6pPr>
            <a:lvl7pPr marL="3141270" indent="-241636" eaLnBrk="0" fontAlgn="base" hangingPunct="0">
              <a:spcBef>
                <a:spcPct val="0"/>
              </a:spcBef>
              <a:spcAft>
                <a:spcPct val="0"/>
              </a:spcAft>
              <a:defRPr>
                <a:solidFill>
                  <a:schemeClr val="tx1"/>
                </a:solidFill>
                <a:latin typeface="Arial" charset="0"/>
              </a:defRPr>
            </a:lvl7pPr>
            <a:lvl8pPr marL="3624543" indent="-241636" eaLnBrk="0" fontAlgn="base" hangingPunct="0">
              <a:spcBef>
                <a:spcPct val="0"/>
              </a:spcBef>
              <a:spcAft>
                <a:spcPct val="0"/>
              </a:spcAft>
              <a:defRPr>
                <a:solidFill>
                  <a:schemeClr val="tx1"/>
                </a:solidFill>
                <a:latin typeface="Arial" charset="0"/>
              </a:defRPr>
            </a:lvl8pPr>
            <a:lvl9pPr marL="4107815" indent="-241636" eaLnBrk="0" fontAlgn="base" hangingPunct="0">
              <a:spcBef>
                <a:spcPct val="0"/>
              </a:spcBef>
              <a:spcAft>
                <a:spcPct val="0"/>
              </a:spcAft>
              <a:defRPr>
                <a:solidFill>
                  <a:schemeClr val="tx1"/>
                </a:solidFill>
                <a:latin typeface="Arial" charset="0"/>
              </a:defRPr>
            </a:lvl9pPr>
          </a:lstStyle>
          <a:p>
            <a:pPr eaLnBrk="1" hangingPunct="1"/>
            <a:fld id="{5BD9AF47-DB1A-4906-B8AC-EC7DC25AAEF7}" type="slidenum">
              <a:rPr lang="en-US" altLang="en-US" smtClean="0"/>
              <a:pPr eaLnBrk="1" hangingPunct="1"/>
              <a:t>16</a:t>
            </a:fld>
            <a:endParaRPr lang="en-US" altLang="en-US"/>
          </a:p>
        </p:txBody>
      </p:sp>
      <p:sp>
        <p:nvSpPr>
          <p:cNvPr id="82947" name="Rectangle 2"/>
          <p:cNvSpPr>
            <a:spLocks noGrp="1" noRot="1" noChangeAspect="1" noChangeArrowheads="1" noTextEdit="1"/>
          </p:cNvSpPr>
          <p:nvPr>
            <p:ph type="sldImg"/>
          </p:nvPr>
        </p:nvSpPr>
        <p:spPr>
          <a:xfrm>
            <a:off x="1258888" y="720725"/>
            <a:ext cx="4797425" cy="3598863"/>
          </a:xfrm>
          <a:ln/>
        </p:spPr>
      </p:sp>
      <p:sp>
        <p:nvSpPr>
          <p:cNvPr id="82948" name="Rectangle 3"/>
          <p:cNvSpPr>
            <a:spLocks noGrp="1" noChangeArrowheads="1"/>
          </p:cNvSpPr>
          <p:nvPr>
            <p:ph type="body" idx="1"/>
          </p:nvPr>
        </p:nvSpPr>
        <p:spPr>
          <a:xfrm>
            <a:off x="975360" y="4560571"/>
            <a:ext cx="5364480" cy="4320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64" tIns="48431" rIns="96864" bIns="48431"/>
          <a:lstStyle/>
          <a:p>
            <a:pPr defTabSz="1001784"/>
            <a:r>
              <a:rPr lang="en-US" altLang="en-US"/>
              <a:t>Calling methods (subroutines or subprograms) we have the same problem as Hansel und Gretel; getting there is no problem, but how to get back?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“Effective address” is the address after all address arithmetic.</a:t>
            </a:r>
          </a:p>
        </p:txBody>
      </p:sp>
      <p:sp>
        <p:nvSpPr>
          <p:cNvPr id="4" name="Slide Number Placeholder 3"/>
          <p:cNvSpPr>
            <a:spLocks noGrp="1"/>
          </p:cNvSpPr>
          <p:nvPr>
            <p:ph type="sldNum" sz="quarter" idx="5"/>
          </p:nvPr>
        </p:nvSpPr>
        <p:spPr/>
        <p:txBody>
          <a:bodyPr/>
          <a:lstStyle/>
          <a:p>
            <a:fld id="{960B2A36-40B1-44D3-B6D2-BC8DADF42E1A}" type="slidenum">
              <a:rPr lang="en-US" smtClean="0"/>
              <a:t>22</a:t>
            </a:fld>
            <a:endParaRPr lang="en-US"/>
          </a:p>
        </p:txBody>
      </p:sp>
    </p:spTree>
    <p:extLst>
      <p:ext uri="{BB962C8B-B14F-4D97-AF65-F5344CB8AC3E}">
        <p14:creationId xmlns:p14="http://schemas.microsoft.com/office/powerpoint/2010/main" val="1431959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SDRAM</a:t>
            </a:r>
            <a:r>
              <a:rPr lang="en-US"/>
              <a:t> uses a clock to synchronize the operation of the memory.</a:t>
            </a:r>
          </a:p>
        </p:txBody>
      </p:sp>
      <p:sp>
        <p:nvSpPr>
          <p:cNvPr id="4" name="Slide Number Placeholder 3"/>
          <p:cNvSpPr>
            <a:spLocks noGrp="1"/>
          </p:cNvSpPr>
          <p:nvPr>
            <p:ph type="sldNum" sz="quarter" idx="5"/>
          </p:nvPr>
        </p:nvSpPr>
        <p:spPr/>
        <p:txBody>
          <a:bodyPr/>
          <a:lstStyle/>
          <a:p>
            <a:fld id="{960B2A36-40B1-44D3-B6D2-BC8DADF42E1A}" type="slidenum">
              <a:rPr lang="en-US" smtClean="0"/>
              <a:t>26</a:t>
            </a:fld>
            <a:endParaRPr lang="en-US"/>
          </a:p>
        </p:txBody>
      </p:sp>
    </p:spTree>
    <p:extLst>
      <p:ext uri="{BB962C8B-B14F-4D97-AF65-F5344CB8AC3E}">
        <p14:creationId xmlns:p14="http://schemas.microsoft.com/office/powerpoint/2010/main" val="796449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terms big endian and little endian come from Jonathan Swift’s </a:t>
            </a:r>
            <a:r>
              <a:rPr lang="en-US" i="1"/>
              <a:t>Gulliver’s Travels</a:t>
            </a:r>
            <a:r>
              <a:rPr lang="en-US"/>
              <a:t>, and refer to the</a:t>
            </a:r>
          </a:p>
          <a:p>
            <a:r>
              <a:rPr lang="en-US"/>
              <a:t>war over which end of an egg to open. They were applied to computer byte ordering by D. Cohen (1981).</a:t>
            </a:r>
          </a:p>
        </p:txBody>
      </p:sp>
      <p:sp>
        <p:nvSpPr>
          <p:cNvPr id="4" name="Slide Number Placeholder 3"/>
          <p:cNvSpPr>
            <a:spLocks noGrp="1"/>
          </p:cNvSpPr>
          <p:nvPr>
            <p:ph type="sldNum" sz="quarter" idx="5"/>
          </p:nvPr>
        </p:nvSpPr>
        <p:spPr/>
        <p:txBody>
          <a:bodyPr/>
          <a:lstStyle/>
          <a:p>
            <a:fld id="{960B2A36-40B1-44D3-B6D2-BC8DADF42E1A}" type="slidenum">
              <a:rPr lang="en-US" smtClean="0"/>
              <a:t>31</a:t>
            </a:fld>
            <a:endParaRPr lang="en-US"/>
          </a:p>
        </p:txBody>
      </p:sp>
    </p:spTree>
    <p:extLst>
      <p:ext uri="{BB962C8B-B14F-4D97-AF65-F5344CB8AC3E}">
        <p14:creationId xmlns:p14="http://schemas.microsoft.com/office/powerpoint/2010/main" val="3855016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Times New Roman" panose="02020603050405020304" pitchFamily="18" charset="0"/>
              </a:rPr>
              <a:t>A parity system can detect only errors in an odd number of bits. If two bits are changed erroneously, the parity will be correct even though the contents</a:t>
            </a:r>
            <a:br>
              <a:rPr lang="en-US"/>
            </a:br>
            <a:r>
              <a:rPr lang="en-US">
                <a:effectLst/>
                <a:latin typeface="Times New Roman" panose="02020603050405020304" pitchFamily="18" charset="0"/>
              </a:rPr>
              <a:t>have been corrupted. Often this is called “detecting single-bit errors.”</a:t>
            </a:r>
            <a:endParaRPr lang="en-US"/>
          </a:p>
        </p:txBody>
      </p:sp>
      <p:sp>
        <p:nvSpPr>
          <p:cNvPr id="4" name="Slide Number Placeholder 3"/>
          <p:cNvSpPr>
            <a:spLocks noGrp="1"/>
          </p:cNvSpPr>
          <p:nvPr>
            <p:ph type="sldNum" sz="quarter" idx="5"/>
          </p:nvPr>
        </p:nvSpPr>
        <p:spPr/>
        <p:txBody>
          <a:bodyPr/>
          <a:lstStyle/>
          <a:p>
            <a:fld id="{960B2A36-40B1-44D3-B6D2-BC8DADF42E1A}" type="slidenum">
              <a:rPr lang="en-US" smtClean="0"/>
              <a:t>32</a:t>
            </a:fld>
            <a:endParaRPr lang="en-US"/>
          </a:p>
        </p:txBody>
      </p:sp>
    </p:spTree>
    <p:extLst>
      <p:ext uri="{BB962C8B-B14F-4D97-AF65-F5344CB8AC3E}">
        <p14:creationId xmlns:p14="http://schemas.microsoft.com/office/powerpoint/2010/main" val="1744118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1950, Richard Hamming of Bell Laboratories devised a system to detect multi-bit errors and correct single bit errors, now called</a:t>
            </a:r>
          </a:p>
          <a:p>
            <a:r>
              <a:rPr lang="en-US"/>
              <a:t>a Hamming code. The principle of the Hamming code is that every data bit is checked by more than one parity bit.</a:t>
            </a:r>
          </a:p>
          <a:p>
            <a:endParaRPr lang="en-US"/>
          </a:p>
          <a:p>
            <a:r>
              <a:rPr lang="en-US"/>
              <a:t>The figure shows four data bits being checked be three parity bits. If data bit d0 were corrupted, parity bits p0 and p1 would both indicate errors. The only data bit checked by both p0 and p1 is d0. If we know which single bit is incorrect, it can be corrected by complementing it, i.e. flipping it back to the other possible value. A fourth parity bit, p3, checks the parity of all the other parity and data bits. A Hamming code like this can correct single-bit errors and detect double-bit errors. The example uses four parity bits to check four data bits, an overhead of 100%. However, the overhead diminishes as the number of data bits to be checked by a Hamming code increases. A 32-bit word can be checked with seven parity bits, six of which check individual data bits and one of which checks the overall</a:t>
            </a:r>
          </a:p>
          <a:p>
            <a:r>
              <a:rPr lang="en-US"/>
              <a:t>parity.</a:t>
            </a:r>
          </a:p>
        </p:txBody>
      </p:sp>
      <p:sp>
        <p:nvSpPr>
          <p:cNvPr id="4" name="Slide Number Placeholder 3"/>
          <p:cNvSpPr>
            <a:spLocks noGrp="1"/>
          </p:cNvSpPr>
          <p:nvPr>
            <p:ph type="sldNum" sz="quarter" idx="5"/>
          </p:nvPr>
        </p:nvSpPr>
        <p:spPr/>
        <p:txBody>
          <a:bodyPr/>
          <a:lstStyle/>
          <a:p>
            <a:fld id="{960B2A36-40B1-44D3-B6D2-BC8DADF42E1A}" type="slidenum">
              <a:rPr lang="en-US" smtClean="0"/>
              <a:t>33</a:t>
            </a:fld>
            <a:endParaRPr lang="en-US"/>
          </a:p>
        </p:txBody>
      </p:sp>
    </p:spTree>
    <p:extLst>
      <p:ext uri="{BB962C8B-B14F-4D97-AF65-F5344CB8AC3E}">
        <p14:creationId xmlns:p14="http://schemas.microsoft.com/office/powerpoint/2010/main" val="1766652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latin typeface="Montserrat" panose="00000500000000000000" pitchFamily="2"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65000"/>
                    <a:lumOff val="35000"/>
                  </a:schemeClr>
                </a:solidFill>
                <a:latin typeface="Source Serif Pro" panose="02040603050405020204" pitchFamily="18" charset="0"/>
                <a:ea typeface="Source Serif Pro" panose="0204060305040502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Box 4">
            <a:extLst>
              <a:ext uri="{FF2B5EF4-FFF2-40B4-BE49-F238E27FC236}">
                <a16:creationId xmlns:a16="http://schemas.microsoft.com/office/drawing/2014/main" id="{43BA6A9F-B88B-4DA3-EACC-D5B379347FC3}"/>
              </a:ext>
            </a:extLst>
          </p:cNvPr>
          <p:cNvSpPr txBox="1">
            <a:spLocks noChangeArrowheads="1"/>
          </p:cNvSpPr>
          <p:nvPr userDrawn="1"/>
        </p:nvSpPr>
        <p:spPr bwMode="auto">
          <a:xfrm>
            <a:off x="3733800" y="6291689"/>
            <a:ext cx="3505200" cy="307777"/>
          </a:xfrm>
          <a:prstGeom prst="rect">
            <a:avLst/>
          </a:prstGeom>
          <a:noFill/>
          <a:ln w="9525">
            <a:noFill/>
            <a:miter lim="800000"/>
            <a:headEnd/>
            <a:tailEnd/>
          </a:ln>
        </p:spPr>
        <p:txBody>
          <a:bodyPr wrap="square">
            <a:spAutoFit/>
          </a:bodyPr>
          <a:lstStyle/>
          <a:p>
            <a:pPr algn="r">
              <a:spcBef>
                <a:spcPct val="50000"/>
              </a:spcBef>
            </a:pPr>
            <a:r>
              <a:rPr lang="en-US" sz="1400">
                <a:latin typeface="Arial" panose="020B0604020202020204" pitchFamily="34" charset="0"/>
                <a:cs typeface="Arial" panose="020B0604020202020204" pitchFamily="34" charset="0"/>
              </a:rPr>
              <a:t>Copyright © 2016, 2023 by Bob Brown</a:t>
            </a:r>
          </a:p>
        </p:txBody>
      </p:sp>
      <p:pic>
        <p:nvPicPr>
          <p:cNvPr id="7" name="Picture 2" descr="Creative Commons logo with the BY and NC restrictions.  BY means those who re-use this material must give credit for it.  NC stands for non-commercial and means this material may not be incorporated into a commercial product.">
            <a:extLst>
              <a:ext uri="{FF2B5EF4-FFF2-40B4-BE49-F238E27FC236}">
                <a16:creationId xmlns:a16="http://schemas.microsoft.com/office/drawing/2014/main" id="{616ADF55-6EE1-5167-AC61-D394E09F2CE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9000" y="6248400"/>
            <a:ext cx="1219200" cy="426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7622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marL="342900" indent="-342900">
              <a:buFont typeface="Arial" panose="020B0604020202020204" pitchFamily="34" charset="0"/>
              <a:buChar cha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84E965-46E8-4BEE-8F61-3DE6077E0876}" type="datetimeFigureOut">
              <a:rPr lang="en-US" smtClean="0"/>
              <a:t>5/13/2023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78565095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0"/>
            <a:ext cx="2057400" cy="4602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0"/>
            <a:ext cx="6019800" cy="4602163"/>
          </a:xfrm>
        </p:spPr>
        <p:txBody>
          <a:bodyPr vert="eaVert"/>
          <a:lstStyle>
            <a:lvl1pPr marL="342900" indent="-342900">
              <a:buFont typeface="Arial" panose="020B0604020202020204" pitchFamily="34" charset="0"/>
              <a:buChar cha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84E965-46E8-4BEE-8F61-3DE6077E0876}" type="datetimeFigureOut">
              <a:rPr lang="en-US" smtClean="0"/>
              <a:t>5/13/2023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11783132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742950" indent="-285750">
              <a:buFont typeface="Arial" panose="020B0604020202020204" pitchFamily="34" charset="0"/>
              <a:buChar char="•"/>
              <a:defRPr/>
            </a:lvl2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84E965-46E8-4BEE-8F61-3DE6077E0876}" type="datetimeFigureOut">
              <a:rPr lang="en-US" smtClean="0"/>
              <a:t>5/13/2023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277917350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84E965-46E8-4BEE-8F61-3DE6077E0876}" type="datetimeFigureOut">
              <a:rPr lang="en-US" smtClean="0"/>
              <a:t>5/13/2023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67661783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Arial" panose="020B0604020202020204" pitchFamily="34" charset="0"/>
              <a:buChar char="•"/>
              <a:defRPr sz="24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84E965-46E8-4BEE-8F61-3DE6077E0876}" type="datetimeFigureOut">
              <a:rPr lang="en-US" smtClean="0"/>
              <a:t>5/13/2023</a:t>
            </a:fld>
            <a:endParaRPr lang="en-US"/>
          </a:p>
        </p:txBody>
      </p:sp>
      <p:sp>
        <p:nvSpPr>
          <p:cNvPr id="7" name="Slide Number Placeholder 6"/>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181437491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462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marL="342900" indent="-342900">
              <a:buFont typeface="Arial" panose="020B0604020202020204" pitchFamily="34" charset="0"/>
              <a:buChar cha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1800"/>
            </a:lvl3pPr>
            <a:lvl4pPr marL="1600200" indent="-228600">
              <a:buFont typeface="Arial" panose="020B060402020202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4623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1800"/>
            </a:lvl3pPr>
            <a:lvl4pPr marL="1600200" indent="-228600">
              <a:buFont typeface="Arial" panose="020B060402020202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84E965-46E8-4BEE-8F61-3DE6077E0876}" type="datetimeFigureOut">
              <a:rPr lang="en-US" smtClean="0"/>
              <a:t>5/13/2023</a:t>
            </a:fld>
            <a:endParaRPr lang="en-US"/>
          </a:p>
        </p:txBody>
      </p:sp>
      <p:sp>
        <p:nvSpPr>
          <p:cNvPr id="9" name="Slide Number Placeholder 8"/>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160597320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84E965-46E8-4BEE-8F61-3DE6077E0876}" type="datetimeFigureOut">
              <a:rPr lang="en-US" smtClean="0"/>
              <a:t>5/13/2023</a:t>
            </a:fld>
            <a:endParaRPr lang="en-US"/>
          </a:p>
        </p:txBody>
      </p:sp>
      <p:sp>
        <p:nvSpPr>
          <p:cNvPr id="5" name="Slide Number Placeholder 4"/>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324629854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84E965-46E8-4BEE-8F61-3DE6077E0876}" type="datetimeFigureOut">
              <a:rPr lang="en-US" smtClean="0"/>
              <a:t>5/13/2023</a:t>
            </a:fld>
            <a:endParaRPr lang="en-US"/>
          </a:p>
        </p:txBody>
      </p:sp>
      <p:sp>
        <p:nvSpPr>
          <p:cNvPr id="4" name="Slide Number Placeholder 3"/>
          <p:cNvSpPr>
            <a:spLocks noGrp="1"/>
          </p:cNvSpPr>
          <p:nvPr>
            <p:ph type="sldNum" sz="quarter" idx="12"/>
          </p:nvPr>
        </p:nvSpPr>
        <p:spPr/>
        <p:txBody>
          <a:bodyPr/>
          <a:lstStyle/>
          <a:p>
            <a:fld id="{3687BEAF-6B68-46DD-A874-7A95F0DB4145}" type="slidenum">
              <a:rPr lang="en-US" smtClean="0"/>
              <a:t>‹#›</a:t>
            </a:fld>
            <a:endParaRPr lang="en-US"/>
          </a:p>
        </p:txBody>
      </p:sp>
      <p:sp>
        <p:nvSpPr>
          <p:cNvPr id="3" name="Rectangle 2"/>
          <p:cNvSpPr/>
          <p:nvPr userDrawn="1"/>
        </p:nvSpPr>
        <p:spPr>
          <a:xfrm>
            <a:off x="0" y="-1386"/>
            <a:ext cx="9144000" cy="160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3232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717550"/>
          </a:xfrm>
        </p:spPr>
        <p:txBody>
          <a:bodyPr anchor="b">
            <a:normAutofit/>
          </a:bodyPr>
          <a:lstStyle>
            <a:lvl1pPr algn="ctr">
              <a:defRPr sz="3200" b="1"/>
            </a:lvl1pPr>
          </a:lstStyle>
          <a:p>
            <a:r>
              <a:rPr lang="en-US"/>
              <a:t>Click to edit Master title style</a:t>
            </a:r>
          </a:p>
        </p:txBody>
      </p:sp>
      <p:sp>
        <p:nvSpPr>
          <p:cNvPr id="3" name="Content Placeholder 2"/>
          <p:cNvSpPr>
            <a:spLocks noGrp="1"/>
          </p:cNvSpPr>
          <p:nvPr>
            <p:ph idx="1"/>
          </p:nvPr>
        </p:nvSpPr>
        <p:spPr>
          <a:xfrm>
            <a:off x="3575050" y="1600200"/>
            <a:ext cx="5111750" cy="4525963"/>
          </a:xfrm>
        </p:spPr>
        <p:txBody>
          <a:bodyPr/>
          <a:lstStyle>
            <a:lvl1pPr>
              <a:defRPr sz="3200"/>
            </a:lvl1pPr>
            <a:lvl2pPr marL="742950" indent="-285750">
              <a:buFont typeface="Arial" panose="020B0604020202020204" pitchFamily="34" charset="0"/>
              <a:buChar char="•"/>
              <a:defRPr sz="2800"/>
            </a:lvl2pPr>
            <a:lvl3pPr marL="1143000" indent="-228600">
              <a:buFont typeface="Arial" panose="020B0604020202020204" pitchFamily="34" charset="0"/>
              <a:buChar char="•"/>
              <a:defRPr sz="24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600200"/>
            <a:ext cx="3008313" cy="4525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84E965-46E8-4BEE-8F61-3DE6077E0876}" type="datetimeFigureOut">
              <a:rPr lang="en-US" smtClean="0"/>
              <a:t>5/13/2023</a:t>
            </a:fld>
            <a:endParaRPr lang="en-US"/>
          </a:p>
        </p:txBody>
      </p:sp>
      <p:sp>
        <p:nvSpPr>
          <p:cNvPr id="7" name="Slide Number Placeholder 6"/>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33206975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523999"/>
            <a:ext cx="5486400" cy="3203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84E965-46E8-4BEE-8F61-3DE6077E0876}" type="datetimeFigureOut">
              <a:rPr lang="en-US" smtClean="0"/>
              <a:t>5/13/2023</a:t>
            </a:fld>
            <a:endParaRPr lang="en-US"/>
          </a:p>
        </p:txBody>
      </p:sp>
      <p:sp>
        <p:nvSpPr>
          <p:cNvPr id="7" name="Slide Number Placeholder 6"/>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404189591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22425A-BBF8-E76A-CDDB-94A501C3BB55}"/>
              </a:ext>
            </a:extLst>
          </p:cNvPr>
          <p:cNvPicPr>
            <a:picLocks noChangeAspect="1"/>
          </p:cNvPicPr>
          <p:nvPr userDrawn="1"/>
        </p:nvPicPr>
        <p:blipFill>
          <a:blip r:embed="rId13"/>
          <a:stretch>
            <a:fillRect/>
          </a:stretch>
        </p:blipFill>
        <p:spPr>
          <a:xfrm>
            <a:off x="0" y="-1"/>
            <a:ext cx="9189720" cy="1529561"/>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962400" y="6356350"/>
            <a:ext cx="2133600" cy="365125"/>
          </a:xfrm>
          <a:prstGeom prst="rect">
            <a:avLst/>
          </a:prstGeom>
        </p:spPr>
        <p:txBody>
          <a:bodyPr vert="horz" lIns="91440" tIns="45720" rIns="91440" bIns="45720" rtlCol="0" anchor="ctr"/>
          <a:lstStyle>
            <a:lvl1pPr algn="ctr">
              <a:defRPr sz="1200">
                <a:solidFill>
                  <a:schemeClr val="tx1"/>
                </a:solidFill>
                <a:latin typeface="Montserrat" panose="00000500000000000000" pitchFamily="2" charset="0"/>
                <a:cs typeface="Arial" panose="020B0604020202020204" pitchFamily="34" charset="0"/>
              </a:defRPr>
            </a:lvl1pPr>
          </a:lstStyle>
          <a:p>
            <a:fld id="{8F84E965-46E8-4BEE-8F61-3DE6077E0876}" type="datetimeFigureOut">
              <a:rPr lang="en-US" smtClean="0"/>
              <a:pPr/>
              <a:t>5/13/2023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solidFill>
                <a:latin typeface="+mj-lt"/>
                <a:cs typeface="Arial" panose="020B0604020202020204" pitchFamily="34" charset="0"/>
              </a:defRPr>
            </a:lvl1pPr>
          </a:lstStyle>
          <a:p>
            <a:fld id="{3687BEAF-6B68-46DD-A874-7A95F0DB4145}" type="slidenum">
              <a:rPr lang="en-US" smtClean="0"/>
              <a:pPr/>
              <a:t>‹#›</a:t>
            </a:fld>
            <a:endParaRPr lang="en-US"/>
          </a:p>
        </p:txBody>
      </p:sp>
      <p:pic>
        <p:nvPicPr>
          <p:cNvPr id="11" name="Picture 10" descr="Shape&#10;&#10;Description automatically generated with medium confidence">
            <a:extLst>
              <a:ext uri="{FF2B5EF4-FFF2-40B4-BE49-F238E27FC236}">
                <a16:creationId xmlns:a16="http://schemas.microsoft.com/office/drawing/2014/main" id="{9574ED07-78B1-53AD-CD55-1C388C23B7C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1" y="6204412"/>
            <a:ext cx="2133600" cy="517063"/>
          </a:xfrm>
          <a:prstGeom prst="rect">
            <a:avLst/>
          </a:prstGeom>
        </p:spPr>
      </p:pic>
    </p:spTree>
    <p:extLst>
      <p:ext uri="{BB962C8B-B14F-4D97-AF65-F5344CB8AC3E}">
        <p14:creationId xmlns:p14="http://schemas.microsoft.com/office/powerpoint/2010/main" val="17417289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ctr" defTabSz="914400" rtl="0" eaLnBrk="1" latinLnBrk="0" hangingPunct="1">
        <a:spcBef>
          <a:spcPct val="0"/>
        </a:spcBef>
        <a:buNone/>
        <a:defRPr sz="4000" b="1" kern="1200">
          <a:solidFill>
            <a:schemeClr val="tx1"/>
          </a:solidFill>
          <a:latin typeface="Montserrat" panose="00000500000000000000" pitchFamily="2"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4pPr>
      <a:lvl5pPr marL="2171700" indent="-342900" algn="l" defTabSz="914400" rtl="0" eaLnBrk="1" latinLnBrk="0" hangingPunct="1">
        <a:spcBef>
          <a:spcPct val="20000"/>
        </a:spcBef>
        <a:buFont typeface="Arial" panose="020B0604020202020204" pitchFamily="34" charset="0"/>
        <a:buChar char="•"/>
        <a:defRPr sz="2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PCI_Express"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130425"/>
            <a:ext cx="8153400" cy="1470025"/>
          </a:xfrm>
        </p:spPr>
        <p:txBody>
          <a:bodyPr>
            <a:normAutofit fontScale="90000"/>
          </a:bodyPr>
          <a:lstStyle/>
          <a:p>
            <a:r>
              <a:rPr lang="en-US"/>
              <a:t>IT 3123</a:t>
            </a:r>
            <a:br>
              <a:rPr lang="en-US"/>
            </a:br>
            <a:r>
              <a:rPr lang="en-US"/>
              <a:t>Hardware and Software Concepts</a:t>
            </a:r>
          </a:p>
        </p:txBody>
      </p:sp>
      <p:sp>
        <p:nvSpPr>
          <p:cNvPr id="3" name="Subtitle 2"/>
          <p:cNvSpPr>
            <a:spLocks noGrp="1"/>
          </p:cNvSpPr>
          <p:nvPr>
            <p:ph type="subTitle" idx="1"/>
          </p:nvPr>
        </p:nvSpPr>
        <p:spPr/>
        <p:txBody>
          <a:bodyPr/>
          <a:lstStyle/>
          <a:p>
            <a:r>
              <a:rPr lang="en-US"/>
              <a:t>Computer and Memory Organization</a:t>
            </a:r>
          </a:p>
        </p:txBody>
      </p:sp>
      <p:grpSp>
        <p:nvGrpSpPr>
          <p:cNvPr id="4" name="Group 5">
            <a:extLst>
              <a:ext uri="{FF2B5EF4-FFF2-40B4-BE49-F238E27FC236}">
                <a16:creationId xmlns:a16="http://schemas.microsoft.com/office/drawing/2014/main" id="{70D8C064-1CA3-4C25-7F82-CD093C8EE46A}"/>
              </a:ext>
              <a:ext uri="{C183D7F6-B498-43B3-948B-1728B52AA6E4}">
                <adec:decorative xmlns:adec="http://schemas.microsoft.com/office/drawing/2017/decorative" val="1"/>
              </a:ext>
            </a:extLst>
          </p:cNvPr>
          <p:cNvGrpSpPr>
            <a:grpSpLocks/>
          </p:cNvGrpSpPr>
          <p:nvPr/>
        </p:nvGrpSpPr>
        <p:grpSpPr bwMode="auto">
          <a:xfrm>
            <a:off x="228600" y="6182975"/>
            <a:ext cx="3352800" cy="690265"/>
            <a:chOff x="417" y="2785"/>
            <a:chExt cx="1934" cy="371"/>
          </a:xfrm>
          <a:solidFill>
            <a:schemeClr val="bg1"/>
          </a:solidFill>
        </p:grpSpPr>
        <p:pic>
          <p:nvPicPr>
            <p:cNvPr id="5" name="Picture 6" descr="microphone">
              <a:extLst>
                <a:ext uri="{FF2B5EF4-FFF2-40B4-BE49-F238E27FC236}">
                  <a16:creationId xmlns:a16="http://schemas.microsoft.com/office/drawing/2014/main" id="{5B09BBA7-A518-A9A6-AFAB-B2D4D680549C}"/>
                </a:ext>
              </a:extLst>
            </p:cNvPr>
            <p:cNvPicPr>
              <a:picLocks noChangeAspect="1" noChangeArrowheads="1"/>
            </p:cNvPicPr>
            <p:nvPr/>
          </p:nvPicPr>
          <p:blipFill>
            <a:blip r:embed="rId2" cstate="print"/>
            <a:srcRect/>
            <a:stretch>
              <a:fillRect/>
            </a:stretch>
          </p:blipFill>
          <p:spPr bwMode="auto">
            <a:xfrm>
              <a:off x="417" y="2785"/>
              <a:ext cx="303" cy="328"/>
            </a:xfrm>
            <a:prstGeom prst="rect">
              <a:avLst/>
            </a:prstGeom>
            <a:grpFill/>
            <a:ln w="9525">
              <a:noFill/>
              <a:miter lim="800000"/>
              <a:headEnd/>
              <a:tailEnd/>
            </a:ln>
          </p:spPr>
        </p:pic>
        <p:sp>
          <p:nvSpPr>
            <p:cNvPr id="6" name="Text Box 7">
              <a:extLst>
                <a:ext uri="{FF2B5EF4-FFF2-40B4-BE49-F238E27FC236}">
                  <a16:creationId xmlns:a16="http://schemas.microsoft.com/office/drawing/2014/main" id="{926A3F88-712A-3F66-2F5A-39B8024332F9}"/>
                </a:ext>
              </a:extLst>
            </p:cNvPr>
            <p:cNvSpPr txBox="1">
              <a:spLocks noChangeArrowheads="1"/>
            </p:cNvSpPr>
            <p:nvPr/>
          </p:nvSpPr>
          <p:spPr bwMode="auto">
            <a:xfrm>
              <a:off x="683" y="2785"/>
              <a:ext cx="1668" cy="371"/>
            </a:xfrm>
            <a:prstGeom prst="rect">
              <a:avLst/>
            </a:prstGeom>
            <a:grpFill/>
            <a:ln w="9525" algn="ctr">
              <a:noFill/>
              <a:miter lim="800000"/>
              <a:headEnd/>
              <a:tailEnd/>
            </a:ln>
          </p:spPr>
          <p:txBody>
            <a:bodyPr lIns="74706" tIns="37353" rIns="74706" bIns="37353">
              <a:spAutoFit/>
            </a:bodyPr>
            <a:lstStyle/>
            <a:p>
              <a:pPr defTabSz="1194812">
                <a:spcBef>
                  <a:spcPct val="50000"/>
                </a:spcBef>
              </a:pPr>
              <a:r>
                <a:rPr lang="en-US" sz="2000">
                  <a:latin typeface="Comic Sans MS" pitchFamily="66" charset="0"/>
                </a:rPr>
                <a:t>Notice: This session is being recorded.</a:t>
              </a:r>
            </a:p>
          </p:txBody>
        </p:sp>
      </p:grpSp>
    </p:spTree>
    <p:extLst>
      <p:ext uri="{BB962C8B-B14F-4D97-AF65-F5344CB8AC3E}">
        <p14:creationId xmlns:p14="http://schemas.microsoft.com/office/powerpoint/2010/main" val="309557624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t>Instruction Format</a:t>
            </a:r>
          </a:p>
        </p:txBody>
      </p:sp>
      <p:sp>
        <p:nvSpPr>
          <p:cNvPr id="24579" name="Rectangle 3"/>
          <p:cNvSpPr>
            <a:spLocks noGrp="1" noChangeArrowheads="1"/>
          </p:cNvSpPr>
          <p:nvPr>
            <p:ph idx="1"/>
          </p:nvPr>
        </p:nvSpPr>
        <p:spPr/>
        <p:txBody>
          <a:bodyPr/>
          <a:lstStyle/>
          <a:p>
            <a:r>
              <a:rPr lang="en-US"/>
              <a:t>Specific to a particular family of computers (architecture).</a:t>
            </a:r>
          </a:p>
          <a:p>
            <a:r>
              <a:rPr lang="en-US"/>
              <a:t>Specifies the length of the op-code.</a:t>
            </a:r>
          </a:p>
          <a:p>
            <a:r>
              <a:rPr lang="en-US"/>
              <a:t>And the size and number of operand fields.</a:t>
            </a:r>
          </a:p>
          <a:p>
            <a:r>
              <a:rPr lang="en-US"/>
              <a:t>A single computer may have several different instruction formats.</a:t>
            </a:r>
          </a:p>
        </p:txBody>
      </p:sp>
      <p:sp>
        <p:nvSpPr>
          <p:cNvPr id="4" name="Slide Number Placeholder 3"/>
          <p:cNvSpPr>
            <a:spLocks noGrp="1"/>
          </p:cNvSpPr>
          <p:nvPr>
            <p:ph type="sldNum" sz="quarter" idx="12"/>
          </p:nvPr>
        </p:nvSpPr>
        <p:spPr/>
        <p:txBody>
          <a:bodyPr/>
          <a:lstStyle/>
          <a:p>
            <a:fld id="{39C18E86-6B57-4714-A392-760938976BF2}" type="slidenum">
              <a:rPr lang="en-US" smtClean="0"/>
              <a:pPr/>
              <a:t>10</a:t>
            </a:fld>
            <a:endParaRPr lang="en-US"/>
          </a:p>
        </p:txBody>
      </p:sp>
    </p:spTree>
    <p:extLst>
      <p:ext uri="{BB962C8B-B14F-4D97-AF65-F5344CB8AC3E}">
        <p14:creationId xmlns:p14="http://schemas.microsoft.com/office/powerpoint/2010/main" val="311336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579">
                                            <p:txEl>
                                              <p:pRg st="2" end="2"/>
                                            </p:txEl>
                                          </p:spTgt>
                                        </p:tgtEl>
                                        <p:attrNameLst>
                                          <p:attrName>style.visibility</p:attrName>
                                        </p:attrNameLst>
                                      </p:cBhvr>
                                      <p:to>
                                        <p:strVal val="visible"/>
                                      </p:to>
                                    </p:set>
                                    <p:animEffect transition="in" filter="fade">
                                      <p:cBhvr>
                                        <p:cTn id="11" dur="500"/>
                                        <p:tgtEl>
                                          <p:spTgt spid="24579">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579">
                                            <p:txEl>
                                              <p:pRg st="3" end="3"/>
                                            </p:txEl>
                                          </p:spTgt>
                                        </p:tgtEl>
                                        <p:attrNameLst>
                                          <p:attrName>style.visibility</p:attrName>
                                        </p:attrNameLst>
                                      </p:cBhvr>
                                      <p:to>
                                        <p:strVal val="visible"/>
                                      </p:to>
                                    </p:set>
                                    <p:animEffect transition="in" filter="fade">
                                      <p:cBhvr>
                                        <p:cTn id="16" dur="500"/>
                                        <p:tgtEl>
                                          <p:spTgt spid="245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Categories of Instructions</a:t>
            </a:r>
          </a:p>
        </p:txBody>
      </p:sp>
      <p:sp>
        <p:nvSpPr>
          <p:cNvPr id="29699" name="Rectangle 3"/>
          <p:cNvSpPr>
            <a:spLocks noGrp="1" noChangeArrowheads="1"/>
          </p:cNvSpPr>
          <p:nvPr>
            <p:ph idx="1"/>
          </p:nvPr>
        </p:nvSpPr>
        <p:spPr/>
        <p:txBody>
          <a:bodyPr/>
          <a:lstStyle/>
          <a:p>
            <a:r>
              <a:rPr lang="en-US"/>
              <a:t>Data transfer instructions</a:t>
            </a:r>
          </a:p>
          <a:p>
            <a:r>
              <a:rPr lang="en-US"/>
              <a:t>Arithmetic instructions</a:t>
            </a:r>
          </a:p>
          <a:p>
            <a:r>
              <a:rPr lang="en-US"/>
              <a:t>Logical operations</a:t>
            </a:r>
          </a:p>
          <a:p>
            <a:r>
              <a:rPr lang="en-US"/>
              <a:t>Program control</a:t>
            </a:r>
          </a:p>
          <a:p>
            <a:r>
              <a:rPr lang="en-US"/>
              <a:t>Stack manipulation</a:t>
            </a:r>
          </a:p>
          <a:p>
            <a:r>
              <a:rPr lang="en-US"/>
              <a:t>I-O and machine control</a:t>
            </a:r>
          </a:p>
          <a:p>
            <a:r>
              <a:rPr lang="en-US"/>
              <a:t>Multiple-data instructions</a:t>
            </a:r>
          </a:p>
          <a:p>
            <a:endParaRPr lang="en-US"/>
          </a:p>
        </p:txBody>
      </p:sp>
      <p:sp>
        <p:nvSpPr>
          <p:cNvPr id="4" name="Slide Number Placeholder 3"/>
          <p:cNvSpPr>
            <a:spLocks noGrp="1"/>
          </p:cNvSpPr>
          <p:nvPr>
            <p:ph type="sldNum" sz="quarter" idx="12"/>
          </p:nvPr>
        </p:nvSpPr>
        <p:spPr/>
        <p:txBody>
          <a:bodyPr/>
          <a:lstStyle/>
          <a:p>
            <a:fld id="{39C18E86-6B57-4714-A392-760938976BF2}" type="slidenum">
              <a:rPr lang="en-US" smtClean="0"/>
              <a:pPr/>
              <a:t>11</a:t>
            </a:fld>
            <a:endParaRPr lang="en-US"/>
          </a:p>
        </p:txBody>
      </p:sp>
    </p:spTree>
    <p:extLst>
      <p:ext uri="{BB962C8B-B14F-4D97-AF65-F5344CB8AC3E}">
        <p14:creationId xmlns:p14="http://schemas.microsoft.com/office/powerpoint/2010/main" val="408816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animEffect transition="in" filter="fade">
                                      <p:cBhvr>
                                        <p:cTn id="7" dur="500"/>
                                        <p:tgtEl>
                                          <p:spTgt spid="296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99">
                                            <p:txEl>
                                              <p:pRg st="2" end="2"/>
                                            </p:txEl>
                                          </p:spTgt>
                                        </p:tgtEl>
                                        <p:attrNameLst>
                                          <p:attrName>style.visibility</p:attrName>
                                        </p:attrNameLst>
                                      </p:cBhvr>
                                      <p:to>
                                        <p:strVal val="visible"/>
                                      </p:to>
                                    </p:set>
                                    <p:animEffect transition="in" filter="fade">
                                      <p:cBhvr>
                                        <p:cTn id="12" dur="500"/>
                                        <p:tgtEl>
                                          <p:spTgt spid="296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99">
                                            <p:txEl>
                                              <p:pRg st="3" end="3"/>
                                            </p:txEl>
                                          </p:spTgt>
                                        </p:tgtEl>
                                        <p:attrNameLst>
                                          <p:attrName>style.visibility</p:attrName>
                                        </p:attrNameLst>
                                      </p:cBhvr>
                                      <p:to>
                                        <p:strVal val="visible"/>
                                      </p:to>
                                    </p:set>
                                    <p:animEffect transition="in" filter="fade">
                                      <p:cBhvr>
                                        <p:cTn id="17" dur="500"/>
                                        <p:tgtEl>
                                          <p:spTgt spid="2969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699">
                                            <p:txEl>
                                              <p:pRg st="4" end="4"/>
                                            </p:txEl>
                                          </p:spTgt>
                                        </p:tgtEl>
                                        <p:attrNameLst>
                                          <p:attrName>style.visibility</p:attrName>
                                        </p:attrNameLst>
                                      </p:cBhvr>
                                      <p:to>
                                        <p:strVal val="visible"/>
                                      </p:to>
                                    </p:set>
                                    <p:animEffect transition="in" filter="fade">
                                      <p:cBhvr>
                                        <p:cTn id="22" dur="500"/>
                                        <p:tgtEl>
                                          <p:spTgt spid="2969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699">
                                            <p:txEl>
                                              <p:pRg st="5" end="5"/>
                                            </p:txEl>
                                          </p:spTgt>
                                        </p:tgtEl>
                                        <p:attrNameLst>
                                          <p:attrName>style.visibility</p:attrName>
                                        </p:attrNameLst>
                                      </p:cBhvr>
                                      <p:to>
                                        <p:strVal val="visible"/>
                                      </p:to>
                                    </p:set>
                                    <p:animEffect transition="in" filter="fade">
                                      <p:cBhvr>
                                        <p:cTn id="27" dur="500"/>
                                        <p:tgtEl>
                                          <p:spTgt spid="2969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699">
                                            <p:txEl>
                                              <p:pRg st="6" end="6"/>
                                            </p:txEl>
                                          </p:spTgt>
                                        </p:tgtEl>
                                        <p:attrNameLst>
                                          <p:attrName>style.visibility</p:attrName>
                                        </p:attrNameLst>
                                      </p:cBhvr>
                                      <p:to>
                                        <p:strVal val="visible"/>
                                      </p:to>
                                    </p:set>
                                    <p:animEffect transition="in" filter="fade">
                                      <p:cBhvr>
                                        <p:cTn id="32" dur="500"/>
                                        <p:tgtEl>
                                          <p:spTgt spid="296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Data Transfer Instructions</a:t>
            </a:r>
          </a:p>
        </p:txBody>
      </p:sp>
      <p:sp>
        <p:nvSpPr>
          <p:cNvPr id="30723" name="Rectangle 3"/>
          <p:cNvSpPr>
            <a:spLocks noGrp="1" noChangeArrowheads="1"/>
          </p:cNvSpPr>
          <p:nvPr>
            <p:ph idx="1"/>
          </p:nvPr>
        </p:nvSpPr>
        <p:spPr/>
        <p:txBody>
          <a:bodyPr>
            <a:normAutofit lnSpcReduction="10000"/>
          </a:bodyPr>
          <a:lstStyle/>
          <a:p>
            <a:r>
              <a:rPr lang="en-US"/>
              <a:t>Move data between registers in CPU</a:t>
            </a:r>
          </a:p>
          <a:p>
            <a:r>
              <a:rPr lang="en-US"/>
              <a:t>Transfer data from memory to a CPU register (load)</a:t>
            </a:r>
          </a:p>
          <a:p>
            <a:r>
              <a:rPr lang="en-US"/>
              <a:t>Transfer data from a CPU register to memory (store)</a:t>
            </a:r>
          </a:p>
          <a:p>
            <a:r>
              <a:rPr lang="en-US"/>
              <a:t>Size of a single transfer: generally, the size of a data register; a “word”</a:t>
            </a:r>
          </a:p>
          <a:p>
            <a:r>
              <a:rPr lang="en-US"/>
              <a:t>Words are 8, 16, 32, 64, or 128 bits</a:t>
            </a:r>
          </a:p>
          <a:p>
            <a:r>
              <a:rPr lang="en-US"/>
              <a:t>64-bit words are currently most common</a:t>
            </a:r>
          </a:p>
        </p:txBody>
      </p:sp>
      <p:sp>
        <p:nvSpPr>
          <p:cNvPr id="4" name="Slide Number Placeholder 3"/>
          <p:cNvSpPr>
            <a:spLocks noGrp="1"/>
          </p:cNvSpPr>
          <p:nvPr>
            <p:ph type="sldNum" sz="quarter" idx="12"/>
          </p:nvPr>
        </p:nvSpPr>
        <p:spPr/>
        <p:txBody>
          <a:bodyPr/>
          <a:lstStyle/>
          <a:p>
            <a:fld id="{39C18E86-6B57-4714-A392-760938976BF2}" type="slidenum">
              <a:rPr lang="en-US" smtClean="0"/>
              <a:pPr/>
              <a:t>12</a:t>
            </a:fld>
            <a:endParaRPr lang="en-US"/>
          </a:p>
        </p:txBody>
      </p:sp>
    </p:spTree>
    <p:extLst>
      <p:ext uri="{BB962C8B-B14F-4D97-AF65-F5344CB8AC3E}">
        <p14:creationId xmlns:p14="http://schemas.microsoft.com/office/powerpoint/2010/main" val="51573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animEffect transition="in" filter="fade">
                                      <p:cBhvr>
                                        <p:cTn id="7" dur="500"/>
                                        <p:tgtEl>
                                          <p:spTgt spid="307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3">
                                            <p:txEl>
                                              <p:pRg st="2" end="2"/>
                                            </p:txEl>
                                          </p:spTgt>
                                        </p:tgtEl>
                                        <p:attrNameLst>
                                          <p:attrName>style.visibility</p:attrName>
                                        </p:attrNameLst>
                                      </p:cBhvr>
                                      <p:to>
                                        <p:strVal val="visible"/>
                                      </p:to>
                                    </p:set>
                                    <p:animEffect transition="in" filter="fade">
                                      <p:cBhvr>
                                        <p:cTn id="12" dur="500"/>
                                        <p:tgtEl>
                                          <p:spTgt spid="307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23">
                                            <p:txEl>
                                              <p:pRg st="3" end="3"/>
                                            </p:txEl>
                                          </p:spTgt>
                                        </p:tgtEl>
                                        <p:attrNameLst>
                                          <p:attrName>style.visibility</p:attrName>
                                        </p:attrNameLst>
                                      </p:cBhvr>
                                      <p:to>
                                        <p:strVal val="visible"/>
                                      </p:to>
                                    </p:set>
                                    <p:animEffect transition="in" filter="fade">
                                      <p:cBhvr>
                                        <p:cTn id="17" dur="500"/>
                                        <p:tgtEl>
                                          <p:spTgt spid="3072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23">
                                            <p:txEl>
                                              <p:pRg st="4" end="4"/>
                                            </p:txEl>
                                          </p:spTgt>
                                        </p:tgtEl>
                                        <p:attrNameLst>
                                          <p:attrName>style.visibility</p:attrName>
                                        </p:attrNameLst>
                                      </p:cBhvr>
                                      <p:to>
                                        <p:strVal val="visible"/>
                                      </p:to>
                                    </p:set>
                                    <p:animEffect transition="in" filter="fade">
                                      <p:cBhvr>
                                        <p:cTn id="22" dur="500"/>
                                        <p:tgtEl>
                                          <p:spTgt spid="3072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23">
                                            <p:txEl>
                                              <p:pRg st="5" end="5"/>
                                            </p:txEl>
                                          </p:spTgt>
                                        </p:tgtEl>
                                        <p:attrNameLst>
                                          <p:attrName>style.visibility</p:attrName>
                                        </p:attrNameLst>
                                      </p:cBhvr>
                                      <p:to>
                                        <p:strVal val="visible"/>
                                      </p:to>
                                    </p:set>
                                    <p:animEffect transition="in" filter="fade">
                                      <p:cBhvr>
                                        <p:cTn id="27" dur="500"/>
                                        <p:tgtEl>
                                          <p:spTgt spid="30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Arithmetic Instructions</a:t>
            </a:r>
          </a:p>
        </p:txBody>
      </p:sp>
      <p:sp>
        <p:nvSpPr>
          <p:cNvPr id="31747" name="Rectangle 3"/>
          <p:cNvSpPr>
            <a:spLocks noGrp="1" noChangeArrowheads="1"/>
          </p:cNvSpPr>
          <p:nvPr>
            <p:ph idx="1"/>
          </p:nvPr>
        </p:nvSpPr>
        <p:spPr>
          <a:xfrm>
            <a:off x="457200" y="1732175"/>
            <a:ext cx="8229601" cy="4393988"/>
          </a:xfrm>
        </p:spPr>
        <p:txBody>
          <a:bodyPr>
            <a:normAutofit lnSpcReduction="10000"/>
          </a:bodyPr>
          <a:lstStyle/>
          <a:p>
            <a:r>
              <a:rPr lang="en-US"/>
              <a:t>The usual suspects: </a:t>
            </a:r>
            <a:r>
              <a:rPr lang="en-US" b="1"/>
              <a:t>+ – / *</a:t>
            </a:r>
          </a:p>
          <a:p>
            <a:r>
              <a:rPr lang="en-US"/>
              <a:t>Separate instructions for integer and floating-point operands.</a:t>
            </a:r>
          </a:p>
          <a:p>
            <a:r>
              <a:rPr lang="en-US"/>
              <a:t>Shift and rotate instructions	</a:t>
            </a:r>
          </a:p>
          <a:p>
            <a:pPr lvl="1"/>
            <a:r>
              <a:rPr lang="en-US"/>
              <a:t>One bit shift left multiplies by two</a:t>
            </a:r>
          </a:p>
          <a:p>
            <a:pPr lvl="1"/>
            <a:r>
              <a:rPr lang="en-US"/>
              <a:t>One bit shift right divides by two</a:t>
            </a:r>
          </a:p>
          <a:p>
            <a:r>
              <a:rPr lang="en-US"/>
              <a:t>Rotate: Bits shifted out one end are used for replacement bits at the other end.</a:t>
            </a:r>
          </a:p>
          <a:p>
            <a:r>
              <a:rPr lang="en-US"/>
              <a:t>Increment, complement, etc.</a:t>
            </a:r>
          </a:p>
        </p:txBody>
      </p:sp>
      <p:sp>
        <p:nvSpPr>
          <p:cNvPr id="4" name="Slide Number Placeholder 3"/>
          <p:cNvSpPr>
            <a:spLocks noGrp="1"/>
          </p:cNvSpPr>
          <p:nvPr>
            <p:ph type="sldNum" sz="quarter" idx="12"/>
          </p:nvPr>
        </p:nvSpPr>
        <p:spPr/>
        <p:txBody>
          <a:bodyPr/>
          <a:lstStyle/>
          <a:p>
            <a:fld id="{39C18E86-6B57-4714-A392-760938976BF2}" type="slidenum">
              <a:rPr lang="en-US" smtClean="0"/>
              <a:pPr/>
              <a:t>13</a:t>
            </a:fld>
            <a:endParaRPr lang="en-US"/>
          </a:p>
        </p:txBody>
      </p:sp>
    </p:spTree>
    <p:extLst>
      <p:ext uri="{BB962C8B-B14F-4D97-AF65-F5344CB8AC3E}">
        <p14:creationId xmlns:p14="http://schemas.microsoft.com/office/powerpoint/2010/main" val="94277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animEffect transition="in" filter="fade">
                                      <p:cBhvr>
                                        <p:cTn id="7" dur="500"/>
                                        <p:tgtEl>
                                          <p:spTgt spid="317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747">
                                            <p:txEl>
                                              <p:pRg st="2" end="2"/>
                                            </p:txEl>
                                          </p:spTgt>
                                        </p:tgtEl>
                                        <p:attrNameLst>
                                          <p:attrName>style.visibility</p:attrName>
                                        </p:attrNameLst>
                                      </p:cBhvr>
                                      <p:to>
                                        <p:strVal val="visible"/>
                                      </p:to>
                                    </p:set>
                                    <p:animEffect transition="in" filter="fade">
                                      <p:cBhvr>
                                        <p:cTn id="12" dur="500"/>
                                        <p:tgtEl>
                                          <p:spTgt spid="3174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1747">
                                            <p:txEl>
                                              <p:pRg st="3" end="3"/>
                                            </p:txEl>
                                          </p:spTgt>
                                        </p:tgtEl>
                                        <p:attrNameLst>
                                          <p:attrName>style.visibility</p:attrName>
                                        </p:attrNameLst>
                                      </p:cBhvr>
                                      <p:to>
                                        <p:strVal val="visible"/>
                                      </p:to>
                                    </p:set>
                                    <p:animEffect transition="in" filter="fade">
                                      <p:cBhvr>
                                        <p:cTn id="15" dur="500"/>
                                        <p:tgtEl>
                                          <p:spTgt spid="3174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1747">
                                            <p:txEl>
                                              <p:pRg st="4" end="4"/>
                                            </p:txEl>
                                          </p:spTgt>
                                        </p:tgtEl>
                                        <p:attrNameLst>
                                          <p:attrName>style.visibility</p:attrName>
                                        </p:attrNameLst>
                                      </p:cBhvr>
                                      <p:to>
                                        <p:strVal val="visible"/>
                                      </p:to>
                                    </p:set>
                                    <p:animEffect transition="in" filter="fade">
                                      <p:cBhvr>
                                        <p:cTn id="18" dur="500"/>
                                        <p:tgtEl>
                                          <p:spTgt spid="3174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747">
                                            <p:txEl>
                                              <p:pRg st="5" end="5"/>
                                            </p:txEl>
                                          </p:spTgt>
                                        </p:tgtEl>
                                        <p:attrNameLst>
                                          <p:attrName>style.visibility</p:attrName>
                                        </p:attrNameLst>
                                      </p:cBhvr>
                                      <p:to>
                                        <p:strVal val="visible"/>
                                      </p:to>
                                    </p:set>
                                    <p:animEffect transition="in" filter="fade">
                                      <p:cBhvr>
                                        <p:cTn id="23" dur="500"/>
                                        <p:tgtEl>
                                          <p:spTgt spid="31747">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747">
                                            <p:txEl>
                                              <p:pRg st="6" end="6"/>
                                            </p:txEl>
                                          </p:spTgt>
                                        </p:tgtEl>
                                        <p:attrNameLst>
                                          <p:attrName>style.visibility</p:attrName>
                                        </p:attrNameLst>
                                      </p:cBhvr>
                                      <p:to>
                                        <p:strVal val="visible"/>
                                      </p:to>
                                    </p:set>
                                    <p:animEffect transition="in" filter="fade">
                                      <p:cBhvr>
                                        <p:cTn id="28" dur="500"/>
                                        <p:tgtEl>
                                          <p:spTgt spid="317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Logical Operations</a:t>
            </a:r>
          </a:p>
        </p:txBody>
      </p:sp>
      <p:sp>
        <p:nvSpPr>
          <p:cNvPr id="33795" name="Rectangle 3"/>
          <p:cNvSpPr>
            <a:spLocks noGrp="1" noChangeArrowheads="1"/>
          </p:cNvSpPr>
          <p:nvPr>
            <p:ph idx="1"/>
          </p:nvPr>
        </p:nvSpPr>
        <p:spPr/>
        <p:txBody>
          <a:bodyPr/>
          <a:lstStyle/>
          <a:p>
            <a:r>
              <a:rPr lang="en-US"/>
              <a:t>Logical </a:t>
            </a:r>
            <a:r>
              <a:rPr lang="en-US" sz="2900"/>
              <a:t>AND</a:t>
            </a:r>
            <a:r>
              <a:rPr lang="en-US"/>
              <a:t> </a:t>
            </a:r>
            <a:r>
              <a:rPr lang="en-US" err="1"/>
              <a:t>and</a:t>
            </a:r>
            <a:r>
              <a:rPr lang="en-US"/>
              <a:t> </a:t>
            </a:r>
            <a:r>
              <a:rPr lang="en-US" sz="2900"/>
              <a:t>OR</a:t>
            </a:r>
            <a:r>
              <a:rPr lang="en-US"/>
              <a:t> of two operands</a:t>
            </a:r>
          </a:p>
          <a:p>
            <a:r>
              <a:rPr lang="en-US"/>
              <a:t>Sometimes others: </a:t>
            </a:r>
            <a:r>
              <a:rPr lang="en-US" sz="2900"/>
              <a:t>XOR</a:t>
            </a:r>
            <a:r>
              <a:rPr lang="en-US"/>
              <a:t>, </a:t>
            </a:r>
            <a:r>
              <a:rPr lang="en-US" sz="2900"/>
              <a:t>NOR</a:t>
            </a:r>
            <a:r>
              <a:rPr lang="en-US"/>
              <a:t>, </a:t>
            </a:r>
            <a:r>
              <a:rPr lang="en-US" sz="2900"/>
              <a:t>NOT</a:t>
            </a:r>
          </a:p>
          <a:p>
            <a:r>
              <a:rPr lang="en-US" sz="2900"/>
              <a:t>Relational operations: </a:t>
            </a:r>
            <a:r>
              <a:rPr lang="en-US" sz="2900" b="1"/>
              <a:t>&gt;  &lt;  =</a:t>
            </a:r>
            <a:endParaRPr lang="en-US" sz="2900"/>
          </a:p>
          <a:p>
            <a:r>
              <a:rPr lang="en-US" sz="2900"/>
              <a:t>Testing for zero, positive, negative</a:t>
            </a:r>
            <a:endParaRPr lang="en-US"/>
          </a:p>
        </p:txBody>
      </p:sp>
      <p:sp>
        <p:nvSpPr>
          <p:cNvPr id="4" name="Slide Number Placeholder 3"/>
          <p:cNvSpPr>
            <a:spLocks noGrp="1"/>
          </p:cNvSpPr>
          <p:nvPr>
            <p:ph type="sldNum" sz="quarter" idx="12"/>
          </p:nvPr>
        </p:nvSpPr>
        <p:spPr/>
        <p:txBody>
          <a:bodyPr/>
          <a:lstStyle/>
          <a:p>
            <a:fld id="{39C18E86-6B57-4714-A392-760938976BF2}" type="slidenum">
              <a:rPr lang="en-US" smtClean="0"/>
              <a:pPr/>
              <a:t>14</a:t>
            </a:fld>
            <a:endParaRPr lang="en-US"/>
          </a:p>
        </p:txBody>
      </p:sp>
    </p:spTree>
    <p:extLst>
      <p:ext uri="{BB962C8B-B14F-4D97-AF65-F5344CB8AC3E}">
        <p14:creationId xmlns:p14="http://schemas.microsoft.com/office/powerpoint/2010/main" val="36977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Effect transition="in" filter="fade">
                                      <p:cBhvr>
                                        <p:cTn id="7" dur="500"/>
                                        <p:tgtEl>
                                          <p:spTgt spid="337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95">
                                            <p:txEl>
                                              <p:pRg st="2" end="2"/>
                                            </p:txEl>
                                          </p:spTgt>
                                        </p:tgtEl>
                                        <p:attrNameLst>
                                          <p:attrName>style.visibility</p:attrName>
                                        </p:attrNameLst>
                                      </p:cBhvr>
                                      <p:to>
                                        <p:strVal val="visible"/>
                                      </p:to>
                                    </p:set>
                                    <p:animEffect transition="in" filter="fade">
                                      <p:cBhvr>
                                        <p:cTn id="12" dur="500"/>
                                        <p:tgtEl>
                                          <p:spTgt spid="337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95">
                                            <p:txEl>
                                              <p:pRg st="3" end="3"/>
                                            </p:txEl>
                                          </p:spTgt>
                                        </p:tgtEl>
                                        <p:attrNameLst>
                                          <p:attrName>style.visibility</p:attrName>
                                        </p:attrNameLst>
                                      </p:cBhvr>
                                      <p:to>
                                        <p:strVal val="visible"/>
                                      </p:to>
                                    </p:set>
                                    <p:animEffect transition="in" filter="fade">
                                      <p:cBhvr>
                                        <p:cTn id="17" dur="500"/>
                                        <p:tgtEl>
                                          <p:spTgt spid="337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Program Control</a:t>
            </a:r>
          </a:p>
        </p:txBody>
      </p:sp>
      <p:sp>
        <p:nvSpPr>
          <p:cNvPr id="34820" name="Rectangle 4"/>
          <p:cNvSpPr>
            <a:spLocks noGrp="1" noChangeArrowheads="1"/>
          </p:cNvSpPr>
          <p:nvPr>
            <p:ph idx="1"/>
          </p:nvPr>
        </p:nvSpPr>
        <p:spPr/>
        <p:txBody>
          <a:bodyPr/>
          <a:lstStyle/>
          <a:p>
            <a:r>
              <a:rPr lang="en-US"/>
              <a:t>Branch instructions; conditional and unconditional</a:t>
            </a:r>
          </a:p>
          <a:p>
            <a:r>
              <a:rPr lang="en-US"/>
              <a:t>Call instructions</a:t>
            </a:r>
            <a:br>
              <a:rPr lang="en-US"/>
            </a:br>
            <a:r>
              <a:rPr lang="en-US"/>
              <a:t> (save program</a:t>
            </a:r>
            <a:br>
              <a:rPr lang="en-US"/>
            </a:br>
            <a:r>
              <a:rPr lang="en-US"/>
              <a:t>counter </a:t>
            </a:r>
            <a:br>
              <a:rPr lang="en-US"/>
            </a:br>
            <a:r>
              <a:rPr lang="en-US"/>
              <a:t>someplace)</a:t>
            </a:r>
          </a:p>
        </p:txBody>
      </p:sp>
      <p:sp>
        <p:nvSpPr>
          <p:cNvPr id="5" name="Slide Number Placeholder 4"/>
          <p:cNvSpPr>
            <a:spLocks noGrp="1"/>
          </p:cNvSpPr>
          <p:nvPr>
            <p:ph type="sldNum" sz="quarter" idx="12"/>
          </p:nvPr>
        </p:nvSpPr>
        <p:spPr/>
        <p:txBody>
          <a:bodyPr/>
          <a:lstStyle/>
          <a:p>
            <a:fld id="{39C18E86-6B57-4714-A392-760938976BF2}" type="slidenum">
              <a:rPr lang="en-US" smtClean="0"/>
              <a:pPr/>
              <a:t>15</a:t>
            </a:fld>
            <a:endParaRPr lang="en-US"/>
          </a:p>
        </p:txBody>
      </p:sp>
      <p:pic>
        <p:nvPicPr>
          <p:cNvPr id="2" name="Picture 3" descr="A diagram depicting assembly language source code.">
            <a:extLst>
              <a:ext uri="{FF2B5EF4-FFF2-40B4-BE49-F238E27FC236}">
                <a16:creationId xmlns:a16="http://schemas.microsoft.com/office/drawing/2014/main" id="{1D6D20A8-887B-2E9C-9BC8-49D17136E3D2}"/>
              </a:ext>
            </a:extLst>
          </p:cNvPr>
          <p:cNvPicPr>
            <a:picLocks noChangeAspect="1"/>
          </p:cNvPicPr>
          <p:nvPr/>
        </p:nvPicPr>
        <p:blipFill rotWithShape="1">
          <a:blip r:embed="rId2"/>
          <a:srcRect l="23019" t="9018" r="19133" b="9018"/>
          <a:stretch/>
        </p:blipFill>
        <p:spPr>
          <a:xfrm>
            <a:off x="3786302" y="2175715"/>
            <a:ext cx="5229964" cy="4177970"/>
          </a:xfrm>
          <a:prstGeom prst="rect">
            <a:avLst/>
          </a:prstGeom>
        </p:spPr>
      </p:pic>
    </p:spTree>
    <p:extLst>
      <p:ext uri="{BB962C8B-B14F-4D97-AF65-F5344CB8AC3E}">
        <p14:creationId xmlns:p14="http://schemas.microsoft.com/office/powerpoint/2010/main" val="423730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20">
                                            <p:txEl>
                                              <p:pRg st="1" end="1"/>
                                            </p:txEl>
                                          </p:spTgt>
                                        </p:tgtEl>
                                        <p:attrNameLst>
                                          <p:attrName>style.visibility</p:attrName>
                                        </p:attrNameLst>
                                      </p:cBhvr>
                                      <p:to>
                                        <p:strVal val="visible"/>
                                      </p:to>
                                    </p:set>
                                    <p:animEffect transition="in" filter="fade">
                                      <p:cBhvr>
                                        <p:cTn id="7" dur="500"/>
                                        <p:tgtEl>
                                          <p:spTgt spid="348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pPr>
              <a:lnSpc>
                <a:spcPct val="90000"/>
              </a:lnSpc>
            </a:pPr>
            <a:r>
              <a:rPr lang="en-US" altLang="en-US"/>
              <a:t>Subroutine Linkage Problem</a:t>
            </a:r>
            <a:endParaRPr lang="en-US" altLang="en-US" i="1">
              <a:solidFill>
                <a:srgbClr val="FF9F11"/>
              </a:solidFill>
            </a:endParaRPr>
          </a:p>
        </p:txBody>
      </p:sp>
      <p:sp>
        <p:nvSpPr>
          <p:cNvPr id="41989"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34" indent="-285706" eaLnBrk="0" hangingPunct="0">
              <a:defRPr>
                <a:solidFill>
                  <a:schemeClr val="tx1"/>
                </a:solidFill>
                <a:latin typeface="Arial" charset="0"/>
              </a:defRPr>
            </a:lvl2pPr>
            <a:lvl3pPr marL="1142822" indent="-228564" eaLnBrk="0" hangingPunct="0">
              <a:defRPr>
                <a:solidFill>
                  <a:schemeClr val="tx1"/>
                </a:solidFill>
                <a:latin typeface="Arial" charset="0"/>
              </a:defRPr>
            </a:lvl3pPr>
            <a:lvl4pPr marL="1599951" indent="-228564" eaLnBrk="0" hangingPunct="0">
              <a:defRPr>
                <a:solidFill>
                  <a:schemeClr val="tx1"/>
                </a:solidFill>
                <a:latin typeface="Arial" charset="0"/>
              </a:defRPr>
            </a:lvl4pPr>
            <a:lvl5pPr marL="2057081" indent="-228564" eaLnBrk="0" hangingPunct="0">
              <a:defRPr>
                <a:solidFill>
                  <a:schemeClr val="tx1"/>
                </a:solidFill>
                <a:latin typeface="Arial" charset="0"/>
              </a:defRPr>
            </a:lvl5pPr>
            <a:lvl6pPr marL="2514209" indent="-228564" eaLnBrk="0" fontAlgn="base" hangingPunct="0">
              <a:spcBef>
                <a:spcPct val="0"/>
              </a:spcBef>
              <a:spcAft>
                <a:spcPct val="0"/>
              </a:spcAft>
              <a:defRPr>
                <a:solidFill>
                  <a:schemeClr val="tx1"/>
                </a:solidFill>
                <a:latin typeface="Arial" charset="0"/>
              </a:defRPr>
            </a:lvl6pPr>
            <a:lvl7pPr marL="2971339" indent="-228564" eaLnBrk="0" fontAlgn="base" hangingPunct="0">
              <a:spcBef>
                <a:spcPct val="0"/>
              </a:spcBef>
              <a:spcAft>
                <a:spcPct val="0"/>
              </a:spcAft>
              <a:defRPr>
                <a:solidFill>
                  <a:schemeClr val="tx1"/>
                </a:solidFill>
                <a:latin typeface="Arial" charset="0"/>
              </a:defRPr>
            </a:lvl7pPr>
            <a:lvl8pPr marL="3428467" indent="-228564" eaLnBrk="0" fontAlgn="base" hangingPunct="0">
              <a:spcBef>
                <a:spcPct val="0"/>
              </a:spcBef>
              <a:spcAft>
                <a:spcPct val="0"/>
              </a:spcAft>
              <a:defRPr>
                <a:solidFill>
                  <a:schemeClr val="tx1"/>
                </a:solidFill>
                <a:latin typeface="Arial" charset="0"/>
              </a:defRPr>
            </a:lvl8pPr>
            <a:lvl9pPr marL="3885596" indent="-228564" eaLnBrk="0" fontAlgn="base" hangingPunct="0">
              <a:spcBef>
                <a:spcPct val="0"/>
              </a:spcBef>
              <a:spcAft>
                <a:spcPct val="0"/>
              </a:spcAft>
              <a:defRPr>
                <a:solidFill>
                  <a:schemeClr val="tx1"/>
                </a:solidFill>
                <a:latin typeface="Arial" charset="0"/>
              </a:defRPr>
            </a:lvl9pPr>
          </a:lstStyle>
          <a:p>
            <a:pPr eaLnBrk="1" hangingPunct="1"/>
            <a:fld id="{C99D018F-BDC8-4F96-9393-EC089485125E}" type="slidenum">
              <a:rPr lang="en-US" altLang="en-US" smtClean="0">
                <a:latin typeface="+mn-lt"/>
              </a:rPr>
              <a:pPr eaLnBrk="1" hangingPunct="1"/>
              <a:t>16</a:t>
            </a:fld>
            <a:endParaRPr lang="en-US" altLang="en-US">
              <a:latin typeface="+mn-lt"/>
            </a:endParaRPr>
          </a:p>
        </p:txBody>
      </p:sp>
      <p:pic>
        <p:nvPicPr>
          <p:cNvPr id="4" name="Picture 4" descr="A diagram depicting assembly language source code with branching to a subroutine and secondary branching to another subroutine causing the program counter to be overwritten losing the return address from the first branch.">
            <a:extLst>
              <a:ext uri="{FF2B5EF4-FFF2-40B4-BE49-F238E27FC236}">
                <a16:creationId xmlns:a16="http://schemas.microsoft.com/office/drawing/2014/main" id="{516C1502-2023-AC0F-13A6-C4808E496C8F}"/>
              </a:ext>
            </a:extLst>
          </p:cNvPr>
          <p:cNvPicPr>
            <a:picLocks noChangeAspect="1"/>
          </p:cNvPicPr>
          <p:nvPr/>
        </p:nvPicPr>
        <p:blipFill rotWithShape="1">
          <a:blip r:embed="rId3"/>
          <a:srcRect l="1433" t="20102" r="3438" b="1018"/>
          <a:stretch/>
        </p:blipFill>
        <p:spPr>
          <a:xfrm>
            <a:off x="263186" y="1800526"/>
            <a:ext cx="8609624" cy="4026725"/>
          </a:xfrm>
          <a:prstGeom prst="rect">
            <a:avLst/>
          </a:prstGeom>
        </p:spPr>
      </p:pic>
    </p:spTree>
    <p:extLst>
      <p:ext uri="{BB962C8B-B14F-4D97-AF65-F5344CB8AC3E}">
        <p14:creationId xmlns:p14="http://schemas.microsoft.com/office/powerpoint/2010/main" val="3813370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Subroutine Linkage Solution</a:t>
            </a:r>
          </a:p>
        </p:txBody>
      </p:sp>
      <p:sp>
        <p:nvSpPr>
          <p:cNvPr id="4" name="Content Placeholder 3"/>
          <p:cNvSpPr>
            <a:spLocks noGrp="1"/>
          </p:cNvSpPr>
          <p:nvPr>
            <p:ph idx="1"/>
          </p:nvPr>
        </p:nvSpPr>
        <p:spPr/>
        <p:txBody>
          <a:bodyPr/>
          <a:lstStyle/>
          <a:p>
            <a:r>
              <a:rPr lang="en-US"/>
              <a:t>Dynamic allocation of data…</a:t>
            </a:r>
          </a:p>
          <a:p>
            <a:r>
              <a:rPr lang="en-US"/>
              <a:t>… so that multiple return addresses can be saved.</a:t>
            </a:r>
          </a:p>
          <a:p>
            <a:r>
              <a:rPr lang="en-US"/>
              <a:t>Data structure: last-in, first-out, so that retrieving an address gets that of the most recent subprogram call.</a:t>
            </a:r>
          </a:p>
          <a:p>
            <a:r>
              <a:rPr lang="en-US"/>
              <a:t>In computer terms, that’s a stack.</a:t>
            </a:r>
          </a:p>
        </p:txBody>
      </p:sp>
      <p:sp>
        <p:nvSpPr>
          <p:cNvPr id="3" name="Slide Number Placeholder 2"/>
          <p:cNvSpPr>
            <a:spLocks noGrp="1"/>
          </p:cNvSpPr>
          <p:nvPr>
            <p:ph type="sldNum" sz="quarter" idx="12"/>
          </p:nvPr>
        </p:nvSpPr>
        <p:spPr/>
        <p:txBody>
          <a:bodyPr/>
          <a:lstStyle/>
          <a:p>
            <a:fld id="{F99CA075-4F42-474B-A366-6F77DFB6D829}" type="slidenum">
              <a:rPr lang="en-US" smtClean="0"/>
              <a:pPr/>
              <a:t>17</a:t>
            </a:fld>
            <a:endParaRPr lang="en-US"/>
          </a:p>
        </p:txBody>
      </p:sp>
    </p:spTree>
    <p:extLst>
      <p:ext uri="{BB962C8B-B14F-4D97-AF65-F5344CB8AC3E}">
        <p14:creationId xmlns:p14="http://schemas.microsoft.com/office/powerpoint/2010/main" val="288932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Stack Manipulation</a:t>
            </a:r>
          </a:p>
        </p:txBody>
      </p:sp>
      <p:sp>
        <p:nvSpPr>
          <p:cNvPr id="35843" name="Rectangle 3"/>
          <p:cNvSpPr>
            <a:spLocks noGrp="1" noChangeArrowheads="1"/>
          </p:cNvSpPr>
          <p:nvPr>
            <p:ph idx="1"/>
          </p:nvPr>
        </p:nvSpPr>
        <p:spPr>
          <a:xfrm>
            <a:off x="304801" y="1600200"/>
            <a:ext cx="8639174" cy="964716"/>
          </a:xfrm>
        </p:spPr>
        <p:txBody>
          <a:bodyPr>
            <a:noAutofit/>
          </a:bodyPr>
          <a:lstStyle/>
          <a:p>
            <a:pPr indent="0">
              <a:spcBef>
                <a:spcPts val="600"/>
              </a:spcBef>
              <a:buFontTx/>
              <a:buNone/>
            </a:pPr>
            <a:r>
              <a:rPr lang="en-US" sz="1800"/>
              <a:t>Many architectures have special instructions for dealing with LIFO data structures (stacks)</a:t>
            </a:r>
          </a:p>
          <a:p>
            <a:pPr indent="0">
              <a:spcBef>
                <a:spcPts val="600"/>
              </a:spcBef>
              <a:buFontTx/>
              <a:buNone/>
            </a:pPr>
            <a:r>
              <a:rPr lang="en-US" sz="1800" cap="small"/>
              <a:t>push</a:t>
            </a:r>
            <a:r>
              <a:rPr lang="en-US" sz="1800"/>
              <a:t> and </a:t>
            </a:r>
            <a:r>
              <a:rPr lang="en-US" sz="1800" cap="small"/>
              <a:t>pop</a:t>
            </a:r>
            <a:r>
              <a:rPr lang="en-US" sz="1800"/>
              <a:t>; also </a:t>
            </a:r>
            <a:r>
              <a:rPr lang="en-US" sz="1800" cap="small"/>
              <a:t>call</a:t>
            </a:r>
            <a:r>
              <a:rPr lang="en-US" sz="1800"/>
              <a:t> and </a:t>
            </a:r>
            <a:r>
              <a:rPr lang="en-US" sz="1800" cap="small"/>
              <a:t>return</a:t>
            </a:r>
          </a:p>
        </p:txBody>
      </p:sp>
      <p:sp>
        <p:nvSpPr>
          <p:cNvPr id="7" name="Slide Number Placeholder 6"/>
          <p:cNvSpPr>
            <a:spLocks noGrp="1"/>
          </p:cNvSpPr>
          <p:nvPr>
            <p:ph type="sldNum" sz="quarter" idx="12"/>
          </p:nvPr>
        </p:nvSpPr>
        <p:spPr/>
        <p:txBody>
          <a:bodyPr/>
          <a:lstStyle/>
          <a:p>
            <a:fld id="{39C18E86-6B57-4714-A392-760938976BF2}" type="slidenum">
              <a:rPr lang="en-US" smtClean="0"/>
              <a:pPr/>
              <a:t>18</a:t>
            </a:fld>
            <a:endParaRPr lang="en-US"/>
          </a:p>
        </p:txBody>
      </p:sp>
      <p:pic>
        <p:nvPicPr>
          <p:cNvPr id="2" name="Picture 2" descr="A diagram depicting 3 stacks with a before and after state of each.  The first stack depicts the effect of a Push instruction where a data element is added to the top of the stack.  The second stack depicts the same.  The third stack depicts a Pop instruction where the top data element is removed from the stack and returned.">
            <a:extLst>
              <a:ext uri="{FF2B5EF4-FFF2-40B4-BE49-F238E27FC236}">
                <a16:creationId xmlns:a16="http://schemas.microsoft.com/office/drawing/2014/main" id="{17B77D78-5CB0-6D1F-348F-0CCF3AB86D1C}"/>
              </a:ext>
            </a:extLst>
          </p:cNvPr>
          <p:cNvPicPr>
            <a:picLocks noChangeAspect="1"/>
          </p:cNvPicPr>
          <p:nvPr/>
        </p:nvPicPr>
        <p:blipFill rotWithShape="1">
          <a:blip r:embed="rId2"/>
          <a:srcRect l="4052" t="13054" r="23921" b="12821"/>
          <a:stretch/>
        </p:blipFill>
        <p:spPr>
          <a:xfrm>
            <a:off x="1037203" y="2572459"/>
            <a:ext cx="6258813" cy="3620377"/>
          </a:xfrm>
          <a:prstGeom prst="rect">
            <a:avLst/>
          </a:prstGeom>
        </p:spPr>
      </p:pic>
    </p:spTree>
    <p:extLst>
      <p:ext uri="{BB962C8B-B14F-4D97-AF65-F5344CB8AC3E}">
        <p14:creationId xmlns:p14="http://schemas.microsoft.com/office/powerpoint/2010/main" val="2402896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I-O and Machine Control</a:t>
            </a:r>
          </a:p>
        </p:txBody>
      </p:sp>
      <p:sp>
        <p:nvSpPr>
          <p:cNvPr id="36867" name="Rectangle 3"/>
          <p:cNvSpPr>
            <a:spLocks noGrp="1" noChangeArrowheads="1"/>
          </p:cNvSpPr>
          <p:nvPr>
            <p:ph idx="1"/>
          </p:nvPr>
        </p:nvSpPr>
        <p:spPr/>
        <p:txBody>
          <a:bodyPr>
            <a:normAutofit/>
          </a:bodyPr>
          <a:lstStyle/>
          <a:p>
            <a:r>
              <a:rPr lang="en-US"/>
              <a:t>Transfers from registers to I-O devices</a:t>
            </a:r>
          </a:p>
          <a:p>
            <a:r>
              <a:rPr lang="en-US"/>
              <a:t>Direct memory access (DMA) I-O</a:t>
            </a:r>
            <a:br>
              <a:rPr lang="en-US"/>
            </a:br>
            <a:r>
              <a:rPr lang="en-US"/>
              <a:t>The I-O device communicates with memory independent of the CPU</a:t>
            </a:r>
          </a:p>
          <a:p>
            <a:r>
              <a:rPr lang="en-US"/>
              <a:t>Machine state switching (privileged instructions)</a:t>
            </a:r>
          </a:p>
          <a:p>
            <a:r>
              <a:rPr lang="en-US"/>
              <a:t>Interrupt control</a:t>
            </a:r>
          </a:p>
          <a:p>
            <a:r>
              <a:rPr lang="en-US"/>
              <a:t>State saving</a:t>
            </a:r>
          </a:p>
          <a:p>
            <a:r>
              <a:rPr lang="en-US"/>
              <a:t>Halt</a:t>
            </a:r>
          </a:p>
        </p:txBody>
      </p:sp>
      <p:sp>
        <p:nvSpPr>
          <p:cNvPr id="4" name="Slide Number Placeholder 3"/>
          <p:cNvSpPr>
            <a:spLocks noGrp="1"/>
          </p:cNvSpPr>
          <p:nvPr>
            <p:ph type="sldNum" sz="quarter" idx="12"/>
          </p:nvPr>
        </p:nvSpPr>
        <p:spPr/>
        <p:txBody>
          <a:bodyPr/>
          <a:lstStyle/>
          <a:p>
            <a:fld id="{39C18E86-6B57-4714-A392-760938976BF2}" type="slidenum">
              <a:rPr lang="en-US" smtClean="0"/>
              <a:pPr/>
              <a:t>19</a:t>
            </a:fld>
            <a:endParaRPr lang="en-US"/>
          </a:p>
        </p:txBody>
      </p:sp>
    </p:spTree>
    <p:extLst>
      <p:ext uri="{BB962C8B-B14F-4D97-AF65-F5344CB8AC3E}">
        <p14:creationId xmlns:p14="http://schemas.microsoft.com/office/powerpoint/2010/main" val="236254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animEffect transition="in" filter="fade">
                                      <p:cBhvr>
                                        <p:cTn id="7" dur="500"/>
                                        <p:tgtEl>
                                          <p:spTgt spid="368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867">
                                            <p:txEl>
                                              <p:pRg st="2" end="2"/>
                                            </p:txEl>
                                          </p:spTgt>
                                        </p:tgtEl>
                                        <p:attrNameLst>
                                          <p:attrName>style.visibility</p:attrName>
                                        </p:attrNameLst>
                                      </p:cBhvr>
                                      <p:to>
                                        <p:strVal val="visible"/>
                                      </p:to>
                                    </p:set>
                                    <p:animEffect transition="in" filter="fade">
                                      <p:cBhvr>
                                        <p:cTn id="12" dur="500"/>
                                        <p:tgtEl>
                                          <p:spTgt spid="368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867">
                                            <p:txEl>
                                              <p:pRg st="3" end="3"/>
                                            </p:txEl>
                                          </p:spTgt>
                                        </p:tgtEl>
                                        <p:attrNameLst>
                                          <p:attrName>style.visibility</p:attrName>
                                        </p:attrNameLst>
                                      </p:cBhvr>
                                      <p:to>
                                        <p:strVal val="visible"/>
                                      </p:to>
                                    </p:set>
                                    <p:animEffect transition="in" filter="fade">
                                      <p:cBhvr>
                                        <p:cTn id="17" dur="500"/>
                                        <p:tgtEl>
                                          <p:spTgt spid="3686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867">
                                            <p:txEl>
                                              <p:pRg st="4" end="4"/>
                                            </p:txEl>
                                          </p:spTgt>
                                        </p:tgtEl>
                                        <p:attrNameLst>
                                          <p:attrName>style.visibility</p:attrName>
                                        </p:attrNameLst>
                                      </p:cBhvr>
                                      <p:to>
                                        <p:strVal val="visible"/>
                                      </p:to>
                                    </p:set>
                                    <p:animEffect transition="in" filter="fade">
                                      <p:cBhvr>
                                        <p:cTn id="22" dur="500"/>
                                        <p:tgtEl>
                                          <p:spTgt spid="3686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867">
                                            <p:txEl>
                                              <p:pRg st="5" end="5"/>
                                            </p:txEl>
                                          </p:spTgt>
                                        </p:tgtEl>
                                        <p:attrNameLst>
                                          <p:attrName>style.visibility</p:attrName>
                                        </p:attrNameLst>
                                      </p:cBhvr>
                                      <p:to>
                                        <p:strVal val="visible"/>
                                      </p:to>
                                    </p:set>
                                    <p:animEffect transition="in" filter="fade">
                                      <p:cBhvr>
                                        <p:cTn id="27" dur="500"/>
                                        <p:tgtEl>
                                          <p:spTgt spid="368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C924-28EE-220B-BDEB-4E98AD35F3DF}"/>
              </a:ext>
            </a:extLst>
          </p:cNvPr>
          <p:cNvSpPr>
            <a:spLocks noGrp="1"/>
          </p:cNvSpPr>
          <p:nvPr>
            <p:ph type="title"/>
          </p:nvPr>
        </p:nvSpPr>
        <p:spPr/>
        <p:txBody>
          <a:bodyPr/>
          <a:lstStyle/>
          <a:p>
            <a:r>
              <a:rPr lang="en-US"/>
              <a:t>Announcements</a:t>
            </a:r>
          </a:p>
        </p:txBody>
      </p:sp>
      <p:sp>
        <p:nvSpPr>
          <p:cNvPr id="3" name="Content Placeholder 2">
            <a:extLst>
              <a:ext uri="{FF2B5EF4-FFF2-40B4-BE49-F238E27FC236}">
                <a16:creationId xmlns:a16="http://schemas.microsoft.com/office/drawing/2014/main" id="{620176E4-BBD7-7055-E352-7FED32AC707F}"/>
              </a:ext>
            </a:extLst>
          </p:cNvPr>
          <p:cNvSpPr>
            <a:spLocks noGrp="1"/>
          </p:cNvSpPr>
          <p:nvPr>
            <p:ph idx="1"/>
          </p:nvPr>
        </p:nvSpPr>
        <p:spPr/>
        <p:txBody>
          <a:bodyPr/>
          <a:lstStyle/>
          <a:p>
            <a:r>
              <a:rPr lang="en-US"/>
              <a:t>Midterm grades posted.</a:t>
            </a:r>
          </a:p>
          <a:p>
            <a:r>
              <a:rPr lang="en-US"/>
              <a:t>About grades…</a:t>
            </a:r>
          </a:p>
          <a:p>
            <a:r>
              <a:rPr lang="en-US"/>
              <a:t>You can see a semester cumulative grade in D2L. (It’s called “final grade.)</a:t>
            </a:r>
          </a:p>
          <a:p>
            <a:r>
              <a:rPr lang="en-US"/>
              <a:t>Reduced office hours on March 13.</a:t>
            </a:r>
          </a:p>
          <a:p>
            <a:r>
              <a:rPr lang="en-US"/>
              <a:t>Assignment 3</a:t>
            </a:r>
          </a:p>
          <a:p>
            <a:r>
              <a:rPr lang="en-US"/>
              <a:t>Minor syllabus revisions.</a:t>
            </a:r>
          </a:p>
        </p:txBody>
      </p:sp>
    </p:spTree>
    <p:extLst>
      <p:ext uri="{BB962C8B-B14F-4D97-AF65-F5344CB8AC3E}">
        <p14:creationId xmlns:p14="http://schemas.microsoft.com/office/powerpoint/2010/main" val="749964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t>Multiple-Data Instructions</a:t>
            </a:r>
          </a:p>
        </p:txBody>
      </p:sp>
      <p:sp>
        <p:nvSpPr>
          <p:cNvPr id="37891" name="Rectangle 3"/>
          <p:cNvSpPr>
            <a:spLocks noGrp="1" noChangeArrowheads="1"/>
          </p:cNvSpPr>
          <p:nvPr>
            <p:ph idx="1"/>
          </p:nvPr>
        </p:nvSpPr>
        <p:spPr/>
        <p:txBody>
          <a:bodyPr/>
          <a:lstStyle/>
          <a:p>
            <a:r>
              <a:rPr lang="en-US"/>
              <a:t>Perform the same operation on multiple data items simultaneously  (Example: Intel MMX)</a:t>
            </a:r>
          </a:p>
          <a:p>
            <a:r>
              <a:rPr lang="en-US"/>
              <a:t>Commonly used in vector and array processing</a:t>
            </a:r>
          </a:p>
          <a:p>
            <a:r>
              <a:rPr lang="en-US"/>
              <a:t>SIMD: Single-instruction, multiple data</a:t>
            </a:r>
          </a:p>
        </p:txBody>
      </p:sp>
      <p:sp>
        <p:nvSpPr>
          <p:cNvPr id="4" name="Slide Number Placeholder 3"/>
          <p:cNvSpPr>
            <a:spLocks noGrp="1"/>
          </p:cNvSpPr>
          <p:nvPr>
            <p:ph type="sldNum" sz="quarter" idx="12"/>
          </p:nvPr>
        </p:nvSpPr>
        <p:spPr/>
        <p:txBody>
          <a:bodyPr/>
          <a:lstStyle/>
          <a:p>
            <a:fld id="{39C18E86-6B57-4714-A392-760938976BF2}" type="slidenum">
              <a:rPr lang="en-US" smtClean="0"/>
              <a:pPr/>
              <a:t>20</a:t>
            </a:fld>
            <a:endParaRPr lang="en-US"/>
          </a:p>
        </p:txBody>
      </p:sp>
    </p:spTree>
    <p:extLst>
      <p:ext uri="{BB962C8B-B14F-4D97-AF65-F5344CB8AC3E}">
        <p14:creationId xmlns:p14="http://schemas.microsoft.com/office/powerpoint/2010/main" val="44509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91">
                                            <p:txEl>
                                              <p:pRg st="1" end="1"/>
                                            </p:txEl>
                                          </p:spTgt>
                                        </p:tgtEl>
                                        <p:attrNameLst>
                                          <p:attrName>style.visibility</p:attrName>
                                        </p:attrNameLst>
                                      </p:cBhvr>
                                      <p:to>
                                        <p:strVal val="visible"/>
                                      </p:to>
                                    </p:set>
                                    <p:animEffect transition="in" filter="fade">
                                      <p:cBhvr>
                                        <p:cTn id="7" dur="500"/>
                                        <p:tgtEl>
                                          <p:spTgt spid="378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91">
                                            <p:txEl>
                                              <p:pRg st="2" end="2"/>
                                            </p:txEl>
                                          </p:spTgt>
                                        </p:tgtEl>
                                        <p:attrNameLst>
                                          <p:attrName>style.visibility</p:attrName>
                                        </p:attrNameLst>
                                      </p:cBhvr>
                                      <p:to>
                                        <p:strVal val="visible"/>
                                      </p:to>
                                    </p:set>
                                    <p:animEffect transition="in" filter="fade">
                                      <p:cBhvr>
                                        <p:cTn id="12" dur="500"/>
                                        <p:tgtEl>
                                          <p:spTgt spid="378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Multiple Data Instructions</a:t>
            </a:r>
          </a:p>
        </p:txBody>
      </p:sp>
      <p:sp>
        <p:nvSpPr>
          <p:cNvPr id="4" name="Slide Number Placeholder 3"/>
          <p:cNvSpPr>
            <a:spLocks noGrp="1"/>
          </p:cNvSpPr>
          <p:nvPr>
            <p:ph type="sldNum" sz="quarter" idx="12"/>
          </p:nvPr>
        </p:nvSpPr>
        <p:spPr/>
        <p:txBody>
          <a:bodyPr/>
          <a:lstStyle/>
          <a:p>
            <a:fld id="{F99CA075-4F42-474B-A366-6F77DFB6D829}" type="slidenum">
              <a:rPr lang="en-US" smtClean="0"/>
              <a:pPr/>
              <a:t>21</a:t>
            </a:fld>
            <a:endParaRPr lang="en-US"/>
          </a:p>
        </p:txBody>
      </p:sp>
      <p:pic>
        <p:nvPicPr>
          <p:cNvPr id="3" name="Picture 4" descr="A diagram showing 2 registers and how addition operation is done bit-by-bit with the result of addition going into register 2.">
            <a:extLst>
              <a:ext uri="{FF2B5EF4-FFF2-40B4-BE49-F238E27FC236}">
                <a16:creationId xmlns:a16="http://schemas.microsoft.com/office/drawing/2014/main" id="{7E2CD8DD-23E6-3215-E53E-20F92B07E7A7}"/>
              </a:ext>
            </a:extLst>
          </p:cNvPr>
          <p:cNvPicPr>
            <a:picLocks noChangeAspect="1"/>
          </p:cNvPicPr>
          <p:nvPr/>
        </p:nvPicPr>
        <p:blipFill rotWithShape="1">
          <a:blip r:embed="rId2"/>
          <a:srcRect l="6433" t="7054" r="27251" b="45021"/>
          <a:stretch/>
        </p:blipFill>
        <p:spPr>
          <a:xfrm>
            <a:off x="1027756" y="2194608"/>
            <a:ext cx="7317117" cy="2986613"/>
          </a:xfrm>
          <a:prstGeom prst="rect">
            <a:avLst/>
          </a:prstGeom>
        </p:spPr>
      </p:pic>
    </p:spTree>
    <p:extLst>
      <p:ext uri="{BB962C8B-B14F-4D97-AF65-F5344CB8AC3E}">
        <p14:creationId xmlns:p14="http://schemas.microsoft.com/office/powerpoint/2010/main" val="13423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Memory Capacity</a:t>
            </a:r>
          </a:p>
        </p:txBody>
      </p:sp>
      <p:sp>
        <p:nvSpPr>
          <p:cNvPr id="22531" name="Rectangle 3"/>
          <p:cNvSpPr>
            <a:spLocks noGrp="1" noChangeArrowheads="1"/>
          </p:cNvSpPr>
          <p:nvPr>
            <p:ph idx="1"/>
          </p:nvPr>
        </p:nvSpPr>
        <p:spPr/>
        <p:txBody>
          <a:bodyPr/>
          <a:lstStyle/>
          <a:p>
            <a:r>
              <a:rPr lang="en-US"/>
              <a:t>Limited by two factors</a:t>
            </a:r>
          </a:p>
          <a:p>
            <a:pPr lvl="1"/>
            <a:r>
              <a:rPr lang="en-US"/>
              <a:t>Size of the MAR:  </a:t>
            </a:r>
            <a:r>
              <a:rPr lang="en-US" b="1" i="1"/>
              <a:t>k</a:t>
            </a:r>
            <a:r>
              <a:rPr lang="en-US"/>
              <a:t> bits address 2</a:t>
            </a:r>
            <a:r>
              <a:rPr lang="en-US" b="1" i="1" baseline="26000"/>
              <a:t>k</a:t>
            </a:r>
            <a:r>
              <a:rPr lang="en-US"/>
              <a:t> cells</a:t>
            </a:r>
          </a:p>
          <a:p>
            <a:pPr lvl="1"/>
            <a:r>
              <a:rPr lang="en-US"/>
              <a:t>Size of the effective address portion of an instruction.</a:t>
            </a:r>
            <a:br>
              <a:rPr lang="en-US"/>
            </a:br>
            <a:r>
              <a:rPr lang="en-US"/>
              <a:t>(in LMC, it is two digits, in TLC, eight bits.)</a:t>
            </a:r>
          </a:p>
          <a:p>
            <a:r>
              <a:rPr lang="en-US"/>
              <a:t>The amount of physical memory is important for performance</a:t>
            </a:r>
          </a:p>
        </p:txBody>
      </p:sp>
      <p:sp>
        <p:nvSpPr>
          <p:cNvPr id="4" name="Slide Number Placeholder 3"/>
          <p:cNvSpPr>
            <a:spLocks noGrp="1"/>
          </p:cNvSpPr>
          <p:nvPr>
            <p:ph type="sldNum" sz="quarter" idx="12"/>
          </p:nvPr>
        </p:nvSpPr>
        <p:spPr/>
        <p:txBody>
          <a:bodyPr/>
          <a:lstStyle/>
          <a:p>
            <a:fld id="{39C18E86-6B57-4714-A392-760938976BF2}" type="slidenum">
              <a:rPr lang="en-US" smtClean="0"/>
              <a:pPr/>
              <a:t>22</a:t>
            </a:fld>
            <a:endParaRPr lang="en-US"/>
          </a:p>
        </p:txBody>
      </p:sp>
    </p:spTree>
    <p:extLst>
      <p:ext uri="{BB962C8B-B14F-4D97-AF65-F5344CB8AC3E}">
        <p14:creationId xmlns:p14="http://schemas.microsoft.com/office/powerpoint/2010/main" val="513548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Operation of Memory</a:t>
            </a:r>
          </a:p>
        </p:txBody>
      </p:sp>
      <p:sp>
        <p:nvSpPr>
          <p:cNvPr id="30" name="Slide Number Placeholder 29"/>
          <p:cNvSpPr>
            <a:spLocks noGrp="1"/>
          </p:cNvSpPr>
          <p:nvPr>
            <p:ph type="sldNum" sz="quarter" idx="12"/>
          </p:nvPr>
        </p:nvSpPr>
        <p:spPr>
          <a:xfrm>
            <a:off x="6783389" y="6312146"/>
            <a:ext cx="1905167" cy="457696"/>
          </a:xfrm>
        </p:spPr>
        <p:txBody>
          <a:bodyPr/>
          <a:lstStyle/>
          <a:p>
            <a:fld id="{F99CA075-4F42-474B-A366-6F77DFB6D829}" type="slidenum">
              <a:rPr lang="en-US" smtClean="0"/>
              <a:pPr/>
              <a:t>23</a:t>
            </a:fld>
            <a:endParaRPr lang="en-US"/>
          </a:p>
        </p:txBody>
      </p:sp>
      <p:pic>
        <p:nvPicPr>
          <p:cNvPr id="2" name="Picture 2" descr="A diagram showing memory being manipulated by a memory address register feeding an address decoder which intersects with individual memory cells to obtain value from a data register.">
            <a:extLst>
              <a:ext uri="{FF2B5EF4-FFF2-40B4-BE49-F238E27FC236}">
                <a16:creationId xmlns:a16="http://schemas.microsoft.com/office/drawing/2014/main" id="{891FDDC0-3D90-5276-FFDB-9BEF5F3099BA}"/>
              </a:ext>
              <a:ext uri="{C183D7F6-B498-43B3-948B-1728B52AA6E4}">
                <adec:decorative xmlns:adec="http://schemas.microsoft.com/office/drawing/2017/decorative" val="0"/>
              </a:ext>
            </a:extLst>
          </p:cNvPr>
          <p:cNvPicPr>
            <a:picLocks noChangeAspect="1"/>
          </p:cNvPicPr>
          <p:nvPr/>
        </p:nvPicPr>
        <p:blipFill rotWithShape="1">
          <a:blip r:embed="rId2"/>
          <a:srcRect l="26343" t="5000" r="1918" b="3636"/>
          <a:stretch/>
        </p:blipFill>
        <p:spPr>
          <a:xfrm>
            <a:off x="1405608" y="1552260"/>
            <a:ext cx="6438302" cy="4622254"/>
          </a:xfrm>
          <a:prstGeom prst="rect">
            <a:avLst/>
          </a:prstGeom>
        </p:spPr>
      </p:pic>
    </p:spTree>
    <p:extLst>
      <p:ext uri="{BB962C8B-B14F-4D97-AF65-F5344CB8AC3E}">
        <p14:creationId xmlns:p14="http://schemas.microsoft.com/office/powerpoint/2010/main" val="2747857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Decoders for Large Memories</a:t>
            </a:r>
          </a:p>
        </p:txBody>
      </p:sp>
      <p:sp>
        <p:nvSpPr>
          <p:cNvPr id="3" name="Content Placeholder 2"/>
          <p:cNvSpPr>
            <a:spLocks noGrp="1"/>
          </p:cNvSpPr>
          <p:nvPr>
            <p:ph idx="1"/>
          </p:nvPr>
        </p:nvSpPr>
        <p:spPr/>
        <p:txBody>
          <a:bodyPr>
            <a:normAutofit fontScale="92500" lnSpcReduction="10000"/>
          </a:bodyPr>
          <a:lstStyle/>
          <a:p>
            <a:r>
              <a:rPr lang="en-US"/>
              <a:t>A 32-bit MAR would need a 32 to four billion decoder; not really practical.</a:t>
            </a:r>
          </a:p>
          <a:p>
            <a:r>
              <a:rPr lang="en-US"/>
              <a:t>If the address is divided into 16 bits of “row address” and 16 bits of “column address,” each is 2</a:t>
            </a:r>
            <a:r>
              <a:rPr lang="en-US" baseline="30000"/>
              <a:t>16</a:t>
            </a:r>
            <a:r>
              <a:rPr lang="en-US"/>
              <a:t> = 65,536 lines.</a:t>
            </a:r>
          </a:p>
          <a:p>
            <a:r>
              <a:rPr lang="en-US"/>
              <a:t>Decoding is necessarily slower for very large memories.</a:t>
            </a:r>
          </a:p>
          <a:p>
            <a:r>
              <a:rPr lang="en-US"/>
              <a:t>Decoding happens within the memory chips, not in the CPU.  That keeps the size of the memory address bus reasonable.</a:t>
            </a:r>
          </a:p>
        </p:txBody>
      </p:sp>
      <p:sp>
        <p:nvSpPr>
          <p:cNvPr id="4" name="Slide Number Placeholder 3"/>
          <p:cNvSpPr>
            <a:spLocks noGrp="1"/>
          </p:cNvSpPr>
          <p:nvPr>
            <p:ph type="sldNum" sz="quarter" idx="12"/>
          </p:nvPr>
        </p:nvSpPr>
        <p:spPr/>
        <p:txBody>
          <a:bodyPr/>
          <a:lstStyle/>
          <a:p>
            <a:fld id="{39C18E86-6B57-4714-A392-760938976BF2}" type="slidenum">
              <a:rPr lang="en-US" smtClean="0"/>
              <a:pPr/>
              <a:t>24</a:t>
            </a:fld>
            <a:endParaRPr lang="en-US"/>
          </a:p>
        </p:txBody>
      </p:sp>
    </p:spTree>
    <p:extLst>
      <p:ext uri="{BB962C8B-B14F-4D97-AF65-F5344CB8AC3E}">
        <p14:creationId xmlns:p14="http://schemas.microsoft.com/office/powerpoint/2010/main" val="23267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E8973-77E4-CF89-E88E-6F0FD7938046}"/>
              </a:ext>
            </a:extLst>
          </p:cNvPr>
          <p:cNvSpPr>
            <a:spLocks noGrp="1"/>
          </p:cNvSpPr>
          <p:nvPr>
            <p:ph type="title"/>
          </p:nvPr>
        </p:nvSpPr>
        <p:spPr/>
        <p:txBody>
          <a:bodyPr>
            <a:normAutofit fontScale="90000"/>
          </a:bodyPr>
          <a:lstStyle/>
          <a:p>
            <a:r>
              <a:rPr lang="en-US"/>
              <a:t>Volatile and Non-Volatile Memories</a:t>
            </a:r>
          </a:p>
        </p:txBody>
      </p:sp>
      <p:sp>
        <p:nvSpPr>
          <p:cNvPr id="3" name="Content Placeholder 2">
            <a:extLst>
              <a:ext uri="{FF2B5EF4-FFF2-40B4-BE49-F238E27FC236}">
                <a16:creationId xmlns:a16="http://schemas.microsoft.com/office/drawing/2014/main" id="{4C08BC15-C9B3-4B3C-5464-D36035244FEB}"/>
              </a:ext>
            </a:extLst>
          </p:cNvPr>
          <p:cNvSpPr>
            <a:spLocks noGrp="1"/>
          </p:cNvSpPr>
          <p:nvPr>
            <p:ph idx="1"/>
          </p:nvPr>
        </p:nvSpPr>
        <p:spPr/>
        <p:txBody>
          <a:bodyPr/>
          <a:lstStyle/>
          <a:p>
            <a:r>
              <a:rPr lang="en-US" i="1"/>
              <a:t>Volatile</a:t>
            </a:r>
            <a:r>
              <a:rPr lang="en-US"/>
              <a:t> memories lose their contents when power is removed.</a:t>
            </a:r>
          </a:p>
          <a:p>
            <a:r>
              <a:rPr lang="en-US" i="1"/>
              <a:t>Non-volatile</a:t>
            </a:r>
            <a:r>
              <a:rPr lang="en-US"/>
              <a:t> memories retain their contents even when powered off.</a:t>
            </a:r>
          </a:p>
        </p:txBody>
      </p:sp>
    </p:spTree>
    <p:extLst>
      <p:ext uri="{BB962C8B-B14F-4D97-AF65-F5344CB8AC3E}">
        <p14:creationId xmlns:p14="http://schemas.microsoft.com/office/powerpoint/2010/main" val="2824390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r>
              <a:rPr lang="en-US"/>
              <a:t>Random Access Memory (RAM)</a:t>
            </a:r>
          </a:p>
        </p:txBody>
      </p:sp>
      <p:sp>
        <p:nvSpPr>
          <p:cNvPr id="23555" name="Rectangle 3"/>
          <p:cNvSpPr>
            <a:spLocks noGrp="1" noChangeArrowheads="1"/>
          </p:cNvSpPr>
          <p:nvPr>
            <p:ph idx="1"/>
          </p:nvPr>
        </p:nvSpPr>
        <p:spPr>
          <a:xfrm>
            <a:off x="424041" y="1642869"/>
            <a:ext cx="8392383" cy="4554635"/>
          </a:xfrm>
        </p:spPr>
        <p:txBody>
          <a:bodyPr>
            <a:noAutofit/>
          </a:bodyPr>
          <a:lstStyle/>
          <a:p>
            <a:r>
              <a:rPr lang="en-US" sz="2800"/>
              <a:t>Called “random access” because any cell may be addressed as fast as any other.</a:t>
            </a:r>
          </a:p>
          <a:p>
            <a:r>
              <a:rPr lang="en-US" sz="2800"/>
              <a:t>Dynamic RAM (DRAM) </a:t>
            </a:r>
          </a:p>
          <a:p>
            <a:pPr lvl="1"/>
            <a:r>
              <a:rPr lang="en-US" sz="2400"/>
              <a:t>Loses contents when power removed (volatile).</a:t>
            </a:r>
          </a:p>
          <a:p>
            <a:pPr lvl="1"/>
            <a:r>
              <a:rPr lang="en-US" sz="2400"/>
              <a:t>Must be refreshed thousands of times per second..</a:t>
            </a:r>
          </a:p>
          <a:p>
            <a:r>
              <a:rPr lang="en-US" sz="2800"/>
              <a:t>Static RAM (SRAM)</a:t>
            </a:r>
          </a:p>
          <a:p>
            <a:pPr lvl="1"/>
            <a:r>
              <a:rPr lang="en-US" sz="2400"/>
              <a:t>More expensive, faster, no refresh needed.</a:t>
            </a:r>
          </a:p>
          <a:p>
            <a:pPr lvl="1"/>
            <a:r>
              <a:rPr lang="en-US" sz="2400"/>
              <a:t>Loses contents when power removed(volatile).</a:t>
            </a:r>
          </a:p>
          <a:p>
            <a:r>
              <a:rPr lang="en-US" sz="2800"/>
              <a:t>SDRAM: Synchronous dynamic RAM.</a:t>
            </a:r>
          </a:p>
        </p:txBody>
      </p:sp>
      <p:sp>
        <p:nvSpPr>
          <p:cNvPr id="4" name="Slide Number Placeholder 3"/>
          <p:cNvSpPr>
            <a:spLocks noGrp="1"/>
          </p:cNvSpPr>
          <p:nvPr>
            <p:ph type="sldNum" sz="quarter" idx="12"/>
          </p:nvPr>
        </p:nvSpPr>
        <p:spPr/>
        <p:txBody>
          <a:bodyPr/>
          <a:lstStyle/>
          <a:p>
            <a:fld id="{39C18E86-6B57-4714-A392-760938976BF2}" type="slidenum">
              <a:rPr lang="en-US" smtClean="0"/>
              <a:pPr/>
              <a:t>26</a:t>
            </a:fld>
            <a:endParaRPr lang="en-US"/>
          </a:p>
        </p:txBody>
      </p:sp>
    </p:spTree>
    <p:extLst>
      <p:ext uri="{BB962C8B-B14F-4D97-AF65-F5344CB8AC3E}">
        <p14:creationId xmlns:p14="http://schemas.microsoft.com/office/powerpoint/2010/main" val="184625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xEl>
                                              <p:pRg st="1" end="1"/>
                                            </p:txEl>
                                          </p:spTgt>
                                        </p:tgtEl>
                                        <p:attrNameLst>
                                          <p:attrName>style.visibility</p:attrName>
                                        </p:attrNameLst>
                                      </p:cBhvr>
                                      <p:to>
                                        <p:strVal val="visible"/>
                                      </p:to>
                                    </p:set>
                                    <p:animEffect transition="in" filter="fade">
                                      <p:cBhvr>
                                        <p:cTn id="7" dur="500"/>
                                        <p:tgtEl>
                                          <p:spTgt spid="2355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555">
                                            <p:txEl>
                                              <p:pRg st="2" end="2"/>
                                            </p:txEl>
                                          </p:spTgt>
                                        </p:tgtEl>
                                        <p:attrNameLst>
                                          <p:attrName>style.visibility</p:attrName>
                                        </p:attrNameLst>
                                      </p:cBhvr>
                                      <p:to>
                                        <p:strVal val="visible"/>
                                      </p:to>
                                    </p:set>
                                    <p:animEffect transition="in" filter="fade">
                                      <p:cBhvr>
                                        <p:cTn id="10" dur="500"/>
                                        <p:tgtEl>
                                          <p:spTgt spid="2355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555">
                                            <p:txEl>
                                              <p:pRg st="3" end="3"/>
                                            </p:txEl>
                                          </p:spTgt>
                                        </p:tgtEl>
                                        <p:attrNameLst>
                                          <p:attrName>style.visibility</p:attrName>
                                        </p:attrNameLst>
                                      </p:cBhvr>
                                      <p:to>
                                        <p:strVal val="visible"/>
                                      </p:to>
                                    </p:set>
                                    <p:animEffect transition="in" filter="fade">
                                      <p:cBhvr>
                                        <p:cTn id="13" dur="500"/>
                                        <p:tgtEl>
                                          <p:spTgt spid="23555">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555">
                                            <p:txEl>
                                              <p:pRg st="4" end="4"/>
                                            </p:txEl>
                                          </p:spTgt>
                                        </p:tgtEl>
                                        <p:attrNameLst>
                                          <p:attrName>style.visibility</p:attrName>
                                        </p:attrNameLst>
                                      </p:cBhvr>
                                      <p:to>
                                        <p:strVal val="visible"/>
                                      </p:to>
                                    </p:set>
                                    <p:animEffect transition="in" filter="fade">
                                      <p:cBhvr>
                                        <p:cTn id="18" dur="500"/>
                                        <p:tgtEl>
                                          <p:spTgt spid="23555">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3555">
                                            <p:txEl>
                                              <p:pRg st="5" end="5"/>
                                            </p:txEl>
                                          </p:spTgt>
                                        </p:tgtEl>
                                        <p:attrNameLst>
                                          <p:attrName>style.visibility</p:attrName>
                                        </p:attrNameLst>
                                      </p:cBhvr>
                                      <p:to>
                                        <p:strVal val="visible"/>
                                      </p:to>
                                    </p:set>
                                    <p:animEffect transition="in" filter="fade">
                                      <p:cBhvr>
                                        <p:cTn id="21" dur="500"/>
                                        <p:tgtEl>
                                          <p:spTgt spid="23555">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3555">
                                            <p:txEl>
                                              <p:pRg st="6" end="6"/>
                                            </p:txEl>
                                          </p:spTgt>
                                        </p:tgtEl>
                                        <p:attrNameLst>
                                          <p:attrName>style.visibility</p:attrName>
                                        </p:attrNameLst>
                                      </p:cBhvr>
                                      <p:to>
                                        <p:strVal val="visible"/>
                                      </p:to>
                                    </p:set>
                                    <p:animEffect transition="in" filter="fade">
                                      <p:cBhvr>
                                        <p:cTn id="24" dur="500"/>
                                        <p:tgtEl>
                                          <p:spTgt spid="2355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555">
                                            <p:txEl>
                                              <p:pRg st="7" end="7"/>
                                            </p:txEl>
                                          </p:spTgt>
                                        </p:tgtEl>
                                        <p:attrNameLst>
                                          <p:attrName>style.visibility</p:attrName>
                                        </p:attrNameLst>
                                      </p:cBhvr>
                                      <p:to>
                                        <p:strVal val="visible"/>
                                      </p:to>
                                    </p:set>
                                    <p:animEffect transition="in" filter="fade">
                                      <p:cBhvr>
                                        <p:cTn id="29" dur="500"/>
                                        <p:tgtEl>
                                          <p:spTgt spid="2355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Flash Memory</a:t>
            </a:r>
          </a:p>
        </p:txBody>
      </p:sp>
      <p:sp>
        <p:nvSpPr>
          <p:cNvPr id="3" name="Content Placeholder 2"/>
          <p:cNvSpPr>
            <a:spLocks noGrp="1"/>
          </p:cNvSpPr>
          <p:nvPr>
            <p:ph idx="1"/>
          </p:nvPr>
        </p:nvSpPr>
        <p:spPr>
          <a:xfrm>
            <a:off x="616968" y="1642868"/>
            <a:ext cx="7773405" cy="4580683"/>
          </a:xfrm>
        </p:spPr>
        <p:txBody>
          <a:bodyPr/>
          <a:lstStyle/>
          <a:p>
            <a:pPr>
              <a:lnSpc>
                <a:spcPct val="80000"/>
              </a:lnSpc>
            </a:pPr>
            <a:r>
              <a:rPr lang="en-US"/>
              <a:t>Non-volatile semiconductor memory</a:t>
            </a:r>
            <a:endParaRPr lang="en-US" sz="2700" i="1">
              <a:solidFill>
                <a:srgbClr val="000080"/>
              </a:solidFill>
            </a:endParaRPr>
          </a:p>
          <a:p>
            <a:pPr>
              <a:lnSpc>
                <a:spcPct val="80000"/>
              </a:lnSpc>
            </a:pPr>
            <a:r>
              <a:rPr lang="en-US" sz="2900"/>
              <a:t>Faster than magnetic disks but more expensive</a:t>
            </a:r>
          </a:p>
          <a:p>
            <a:pPr>
              <a:lnSpc>
                <a:spcPct val="80000"/>
              </a:lnSpc>
            </a:pPr>
            <a:r>
              <a:rPr lang="en-US" sz="2900"/>
              <a:t>Uses</a:t>
            </a:r>
          </a:p>
          <a:p>
            <a:pPr lvl="1">
              <a:lnSpc>
                <a:spcPct val="80000"/>
              </a:lnSpc>
            </a:pPr>
            <a:r>
              <a:rPr lang="en-US" sz="2400"/>
              <a:t>BIOS: initial boot instructions and diagnostics</a:t>
            </a:r>
          </a:p>
          <a:p>
            <a:pPr lvl="1">
              <a:lnSpc>
                <a:spcPct val="80000"/>
              </a:lnSpc>
            </a:pPr>
            <a:r>
              <a:rPr lang="en-US" sz="2400"/>
              <a:t>Solid-state drives</a:t>
            </a:r>
          </a:p>
          <a:p>
            <a:pPr lvl="1">
              <a:lnSpc>
                <a:spcPct val="80000"/>
              </a:lnSpc>
            </a:pPr>
            <a:r>
              <a:rPr lang="en-US" sz="2400"/>
              <a:t>Digital cameras, music players, thumb drives, etc.</a:t>
            </a:r>
          </a:p>
          <a:p>
            <a:pPr>
              <a:lnSpc>
                <a:spcPct val="80000"/>
              </a:lnSpc>
            </a:pPr>
            <a:r>
              <a:rPr lang="en-US"/>
              <a:t>Slower than RAM</a:t>
            </a:r>
          </a:p>
          <a:p>
            <a:pPr>
              <a:lnSpc>
                <a:spcPct val="80000"/>
              </a:lnSpc>
            </a:pPr>
            <a:r>
              <a:rPr lang="en-US"/>
              <a:t>Limited, but fairly large, number of write cycles.</a:t>
            </a:r>
          </a:p>
          <a:p>
            <a:endParaRPr lang="en-US"/>
          </a:p>
        </p:txBody>
      </p:sp>
      <p:sp>
        <p:nvSpPr>
          <p:cNvPr id="4" name="Slide Number Placeholder 3"/>
          <p:cNvSpPr>
            <a:spLocks noGrp="1"/>
          </p:cNvSpPr>
          <p:nvPr>
            <p:ph type="sldNum" sz="quarter" idx="12"/>
          </p:nvPr>
        </p:nvSpPr>
        <p:spPr/>
        <p:txBody>
          <a:bodyPr/>
          <a:lstStyle/>
          <a:p>
            <a:fld id="{39C18E86-6B57-4714-A392-760938976BF2}" type="slidenum">
              <a:rPr lang="en-US" smtClean="0"/>
              <a:pPr/>
              <a:t>27</a:t>
            </a:fld>
            <a:endParaRPr lang="en-US"/>
          </a:p>
        </p:txBody>
      </p:sp>
    </p:spTree>
    <p:extLst>
      <p:ext uri="{BB962C8B-B14F-4D97-AF65-F5344CB8AC3E}">
        <p14:creationId xmlns:p14="http://schemas.microsoft.com/office/powerpoint/2010/main" val="298699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t>Read Only Memory (ROM)</a:t>
            </a:r>
          </a:p>
        </p:txBody>
      </p:sp>
      <p:sp>
        <p:nvSpPr>
          <p:cNvPr id="24579" name="Rectangle 3"/>
          <p:cNvSpPr>
            <a:spLocks noGrp="1" noChangeArrowheads="1"/>
          </p:cNvSpPr>
          <p:nvPr>
            <p:ph idx="1"/>
          </p:nvPr>
        </p:nvSpPr>
        <p:spPr>
          <a:xfrm>
            <a:off x="616970" y="1642869"/>
            <a:ext cx="7841734" cy="4643941"/>
          </a:xfrm>
        </p:spPr>
        <p:txBody>
          <a:bodyPr>
            <a:normAutofit/>
          </a:bodyPr>
          <a:lstStyle/>
          <a:p>
            <a:pPr>
              <a:lnSpc>
                <a:spcPct val="80000"/>
              </a:lnSpc>
            </a:pPr>
            <a:r>
              <a:rPr lang="en-US"/>
              <a:t>Non-volatile memory to hold software that is not expected to change over the life of the system</a:t>
            </a:r>
          </a:p>
          <a:p>
            <a:pPr>
              <a:lnSpc>
                <a:spcPct val="80000"/>
              </a:lnSpc>
            </a:pPr>
            <a:r>
              <a:rPr lang="en-US"/>
              <a:t>ROM: Contents fixed when manufactured; cannot be changed.</a:t>
            </a:r>
          </a:p>
          <a:p>
            <a:pPr>
              <a:lnSpc>
                <a:spcPct val="80000"/>
              </a:lnSpc>
            </a:pPr>
            <a:r>
              <a:rPr lang="en-US"/>
              <a:t>EEPROM </a:t>
            </a:r>
            <a:endParaRPr lang="en-US" sz="2700"/>
          </a:p>
          <a:p>
            <a:pPr lvl="1">
              <a:lnSpc>
                <a:spcPct val="80000"/>
              </a:lnSpc>
            </a:pPr>
            <a:r>
              <a:rPr lang="en-US" sz="2400"/>
              <a:t>Electrically Erasable Programmable ROM</a:t>
            </a:r>
          </a:p>
          <a:p>
            <a:pPr lvl="1">
              <a:lnSpc>
                <a:spcPct val="80000"/>
              </a:lnSpc>
            </a:pPr>
            <a:r>
              <a:rPr lang="en-US" sz="2400"/>
              <a:t>Slower and less flexible than flash memory</a:t>
            </a:r>
          </a:p>
          <a:p>
            <a:pPr lvl="1">
              <a:lnSpc>
                <a:spcPct val="80000"/>
              </a:lnSpc>
            </a:pPr>
            <a:r>
              <a:rPr lang="en-US" sz="2400"/>
              <a:t>Used when changes are infrequent</a:t>
            </a:r>
          </a:p>
        </p:txBody>
      </p:sp>
      <p:sp>
        <p:nvSpPr>
          <p:cNvPr id="5" name="Slide Number Placeholder 4"/>
          <p:cNvSpPr>
            <a:spLocks noGrp="1"/>
          </p:cNvSpPr>
          <p:nvPr>
            <p:ph type="sldNum" sz="quarter" idx="12"/>
          </p:nvPr>
        </p:nvSpPr>
        <p:spPr/>
        <p:txBody>
          <a:bodyPr/>
          <a:lstStyle/>
          <a:p>
            <a:fld id="{39C18E86-6B57-4714-A392-760938976BF2}" type="slidenum">
              <a:rPr lang="en-US" smtClean="0"/>
              <a:pPr/>
              <a:t>28</a:t>
            </a:fld>
            <a:endParaRPr lang="en-US"/>
          </a:p>
        </p:txBody>
      </p:sp>
    </p:spTree>
    <p:extLst>
      <p:ext uri="{BB962C8B-B14F-4D97-AF65-F5344CB8AC3E}">
        <p14:creationId xmlns:p14="http://schemas.microsoft.com/office/powerpoint/2010/main" val="242831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animEffect transition="in" filter="fade">
                                      <p:cBhvr>
                                        <p:cTn id="7" dur="500"/>
                                        <p:tgtEl>
                                          <p:spTgt spid="2457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fade">
                                      <p:cBhvr>
                                        <p:cTn id="12" dur="500"/>
                                        <p:tgtEl>
                                          <p:spTgt spid="24579">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4579">
                                            <p:txEl>
                                              <p:pRg st="3" end="3"/>
                                            </p:txEl>
                                          </p:spTgt>
                                        </p:tgtEl>
                                        <p:attrNameLst>
                                          <p:attrName>style.visibility</p:attrName>
                                        </p:attrNameLst>
                                      </p:cBhvr>
                                      <p:to>
                                        <p:strVal val="visible"/>
                                      </p:to>
                                    </p:set>
                                    <p:animEffect transition="in" filter="fade">
                                      <p:cBhvr>
                                        <p:cTn id="15" dur="500"/>
                                        <p:tgtEl>
                                          <p:spTgt spid="24579">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4579">
                                            <p:txEl>
                                              <p:pRg st="4" end="4"/>
                                            </p:txEl>
                                          </p:spTgt>
                                        </p:tgtEl>
                                        <p:attrNameLst>
                                          <p:attrName>style.visibility</p:attrName>
                                        </p:attrNameLst>
                                      </p:cBhvr>
                                      <p:to>
                                        <p:strVal val="visible"/>
                                      </p:to>
                                    </p:set>
                                    <p:animEffect transition="in" filter="fade">
                                      <p:cBhvr>
                                        <p:cTn id="18" dur="500"/>
                                        <p:tgtEl>
                                          <p:spTgt spid="24579">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4579">
                                            <p:txEl>
                                              <p:pRg st="5" end="5"/>
                                            </p:txEl>
                                          </p:spTgt>
                                        </p:tgtEl>
                                        <p:attrNameLst>
                                          <p:attrName>style.visibility</p:attrName>
                                        </p:attrNameLst>
                                      </p:cBhvr>
                                      <p:to>
                                        <p:strVal val="visible"/>
                                      </p:to>
                                    </p:set>
                                    <p:animEffect transition="in" filter="fade">
                                      <p:cBhvr>
                                        <p:cTn id="21" dur="500"/>
                                        <p:tgtEl>
                                          <p:spTgt spid="245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t>CMOS Memory</a:t>
            </a:r>
          </a:p>
        </p:txBody>
      </p:sp>
      <p:sp>
        <p:nvSpPr>
          <p:cNvPr id="24579" name="Rectangle 3"/>
          <p:cNvSpPr>
            <a:spLocks noGrp="1" noChangeArrowheads="1"/>
          </p:cNvSpPr>
          <p:nvPr>
            <p:ph idx="1"/>
          </p:nvPr>
        </p:nvSpPr>
        <p:spPr>
          <a:xfrm>
            <a:off x="616970" y="1642869"/>
            <a:ext cx="7841734" cy="4643941"/>
          </a:xfrm>
        </p:spPr>
        <p:txBody>
          <a:bodyPr>
            <a:normAutofit/>
          </a:bodyPr>
          <a:lstStyle/>
          <a:p>
            <a:r>
              <a:rPr lang="en-US"/>
              <a:t>CMOS: Very low power read-write memory; clock and configuration info.</a:t>
            </a:r>
          </a:p>
          <a:p>
            <a:r>
              <a:rPr lang="en-US"/>
              <a:t>CMOS: Complementary metal-oxide semiconductor.</a:t>
            </a:r>
          </a:p>
        </p:txBody>
      </p:sp>
      <p:sp>
        <p:nvSpPr>
          <p:cNvPr id="5" name="Slide Number Placeholder 4"/>
          <p:cNvSpPr>
            <a:spLocks noGrp="1"/>
          </p:cNvSpPr>
          <p:nvPr>
            <p:ph type="sldNum" sz="quarter" idx="12"/>
          </p:nvPr>
        </p:nvSpPr>
        <p:spPr/>
        <p:txBody>
          <a:bodyPr/>
          <a:lstStyle/>
          <a:p>
            <a:fld id="{39C18E86-6B57-4714-A392-760938976BF2}" type="slidenum">
              <a:rPr lang="en-US" smtClean="0"/>
              <a:pPr/>
              <a:t>29</a:t>
            </a:fld>
            <a:endParaRPr lang="en-US"/>
          </a:p>
        </p:txBody>
      </p:sp>
    </p:spTree>
    <p:extLst>
      <p:ext uri="{BB962C8B-B14F-4D97-AF65-F5344CB8AC3E}">
        <p14:creationId xmlns:p14="http://schemas.microsoft.com/office/powerpoint/2010/main" val="291683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animEffect transition="in" filter="fade">
                                      <p:cBhvr>
                                        <p:cTn id="7" dur="500"/>
                                        <p:tgtEl>
                                          <p:spTgt spid="245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F5EE1A-3A0C-0A5B-9A50-3392CEE87056}"/>
              </a:ext>
            </a:extLst>
          </p:cNvPr>
          <p:cNvSpPr>
            <a:spLocks noGrp="1"/>
          </p:cNvSpPr>
          <p:nvPr>
            <p:ph type="title"/>
          </p:nvPr>
        </p:nvSpPr>
        <p:spPr/>
        <p:txBody>
          <a:bodyPr>
            <a:normAutofit fontScale="90000"/>
          </a:bodyPr>
          <a:lstStyle/>
          <a:p>
            <a:r>
              <a:rPr lang="en-US"/>
              <a:t>The Datapath Computes </a:t>
            </a:r>
            <a:br>
              <a:rPr lang="en-US"/>
            </a:br>
            <a:r>
              <a:rPr lang="en-US"/>
              <a:t>PC ← PC+1</a:t>
            </a:r>
          </a:p>
        </p:txBody>
      </p:sp>
      <p:pic>
        <p:nvPicPr>
          <p:cNvPr id="29698" name="Picture 2" descr="The data path showing the contents of program counter register being replaced by PC+1. The program counter, PC, is enabled onto the A bus, the ALU performs an Increment operation, and the C-Bus is write enabled to the 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883" y="1520757"/>
            <a:ext cx="6170256" cy="4491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711" name="Text Box 45"/>
          <p:cNvSpPr txBox="1">
            <a:spLocks noChangeArrowheads="1"/>
          </p:cNvSpPr>
          <p:nvPr/>
        </p:nvSpPr>
        <p:spPr bwMode="auto">
          <a:xfrm>
            <a:off x="4414669" y="4991660"/>
            <a:ext cx="1426404" cy="380873"/>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spcBef>
                <a:spcPct val="50000"/>
              </a:spcBef>
            </a:pPr>
            <a:r>
              <a:rPr lang="en-US" sz="1875" b="1" err="1">
                <a:solidFill>
                  <a:srgbClr val="C00000"/>
                </a:solidFill>
                <a:latin typeface="Arial Narrow" pitchFamily="34" charset="0"/>
              </a:rPr>
              <a:t>Incr</a:t>
            </a:r>
            <a:endParaRPr lang="en-US" sz="1875" b="1">
              <a:solidFill>
                <a:srgbClr val="C00000"/>
              </a:solidFill>
              <a:latin typeface="Arial Narrow" pitchFamily="34" charset="0"/>
            </a:endParaRPr>
          </a:p>
        </p:txBody>
      </p:sp>
      <p:sp>
        <p:nvSpPr>
          <p:cNvPr id="2" name="Right Arrow 1">
            <a:extLst>
              <a:ext uri="{C183D7F6-B498-43B3-948B-1728B52AA6E4}">
                <adec:decorative xmlns:adec="http://schemas.microsoft.com/office/drawing/2017/decorative" val="1"/>
              </a:ext>
            </a:extLst>
          </p:cNvPr>
          <p:cNvSpPr/>
          <p:nvPr/>
        </p:nvSpPr>
        <p:spPr>
          <a:xfrm>
            <a:off x="3792113" y="3795073"/>
            <a:ext cx="941771" cy="1981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5" name="Down Arrow 4">
            <a:extLst>
              <a:ext uri="{C183D7F6-B498-43B3-948B-1728B52AA6E4}">
                <adec:decorative xmlns:adec="http://schemas.microsoft.com/office/drawing/2017/decorative" val="1"/>
              </a:ext>
            </a:extLst>
          </p:cNvPr>
          <p:cNvSpPr/>
          <p:nvPr/>
        </p:nvSpPr>
        <p:spPr>
          <a:xfrm>
            <a:off x="4661306" y="3865765"/>
            <a:ext cx="214336" cy="99214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6" name="Right Arrow 5">
            <a:extLst>
              <a:ext uri="{C183D7F6-B498-43B3-948B-1728B52AA6E4}">
                <adec:decorative xmlns:adec="http://schemas.microsoft.com/office/drawing/2017/decorative" val="1"/>
              </a:ext>
            </a:extLst>
          </p:cNvPr>
          <p:cNvSpPr/>
          <p:nvPr/>
        </p:nvSpPr>
        <p:spPr>
          <a:xfrm>
            <a:off x="2517949" y="3786226"/>
            <a:ext cx="535839" cy="18838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7" name="Rectangle 6">
            <a:extLst>
              <a:ext uri="{C183D7F6-B498-43B3-948B-1728B52AA6E4}">
                <adec:decorative xmlns:adec="http://schemas.microsoft.com/office/drawing/2017/decorative" val="1"/>
              </a:ext>
            </a:extLst>
          </p:cNvPr>
          <p:cNvSpPr/>
          <p:nvPr/>
        </p:nvSpPr>
        <p:spPr>
          <a:xfrm>
            <a:off x="2517949" y="3816274"/>
            <a:ext cx="110654" cy="197451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8" name="Rectangle 7">
            <a:extLst>
              <a:ext uri="{C183D7F6-B498-43B3-948B-1728B52AA6E4}">
                <adec:decorative xmlns:adec="http://schemas.microsoft.com/office/drawing/2017/decorative" val="1"/>
              </a:ext>
            </a:extLst>
          </p:cNvPr>
          <p:cNvSpPr/>
          <p:nvPr/>
        </p:nvSpPr>
        <p:spPr>
          <a:xfrm>
            <a:off x="2566175" y="5661664"/>
            <a:ext cx="2630971" cy="12912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9" name="Rectangle 8">
            <a:extLst>
              <a:ext uri="{C183D7F6-B498-43B3-948B-1728B52AA6E4}">
                <adec:decorative xmlns:adec="http://schemas.microsoft.com/office/drawing/2017/decorative" val="1"/>
              </a:ext>
            </a:extLst>
          </p:cNvPr>
          <p:cNvSpPr/>
          <p:nvPr/>
        </p:nvSpPr>
        <p:spPr>
          <a:xfrm>
            <a:off x="5107839" y="5483051"/>
            <a:ext cx="96451" cy="30773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68" name="Text Box 45"/>
          <p:cNvSpPr txBox="1">
            <a:spLocks noChangeArrowheads="1"/>
          </p:cNvSpPr>
          <p:nvPr/>
        </p:nvSpPr>
        <p:spPr bwMode="auto">
          <a:xfrm>
            <a:off x="3678934" y="4060098"/>
            <a:ext cx="1071679" cy="380873"/>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ct val="50000"/>
              </a:spcBef>
            </a:pPr>
            <a:r>
              <a:rPr lang="en-US" sz="1875" b="1" err="1">
                <a:solidFill>
                  <a:srgbClr val="C00000"/>
                </a:solidFill>
                <a:latin typeface="Arial Narrow" pitchFamily="34" charset="0"/>
              </a:rPr>
              <a:t>Ena</a:t>
            </a:r>
            <a:r>
              <a:rPr lang="en-US" sz="1875" b="1">
                <a:solidFill>
                  <a:srgbClr val="C00000"/>
                </a:solidFill>
                <a:latin typeface="Arial Narrow" pitchFamily="34" charset="0"/>
              </a:rPr>
              <a:t> A</a:t>
            </a:r>
          </a:p>
        </p:txBody>
      </p:sp>
      <p:sp>
        <p:nvSpPr>
          <p:cNvPr id="69" name="Text Box 45"/>
          <p:cNvSpPr txBox="1">
            <a:spLocks noChangeArrowheads="1"/>
          </p:cNvSpPr>
          <p:nvPr/>
        </p:nvSpPr>
        <p:spPr bwMode="auto">
          <a:xfrm>
            <a:off x="2185871" y="4038600"/>
            <a:ext cx="1071679" cy="380873"/>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r">
              <a:spcBef>
                <a:spcPct val="50000"/>
              </a:spcBef>
            </a:pPr>
            <a:r>
              <a:rPr lang="en-US" sz="1875" b="1">
                <a:solidFill>
                  <a:srgbClr val="C00000"/>
                </a:solidFill>
                <a:latin typeface="Arial Narrow" pitchFamily="34" charset="0"/>
              </a:rPr>
              <a:t>Write</a:t>
            </a:r>
          </a:p>
        </p:txBody>
      </p:sp>
      <p:sp>
        <p:nvSpPr>
          <p:cNvPr id="4" name="Rectangle 3">
            <a:extLst>
              <a:ext uri="{FF2B5EF4-FFF2-40B4-BE49-F238E27FC236}">
                <a16:creationId xmlns:a16="http://schemas.microsoft.com/office/drawing/2014/main" id="{4185C92E-FE27-2889-90C9-E4DCC7CEFC13}"/>
              </a:ext>
              <a:ext uri="{C183D7F6-B498-43B3-948B-1728B52AA6E4}">
                <adec:decorative xmlns:adec="http://schemas.microsoft.com/office/drawing/2017/decorative" val="1"/>
              </a:ext>
            </a:extLst>
          </p:cNvPr>
          <p:cNvSpPr/>
          <p:nvPr/>
        </p:nvSpPr>
        <p:spPr>
          <a:xfrm>
            <a:off x="3653074" y="5272135"/>
            <a:ext cx="982731" cy="355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cxnSp>
        <p:nvCxnSpPr>
          <p:cNvPr id="10" name="Straight Arrow Connector 9">
            <a:extLst>
              <a:ext uri="{FF2B5EF4-FFF2-40B4-BE49-F238E27FC236}">
                <a16:creationId xmlns:a16="http://schemas.microsoft.com/office/drawing/2014/main" id="{7CE71166-A059-F85F-315C-AF9E111DBA15}"/>
              </a:ext>
              <a:ext uri="{C183D7F6-B498-43B3-948B-1728B52AA6E4}">
                <adec:decorative xmlns:adec="http://schemas.microsoft.com/office/drawing/2017/decorative" val="1"/>
              </a:ext>
            </a:extLst>
          </p:cNvPr>
          <p:cNvCxnSpPr>
            <a:cxnSpLocks/>
          </p:cNvCxnSpPr>
          <p:nvPr/>
        </p:nvCxnSpPr>
        <p:spPr>
          <a:xfrm>
            <a:off x="4081970" y="5209881"/>
            <a:ext cx="73463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2C2F9E4-9394-5B50-5F1B-3CE3EE9856D3}"/>
              </a:ext>
              <a:ext uri="{C183D7F6-B498-43B3-948B-1728B52AA6E4}">
                <adec:decorative xmlns:adec="http://schemas.microsoft.com/office/drawing/2017/decorative" val="1"/>
              </a:ext>
            </a:extLst>
          </p:cNvPr>
          <p:cNvGrpSpPr/>
          <p:nvPr/>
        </p:nvGrpSpPr>
        <p:grpSpPr>
          <a:xfrm>
            <a:off x="2709621" y="5070519"/>
            <a:ext cx="1339598" cy="535839"/>
            <a:chOff x="2239962" y="4640262"/>
            <a:chExt cx="1143000" cy="457200"/>
          </a:xfrm>
        </p:grpSpPr>
        <p:sp>
          <p:nvSpPr>
            <p:cNvPr id="12" name="Rectangle 11">
              <a:extLst>
                <a:ext uri="{FF2B5EF4-FFF2-40B4-BE49-F238E27FC236}">
                  <a16:creationId xmlns:a16="http://schemas.microsoft.com/office/drawing/2014/main" id="{04DD58CD-D21A-489A-C226-71B72CB65D00}"/>
                </a:ext>
              </a:extLst>
            </p:cNvPr>
            <p:cNvSpPr/>
            <p:nvPr/>
          </p:nvSpPr>
          <p:spPr>
            <a:xfrm>
              <a:off x="2239962" y="4640262"/>
              <a:ext cx="1143000" cy="4572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13" name="TextBox 12">
              <a:extLst>
                <a:ext uri="{FF2B5EF4-FFF2-40B4-BE49-F238E27FC236}">
                  <a16:creationId xmlns:a16="http://schemas.microsoft.com/office/drawing/2014/main" id="{37A37F06-59E3-F248-4348-0DC599553150}"/>
                </a:ext>
              </a:extLst>
            </p:cNvPr>
            <p:cNvSpPr txBox="1"/>
            <p:nvPr/>
          </p:nvSpPr>
          <p:spPr>
            <a:xfrm>
              <a:off x="2239962" y="4691580"/>
              <a:ext cx="1143000"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1875" b="1">
                  <a:latin typeface="Arial" pitchFamily="34" charset="0"/>
                  <a:cs typeface="Arial" pitchFamily="34" charset="0"/>
                </a:rPr>
                <a:t>Control</a:t>
              </a:r>
            </a:p>
          </p:txBody>
        </p:sp>
      </p:grpSp>
    </p:spTree>
    <p:extLst>
      <p:ext uri="{BB962C8B-B14F-4D97-AF65-F5344CB8AC3E}">
        <p14:creationId xmlns:p14="http://schemas.microsoft.com/office/powerpoint/2010/main" val="3433445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7573-23EE-4FCC-53C6-C458BA2036B2}"/>
              </a:ext>
            </a:extLst>
          </p:cNvPr>
          <p:cNvSpPr>
            <a:spLocks noGrp="1"/>
          </p:cNvSpPr>
          <p:nvPr>
            <p:ph type="title"/>
          </p:nvPr>
        </p:nvSpPr>
        <p:spPr/>
        <p:txBody>
          <a:bodyPr/>
          <a:lstStyle/>
          <a:p>
            <a:r>
              <a:rPr lang="en-US"/>
              <a:t>Boundary Alignment</a:t>
            </a:r>
          </a:p>
        </p:txBody>
      </p:sp>
      <p:sp>
        <p:nvSpPr>
          <p:cNvPr id="3" name="Content Placeholder 2">
            <a:extLst>
              <a:ext uri="{FF2B5EF4-FFF2-40B4-BE49-F238E27FC236}">
                <a16:creationId xmlns:a16="http://schemas.microsoft.com/office/drawing/2014/main" id="{D77EB9DA-39C1-09E3-7571-45F0DF82C1D8}"/>
              </a:ext>
            </a:extLst>
          </p:cNvPr>
          <p:cNvSpPr>
            <a:spLocks noGrp="1"/>
          </p:cNvSpPr>
          <p:nvPr>
            <p:ph idx="1"/>
          </p:nvPr>
        </p:nvSpPr>
        <p:spPr/>
        <p:txBody>
          <a:bodyPr/>
          <a:lstStyle/>
          <a:p>
            <a:r>
              <a:rPr lang="en-US"/>
              <a:t>Modern computers are byte-addressable, </a:t>
            </a:r>
            <a:r>
              <a:rPr lang="en-US" i="1"/>
              <a:t>i.e. </a:t>
            </a:r>
            <a:r>
              <a:rPr lang="en-US"/>
              <a:t>a program can request any byte.</a:t>
            </a:r>
          </a:p>
          <a:p>
            <a:r>
              <a:rPr lang="en-US"/>
              <a:t>Transfers between CPU and memory are in words. For a 64-bit CPU, that’s eight bytes.</a:t>
            </a:r>
          </a:p>
          <a:p>
            <a:r>
              <a:rPr lang="en-US"/>
              <a:t>Data items more than one byte and less than one word should be </a:t>
            </a:r>
            <a:r>
              <a:rPr lang="en-US" i="1"/>
              <a:t>word-aligned</a:t>
            </a:r>
            <a:r>
              <a:rPr lang="en-US"/>
              <a:t> so that only one transfer is needed.</a:t>
            </a:r>
          </a:p>
          <a:p>
            <a:r>
              <a:rPr lang="en-US"/>
              <a:t>Compilers do this automatically.</a:t>
            </a:r>
          </a:p>
        </p:txBody>
      </p:sp>
    </p:spTree>
    <p:extLst>
      <p:ext uri="{BB962C8B-B14F-4D97-AF65-F5344CB8AC3E}">
        <p14:creationId xmlns:p14="http://schemas.microsoft.com/office/powerpoint/2010/main" val="1202663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91AD6-EF7A-F6B8-12AD-CDCC5BDFA046}"/>
              </a:ext>
            </a:extLst>
          </p:cNvPr>
          <p:cNvSpPr>
            <a:spLocks noGrp="1"/>
          </p:cNvSpPr>
          <p:nvPr>
            <p:ph type="title"/>
          </p:nvPr>
        </p:nvSpPr>
        <p:spPr/>
        <p:txBody>
          <a:bodyPr/>
          <a:lstStyle/>
          <a:p>
            <a:r>
              <a:rPr lang="en-US"/>
              <a:t>Byte Ordering</a:t>
            </a:r>
          </a:p>
        </p:txBody>
      </p:sp>
      <p:sp>
        <p:nvSpPr>
          <p:cNvPr id="3" name="Content Placeholder 2">
            <a:extLst>
              <a:ext uri="{FF2B5EF4-FFF2-40B4-BE49-F238E27FC236}">
                <a16:creationId xmlns:a16="http://schemas.microsoft.com/office/drawing/2014/main" id="{BE7C8707-9611-9F71-FBB4-0AD333E1523A}"/>
              </a:ext>
            </a:extLst>
          </p:cNvPr>
          <p:cNvSpPr>
            <a:spLocks noGrp="1"/>
          </p:cNvSpPr>
          <p:nvPr>
            <p:ph idx="1"/>
          </p:nvPr>
        </p:nvSpPr>
        <p:spPr/>
        <p:txBody>
          <a:bodyPr/>
          <a:lstStyle/>
          <a:p>
            <a:r>
              <a:rPr lang="en-US"/>
              <a:t>The most significant byte of a word can be stored:</a:t>
            </a:r>
          </a:p>
          <a:p>
            <a:pPr lvl="1"/>
            <a:r>
              <a:rPr lang="en-US"/>
              <a:t>At the lowest address or</a:t>
            </a:r>
          </a:p>
          <a:p>
            <a:pPr lvl="1"/>
            <a:r>
              <a:rPr lang="en-US"/>
              <a:t>At the highest address.</a:t>
            </a:r>
          </a:p>
          <a:p>
            <a:r>
              <a:rPr lang="en-US"/>
              <a:t>This is a choice made when the architecture is designed.</a:t>
            </a:r>
          </a:p>
          <a:p>
            <a:pPr lvl="1"/>
            <a:r>
              <a:rPr lang="en-US"/>
              <a:t>Lowest address called : Big-endian</a:t>
            </a:r>
          </a:p>
          <a:p>
            <a:pPr lvl="1"/>
            <a:r>
              <a:rPr lang="en-US"/>
              <a:t>Highest address called: Little-endian</a:t>
            </a:r>
          </a:p>
          <a:p>
            <a:r>
              <a:rPr lang="en-US"/>
              <a:t>Important for data exchange.</a:t>
            </a:r>
          </a:p>
        </p:txBody>
      </p:sp>
    </p:spTree>
    <p:extLst>
      <p:ext uri="{BB962C8B-B14F-4D97-AF65-F5344CB8AC3E}">
        <p14:creationId xmlns:p14="http://schemas.microsoft.com/office/powerpoint/2010/main" val="312080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2C7D0-3106-B7BC-669D-1CF12246F99A}"/>
              </a:ext>
            </a:extLst>
          </p:cNvPr>
          <p:cNvSpPr>
            <a:spLocks noGrp="1"/>
          </p:cNvSpPr>
          <p:nvPr>
            <p:ph type="title"/>
          </p:nvPr>
        </p:nvSpPr>
        <p:spPr/>
        <p:txBody>
          <a:bodyPr/>
          <a:lstStyle/>
          <a:p>
            <a:r>
              <a:rPr lang="en-US"/>
              <a:t>Error Detection: Parity</a:t>
            </a:r>
          </a:p>
        </p:txBody>
      </p:sp>
      <p:sp>
        <p:nvSpPr>
          <p:cNvPr id="3" name="Content Placeholder 2">
            <a:extLst>
              <a:ext uri="{FF2B5EF4-FFF2-40B4-BE49-F238E27FC236}">
                <a16:creationId xmlns:a16="http://schemas.microsoft.com/office/drawing/2014/main" id="{EC23A5A7-4C17-A673-C673-E78B2288DA08}"/>
              </a:ext>
            </a:extLst>
          </p:cNvPr>
          <p:cNvSpPr>
            <a:spLocks noGrp="1"/>
          </p:cNvSpPr>
          <p:nvPr>
            <p:ph idx="1"/>
          </p:nvPr>
        </p:nvSpPr>
        <p:spPr/>
        <p:txBody>
          <a:bodyPr/>
          <a:lstStyle/>
          <a:p>
            <a:r>
              <a:rPr lang="en-US"/>
              <a:t>To each byte, add one extra bit, called a parity bit.</a:t>
            </a:r>
          </a:p>
          <a:p>
            <a:r>
              <a:rPr lang="en-US"/>
              <a:t>Each time the byte is stored, set the extra bit such that the number of one-bits is even. (Even parity.) </a:t>
            </a:r>
          </a:p>
          <a:p>
            <a:r>
              <a:rPr lang="en-US"/>
              <a:t>Each time a byte is read, check the number of one bits is still even.  If not, a memory error has occurred.</a:t>
            </a:r>
          </a:p>
          <a:p>
            <a:r>
              <a:rPr lang="en-US"/>
              <a:t>Could use odd parity as well.</a:t>
            </a:r>
          </a:p>
        </p:txBody>
      </p:sp>
    </p:spTree>
    <p:extLst>
      <p:ext uri="{BB962C8B-B14F-4D97-AF65-F5344CB8AC3E}">
        <p14:creationId xmlns:p14="http://schemas.microsoft.com/office/powerpoint/2010/main" val="4179622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DA041EE-FBBF-6F5B-EAD5-5F7250935DB5}"/>
              </a:ext>
              <a:ext uri="{C183D7F6-B498-43B3-948B-1728B52AA6E4}">
                <adec:decorative xmlns:adec="http://schemas.microsoft.com/office/drawing/2017/decorative" val="1"/>
              </a:ext>
            </a:extLst>
          </p:cNvPr>
          <p:cNvSpPr/>
          <p:nvPr/>
        </p:nvSpPr>
        <p:spPr>
          <a:xfrm>
            <a:off x="6477000" y="2869474"/>
            <a:ext cx="533400" cy="533400"/>
          </a:xfrm>
          <a:prstGeom prst="ellipse">
            <a:avLst/>
          </a:prstGeom>
          <a:solidFill>
            <a:srgbClr val="FFFF00"/>
          </a:solid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4EDC30-99C9-E504-723C-DABEF638336A}"/>
              </a:ext>
            </a:extLst>
          </p:cNvPr>
          <p:cNvSpPr>
            <a:spLocks noGrp="1"/>
          </p:cNvSpPr>
          <p:nvPr>
            <p:ph type="title"/>
          </p:nvPr>
        </p:nvSpPr>
        <p:spPr/>
        <p:txBody>
          <a:bodyPr/>
          <a:lstStyle/>
          <a:p>
            <a:r>
              <a:rPr lang="en-US"/>
              <a:t>Error-Correcting Codes</a:t>
            </a:r>
          </a:p>
        </p:txBody>
      </p:sp>
      <p:sp>
        <p:nvSpPr>
          <p:cNvPr id="3" name="Content Placeholder 2">
            <a:extLst>
              <a:ext uri="{FF2B5EF4-FFF2-40B4-BE49-F238E27FC236}">
                <a16:creationId xmlns:a16="http://schemas.microsoft.com/office/drawing/2014/main" id="{69DA9C29-1B33-A639-1BCE-87CAE7ADF4D7}"/>
              </a:ext>
            </a:extLst>
          </p:cNvPr>
          <p:cNvSpPr>
            <a:spLocks noGrp="1"/>
          </p:cNvSpPr>
          <p:nvPr>
            <p:ph idx="1"/>
          </p:nvPr>
        </p:nvSpPr>
        <p:spPr/>
        <p:txBody>
          <a:bodyPr/>
          <a:lstStyle/>
          <a:p>
            <a:r>
              <a:rPr lang="en-US"/>
              <a:t>Hamming code: adds</a:t>
            </a:r>
            <a:br>
              <a:rPr lang="en-US"/>
            </a:br>
            <a:r>
              <a:rPr lang="en-US"/>
              <a:t>extra parity bits.</a:t>
            </a:r>
          </a:p>
          <a:p>
            <a:r>
              <a:rPr lang="en-US"/>
              <a:t>Can detect double-bit</a:t>
            </a:r>
            <a:br>
              <a:rPr lang="en-US"/>
            </a:br>
            <a:r>
              <a:rPr lang="en-US"/>
              <a:t>errors and correct single-</a:t>
            </a:r>
            <a:br>
              <a:rPr lang="en-US"/>
            </a:br>
            <a:r>
              <a:rPr lang="en-US"/>
              <a:t>bit errors.</a:t>
            </a:r>
          </a:p>
          <a:p>
            <a:r>
              <a:rPr lang="en-US"/>
              <a:t>Example: d0 is checked by</a:t>
            </a:r>
            <a:br>
              <a:rPr lang="en-US"/>
            </a:br>
            <a:r>
              <a:rPr lang="en-US"/>
              <a:t>p0 and p1. If both are in error,</a:t>
            </a:r>
            <a:br>
              <a:rPr lang="en-US"/>
            </a:br>
            <a:r>
              <a:rPr lang="en-US"/>
              <a:t>then the error must be in d0.</a:t>
            </a:r>
          </a:p>
          <a:p>
            <a:r>
              <a:rPr lang="en-US"/>
              <a:t>There are other error-correcting codes.</a:t>
            </a:r>
          </a:p>
        </p:txBody>
      </p:sp>
      <p:pic>
        <p:nvPicPr>
          <p:cNvPr id="5" name="Picture 4" descr="A Venn diagram showing that data bit d0 is checked by parity bits p- and p1">
            <a:extLst>
              <a:ext uri="{FF2B5EF4-FFF2-40B4-BE49-F238E27FC236}">
                <a16:creationId xmlns:a16="http://schemas.microsoft.com/office/drawing/2014/main" id="{C0B19A0B-6980-AE02-C4CC-A23956140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597" y="1777999"/>
            <a:ext cx="3962403" cy="3302002"/>
          </a:xfrm>
          <a:prstGeom prst="rect">
            <a:avLst/>
          </a:prstGeom>
        </p:spPr>
      </p:pic>
    </p:spTree>
    <p:extLst>
      <p:ext uri="{BB962C8B-B14F-4D97-AF65-F5344CB8AC3E}">
        <p14:creationId xmlns:p14="http://schemas.microsoft.com/office/powerpoint/2010/main" val="357866536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Buses</a:t>
            </a:r>
          </a:p>
        </p:txBody>
      </p:sp>
      <p:sp>
        <p:nvSpPr>
          <p:cNvPr id="23" name="Slide Number Placeholder 22"/>
          <p:cNvSpPr>
            <a:spLocks noGrp="1"/>
          </p:cNvSpPr>
          <p:nvPr>
            <p:ph type="sldNum" sz="quarter" idx="12"/>
          </p:nvPr>
        </p:nvSpPr>
        <p:spPr/>
        <p:txBody>
          <a:bodyPr/>
          <a:lstStyle/>
          <a:p>
            <a:fld id="{F99CA075-4F42-474B-A366-6F77DFB6D829}" type="slidenum">
              <a:rPr lang="en-US" smtClean="0"/>
              <a:pPr/>
              <a:t>34</a:t>
            </a:fld>
            <a:endParaRPr lang="en-US"/>
          </a:p>
        </p:txBody>
      </p:sp>
      <p:sp>
        <p:nvSpPr>
          <p:cNvPr id="38915" name="Rectangle 3"/>
          <p:cNvSpPr>
            <a:spLocks noChangeArrowheads="1"/>
          </p:cNvSpPr>
          <p:nvPr/>
        </p:nvSpPr>
        <p:spPr bwMode="auto">
          <a:xfrm>
            <a:off x="675250" y="1676400"/>
            <a:ext cx="8237639" cy="4547152"/>
          </a:xfrm>
          <a:prstGeom prst="rect">
            <a:avLst/>
          </a:prstGeom>
          <a:noFill/>
          <a:ln w="9525">
            <a:noFill/>
            <a:miter lim="800000"/>
            <a:headEnd/>
            <a:tailEnd/>
          </a:ln>
        </p:spPr>
        <p:txBody>
          <a:bodyPr lIns="111904" tIns="55952" rIns="111904" bIns="55952"/>
          <a:lstStyle/>
          <a:p>
            <a:pPr marL="277819" indent="-277819">
              <a:lnSpc>
                <a:spcPct val="90000"/>
              </a:lnSpc>
              <a:spcBef>
                <a:spcPct val="20000"/>
              </a:spcBef>
              <a:buFontTx/>
              <a:buChar char="•"/>
            </a:pPr>
            <a:r>
              <a:rPr lang="en-US" sz="3000"/>
              <a:t>The physical connection that makes it possible to transfer data from one location in the computer system to another</a:t>
            </a:r>
          </a:p>
          <a:p>
            <a:pPr marL="277819" indent="-277819">
              <a:lnSpc>
                <a:spcPct val="90000"/>
              </a:lnSpc>
              <a:spcBef>
                <a:spcPct val="20000"/>
              </a:spcBef>
              <a:buFontTx/>
              <a:buChar char="•"/>
            </a:pPr>
            <a:r>
              <a:rPr lang="en-US" sz="3000"/>
              <a:t>Group of electrical conductors for carrying signals from one location to another</a:t>
            </a:r>
          </a:p>
          <a:p>
            <a:pPr marL="277819" indent="-277819">
              <a:lnSpc>
                <a:spcPct val="90000"/>
              </a:lnSpc>
              <a:spcBef>
                <a:spcPct val="20000"/>
              </a:spcBef>
              <a:buFontTx/>
              <a:buChar char="•"/>
            </a:pPr>
            <a:r>
              <a:rPr lang="en-US" sz="3000" i="1"/>
              <a:t>Line</a:t>
            </a:r>
            <a:r>
              <a:rPr lang="en-US" sz="3000"/>
              <a:t>: each conductor in the bus</a:t>
            </a:r>
          </a:p>
        </p:txBody>
      </p:sp>
    </p:spTree>
    <p:extLst>
      <p:ext uri="{BB962C8B-B14F-4D97-AF65-F5344CB8AC3E}">
        <p14:creationId xmlns:p14="http://schemas.microsoft.com/office/powerpoint/2010/main" val="179242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5">
                                            <p:txEl>
                                              <p:pRg st="1" end="1"/>
                                            </p:txEl>
                                          </p:spTgt>
                                        </p:tgtEl>
                                        <p:attrNameLst>
                                          <p:attrName>style.visibility</p:attrName>
                                        </p:attrNameLst>
                                      </p:cBhvr>
                                      <p:to>
                                        <p:strVal val="visible"/>
                                      </p:to>
                                    </p:set>
                                    <p:animEffect transition="in" filter="fade">
                                      <p:cBhvr>
                                        <p:cTn id="7" dur="500"/>
                                        <p:tgtEl>
                                          <p:spTgt spid="389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915">
                                            <p:txEl>
                                              <p:pRg st="2" end="2"/>
                                            </p:txEl>
                                          </p:spTgt>
                                        </p:tgtEl>
                                        <p:attrNameLst>
                                          <p:attrName>style.visibility</p:attrName>
                                        </p:attrNameLst>
                                      </p:cBhvr>
                                      <p:to>
                                        <p:strVal val="visible"/>
                                      </p:to>
                                    </p:set>
                                    <p:animEffect transition="in" filter="fade">
                                      <p:cBhvr>
                                        <p:cTn id="12" dur="500"/>
                                        <p:tgtEl>
                                          <p:spTgt spid="389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Bus Signals</a:t>
            </a:r>
          </a:p>
        </p:txBody>
      </p:sp>
      <p:sp>
        <p:nvSpPr>
          <p:cNvPr id="23" name="Slide Number Placeholder 22"/>
          <p:cNvSpPr>
            <a:spLocks noGrp="1"/>
          </p:cNvSpPr>
          <p:nvPr>
            <p:ph type="sldNum" sz="quarter" idx="12"/>
          </p:nvPr>
        </p:nvSpPr>
        <p:spPr/>
        <p:txBody>
          <a:bodyPr/>
          <a:lstStyle/>
          <a:p>
            <a:fld id="{F99CA075-4F42-474B-A366-6F77DFB6D829}" type="slidenum">
              <a:rPr lang="en-US" smtClean="0"/>
              <a:pPr/>
              <a:t>35</a:t>
            </a:fld>
            <a:endParaRPr lang="en-US"/>
          </a:p>
        </p:txBody>
      </p:sp>
      <p:sp>
        <p:nvSpPr>
          <p:cNvPr id="38915" name="Rectangle 3"/>
          <p:cNvSpPr>
            <a:spLocks noChangeArrowheads="1"/>
          </p:cNvSpPr>
          <p:nvPr/>
        </p:nvSpPr>
        <p:spPr bwMode="auto">
          <a:xfrm>
            <a:off x="762000" y="1828800"/>
            <a:ext cx="7620000" cy="4417800"/>
          </a:xfrm>
          <a:prstGeom prst="rect">
            <a:avLst/>
          </a:prstGeom>
          <a:noFill/>
          <a:ln w="9525">
            <a:noFill/>
            <a:miter lim="800000"/>
            <a:headEnd/>
            <a:tailEnd/>
          </a:ln>
        </p:spPr>
        <p:txBody>
          <a:bodyPr lIns="111904" tIns="55952" rIns="111904" bIns="55952"/>
          <a:lstStyle/>
          <a:p>
            <a:pPr>
              <a:lnSpc>
                <a:spcPct val="90000"/>
              </a:lnSpc>
              <a:spcBef>
                <a:spcPct val="20000"/>
              </a:spcBef>
            </a:pPr>
            <a:r>
              <a:rPr lang="en-US" sz="2800"/>
              <a:t>3  kinds of signals and sometimes power, which is not a “signal”</a:t>
            </a:r>
          </a:p>
          <a:p>
            <a:pPr marL="767398" lvl="1" indent="-349701">
              <a:lnSpc>
                <a:spcPct val="90000"/>
              </a:lnSpc>
              <a:spcBef>
                <a:spcPct val="20000"/>
              </a:spcBef>
              <a:buSzPct val="90000"/>
              <a:buFont typeface="Arial" panose="020B0604020202020204" pitchFamily="34" charset="0"/>
              <a:buChar char="•"/>
            </a:pPr>
            <a:r>
              <a:rPr lang="en-US" sz="2800"/>
              <a:t>Data (binary numbers: alphanumeric, numerical, instructions)</a:t>
            </a:r>
          </a:p>
          <a:p>
            <a:pPr marL="767398" lvl="1" indent="-349701">
              <a:lnSpc>
                <a:spcPct val="90000"/>
              </a:lnSpc>
              <a:spcBef>
                <a:spcPct val="20000"/>
              </a:spcBef>
              <a:buSzPct val="90000"/>
              <a:buFont typeface="Arial" panose="020B0604020202020204" pitchFamily="34" charset="0"/>
              <a:buChar char="•"/>
            </a:pPr>
            <a:r>
              <a:rPr lang="en-US" sz="2800"/>
              <a:t>Addresses</a:t>
            </a:r>
          </a:p>
          <a:p>
            <a:pPr marL="767398" lvl="1" indent="-349701">
              <a:lnSpc>
                <a:spcPct val="90000"/>
              </a:lnSpc>
              <a:spcBef>
                <a:spcPct val="20000"/>
              </a:spcBef>
              <a:buSzPct val="90000"/>
              <a:buFont typeface="Arial" panose="020B0604020202020204" pitchFamily="34" charset="0"/>
              <a:buChar char="•"/>
            </a:pPr>
            <a:r>
              <a:rPr lang="en-US" sz="2800"/>
              <a:t>Control signals</a:t>
            </a:r>
          </a:p>
          <a:p>
            <a:pPr marL="767398" lvl="1" indent="-349701">
              <a:lnSpc>
                <a:spcPct val="90000"/>
              </a:lnSpc>
              <a:spcBef>
                <a:spcPct val="20000"/>
              </a:spcBef>
              <a:buSzPct val="90000"/>
              <a:buFont typeface="Arial" panose="020B0604020202020204" pitchFamily="34" charset="0"/>
              <a:buChar char="•"/>
            </a:pPr>
            <a:r>
              <a:rPr lang="en-US" sz="2800">
                <a:solidFill>
                  <a:schemeClr val="bg1">
                    <a:lumMod val="50000"/>
                  </a:schemeClr>
                </a:solidFill>
              </a:rPr>
              <a:t>Power and ground (sometimes)</a:t>
            </a:r>
          </a:p>
        </p:txBody>
      </p:sp>
    </p:spTree>
    <p:extLst>
      <p:ext uri="{BB962C8B-B14F-4D97-AF65-F5344CB8AC3E}">
        <p14:creationId xmlns:p14="http://schemas.microsoft.com/office/powerpoint/2010/main" val="3222450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Bus Applications</a:t>
            </a:r>
          </a:p>
        </p:txBody>
      </p:sp>
      <p:sp>
        <p:nvSpPr>
          <p:cNvPr id="4" name="Slide Number Placeholder 3"/>
          <p:cNvSpPr>
            <a:spLocks noGrp="1"/>
          </p:cNvSpPr>
          <p:nvPr>
            <p:ph type="sldNum" sz="quarter" idx="12"/>
          </p:nvPr>
        </p:nvSpPr>
        <p:spPr/>
        <p:txBody>
          <a:bodyPr/>
          <a:lstStyle/>
          <a:p>
            <a:fld id="{F99CA075-4F42-474B-A366-6F77DFB6D829}" type="slidenum">
              <a:rPr lang="en-US" smtClean="0"/>
              <a:pPr/>
              <a:t>36</a:t>
            </a:fld>
            <a:endParaRPr lang="en-US"/>
          </a:p>
        </p:txBody>
      </p:sp>
      <p:sp>
        <p:nvSpPr>
          <p:cNvPr id="39939" name="Rectangle 4"/>
          <p:cNvSpPr>
            <a:spLocks noChangeArrowheads="1"/>
          </p:cNvSpPr>
          <p:nvPr/>
        </p:nvSpPr>
        <p:spPr bwMode="auto">
          <a:xfrm>
            <a:off x="609600" y="1524000"/>
            <a:ext cx="8229600" cy="4478435"/>
          </a:xfrm>
          <a:prstGeom prst="rect">
            <a:avLst/>
          </a:prstGeom>
          <a:noFill/>
          <a:ln w="9525">
            <a:noFill/>
            <a:miter lim="800000"/>
            <a:headEnd/>
            <a:tailEnd/>
          </a:ln>
        </p:spPr>
        <p:txBody>
          <a:bodyPr lIns="111904" tIns="55952" rIns="111904" bIns="55952"/>
          <a:lstStyle/>
          <a:p>
            <a:pPr marL="336102" indent="-336102" defTabSz="895623">
              <a:spcBef>
                <a:spcPts val="367"/>
              </a:spcBef>
              <a:buFontTx/>
              <a:buChar char="•"/>
            </a:pPr>
            <a:r>
              <a:rPr lang="en-US" sz="3000"/>
              <a:t>Connect CPU and Memory</a:t>
            </a:r>
          </a:p>
          <a:p>
            <a:pPr marL="336102" indent="-336102" defTabSz="895623">
              <a:spcBef>
                <a:spcPts val="367"/>
              </a:spcBef>
              <a:buFontTx/>
              <a:buChar char="•"/>
            </a:pPr>
            <a:r>
              <a:rPr lang="en-US" sz="3000"/>
              <a:t>I/O peripherals: on same bus as CPU/memory or separate bus</a:t>
            </a:r>
          </a:p>
          <a:p>
            <a:pPr marL="336102" indent="-336102" defTabSz="895623">
              <a:spcBef>
                <a:spcPts val="367"/>
              </a:spcBef>
              <a:buFontTx/>
              <a:buChar char="•"/>
            </a:pPr>
            <a:r>
              <a:rPr lang="en-US" sz="3000"/>
              <a:t>Physical packaging commonly called </a:t>
            </a:r>
            <a:r>
              <a:rPr lang="en-US" sz="3000" i="1"/>
              <a:t>backplane</a:t>
            </a:r>
            <a:r>
              <a:rPr lang="en-US" sz="3000"/>
              <a:t> or </a:t>
            </a:r>
            <a:r>
              <a:rPr lang="en-US" sz="3000" i="1"/>
              <a:t>motherboard</a:t>
            </a:r>
          </a:p>
          <a:p>
            <a:pPr marL="726601" lvl="1" indent="-279761" defTabSz="895623">
              <a:spcBef>
                <a:spcPts val="367"/>
              </a:spcBef>
              <a:buSzPct val="90000"/>
              <a:buFontTx/>
              <a:buChar char="•"/>
            </a:pPr>
            <a:r>
              <a:rPr lang="en-US" sz="2800"/>
              <a:t>Also called </a:t>
            </a:r>
            <a:r>
              <a:rPr lang="en-US" sz="2800" i="1"/>
              <a:t>system bus</a:t>
            </a:r>
            <a:r>
              <a:rPr lang="en-US" sz="2800"/>
              <a:t>  or </a:t>
            </a:r>
            <a:r>
              <a:rPr lang="en-US" sz="2800" i="1"/>
              <a:t>external bus</a:t>
            </a:r>
          </a:p>
          <a:p>
            <a:pPr marL="726601" lvl="1" indent="-279761" defTabSz="895623">
              <a:spcBef>
                <a:spcPts val="367"/>
              </a:spcBef>
              <a:buSzPct val="90000"/>
              <a:buFontTx/>
              <a:buChar char="•"/>
            </a:pPr>
            <a:r>
              <a:rPr lang="en-US" sz="2800"/>
              <a:t>Example of </a:t>
            </a:r>
            <a:r>
              <a:rPr lang="en-US" sz="2800" i="1"/>
              <a:t>broadcast bus</a:t>
            </a:r>
          </a:p>
          <a:p>
            <a:pPr marL="726601" lvl="1" indent="-279761" defTabSz="895623">
              <a:spcBef>
                <a:spcPts val="367"/>
              </a:spcBef>
              <a:buSzPct val="90000"/>
              <a:buFontTx/>
              <a:buChar char="•"/>
            </a:pPr>
            <a:r>
              <a:rPr lang="en-US" sz="2800"/>
              <a:t>Part of printed circuit board called </a:t>
            </a:r>
            <a:r>
              <a:rPr lang="en-US" sz="2800" i="1"/>
              <a:t>motherboard</a:t>
            </a:r>
            <a:r>
              <a:rPr lang="en-US" sz="2800"/>
              <a:t> that holds CPU and related components</a:t>
            </a:r>
          </a:p>
        </p:txBody>
      </p:sp>
    </p:spTree>
    <p:extLst>
      <p:ext uri="{BB962C8B-B14F-4D97-AF65-F5344CB8AC3E}">
        <p14:creationId xmlns:p14="http://schemas.microsoft.com/office/powerpoint/2010/main" val="201469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9">
                                            <p:txEl>
                                              <p:pRg st="1" end="1"/>
                                            </p:txEl>
                                          </p:spTgt>
                                        </p:tgtEl>
                                        <p:attrNameLst>
                                          <p:attrName>style.visibility</p:attrName>
                                        </p:attrNameLst>
                                      </p:cBhvr>
                                      <p:to>
                                        <p:strVal val="visible"/>
                                      </p:to>
                                    </p:set>
                                    <p:animEffect transition="in" filter="fade">
                                      <p:cBhvr>
                                        <p:cTn id="7" dur="500"/>
                                        <p:tgtEl>
                                          <p:spTgt spid="399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939">
                                            <p:txEl>
                                              <p:pRg st="2" end="2"/>
                                            </p:txEl>
                                          </p:spTgt>
                                        </p:tgtEl>
                                        <p:attrNameLst>
                                          <p:attrName>style.visibility</p:attrName>
                                        </p:attrNameLst>
                                      </p:cBhvr>
                                      <p:to>
                                        <p:strVal val="visible"/>
                                      </p:to>
                                    </p:set>
                                    <p:animEffect transition="in" filter="fade">
                                      <p:cBhvr>
                                        <p:cTn id="12" dur="500"/>
                                        <p:tgtEl>
                                          <p:spTgt spid="399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939">
                                            <p:txEl>
                                              <p:pRg st="3" end="3"/>
                                            </p:txEl>
                                          </p:spTgt>
                                        </p:tgtEl>
                                        <p:attrNameLst>
                                          <p:attrName>style.visibility</p:attrName>
                                        </p:attrNameLst>
                                      </p:cBhvr>
                                      <p:to>
                                        <p:strVal val="visible"/>
                                      </p:to>
                                    </p:set>
                                    <p:animEffect transition="in" filter="fade">
                                      <p:cBhvr>
                                        <p:cTn id="17" dur="500"/>
                                        <p:tgtEl>
                                          <p:spTgt spid="39939">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9939">
                                            <p:txEl>
                                              <p:pRg st="4" end="4"/>
                                            </p:txEl>
                                          </p:spTgt>
                                        </p:tgtEl>
                                        <p:attrNameLst>
                                          <p:attrName>style.visibility</p:attrName>
                                        </p:attrNameLst>
                                      </p:cBhvr>
                                      <p:to>
                                        <p:strVal val="visible"/>
                                      </p:to>
                                    </p:set>
                                    <p:animEffect transition="in" filter="fade">
                                      <p:cBhvr>
                                        <p:cTn id="20" dur="500"/>
                                        <p:tgtEl>
                                          <p:spTgt spid="39939">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9939">
                                            <p:txEl>
                                              <p:pRg st="5" end="5"/>
                                            </p:txEl>
                                          </p:spTgt>
                                        </p:tgtEl>
                                        <p:attrNameLst>
                                          <p:attrName>style.visibility</p:attrName>
                                        </p:attrNameLst>
                                      </p:cBhvr>
                                      <p:to>
                                        <p:strVal val="visible"/>
                                      </p:to>
                                    </p:set>
                                    <p:animEffect transition="in" filter="fade">
                                      <p:cBhvr>
                                        <p:cTn id="23" dur="500"/>
                                        <p:tgtEl>
                                          <p:spTgt spid="39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353DC5-2EBE-9797-3C8D-D80C0D46C892}"/>
              </a:ext>
            </a:extLst>
          </p:cNvPr>
          <p:cNvSpPr>
            <a:spLocks noGrp="1"/>
          </p:cNvSpPr>
          <p:nvPr>
            <p:ph type="title"/>
          </p:nvPr>
        </p:nvSpPr>
        <p:spPr/>
        <p:txBody>
          <a:bodyPr/>
          <a:lstStyle/>
          <a:p>
            <a:r>
              <a:rPr lang="en-US"/>
              <a:t>Bus Hierarchy</a:t>
            </a:r>
          </a:p>
        </p:txBody>
      </p:sp>
      <p:sp>
        <p:nvSpPr>
          <p:cNvPr id="4" name="Content Placeholder 3">
            <a:extLst>
              <a:ext uri="{FF2B5EF4-FFF2-40B4-BE49-F238E27FC236}">
                <a16:creationId xmlns:a16="http://schemas.microsoft.com/office/drawing/2014/main" id="{31673575-3633-DA79-5360-B6C5C8C51C28}"/>
              </a:ext>
            </a:extLst>
          </p:cNvPr>
          <p:cNvSpPr>
            <a:spLocks noGrp="1"/>
          </p:cNvSpPr>
          <p:nvPr>
            <p:ph idx="1"/>
          </p:nvPr>
        </p:nvSpPr>
        <p:spPr/>
        <p:txBody>
          <a:bodyPr/>
          <a:lstStyle/>
          <a:p>
            <a:r>
              <a:rPr lang="en-US"/>
              <a:t>Processor bus: on-chip</a:t>
            </a:r>
          </a:p>
          <a:p>
            <a:r>
              <a:rPr lang="en-US"/>
              <a:t>Memory bus (northbridge)</a:t>
            </a:r>
            <a:br>
              <a:rPr lang="en-US"/>
            </a:br>
            <a:r>
              <a:rPr lang="en-US"/>
              <a:t>Connects the memory subsystem and processor </a:t>
            </a:r>
          </a:p>
          <a:p>
            <a:r>
              <a:rPr lang="en-US"/>
              <a:t>I/O bus (southbridge)</a:t>
            </a:r>
          </a:p>
          <a:p>
            <a:pPr lvl="1"/>
            <a:r>
              <a:rPr lang="en-US"/>
              <a:t>Connects I/O to the CPU and memory</a:t>
            </a:r>
          </a:p>
          <a:p>
            <a:pPr lvl="1"/>
            <a:r>
              <a:rPr lang="en-US"/>
              <a:t>Connects all peripheral cards and connectors</a:t>
            </a:r>
          </a:p>
          <a:p>
            <a:pPr lvl="1"/>
            <a:r>
              <a:rPr lang="en-US"/>
              <a:t>Examples: </a:t>
            </a:r>
            <a:r>
              <a:rPr lang="en-US" err="1"/>
              <a:t>SATA</a:t>
            </a:r>
            <a:r>
              <a:rPr lang="en-US"/>
              <a:t>, Thunderbolt, and USB</a:t>
            </a:r>
          </a:p>
          <a:p>
            <a:endParaRPr lang="en-US"/>
          </a:p>
          <a:p>
            <a:endParaRPr lang="en-US"/>
          </a:p>
        </p:txBody>
      </p:sp>
    </p:spTree>
    <p:extLst>
      <p:ext uri="{BB962C8B-B14F-4D97-AF65-F5344CB8AC3E}">
        <p14:creationId xmlns:p14="http://schemas.microsoft.com/office/powerpoint/2010/main" val="2436019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Motherboard</a:t>
            </a:r>
          </a:p>
        </p:txBody>
      </p:sp>
      <p:sp>
        <p:nvSpPr>
          <p:cNvPr id="4" name="Slide Number Placeholder 3"/>
          <p:cNvSpPr>
            <a:spLocks noGrp="1"/>
          </p:cNvSpPr>
          <p:nvPr>
            <p:ph type="sldNum" sz="quarter" idx="12"/>
          </p:nvPr>
        </p:nvSpPr>
        <p:spPr/>
        <p:txBody>
          <a:bodyPr/>
          <a:lstStyle/>
          <a:p>
            <a:fld id="{F99CA075-4F42-474B-A366-6F77DFB6D829}" type="slidenum">
              <a:rPr lang="en-US" smtClean="0"/>
              <a:pPr/>
              <a:t>38</a:t>
            </a:fld>
            <a:endParaRPr lang="en-US"/>
          </a:p>
        </p:txBody>
      </p:sp>
      <p:pic>
        <p:nvPicPr>
          <p:cNvPr id="3" name="Picture 2" descr="A computer motherboard. There is a CPU chip in the center, slots for I/O devices, and along the left edge, connectors for USB and Ethernet.">
            <a:extLst>
              <a:ext uri="{FF2B5EF4-FFF2-40B4-BE49-F238E27FC236}">
                <a16:creationId xmlns:a16="http://schemas.microsoft.com/office/drawing/2014/main" id="{4B2F31BD-81BD-2918-3745-7BC6D8998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567656"/>
            <a:ext cx="4762500" cy="4638675"/>
          </a:xfrm>
          <a:prstGeom prst="rect">
            <a:avLst/>
          </a:prstGeom>
        </p:spPr>
      </p:pic>
    </p:spTree>
    <p:extLst>
      <p:ext uri="{BB962C8B-B14F-4D97-AF65-F5344CB8AC3E}">
        <p14:creationId xmlns:p14="http://schemas.microsoft.com/office/powerpoint/2010/main" val="611209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Bus Characteristics</a:t>
            </a:r>
          </a:p>
        </p:txBody>
      </p:sp>
      <p:sp>
        <p:nvSpPr>
          <p:cNvPr id="4" name="Slide Number Placeholder 3"/>
          <p:cNvSpPr>
            <a:spLocks noGrp="1"/>
          </p:cNvSpPr>
          <p:nvPr>
            <p:ph type="sldNum" sz="quarter" idx="12"/>
          </p:nvPr>
        </p:nvSpPr>
        <p:spPr/>
        <p:txBody>
          <a:bodyPr/>
          <a:lstStyle/>
          <a:p>
            <a:fld id="{F99CA075-4F42-474B-A366-6F77DFB6D829}" type="slidenum">
              <a:rPr lang="en-US" smtClean="0"/>
              <a:pPr/>
              <a:t>39</a:t>
            </a:fld>
            <a:endParaRPr lang="en-US"/>
          </a:p>
        </p:txBody>
      </p:sp>
      <p:sp>
        <p:nvSpPr>
          <p:cNvPr id="40963" name="Rectangle 3"/>
          <p:cNvSpPr>
            <a:spLocks noChangeArrowheads="1"/>
          </p:cNvSpPr>
          <p:nvPr/>
        </p:nvSpPr>
        <p:spPr bwMode="auto">
          <a:xfrm>
            <a:off x="838200" y="1553561"/>
            <a:ext cx="7696200" cy="4580684"/>
          </a:xfrm>
          <a:prstGeom prst="rect">
            <a:avLst/>
          </a:prstGeom>
          <a:noFill/>
          <a:ln w="9525">
            <a:noFill/>
            <a:miter lim="800000"/>
            <a:headEnd/>
            <a:tailEnd/>
          </a:ln>
        </p:spPr>
        <p:txBody>
          <a:bodyPr lIns="111904" tIns="55952" rIns="111904" bIns="55952"/>
          <a:lstStyle/>
          <a:p>
            <a:pPr marL="336102" indent="-336102" defTabSz="895623">
              <a:spcBef>
                <a:spcPct val="20000"/>
              </a:spcBef>
              <a:buFontTx/>
              <a:buChar char="•"/>
            </a:pPr>
            <a:r>
              <a:rPr lang="en-US" sz="3000"/>
              <a:t>Protocol</a:t>
            </a:r>
          </a:p>
          <a:p>
            <a:pPr marL="726601" lvl="1" indent="-279761" defTabSz="895623">
              <a:spcBef>
                <a:spcPct val="20000"/>
              </a:spcBef>
              <a:buSzPct val="90000"/>
              <a:buFontTx/>
              <a:buChar char="•"/>
            </a:pPr>
            <a:r>
              <a:rPr lang="en-US" sz="2800"/>
              <a:t>Documented agreement for communication</a:t>
            </a:r>
          </a:p>
          <a:p>
            <a:pPr marL="726601" lvl="1" indent="-279761" defTabSz="895623">
              <a:spcBef>
                <a:spcPct val="20000"/>
              </a:spcBef>
              <a:buSzPct val="90000"/>
              <a:buFontTx/>
              <a:buChar char="•"/>
            </a:pPr>
            <a:r>
              <a:rPr lang="en-US" sz="2800"/>
              <a:t>Specification that spells out the meaning of each line and each signal on each line</a:t>
            </a:r>
          </a:p>
          <a:p>
            <a:pPr marL="336102" indent="-336102" defTabSz="895623">
              <a:spcBef>
                <a:spcPct val="20000"/>
              </a:spcBef>
              <a:buFontTx/>
              <a:buChar char="•"/>
            </a:pPr>
            <a:r>
              <a:rPr lang="en-US" sz="3000"/>
              <a:t>Throughput, </a:t>
            </a:r>
            <a:r>
              <a:rPr lang="en-US" sz="3000" i="1"/>
              <a:t>i.e.,</a:t>
            </a:r>
            <a:r>
              <a:rPr lang="en-US" sz="3000"/>
              <a:t> data transfer rate in bits per second</a:t>
            </a:r>
          </a:p>
          <a:p>
            <a:pPr marL="336102" indent="-336102" defTabSz="895623">
              <a:spcBef>
                <a:spcPct val="20000"/>
              </a:spcBef>
              <a:buFontTx/>
              <a:buChar char="•"/>
            </a:pPr>
            <a:r>
              <a:rPr lang="en-US" sz="3000"/>
              <a:t>Data width in bits carried simultaneously</a:t>
            </a:r>
          </a:p>
          <a:p>
            <a:pPr marL="336102" indent="-336102" defTabSz="895623">
              <a:spcBef>
                <a:spcPct val="20000"/>
              </a:spcBef>
              <a:buFontTx/>
              <a:buChar char="•"/>
            </a:pPr>
            <a:endParaRPr lang="en-US" sz="3200"/>
          </a:p>
        </p:txBody>
      </p:sp>
    </p:spTree>
    <p:extLst>
      <p:ext uri="{BB962C8B-B14F-4D97-AF65-F5344CB8AC3E}">
        <p14:creationId xmlns:p14="http://schemas.microsoft.com/office/powerpoint/2010/main" val="256082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3">
                                            <p:txEl>
                                              <p:pRg st="3" end="3"/>
                                            </p:txEl>
                                          </p:spTgt>
                                        </p:tgtEl>
                                        <p:attrNameLst>
                                          <p:attrName>style.visibility</p:attrName>
                                        </p:attrNameLst>
                                      </p:cBhvr>
                                      <p:to>
                                        <p:strVal val="visible"/>
                                      </p:to>
                                    </p:set>
                                    <p:animEffect transition="in" filter="fade">
                                      <p:cBhvr>
                                        <p:cTn id="7" dur="500"/>
                                        <p:tgtEl>
                                          <p:spTgt spid="4096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3">
                                            <p:txEl>
                                              <p:pRg st="4" end="4"/>
                                            </p:txEl>
                                          </p:spTgt>
                                        </p:tgtEl>
                                        <p:attrNameLst>
                                          <p:attrName>style.visibility</p:attrName>
                                        </p:attrNameLst>
                                      </p:cBhvr>
                                      <p:to>
                                        <p:strVal val="visible"/>
                                      </p:to>
                                    </p:set>
                                    <p:animEffect transition="in" filter="fade">
                                      <p:cBhvr>
                                        <p:cTn id="12" dur="500"/>
                                        <p:tgtEl>
                                          <p:spTgt spid="40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8AD5A-BAD9-3696-BE41-B9D7E3628A03}"/>
              </a:ext>
            </a:extLst>
          </p:cNvPr>
          <p:cNvSpPr>
            <a:spLocks noGrp="1"/>
          </p:cNvSpPr>
          <p:nvPr>
            <p:ph type="title"/>
          </p:nvPr>
        </p:nvSpPr>
        <p:spPr/>
        <p:txBody>
          <a:bodyPr/>
          <a:lstStyle/>
          <a:p>
            <a:r>
              <a:rPr lang="en-US"/>
              <a:t>Branch Instructions: </a:t>
            </a:r>
            <a:r>
              <a:rPr lang="en-US" err="1"/>
              <a:t>BRP</a:t>
            </a:r>
            <a:endParaRPr lang="en-US"/>
          </a:p>
        </p:txBody>
      </p:sp>
      <p:sp>
        <p:nvSpPr>
          <p:cNvPr id="29699" name="Text Box 4"/>
          <p:cNvSpPr txBox="1">
            <a:spLocks noChangeArrowheads="1"/>
          </p:cNvSpPr>
          <p:nvPr/>
        </p:nvSpPr>
        <p:spPr bwMode="auto">
          <a:xfrm>
            <a:off x="1769293" y="1665248"/>
            <a:ext cx="1607518" cy="608400"/>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ct val="50000"/>
              </a:spcBef>
            </a:pPr>
            <a:r>
              <a:rPr lang="en-US" sz="3282" b="1">
                <a:latin typeface="Arial Unicode MS" pitchFamily="34" charset="-128"/>
              </a:rPr>
              <a:t>Fetch</a:t>
            </a:r>
          </a:p>
        </p:txBody>
      </p:sp>
      <p:sp>
        <p:nvSpPr>
          <p:cNvPr id="29700" name="Text Box 5"/>
          <p:cNvSpPr txBox="1">
            <a:spLocks noChangeArrowheads="1"/>
          </p:cNvSpPr>
          <p:nvPr/>
        </p:nvSpPr>
        <p:spPr bwMode="auto">
          <a:xfrm>
            <a:off x="1679986" y="3829949"/>
            <a:ext cx="2054051" cy="608402"/>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ct val="50000"/>
              </a:spcBef>
            </a:pPr>
            <a:r>
              <a:rPr lang="en-US" sz="3282" b="1">
                <a:latin typeface="Arial Unicode MS" pitchFamily="34" charset="-128"/>
              </a:rPr>
              <a:t>Decode</a:t>
            </a:r>
          </a:p>
        </p:txBody>
      </p:sp>
      <p:sp>
        <p:nvSpPr>
          <p:cNvPr id="29701" name="Text Box 6"/>
          <p:cNvSpPr txBox="1">
            <a:spLocks noChangeArrowheads="1"/>
          </p:cNvSpPr>
          <p:nvPr/>
        </p:nvSpPr>
        <p:spPr bwMode="auto">
          <a:xfrm>
            <a:off x="1706414" y="4568836"/>
            <a:ext cx="1964744" cy="608400"/>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ct val="50000"/>
              </a:spcBef>
            </a:pPr>
            <a:r>
              <a:rPr lang="en-US" sz="3282" b="1">
                <a:latin typeface="Arial Unicode MS" pitchFamily="34" charset="-128"/>
              </a:rPr>
              <a:t>Execute</a:t>
            </a:r>
          </a:p>
        </p:txBody>
      </p:sp>
      <p:grpSp>
        <p:nvGrpSpPr>
          <p:cNvPr id="29717" name="Group 36">
            <a:extLst>
              <a:ext uri="{C183D7F6-B498-43B3-948B-1728B52AA6E4}">
                <adec:decorative xmlns:adec="http://schemas.microsoft.com/office/drawing/2017/decorative" val="1"/>
              </a:ext>
            </a:extLst>
          </p:cNvPr>
          <p:cNvGrpSpPr>
            <a:grpSpLocks noChangeAspect="1"/>
          </p:cNvGrpSpPr>
          <p:nvPr/>
        </p:nvGrpSpPr>
        <p:grpSpPr bwMode="auto">
          <a:xfrm>
            <a:off x="3946854" y="1624263"/>
            <a:ext cx="1518212" cy="545143"/>
            <a:chOff x="1459" y="686"/>
            <a:chExt cx="816" cy="293"/>
          </a:xfrm>
        </p:grpSpPr>
        <p:sp>
          <p:nvSpPr>
            <p:cNvPr id="29738" name="Rectangle 37"/>
            <p:cNvSpPr>
              <a:spLocks noChangeArrowheads="1"/>
            </p:cNvSpPr>
            <p:nvPr/>
          </p:nvSpPr>
          <p:spPr bwMode="auto">
            <a:xfrm>
              <a:off x="1459" y="691"/>
              <a:ext cx="768" cy="288"/>
            </a:xfrm>
            <a:prstGeom prst="rect">
              <a:avLst/>
            </a:prstGeom>
            <a:noFill/>
            <a:ln w="19050">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sp>
          <p:nvSpPr>
            <p:cNvPr id="29739" name="Text Box 38"/>
            <p:cNvSpPr txBox="1">
              <a:spLocks noChangeArrowheads="1"/>
            </p:cNvSpPr>
            <p:nvPr/>
          </p:nvSpPr>
          <p:spPr bwMode="auto">
            <a:xfrm>
              <a:off x="1459" y="686"/>
              <a:ext cx="816" cy="270"/>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spcBef>
                  <a:spcPct val="50000"/>
                </a:spcBef>
              </a:pPr>
              <a:r>
                <a:rPr lang="en-US" sz="1289" b="1">
                  <a:latin typeface="Arial Unicode MS" pitchFamily="34" charset="-128"/>
                </a:rPr>
                <a:t>MAR </a:t>
              </a:r>
              <a:r>
                <a:rPr lang="en-US" sz="1200" b="1">
                  <a:latin typeface="Arial Unicode MS" panose="020B0604020202020204" pitchFamily="34" charset="-128"/>
                  <a:ea typeface="Arial Unicode MS" panose="020B0604020202020204" pitchFamily="34" charset="-128"/>
                  <a:cs typeface="Arial Unicode MS" panose="020B0604020202020204" pitchFamily="34" charset="-128"/>
                </a:rPr>
                <a:t>←</a:t>
              </a:r>
              <a:r>
                <a:rPr lang="en-US" sz="1289" b="1">
                  <a:latin typeface="Arial Unicode MS" pitchFamily="34" charset="-128"/>
                  <a:ea typeface="Arial Unicode MS" pitchFamily="34" charset="-128"/>
                  <a:cs typeface="Arial Unicode MS" pitchFamily="34" charset="-128"/>
                </a:rPr>
                <a:t> PC</a:t>
              </a:r>
              <a:br>
                <a:rPr lang="en-US" sz="1289" b="1">
                  <a:latin typeface="Arial Unicode MS" pitchFamily="34" charset="-128"/>
                  <a:ea typeface="Arial Unicode MS" pitchFamily="34" charset="-128"/>
                  <a:cs typeface="Arial Unicode MS" pitchFamily="34" charset="-128"/>
                </a:rPr>
              </a:br>
              <a:r>
                <a:rPr lang="en-US" sz="1289" b="1">
                  <a:latin typeface="Arial Unicode MS" pitchFamily="34" charset="-128"/>
                  <a:ea typeface="Arial Unicode MS" pitchFamily="34" charset="-128"/>
                  <a:cs typeface="Arial Unicode MS" pitchFamily="34" charset="-128"/>
                </a:rPr>
                <a:t>(read memory)</a:t>
              </a:r>
            </a:p>
          </p:txBody>
        </p:sp>
      </p:grpSp>
      <p:sp>
        <p:nvSpPr>
          <p:cNvPr id="29736" name="Rectangle 40">
            <a:extLst>
              <a:ext uri="{C183D7F6-B498-43B3-948B-1728B52AA6E4}">
                <adec:decorative xmlns:adec="http://schemas.microsoft.com/office/drawing/2017/decorative" val="1"/>
              </a:ext>
            </a:extLst>
          </p:cNvPr>
          <p:cNvSpPr>
            <a:spLocks noChangeArrowheads="1"/>
          </p:cNvSpPr>
          <p:nvPr/>
        </p:nvSpPr>
        <p:spPr bwMode="auto">
          <a:xfrm>
            <a:off x="3946854" y="3151777"/>
            <a:ext cx="1428906" cy="535839"/>
          </a:xfrm>
          <a:prstGeom prst="rect">
            <a:avLst/>
          </a:prstGeom>
          <a:noFill/>
          <a:ln w="19050">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sp>
        <p:nvSpPr>
          <p:cNvPr id="29719" name="Line 42">
            <a:extLst>
              <a:ext uri="{C183D7F6-B498-43B3-948B-1728B52AA6E4}">
                <adec:decorative xmlns:adec="http://schemas.microsoft.com/office/drawing/2017/decorative" val="1"/>
              </a:ext>
            </a:extLst>
          </p:cNvPr>
          <p:cNvSpPr>
            <a:spLocks noChangeAspect="1" noChangeShapeType="1"/>
          </p:cNvSpPr>
          <p:nvPr/>
        </p:nvSpPr>
        <p:spPr bwMode="auto">
          <a:xfrm>
            <a:off x="4661307" y="2169406"/>
            <a:ext cx="0" cy="204661"/>
          </a:xfrm>
          <a:prstGeom prst="line">
            <a:avLst/>
          </a:prstGeom>
          <a:noFill/>
          <a:ln w="28575">
            <a:solidFill>
              <a:schemeClr val="tx1"/>
            </a:solidFill>
            <a:round/>
            <a:headEnd/>
            <a:tailEnd type="triangle" w="med" len="med"/>
          </a:ln>
        </p:spPr>
        <p:txBody>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sp>
        <p:nvSpPr>
          <p:cNvPr id="29734" name="Rectangle 44">
            <a:extLst>
              <a:ext uri="{C183D7F6-B498-43B3-948B-1728B52AA6E4}">
                <adec:decorative xmlns:adec="http://schemas.microsoft.com/office/drawing/2017/decorative" val="1"/>
              </a:ext>
            </a:extLst>
          </p:cNvPr>
          <p:cNvSpPr>
            <a:spLocks noChangeArrowheads="1"/>
          </p:cNvSpPr>
          <p:nvPr/>
        </p:nvSpPr>
        <p:spPr bwMode="auto">
          <a:xfrm>
            <a:off x="3912649" y="2391523"/>
            <a:ext cx="1428905" cy="535840"/>
          </a:xfrm>
          <a:prstGeom prst="rect">
            <a:avLst/>
          </a:prstGeom>
          <a:noFill/>
          <a:ln w="19050">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sp>
        <p:nvSpPr>
          <p:cNvPr id="29721" name="Line 46">
            <a:extLst>
              <a:ext uri="{C183D7F6-B498-43B3-948B-1728B52AA6E4}">
                <adec:decorative xmlns:adec="http://schemas.microsoft.com/office/drawing/2017/decorative" val="1"/>
              </a:ext>
            </a:extLst>
          </p:cNvPr>
          <p:cNvSpPr>
            <a:spLocks noChangeAspect="1" noChangeShapeType="1"/>
          </p:cNvSpPr>
          <p:nvPr/>
        </p:nvSpPr>
        <p:spPr bwMode="auto">
          <a:xfrm>
            <a:off x="4661307" y="2928512"/>
            <a:ext cx="0" cy="204661"/>
          </a:xfrm>
          <a:prstGeom prst="line">
            <a:avLst/>
          </a:prstGeom>
          <a:noFill/>
          <a:ln w="28575">
            <a:solidFill>
              <a:schemeClr val="tx1"/>
            </a:solidFill>
            <a:round/>
            <a:headEnd/>
            <a:tailEnd type="triangle" w="med" len="med"/>
          </a:ln>
        </p:spPr>
        <p:txBody>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sp>
        <p:nvSpPr>
          <p:cNvPr id="29732" name="Rectangle 48">
            <a:extLst>
              <a:ext uri="{C183D7F6-B498-43B3-948B-1728B52AA6E4}">
                <adec:decorative xmlns:adec="http://schemas.microsoft.com/office/drawing/2017/decorative" val="1"/>
              </a:ext>
            </a:extLst>
          </p:cNvPr>
          <p:cNvSpPr>
            <a:spLocks noChangeArrowheads="1"/>
          </p:cNvSpPr>
          <p:nvPr/>
        </p:nvSpPr>
        <p:spPr bwMode="auto">
          <a:xfrm>
            <a:off x="3922111" y="4549053"/>
            <a:ext cx="1428906" cy="535840"/>
          </a:xfrm>
          <a:prstGeom prst="rect">
            <a:avLst/>
          </a:prstGeom>
          <a:noFill/>
          <a:ln w="19050">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sp>
        <p:nvSpPr>
          <p:cNvPr id="29725" name="Text Box 54"/>
          <p:cNvSpPr txBox="1">
            <a:spLocks noChangeAspect="1" noChangeArrowheads="1"/>
          </p:cNvSpPr>
          <p:nvPr/>
        </p:nvSpPr>
        <p:spPr bwMode="auto">
          <a:xfrm>
            <a:off x="3946854" y="3826167"/>
            <a:ext cx="1518212" cy="535839"/>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ct val="50000"/>
              </a:spcBef>
            </a:pPr>
            <a:r>
              <a:rPr lang="en-US" sz="1406">
                <a:latin typeface="Arial Unicode MS" pitchFamily="34" charset="-128"/>
              </a:rPr>
              <a:t>Determine next operation</a:t>
            </a:r>
          </a:p>
        </p:txBody>
      </p:sp>
      <p:sp>
        <p:nvSpPr>
          <p:cNvPr id="29728" name="Line 57">
            <a:extLst>
              <a:ext uri="{C183D7F6-B498-43B3-948B-1728B52AA6E4}">
                <adec:decorative xmlns:adec="http://schemas.microsoft.com/office/drawing/2017/decorative" val="1"/>
              </a:ext>
            </a:extLst>
          </p:cNvPr>
          <p:cNvSpPr>
            <a:spLocks noChangeAspect="1" noChangeShapeType="1"/>
          </p:cNvSpPr>
          <p:nvPr/>
        </p:nvSpPr>
        <p:spPr bwMode="auto">
          <a:xfrm>
            <a:off x="4661307" y="4322066"/>
            <a:ext cx="0" cy="204661"/>
          </a:xfrm>
          <a:prstGeom prst="line">
            <a:avLst/>
          </a:prstGeom>
          <a:noFill/>
          <a:ln w="28575">
            <a:solidFill>
              <a:schemeClr val="tx1"/>
            </a:solidFill>
            <a:round/>
            <a:headEnd/>
            <a:tailEnd type="triangle" w="med" len="med"/>
          </a:ln>
        </p:spPr>
        <p:txBody>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cxnSp>
        <p:nvCxnSpPr>
          <p:cNvPr id="5" name="Straight Arrow Connector 4">
            <a:extLst>
              <a:ext uri="{C183D7F6-B498-43B3-948B-1728B52AA6E4}">
                <adec:decorative xmlns:adec="http://schemas.microsoft.com/office/drawing/2017/decorative" val="1"/>
              </a:ext>
            </a:extLst>
          </p:cNvPr>
          <p:cNvCxnSpPr>
            <a:endCxn id="29738" idx="1"/>
          </p:cNvCxnSpPr>
          <p:nvPr/>
        </p:nvCxnSpPr>
        <p:spPr>
          <a:xfrm>
            <a:off x="3655042" y="1901486"/>
            <a:ext cx="291812" cy="0"/>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C183D7F6-B498-43B3-948B-1728B52AA6E4}">
                <adec:decorative xmlns:adec="http://schemas.microsoft.com/office/drawing/2017/decorative" val="1"/>
              </a:ext>
            </a:extLst>
          </p:cNvPr>
          <p:cNvCxnSpPr>
            <a:cxnSpLocks/>
          </p:cNvCxnSpPr>
          <p:nvPr/>
        </p:nvCxnSpPr>
        <p:spPr>
          <a:xfrm>
            <a:off x="3655042" y="1901487"/>
            <a:ext cx="0" cy="34292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C183D7F6-B498-43B3-948B-1728B52AA6E4}">
                <adec:decorative xmlns:adec="http://schemas.microsoft.com/office/drawing/2017/decorative" val="1"/>
              </a:ext>
            </a:extLst>
          </p:cNvPr>
          <p:cNvCxnSpPr/>
          <p:nvPr/>
        </p:nvCxnSpPr>
        <p:spPr>
          <a:xfrm>
            <a:off x="4636563" y="5092056"/>
            <a:ext cx="0" cy="2387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flipH="1">
            <a:off x="3655042" y="5330765"/>
            <a:ext cx="98152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B78AC4E-9D39-79D5-4A39-76103BD2A906}"/>
              </a:ext>
            </a:extLst>
          </p:cNvPr>
          <p:cNvSpPr txBox="1"/>
          <p:nvPr/>
        </p:nvSpPr>
        <p:spPr>
          <a:xfrm>
            <a:off x="3977724" y="4568836"/>
            <a:ext cx="1298753" cy="523220"/>
          </a:xfrm>
          <a:prstGeom prst="rect">
            <a:avLst/>
          </a:prstGeom>
          <a:noFill/>
        </p:spPr>
        <p:txBody>
          <a:bodyPr wrap="none" rtlCol="0">
            <a:spAutoFit/>
          </a:bodyPr>
          <a:lstStyle/>
          <a:p>
            <a:r>
              <a:rPr lang="en-US" sz="1400" b="1" err="1">
                <a:latin typeface="Arial Unicode MS" panose="020B0604020202020204" pitchFamily="34" charset="-128"/>
                <a:ea typeface="Arial Unicode MS" panose="020B0604020202020204" pitchFamily="34" charset="-128"/>
                <a:cs typeface="Arial Unicode MS" panose="020B0604020202020204" pitchFamily="34" charset="-128"/>
              </a:rPr>
              <a:t>IFP</a:t>
            </a:r>
            <a:r>
              <a:rPr lang="en-US" sz="1400" b="1">
                <a:latin typeface="Arial Unicode MS" panose="020B0604020202020204" pitchFamily="34" charset="-128"/>
                <a:ea typeface="Arial Unicode MS" panose="020B0604020202020204" pitchFamily="34" charset="-128"/>
                <a:cs typeface="Arial Unicode MS" panose="020B0604020202020204" pitchFamily="34" charset="-128"/>
              </a:rPr>
              <a:t>; </a:t>
            </a:r>
            <a:br>
              <a:rPr lang="en-US" sz="1400" b="1">
                <a:latin typeface="Arial Unicode MS" panose="020B0604020202020204" pitchFamily="34" charset="-128"/>
                <a:ea typeface="Arial Unicode MS" panose="020B0604020202020204" pitchFamily="34" charset="-128"/>
                <a:cs typeface="Arial Unicode MS" panose="020B0604020202020204" pitchFamily="34" charset="-128"/>
              </a:rPr>
            </a:br>
            <a:r>
              <a:rPr lang="en-US" sz="1400" b="1">
                <a:latin typeface="Arial Unicode MS" panose="020B0604020202020204" pitchFamily="34" charset="-128"/>
                <a:ea typeface="Arial Unicode MS" panose="020B0604020202020204" pitchFamily="34" charset="-128"/>
                <a:cs typeface="Arial Unicode MS" panose="020B0604020202020204" pitchFamily="34" charset="-128"/>
              </a:rPr>
              <a:t>PC ← IR[</a:t>
            </a:r>
            <a:r>
              <a:rPr lang="en-US" sz="1400" b="1" err="1">
                <a:latin typeface="Arial Unicode MS" panose="020B0604020202020204" pitchFamily="34" charset="-128"/>
                <a:ea typeface="Arial Unicode MS" panose="020B0604020202020204" pitchFamily="34" charset="-128"/>
                <a:cs typeface="Arial Unicode MS" panose="020B0604020202020204" pitchFamily="34" charset="-128"/>
              </a:rPr>
              <a:t>addr</a:t>
            </a:r>
            <a:r>
              <a:rPr lang="en-US" sz="1400" b="1">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 name="TextBox 5">
            <a:extLst>
              <a:ext uri="{FF2B5EF4-FFF2-40B4-BE49-F238E27FC236}">
                <a16:creationId xmlns:a16="http://schemas.microsoft.com/office/drawing/2014/main" id="{1F66B5B2-571A-B44C-BACC-1A733F171D78}"/>
              </a:ext>
            </a:extLst>
          </p:cNvPr>
          <p:cNvSpPr txBox="1"/>
          <p:nvPr/>
        </p:nvSpPr>
        <p:spPr>
          <a:xfrm>
            <a:off x="4101930" y="2521182"/>
            <a:ext cx="1116011" cy="307777"/>
          </a:xfrm>
          <a:prstGeom prst="rect">
            <a:avLst/>
          </a:prstGeom>
          <a:noFill/>
        </p:spPr>
        <p:txBody>
          <a:bodyPr wrap="none" rtlCol="0">
            <a:spAutoFit/>
          </a:bodyPr>
          <a:lstStyle/>
          <a:p>
            <a:r>
              <a:rPr lang="en-US" sz="1400" b="1">
                <a:latin typeface="Arial Unicode MS" panose="020B0604020202020204" pitchFamily="34" charset="-128"/>
                <a:ea typeface="Arial Unicode MS" panose="020B0604020202020204" pitchFamily="34" charset="-128"/>
                <a:cs typeface="Arial Unicode MS" panose="020B0604020202020204" pitchFamily="34" charset="-128"/>
              </a:rPr>
              <a:t>PC ← PC+1</a:t>
            </a:r>
          </a:p>
        </p:txBody>
      </p:sp>
      <p:sp>
        <p:nvSpPr>
          <p:cNvPr id="7" name="TextBox 6">
            <a:extLst>
              <a:ext uri="{FF2B5EF4-FFF2-40B4-BE49-F238E27FC236}">
                <a16:creationId xmlns:a16="http://schemas.microsoft.com/office/drawing/2014/main" id="{717FD6D4-955E-B8C0-04C7-670CCDA5ECBF}"/>
              </a:ext>
            </a:extLst>
          </p:cNvPr>
          <p:cNvSpPr txBox="1"/>
          <p:nvPr/>
        </p:nvSpPr>
        <p:spPr>
          <a:xfrm>
            <a:off x="4205662" y="3297176"/>
            <a:ext cx="1000595" cy="307777"/>
          </a:xfrm>
          <a:prstGeom prst="rect">
            <a:avLst/>
          </a:prstGeom>
          <a:noFill/>
        </p:spPr>
        <p:txBody>
          <a:bodyPr wrap="none" rtlCol="0">
            <a:spAutoFit/>
          </a:bodyPr>
          <a:lstStyle/>
          <a:p>
            <a:r>
              <a:rPr lang="en-US" sz="1400" b="1">
                <a:latin typeface="Arial Unicode MS" panose="020B0604020202020204" pitchFamily="34" charset="-128"/>
                <a:ea typeface="Arial Unicode MS" panose="020B0604020202020204" pitchFamily="34" charset="-128"/>
                <a:cs typeface="Arial Unicode MS" panose="020B0604020202020204" pitchFamily="34" charset="-128"/>
              </a:rPr>
              <a:t>IR ← </a:t>
            </a:r>
            <a:r>
              <a:rPr lang="en-US" sz="1400" b="1" err="1">
                <a:latin typeface="Arial Unicode MS" panose="020B0604020202020204" pitchFamily="34" charset="-128"/>
                <a:ea typeface="Arial Unicode MS" panose="020B0604020202020204" pitchFamily="34" charset="-128"/>
                <a:cs typeface="Arial Unicode MS" panose="020B0604020202020204" pitchFamily="34" charset="-128"/>
              </a:rPr>
              <a:t>MDR</a:t>
            </a:r>
            <a:endParaRPr lang="en-US" sz="1400" b="1">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Line 57">
            <a:extLst>
              <a:ext uri="{FF2B5EF4-FFF2-40B4-BE49-F238E27FC236}">
                <a16:creationId xmlns:a16="http://schemas.microsoft.com/office/drawing/2014/main" id="{7285905C-E0D2-F40A-45FD-7E840231CEBF}"/>
              </a:ext>
              <a:ext uri="{C183D7F6-B498-43B3-948B-1728B52AA6E4}">
                <adec:decorative xmlns:adec="http://schemas.microsoft.com/office/drawing/2017/decorative" val="1"/>
              </a:ext>
            </a:extLst>
          </p:cNvPr>
          <p:cNvSpPr>
            <a:spLocks noChangeAspect="1" noChangeShapeType="1"/>
          </p:cNvSpPr>
          <p:nvPr/>
        </p:nvSpPr>
        <p:spPr bwMode="auto">
          <a:xfrm>
            <a:off x="4636563" y="3687616"/>
            <a:ext cx="0" cy="204661"/>
          </a:xfrm>
          <a:prstGeom prst="line">
            <a:avLst/>
          </a:prstGeom>
          <a:noFill/>
          <a:ln w="28575">
            <a:solidFill>
              <a:schemeClr val="tx1"/>
            </a:solidFill>
            <a:round/>
            <a:headEnd/>
            <a:tailEnd type="triangle" w="med" len="med"/>
          </a:ln>
        </p:spPr>
        <p:txBody>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sp>
        <p:nvSpPr>
          <p:cNvPr id="13" name="TextBox 12">
            <a:extLst>
              <a:ext uri="{FF2B5EF4-FFF2-40B4-BE49-F238E27FC236}">
                <a16:creationId xmlns:a16="http://schemas.microsoft.com/office/drawing/2014/main" id="{3751A153-5DC4-9DF2-7289-7EE246116C1E}"/>
              </a:ext>
            </a:extLst>
          </p:cNvPr>
          <p:cNvSpPr txBox="1"/>
          <p:nvPr/>
        </p:nvSpPr>
        <p:spPr>
          <a:xfrm>
            <a:off x="5667572" y="4207730"/>
            <a:ext cx="3171628" cy="1477328"/>
          </a:xfrm>
          <a:prstGeom prst="rect">
            <a:avLst/>
          </a:prstGeom>
          <a:noFill/>
        </p:spPr>
        <p:txBody>
          <a:bodyPr wrap="square" rtlCol="0">
            <a:spAutoFit/>
          </a:bodyPr>
          <a:lstStyle/>
          <a:p>
            <a:r>
              <a:rPr lang="en-US" err="1"/>
              <a:t>IFP</a:t>
            </a:r>
            <a:r>
              <a:rPr lang="en-US"/>
              <a:t> tests the P (positive) flag; the branch is only taken if P is true.  Branch on zero is similar. Unconditional branch omits the test.</a:t>
            </a:r>
          </a:p>
        </p:txBody>
      </p:sp>
    </p:spTree>
    <p:extLst>
      <p:ext uri="{BB962C8B-B14F-4D97-AF65-F5344CB8AC3E}">
        <p14:creationId xmlns:p14="http://schemas.microsoft.com/office/powerpoint/2010/main" val="3893224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a:t>Parallel Buses</a:t>
            </a:r>
          </a:p>
        </p:txBody>
      </p:sp>
      <p:sp>
        <p:nvSpPr>
          <p:cNvPr id="34819" name="Content Placeholder 2"/>
          <p:cNvSpPr>
            <a:spLocks noGrp="1"/>
          </p:cNvSpPr>
          <p:nvPr>
            <p:ph idx="1"/>
          </p:nvPr>
        </p:nvSpPr>
        <p:spPr>
          <a:xfrm>
            <a:off x="713432" y="1553562"/>
            <a:ext cx="8074687" cy="4635094"/>
          </a:xfrm>
        </p:spPr>
        <p:txBody>
          <a:bodyPr>
            <a:normAutofit lnSpcReduction="10000"/>
          </a:bodyPr>
          <a:lstStyle/>
          <a:p>
            <a:pPr>
              <a:spcBef>
                <a:spcPts val="0"/>
              </a:spcBef>
            </a:pPr>
            <a:r>
              <a:rPr lang="en-US" altLang="en-US" sz="2900"/>
              <a:t>High throughput because all bits of a word are transmitted simultaneously.</a:t>
            </a:r>
          </a:p>
          <a:p>
            <a:pPr>
              <a:spcBef>
                <a:spcPts val="0"/>
              </a:spcBef>
            </a:pPr>
            <a:r>
              <a:rPr lang="en-US" altLang="en-US" sz="2900"/>
              <a:t>Expensive and require physical space</a:t>
            </a:r>
          </a:p>
          <a:p>
            <a:pPr>
              <a:spcBef>
                <a:spcPts val="0"/>
              </a:spcBef>
            </a:pPr>
            <a:r>
              <a:rPr lang="en-US" altLang="en-US" sz="2900"/>
              <a:t>Subject to electrical interference, which limits their speed and length.</a:t>
            </a:r>
          </a:p>
          <a:p>
            <a:pPr>
              <a:spcBef>
                <a:spcPts val="0"/>
              </a:spcBef>
            </a:pPr>
            <a:r>
              <a:rPr lang="en-US" altLang="en-US" sz="2900"/>
              <a:t>“Bus skew” is the condition that bits on some of the lines arrive before bits on other lines.</a:t>
            </a:r>
          </a:p>
          <a:p>
            <a:pPr>
              <a:spcBef>
                <a:spcPts val="0"/>
              </a:spcBef>
            </a:pPr>
            <a:r>
              <a:rPr lang="en-US" altLang="en-US" sz="2900"/>
              <a:t>If bus skew exceeds one bit time, data are corrupted!</a:t>
            </a:r>
          </a:p>
          <a:p>
            <a:pPr>
              <a:spcBef>
                <a:spcPts val="0"/>
              </a:spcBef>
            </a:pPr>
            <a:r>
              <a:rPr lang="en-US" altLang="en-US" sz="2900"/>
              <a:t>Generally used for short distances such as CPU buses and on computer motherboards.</a:t>
            </a:r>
          </a:p>
        </p:txBody>
      </p:sp>
      <p:sp>
        <p:nvSpPr>
          <p:cNvPr id="34821"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34" indent="-285706" eaLnBrk="0" hangingPunct="0">
              <a:defRPr>
                <a:solidFill>
                  <a:schemeClr val="tx1"/>
                </a:solidFill>
                <a:latin typeface="Arial" charset="0"/>
              </a:defRPr>
            </a:lvl2pPr>
            <a:lvl3pPr marL="1142822" indent="-228564" eaLnBrk="0" hangingPunct="0">
              <a:defRPr>
                <a:solidFill>
                  <a:schemeClr val="tx1"/>
                </a:solidFill>
                <a:latin typeface="Arial" charset="0"/>
              </a:defRPr>
            </a:lvl3pPr>
            <a:lvl4pPr marL="1599951" indent="-228564" eaLnBrk="0" hangingPunct="0">
              <a:defRPr>
                <a:solidFill>
                  <a:schemeClr val="tx1"/>
                </a:solidFill>
                <a:latin typeface="Arial" charset="0"/>
              </a:defRPr>
            </a:lvl4pPr>
            <a:lvl5pPr marL="2057081" indent="-228564" eaLnBrk="0" hangingPunct="0">
              <a:defRPr>
                <a:solidFill>
                  <a:schemeClr val="tx1"/>
                </a:solidFill>
                <a:latin typeface="Arial" charset="0"/>
              </a:defRPr>
            </a:lvl5pPr>
            <a:lvl6pPr marL="2514209" indent="-228564" eaLnBrk="0" fontAlgn="base" hangingPunct="0">
              <a:spcBef>
                <a:spcPct val="0"/>
              </a:spcBef>
              <a:spcAft>
                <a:spcPct val="0"/>
              </a:spcAft>
              <a:defRPr>
                <a:solidFill>
                  <a:schemeClr val="tx1"/>
                </a:solidFill>
                <a:latin typeface="Arial" charset="0"/>
              </a:defRPr>
            </a:lvl6pPr>
            <a:lvl7pPr marL="2971339" indent="-228564" eaLnBrk="0" fontAlgn="base" hangingPunct="0">
              <a:spcBef>
                <a:spcPct val="0"/>
              </a:spcBef>
              <a:spcAft>
                <a:spcPct val="0"/>
              </a:spcAft>
              <a:defRPr>
                <a:solidFill>
                  <a:schemeClr val="tx1"/>
                </a:solidFill>
                <a:latin typeface="Arial" charset="0"/>
              </a:defRPr>
            </a:lvl7pPr>
            <a:lvl8pPr marL="3428467" indent="-228564" eaLnBrk="0" fontAlgn="base" hangingPunct="0">
              <a:spcBef>
                <a:spcPct val="0"/>
              </a:spcBef>
              <a:spcAft>
                <a:spcPct val="0"/>
              </a:spcAft>
              <a:defRPr>
                <a:solidFill>
                  <a:schemeClr val="tx1"/>
                </a:solidFill>
                <a:latin typeface="Arial" charset="0"/>
              </a:defRPr>
            </a:lvl8pPr>
            <a:lvl9pPr marL="3885596" indent="-228564" eaLnBrk="0" fontAlgn="base" hangingPunct="0">
              <a:spcBef>
                <a:spcPct val="0"/>
              </a:spcBef>
              <a:spcAft>
                <a:spcPct val="0"/>
              </a:spcAft>
              <a:defRPr>
                <a:solidFill>
                  <a:schemeClr val="tx1"/>
                </a:solidFill>
                <a:latin typeface="Arial" charset="0"/>
              </a:defRPr>
            </a:lvl9pPr>
          </a:lstStyle>
          <a:p>
            <a:pPr eaLnBrk="1" hangingPunct="1"/>
            <a:fld id="{71ACEC34-C473-482D-9A01-B25864EF4EF8}" type="slidenum">
              <a:rPr lang="en-US" altLang="en-US" smtClean="0"/>
              <a:pPr eaLnBrk="1" hangingPunct="1"/>
              <a:t>40</a:t>
            </a:fld>
            <a:endParaRPr lang="en-US" altLang="en-US"/>
          </a:p>
        </p:txBody>
      </p:sp>
    </p:spTree>
    <p:extLst>
      <p:ext uri="{BB962C8B-B14F-4D97-AF65-F5344CB8AC3E}">
        <p14:creationId xmlns:p14="http://schemas.microsoft.com/office/powerpoint/2010/main" val="425579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Effect transition="in" filter="fade">
                                      <p:cBhvr>
                                        <p:cTn id="7" dur="500"/>
                                        <p:tgtEl>
                                          <p:spTgt spid="3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19">
                                            <p:txEl>
                                              <p:pRg st="2" end="2"/>
                                            </p:txEl>
                                          </p:spTgt>
                                        </p:tgtEl>
                                        <p:attrNameLst>
                                          <p:attrName>style.visibility</p:attrName>
                                        </p:attrNameLst>
                                      </p:cBhvr>
                                      <p:to>
                                        <p:strVal val="visible"/>
                                      </p:to>
                                    </p:set>
                                    <p:animEffect transition="in" filter="fade">
                                      <p:cBhvr>
                                        <p:cTn id="12" dur="500"/>
                                        <p:tgtEl>
                                          <p:spTgt spid="3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819">
                                            <p:txEl>
                                              <p:pRg st="3" end="3"/>
                                            </p:txEl>
                                          </p:spTgt>
                                        </p:tgtEl>
                                        <p:attrNameLst>
                                          <p:attrName>style.visibility</p:attrName>
                                        </p:attrNameLst>
                                      </p:cBhvr>
                                      <p:to>
                                        <p:strVal val="visible"/>
                                      </p:to>
                                    </p:set>
                                    <p:animEffect transition="in" filter="fade">
                                      <p:cBhvr>
                                        <p:cTn id="17" dur="500"/>
                                        <p:tgtEl>
                                          <p:spTgt spid="348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819">
                                            <p:txEl>
                                              <p:pRg st="4" end="4"/>
                                            </p:txEl>
                                          </p:spTgt>
                                        </p:tgtEl>
                                        <p:attrNameLst>
                                          <p:attrName>style.visibility</p:attrName>
                                        </p:attrNameLst>
                                      </p:cBhvr>
                                      <p:to>
                                        <p:strVal val="visible"/>
                                      </p:to>
                                    </p:set>
                                    <p:animEffect transition="in" filter="fade">
                                      <p:cBhvr>
                                        <p:cTn id="22" dur="500"/>
                                        <p:tgtEl>
                                          <p:spTgt spid="348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819">
                                            <p:txEl>
                                              <p:pRg st="5" end="5"/>
                                            </p:txEl>
                                          </p:spTgt>
                                        </p:tgtEl>
                                        <p:attrNameLst>
                                          <p:attrName>style.visibility</p:attrName>
                                        </p:attrNameLst>
                                      </p:cBhvr>
                                      <p:to>
                                        <p:strVal val="visible"/>
                                      </p:to>
                                    </p:set>
                                    <p:animEffect transition="in" filter="fade">
                                      <p:cBhvr>
                                        <p:cTn id="27" dur="500"/>
                                        <p:tgtEl>
                                          <p:spTgt spid="3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a:t>Serial Buses</a:t>
            </a:r>
          </a:p>
        </p:txBody>
      </p:sp>
      <p:sp>
        <p:nvSpPr>
          <p:cNvPr id="34819" name="Content Placeholder 2"/>
          <p:cNvSpPr>
            <a:spLocks noGrp="1"/>
          </p:cNvSpPr>
          <p:nvPr>
            <p:ph idx="1"/>
          </p:nvPr>
        </p:nvSpPr>
        <p:spPr>
          <a:xfrm>
            <a:off x="809897" y="1553562"/>
            <a:ext cx="7876904" cy="4456481"/>
          </a:xfrm>
        </p:spPr>
        <p:txBody>
          <a:bodyPr>
            <a:normAutofit/>
          </a:bodyPr>
          <a:lstStyle/>
          <a:p>
            <a:pPr>
              <a:spcBef>
                <a:spcPts val="0"/>
              </a:spcBef>
            </a:pPr>
            <a:r>
              <a:rPr lang="en-US" altLang="en-US"/>
              <a:t>One bit transmitted at a time; so, no skew</a:t>
            </a:r>
          </a:p>
          <a:p>
            <a:pPr>
              <a:spcBef>
                <a:spcPts val="0"/>
              </a:spcBef>
            </a:pPr>
            <a:r>
              <a:rPr lang="en-US" altLang="en-US"/>
              <a:t>Single data line pair and a few control lines.</a:t>
            </a:r>
          </a:p>
          <a:p>
            <a:pPr>
              <a:spcBef>
                <a:spcPts val="0"/>
              </a:spcBef>
            </a:pPr>
            <a:r>
              <a:rPr lang="en-US" altLang="en-US"/>
              <a:t>For many applications, throughput is higher than for parallel because of the lack of electrical interference and absence of skew.</a:t>
            </a:r>
          </a:p>
          <a:p>
            <a:pPr>
              <a:spcBef>
                <a:spcPts val="0"/>
              </a:spcBef>
            </a:pPr>
            <a:r>
              <a:rPr lang="en-US" altLang="en-US"/>
              <a:t>Consider USB (Universal Serial Bus) and SATA (Serial ATA disk attachment).</a:t>
            </a:r>
          </a:p>
        </p:txBody>
      </p:sp>
      <p:sp>
        <p:nvSpPr>
          <p:cNvPr id="34821"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34" indent="-285706" eaLnBrk="0" hangingPunct="0">
              <a:defRPr>
                <a:solidFill>
                  <a:schemeClr val="tx1"/>
                </a:solidFill>
                <a:latin typeface="Arial" charset="0"/>
              </a:defRPr>
            </a:lvl2pPr>
            <a:lvl3pPr marL="1142822" indent="-228564" eaLnBrk="0" hangingPunct="0">
              <a:defRPr>
                <a:solidFill>
                  <a:schemeClr val="tx1"/>
                </a:solidFill>
                <a:latin typeface="Arial" charset="0"/>
              </a:defRPr>
            </a:lvl3pPr>
            <a:lvl4pPr marL="1599951" indent="-228564" eaLnBrk="0" hangingPunct="0">
              <a:defRPr>
                <a:solidFill>
                  <a:schemeClr val="tx1"/>
                </a:solidFill>
                <a:latin typeface="Arial" charset="0"/>
              </a:defRPr>
            </a:lvl4pPr>
            <a:lvl5pPr marL="2057081" indent="-228564" eaLnBrk="0" hangingPunct="0">
              <a:defRPr>
                <a:solidFill>
                  <a:schemeClr val="tx1"/>
                </a:solidFill>
                <a:latin typeface="Arial" charset="0"/>
              </a:defRPr>
            </a:lvl5pPr>
            <a:lvl6pPr marL="2514209" indent="-228564" eaLnBrk="0" fontAlgn="base" hangingPunct="0">
              <a:spcBef>
                <a:spcPct val="0"/>
              </a:spcBef>
              <a:spcAft>
                <a:spcPct val="0"/>
              </a:spcAft>
              <a:defRPr>
                <a:solidFill>
                  <a:schemeClr val="tx1"/>
                </a:solidFill>
                <a:latin typeface="Arial" charset="0"/>
              </a:defRPr>
            </a:lvl6pPr>
            <a:lvl7pPr marL="2971339" indent="-228564" eaLnBrk="0" fontAlgn="base" hangingPunct="0">
              <a:spcBef>
                <a:spcPct val="0"/>
              </a:spcBef>
              <a:spcAft>
                <a:spcPct val="0"/>
              </a:spcAft>
              <a:defRPr>
                <a:solidFill>
                  <a:schemeClr val="tx1"/>
                </a:solidFill>
                <a:latin typeface="Arial" charset="0"/>
              </a:defRPr>
            </a:lvl7pPr>
            <a:lvl8pPr marL="3428467" indent="-228564" eaLnBrk="0" fontAlgn="base" hangingPunct="0">
              <a:spcBef>
                <a:spcPct val="0"/>
              </a:spcBef>
              <a:spcAft>
                <a:spcPct val="0"/>
              </a:spcAft>
              <a:defRPr>
                <a:solidFill>
                  <a:schemeClr val="tx1"/>
                </a:solidFill>
                <a:latin typeface="Arial" charset="0"/>
              </a:defRPr>
            </a:lvl8pPr>
            <a:lvl9pPr marL="3885596" indent="-228564" eaLnBrk="0" fontAlgn="base" hangingPunct="0">
              <a:spcBef>
                <a:spcPct val="0"/>
              </a:spcBef>
              <a:spcAft>
                <a:spcPct val="0"/>
              </a:spcAft>
              <a:defRPr>
                <a:solidFill>
                  <a:schemeClr val="tx1"/>
                </a:solidFill>
                <a:latin typeface="Arial" charset="0"/>
              </a:defRPr>
            </a:lvl9pPr>
          </a:lstStyle>
          <a:p>
            <a:pPr eaLnBrk="1" hangingPunct="1"/>
            <a:fld id="{71ACEC34-C473-482D-9A01-B25864EF4EF8}" type="slidenum">
              <a:rPr lang="en-US" altLang="en-US" smtClean="0">
                <a:latin typeface="+mn-lt"/>
              </a:rPr>
              <a:pPr eaLnBrk="1" hangingPunct="1"/>
              <a:t>41</a:t>
            </a:fld>
            <a:endParaRPr lang="en-US" altLang="en-US">
              <a:latin typeface="+mn-lt"/>
            </a:endParaRPr>
          </a:p>
        </p:txBody>
      </p:sp>
    </p:spTree>
    <p:extLst>
      <p:ext uri="{BB962C8B-B14F-4D97-AF65-F5344CB8AC3E}">
        <p14:creationId xmlns:p14="http://schemas.microsoft.com/office/powerpoint/2010/main" val="408980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Effect transition="in" filter="fade">
                                      <p:cBhvr>
                                        <p:cTn id="7" dur="500"/>
                                        <p:tgtEl>
                                          <p:spTgt spid="3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19">
                                            <p:txEl>
                                              <p:pRg st="2" end="2"/>
                                            </p:txEl>
                                          </p:spTgt>
                                        </p:tgtEl>
                                        <p:attrNameLst>
                                          <p:attrName>style.visibility</p:attrName>
                                        </p:attrNameLst>
                                      </p:cBhvr>
                                      <p:to>
                                        <p:strVal val="visible"/>
                                      </p:to>
                                    </p:set>
                                    <p:animEffect transition="in" filter="fade">
                                      <p:cBhvr>
                                        <p:cTn id="12" dur="500"/>
                                        <p:tgtEl>
                                          <p:spTgt spid="3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819">
                                            <p:txEl>
                                              <p:pRg st="3" end="3"/>
                                            </p:txEl>
                                          </p:spTgt>
                                        </p:tgtEl>
                                        <p:attrNameLst>
                                          <p:attrName>style.visibility</p:attrName>
                                        </p:attrNameLst>
                                      </p:cBhvr>
                                      <p:to>
                                        <p:strVal val="visible"/>
                                      </p:to>
                                    </p:set>
                                    <p:animEffect transition="in" filter="fade">
                                      <p:cBhvr>
                                        <p:cTn id="17" dur="500"/>
                                        <p:tgtEl>
                                          <p:spTgt spid="348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PCI Express (</a:t>
            </a:r>
            <a:r>
              <a:rPr lang="en-US" err="1"/>
              <a:t>PCIe</a:t>
            </a:r>
            <a:r>
              <a:rPr lang="en-US"/>
              <a:t>)</a:t>
            </a:r>
          </a:p>
        </p:txBody>
      </p:sp>
      <p:sp>
        <p:nvSpPr>
          <p:cNvPr id="3" name="Content Placeholder 2"/>
          <p:cNvSpPr>
            <a:spLocks noGrp="1"/>
          </p:cNvSpPr>
          <p:nvPr>
            <p:ph idx="1"/>
          </p:nvPr>
        </p:nvSpPr>
        <p:spPr/>
        <p:txBody>
          <a:bodyPr>
            <a:normAutofit fontScale="92500"/>
          </a:bodyPr>
          <a:lstStyle/>
          <a:p>
            <a:r>
              <a:rPr lang="en-US"/>
              <a:t>A serial/parallel computer expansion (internal) bus</a:t>
            </a:r>
          </a:p>
          <a:p>
            <a:r>
              <a:rPr lang="en-US"/>
              <a:t>Full duplex operation over two simplex paths, one each direction.</a:t>
            </a:r>
          </a:p>
          <a:p>
            <a:r>
              <a:rPr lang="en-US"/>
              <a:t>Each pair is a “lane.”</a:t>
            </a:r>
          </a:p>
          <a:p>
            <a:r>
              <a:rPr lang="en-US"/>
              <a:t>A “link” may be </a:t>
            </a:r>
            <a:br>
              <a:rPr lang="en-US"/>
            </a:br>
            <a:r>
              <a:rPr lang="en-US"/>
              <a:t>one to 32 lanes.</a:t>
            </a:r>
          </a:p>
          <a:p>
            <a:r>
              <a:rPr lang="en-US"/>
              <a:t>Lanes transmit byte</a:t>
            </a:r>
            <a:br>
              <a:rPr lang="en-US"/>
            </a:br>
            <a:r>
              <a:rPr lang="en-US"/>
              <a:t>streams</a:t>
            </a:r>
          </a:p>
        </p:txBody>
      </p:sp>
      <p:sp>
        <p:nvSpPr>
          <p:cNvPr id="4" name="Slide Number Placeholder 3"/>
          <p:cNvSpPr>
            <a:spLocks noGrp="1"/>
          </p:cNvSpPr>
          <p:nvPr>
            <p:ph type="sldNum" sz="quarter" idx="12"/>
          </p:nvPr>
        </p:nvSpPr>
        <p:spPr>
          <a:xfrm>
            <a:off x="6553200" y="6465422"/>
            <a:ext cx="2133600" cy="365126"/>
          </a:xfrm>
        </p:spPr>
        <p:txBody>
          <a:bodyPr/>
          <a:lstStyle/>
          <a:p>
            <a:fld id="{39C18E86-6B57-4714-A392-760938976BF2}" type="slidenum">
              <a:rPr lang="en-US" smtClean="0"/>
              <a:pPr/>
              <a:t>42</a:t>
            </a:fld>
            <a:endParaRPr lang="en-US"/>
          </a:p>
        </p:txBody>
      </p:sp>
      <p:pic>
        <p:nvPicPr>
          <p:cNvPr id="25602" name="Picture 2" descr="A diagram showing two devices connected by PCI Express. There are three lanes shown by double-headed arrows.  Within one lane, the signal wires are explicitly shown. two single-headed arrows in that lane show that transmission is full duplex; that is, data can flow in both directions simultaneous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036808"/>
            <a:ext cx="4149950" cy="31696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hlinkClick r:id="rId3"/>
          </p:cNvPr>
          <p:cNvSpPr txBox="1"/>
          <p:nvPr/>
        </p:nvSpPr>
        <p:spPr>
          <a:xfrm>
            <a:off x="4379071" y="6206478"/>
            <a:ext cx="4533816" cy="343829"/>
          </a:xfrm>
          <a:prstGeom prst="rect">
            <a:avLst/>
          </a:prstGeom>
          <a:noFill/>
        </p:spPr>
        <p:txBody>
          <a:bodyPr wrap="square" lIns="111904" tIns="55952" rIns="111904" bIns="55952" rtlCol="0">
            <a:spAutoFit/>
          </a:bodyPr>
          <a:lstStyle/>
          <a:p>
            <a:pPr algn="r"/>
            <a:r>
              <a:rPr lang="en-US" sz="1500">
                <a:latin typeface="+mj-lt"/>
                <a:hlinkClick r:id="rId3"/>
              </a:rPr>
              <a:t>https://en.wikipedia.org/wiki/PCI_Express</a:t>
            </a:r>
            <a:endParaRPr lang="en-US" sz="1500">
              <a:latin typeface="+mj-lt"/>
            </a:endParaRPr>
          </a:p>
        </p:txBody>
      </p:sp>
    </p:spTree>
    <p:extLst>
      <p:ext uri="{BB962C8B-B14F-4D97-AF65-F5344CB8AC3E}">
        <p14:creationId xmlns:p14="http://schemas.microsoft.com/office/powerpoint/2010/main" val="283605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Point to Point vs. Multipoint</a:t>
            </a:r>
          </a:p>
        </p:txBody>
      </p:sp>
      <p:sp>
        <p:nvSpPr>
          <p:cNvPr id="4" name="Slide Number Placeholder 3"/>
          <p:cNvSpPr>
            <a:spLocks noGrp="1"/>
          </p:cNvSpPr>
          <p:nvPr>
            <p:ph type="sldNum" sz="quarter" idx="12"/>
          </p:nvPr>
        </p:nvSpPr>
        <p:spPr>
          <a:xfrm>
            <a:off x="6617985" y="6400799"/>
            <a:ext cx="2133600" cy="365125"/>
          </a:xfrm>
        </p:spPr>
        <p:txBody>
          <a:bodyPr/>
          <a:lstStyle/>
          <a:p>
            <a:fld id="{F99CA075-4F42-474B-A366-6F77DFB6D829}" type="slidenum">
              <a:rPr lang="en-US" smtClean="0"/>
              <a:pPr/>
              <a:t>43</a:t>
            </a:fld>
            <a:endParaRPr lang="en-US"/>
          </a:p>
        </p:txBody>
      </p:sp>
      <p:grpSp>
        <p:nvGrpSpPr>
          <p:cNvPr id="11" name="Group 10" descr="A point-to-point example, a CPU is connected to a device labeled PCI root complex using a fat, double-headed arrow.">
            <a:extLst>
              <a:ext uri="{FF2B5EF4-FFF2-40B4-BE49-F238E27FC236}">
                <a16:creationId xmlns:a16="http://schemas.microsoft.com/office/drawing/2014/main" id="{A315C0AD-5BC9-A6EE-EBBA-CF5EB5D05734}"/>
              </a:ext>
            </a:extLst>
          </p:cNvPr>
          <p:cNvGrpSpPr/>
          <p:nvPr/>
        </p:nvGrpSpPr>
        <p:grpSpPr>
          <a:xfrm>
            <a:off x="950225" y="1970157"/>
            <a:ext cx="2514601" cy="3527322"/>
            <a:chOff x="950225" y="1970157"/>
            <a:chExt cx="2514601" cy="3527322"/>
          </a:xfrm>
        </p:grpSpPr>
        <p:sp>
          <p:nvSpPr>
            <p:cNvPr id="5" name="Rectangle 4">
              <a:extLst>
                <a:ext uri="{FF2B5EF4-FFF2-40B4-BE49-F238E27FC236}">
                  <a16:creationId xmlns:a16="http://schemas.microsoft.com/office/drawing/2014/main" id="{4B2CBBA6-D64E-9CCB-04D8-46C7CA74C746}"/>
                </a:ext>
              </a:extLst>
            </p:cNvPr>
            <p:cNvSpPr/>
            <p:nvPr/>
          </p:nvSpPr>
          <p:spPr>
            <a:xfrm>
              <a:off x="950225" y="1970157"/>
              <a:ext cx="25146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cv</a:t>
              </a:r>
            </a:p>
          </p:txBody>
        </p:sp>
        <p:sp>
          <p:nvSpPr>
            <p:cNvPr id="6" name="Rectangle 5">
              <a:extLst>
                <a:ext uri="{FF2B5EF4-FFF2-40B4-BE49-F238E27FC236}">
                  <a16:creationId xmlns:a16="http://schemas.microsoft.com/office/drawing/2014/main" id="{71EC261D-9D8B-97F6-4FCB-74DC6B98451E}"/>
                </a:ext>
              </a:extLst>
            </p:cNvPr>
            <p:cNvSpPr/>
            <p:nvPr/>
          </p:nvSpPr>
          <p:spPr>
            <a:xfrm>
              <a:off x="950226" y="3823063"/>
              <a:ext cx="25146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2270E4C-7F5B-D4B3-DBCB-7111AFFFF0B3}"/>
                </a:ext>
              </a:extLst>
            </p:cNvPr>
            <p:cNvSpPr txBox="1"/>
            <p:nvPr/>
          </p:nvSpPr>
          <p:spPr>
            <a:xfrm>
              <a:off x="1752600" y="2291834"/>
              <a:ext cx="761747" cy="400110"/>
            </a:xfrm>
            <a:prstGeom prst="rect">
              <a:avLst/>
            </a:prstGeom>
            <a:noFill/>
          </p:spPr>
          <p:txBody>
            <a:bodyPr wrap="none" rtlCol="0">
              <a:spAutoFit/>
            </a:bodyPr>
            <a:lstStyle/>
            <a:p>
              <a:r>
                <a:rPr lang="en-US" sz="2000" b="1">
                  <a:latin typeface="+mj-lt"/>
                </a:rPr>
                <a:t>CPU</a:t>
              </a:r>
            </a:p>
          </p:txBody>
        </p:sp>
        <p:sp>
          <p:nvSpPr>
            <p:cNvPr id="8" name="TextBox 7">
              <a:extLst>
                <a:ext uri="{FF2B5EF4-FFF2-40B4-BE49-F238E27FC236}">
                  <a16:creationId xmlns:a16="http://schemas.microsoft.com/office/drawing/2014/main" id="{E4776A71-1B54-C30D-DD4F-484C94F6315A}"/>
                </a:ext>
              </a:extLst>
            </p:cNvPr>
            <p:cNvSpPr txBox="1"/>
            <p:nvPr/>
          </p:nvSpPr>
          <p:spPr>
            <a:xfrm>
              <a:off x="1375894" y="3958343"/>
              <a:ext cx="1515158" cy="707886"/>
            </a:xfrm>
            <a:prstGeom prst="rect">
              <a:avLst/>
            </a:prstGeom>
            <a:noFill/>
          </p:spPr>
          <p:txBody>
            <a:bodyPr wrap="none" rtlCol="0">
              <a:spAutoFit/>
            </a:bodyPr>
            <a:lstStyle/>
            <a:p>
              <a:r>
                <a:rPr lang="en-US" sz="2000" b="1">
                  <a:latin typeface="+mj-lt"/>
                </a:rPr>
                <a:t>PCIe Root</a:t>
              </a:r>
              <a:br>
                <a:rPr lang="en-US" sz="2000" b="1">
                  <a:latin typeface="+mj-lt"/>
                </a:rPr>
              </a:br>
              <a:r>
                <a:rPr lang="en-US" sz="2000" b="1">
                  <a:latin typeface="+mj-lt"/>
                </a:rPr>
                <a:t> Complex</a:t>
              </a:r>
            </a:p>
          </p:txBody>
        </p:sp>
        <p:sp>
          <p:nvSpPr>
            <p:cNvPr id="9" name="Arrow: Up-Down 8">
              <a:extLst>
                <a:ext uri="{FF2B5EF4-FFF2-40B4-BE49-F238E27FC236}">
                  <a16:creationId xmlns:a16="http://schemas.microsoft.com/office/drawing/2014/main" id="{1F7EBF39-8D65-FFC5-9AA1-5623A3B9EB13}"/>
                </a:ext>
              </a:extLst>
            </p:cNvPr>
            <p:cNvSpPr/>
            <p:nvPr/>
          </p:nvSpPr>
          <p:spPr>
            <a:xfrm>
              <a:off x="1993109" y="2960757"/>
              <a:ext cx="347321" cy="848768"/>
            </a:xfrm>
            <a:prstGeom prst="up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ABFDD60-A930-5FC4-FDB8-47F63F4FD46C}"/>
                </a:ext>
              </a:extLst>
            </p:cNvPr>
            <p:cNvSpPr txBox="1"/>
            <p:nvPr/>
          </p:nvSpPr>
          <p:spPr>
            <a:xfrm>
              <a:off x="1158200" y="5097369"/>
              <a:ext cx="2098651" cy="400110"/>
            </a:xfrm>
            <a:prstGeom prst="rect">
              <a:avLst/>
            </a:prstGeom>
            <a:noFill/>
          </p:spPr>
          <p:txBody>
            <a:bodyPr wrap="none" rtlCol="0">
              <a:spAutoFit/>
            </a:bodyPr>
            <a:lstStyle/>
            <a:p>
              <a:r>
                <a:rPr lang="en-US" sz="2000" b="1">
                  <a:latin typeface="+mj-lt"/>
                </a:rPr>
                <a:t>Point-to-point</a:t>
              </a:r>
            </a:p>
          </p:txBody>
        </p:sp>
      </p:grpSp>
      <p:grpSp>
        <p:nvGrpSpPr>
          <p:cNvPr id="24" name="Group 23" descr="A multipoint example. Two computers and a printed are connected by double-headed arrows to a thick line running between them. This could, perhaps, be a diagram of an Ethernet bus organization.">
            <a:extLst>
              <a:ext uri="{FF2B5EF4-FFF2-40B4-BE49-F238E27FC236}">
                <a16:creationId xmlns:a16="http://schemas.microsoft.com/office/drawing/2014/main" id="{A4646B7D-2124-0F79-0F74-2075443AA81A}"/>
              </a:ext>
            </a:extLst>
          </p:cNvPr>
          <p:cNvGrpSpPr/>
          <p:nvPr/>
        </p:nvGrpSpPr>
        <p:grpSpPr>
          <a:xfrm>
            <a:off x="4191000" y="2120537"/>
            <a:ext cx="4560585" cy="3235827"/>
            <a:chOff x="4191000" y="2120537"/>
            <a:chExt cx="4560585" cy="3235827"/>
          </a:xfrm>
        </p:grpSpPr>
        <p:grpSp>
          <p:nvGrpSpPr>
            <p:cNvPr id="23" name="Group 22">
              <a:extLst>
                <a:ext uri="{FF2B5EF4-FFF2-40B4-BE49-F238E27FC236}">
                  <a16:creationId xmlns:a16="http://schemas.microsoft.com/office/drawing/2014/main" id="{DE83A368-D09D-207A-D469-6B7FFEC649C3}"/>
                </a:ext>
              </a:extLst>
            </p:cNvPr>
            <p:cNvGrpSpPr/>
            <p:nvPr/>
          </p:nvGrpSpPr>
          <p:grpSpPr>
            <a:xfrm>
              <a:off x="4191000" y="2120537"/>
              <a:ext cx="4560585" cy="2504631"/>
              <a:chOff x="4191000" y="2120537"/>
              <a:chExt cx="4560585" cy="2504631"/>
            </a:xfrm>
          </p:grpSpPr>
          <p:sp>
            <p:nvSpPr>
              <p:cNvPr id="12" name="Rectangle 11">
                <a:extLst>
                  <a:ext uri="{FF2B5EF4-FFF2-40B4-BE49-F238E27FC236}">
                    <a16:creationId xmlns:a16="http://schemas.microsoft.com/office/drawing/2014/main" id="{9BDBA7F6-C4A5-E2E9-76AE-54805446EBE9}"/>
                  </a:ext>
                </a:extLst>
              </p:cNvPr>
              <p:cNvSpPr/>
              <p:nvPr/>
            </p:nvSpPr>
            <p:spPr>
              <a:xfrm>
                <a:off x="4572000" y="2133600"/>
                <a:ext cx="1752600" cy="8271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39A6CE9-2F60-486D-BB68-D301C33B085F}"/>
                  </a:ext>
                </a:extLst>
              </p:cNvPr>
              <p:cNvSpPr/>
              <p:nvPr/>
            </p:nvSpPr>
            <p:spPr>
              <a:xfrm>
                <a:off x="6858000" y="2120537"/>
                <a:ext cx="1752600" cy="8271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6115DB-8489-4602-B584-110335BD94E5}"/>
                  </a:ext>
                </a:extLst>
              </p:cNvPr>
              <p:cNvSpPr/>
              <p:nvPr/>
            </p:nvSpPr>
            <p:spPr>
              <a:xfrm>
                <a:off x="5630091" y="3798011"/>
                <a:ext cx="1752600" cy="8271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2CC4D2E-1C9D-56A7-6943-129DEC0C15C2}"/>
                  </a:ext>
                </a:extLst>
              </p:cNvPr>
              <p:cNvSpPr txBox="1"/>
              <p:nvPr/>
            </p:nvSpPr>
            <p:spPr>
              <a:xfrm>
                <a:off x="4674691" y="2297668"/>
                <a:ext cx="1547218" cy="400110"/>
              </a:xfrm>
              <a:prstGeom prst="rect">
                <a:avLst/>
              </a:prstGeom>
              <a:noFill/>
            </p:spPr>
            <p:txBody>
              <a:bodyPr wrap="none" rtlCol="0">
                <a:spAutoFit/>
              </a:bodyPr>
              <a:lstStyle/>
              <a:p>
                <a:r>
                  <a:rPr lang="en-US" sz="2000" b="1">
                    <a:latin typeface="+mj-lt"/>
                  </a:rPr>
                  <a:t>Computer</a:t>
                </a:r>
              </a:p>
            </p:txBody>
          </p:sp>
          <p:sp>
            <p:nvSpPr>
              <p:cNvPr id="16" name="TextBox 15">
                <a:extLst>
                  <a:ext uri="{FF2B5EF4-FFF2-40B4-BE49-F238E27FC236}">
                    <a16:creationId xmlns:a16="http://schemas.microsoft.com/office/drawing/2014/main" id="{946A2B3F-EBB3-07C1-9548-62B5A14EFCE0}"/>
                  </a:ext>
                </a:extLst>
              </p:cNvPr>
              <p:cNvSpPr txBox="1"/>
              <p:nvPr/>
            </p:nvSpPr>
            <p:spPr>
              <a:xfrm>
                <a:off x="5781867" y="4023048"/>
                <a:ext cx="1547218" cy="400110"/>
              </a:xfrm>
              <a:prstGeom prst="rect">
                <a:avLst/>
              </a:prstGeom>
              <a:noFill/>
            </p:spPr>
            <p:txBody>
              <a:bodyPr wrap="none" rtlCol="0">
                <a:spAutoFit/>
              </a:bodyPr>
              <a:lstStyle/>
              <a:p>
                <a:r>
                  <a:rPr lang="en-US" sz="2000" b="1">
                    <a:latin typeface="+mj-lt"/>
                  </a:rPr>
                  <a:t>Computer</a:t>
                </a:r>
              </a:p>
            </p:txBody>
          </p:sp>
          <p:sp>
            <p:nvSpPr>
              <p:cNvPr id="17" name="TextBox 16">
                <a:extLst>
                  <a:ext uri="{FF2B5EF4-FFF2-40B4-BE49-F238E27FC236}">
                    <a16:creationId xmlns:a16="http://schemas.microsoft.com/office/drawing/2014/main" id="{EC923D66-07B1-B9D5-C34B-1B5145B2ACA5}"/>
                  </a:ext>
                </a:extLst>
              </p:cNvPr>
              <p:cNvSpPr txBox="1"/>
              <p:nvPr/>
            </p:nvSpPr>
            <p:spPr>
              <a:xfrm>
                <a:off x="7329085" y="2347123"/>
                <a:ext cx="1122423" cy="400110"/>
              </a:xfrm>
              <a:prstGeom prst="rect">
                <a:avLst/>
              </a:prstGeom>
              <a:noFill/>
            </p:spPr>
            <p:txBody>
              <a:bodyPr wrap="none" rtlCol="0">
                <a:spAutoFit/>
              </a:bodyPr>
              <a:lstStyle/>
              <a:p>
                <a:r>
                  <a:rPr lang="en-US" sz="2000" b="1">
                    <a:latin typeface="+mj-lt"/>
                  </a:rPr>
                  <a:t>Printer</a:t>
                </a:r>
              </a:p>
            </p:txBody>
          </p:sp>
          <p:sp>
            <p:nvSpPr>
              <p:cNvPr id="18" name="Rectangle 17">
                <a:extLst>
                  <a:ext uri="{FF2B5EF4-FFF2-40B4-BE49-F238E27FC236}">
                    <a16:creationId xmlns:a16="http://schemas.microsoft.com/office/drawing/2014/main" id="{331FC292-BF93-C5D7-2F1F-682A8CFFF30C}"/>
                  </a:ext>
                </a:extLst>
              </p:cNvPr>
              <p:cNvSpPr/>
              <p:nvPr/>
            </p:nvSpPr>
            <p:spPr>
              <a:xfrm>
                <a:off x="4191000" y="3276600"/>
                <a:ext cx="4560585" cy="152400"/>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Down 18">
                <a:extLst>
                  <a:ext uri="{FF2B5EF4-FFF2-40B4-BE49-F238E27FC236}">
                    <a16:creationId xmlns:a16="http://schemas.microsoft.com/office/drawing/2014/main" id="{C7C4A6AE-6587-4D4C-C321-A6B75A99212B}"/>
                  </a:ext>
                </a:extLst>
              </p:cNvPr>
              <p:cNvSpPr/>
              <p:nvPr/>
            </p:nvSpPr>
            <p:spPr>
              <a:xfrm>
                <a:off x="5334000" y="2973819"/>
                <a:ext cx="152400" cy="302781"/>
              </a:xfrm>
              <a:prstGeom prst="up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Up-Down 19">
                <a:extLst>
                  <a:ext uri="{FF2B5EF4-FFF2-40B4-BE49-F238E27FC236}">
                    <a16:creationId xmlns:a16="http://schemas.microsoft.com/office/drawing/2014/main" id="{EC712E59-C769-56C2-3206-47B116242415}"/>
                  </a:ext>
                </a:extLst>
              </p:cNvPr>
              <p:cNvSpPr/>
              <p:nvPr/>
            </p:nvSpPr>
            <p:spPr>
              <a:xfrm>
                <a:off x="7696200" y="2971800"/>
                <a:ext cx="152400" cy="302781"/>
              </a:xfrm>
              <a:prstGeom prst="up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Up-Down 20">
                <a:extLst>
                  <a:ext uri="{FF2B5EF4-FFF2-40B4-BE49-F238E27FC236}">
                    <a16:creationId xmlns:a16="http://schemas.microsoft.com/office/drawing/2014/main" id="{8B3885A1-5FDF-E737-7D92-9212D3AB9484}"/>
                  </a:ext>
                </a:extLst>
              </p:cNvPr>
              <p:cNvSpPr/>
              <p:nvPr/>
            </p:nvSpPr>
            <p:spPr>
              <a:xfrm>
                <a:off x="6434281" y="3462115"/>
                <a:ext cx="152400" cy="302781"/>
              </a:xfrm>
              <a:prstGeom prst="up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F2B46266-9E61-35D1-25A5-B386EA90314B}"/>
                </a:ext>
              </a:extLst>
            </p:cNvPr>
            <p:cNvSpPr txBox="1"/>
            <p:nvPr/>
          </p:nvSpPr>
          <p:spPr>
            <a:xfrm>
              <a:off x="5447211" y="4956254"/>
              <a:ext cx="1584088" cy="400110"/>
            </a:xfrm>
            <a:prstGeom prst="rect">
              <a:avLst/>
            </a:prstGeom>
            <a:noFill/>
          </p:spPr>
          <p:txBody>
            <a:bodyPr wrap="none" rtlCol="0">
              <a:spAutoFit/>
            </a:bodyPr>
            <a:lstStyle/>
            <a:p>
              <a:r>
                <a:rPr lang="en-US" sz="2000" b="1">
                  <a:latin typeface="+mj-lt"/>
                </a:rPr>
                <a:t>Multipoint</a:t>
              </a:r>
            </a:p>
          </p:txBody>
        </p:sp>
      </p:grpSp>
    </p:spTree>
    <p:extLst>
      <p:ext uri="{BB962C8B-B14F-4D97-AF65-F5344CB8AC3E}">
        <p14:creationId xmlns:p14="http://schemas.microsoft.com/office/powerpoint/2010/main" val="929132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D4CE6-6249-7175-0721-275BA0CCA8C6}"/>
              </a:ext>
            </a:extLst>
          </p:cNvPr>
          <p:cNvSpPr>
            <a:spLocks noGrp="1"/>
          </p:cNvSpPr>
          <p:nvPr>
            <p:ph type="title"/>
          </p:nvPr>
        </p:nvSpPr>
        <p:spPr/>
        <p:txBody>
          <a:bodyPr>
            <a:normAutofit fontScale="90000"/>
          </a:bodyPr>
          <a:lstStyle/>
          <a:p>
            <a:r>
              <a:rPr lang="en-US"/>
              <a:t>Bus Organization in Modern CPU</a:t>
            </a:r>
          </a:p>
        </p:txBody>
      </p:sp>
      <p:pic>
        <p:nvPicPr>
          <p:cNvPr id="4" name="Picture 3" descr="A block labeled CPU and one labeled PCIe root complex are connected with a heavy line and enclosed with a dotted rectangle labeled CPU chip package.&#10;&#10;Connections to left and right are labeled graphic device and memory, respectively.&#10;&#10;Below the chip package, connections fan out to a PCIe switch, a USB bridge and root hub, and a SATA bridge.">
            <a:extLst>
              <a:ext uri="{FF2B5EF4-FFF2-40B4-BE49-F238E27FC236}">
                <a16:creationId xmlns:a16="http://schemas.microsoft.com/office/drawing/2014/main" id="{CB8EEACE-ADEA-1790-93E2-2D632DBB8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1600200"/>
            <a:ext cx="6172200" cy="4655846"/>
          </a:xfrm>
          <a:prstGeom prst="rect">
            <a:avLst/>
          </a:prstGeom>
        </p:spPr>
      </p:pic>
    </p:spTree>
    <p:extLst>
      <p:ext uri="{BB962C8B-B14F-4D97-AF65-F5344CB8AC3E}">
        <p14:creationId xmlns:p14="http://schemas.microsoft.com/office/powerpoint/2010/main" val="94931614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Virtual Memory</a:t>
            </a:r>
          </a:p>
        </p:txBody>
      </p:sp>
      <p:sp>
        <p:nvSpPr>
          <p:cNvPr id="48131" name="Rectangle 3"/>
          <p:cNvSpPr>
            <a:spLocks noGrp="1" noChangeArrowheads="1"/>
          </p:cNvSpPr>
          <p:nvPr>
            <p:ph idx="1"/>
          </p:nvPr>
        </p:nvSpPr>
        <p:spPr/>
        <p:txBody>
          <a:bodyPr>
            <a:normAutofit/>
          </a:bodyPr>
          <a:lstStyle/>
          <a:p>
            <a:r>
              <a:rPr lang="en-US" sz="3400"/>
              <a:t>What if a program (or collection of programs) needs more memory than the computer has?</a:t>
            </a:r>
          </a:p>
          <a:p>
            <a:r>
              <a:rPr lang="en-US" sz="3400"/>
              <a:t>Solution: use disk as a substitute for memory</a:t>
            </a:r>
          </a:p>
          <a:p>
            <a:r>
              <a:rPr lang="en-US"/>
              <a:t>Managed by the operating system</a:t>
            </a:r>
          </a:p>
          <a:p>
            <a:r>
              <a:rPr lang="en-US"/>
              <a:t>Built into the hardware</a:t>
            </a:r>
          </a:p>
          <a:p>
            <a:r>
              <a:rPr lang="en-US"/>
              <a:t>Independent of application (transparent)</a:t>
            </a:r>
          </a:p>
        </p:txBody>
      </p:sp>
      <p:sp>
        <p:nvSpPr>
          <p:cNvPr id="4" name="Slide Number Placeholder 3"/>
          <p:cNvSpPr>
            <a:spLocks noGrp="1"/>
          </p:cNvSpPr>
          <p:nvPr>
            <p:ph type="sldNum" sz="quarter" idx="12"/>
          </p:nvPr>
        </p:nvSpPr>
        <p:spPr/>
        <p:txBody>
          <a:bodyPr/>
          <a:lstStyle/>
          <a:p>
            <a:fld id="{39C18E86-6B57-4714-A392-760938976BF2}" type="slidenum">
              <a:rPr lang="en-US" smtClean="0"/>
              <a:pPr/>
              <a:t>45</a:t>
            </a:fld>
            <a:endParaRPr lang="en-US"/>
          </a:p>
        </p:txBody>
      </p:sp>
    </p:spTree>
    <p:extLst>
      <p:ext uri="{BB962C8B-B14F-4D97-AF65-F5344CB8AC3E}">
        <p14:creationId xmlns:p14="http://schemas.microsoft.com/office/powerpoint/2010/main" val="385985919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1">
                                            <p:txEl>
                                              <p:pRg st="1" end="1"/>
                                            </p:txEl>
                                          </p:spTgt>
                                        </p:tgtEl>
                                        <p:attrNameLst>
                                          <p:attrName>style.visibility</p:attrName>
                                        </p:attrNameLst>
                                      </p:cBhvr>
                                      <p:to>
                                        <p:strVal val="visible"/>
                                      </p:to>
                                    </p:set>
                                    <p:animEffect transition="in" filter="fade">
                                      <p:cBhvr>
                                        <p:cTn id="7" dur="500"/>
                                        <p:tgtEl>
                                          <p:spTgt spid="481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31">
                                            <p:txEl>
                                              <p:pRg st="2" end="2"/>
                                            </p:txEl>
                                          </p:spTgt>
                                        </p:tgtEl>
                                        <p:attrNameLst>
                                          <p:attrName>style.visibility</p:attrName>
                                        </p:attrNameLst>
                                      </p:cBhvr>
                                      <p:to>
                                        <p:strVal val="visible"/>
                                      </p:to>
                                    </p:set>
                                    <p:animEffect transition="in" filter="fade">
                                      <p:cBhvr>
                                        <p:cTn id="12" dur="500"/>
                                        <p:tgtEl>
                                          <p:spTgt spid="481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131">
                                            <p:txEl>
                                              <p:pRg st="3" end="3"/>
                                            </p:txEl>
                                          </p:spTgt>
                                        </p:tgtEl>
                                        <p:attrNameLst>
                                          <p:attrName>style.visibility</p:attrName>
                                        </p:attrNameLst>
                                      </p:cBhvr>
                                      <p:to>
                                        <p:strVal val="visible"/>
                                      </p:to>
                                    </p:set>
                                    <p:animEffect transition="in" filter="fade">
                                      <p:cBhvr>
                                        <p:cTn id="17" dur="500"/>
                                        <p:tgtEl>
                                          <p:spTgt spid="4813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131">
                                            <p:txEl>
                                              <p:pRg st="4" end="4"/>
                                            </p:txEl>
                                          </p:spTgt>
                                        </p:tgtEl>
                                        <p:attrNameLst>
                                          <p:attrName>style.visibility</p:attrName>
                                        </p:attrNameLst>
                                      </p:cBhvr>
                                      <p:to>
                                        <p:strVal val="visible"/>
                                      </p:to>
                                    </p:set>
                                    <p:animEffect transition="in" filter="fade">
                                      <p:cBhvr>
                                        <p:cTn id="22" dur="500"/>
                                        <p:tgtEl>
                                          <p:spTgt spid="481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Memory Speed</a:t>
            </a:r>
          </a:p>
        </p:txBody>
      </p:sp>
      <p:sp>
        <p:nvSpPr>
          <p:cNvPr id="49155" name="Rectangle 3"/>
          <p:cNvSpPr>
            <a:spLocks noGrp="1" noChangeArrowheads="1"/>
          </p:cNvSpPr>
          <p:nvPr>
            <p:ph idx="1"/>
          </p:nvPr>
        </p:nvSpPr>
        <p:spPr>
          <a:xfrm>
            <a:off x="647114" y="1838950"/>
            <a:ext cx="7849772" cy="4744412"/>
          </a:xfrm>
        </p:spPr>
        <p:txBody>
          <a:bodyPr vert="horz" lIns="91440" tIns="45720" rIns="91440" bIns="45720" rtlCol="0" anchor="t">
            <a:normAutofit/>
          </a:bodyPr>
          <a:lstStyle/>
          <a:p>
            <a:pPr marL="0" indent="0">
              <a:lnSpc>
                <a:spcPct val="90000"/>
              </a:lnSpc>
              <a:buNone/>
            </a:pPr>
            <a:r>
              <a:rPr lang="en-US" sz="3200">
                <a:latin typeface="Source Serif Pro"/>
                <a:ea typeface="Source Serif Pro"/>
                <a:cs typeface="Times New Roman"/>
              </a:rPr>
              <a:t>Memory is slow compared to CPU processing speeds!</a:t>
            </a:r>
          </a:p>
          <a:p>
            <a:pPr lvl="1">
              <a:lnSpc>
                <a:spcPct val="90000"/>
              </a:lnSpc>
            </a:pPr>
            <a:r>
              <a:rPr lang="en-US" sz="3200">
                <a:latin typeface="Source Serif Pro"/>
                <a:ea typeface="Source Serif Pro"/>
                <a:cs typeface="Times New Roman"/>
              </a:rPr>
              <a:t>2Ghz CPU = 1 cycle in ½ of a billionth of a second</a:t>
            </a:r>
          </a:p>
          <a:p>
            <a:pPr lvl="1">
              <a:lnSpc>
                <a:spcPct val="90000"/>
              </a:lnSpc>
            </a:pPr>
            <a:r>
              <a:rPr lang="en-US" sz="3200">
                <a:latin typeface="Source Serif Pro"/>
                <a:ea typeface="Source Serif Pro"/>
                <a:cs typeface="Times New Roman"/>
              </a:rPr>
              <a:t>20ns DRAM = 1 access in 20 billionths of a second</a:t>
            </a:r>
            <a:br>
              <a:rPr lang="en-US" sz="3200"/>
            </a:br>
            <a:r>
              <a:rPr lang="en-US" sz="3200">
                <a:latin typeface="Source Serif Pro"/>
                <a:ea typeface="Source Serif Pro"/>
                <a:cs typeface="Times New Roman"/>
              </a:rPr>
              <a:t>(40 times slower!)</a:t>
            </a:r>
          </a:p>
        </p:txBody>
      </p:sp>
      <p:sp>
        <p:nvSpPr>
          <p:cNvPr id="4" name="Slide Number Placeholder 3"/>
          <p:cNvSpPr>
            <a:spLocks noGrp="1"/>
          </p:cNvSpPr>
          <p:nvPr>
            <p:ph type="sldNum" sz="quarter" idx="12"/>
          </p:nvPr>
        </p:nvSpPr>
        <p:spPr/>
        <p:txBody>
          <a:bodyPr/>
          <a:lstStyle/>
          <a:p>
            <a:fld id="{39C18E86-6B57-4714-A392-760938976BF2}" type="slidenum">
              <a:rPr lang="en-US" smtClean="0"/>
              <a:pPr/>
              <a:t>46</a:t>
            </a:fld>
            <a:endParaRPr lang="en-US"/>
          </a:p>
        </p:txBody>
      </p:sp>
    </p:spTree>
    <p:extLst>
      <p:ext uri="{BB962C8B-B14F-4D97-AF65-F5344CB8AC3E}">
        <p14:creationId xmlns:p14="http://schemas.microsoft.com/office/powerpoint/2010/main" val="348606909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5">
                                            <p:txEl>
                                              <p:pRg st="1" end="1"/>
                                            </p:txEl>
                                          </p:spTgt>
                                        </p:tgtEl>
                                        <p:attrNameLst>
                                          <p:attrName>style.visibility</p:attrName>
                                        </p:attrNameLst>
                                      </p:cBhvr>
                                      <p:to>
                                        <p:strVal val="visible"/>
                                      </p:to>
                                    </p:set>
                                    <p:animEffect transition="in" filter="fade">
                                      <p:cBhvr>
                                        <p:cTn id="7" dur="500"/>
                                        <p:tgtEl>
                                          <p:spTgt spid="491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Effect transition="in" filter="fade">
                                      <p:cBhvr>
                                        <p:cTn id="12" dur="500"/>
                                        <p:tgtEl>
                                          <p:spTgt spid="49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Memory Enhancements</a:t>
            </a:r>
          </a:p>
        </p:txBody>
      </p:sp>
      <p:sp>
        <p:nvSpPr>
          <p:cNvPr id="49155" name="Rectangle 3"/>
          <p:cNvSpPr>
            <a:spLocks noGrp="1" noChangeArrowheads="1"/>
          </p:cNvSpPr>
          <p:nvPr>
            <p:ph idx="1"/>
          </p:nvPr>
        </p:nvSpPr>
        <p:spPr>
          <a:xfrm>
            <a:off x="608932" y="1732175"/>
            <a:ext cx="7849772" cy="4744412"/>
          </a:xfrm>
        </p:spPr>
        <p:txBody>
          <a:bodyPr>
            <a:normAutofit fontScale="92500"/>
          </a:bodyPr>
          <a:lstStyle/>
          <a:p>
            <a:pPr marL="0" indent="0">
              <a:lnSpc>
                <a:spcPct val="90000"/>
              </a:lnSpc>
              <a:buNone/>
            </a:pPr>
            <a:r>
              <a:rPr lang="en-US"/>
              <a:t>Methods to improve memory accesses</a:t>
            </a:r>
          </a:p>
          <a:p>
            <a:pPr lvl="1">
              <a:lnSpc>
                <a:spcPct val="90000"/>
              </a:lnSpc>
            </a:pPr>
            <a:r>
              <a:rPr lang="en-US" sz="3000"/>
              <a:t>Wide Path Memory Access</a:t>
            </a:r>
          </a:p>
          <a:p>
            <a:pPr lvl="2">
              <a:lnSpc>
                <a:spcPct val="90000"/>
              </a:lnSpc>
            </a:pPr>
            <a:r>
              <a:rPr lang="en-US" sz="3000"/>
              <a:t>Retrieve multiple bytes instead of one byte at a time</a:t>
            </a:r>
          </a:p>
          <a:p>
            <a:pPr lvl="1">
              <a:lnSpc>
                <a:spcPct val="90000"/>
              </a:lnSpc>
            </a:pPr>
            <a:r>
              <a:rPr lang="en-US" sz="3000"/>
              <a:t>Memory Interleaving</a:t>
            </a:r>
          </a:p>
          <a:p>
            <a:pPr lvl="2">
              <a:lnSpc>
                <a:spcPct val="90000"/>
              </a:lnSpc>
            </a:pPr>
            <a:r>
              <a:rPr lang="en-US" sz="3000"/>
              <a:t>Partition memory into subsections, each with its own address register and data register</a:t>
            </a:r>
          </a:p>
          <a:p>
            <a:pPr lvl="1">
              <a:lnSpc>
                <a:spcPct val="90000"/>
              </a:lnSpc>
            </a:pPr>
            <a:r>
              <a:rPr lang="en-US" sz="3000"/>
              <a:t>Cache Memory</a:t>
            </a:r>
          </a:p>
        </p:txBody>
      </p:sp>
      <p:sp>
        <p:nvSpPr>
          <p:cNvPr id="4" name="Slide Number Placeholder 3"/>
          <p:cNvSpPr>
            <a:spLocks noGrp="1"/>
          </p:cNvSpPr>
          <p:nvPr>
            <p:ph type="sldNum" sz="quarter" idx="12"/>
          </p:nvPr>
        </p:nvSpPr>
        <p:spPr/>
        <p:txBody>
          <a:bodyPr/>
          <a:lstStyle/>
          <a:p>
            <a:fld id="{39C18E86-6B57-4714-A392-760938976BF2}" type="slidenum">
              <a:rPr lang="en-US" smtClean="0"/>
              <a:pPr/>
              <a:t>47</a:t>
            </a:fld>
            <a:endParaRPr lang="en-US"/>
          </a:p>
        </p:txBody>
      </p:sp>
    </p:spTree>
    <p:extLst>
      <p:ext uri="{BB962C8B-B14F-4D97-AF65-F5344CB8AC3E}">
        <p14:creationId xmlns:p14="http://schemas.microsoft.com/office/powerpoint/2010/main" val="271084827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5">
                                            <p:txEl>
                                              <p:pRg st="1" end="1"/>
                                            </p:txEl>
                                          </p:spTgt>
                                        </p:tgtEl>
                                        <p:attrNameLst>
                                          <p:attrName>style.visibility</p:attrName>
                                        </p:attrNameLst>
                                      </p:cBhvr>
                                      <p:to>
                                        <p:strVal val="visible"/>
                                      </p:to>
                                    </p:set>
                                    <p:animEffect transition="in" filter="fade">
                                      <p:cBhvr>
                                        <p:cTn id="7" dur="500"/>
                                        <p:tgtEl>
                                          <p:spTgt spid="4915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9155">
                                            <p:txEl>
                                              <p:pRg st="2" end="2"/>
                                            </p:txEl>
                                          </p:spTgt>
                                        </p:tgtEl>
                                        <p:attrNameLst>
                                          <p:attrName>style.visibility</p:attrName>
                                        </p:attrNameLst>
                                      </p:cBhvr>
                                      <p:to>
                                        <p:strVal val="visible"/>
                                      </p:to>
                                    </p:set>
                                    <p:animEffect transition="in" filter="fade">
                                      <p:cBhvr>
                                        <p:cTn id="10" dur="500"/>
                                        <p:tgtEl>
                                          <p:spTgt spid="4915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155">
                                            <p:txEl>
                                              <p:pRg st="3" end="3"/>
                                            </p:txEl>
                                          </p:spTgt>
                                        </p:tgtEl>
                                        <p:attrNameLst>
                                          <p:attrName>style.visibility</p:attrName>
                                        </p:attrNameLst>
                                      </p:cBhvr>
                                      <p:to>
                                        <p:strVal val="visible"/>
                                      </p:to>
                                    </p:set>
                                    <p:animEffect transition="in" filter="fade">
                                      <p:cBhvr>
                                        <p:cTn id="15" dur="500"/>
                                        <p:tgtEl>
                                          <p:spTgt spid="4915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9155">
                                            <p:txEl>
                                              <p:pRg st="4" end="4"/>
                                            </p:txEl>
                                          </p:spTgt>
                                        </p:tgtEl>
                                        <p:attrNameLst>
                                          <p:attrName>style.visibility</p:attrName>
                                        </p:attrNameLst>
                                      </p:cBhvr>
                                      <p:to>
                                        <p:strVal val="visible"/>
                                      </p:to>
                                    </p:set>
                                    <p:animEffect transition="in" filter="fade">
                                      <p:cBhvr>
                                        <p:cTn id="18" dur="500"/>
                                        <p:tgtEl>
                                          <p:spTgt spid="4915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9155">
                                            <p:txEl>
                                              <p:pRg st="5" end="5"/>
                                            </p:txEl>
                                          </p:spTgt>
                                        </p:tgtEl>
                                        <p:attrNameLst>
                                          <p:attrName>style.visibility</p:attrName>
                                        </p:attrNameLst>
                                      </p:cBhvr>
                                      <p:to>
                                        <p:strVal val="visible"/>
                                      </p:to>
                                    </p:set>
                                    <p:animEffect transition="in" filter="fade">
                                      <p:cBhvr>
                                        <p:cTn id="23" dur="500"/>
                                        <p:tgtEl>
                                          <p:spTgt spid="491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Memory Interleaving</a:t>
            </a:r>
          </a:p>
        </p:txBody>
      </p:sp>
      <p:sp>
        <p:nvSpPr>
          <p:cNvPr id="4" name="Slide Number Placeholder 3"/>
          <p:cNvSpPr>
            <a:spLocks noGrp="1"/>
          </p:cNvSpPr>
          <p:nvPr>
            <p:ph type="sldNum" sz="quarter" idx="12"/>
          </p:nvPr>
        </p:nvSpPr>
        <p:spPr/>
        <p:txBody>
          <a:bodyPr/>
          <a:lstStyle/>
          <a:p>
            <a:fld id="{F99CA075-4F42-474B-A366-6F77DFB6D829}" type="slidenum">
              <a:rPr lang="en-US" smtClean="0"/>
              <a:pPr/>
              <a:t>48</a:t>
            </a:fld>
            <a:endParaRPr lang="en-US"/>
          </a:p>
        </p:txBody>
      </p:sp>
      <p:pic>
        <p:nvPicPr>
          <p:cNvPr id="3" name="Picture 4" descr="A diagram showing memory interleaving where data is spread out among separate physical memory banks thereby allowing data to be read and written in parallel.">
            <a:extLst>
              <a:ext uri="{FF2B5EF4-FFF2-40B4-BE49-F238E27FC236}">
                <a16:creationId xmlns:a16="http://schemas.microsoft.com/office/drawing/2014/main" id="{7A602FE9-F829-1141-A553-0893FC890846}"/>
              </a:ext>
            </a:extLst>
          </p:cNvPr>
          <p:cNvPicPr>
            <a:picLocks noChangeAspect="1"/>
          </p:cNvPicPr>
          <p:nvPr/>
        </p:nvPicPr>
        <p:blipFill rotWithShape="1">
          <a:blip r:embed="rId2"/>
          <a:srcRect l="9123" t="25210" r="13863" b="21218"/>
          <a:stretch/>
        </p:blipFill>
        <p:spPr>
          <a:xfrm>
            <a:off x="196484" y="2015130"/>
            <a:ext cx="8676772" cy="3411886"/>
          </a:xfrm>
          <a:prstGeom prst="rect">
            <a:avLst/>
          </a:prstGeom>
        </p:spPr>
      </p:pic>
    </p:spTree>
    <p:extLst>
      <p:ext uri="{BB962C8B-B14F-4D97-AF65-F5344CB8AC3E}">
        <p14:creationId xmlns:p14="http://schemas.microsoft.com/office/powerpoint/2010/main" val="615915392"/>
      </p:ext>
    </p:extLst>
  </p:cSld>
  <p:clrMapOvr>
    <a:masterClrMapping/>
  </p:clrMapOvr>
  <p:transition advClick="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Cache Memory</a:t>
            </a:r>
          </a:p>
        </p:txBody>
      </p:sp>
      <p:sp>
        <p:nvSpPr>
          <p:cNvPr id="51203" name="Rectangle 3"/>
          <p:cNvSpPr>
            <a:spLocks noGrp="1" noChangeArrowheads="1"/>
          </p:cNvSpPr>
          <p:nvPr>
            <p:ph idx="1"/>
          </p:nvPr>
        </p:nvSpPr>
        <p:spPr>
          <a:xfrm>
            <a:off x="809898" y="1553561"/>
            <a:ext cx="8000497" cy="4824416"/>
          </a:xfrm>
        </p:spPr>
        <p:txBody>
          <a:bodyPr>
            <a:normAutofit fontScale="92500"/>
          </a:bodyPr>
          <a:lstStyle/>
          <a:p>
            <a:pPr marL="0" indent="0">
              <a:lnSpc>
                <a:spcPct val="90000"/>
              </a:lnSpc>
              <a:buNone/>
            </a:pPr>
            <a:r>
              <a:rPr lang="en-US" sz="3200"/>
              <a:t>A small, fast memory placed between the CPU and main memory</a:t>
            </a:r>
          </a:p>
          <a:p>
            <a:pPr marL="336102" lvl="1" indent="-336102">
              <a:lnSpc>
                <a:spcPct val="90000"/>
              </a:lnSpc>
            </a:pPr>
            <a:r>
              <a:rPr lang="en-US" sz="3000"/>
              <a:t>Blocks:  8 or 16 bytes ; Unit of transfer between storage and cache memory.  (Also called a </a:t>
            </a:r>
            <a:r>
              <a:rPr lang="en-US" sz="3000" i="1"/>
              <a:t>cache line</a:t>
            </a:r>
            <a:r>
              <a:rPr lang="en-US" sz="3000"/>
              <a:t>.)</a:t>
            </a:r>
          </a:p>
          <a:p>
            <a:pPr>
              <a:lnSpc>
                <a:spcPct val="90000"/>
              </a:lnSpc>
            </a:pPr>
            <a:r>
              <a:rPr lang="en-US"/>
              <a:t>Tags:  point to a location in main memory</a:t>
            </a:r>
          </a:p>
        </p:txBody>
      </p:sp>
      <p:sp>
        <p:nvSpPr>
          <p:cNvPr id="4" name="Slide Number Placeholder 3"/>
          <p:cNvSpPr>
            <a:spLocks noGrp="1"/>
          </p:cNvSpPr>
          <p:nvPr>
            <p:ph type="sldNum" sz="quarter" idx="12"/>
          </p:nvPr>
        </p:nvSpPr>
        <p:spPr/>
        <p:txBody>
          <a:bodyPr/>
          <a:lstStyle/>
          <a:p>
            <a:fld id="{39C18E86-6B57-4714-A392-760938976BF2}" type="slidenum">
              <a:rPr lang="en-US" smtClean="0"/>
              <a:pPr/>
              <a:t>49</a:t>
            </a:fld>
            <a:endParaRPr lang="en-US"/>
          </a:p>
        </p:txBody>
      </p:sp>
    </p:spTree>
    <p:extLst>
      <p:ext uri="{BB962C8B-B14F-4D97-AF65-F5344CB8AC3E}">
        <p14:creationId xmlns:p14="http://schemas.microsoft.com/office/powerpoint/2010/main" val="364172846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03">
                                            <p:txEl>
                                              <p:pRg st="1" end="1"/>
                                            </p:txEl>
                                          </p:spTgt>
                                        </p:tgtEl>
                                        <p:attrNameLst>
                                          <p:attrName>style.visibility</p:attrName>
                                        </p:attrNameLst>
                                      </p:cBhvr>
                                      <p:to>
                                        <p:strVal val="visible"/>
                                      </p:to>
                                    </p:set>
                                    <p:animEffect transition="in" filter="fade">
                                      <p:cBhvr>
                                        <p:cTn id="7" dur="500"/>
                                        <p:tgtEl>
                                          <p:spTgt spid="512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03">
                                            <p:txEl>
                                              <p:pRg st="2" end="2"/>
                                            </p:txEl>
                                          </p:spTgt>
                                        </p:tgtEl>
                                        <p:attrNameLst>
                                          <p:attrName>style.visibility</p:attrName>
                                        </p:attrNameLst>
                                      </p:cBhvr>
                                      <p:to>
                                        <p:strVal val="visible"/>
                                      </p:to>
                                    </p:set>
                                    <p:animEffect transition="in" filter="fade">
                                      <p:cBhvr>
                                        <p:cTn id="12" dur="500"/>
                                        <p:tgtEl>
                                          <p:spTgt spid="512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Instructions</a:t>
            </a:r>
          </a:p>
        </p:txBody>
      </p:sp>
      <p:sp>
        <p:nvSpPr>
          <p:cNvPr id="19459" name="Rectangle 3"/>
          <p:cNvSpPr>
            <a:spLocks noGrp="1" noChangeArrowheads="1"/>
          </p:cNvSpPr>
          <p:nvPr>
            <p:ph idx="1"/>
          </p:nvPr>
        </p:nvSpPr>
        <p:spPr/>
        <p:txBody>
          <a:bodyPr/>
          <a:lstStyle/>
          <a:p>
            <a:r>
              <a:rPr lang="en-US"/>
              <a:t>Direction given to a computer</a:t>
            </a:r>
          </a:p>
          <a:p>
            <a:r>
              <a:rPr lang="en-US"/>
              <a:t>Cause electrical signals to be sent through specific circuits for processing</a:t>
            </a:r>
          </a:p>
          <a:p>
            <a:r>
              <a:rPr lang="en-US" b="1"/>
              <a:t>Instruction Set:</a:t>
            </a:r>
            <a:r>
              <a:rPr lang="en-US"/>
              <a:t> The collection of instructions a given computer can perform.  (TBC has nine instructions; the list of them is its instruction set.)</a:t>
            </a:r>
          </a:p>
        </p:txBody>
      </p:sp>
      <p:sp>
        <p:nvSpPr>
          <p:cNvPr id="7" name="Slide Number Placeholder 6"/>
          <p:cNvSpPr>
            <a:spLocks noGrp="1"/>
          </p:cNvSpPr>
          <p:nvPr>
            <p:ph type="sldNum" sz="quarter" idx="12"/>
          </p:nvPr>
        </p:nvSpPr>
        <p:spPr/>
        <p:txBody>
          <a:bodyPr/>
          <a:lstStyle/>
          <a:p>
            <a:fld id="{39C18E86-6B57-4714-A392-760938976BF2}" type="slidenum">
              <a:rPr lang="en-US" smtClean="0"/>
              <a:pPr/>
              <a:t>5</a:t>
            </a:fld>
            <a:endParaRPr lang="en-US"/>
          </a:p>
        </p:txBody>
      </p:sp>
    </p:spTree>
    <p:extLst>
      <p:ext uri="{BB962C8B-B14F-4D97-AF65-F5344CB8AC3E}">
        <p14:creationId xmlns:p14="http://schemas.microsoft.com/office/powerpoint/2010/main" val="87296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animEffect transition="in" filter="fade">
                                      <p:cBhvr>
                                        <p:cTn id="7" dur="500"/>
                                        <p:tgtEl>
                                          <p:spTgt spid="194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xEl>
                                              <p:pRg st="2" end="2"/>
                                            </p:txEl>
                                          </p:spTgt>
                                        </p:tgtEl>
                                        <p:attrNameLst>
                                          <p:attrName>style.visibility</p:attrName>
                                        </p:attrNameLst>
                                      </p:cBhvr>
                                      <p:to>
                                        <p:strVal val="visible"/>
                                      </p:to>
                                    </p:set>
                                    <p:animEffect transition="in" filter="fade">
                                      <p:cBhvr>
                                        <p:cTn id="12" dur="500"/>
                                        <p:tgtEl>
                                          <p:spTgt spid="19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Cache Memory</a:t>
            </a:r>
          </a:p>
        </p:txBody>
      </p:sp>
      <p:sp>
        <p:nvSpPr>
          <p:cNvPr id="51203" name="Rectangle 3"/>
          <p:cNvSpPr>
            <a:spLocks noGrp="1" noChangeArrowheads="1"/>
          </p:cNvSpPr>
          <p:nvPr>
            <p:ph idx="1"/>
          </p:nvPr>
        </p:nvSpPr>
        <p:spPr>
          <a:xfrm>
            <a:off x="809898" y="1553561"/>
            <a:ext cx="8000497" cy="4824416"/>
          </a:xfrm>
        </p:spPr>
        <p:txBody>
          <a:bodyPr>
            <a:normAutofit fontScale="92500"/>
          </a:bodyPr>
          <a:lstStyle/>
          <a:p>
            <a:pPr>
              <a:lnSpc>
                <a:spcPct val="90000"/>
              </a:lnSpc>
            </a:pPr>
            <a:r>
              <a:rPr lang="en-US"/>
              <a:t>Hit Ratio: ratio of hits out of total requests</a:t>
            </a:r>
          </a:p>
          <a:p>
            <a:pPr lvl="1">
              <a:lnSpc>
                <a:spcPct val="90000"/>
              </a:lnSpc>
            </a:pPr>
            <a:r>
              <a:rPr lang="en-US"/>
              <a:t>Hit ratios of 90% are common.</a:t>
            </a:r>
          </a:p>
          <a:p>
            <a:pPr>
              <a:lnSpc>
                <a:spcPct val="90000"/>
              </a:lnSpc>
            </a:pPr>
            <a:r>
              <a:rPr lang="en-US"/>
              <a:t>Problem: synchronizing cache and memory</a:t>
            </a:r>
          </a:p>
          <a:p>
            <a:pPr lvl="1">
              <a:lnSpc>
                <a:spcPct val="90000"/>
              </a:lnSpc>
            </a:pPr>
            <a:r>
              <a:rPr lang="en-US" sz="3000"/>
              <a:t>Write through</a:t>
            </a:r>
          </a:p>
          <a:p>
            <a:pPr lvl="1">
              <a:lnSpc>
                <a:spcPct val="90000"/>
              </a:lnSpc>
            </a:pPr>
            <a:r>
              <a:rPr lang="en-US" sz="3000"/>
              <a:t>Write back</a:t>
            </a:r>
          </a:p>
        </p:txBody>
      </p:sp>
      <p:sp>
        <p:nvSpPr>
          <p:cNvPr id="4" name="Slide Number Placeholder 3"/>
          <p:cNvSpPr>
            <a:spLocks noGrp="1"/>
          </p:cNvSpPr>
          <p:nvPr>
            <p:ph type="sldNum" sz="quarter" idx="12"/>
          </p:nvPr>
        </p:nvSpPr>
        <p:spPr/>
        <p:txBody>
          <a:bodyPr/>
          <a:lstStyle/>
          <a:p>
            <a:fld id="{39C18E86-6B57-4714-A392-760938976BF2}" type="slidenum">
              <a:rPr lang="en-US" smtClean="0"/>
              <a:pPr/>
              <a:t>50</a:t>
            </a:fld>
            <a:endParaRPr lang="en-US"/>
          </a:p>
        </p:txBody>
      </p:sp>
    </p:spTree>
    <p:extLst>
      <p:ext uri="{BB962C8B-B14F-4D97-AF65-F5344CB8AC3E}">
        <p14:creationId xmlns:p14="http://schemas.microsoft.com/office/powerpoint/2010/main" val="422002981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03">
                                            <p:txEl>
                                              <p:pRg st="2" end="2"/>
                                            </p:txEl>
                                          </p:spTgt>
                                        </p:tgtEl>
                                        <p:attrNameLst>
                                          <p:attrName>style.visibility</p:attrName>
                                        </p:attrNameLst>
                                      </p:cBhvr>
                                      <p:to>
                                        <p:strVal val="visible"/>
                                      </p:to>
                                    </p:set>
                                    <p:animEffect transition="in" filter="fade">
                                      <p:cBhvr>
                                        <p:cTn id="7" dur="500"/>
                                        <p:tgtEl>
                                          <p:spTgt spid="5120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03">
                                            <p:txEl>
                                              <p:pRg st="3" end="3"/>
                                            </p:txEl>
                                          </p:spTgt>
                                        </p:tgtEl>
                                        <p:attrNameLst>
                                          <p:attrName>style.visibility</p:attrName>
                                        </p:attrNameLst>
                                      </p:cBhvr>
                                      <p:to>
                                        <p:strVal val="visible"/>
                                      </p:to>
                                    </p:set>
                                    <p:animEffect transition="in" filter="fade">
                                      <p:cBhvr>
                                        <p:cTn id="10" dur="500"/>
                                        <p:tgtEl>
                                          <p:spTgt spid="5120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1203">
                                            <p:txEl>
                                              <p:pRg st="4" end="4"/>
                                            </p:txEl>
                                          </p:spTgt>
                                        </p:tgtEl>
                                        <p:attrNameLst>
                                          <p:attrName>style.visibility</p:attrName>
                                        </p:attrNameLst>
                                      </p:cBhvr>
                                      <p:to>
                                        <p:strVal val="visible"/>
                                      </p:to>
                                    </p:set>
                                    <p:animEffect transition="in" filter="fade">
                                      <p:cBhvr>
                                        <p:cTn id="13" dur="500"/>
                                        <p:tgtEl>
                                          <p:spTgt spid="512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title"/>
          </p:nvPr>
        </p:nvSpPr>
        <p:spPr>
          <a:noFill/>
        </p:spPr>
        <p:txBody>
          <a:bodyPr>
            <a:normAutofit fontScale="90000"/>
          </a:bodyPr>
          <a:lstStyle/>
          <a:p>
            <a:r>
              <a:rPr lang="en-US"/>
              <a:t>Step-by-Step Use of Cache: Hit</a:t>
            </a:r>
          </a:p>
        </p:txBody>
      </p:sp>
      <p:sp>
        <p:nvSpPr>
          <p:cNvPr id="9" name="Slide Number Placeholder 8"/>
          <p:cNvSpPr>
            <a:spLocks noGrp="1"/>
          </p:cNvSpPr>
          <p:nvPr>
            <p:ph type="sldNum" sz="quarter" idx="12"/>
          </p:nvPr>
        </p:nvSpPr>
        <p:spPr/>
        <p:txBody>
          <a:bodyPr/>
          <a:lstStyle/>
          <a:p>
            <a:fld id="{F99CA075-4F42-474B-A366-6F77DFB6D829}" type="slidenum">
              <a:rPr lang="en-US" smtClean="0"/>
              <a:pPr/>
              <a:t>51</a:t>
            </a:fld>
            <a:endParaRPr lang="en-US"/>
          </a:p>
        </p:txBody>
      </p:sp>
      <p:pic>
        <p:nvPicPr>
          <p:cNvPr id="2" name="Picture 2" descr="A diagram showing a cache hit process where step 1 involves memory requests going to a cache controller; step 2 each request is checked against tags; step 3 if the tags match in the cache data associated with the tag is returned from cache without having to access main memory.">
            <a:extLst>
              <a:ext uri="{FF2B5EF4-FFF2-40B4-BE49-F238E27FC236}">
                <a16:creationId xmlns:a16="http://schemas.microsoft.com/office/drawing/2014/main" id="{CA2F05D4-C0A6-A1C0-9A23-3EA89F0DA1C5}"/>
              </a:ext>
            </a:extLst>
          </p:cNvPr>
          <p:cNvPicPr>
            <a:picLocks noChangeAspect="1"/>
          </p:cNvPicPr>
          <p:nvPr/>
        </p:nvPicPr>
        <p:blipFill rotWithShape="1">
          <a:blip r:embed="rId2"/>
          <a:srcRect l="22500" t="10886" r="12083" b="17343"/>
          <a:stretch/>
        </p:blipFill>
        <p:spPr>
          <a:xfrm>
            <a:off x="1008865" y="1712848"/>
            <a:ext cx="7124969" cy="4413789"/>
          </a:xfrm>
          <a:prstGeom prst="rect">
            <a:avLst/>
          </a:prstGeom>
        </p:spPr>
      </p:pic>
    </p:spTree>
    <p:extLst>
      <p:ext uri="{BB962C8B-B14F-4D97-AF65-F5344CB8AC3E}">
        <p14:creationId xmlns:p14="http://schemas.microsoft.com/office/powerpoint/2010/main" val="2411716610"/>
      </p:ext>
    </p:extLst>
  </p:cSld>
  <p:clrMapOvr>
    <a:masterClrMapping/>
  </p:clrMapOvr>
  <p:transition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noFill/>
        </p:spPr>
        <p:txBody>
          <a:bodyPr>
            <a:normAutofit fontScale="90000"/>
          </a:bodyPr>
          <a:lstStyle/>
          <a:p>
            <a:r>
              <a:rPr lang="en-US"/>
              <a:t>Step-by-Step Use of Cache: Miss</a:t>
            </a:r>
          </a:p>
        </p:txBody>
      </p:sp>
      <p:sp>
        <p:nvSpPr>
          <p:cNvPr id="5" name="Slide Number Placeholder 4"/>
          <p:cNvSpPr>
            <a:spLocks noGrp="1"/>
          </p:cNvSpPr>
          <p:nvPr>
            <p:ph type="sldNum" sz="quarter" idx="12"/>
          </p:nvPr>
        </p:nvSpPr>
        <p:spPr/>
        <p:txBody>
          <a:bodyPr/>
          <a:lstStyle/>
          <a:p>
            <a:fld id="{F99CA075-4F42-474B-A366-6F77DFB6D829}" type="slidenum">
              <a:rPr lang="en-US" smtClean="0"/>
              <a:pPr/>
              <a:t>52</a:t>
            </a:fld>
            <a:endParaRPr lang="en-US"/>
          </a:p>
        </p:txBody>
      </p:sp>
      <p:pic>
        <p:nvPicPr>
          <p:cNvPr id="2" name="Picture 2" descr="A diagram showing a cache miss process where step 1 involves memory requests going to a cache controller; step 2 each request is checked against tags; step 3 if the tags do not match in the cache, data is obtained from main memory and inserted into the cache which then moves data from the cache to the CPU.">
            <a:extLst>
              <a:ext uri="{FF2B5EF4-FFF2-40B4-BE49-F238E27FC236}">
                <a16:creationId xmlns:a16="http://schemas.microsoft.com/office/drawing/2014/main" id="{C996C373-3D4E-C611-722C-E49E99A98EF2}"/>
              </a:ext>
            </a:extLst>
          </p:cNvPr>
          <p:cNvPicPr>
            <a:picLocks noChangeAspect="1"/>
          </p:cNvPicPr>
          <p:nvPr/>
        </p:nvPicPr>
        <p:blipFill rotWithShape="1">
          <a:blip r:embed="rId2"/>
          <a:srcRect l="5868" t="10828" r="15209" b="8068"/>
          <a:stretch/>
        </p:blipFill>
        <p:spPr>
          <a:xfrm>
            <a:off x="895509" y="1646724"/>
            <a:ext cx="7807611" cy="4536898"/>
          </a:xfrm>
          <a:prstGeom prst="rect">
            <a:avLst/>
          </a:prstGeom>
        </p:spPr>
      </p:pic>
    </p:spTree>
    <p:extLst>
      <p:ext uri="{BB962C8B-B14F-4D97-AF65-F5344CB8AC3E}">
        <p14:creationId xmlns:p14="http://schemas.microsoft.com/office/powerpoint/2010/main" val="3846218212"/>
      </p:ext>
    </p:extLst>
  </p:cSld>
  <p:clrMapOvr>
    <a:masterClrMapping/>
  </p:clrMapOvr>
  <p:transition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t>Performance Advantages</a:t>
            </a:r>
          </a:p>
        </p:txBody>
      </p:sp>
      <p:sp>
        <p:nvSpPr>
          <p:cNvPr id="54275" name="Rectangle 3"/>
          <p:cNvSpPr>
            <a:spLocks noGrp="1" noChangeArrowheads="1"/>
          </p:cNvSpPr>
          <p:nvPr>
            <p:ph idx="1"/>
          </p:nvPr>
        </p:nvSpPr>
        <p:spPr>
          <a:xfrm>
            <a:off x="616969" y="1732175"/>
            <a:ext cx="7849772" cy="4115544"/>
          </a:xfrm>
        </p:spPr>
        <p:txBody>
          <a:bodyPr>
            <a:normAutofit lnSpcReduction="10000"/>
          </a:bodyPr>
          <a:lstStyle/>
          <a:p>
            <a:pPr marL="285590" indent="-285590" defTabSz="1095729"/>
            <a:r>
              <a:rPr lang="en-US" sz="2700"/>
              <a:t>Hit ratios of 90% common</a:t>
            </a:r>
          </a:p>
          <a:p>
            <a:pPr marL="285590" indent="-285590" defTabSz="1095729"/>
            <a:r>
              <a:rPr lang="en-US" sz="2700"/>
              <a:t>50%+ improved execution speed</a:t>
            </a:r>
          </a:p>
          <a:p>
            <a:pPr marL="285590" indent="-285590" defTabSz="1095729"/>
            <a:r>
              <a:rPr lang="en-US" sz="2700" b="1"/>
              <a:t>Locality of reference</a:t>
            </a:r>
            <a:r>
              <a:rPr lang="en-US" sz="2700"/>
              <a:t> is why caching works</a:t>
            </a:r>
          </a:p>
          <a:p>
            <a:pPr marL="695516" lvl="1" indent="-270047" defTabSz="1095729"/>
            <a:r>
              <a:rPr lang="en-US" sz="2700"/>
              <a:t>Most memory references confined to small region of memory at any given time</a:t>
            </a:r>
          </a:p>
          <a:p>
            <a:pPr marL="695516" lvl="1" indent="-270047" defTabSz="1095729"/>
            <a:r>
              <a:rPr lang="en-US" sz="2700"/>
              <a:t>Well-written program in small loop, procedure or function</a:t>
            </a:r>
          </a:p>
          <a:p>
            <a:pPr marL="695516" lvl="1" indent="-270047" defTabSz="1095729"/>
            <a:r>
              <a:rPr lang="en-US" sz="2700"/>
              <a:t>Data likely in array</a:t>
            </a:r>
          </a:p>
          <a:p>
            <a:pPr marL="695516" lvl="1" indent="-270047" defTabSz="1095729"/>
            <a:r>
              <a:rPr lang="en-US" sz="2700"/>
              <a:t>Variables stored together</a:t>
            </a:r>
          </a:p>
        </p:txBody>
      </p:sp>
      <p:sp>
        <p:nvSpPr>
          <p:cNvPr id="4" name="Slide Number Placeholder 3"/>
          <p:cNvSpPr>
            <a:spLocks noGrp="1"/>
          </p:cNvSpPr>
          <p:nvPr>
            <p:ph type="sldNum" sz="quarter" idx="12"/>
          </p:nvPr>
        </p:nvSpPr>
        <p:spPr/>
        <p:txBody>
          <a:bodyPr/>
          <a:lstStyle/>
          <a:p>
            <a:fld id="{39C18E86-6B57-4714-A392-760938976BF2}" type="slidenum">
              <a:rPr lang="en-US" smtClean="0"/>
              <a:pPr/>
              <a:t>53</a:t>
            </a:fld>
            <a:endParaRPr lang="en-US"/>
          </a:p>
        </p:txBody>
      </p:sp>
    </p:spTree>
    <p:extLst>
      <p:ext uri="{BB962C8B-B14F-4D97-AF65-F5344CB8AC3E}">
        <p14:creationId xmlns:p14="http://schemas.microsoft.com/office/powerpoint/2010/main" val="2192726944"/>
      </p:ext>
    </p:extLst>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Multi-level Caches</a:t>
            </a:r>
          </a:p>
        </p:txBody>
      </p:sp>
      <p:sp>
        <p:nvSpPr>
          <p:cNvPr id="4" name="Slide Number Placeholder 3"/>
          <p:cNvSpPr>
            <a:spLocks noGrp="1"/>
          </p:cNvSpPr>
          <p:nvPr>
            <p:ph type="sldNum" sz="quarter" idx="12"/>
          </p:nvPr>
        </p:nvSpPr>
        <p:spPr/>
        <p:txBody>
          <a:bodyPr/>
          <a:lstStyle/>
          <a:p>
            <a:fld id="{39C18E86-6B57-4714-A392-760938976BF2}" type="slidenum">
              <a:rPr lang="en-US" smtClean="0"/>
              <a:pPr/>
              <a:t>54</a:t>
            </a:fld>
            <a:endParaRPr lang="en-US"/>
          </a:p>
        </p:txBody>
      </p:sp>
      <p:pic>
        <p:nvPicPr>
          <p:cNvPr id="6" name="Picture 5" descr="A diagram to show multi-level cache memories has an L1 cache on the CPU chip and a larger L2 cache within the chip package. A still larger L3 cache is outside the chip package and sits between the L2 cache and memory.">
            <a:extLst>
              <a:ext uri="{FF2B5EF4-FFF2-40B4-BE49-F238E27FC236}">
                <a16:creationId xmlns:a16="http://schemas.microsoft.com/office/drawing/2014/main" id="{72E91184-6BB1-4557-82EE-10FCC1B77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810" y="1463675"/>
            <a:ext cx="4175082" cy="4892675"/>
          </a:xfrm>
          <a:prstGeom prst="rect">
            <a:avLst/>
          </a:prstGeom>
        </p:spPr>
      </p:pic>
    </p:spTree>
    <p:extLst>
      <p:ext uri="{BB962C8B-B14F-4D97-AF65-F5344CB8AC3E}">
        <p14:creationId xmlns:p14="http://schemas.microsoft.com/office/powerpoint/2010/main" val="2501130227"/>
      </p:ext>
    </p:extLst>
  </p:cSld>
  <p:clrMapOvr>
    <a:masterClrMapping/>
  </p:clrMapOvr>
  <p:transition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t>Cache vs. Virtual Memory</a:t>
            </a:r>
          </a:p>
        </p:txBody>
      </p:sp>
      <p:sp>
        <p:nvSpPr>
          <p:cNvPr id="56323" name="Rectangle 3"/>
          <p:cNvSpPr>
            <a:spLocks noGrp="1" noChangeArrowheads="1"/>
          </p:cNvSpPr>
          <p:nvPr>
            <p:ph idx="1"/>
          </p:nvPr>
        </p:nvSpPr>
        <p:spPr>
          <a:xfrm>
            <a:off x="616968" y="1821482"/>
            <a:ext cx="7773405" cy="2712687"/>
          </a:xfrm>
        </p:spPr>
        <p:txBody>
          <a:bodyPr>
            <a:normAutofit fontScale="85000" lnSpcReduction="20000"/>
          </a:bodyPr>
          <a:lstStyle/>
          <a:p>
            <a:r>
              <a:rPr lang="en-US" b="1" i="1"/>
              <a:t>Cache speeds up</a:t>
            </a:r>
            <a:r>
              <a:rPr lang="en-US"/>
              <a:t> memory access</a:t>
            </a:r>
            <a:br>
              <a:rPr lang="en-US"/>
            </a:br>
            <a:endParaRPr lang="en-US"/>
          </a:p>
          <a:p>
            <a:r>
              <a:rPr lang="en-US" b="1" i="1"/>
              <a:t>Virtual memory increases amount</a:t>
            </a:r>
            <a:r>
              <a:rPr lang="en-US"/>
              <a:t> of perceived storage</a:t>
            </a:r>
            <a:r>
              <a:rPr lang="en-US">
                <a:solidFill>
                  <a:schemeClr val="hlink"/>
                </a:solidFill>
              </a:rPr>
              <a:t> </a:t>
            </a:r>
          </a:p>
          <a:p>
            <a:pPr lvl="1"/>
            <a:r>
              <a:rPr lang="en-US"/>
              <a:t>independence from the configuration and capacity of the memory system</a:t>
            </a:r>
          </a:p>
          <a:p>
            <a:pPr lvl="1"/>
            <a:r>
              <a:rPr lang="en-US"/>
              <a:t>low cost per bit</a:t>
            </a:r>
          </a:p>
        </p:txBody>
      </p:sp>
      <p:sp>
        <p:nvSpPr>
          <p:cNvPr id="4" name="Slide Number Placeholder 3"/>
          <p:cNvSpPr>
            <a:spLocks noGrp="1"/>
          </p:cNvSpPr>
          <p:nvPr>
            <p:ph type="sldNum" sz="quarter" idx="12"/>
          </p:nvPr>
        </p:nvSpPr>
        <p:spPr/>
        <p:txBody>
          <a:bodyPr/>
          <a:lstStyle/>
          <a:p>
            <a:fld id="{39C18E86-6B57-4714-A392-760938976BF2}" type="slidenum">
              <a:rPr lang="en-US" smtClean="0"/>
              <a:pPr/>
              <a:t>55</a:t>
            </a:fld>
            <a:endParaRPr lang="en-US"/>
          </a:p>
        </p:txBody>
      </p:sp>
    </p:spTree>
    <p:extLst>
      <p:ext uri="{BB962C8B-B14F-4D97-AF65-F5344CB8AC3E}">
        <p14:creationId xmlns:p14="http://schemas.microsoft.com/office/powerpoint/2010/main" val="1208615545"/>
      </p:ext>
    </p:extLst>
  </p:cSld>
  <p:clrMapOvr>
    <a:masterClrMapping/>
  </p:clrMapOvr>
  <p:transition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CB3A2-5A38-7C15-FBFB-C97EDDAD3F6B}"/>
              </a:ext>
            </a:extLst>
          </p:cNvPr>
          <p:cNvSpPr>
            <a:spLocks noGrp="1"/>
          </p:cNvSpPr>
          <p:nvPr>
            <p:ph type="title"/>
          </p:nvPr>
        </p:nvSpPr>
        <p:spPr/>
        <p:txBody>
          <a:bodyPr/>
          <a:lstStyle/>
          <a:p>
            <a:r>
              <a:rPr lang="en-US"/>
              <a:t>Questions</a:t>
            </a:r>
          </a:p>
        </p:txBody>
      </p:sp>
      <p:pic>
        <p:nvPicPr>
          <p:cNvPr id="4" name="Picture 3">
            <a:extLst>
              <a:ext uri="{FF2B5EF4-FFF2-40B4-BE49-F238E27FC236}">
                <a16:creationId xmlns:a16="http://schemas.microsoft.com/office/drawing/2014/main" id="{35F1441B-E3D1-A9ED-D994-65141A6718F6}"/>
              </a:ext>
              <a:ext uri="{C183D7F6-B498-43B3-948B-1728B52AA6E4}">
                <adec:decorative xmlns:adec="http://schemas.microsoft.com/office/drawing/2017/decorative" val="1"/>
              </a:ext>
            </a:extLst>
          </p:cNvPr>
          <p:cNvPicPr>
            <a:picLocks noChangeAspect="1" noChangeArrowheads="1"/>
          </p:cNvPicPr>
          <p:nvPr/>
        </p:nvPicPr>
        <p:blipFill>
          <a:blip r:embed="rId2" cstate="print"/>
          <a:srcRect/>
          <a:stretch>
            <a:fillRect/>
          </a:stretch>
        </p:blipFill>
        <p:spPr bwMode="auto">
          <a:xfrm>
            <a:off x="3686175" y="2057400"/>
            <a:ext cx="1622425" cy="3933825"/>
          </a:xfrm>
          <a:prstGeom prst="rect">
            <a:avLst/>
          </a:prstGeom>
          <a:noFill/>
          <a:ln w="9525">
            <a:noFill/>
            <a:miter lim="800000"/>
            <a:headEnd/>
            <a:tailEnd/>
          </a:ln>
        </p:spPr>
      </p:pic>
    </p:spTree>
    <p:extLst>
      <p:ext uri="{BB962C8B-B14F-4D97-AF65-F5344CB8AC3E}">
        <p14:creationId xmlns:p14="http://schemas.microsoft.com/office/powerpoint/2010/main" val="10964750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Instruction Set</a:t>
            </a:r>
          </a:p>
        </p:txBody>
      </p:sp>
      <p:sp>
        <p:nvSpPr>
          <p:cNvPr id="20483" name="Rectangle 3"/>
          <p:cNvSpPr>
            <a:spLocks noGrp="1" noChangeArrowheads="1"/>
          </p:cNvSpPr>
          <p:nvPr>
            <p:ph idx="1"/>
          </p:nvPr>
        </p:nvSpPr>
        <p:spPr/>
        <p:txBody>
          <a:bodyPr>
            <a:normAutofit lnSpcReduction="10000"/>
          </a:bodyPr>
          <a:lstStyle/>
          <a:p>
            <a:r>
              <a:rPr lang="en-US"/>
              <a:t>Design defines functions performed by the processor</a:t>
            </a:r>
          </a:p>
          <a:p>
            <a:r>
              <a:rPr lang="en-US"/>
              <a:t>Differentiates computer architecture by the</a:t>
            </a:r>
          </a:p>
          <a:p>
            <a:pPr lvl="1">
              <a:lnSpc>
                <a:spcPct val="90000"/>
              </a:lnSpc>
            </a:pPr>
            <a:r>
              <a:rPr lang="en-US"/>
              <a:t>Number of instructions</a:t>
            </a:r>
          </a:p>
          <a:p>
            <a:pPr lvl="1">
              <a:lnSpc>
                <a:spcPct val="90000"/>
              </a:lnSpc>
            </a:pPr>
            <a:r>
              <a:rPr lang="en-US"/>
              <a:t>Complexity of operations performed by individual instructions</a:t>
            </a:r>
          </a:p>
          <a:p>
            <a:pPr lvl="1">
              <a:lnSpc>
                <a:spcPct val="90000"/>
              </a:lnSpc>
            </a:pPr>
            <a:r>
              <a:rPr lang="en-US"/>
              <a:t>Data types supported</a:t>
            </a:r>
          </a:p>
          <a:p>
            <a:pPr lvl="1">
              <a:lnSpc>
                <a:spcPct val="90000"/>
              </a:lnSpc>
            </a:pPr>
            <a:r>
              <a:rPr lang="en-US"/>
              <a:t>Format (layout, fixed vs. variable length)</a:t>
            </a:r>
          </a:p>
          <a:p>
            <a:pPr lvl="1">
              <a:lnSpc>
                <a:spcPct val="90000"/>
              </a:lnSpc>
            </a:pPr>
            <a:r>
              <a:rPr lang="en-US"/>
              <a:t>Use of registers</a:t>
            </a:r>
          </a:p>
          <a:p>
            <a:pPr lvl="1">
              <a:lnSpc>
                <a:spcPct val="90000"/>
              </a:lnSpc>
            </a:pPr>
            <a:r>
              <a:rPr lang="en-US"/>
              <a:t>Addressing (size, modes)</a:t>
            </a:r>
          </a:p>
          <a:p>
            <a:endParaRPr lang="en-US"/>
          </a:p>
        </p:txBody>
      </p:sp>
      <p:sp>
        <p:nvSpPr>
          <p:cNvPr id="4" name="Slide Number Placeholder 3"/>
          <p:cNvSpPr>
            <a:spLocks noGrp="1"/>
          </p:cNvSpPr>
          <p:nvPr>
            <p:ph type="sldNum" sz="quarter" idx="12"/>
          </p:nvPr>
        </p:nvSpPr>
        <p:spPr/>
        <p:txBody>
          <a:bodyPr/>
          <a:lstStyle/>
          <a:p>
            <a:fld id="{39C18E86-6B57-4714-A392-760938976BF2}" type="slidenum">
              <a:rPr lang="en-US" smtClean="0"/>
              <a:pPr/>
              <a:t>6</a:t>
            </a:fld>
            <a:endParaRPr lang="en-US"/>
          </a:p>
        </p:txBody>
      </p:sp>
    </p:spTree>
    <p:extLst>
      <p:ext uri="{BB962C8B-B14F-4D97-AF65-F5344CB8AC3E}">
        <p14:creationId xmlns:p14="http://schemas.microsoft.com/office/powerpoint/2010/main" val="31178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Effect transition="in" filter="fade">
                                      <p:cBhvr>
                                        <p:cTn id="7" dur="500"/>
                                        <p:tgtEl>
                                          <p:spTgt spid="204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3">
                                            <p:txEl>
                                              <p:pRg st="2" end="2"/>
                                            </p:txEl>
                                          </p:spTgt>
                                        </p:tgtEl>
                                        <p:attrNameLst>
                                          <p:attrName>style.visibility</p:attrName>
                                        </p:attrNameLst>
                                      </p:cBhvr>
                                      <p:to>
                                        <p:strVal val="visible"/>
                                      </p:to>
                                    </p:set>
                                    <p:animEffect transition="in" filter="fade">
                                      <p:cBhvr>
                                        <p:cTn id="12" dur="500"/>
                                        <p:tgtEl>
                                          <p:spTgt spid="204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83">
                                            <p:txEl>
                                              <p:pRg st="3" end="3"/>
                                            </p:txEl>
                                          </p:spTgt>
                                        </p:tgtEl>
                                        <p:attrNameLst>
                                          <p:attrName>style.visibility</p:attrName>
                                        </p:attrNameLst>
                                      </p:cBhvr>
                                      <p:to>
                                        <p:strVal val="visible"/>
                                      </p:to>
                                    </p:set>
                                    <p:animEffect transition="in" filter="fade">
                                      <p:cBhvr>
                                        <p:cTn id="17" dur="500"/>
                                        <p:tgtEl>
                                          <p:spTgt spid="2048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83">
                                            <p:txEl>
                                              <p:pRg st="4" end="4"/>
                                            </p:txEl>
                                          </p:spTgt>
                                        </p:tgtEl>
                                        <p:attrNameLst>
                                          <p:attrName>style.visibility</p:attrName>
                                        </p:attrNameLst>
                                      </p:cBhvr>
                                      <p:to>
                                        <p:strVal val="visible"/>
                                      </p:to>
                                    </p:set>
                                    <p:animEffect transition="in" filter="fade">
                                      <p:cBhvr>
                                        <p:cTn id="22" dur="500"/>
                                        <p:tgtEl>
                                          <p:spTgt spid="2048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483">
                                            <p:txEl>
                                              <p:pRg st="5" end="5"/>
                                            </p:txEl>
                                          </p:spTgt>
                                        </p:tgtEl>
                                        <p:attrNameLst>
                                          <p:attrName>style.visibility</p:attrName>
                                        </p:attrNameLst>
                                      </p:cBhvr>
                                      <p:to>
                                        <p:strVal val="visible"/>
                                      </p:to>
                                    </p:set>
                                    <p:animEffect transition="in" filter="fade">
                                      <p:cBhvr>
                                        <p:cTn id="27" dur="500"/>
                                        <p:tgtEl>
                                          <p:spTgt spid="2048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483">
                                            <p:txEl>
                                              <p:pRg st="6" end="6"/>
                                            </p:txEl>
                                          </p:spTgt>
                                        </p:tgtEl>
                                        <p:attrNameLst>
                                          <p:attrName>style.visibility</p:attrName>
                                        </p:attrNameLst>
                                      </p:cBhvr>
                                      <p:to>
                                        <p:strVal val="visible"/>
                                      </p:to>
                                    </p:set>
                                    <p:animEffect transition="in" filter="fade">
                                      <p:cBhvr>
                                        <p:cTn id="32" dur="500"/>
                                        <p:tgtEl>
                                          <p:spTgt spid="2048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483">
                                            <p:txEl>
                                              <p:pRg st="7" end="7"/>
                                            </p:txEl>
                                          </p:spTgt>
                                        </p:tgtEl>
                                        <p:attrNameLst>
                                          <p:attrName>style.visibility</p:attrName>
                                        </p:attrNameLst>
                                      </p:cBhvr>
                                      <p:to>
                                        <p:strVal val="visible"/>
                                      </p:to>
                                    </p:set>
                                    <p:animEffect transition="in" filter="fade">
                                      <p:cBhvr>
                                        <p:cTn id="37" dur="500"/>
                                        <p:tgtEl>
                                          <p:spTgt spid="204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Elements of an Instruction</a:t>
            </a:r>
          </a:p>
        </p:txBody>
      </p:sp>
      <p:sp>
        <p:nvSpPr>
          <p:cNvPr id="21507" name="Rectangle 3"/>
          <p:cNvSpPr>
            <a:spLocks noGrp="1" noChangeArrowheads="1"/>
          </p:cNvSpPr>
          <p:nvPr>
            <p:ph idx="1"/>
          </p:nvPr>
        </p:nvSpPr>
        <p:spPr/>
        <p:txBody>
          <a:bodyPr>
            <a:normAutofit/>
          </a:bodyPr>
          <a:lstStyle/>
          <a:p>
            <a:r>
              <a:rPr lang="en-US"/>
              <a:t>Operation Code (op-code): Commands the control unit and the ALU what to do</a:t>
            </a:r>
          </a:p>
          <a:p>
            <a:r>
              <a:rPr lang="en-US"/>
              <a:t>Operands: tell the location of the data to be used in the instruction.</a:t>
            </a:r>
          </a:p>
          <a:p>
            <a:pPr lvl="1"/>
            <a:r>
              <a:rPr lang="en-US"/>
              <a:t>Source operand: where to get the data</a:t>
            </a:r>
          </a:p>
          <a:p>
            <a:pPr lvl="1"/>
            <a:r>
              <a:rPr lang="en-US"/>
              <a:t>Result operand: where to put the result (Also called the destination operand.)</a:t>
            </a:r>
          </a:p>
          <a:p>
            <a:r>
              <a:rPr lang="en-US"/>
              <a:t>The operands are (usually) addresses.</a:t>
            </a:r>
          </a:p>
        </p:txBody>
      </p:sp>
      <p:sp>
        <p:nvSpPr>
          <p:cNvPr id="4" name="Slide Number Placeholder 3"/>
          <p:cNvSpPr>
            <a:spLocks noGrp="1"/>
          </p:cNvSpPr>
          <p:nvPr>
            <p:ph type="sldNum" sz="quarter" idx="12"/>
          </p:nvPr>
        </p:nvSpPr>
        <p:spPr/>
        <p:txBody>
          <a:bodyPr/>
          <a:lstStyle/>
          <a:p>
            <a:fld id="{39C18E86-6B57-4714-A392-760938976BF2}" type="slidenum">
              <a:rPr lang="en-US" smtClean="0"/>
              <a:pPr/>
              <a:t>7</a:t>
            </a:fld>
            <a:endParaRPr lang="en-US"/>
          </a:p>
        </p:txBody>
      </p:sp>
    </p:spTree>
    <p:extLst>
      <p:ext uri="{BB962C8B-B14F-4D97-AF65-F5344CB8AC3E}">
        <p14:creationId xmlns:p14="http://schemas.microsoft.com/office/powerpoint/2010/main" val="46395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animEffect transition="in" filter="fade">
                                      <p:cBhvr>
                                        <p:cTn id="7" dur="500"/>
                                        <p:tgtEl>
                                          <p:spTgt spid="215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fade">
                                      <p:cBhvr>
                                        <p:cTn id="12" dur="500"/>
                                        <p:tgtEl>
                                          <p:spTgt spid="215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animEffect transition="in" filter="fade">
                                      <p:cBhvr>
                                        <p:cTn id="17" dur="500"/>
                                        <p:tgtEl>
                                          <p:spTgt spid="2150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7">
                                            <p:txEl>
                                              <p:pRg st="4" end="4"/>
                                            </p:txEl>
                                          </p:spTgt>
                                        </p:tgtEl>
                                        <p:attrNameLst>
                                          <p:attrName>style.visibility</p:attrName>
                                        </p:attrNameLst>
                                      </p:cBhvr>
                                      <p:to>
                                        <p:strVal val="visible"/>
                                      </p:to>
                                    </p:set>
                                    <p:animEffect transition="in" filter="fade">
                                      <p:cBhvr>
                                        <p:cTn id="22" dur="5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Operand Addresses</a:t>
            </a:r>
          </a:p>
        </p:txBody>
      </p:sp>
      <p:sp>
        <p:nvSpPr>
          <p:cNvPr id="22531" name="Rectangle 3"/>
          <p:cNvSpPr>
            <a:spLocks noGrp="1" noChangeArrowheads="1"/>
          </p:cNvSpPr>
          <p:nvPr>
            <p:ph idx="1"/>
          </p:nvPr>
        </p:nvSpPr>
        <p:spPr>
          <a:xfrm>
            <a:off x="457200" y="1600201"/>
            <a:ext cx="8229601" cy="3866106"/>
          </a:xfrm>
        </p:spPr>
        <p:txBody>
          <a:bodyPr>
            <a:normAutofit/>
          </a:bodyPr>
          <a:lstStyle/>
          <a:p>
            <a:pPr>
              <a:spcBef>
                <a:spcPts val="0"/>
              </a:spcBef>
            </a:pPr>
            <a:r>
              <a:rPr lang="en-US"/>
              <a:t>Addresses may be explicit or implicit</a:t>
            </a:r>
          </a:p>
          <a:p>
            <a:pPr>
              <a:spcBef>
                <a:spcPts val="0"/>
              </a:spcBef>
            </a:pPr>
            <a:r>
              <a:rPr lang="en-US"/>
              <a:t>Explicit: encoded in the instruction.  (The TBC memory address is explicit.)</a:t>
            </a:r>
          </a:p>
          <a:p>
            <a:pPr>
              <a:spcBef>
                <a:spcPts val="0"/>
              </a:spcBef>
            </a:pPr>
            <a:r>
              <a:rPr lang="en-US"/>
              <a:t>Implicit: implied by the nature of the operand. (The TBC uses the accumulator implicitly.)</a:t>
            </a:r>
          </a:p>
          <a:p>
            <a:pPr>
              <a:spcBef>
                <a:spcPts val="0"/>
              </a:spcBef>
            </a:pPr>
            <a:r>
              <a:rPr lang="en-US"/>
              <a:t>Addresses may refer to memory or to registers.</a:t>
            </a:r>
          </a:p>
        </p:txBody>
      </p:sp>
      <p:sp>
        <p:nvSpPr>
          <p:cNvPr id="4" name="Slide Number Placeholder 3"/>
          <p:cNvSpPr>
            <a:spLocks noGrp="1"/>
          </p:cNvSpPr>
          <p:nvPr>
            <p:ph type="sldNum" sz="quarter" idx="12"/>
          </p:nvPr>
        </p:nvSpPr>
        <p:spPr/>
        <p:txBody>
          <a:bodyPr/>
          <a:lstStyle/>
          <a:p>
            <a:fld id="{39C18E86-6B57-4714-A392-760938976BF2}" type="slidenum">
              <a:rPr lang="en-US" smtClean="0"/>
              <a:pPr/>
              <a:t>8</a:t>
            </a:fld>
            <a:endParaRPr lang="en-US"/>
          </a:p>
        </p:txBody>
      </p:sp>
      <p:sp>
        <p:nvSpPr>
          <p:cNvPr id="5" name="Text Box 4"/>
          <p:cNvSpPr txBox="1">
            <a:spLocks noChangeArrowheads="1"/>
          </p:cNvSpPr>
          <p:nvPr/>
        </p:nvSpPr>
        <p:spPr bwMode="auto">
          <a:xfrm>
            <a:off x="2362200" y="5347546"/>
            <a:ext cx="6324600" cy="790105"/>
          </a:xfrm>
          <a:prstGeom prst="rect">
            <a:avLst/>
          </a:prstGeom>
          <a:noFill/>
          <a:ln w="9525">
            <a:noFill/>
            <a:miter lim="800000"/>
            <a:headEnd/>
            <a:tailEnd/>
          </a:ln>
        </p:spPr>
        <p:txBody>
          <a:bodyPr wrap="square" lIns="111904" tIns="55952" rIns="111904" bIns="55952">
            <a:spAutoFit/>
          </a:bodyPr>
          <a:lstStyle/>
          <a:p>
            <a:pPr>
              <a:spcBef>
                <a:spcPct val="50000"/>
              </a:spcBef>
            </a:pPr>
            <a:r>
              <a:rPr lang="en-US" b="1">
                <a:solidFill>
                  <a:schemeClr val="bg2">
                    <a:lumMod val="75000"/>
                  </a:schemeClr>
                </a:solidFill>
              </a:rPr>
              <a:t>Operation code    </a:t>
            </a:r>
            <a:r>
              <a:rPr lang="en-US" sz="4400"/>
              <a:t>3  25</a:t>
            </a:r>
            <a:r>
              <a:rPr lang="en-US"/>
              <a:t>  </a:t>
            </a:r>
            <a:r>
              <a:rPr lang="en-US" b="1">
                <a:solidFill>
                  <a:schemeClr val="bg2">
                    <a:lumMod val="75000"/>
                  </a:schemeClr>
                </a:solidFill>
              </a:rPr>
              <a:t>Operand</a:t>
            </a:r>
          </a:p>
        </p:txBody>
      </p:sp>
      <p:sp>
        <p:nvSpPr>
          <p:cNvPr id="6" name="Rounded Rectangle 5">
            <a:extLst>
              <a:ext uri="{C183D7F6-B498-43B3-948B-1728B52AA6E4}">
                <adec:decorative xmlns:adec="http://schemas.microsoft.com/office/drawing/2017/decorative" val="1"/>
              </a:ext>
            </a:extLst>
          </p:cNvPr>
          <p:cNvSpPr/>
          <p:nvPr/>
        </p:nvSpPr>
        <p:spPr bwMode="auto">
          <a:xfrm>
            <a:off x="1195753" y="5391883"/>
            <a:ext cx="3472710" cy="627007"/>
          </a:xfrm>
          <a:prstGeom prst="roundRect">
            <a:avLst/>
          </a:prstGeom>
          <a:noFill/>
          <a:ln w="9525" cap="flat" cmpd="sng" algn="ctr">
            <a:solidFill>
              <a:schemeClr val="tx1"/>
            </a:solidFill>
            <a:prstDash val="solid"/>
            <a:round/>
            <a:headEnd type="none" w="med" len="med"/>
            <a:tailEnd type="none" w="med" len="med"/>
          </a:ln>
          <a:effectLst/>
        </p:spPr>
        <p:txBody>
          <a:bodyPr vert="horz" wrap="square" lIns="111904" tIns="55952" rIns="111904" bIns="55952" numCol="1" rtlCol="0" anchor="t" anchorCtr="0" compatLnSpc="1">
            <a:prstTxWarp prst="textNoShape">
              <a:avLst/>
            </a:prstTxWarp>
          </a:bodyPr>
          <a:lstStyle/>
          <a:p>
            <a:pPr defTabSz="1119043"/>
            <a:endParaRPr lang="en-US"/>
          </a:p>
        </p:txBody>
      </p:sp>
      <p:sp>
        <p:nvSpPr>
          <p:cNvPr id="7" name="Rounded Rectangle 6">
            <a:extLst>
              <a:ext uri="{C183D7F6-B498-43B3-948B-1728B52AA6E4}">
                <adec:decorative xmlns:adec="http://schemas.microsoft.com/office/drawing/2017/decorative" val="1"/>
              </a:ext>
            </a:extLst>
          </p:cNvPr>
          <p:cNvSpPr/>
          <p:nvPr/>
        </p:nvSpPr>
        <p:spPr bwMode="auto">
          <a:xfrm>
            <a:off x="4764928" y="5391883"/>
            <a:ext cx="2411604" cy="627007"/>
          </a:xfrm>
          <a:prstGeom prst="roundRect">
            <a:avLst/>
          </a:prstGeom>
          <a:noFill/>
          <a:ln w="9525" cap="flat" cmpd="sng" algn="ctr">
            <a:solidFill>
              <a:schemeClr val="tx1"/>
            </a:solidFill>
            <a:prstDash val="solid"/>
            <a:round/>
            <a:headEnd type="none" w="med" len="med"/>
            <a:tailEnd type="none" w="med" len="med"/>
          </a:ln>
          <a:effectLst/>
        </p:spPr>
        <p:txBody>
          <a:bodyPr vert="horz" wrap="square" lIns="111904" tIns="55952" rIns="111904" bIns="55952" numCol="1" rtlCol="0" anchor="t" anchorCtr="0" compatLnSpc="1">
            <a:prstTxWarp prst="textNoShape">
              <a:avLst/>
            </a:prstTxWarp>
          </a:bodyPr>
          <a:lstStyle/>
          <a:p>
            <a:pPr defTabSz="1119043"/>
            <a:endParaRPr lang="en-US"/>
          </a:p>
        </p:txBody>
      </p:sp>
    </p:spTree>
    <p:extLst>
      <p:ext uri="{BB962C8B-B14F-4D97-AF65-F5344CB8AC3E}">
        <p14:creationId xmlns:p14="http://schemas.microsoft.com/office/powerpoint/2010/main" val="41424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Effect transition="in" filter="fade">
                                      <p:cBhvr>
                                        <p:cTn id="7" dur="500"/>
                                        <p:tgtEl>
                                          <p:spTgt spid="225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xEl>
                                              <p:pRg st="2" end="2"/>
                                            </p:txEl>
                                          </p:spTgt>
                                        </p:tgtEl>
                                        <p:attrNameLst>
                                          <p:attrName>style.visibility</p:attrName>
                                        </p:attrNameLst>
                                      </p:cBhvr>
                                      <p:to>
                                        <p:strVal val="visible"/>
                                      </p:to>
                                    </p:set>
                                    <p:animEffect transition="in" filter="fade">
                                      <p:cBhvr>
                                        <p:cTn id="12" dur="500"/>
                                        <p:tgtEl>
                                          <p:spTgt spid="225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1">
                                            <p:txEl>
                                              <p:pRg st="3" end="3"/>
                                            </p:txEl>
                                          </p:spTgt>
                                        </p:tgtEl>
                                        <p:attrNameLst>
                                          <p:attrName>style.visibility</p:attrName>
                                        </p:attrNameLst>
                                      </p:cBhvr>
                                      <p:to>
                                        <p:strVal val="visible"/>
                                      </p:to>
                                    </p:set>
                                    <p:animEffect transition="in" filter="fade">
                                      <p:cBhvr>
                                        <p:cTn id="17" dur="500"/>
                                        <p:tgtEl>
                                          <p:spTgt spid="225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r>
              <a:rPr lang="en-US"/>
              <a:t>General Form of an Instruction</a:t>
            </a:r>
          </a:p>
        </p:txBody>
      </p:sp>
      <p:sp>
        <p:nvSpPr>
          <p:cNvPr id="17" name="Slide Number Placeholder 16"/>
          <p:cNvSpPr>
            <a:spLocks noGrp="1"/>
          </p:cNvSpPr>
          <p:nvPr>
            <p:ph type="sldNum" sz="quarter" idx="12"/>
          </p:nvPr>
        </p:nvSpPr>
        <p:spPr/>
        <p:txBody>
          <a:bodyPr/>
          <a:lstStyle/>
          <a:p>
            <a:fld id="{39C18E86-6B57-4714-A392-760938976BF2}" type="slidenum">
              <a:rPr lang="en-US" smtClean="0"/>
              <a:pPr/>
              <a:t>9</a:t>
            </a:fld>
            <a:endParaRPr lang="en-US"/>
          </a:p>
        </p:txBody>
      </p:sp>
      <p:grpSp>
        <p:nvGrpSpPr>
          <p:cNvPr id="2" name="Group 3">
            <a:extLst>
              <a:ext uri="{C183D7F6-B498-43B3-948B-1728B52AA6E4}">
                <adec:decorative xmlns:adec="http://schemas.microsoft.com/office/drawing/2017/decorative" val="1"/>
              </a:ext>
            </a:extLst>
          </p:cNvPr>
          <p:cNvGrpSpPr>
            <a:grpSpLocks/>
          </p:cNvGrpSpPr>
          <p:nvPr/>
        </p:nvGrpSpPr>
        <p:grpSpPr bwMode="auto">
          <a:xfrm>
            <a:off x="482321" y="1696825"/>
            <a:ext cx="8360229" cy="893066"/>
            <a:chOff x="672" y="2304"/>
            <a:chExt cx="4160" cy="480"/>
          </a:xfrm>
        </p:grpSpPr>
        <p:grpSp>
          <p:nvGrpSpPr>
            <p:cNvPr id="3" name="Group 4"/>
            <p:cNvGrpSpPr>
              <a:grpSpLocks/>
            </p:cNvGrpSpPr>
            <p:nvPr/>
          </p:nvGrpSpPr>
          <p:grpSpPr bwMode="auto">
            <a:xfrm>
              <a:off x="672" y="2304"/>
              <a:ext cx="4160" cy="464"/>
              <a:chOff x="632" y="2600"/>
              <a:chExt cx="4160" cy="464"/>
            </a:xfrm>
          </p:grpSpPr>
          <p:sp>
            <p:nvSpPr>
              <p:cNvPr id="23565" name="Rectangle 5"/>
              <p:cNvSpPr>
                <a:spLocks noChangeArrowheads="1"/>
              </p:cNvSpPr>
              <p:nvPr/>
            </p:nvSpPr>
            <p:spPr bwMode="auto">
              <a:xfrm>
                <a:off x="632" y="2600"/>
                <a:ext cx="4160" cy="464"/>
              </a:xfrm>
              <a:prstGeom prst="rect">
                <a:avLst/>
              </a:prstGeom>
              <a:solidFill>
                <a:schemeClr val="bg1"/>
              </a:solidFill>
              <a:ln w="25400">
                <a:solidFill>
                  <a:schemeClr val="tx1"/>
                </a:solidFill>
                <a:miter lim="800000"/>
                <a:headEnd/>
                <a:tailEnd/>
              </a:ln>
            </p:spPr>
            <p:txBody>
              <a:bodyPr wrap="none" anchor="ctr"/>
              <a:lstStyle/>
              <a:p>
                <a:endParaRPr lang="en-US"/>
              </a:p>
            </p:txBody>
          </p:sp>
          <p:sp>
            <p:nvSpPr>
              <p:cNvPr id="23566" name="Rectangle 6"/>
              <p:cNvSpPr>
                <a:spLocks noChangeArrowheads="1"/>
              </p:cNvSpPr>
              <p:nvPr/>
            </p:nvSpPr>
            <p:spPr bwMode="auto">
              <a:xfrm>
                <a:off x="758" y="2707"/>
                <a:ext cx="732" cy="290"/>
              </a:xfrm>
              <a:prstGeom prst="rect">
                <a:avLst/>
              </a:prstGeom>
              <a:noFill/>
              <a:ln w="9525">
                <a:noFill/>
                <a:miter lim="800000"/>
                <a:headEnd/>
                <a:tailEnd/>
              </a:ln>
            </p:spPr>
            <p:txBody>
              <a:bodyPr wrap="none" lIns="92075" tIns="46038" rIns="92075" bIns="46038">
                <a:spAutoFit/>
              </a:bodyPr>
              <a:lstStyle/>
              <a:p>
                <a:r>
                  <a:rPr lang="en-US" b="1">
                    <a:latin typeface="Arial Narrow" pitchFamily="34" charset="0"/>
                  </a:rPr>
                  <a:t>Op-Code</a:t>
                </a:r>
                <a:endParaRPr lang="en-US" sz="3400" b="1">
                  <a:latin typeface="Book Antiqua" pitchFamily="18" charset="0"/>
                </a:endParaRPr>
              </a:p>
            </p:txBody>
          </p:sp>
          <p:sp>
            <p:nvSpPr>
              <p:cNvPr id="23567" name="Rectangle 7"/>
              <p:cNvSpPr>
                <a:spLocks noChangeArrowheads="1"/>
              </p:cNvSpPr>
              <p:nvPr/>
            </p:nvSpPr>
            <p:spPr bwMode="auto">
              <a:xfrm>
                <a:off x="2131" y="2611"/>
                <a:ext cx="609" cy="447"/>
              </a:xfrm>
              <a:prstGeom prst="rect">
                <a:avLst/>
              </a:prstGeom>
              <a:noFill/>
              <a:ln w="9525">
                <a:noFill/>
                <a:miter lim="800000"/>
                <a:headEnd/>
                <a:tailEnd/>
              </a:ln>
            </p:spPr>
            <p:txBody>
              <a:bodyPr wrap="none" lIns="92075" tIns="46038" rIns="92075" bIns="46038">
                <a:spAutoFit/>
              </a:bodyPr>
              <a:lstStyle/>
              <a:p>
                <a:pPr algn="ctr"/>
                <a:r>
                  <a:rPr lang="en-US" sz="2400" b="1">
                    <a:latin typeface="Arial Narrow" pitchFamily="34" charset="0"/>
                  </a:rPr>
                  <a:t>Source</a:t>
                </a:r>
              </a:p>
              <a:p>
                <a:pPr algn="ctr"/>
                <a:r>
                  <a:rPr lang="en-US" sz="2400" b="1">
                    <a:latin typeface="Arial Narrow" pitchFamily="34" charset="0"/>
                  </a:rPr>
                  <a:t>Operand</a:t>
                </a:r>
                <a:endParaRPr lang="en-US" sz="3400" b="1">
                  <a:latin typeface="Book Antiqua" pitchFamily="18" charset="0"/>
                </a:endParaRPr>
              </a:p>
            </p:txBody>
          </p:sp>
          <p:sp>
            <p:nvSpPr>
              <p:cNvPr id="23568" name="Rectangle 8"/>
              <p:cNvSpPr>
                <a:spLocks noChangeArrowheads="1"/>
              </p:cNvSpPr>
              <p:nvPr/>
            </p:nvSpPr>
            <p:spPr bwMode="auto">
              <a:xfrm>
                <a:off x="3528" y="2611"/>
                <a:ext cx="609" cy="447"/>
              </a:xfrm>
              <a:prstGeom prst="rect">
                <a:avLst/>
              </a:prstGeom>
              <a:noFill/>
              <a:ln w="9525">
                <a:noFill/>
                <a:miter lim="800000"/>
                <a:headEnd/>
                <a:tailEnd/>
              </a:ln>
            </p:spPr>
            <p:txBody>
              <a:bodyPr wrap="none" lIns="92075" tIns="46038" rIns="92075" bIns="46038">
                <a:spAutoFit/>
              </a:bodyPr>
              <a:lstStyle/>
              <a:p>
                <a:pPr algn="ctr"/>
                <a:r>
                  <a:rPr lang="en-US" sz="2400" b="1">
                    <a:latin typeface="Arial Narrow" pitchFamily="34" charset="0"/>
                  </a:rPr>
                  <a:t>Result </a:t>
                </a:r>
              </a:p>
              <a:p>
                <a:pPr algn="ctr"/>
                <a:r>
                  <a:rPr lang="en-US" sz="2400" b="1">
                    <a:latin typeface="Arial Narrow" pitchFamily="34" charset="0"/>
                  </a:rPr>
                  <a:t>Operand</a:t>
                </a:r>
                <a:endParaRPr lang="en-US" sz="3400" b="1">
                  <a:latin typeface="Book Antiqua" pitchFamily="18" charset="0"/>
                </a:endParaRPr>
              </a:p>
            </p:txBody>
          </p:sp>
        </p:grpSp>
        <p:sp>
          <p:nvSpPr>
            <p:cNvPr id="23563" name="Line 9"/>
            <p:cNvSpPr>
              <a:spLocks noChangeShapeType="1"/>
            </p:cNvSpPr>
            <p:nvPr/>
          </p:nvSpPr>
          <p:spPr bwMode="auto">
            <a:xfrm>
              <a:off x="1824" y="2304"/>
              <a:ext cx="0" cy="480"/>
            </a:xfrm>
            <a:prstGeom prst="line">
              <a:avLst/>
            </a:prstGeom>
            <a:noFill/>
            <a:ln w="25400">
              <a:solidFill>
                <a:schemeClr val="tx1"/>
              </a:solidFill>
              <a:round/>
              <a:headEnd type="none" w="sm" len="sm"/>
              <a:tailEnd type="none" w="sm" len="sm"/>
            </a:ln>
          </p:spPr>
          <p:txBody>
            <a:bodyPr/>
            <a:lstStyle/>
            <a:p>
              <a:endParaRPr lang="en-US"/>
            </a:p>
          </p:txBody>
        </p:sp>
        <p:sp>
          <p:nvSpPr>
            <p:cNvPr id="23564" name="Line 10"/>
            <p:cNvSpPr>
              <a:spLocks noChangeShapeType="1"/>
            </p:cNvSpPr>
            <p:nvPr/>
          </p:nvSpPr>
          <p:spPr bwMode="auto">
            <a:xfrm>
              <a:off x="3264" y="2304"/>
              <a:ext cx="0" cy="480"/>
            </a:xfrm>
            <a:prstGeom prst="line">
              <a:avLst/>
            </a:prstGeom>
            <a:noFill/>
            <a:ln w="25400">
              <a:solidFill>
                <a:schemeClr val="tx1"/>
              </a:solidFill>
              <a:round/>
              <a:headEnd type="none" w="sm" len="sm"/>
              <a:tailEnd type="none" w="sm" len="sm"/>
            </a:ln>
          </p:spPr>
          <p:txBody>
            <a:bodyPr/>
            <a:lstStyle/>
            <a:p>
              <a:endParaRPr lang="en-US"/>
            </a:p>
          </p:txBody>
        </p:sp>
      </p:grpSp>
      <p:grpSp>
        <p:nvGrpSpPr>
          <p:cNvPr id="16" name="Group 15">
            <a:extLst>
              <a:ext uri="{FF2B5EF4-FFF2-40B4-BE49-F238E27FC236}">
                <a16:creationId xmlns:a16="http://schemas.microsoft.com/office/drawing/2014/main" id="{572FFC6D-1B48-EB29-FB70-DBD2913A658F}"/>
              </a:ext>
              <a:ext uri="{C183D7F6-B498-43B3-948B-1728B52AA6E4}">
                <adec:decorative xmlns:adec="http://schemas.microsoft.com/office/drawing/2017/decorative" val="1"/>
              </a:ext>
            </a:extLst>
          </p:cNvPr>
          <p:cNvGrpSpPr/>
          <p:nvPr/>
        </p:nvGrpSpPr>
        <p:grpSpPr>
          <a:xfrm>
            <a:off x="457200" y="3482518"/>
            <a:ext cx="8360229" cy="1980766"/>
            <a:chOff x="457200" y="3482518"/>
            <a:chExt cx="8360229" cy="1980766"/>
          </a:xfrm>
        </p:grpSpPr>
        <p:grpSp>
          <p:nvGrpSpPr>
            <p:cNvPr id="4" name="Group 3">
              <a:extLst>
                <a:ext uri="{FF2B5EF4-FFF2-40B4-BE49-F238E27FC236}">
                  <a16:creationId xmlns:a16="http://schemas.microsoft.com/office/drawing/2014/main" id="{A7C36BCF-8418-553A-740B-031138C3DBF4}"/>
                </a:ext>
              </a:extLst>
            </p:cNvPr>
            <p:cNvGrpSpPr>
              <a:grpSpLocks/>
            </p:cNvGrpSpPr>
            <p:nvPr/>
          </p:nvGrpSpPr>
          <p:grpSpPr bwMode="auto">
            <a:xfrm>
              <a:off x="457200" y="4136134"/>
              <a:ext cx="8360229" cy="913532"/>
              <a:chOff x="672" y="2304"/>
              <a:chExt cx="4160" cy="491"/>
            </a:xfrm>
          </p:grpSpPr>
          <p:grpSp>
            <p:nvGrpSpPr>
              <p:cNvPr id="5" name="Group 4">
                <a:extLst>
                  <a:ext uri="{FF2B5EF4-FFF2-40B4-BE49-F238E27FC236}">
                    <a16:creationId xmlns:a16="http://schemas.microsoft.com/office/drawing/2014/main" id="{59EE80A9-D85C-6456-20A7-D81EA1979FF2}"/>
                  </a:ext>
                </a:extLst>
              </p:cNvPr>
              <p:cNvGrpSpPr>
                <a:grpSpLocks/>
              </p:cNvGrpSpPr>
              <p:nvPr/>
            </p:nvGrpSpPr>
            <p:grpSpPr bwMode="auto">
              <a:xfrm>
                <a:off x="672" y="2304"/>
                <a:ext cx="4160" cy="491"/>
                <a:chOff x="632" y="2600"/>
                <a:chExt cx="4160" cy="491"/>
              </a:xfrm>
            </p:grpSpPr>
            <p:sp>
              <p:nvSpPr>
                <p:cNvPr id="8" name="Rectangle 5">
                  <a:extLst>
                    <a:ext uri="{FF2B5EF4-FFF2-40B4-BE49-F238E27FC236}">
                      <a16:creationId xmlns:a16="http://schemas.microsoft.com/office/drawing/2014/main" id="{62E1B81B-E5E6-65B0-2149-24611DA76495}"/>
                    </a:ext>
                  </a:extLst>
                </p:cNvPr>
                <p:cNvSpPr>
                  <a:spLocks noChangeArrowheads="1"/>
                </p:cNvSpPr>
                <p:nvPr/>
              </p:nvSpPr>
              <p:spPr bwMode="auto">
                <a:xfrm>
                  <a:off x="632" y="2600"/>
                  <a:ext cx="4160" cy="491"/>
                </a:xfrm>
                <a:prstGeom prst="rect">
                  <a:avLst/>
                </a:prstGeom>
                <a:solidFill>
                  <a:schemeClr val="bg1"/>
                </a:solidFill>
                <a:ln w="25400">
                  <a:solidFill>
                    <a:schemeClr val="tx1"/>
                  </a:solidFill>
                  <a:miter lim="800000"/>
                  <a:headEnd/>
                  <a:tailEnd/>
                </a:ln>
              </p:spPr>
              <p:txBody>
                <a:bodyPr wrap="none" anchor="ctr"/>
                <a:lstStyle/>
                <a:p>
                  <a:endParaRPr lang="en-US"/>
                </a:p>
              </p:txBody>
            </p:sp>
            <p:sp>
              <p:nvSpPr>
                <p:cNvPr id="9" name="Rectangle 6">
                  <a:extLst>
                    <a:ext uri="{FF2B5EF4-FFF2-40B4-BE49-F238E27FC236}">
                      <a16:creationId xmlns:a16="http://schemas.microsoft.com/office/drawing/2014/main" id="{2F3E5EFF-B7A4-E193-BB7B-549D48DB9517}"/>
                    </a:ext>
                  </a:extLst>
                </p:cNvPr>
                <p:cNvSpPr>
                  <a:spLocks noChangeArrowheads="1"/>
                </p:cNvSpPr>
                <p:nvPr/>
              </p:nvSpPr>
              <p:spPr bwMode="auto">
                <a:xfrm>
                  <a:off x="758" y="2707"/>
                  <a:ext cx="732" cy="290"/>
                </a:xfrm>
                <a:prstGeom prst="rect">
                  <a:avLst/>
                </a:prstGeom>
                <a:noFill/>
                <a:ln w="9525">
                  <a:noFill/>
                  <a:miter lim="800000"/>
                  <a:headEnd/>
                  <a:tailEnd/>
                </a:ln>
              </p:spPr>
              <p:txBody>
                <a:bodyPr wrap="none" lIns="92075" tIns="46038" rIns="92075" bIns="46038">
                  <a:spAutoFit/>
                </a:bodyPr>
                <a:lstStyle/>
                <a:p>
                  <a:r>
                    <a:rPr lang="en-US" b="1">
                      <a:latin typeface="Arial Narrow" pitchFamily="34" charset="0"/>
                    </a:rPr>
                    <a:t>Op-Code</a:t>
                  </a:r>
                  <a:endParaRPr lang="en-US" sz="3400" b="1">
                    <a:latin typeface="Book Antiqua" pitchFamily="18" charset="0"/>
                  </a:endParaRPr>
                </a:p>
              </p:txBody>
            </p:sp>
            <p:sp>
              <p:nvSpPr>
                <p:cNvPr id="10" name="Rectangle 7">
                  <a:extLst>
                    <a:ext uri="{FF2B5EF4-FFF2-40B4-BE49-F238E27FC236}">
                      <a16:creationId xmlns:a16="http://schemas.microsoft.com/office/drawing/2014/main" id="{AEF9A19D-5AA1-89CB-AAE1-3BFC22EF3B99}"/>
                    </a:ext>
                  </a:extLst>
                </p:cNvPr>
                <p:cNvSpPr>
                  <a:spLocks noChangeArrowheads="1"/>
                </p:cNvSpPr>
                <p:nvPr/>
              </p:nvSpPr>
              <p:spPr bwMode="auto">
                <a:xfrm>
                  <a:off x="1481" y="2658"/>
                  <a:ext cx="480" cy="348"/>
                </a:xfrm>
                <a:prstGeom prst="rect">
                  <a:avLst/>
                </a:prstGeom>
                <a:noFill/>
                <a:ln w="9525">
                  <a:noFill/>
                  <a:miter lim="800000"/>
                  <a:headEnd/>
                  <a:tailEnd/>
                </a:ln>
              </p:spPr>
              <p:txBody>
                <a:bodyPr wrap="none" lIns="92075" tIns="46038" rIns="92075" bIns="46038">
                  <a:spAutoFit/>
                </a:bodyPr>
                <a:lstStyle/>
                <a:p>
                  <a:pPr algn="ctr"/>
                  <a:r>
                    <a:rPr lang="en-US" b="1">
                      <a:latin typeface="Arial Narrow" pitchFamily="34" charset="0"/>
                    </a:rPr>
                    <a:t>Register</a:t>
                  </a:r>
                  <a:br>
                    <a:rPr lang="en-US" b="1">
                      <a:latin typeface="Arial Narrow" pitchFamily="34" charset="0"/>
                    </a:rPr>
                  </a:br>
                  <a:r>
                    <a:rPr lang="en-US" b="1">
                      <a:latin typeface="Arial Narrow" pitchFamily="34" charset="0"/>
                    </a:rPr>
                    <a:t>Operand</a:t>
                  </a:r>
                  <a:endParaRPr lang="en-US" b="1">
                    <a:latin typeface="Book Antiqua" pitchFamily="18" charset="0"/>
                  </a:endParaRPr>
                </a:p>
              </p:txBody>
            </p:sp>
            <p:sp>
              <p:nvSpPr>
                <p:cNvPr id="11" name="Rectangle 8">
                  <a:extLst>
                    <a:ext uri="{FF2B5EF4-FFF2-40B4-BE49-F238E27FC236}">
                      <a16:creationId xmlns:a16="http://schemas.microsoft.com/office/drawing/2014/main" id="{8E1253E7-B711-36AC-C281-882C7A540D56}"/>
                    </a:ext>
                  </a:extLst>
                </p:cNvPr>
                <p:cNvSpPr>
                  <a:spLocks noChangeArrowheads="1"/>
                </p:cNvSpPr>
                <p:nvPr/>
              </p:nvSpPr>
              <p:spPr bwMode="auto">
                <a:xfrm>
                  <a:off x="3031" y="2611"/>
                  <a:ext cx="609" cy="447"/>
                </a:xfrm>
                <a:prstGeom prst="rect">
                  <a:avLst/>
                </a:prstGeom>
                <a:noFill/>
                <a:ln w="9525">
                  <a:noFill/>
                  <a:miter lim="800000"/>
                  <a:headEnd/>
                  <a:tailEnd/>
                </a:ln>
              </p:spPr>
              <p:txBody>
                <a:bodyPr wrap="none" lIns="92075" tIns="46038" rIns="92075" bIns="46038">
                  <a:spAutoFit/>
                </a:bodyPr>
                <a:lstStyle/>
                <a:p>
                  <a:pPr algn="ctr"/>
                  <a:r>
                    <a:rPr lang="en-US" sz="2400" b="1">
                      <a:latin typeface="Arial Narrow" pitchFamily="34" charset="0"/>
                    </a:rPr>
                    <a:t>Memory </a:t>
                  </a:r>
                </a:p>
                <a:p>
                  <a:pPr algn="ctr"/>
                  <a:r>
                    <a:rPr lang="en-US" sz="2400" b="1">
                      <a:latin typeface="Arial Narrow" pitchFamily="34" charset="0"/>
                    </a:rPr>
                    <a:t>Operand</a:t>
                  </a:r>
                  <a:endParaRPr lang="en-US" sz="3400" b="1">
                    <a:latin typeface="Book Antiqua" pitchFamily="18" charset="0"/>
                  </a:endParaRPr>
                </a:p>
              </p:txBody>
            </p:sp>
          </p:grpSp>
          <p:sp>
            <p:nvSpPr>
              <p:cNvPr id="6" name="Line 9">
                <a:extLst>
                  <a:ext uri="{FF2B5EF4-FFF2-40B4-BE49-F238E27FC236}">
                    <a16:creationId xmlns:a16="http://schemas.microsoft.com/office/drawing/2014/main" id="{98A02C32-90AE-A422-0F4D-1359F4C07311}"/>
                  </a:ext>
                </a:extLst>
              </p:cNvPr>
              <p:cNvSpPr>
                <a:spLocks noChangeShapeType="1"/>
              </p:cNvSpPr>
              <p:nvPr/>
            </p:nvSpPr>
            <p:spPr bwMode="auto">
              <a:xfrm>
                <a:off x="1468" y="2315"/>
                <a:ext cx="0" cy="480"/>
              </a:xfrm>
              <a:prstGeom prst="line">
                <a:avLst/>
              </a:prstGeom>
              <a:noFill/>
              <a:ln w="25400">
                <a:solidFill>
                  <a:schemeClr val="tx1"/>
                </a:solidFill>
                <a:round/>
                <a:headEnd type="none" w="sm" len="sm"/>
                <a:tailEnd type="none" w="sm" len="sm"/>
              </a:ln>
            </p:spPr>
            <p:txBody>
              <a:bodyPr/>
              <a:lstStyle/>
              <a:p>
                <a:endParaRPr lang="en-US"/>
              </a:p>
            </p:txBody>
          </p:sp>
          <p:sp>
            <p:nvSpPr>
              <p:cNvPr id="7" name="Line 10">
                <a:extLst>
                  <a:ext uri="{FF2B5EF4-FFF2-40B4-BE49-F238E27FC236}">
                    <a16:creationId xmlns:a16="http://schemas.microsoft.com/office/drawing/2014/main" id="{726812E3-8CA8-7084-DF1C-E09DEA88BD91}"/>
                  </a:ext>
                </a:extLst>
              </p:cNvPr>
              <p:cNvSpPr>
                <a:spLocks noChangeShapeType="1"/>
              </p:cNvSpPr>
              <p:nvPr/>
            </p:nvSpPr>
            <p:spPr bwMode="auto">
              <a:xfrm>
                <a:off x="2063" y="2315"/>
                <a:ext cx="0" cy="480"/>
              </a:xfrm>
              <a:prstGeom prst="line">
                <a:avLst/>
              </a:prstGeom>
              <a:noFill/>
              <a:ln w="25400">
                <a:solidFill>
                  <a:schemeClr val="tx1"/>
                </a:solidFill>
                <a:round/>
                <a:headEnd type="none" w="sm" len="sm"/>
                <a:tailEnd type="none" w="sm" len="sm"/>
              </a:ln>
            </p:spPr>
            <p:txBody>
              <a:bodyPr/>
              <a:lstStyle/>
              <a:p>
                <a:endParaRPr lang="en-US"/>
              </a:p>
            </p:txBody>
          </p:sp>
        </p:grpSp>
        <p:sp>
          <p:nvSpPr>
            <p:cNvPr id="12" name="TextBox 11">
              <a:extLst>
                <a:ext uri="{FF2B5EF4-FFF2-40B4-BE49-F238E27FC236}">
                  <a16:creationId xmlns:a16="http://schemas.microsoft.com/office/drawing/2014/main" id="{AEC9F089-9601-7803-BF6D-3BA62E270A20}"/>
                </a:ext>
              </a:extLst>
            </p:cNvPr>
            <p:cNvSpPr txBox="1"/>
            <p:nvPr/>
          </p:nvSpPr>
          <p:spPr>
            <a:xfrm>
              <a:off x="2054328" y="3482518"/>
              <a:ext cx="4775666" cy="584775"/>
            </a:xfrm>
            <a:prstGeom prst="rect">
              <a:avLst/>
            </a:prstGeom>
            <a:noFill/>
          </p:spPr>
          <p:txBody>
            <a:bodyPr wrap="none" rtlCol="0">
              <a:spAutoFit/>
            </a:bodyPr>
            <a:lstStyle/>
            <a:p>
              <a:r>
                <a:rPr lang="en-US" sz="3200" b="1">
                  <a:latin typeface="+mj-lt"/>
                </a:rPr>
                <a:t>A More Specific Form</a:t>
              </a:r>
            </a:p>
          </p:txBody>
        </p:sp>
        <p:sp>
          <p:nvSpPr>
            <p:cNvPr id="13" name="TextBox 12">
              <a:extLst>
                <a:ext uri="{FF2B5EF4-FFF2-40B4-BE49-F238E27FC236}">
                  <a16:creationId xmlns:a16="http://schemas.microsoft.com/office/drawing/2014/main" id="{9D122C57-04BA-9B7A-7028-3F207374FE8C}"/>
                </a:ext>
              </a:extLst>
            </p:cNvPr>
            <p:cNvSpPr txBox="1"/>
            <p:nvPr/>
          </p:nvSpPr>
          <p:spPr>
            <a:xfrm>
              <a:off x="739788" y="5093952"/>
              <a:ext cx="731290" cy="369332"/>
            </a:xfrm>
            <a:prstGeom prst="rect">
              <a:avLst/>
            </a:prstGeom>
            <a:noFill/>
          </p:spPr>
          <p:txBody>
            <a:bodyPr wrap="none" rtlCol="0">
              <a:spAutoFit/>
            </a:bodyPr>
            <a:lstStyle/>
            <a:p>
              <a:r>
                <a:rPr lang="en-US"/>
                <a:t>8 bits</a:t>
              </a:r>
            </a:p>
          </p:txBody>
        </p:sp>
        <p:sp>
          <p:nvSpPr>
            <p:cNvPr id="14" name="TextBox 13">
              <a:extLst>
                <a:ext uri="{FF2B5EF4-FFF2-40B4-BE49-F238E27FC236}">
                  <a16:creationId xmlns:a16="http://schemas.microsoft.com/office/drawing/2014/main" id="{89AFE919-355B-9BF8-1C2B-0F0C533CD483}"/>
                </a:ext>
              </a:extLst>
            </p:cNvPr>
            <p:cNvSpPr txBox="1"/>
            <p:nvPr/>
          </p:nvSpPr>
          <p:spPr>
            <a:xfrm>
              <a:off x="2280086" y="5093952"/>
              <a:ext cx="731290" cy="369332"/>
            </a:xfrm>
            <a:prstGeom prst="rect">
              <a:avLst/>
            </a:prstGeom>
            <a:noFill/>
          </p:spPr>
          <p:txBody>
            <a:bodyPr wrap="none" rtlCol="0">
              <a:spAutoFit/>
            </a:bodyPr>
            <a:lstStyle/>
            <a:p>
              <a:r>
                <a:rPr lang="en-US"/>
                <a:t>4 bits</a:t>
              </a:r>
            </a:p>
          </p:txBody>
        </p:sp>
        <p:sp>
          <p:nvSpPr>
            <p:cNvPr id="15" name="TextBox 14">
              <a:extLst>
                <a:ext uri="{FF2B5EF4-FFF2-40B4-BE49-F238E27FC236}">
                  <a16:creationId xmlns:a16="http://schemas.microsoft.com/office/drawing/2014/main" id="{1362F1E3-3747-571F-2A44-7417ADEC8951}"/>
                </a:ext>
              </a:extLst>
            </p:cNvPr>
            <p:cNvSpPr txBox="1"/>
            <p:nvPr/>
          </p:nvSpPr>
          <p:spPr>
            <a:xfrm>
              <a:off x="5455620" y="5093952"/>
              <a:ext cx="846707" cy="369332"/>
            </a:xfrm>
            <a:prstGeom prst="rect">
              <a:avLst/>
            </a:prstGeom>
            <a:noFill/>
          </p:spPr>
          <p:txBody>
            <a:bodyPr wrap="none" rtlCol="0">
              <a:spAutoFit/>
            </a:bodyPr>
            <a:lstStyle/>
            <a:p>
              <a:r>
                <a:rPr lang="en-US"/>
                <a:t>20 bits</a:t>
              </a:r>
            </a:p>
          </p:txBody>
        </p:sp>
      </p:grpSp>
    </p:spTree>
    <p:extLst>
      <p:ext uri="{BB962C8B-B14F-4D97-AF65-F5344CB8AC3E}">
        <p14:creationId xmlns:p14="http://schemas.microsoft.com/office/powerpoint/2010/main" val="65200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su_22_4x3">
  <a:themeElements>
    <a:clrScheme name="KSU">
      <a:dk1>
        <a:srgbClr val="000000"/>
      </a:dk1>
      <a:lt1>
        <a:srgbClr val="FFFFFF"/>
      </a:lt1>
      <a:dk2>
        <a:srgbClr val="B0B3B2"/>
      </a:dk2>
      <a:lt2>
        <a:srgbClr val="FFFFFF"/>
      </a:lt2>
      <a:accent1>
        <a:srgbClr val="FFC629"/>
      </a:accent1>
      <a:accent2>
        <a:srgbClr val="B0B3B2"/>
      </a:accent2>
      <a:accent3>
        <a:srgbClr val="FFFFFF"/>
      </a:accent3>
      <a:accent4>
        <a:srgbClr val="000000"/>
      </a:accent4>
      <a:accent5>
        <a:srgbClr val="FFC629"/>
      </a:accent5>
      <a:accent6>
        <a:srgbClr val="C00000"/>
      </a:accent6>
      <a:hlink>
        <a:srgbClr val="3333CC"/>
      </a:hlink>
      <a:folHlink>
        <a:srgbClr val="2D2DB9"/>
      </a:folHlink>
    </a:clrScheme>
    <a:fontScheme name="KSU">
      <a:majorFont>
        <a:latin typeface="Montserrat"/>
        <a:ea typeface=""/>
        <a:cs typeface="Droid Sans"/>
      </a:majorFont>
      <a:minorFont>
        <a:latin typeface="Source Serif Pro"/>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00_ksu_geo_4x3.potx" id="{C99576D0-D04B-4F4D-9122-9DC5B76C189F}" vid="{661FA2CA-3CEF-447A-B0D6-C70C8BDF25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00_ksu_geo_4x3</Template>
  <Application>Microsoft Office PowerPoint</Application>
  <PresentationFormat>On-screen Show (4:3)</PresentationFormat>
  <Slides>56</Slides>
  <Notes>9</Notes>
  <HiddenSlides>0</HiddenSlide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ksu_22_4x3</vt:lpstr>
      <vt:lpstr>IT 3123 Hardware and Software Concepts</vt:lpstr>
      <vt:lpstr>Announcements</vt:lpstr>
      <vt:lpstr>The Datapath Computes  PC ← PC+1</vt:lpstr>
      <vt:lpstr>Branch Instructions: BRP</vt:lpstr>
      <vt:lpstr>Instructions</vt:lpstr>
      <vt:lpstr>Instruction Set</vt:lpstr>
      <vt:lpstr>Elements of an Instruction</vt:lpstr>
      <vt:lpstr>Operand Addresses</vt:lpstr>
      <vt:lpstr>General Form of an Instruction</vt:lpstr>
      <vt:lpstr>Instruction Format</vt:lpstr>
      <vt:lpstr>Categories of Instructions</vt:lpstr>
      <vt:lpstr>Data Transfer Instructions</vt:lpstr>
      <vt:lpstr>Arithmetic Instructions</vt:lpstr>
      <vt:lpstr>Logical Operations</vt:lpstr>
      <vt:lpstr>Program Control</vt:lpstr>
      <vt:lpstr>Subroutine Linkage Problem</vt:lpstr>
      <vt:lpstr>Subroutine Linkage Solution</vt:lpstr>
      <vt:lpstr>Stack Manipulation</vt:lpstr>
      <vt:lpstr>I-O and Machine Control</vt:lpstr>
      <vt:lpstr>Multiple-Data Instructions</vt:lpstr>
      <vt:lpstr>Multiple Data Instructions</vt:lpstr>
      <vt:lpstr>Memory Capacity</vt:lpstr>
      <vt:lpstr>Operation of Memory</vt:lpstr>
      <vt:lpstr>Decoders for Large Memories</vt:lpstr>
      <vt:lpstr>Volatile and Non-Volatile Memories</vt:lpstr>
      <vt:lpstr>Random Access Memory (RAM)</vt:lpstr>
      <vt:lpstr>Flash Memory</vt:lpstr>
      <vt:lpstr>Read Only Memory (ROM)</vt:lpstr>
      <vt:lpstr>CMOS Memory</vt:lpstr>
      <vt:lpstr>Boundary Alignment</vt:lpstr>
      <vt:lpstr>Byte Ordering</vt:lpstr>
      <vt:lpstr>Error Detection: Parity</vt:lpstr>
      <vt:lpstr>Error-Correcting Codes</vt:lpstr>
      <vt:lpstr>Buses</vt:lpstr>
      <vt:lpstr>Bus Signals</vt:lpstr>
      <vt:lpstr>Bus Applications</vt:lpstr>
      <vt:lpstr>Bus Hierarchy</vt:lpstr>
      <vt:lpstr>Motherboard</vt:lpstr>
      <vt:lpstr>Bus Characteristics</vt:lpstr>
      <vt:lpstr>Parallel Buses</vt:lpstr>
      <vt:lpstr>Serial Buses</vt:lpstr>
      <vt:lpstr>PCI Express (PCIe)</vt:lpstr>
      <vt:lpstr>Point to Point vs. Multipoint</vt:lpstr>
      <vt:lpstr>Bus Organization in Modern CPU</vt:lpstr>
      <vt:lpstr>Virtual Memory</vt:lpstr>
      <vt:lpstr>Memory Speed</vt:lpstr>
      <vt:lpstr>Memory Enhancements</vt:lpstr>
      <vt:lpstr>Memory Interleaving</vt:lpstr>
      <vt:lpstr>Cache Memory</vt:lpstr>
      <vt:lpstr>Cache Memory</vt:lpstr>
      <vt:lpstr>Step-by-Step Use of Cache: Hit</vt:lpstr>
      <vt:lpstr>Step-by-Step Use of Cache: Miss</vt:lpstr>
      <vt:lpstr>Performance Advantages</vt:lpstr>
      <vt:lpstr>Multi-level Caches</vt:lpstr>
      <vt:lpstr>Cache vs. Virtual Memory</vt:lpstr>
      <vt:lpstr>Questions</vt:lpstr>
    </vt:vector>
  </TitlesOfParts>
  <Company>Kennesaw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 3123 Hardware and Software Concepts</dc:title>
  <dc:creator>Bob Brown</dc:creator>
  <cp:revision>1</cp:revision>
  <dcterms:created xsi:type="dcterms:W3CDTF">2022-12-15T18:36:54Z</dcterms:created>
  <dcterms:modified xsi:type="dcterms:W3CDTF">2023-05-13T17:37:13Z</dcterms:modified>
</cp:coreProperties>
</file>