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Source Serif Pro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AEFEF-A56E-EC41-1056-E9D0B68B96EA}" v="1182" dt="2023-05-13T17:04:00.963"/>
    <p1510:client id="{DD332C0D-B484-41B8-8B12-C1BAC491C351}" v="1" dt="2023-05-13T16:59:11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Brown" userId="de4355ee-7296-4195-ba97-c8dead83c87d" providerId="ADAL" clId="{DD332C0D-B484-41B8-8B12-C1BAC491C351}"/>
    <pc:docChg chg="modSld">
      <pc:chgData name="Bob Brown" userId="de4355ee-7296-4195-ba97-c8dead83c87d" providerId="ADAL" clId="{DD332C0D-B484-41B8-8B12-C1BAC491C351}" dt="2023-05-13T16:59:11.487" v="0" actId="6549"/>
      <pc:docMkLst>
        <pc:docMk/>
      </pc:docMkLst>
      <pc:sldChg chg="modSp mod">
        <pc:chgData name="Bob Brown" userId="de4355ee-7296-4195-ba97-c8dead83c87d" providerId="ADAL" clId="{DD332C0D-B484-41B8-8B12-C1BAC491C351}" dt="2023-05-13T16:59:11.487" v="0" actId="6549"/>
        <pc:sldMkLst>
          <pc:docMk/>
          <pc:sldMk cId="682422584" sldId="270"/>
        </pc:sldMkLst>
        <pc:spChg chg="mod">
          <ac:chgData name="Bob Brown" userId="de4355ee-7296-4195-ba97-c8dead83c87d" providerId="ADAL" clId="{DD332C0D-B484-41B8-8B12-C1BAC491C351}" dt="2023-05-13T16:59:11.487" v="0" actId="6549"/>
          <ac:spMkLst>
            <pc:docMk/>
            <pc:sldMk cId="682422584" sldId="270"/>
            <ac:spMk id="3" creationId="{00000000-0000-0000-0000-000000000000}"/>
          </ac:spMkLst>
        </pc:spChg>
      </pc:sldChg>
    </pc:docChg>
  </pc:docChgLst>
  <pc:docChgLst>
    <pc:chgData name="Donald Privitera" userId="S::dprivit2@kennesaw.edu::b19266b5-85bb-4cd7-abc7-9d22c2c9327d" providerId="AD" clId="Web-{6B2AEFEF-A56E-EC41-1056-E9D0B68B96EA}"/>
    <pc:docChg chg="modSld">
      <pc:chgData name="Donald Privitera" userId="S::dprivit2@kennesaw.edu::b19266b5-85bb-4cd7-abc7-9d22c2c9327d" providerId="AD" clId="Web-{6B2AEFEF-A56E-EC41-1056-E9D0B68B96EA}" dt="2023-05-13T17:04:00.963" v="1091"/>
      <pc:docMkLst>
        <pc:docMk/>
      </pc:docMkLst>
      <pc:sldChg chg="modSp">
        <pc:chgData name="Donald Privitera" userId="S::dprivit2@kennesaw.edu::b19266b5-85bb-4cd7-abc7-9d22c2c9327d" providerId="AD" clId="Web-{6B2AEFEF-A56E-EC41-1056-E9D0B68B96EA}" dt="2023-05-13T16:40:45.244" v="0"/>
        <pc:sldMkLst>
          <pc:docMk/>
          <pc:sldMk cId="3095576246" sldId="256"/>
        </pc:sldMkLst>
        <pc:grpChg chg="mod">
          <ac:chgData name="Donald Privitera" userId="S::dprivit2@kennesaw.edu::b19266b5-85bb-4cd7-abc7-9d22c2c9327d" providerId="AD" clId="Web-{6B2AEFEF-A56E-EC41-1056-E9D0B68B96EA}" dt="2023-05-13T16:40:45.244" v="0"/>
          <ac:grpSpMkLst>
            <pc:docMk/>
            <pc:sldMk cId="3095576246" sldId="256"/>
            <ac:grpSpMk id="4" creationId="{70D8C064-1CA3-4C25-7F82-CD093C8EE46A}"/>
          </ac:grpSpMkLst>
        </pc:grpChg>
      </pc:sldChg>
      <pc:sldChg chg="modSp">
        <pc:chgData name="Donald Privitera" userId="S::dprivit2@kennesaw.edu::b19266b5-85bb-4cd7-abc7-9d22c2c9327d" providerId="AD" clId="Web-{6B2AEFEF-A56E-EC41-1056-E9D0B68B96EA}" dt="2023-05-13T16:42:37.466" v="21"/>
        <pc:sldMkLst>
          <pc:docMk/>
          <pc:sldMk cId="3113017421" sldId="271"/>
        </pc:sldMkLst>
        <pc:spChg chg="mod">
          <ac:chgData name="Donald Privitera" userId="S::dprivit2@kennesaw.edu::b19266b5-85bb-4cd7-abc7-9d22c2c9327d" providerId="AD" clId="Web-{6B2AEFEF-A56E-EC41-1056-E9D0B68B96EA}" dt="2023-05-13T16:42:31.137" v="19"/>
          <ac:spMkLst>
            <pc:docMk/>
            <pc:sldMk cId="3113017421" sldId="271"/>
            <ac:spMk id="2" creationId="{00000000-0000-0000-0000-000000000000}"/>
          </ac:spMkLst>
        </pc:spChg>
        <pc:spChg chg="mod">
          <ac:chgData name="Donald Privitera" userId="S::dprivit2@kennesaw.edu::b19266b5-85bb-4cd7-abc7-9d22c2c9327d" providerId="AD" clId="Web-{6B2AEFEF-A56E-EC41-1056-E9D0B68B96EA}" dt="2023-05-13T16:42:37.466" v="21"/>
          <ac:spMkLst>
            <pc:docMk/>
            <pc:sldMk cId="3113017421" sldId="271"/>
            <ac:spMk id="8" creationId="{00000000-0000-0000-0000-000000000000}"/>
          </ac:spMkLst>
        </pc:spChg>
        <pc:picChg chg="mod">
          <ac:chgData name="Donald Privitera" userId="S::dprivit2@kennesaw.edu::b19266b5-85bb-4cd7-abc7-9d22c2c9327d" providerId="AD" clId="Web-{6B2AEFEF-A56E-EC41-1056-E9D0B68B96EA}" dt="2023-05-13T16:42:28.122" v="18"/>
          <ac:picMkLst>
            <pc:docMk/>
            <pc:sldMk cId="3113017421" sldId="271"/>
            <ac:picMk id="1026" creationId="{00000000-0000-0000-0000-000000000000}"/>
          </ac:picMkLst>
        </pc:picChg>
        <pc:picChg chg="mod">
          <ac:chgData name="Donald Privitera" userId="S::dprivit2@kennesaw.edu::b19266b5-85bb-4cd7-abc7-9d22c2c9327d" providerId="AD" clId="Web-{6B2AEFEF-A56E-EC41-1056-E9D0B68B96EA}" dt="2023-05-13T16:42:34.153" v="20"/>
          <ac:picMkLst>
            <pc:docMk/>
            <pc:sldMk cId="3113017421" sldId="271"/>
            <ac:picMk id="1027" creationId="{00000000-0000-0000-0000-000000000000}"/>
          </ac:picMkLst>
        </pc:picChg>
        <pc:picChg chg="mod">
          <ac:chgData name="Donald Privitera" userId="S::dprivit2@kennesaw.edu::b19266b5-85bb-4cd7-abc7-9d22c2c9327d" providerId="AD" clId="Web-{6B2AEFEF-A56E-EC41-1056-E9D0B68B96EA}" dt="2023-05-13T16:41:59.683" v="16"/>
          <ac:picMkLst>
            <pc:docMk/>
            <pc:sldMk cId="3113017421" sldId="271"/>
            <ac:picMk id="74756" creationId="{00000000-0000-0000-0000-000000000000}"/>
          </ac:picMkLst>
        </pc:picChg>
      </pc:sldChg>
      <pc:sldChg chg="modSp">
        <pc:chgData name="Donald Privitera" userId="S::dprivit2@kennesaw.edu::b19266b5-85bb-4cd7-abc7-9d22c2c9327d" providerId="AD" clId="Web-{6B2AEFEF-A56E-EC41-1056-E9D0B68B96EA}" dt="2023-05-13T16:43:22.123" v="24"/>
        <pc:sldMkLst>
          <pc:docMk/>
          <pc:sldMk cId="2252652880" sldId="272"/>
        </pc:sldMkLst>
        <pc:picChg chg="mod">
          <ac:chgData name="Donald Privitera" userId="S::dprivit2@kennesaw.edu::b19266b5-85bb-4cd7-abc7-9d22c2c9327d" providerId="AD" clId="Web-{6B2AEFEF-A56E-EC41-1056-E9D0B68B96EA}" dt="2023-05-13T16:43:18.920" v="23"/>
          <ac:picMkLst>
            <pc:docMk/>
            <pc:sldMk cId="2252652880" sldId="272"/>
            <ac:picMk id="2052" creationId="{00000000-0000-0000-0000-000000000000}"/>
          </ac:picMkLst>
        </pc:picChg>
        <pc:picChg chg="mod">
          <ac:chgData name="Donald Privitera" userId="S::dprivit2@kennesaw.edu::b19266b5-85bb-4cd7-abc7-9d22c2c9327d" providerId="AD" clId="Web-{6B2AEFEF-A56E-EC41-1056-E9D0B68B96EA}" dt="2023-05-13T16:43:22.123" v="24"/>
          <ac:picMkLst>
            <pc:docMk/>
            <pc:sldMk cId="2252652880" sldId="272"/>
            <ac:picMk id="2053" creationId="{00000000-0000-0000-0000-000000000000}"/>
          </ac:picMkLst>
        </pc:picChg>
        <pc:picChg chg="mod">
          <ac:chgData name="Donald Privitera" userId="S::dprivit2@kennesaw.edu::b19266b5-85bb-4cd7-abc7-9d22c2c9327d" providerId="AD" clId="Web-{6B2AEFEF-A56E-EC41-1056-E9D0B68B96EA}" dt="2023-05-13T16:43:09.482" v="22"/>
          <ac:picMkLst>
            <pc:docMk/>
            <pc:sldMk cId="2252652880" sldId="272"/>
            <ac:picMk id="75778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6B2AEFEF-A56E-EC41-1056-E9D0B68B96EA}" dt="2023-05-13T17:02:50.805" v="1045"/>
        <pc:sldMkLst>
          <pc:docMk/>
          <pc:sldMk cId="2443339177" sldId="273"/>
        </pc:sldMkLst>
        <pc:graphicFrameChg chg="add mod modGraphic">
          <ac:chgData name="Donald Privitera" userId="S::dprivit2@kennesaw.edu::b19266b5-85bb-4cd7-abc7-9d22c2c9327d" providerId="AD" clId="Web-{6B2AEFEF-A56E-EC41-1056-E9D0B68B96EA}" dt="2023-05-13T17:02:50.805" v="1045"/>
          <ac:graphicFrameMkLst>
            <pc:docMk/>
            <pc:sldMk cId="2443339177" sldId="273"/>
            <ac:graphicFrameMk id="4" creationId="{78CE7E7E-E341-87F1-CEA8-D773C38B28F7}"/>
          </ac:graphicFrameMkLst>
        </pc:graphicFrameChg>
        <pc:picChg chg="del mod">
          <ac:chgData name="Donald Privitera" userId="S::dprivit2@kennesaw.edu::b19266b5-85bb-4cd7-abc7-9d22c2c9327d" providerId="AD" clId="Web-{6B2AEFEF-A56E-EC41-1056-E9D0B68B96EA}" dt="2023-05-13T16:49:46.116" v="331"/>
          <ac:picMkLst>
            <pc:docMk/>
            <pc:sldMk cId="2443339177" sldId="273"/>
            <ac:picMk id="3074" creationId="{00000000-0000-0000-0000-000000000000}"/>
          </ac:picMkLst>
        </pc:picChg>
      </pc:sldChg>
      <pc:sldChg chg="modSp">
        <pc:chgData name="Donald Privitera" userId="S::dprivit2@kennesaw.edu::b19266b5-85bb-4cd7-abc7-9d22c2c9327d" providerId="AD" clId="Web-{6B2AEFEF-A56E-EC41-1056-E9D0B68B96EA}" dt="2023-05-13T16:53:50.106" v="365"/>
        <pc:sldMkLst>
          <pc:docMk/>
          <pc:sldMk cId="3580335608" sldId="274"/>
        </pc:sldMkLst>
        <pc:picChg chg="mod">
          <ac:chgData name="Donald Privitera" userId="S::dprivit2@kennesaw.edu::b19266b5-85bb-4cd7-abc7-9d22c2c9327d" providerId="AD" clId="Web-{6B2AEFEF-A56E-EC41-1056-E9D0B68B96EA}" dt="2023-05-13T16:53:50.106" v="365"/>
          <ac:picMkLst>
            <pc:docMk/>
            <pc:sldMk cId="3580335608" sldId="274"/>
            <ac:picMk id="77826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6B2AEFEF-A56E-EC41-1056-E9D0B68B96EA}" dt="2023-05-13T17:04:00.963" v="1091"/>
        <pc:sldMkLst>
          <pc:docMk/>
          <pc:sldMk cId="2981026452" sldId="275"/>
        </pc:sldMkLst>
        <pc:graphicFrameChg chg="add mod modGraphic">
          <ac:chgData name="Donald Privitera" userId="S::dprivit2@kennesaw.edu::b19266b5-85bb-4cd7-abc7-9d22c2c9327d" providerId="AD" clId="Web-{6B2AEFEF-A56E-EC41-1056-E9D0B68B96EA}" dt="2023-05-13T17:04:00.963" v="1091"/>
          <ac:graphicFrameMkLst>
            <pc:docMk/>
            <pc:sldMk cId="2981026452" sldId="275"/>
            <ac:graphicFrameMk id="4" creationId="{6ED5AF90-0766-CA68-ED5C-D778C2A85C39}"/>
          </ac:graphicFrameMkLst>
        </pc:graphicFrameChg>
        <pc:picChg chg="del mod">
          <ac:chgData name="Donald Privitera" userId="S::dprivit2@kennesaw.edu::b19266b5-85bb-4cd7-abc7-9d22c2c9327d" providerId="AD" clId="Web-{6B2AEFEF-A56E-EC41-1056-E9D0B68B96EA}" dt="2023-05-13T17:00:16.989" v="570"/>
          <ac:picMkLst>
            <pc:docMk/>
            <pc:sldMk cId="2981026452" sldId="275"/>
            <ac:picMk id="1026" creationId="{00000000-0000-0000-0000-000000000000}"/>
          </ac:picMkLst>
        </pc:picChg>
      </pc:sldChg>
    </pc:docChg>
  </pc:docChgLst>
  <pc:docChgLst>
    <pc:chgData name="Bob Brown" userId="de4355ee-7296-4195-ba97-c8dead83c87d" providerId="ADAL" clId="{116DBD78-3457-4B76-9E03-B40BC27BA2DC}"/>
    <pc:docChg chg="custSel addSld delSld modSld">
      <pc:chgData name="Bob Brown" userId="de4355ee-7296-4195-ba97-c8dead83c87d" providerId="ADAL" clId="{116DBD78-3457-4B76-9E03-B40BC27BA2DC}" dt="2023-02-27T19:16:29.768" v="162"/>
      <pc:docMkLst>
        <pc:docMk/>
      </pc:docMkLst>
      <pc:sldChg chg="modSp mod">
        <pc:chgData name="Bob Brown" userId="de4355ee-7296-4195-ba97-c8dead83c87d" providerId="ADAL" clId="{116DBD78-3457-4B76-9E03-B40BC27BA2DC}" dt="2023-02-27T19:08:26.731" v="41" actId="20577"/>
        <pc:sldMkLst>
          <pc:docMk/>
          <pc:sldMk cId="3095576246" sldId="256"/>
        </pc:sldMkLst>
        <pc:spChg chg="mod">
          <ac:chgData name="Bob Brown" userId="de4355ee-7296-4195-ba97-c8dead83c87d" providerId="ADAL" clId="{116DBD78-3457-4B76-9E03-B40BC27BA2DC}" dt="2023-02-27T19:08:26.731" v="41" actId="20577"/>
          <ac:spMkLst>
            <pc:docMk/>
            <pc:sldMk cId="3095576246" sldId="256"/>
            <ac:spMk id="3" creationId="{00000000-0000-0000-0000-000000000000}"/>
          </ac:spMkLst>
        </pc:spChg>
      </pc:sldChg>
      <pc:sldChg chg="modSp add mod">
        <pc:chgData name="Bob Brown" userId="de4355ee-7296-4195-ba97-c8dead83c87d" providerId="ADAL" clId="{116DBD78-3457-4B76-9E03-B40BC27BA2DC}" dt="2023-02-27T19:11:53.098" v="100" actId="20577"/>
        <pc:sldMkLst>
          <pc:docMk/>
          <pc:sldMk cId="110667157" sldId="259"/>
        </pc:sldMkLst>
        <pc:spChg chg="mod">
          <ac:chgData name="Bob Brown" userId="de4355ee-7296-4195-ba97-c8dead83c87d" providerId="ADAL" clId="{116DBD78-3457-4B76-9E03-B40BC27BA2DC}" dt="2023-02-27T19:11:53.098" v="100" actId="20577"/>
          <ac:spMkLst>
            <pc:docMk/>
            <pc:sldMk cId="110667157" sldId="259"/>
            <ac:spMk id="57346" creationId="{00000000-0000-0000-0000-000000000000}"/>
          </ac:spMkLst>
        </pc:spChg>
        <pc:spChg chg="mod">
          <ac:chgData name="Bob Brown" userId="de4355ee-7296-4195-ba97-c8dead83c87d" providerId="ADAL" clId="{116DBD78-3457-4B76-9E03-B40BC27BA2DC}" dt="2023-02-27T19:11:47.293" v="96" actId="20577"/>
          <ac:spMkLst>
            <pc:docMk/>
            <pc:sldMk cId="110667157" sldId="259"/>
            <ac:spMk id="57347" creationId="{00000000-0000-0000-0000-000000000000}"/>
          </ac:spMkLst>
        </pc:spChg>
      </pc:sldChg>
      <pc:sldChg chg="modSp add mod">
        <pc:chgData name="Bob Brown" userId="de4355ee-7296-4195-ba97-c8dead83c87d" providerId="ADAL" clId="{116DBD78-3457-4B76-9E03-B40BC27BA2DC}" dt="2023-02-27T19:12:20.362" v="122" actId="20577"/>
        <pc:sldMkLst>
          <pc:docMk/>
          <pc:sldMk cId="1174776813" sldId="260"/>
        </pc:sldMkLst>
        <pc:spChg chg="mod">
          <ac:chgData name="Bob Brown" userId="de4355ee-7296-4195-ba97-c8dead83c87d" providerId="ADAL" clId="{116DBD78-3457-4B76-9E03-B40BC27BA2DC}" dt="2023-02-27T19:12:20.362" v="122" actId="20577"/>
          <ac:spMkLst>
            <pc:docMk/>
            <pc:sldMk cId="1174776813" sldId="260"/>
            <ac:spMk id="59395" creationId="{00000000-0000-0000-0000-000000000000}"/>
          </ac:spMkLst>
        </pc:spChg>
      </pc:sldChg>
      <pc:sldChg chg="modSp add mod">
        <pc:chgData name="Bob Brown" userId="de4355ee-7296-4195-ba97-c8dead83c87d" providerId="ADAL" clId="{116DBD78-3457-4B76-9E03-B40BC27BA2DC}" dt="2023-02-27T19:09:23.407" v="48" actId="27636"/>
        <pc:sldMkLst>
          <pc:docMk/>
          <pc:sldMk cId="945867970" sldId="261"/>
        </pc:sldMkLst>
        <pc:spChg chg="mod">
          <ac:chgData name="Bob Brown" userId="de4355ee-7296-4195-ba97-c8dead83c87d" providerId="ADAL" clId="{116DBD78-3457-4B76-9E03-B40BC27BA2DC}" dt="2023-02-27T19:09:23.407" v="48" actId="27636"/>
          <ac:spMkLst>
            <pc:docMk/>
            <pc:sldMk cId="945867970" sldId="261"/>
            <ac:spMk id="2" creationId="{00000000-0000-0000-0000-000000000000}"/>
          </ac:spMkLst>
        </pc:spChg>
      </pc:sldChg>
      <pc:sldChg chg="add">
        <pc:chgData name="Bob Brown" userId="de4355ee-7296-4195-ba97-c8dead83c87d" providerId="ADAL" clId="{116DBD78-3457-4B76-9E03-B40BC27BA2DC}" dt="2023-02-27T19:09:38.433" v="50"/>
        <pc:sldMkLst>
          <pc:docMk/>
          <pc:sldMk cId="1752950489" sldId="262"/>
        </pc:sldMkLst>
      </pc:sldChg>
      <pc:sldChg chg="add del">
        <pc:chgData name="Bob Brown" userId="de4355ee-7296-4195-ba97-c8dead83c87d" providerId="ADAL" clId="{116DBD78-3457-4B76-9E03-B40BC27BA2DC}" dt="2023-02-27T19:12:48.721" v="123" actId="47"/>
        <pc:sldMkLst>
          <pc:docMk/>
          <pc:sldMk cId="3073959675" sldId="263"/>
        </pc:sldMkLst>
      </pc:sldChg>
      <pc:sldChg chg="add del">
        <pc:chgData name="Bob Brown" userId="de4355ee-7296-4195-ba97-c8dead83c87d" providerId="ADAL" clId="{116DBD78-3457-4B76-9E03-B40BC27BA2DC}" dt="2023-02-27T19:12:54.232" v="124" actId="47"/>
        <pc:sldMkLst>
          <pc:docMk/>
          <pc:sldMk cId="3153353587" sldId="264"/>
        </pc:sldMkLst>
      </pc:sldChg>
      <pc:sldChg chg="add del">
        <pc:chgData name="Bob Brown" userId="de4355ee-7296-4195-ba97-c8dead83c87d" providerId="ADAL" clId="{116DBD78-3457-4B76-9E03-B40BC27BA2DC}" dt="2023-02-27T19:12:59.948" v="125" actId="47"/>
        <pc:sldMkLst>
          <pc:docMk/>
          <pc:sldMk cId="3846739007" sldId="265"/>
        </pc:sldMkLst>
      </pc:sldChg>
      <pc:sldChg chg="add del">
        <pc:chgData name="Bob Brown" userId="de4355ee-7296-4195-ba97-c8dead83c87d" providerId="ADAL" clId="{116DBD78-3457-4B76-9E03-B40BC27BA2DC}" dt="2023-02-27T19:13:05.671" v="126" actId="47"/>
        <pc:sldMkLst>
          <pc:docMk/>
          <pc:sldMk cId="613665633" sldId="266"/>
        </pc:sldMkLst>
      </pc:sldChg>
      <pc:sldChg chg="modSp add mod modAnim">
        <pc:chgData name="Bob Brown" userId="de4355ee-7296-4195-ba97-c8dead83c87d" providerId="ADAL" clId="{116DBD78-3457-4B76-9E03-B40BC27BA2DC}" dt="2023-02-27T19:13:50.249" v="131"/>
        <pc:sldMkLst>
          <pc:docMk/>
          <pc:sldMk cId="3644125639" sldId="267"/>
        </pc:sldMkLst>
        <pc:spChg chg="mod">
          <ac:chgData name="Bob Brown" userId="de4355ee-7296-4195-ba97-c8dead83c87d" providerId="ADAL" clId="{116DBD78-3457-4B76-9E03-B40BC27BA2DC}" dt="2023-02-27T19:13:25.040" v="127" actId="207"/>
          <ac:spMkLst>
            <pc:docMk/>
            <pc:sldMk cId="3644125639" sldId="267"/>
            <ac:spMk id="3" creationId="{00000000-0000-0000-0000-000000000000}"/>
          </ac:spMkLst>
        </pc:spChg>
      </pc:sldChg>
      <pc:sldChg chg="modSp add mod">
        <pc:chgData name="Bob Brown" userId="de4355ee-7296-4195-ba97-c8dead83c87d" providerId="ADAL" clId="{116DBD78-3457-4B76-9E03-B40BC27BA2DC}" dt="2023-02-27T19:13:57.681" v="132" actId="20577"/>
        <pc:sldMkLst>
          <pc:docMk/>
          <pc:sldMk cId="3082715004" sldId="268"/>
        </pc:sldMkLst>
        <pc:spChg chg="mod">
          <ac:chgData name="Bob Brown" userId="de4355ee-7296-4195-ba97-c8dead83c87d" providerId="ADAL" clId="{116DBD78-3457-4B76-9E03-B40BC27BA2DC}" dt="2023-02-27T19:13:57.681" v="132" actId="20577"/>
          <ac:spMkLst>
            <pc:docMk/>
            <pc:sldMk cId="3082715004" sldId="268"/>
            <ac:spMk id="3" creationId="{00000000-0000-0000-0000-000000000000}"/>
          </ac:spMkLst>
        </pc:spChg>
      </pc:sldChg>
      <pc:sldChg chg="add">
        <pc:chgData name="Bob Brown" userId="de4355ee-7296-4195-ba97-c8dead83c87d" providerId="ADAL" clId="{116DBD78-3457-4B76-9E03-B40BC27BA2DC}" dt="2023-02-27T19:10:02.666" v="64"/>
        <pc:sldMkLst>
          <pc:docMk/>
          <pc:sldMk cId="4189534517" sldId="269"/>
        </pc:sldMkLst>
      </pc:sldChg>
      <pc:sldChg chg="modSp add mod">
        <pc:chgData name="Bob Brown" userId="de4355ee-7296-4195-ba97-c8dead83c87d" providerId="ADAL" clId="{116DBD78-3457-4B76-9E03-B40BC27BA2DC}" dt="2023-02-27T19:10:16.747" v="67" actId="6549"/>
        <pc:sldMkLst>
          <pc:docMk/>
          <pc:sldMk cId="682422584" sldId="270"/>
        </pc:sldMkLst>
        <pc:spChg chg="mod">
          <ac:chgData name="Bob Brown" userId="de4355ee-7296-4195-ba97-c8dead83c87d" providerId="ADAL" clId="{116DBD78-3457-4B76-9E03-B40BC27BA2DC}" dt="2023-02-27T19:10:16.747" v="67" actId="6549"/>
          <ac:spMkLst>
            <pc:docMk/>
            <pc:sldMk cId="682422584" sldId="270"/>
            <ac:spMk id="3" creationId="{00000000-0000-0000-0000-000000000000}"/>
          </ac:spMkLst>
        </pc:spChg>
      </pc:sldChg>
      <pc:sldChg chg="modSp add mod">
        <pc:chgData name="Bob Brown" userId="de4355ee-7296-4195-ba97-c8dead83c87d" providerId="ADAL" clId="{116DBD78-3457-4B76-9E03-B40BC27BA2DC}" dt="2023-02-27T19:10:24.302" v="70" actId="27636"/>
        <pc:sldMkLst>
          <pc:docMk/>
          <pc:sldMk cId="3113017421" sldId="271"/>
        </pc:sldMkLst>
        <pc:spChg chg="mod">
          <ac:chgData name="Bob Brown" userId="de4355ee-7296-4195-ba97-c8dead83c87d" providerId="ADAL" clId="{116DBD78-3457-4B76-9E03-B40BC27BA2DC}" dt="2023-02-27T19:10:24.302" v="70" actId="27636"/>
          <ac:spMkLst>
            <pc:docMk/>
            <pc:sldMk cId="3113017421" sldId="271"/>
            <ac:spMk id="5" creationId="{00000000-0000-0000-0000-000000000000}"/>
          </ac:spMkLst>
        </pc:spChg>
      </pc:sldChg>
      <pc:sldChg chg="add">
        <pc:chgData name="Bob Brown" userId="de4355ee-7296-4195-ba97-c8dead83c87d" providerId="ADAL" clId="{116DBD78-3457-4B76-9E03-B40BC27BA2DC}" dt="2023-02-27T19:10:27.328" v="72"/>
        <pc:sldMkLst>
          <pc:docMk/>
          <pc:sldMk cId="2252652880" sldId="272"/>
        </pc:sldMkLst>
      </pc:sldChg>
      <pc:sldChg chg="add">
        <pc:chgData name="Bob Brown" userId="de4355ee-7296-4195-ba97-c8dead83c87d" providerId="ADAL" clId="{116DBD78-3457-4B76-9E03-B40BC27BA2DC}" dt="2023-02-27T19:10:30.812" v="74"/>
        <pc:sldMkLst>
          <pc:docMk/>
          <pc:sldMk cId="2443339177" sldId="273"/>
        </pc:sldMkLst>
      </pc:sldChg>
      <pc:sldChg chg="add">
        <pc:chgData name="Bob Brown" userId="de4355ee-7296-4195-ba97-c8dead83c87d" providerId="ADAL" clId="{116DBD78-3457-4B76-9E03-B40BC27BA2DC}" dt="2023-02-27T19:10:36.550" v="76"/>
        <pc:sldMkLst>
          <pc:docMk/>
          <pc:sldMk cId="3580335608" sldId="274"/>
        </pc:sldMkLst>
      </pc:sldChg>
      <pc:sldChg chg="add">
        <pc:chgData name="Bob Brown" userId="de4355ee-7296-4195-ba97-c8dead83c87d" providerId="ADAL" clId="{116DBD78-3457-4B76-9E03-B40BC27BA2DC}" dt="2023-02-27T19:10:39.606" v="78"/>
        <pc:sldMkLst>
          <pc:docMk/>
          <pc:sldMk cId="2981026452" sldId="275"/>
        </pc:sldMkLst>
      </pc:sldChg>
      <pc:sldChg chg="modSp add modAnim">
        <pc:chgData name="Bob Brown" userId="de4355ee-7296-4195-ba97-c8dead83c87d" providerId="ADAL" clId="{116DBD78-3457-4B76-9E03-B40BC27BA2DC}" dt="2023-02-27T19:15:34.330" v="157" actId="20577"/>
        <pc:sldMkLst>
          <pc:docMk/>
          <pc:sldMk cId="1703411372" sldId="276"/>
        </pc:sldMkLst>
        <pc:spChg chg="mod">
          <ac:chgData name="Bob Brown" userId="de4355ee-7296-4195-ba97-c8dead83c87d" providerId="ADAL" clId="{116DBD78-3457-4B76-9E03-B40BC27BA2DC}" dt="2023-02-27T19:15:34.330" v="157" actId="20577"/>
          <ac:spMkLst>
            <pc:docMk/>
            <pc:sldMk cId="1703411372" sldId="276"/>
            <ac:spMk id="4" creationId="{00000000-0000-0000-0000-000000000000}"/>
          </ac:spMkLst>
        </pc:spChg>
      </pc:sldChg>
      <pc:sldChg chg="modSp add mod modAnim">
        <pc:chgData name="Bob Brown" userId="de4355ee-7296-4195-ba97-c8dead83c87d" providerId="ADAL" clId="{116DBD78-3457-4B76-9E03-B40BC27BA2DC}" dt="2023-02-27T19:16:00.623" v="160"/>
        <pc:sldMkLst>
          <pc:docMk/>
          <pc:sldMk cId="3555135759" sldId="277"/>
        </pc:sldMkLst>
        <pc:spChg chg="mod">
          <ac:chgData name="Bob Brown" userId="de4355ee-7296-4195-ba97-c8dead83c87d" providerId="ADAL" clId="{116DBD78-3457-4B76-9E03-B40BC27BA2DC}" dt="2023-02-27T19:15:47.909" v="158" actId="1076"/>
          <ac:spMkLst>
            <pc:docMk/>
            <pc:sldMk cId="3555135759" sldId="277"/>
            <ac:spMk id="3" creationId="{00000000-0000-0000-0000-000000000000}"/>
          </ac:spMkLst>
        </pc:spChg>
      </pc:sldChg>
      <pc:sldChg chg="add modAnim">
        <pc:chgData name="Bob Brown" userId="de4355ee-7296-4195-ba97-c8dead83c87d" providerId="ADAL" clId="{116DBD78-3457-4B76-9E03-B40BC27BA2DC}" dt="2023-02-27T19:16:29.768" v="162"/>
        <pc:sldMkLst>
          <pc:docMk/>
          <pc:sldMk cId="1452229626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D72F-97E9-4D78-9F4D-13A1D94C135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E58F-DA1D-45C5-BBF3-7F469D41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“two” was misspelled the first time.  The error message was where “two” was used,</a:t>
            </a:r>
            <a:r>
              <a:rPr lang="en-US" baseline="0"/>
              <a:t> not where we tried to define 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F2EFB2-16F1-452F-8929-0B7441B140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BA6A9F-B88B-4DA3-EACC-D5B379347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91689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Copyright © 2016, 2023 by Bob Brown</a:t>
            </a:r>
          </a:p>
        </p:txBody>
      </p:sp>
      <p:pic>
        <p:nvPicPr>
          <p:cNvPr id="7" name="Picture 2" descr="Creative Commons logo with the BY and NC restrictions.  BY means those who re-use this material must give credit for it.  NC stands for non-commercial and means this material may not be incorporated into a commercial product.">
            <a:extLst>
              <a:ext uri="{FF2B5EF4-FFF2-40B4-BE49-F238E27FC236}">
                <a16:creationId xmlns:a16="http://schemas.microsoft.com/office/drawing/2014/main" id="{616ADF55-6EE1-5167-AC61-D394E09F2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4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2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09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32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35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78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49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32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85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386"/>
            <a:ext cx="9144000" cy="160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3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75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59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89720" cy="15295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fld id="{8F84E965-46E8-4BEE-8F61-3DE6077E0876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/>
              <a:t>IT 3123</a:t>
            </a:r>
            <a:br>
              <a:rPr lang="en-US"/>
            </a:br>
            <a:r>
              <a:rPr lang="en-US"/>
              <a:t>Hardware and Software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Let’s Build a Computer II</a:t>
            </a:r>
            <a:br>
              <a:rPr lang="en-US"/>
            </a:br>
            <a:r>
              <a:rPr lang="en-US"/>
              <a:t>Programming TBC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0D8C064-1CA3-4C25-7F82-CD093C8EE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234285"/>
            <a:ext cx="3352800" cy="690265"/>
            <a:chOff x="417" y="2785"/>
            <a:chExt cx="1934" cy="371"/>
          </a:xfrm>
          <a:solidFill>
            <a:schemeClr val="bg1"/>
          </a:solidFill>
        </p:grpSpPr>
        <p:pic>
          <p:nvPicPr>
            <p:cNvPr id="5" name="Picture 6" descr="microphone">
              <a:extLst>
                <a:ext uri="{FF2B5EF4-FFF2-40B4-BE49-F238E27FC236}">
                  <a16:creationId xmlns:a16="http://schemas.microsoft.com/office/drawing/2014/main" id="{5B09BBA7-A518-A9A6-AFAB-B2D4D6805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" y="2785"/>
              <a:ext cx="303" cy="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926A3F88-712A-3F66-2F5A-39B802433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785"/>
              <a:ext cx="1668" cy="3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74706" tIns="37353" rIns="74706" bIns="37353">
              <a:spAutoFit/>
            </a:bodyPr>
            <a:lstStyle/>
            <a:p>
              <a:pPr defTabSz="1194812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Notice: This session is being recorded.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57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Assembling the Program (Error!)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4756" name="Picture 4" descr="A diagram depicting a screenshot of an assembler program showing source code and object windows with a progra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8" y="1553562"/>
            <a:ext cx="7906062" cy="46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" y="2672258"/>
            <a:ext cx="2834640" cy="1509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3833753"/>
            <a:ext cx="5334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606556"/>
            <a:ext cx="4601251" cy="249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3524249"/>
            <a:ext cx="2438400" cy="3857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1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Assembling the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D05-90B4-437F-8054-B681C422DB1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5778" name="Picture 2" descr="A diagram depicting a screenshot of an assembler program showing source code and object windows with a pro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3562"/>
            <a:ext cx="7910062" cy="465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2641600"/>
            <a:ext cx="289469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2628900"/>
            <a:ext cx="4576763" cy="167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5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Object Listing Area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D05-90B4-437F-8054-B681C422DB1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CE7E7E-E341-87F1-CEA8-D773C38B2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8425"/>
              </p:ext>
            </p:extLst>
          </p:nvPr>
        </p:nvGraphicFramePr>
        <p:xfrm>
          <a:off x="61582" y="1963346"/>
          <a:ext cx="9058141" cy="360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110">
                  <a:extLst>
                    <a:ext uri="{9D8B030D-6E8A-4147-A177-3AD203B41FA5}">
                      <a16:colId xmlns:a16="http://schemas.microsoft.com/office/drawing/2014/main" val="4079713476"/>
                    </a:ext>
                  </a:extLst>
                </a:gridCol>
                <a:gridCol w="1129002">
                  <a:extLst>
                    <a:ext uri="{9D8B030D-6E8A-4147-A177-3AD203B41FA5}">
                      <a16:colId xmlns:a16="http://schemas.microsoft.com/office/drawing/2014/main" val="935238619"/>
                    </a:ext>
                  </a:extLst>
                </a:gridCol>
                <a:gridCol w="1548881">
                  <a:extLst>
                    <a:ext uri="{9D8B030D-6E8A-4147-A177-3AD203B41FA5}">
                      <a16:colId xmlns:a16="http://schemas.microsoft.com/office/drawing/2014/main" val="3209840599"/>
                    </a:ext>
                  </a:extLst>
                </a:gridCol>
                <a:gridCol w="1698170">
                  <a:extLst>
                    <a:ext uri="{9D8B030D-6E8A-4147-A177-3AD203B41FA5}">
                      <a16:colId xmlns:a16="http://schemas.microsoft.com/office/drawing/2014/main" val="798926158"/>
                    </a:ext>
                  </a:extLst>
                </a:gridCol>
                <a:gridCol w="1903444">
                  <a:extLst>
                    <a:ext uri="{9D8B030D-6E8A-4147-A177-3AD203B41FA5}">
                      <a16:colId xmlns:a16="http://schemas.microsoft.com/office/drawing/2014/main" val="2738885655"/>
                    </a:ext>
                  </a:extLst>
                </a:gridCol>
                <a:gridCol w="2013534">
                  <a:extLst>
                    <a:ext uri="{9D8B030D-6E8A-4147-A177-3AD203B41FA5}">
                      <a16:colId xmlns:a16="http://schemas.microsoft.com/office/drawing/2014/main" val="258933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Object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Source code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Source Serif Pro"/>
                        </a:rPr>
                        <a:t>Source code 2</a:t>
                      </a:r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Source Serif Pro"/>
                        </a:rPr>
                        <a:t>Source code 3</a:t>
                      </a:r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15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7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0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brz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9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1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2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hlt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5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6314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33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the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D05-90B4-437F-8054-B681C422DB1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7826" name="Picture 2" descr="A diagram of the Tiny Little Computer showing the registers and architecture with memory and a simulated output window depicted as a computer monitor showing simulated outpu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9" y="1553562"/>
            <a:ext cx="8042701" cy="459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3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TLC’s Memory at the 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D05-90B4-437F-8054-B681C422DB1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ED5AF90-0766-CA68-ED5C-D778C2A85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89896"/>
              </p:ext>
            </p:extLst>
          </p:nvPr>
        </p:nvGraphicFramePr>
        <p:xfrm>
          <a:off x="3377681" y="1670179"/>
          <a:ext cx="3954726" cy="499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14">
                  <a:extLst>
                    <a:ext uri="{9D8B030D-6E8A-4147-A177-3AD203B41FA5}">
                      <a16:colId xmlns:a16="http://schemas.microsoft.com/office/drawing/2014/main" val="1061835260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129693935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3674663999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990356988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219844981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2951814986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1494578059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912052624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1071418452"/>
                    </a:ext>
                  </a:extLst>
                </a:gridCol>
              </a:tblGrid>
              <a:tr h="148813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547608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578557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717899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227954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81326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85264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24171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00504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23832"/>
                  </a:ext>
                </a:extLst>
              </a:tr>
              <a:tr h="1488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59039"/>
                  </a:ext>
                </a:extLst>
              </a:tr>
              <a:tr h="1488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49119"/>
                  </a:ext>
                </a:extLst>
              </a:tr>
              <a:tr h="1488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24327"/>
                  </a:ext>
                </a:extLst>
              </a:tr>
              <a:tr h="1488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92165"/>
                  </a:ext>
                </a:extLst>
              </a:tr>
              <a:tr h="1488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990019"/>
                  </a:ext>
                </a:extLst>
              </a:tr>
              <a:tr h="1488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561769"/>
                  </a:ext>
                </a:extLst>
              </a:tr>
              <a:tr h="1488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45485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07F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3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2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If…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we were asked to stop at a number other than zero?</a:t>
            </a:r>
          </a:p>
          <a:p>
            <a:r>
              <a:rPr lang="en-US"/>
              <a:t>We have to:</a:t>
            </a:r>
          </a:p>
          <a:p>
            <a:pPr lvl="1"/>
            <a:r>
              <a:rPr lang="en-US"/>
              <a:t>Save the current number to memory</a:t>
            </a:r>
          </a:p>
          <a:p>
            <a:pPr lvl="1"/>
            <a:r>
              <a:rPr lang="en-US"/>
              <a:t>Subtract the “stop limit” from it</a:t>
            </a:r>
          </a:p>
          <a:p>
            <a:pPr lvl="1"/>
            <a:r>
              <a:rPr lang="en-US"/>
              <a:t>Branch on zero (numbers were equal)</a:t>
            </a:r>
          </a:p>
          <a:p>
            <a:pPr lvl="1"/>
            <a:r>
              <a:rPr lang="en-US"/>
              <a:t>If not zero, restore the current number from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D05-90B4-437F-8054-B681C422DB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40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Three important facts…</a:t>
            </a:r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r>
              <a:rPr lang="en-US"/>
              <a:t>Grace Murray Hopper helped with the invention of compilers so that we wouldn’t have to program in assembly language.</a:t>
            </a:r>
            <a:br>
              <a:rPr lang="en-US"/>
            </a:br>
            <a:endParaRPr lang="en-US" sz="1700"/>
          </a:p>
          <a:p>
            <a:pPr marL="0" indent="0">
              <a:buNone/>
            </a:pPr>
            <a:r>
              <a:rPr lang="en-US"/>
              <a:t>A high-level language introduces a layer of abstraction between hardware and software.</a:t>
            </a:r>
            <a:br>
              <a:rPr lang="en-US"/>
            </a:br>
            <a:endParaRPr lang="en-US" sz="1700"/>
          </a:p>
          <a:p>
            <a:pPr marL="0" indent="0">
              <a:buNone/>
            </a:pPr>
            <a:r>
              <a:rPr lang="en-US"/>
              <a:t>Wirth’s Law: Software is getting slower faster than hardware is getting faster.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Assembly language programming, even just a little bit of it, helps one understand how the CPU and memory operate.</a:t>
            </a:r>
          </a:p>
          <a:p>
            <a:r>
              <a:rPr lang="en-US"/>
              <a:t>People who understand how the CPU and memory operate are better able to evaluate new technologies.</a:t>
            </a:r>
          </a:p>
          <a:p>
            <a:r>
              <a:rPr lang="en-US"/>
              <a:t>People who understand how the CPU and memory operate are better able to write, or evaluate, efficient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B3A2-5A38-7C15-FBFB-C97EDDAD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1441B-E3D1-A9ED-D994-65141A671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4750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LMC</a:t>
            </a:r>
            <a:r>
              <a:rPr lang="en-US"/>
              <a:t>/TBC Instruction Set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53563"/>
            <a:ext cx="7848600" cy="491186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>
                <a:latin typeface="+mj-lt"/>
              </a:rPr>
              <a:t>Mnemonic   Op Code	Meaning</a:t>
            </a:r>
            <a:endParaRPr lang="en-US">
              <a:latin typeface="+mj-lt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HLT			0xx		Halt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ADD			1xx		Add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SUB			2xx		Subtract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STO			3xx		Store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LDA			5xx		Load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BR			6xx		Branch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BRZ			7xx		Branch Zero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BRP			8xx		Branch Positive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IN			901		Input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latin typeface="+mj-lt"/>
              </a:rPr>
              <a:t>OUT			902		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C948-B7E1-45AB-874E-A42306DBD9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Pseudo-Instruction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</a:t>
            </a:r>
            <a:r>
              <a:rPr lang="en-US" err="1"/>
              <a:t>LMC</a:t>
            </a:r>
            <a:r>
              <a:rPr lang="en-US"/>
              <a:t>/TBC assembler recognizes the DAT (for “data”) mnemonic.</a:t>
            </a:r>
          </a:p>
          <a:p>
            <a:r>
              <a:rPr lang="en-US"/>
              <a:t>DAT is not an instruction; it is a command to the assembler to reserve one location for data.</a:t>
            </a:r>
          </a:p>
          <a:p>
            <a:r>
              <a:rPr lang="en-US"/>
              <a:t>Such assembler commands are called pseudo-instructions</a:t>
            </a:r>
          </a:p>
          <a:p>
            <a:r>
              <a:rPr lang="en-US"/>
              <a:t>Could also be used to reserve and initialize data, </a:t>
            </a:r>
            <a:r>
              <a:rPr lang="en-US" b="1" i="1"/>
              <a:t>e.g.</a:t>
            </a:r>
            <a:r>
              <a:rPr lang="en-US"/>
              <a:t> 	DAT 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C948-B7E1-45AB-874E-A42306DBD9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Previous Semester’s Homework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Part 4: </a:t>
            </a:r>
            <a:r>
              <a:rPr lang="en-US"/>
              <a:t>Design a program that displays the even numbers counting downward from 20 to zero using the LMC / TLC instruction set and looping. The program must halt after displaying zero. Write and turn in as the answer to this part the pseudo-code for your solution.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D05-90B4-437F-8054-B681C422DB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6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Expected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7467" y="1464257"/>
            <a:ext cx="3790238" cy="484860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20</a:t>
            </a:r>
          </a:p>
          <a:p>
            <a:pPr marL="0" indent="0">
              <a:buNone/>
            </a:pPr>
            <a:r>
              <a:rPr lang="en-US"/>
              <a:t>18</a:t>
            </a:r>
          </a:p>
          <a:p>
            <a:pPr marL="0" indent="0">
              <a:buNone/>
            </a:pPr>
            <a:r>
              <a:rPr lang="en-US"/>
              <a:t>16</a:t>
            </a:r>
          </a:p>
          <a:p>
            <a:pPr marL="0" indent="0">
              <a:buNone/>
            </a:pPr>
            <a:r>
              <a:rPr lang="en-US"/>
              <a:t>14</a:t>
            </a:r>
          </a:p>
          <a:p>
            <a:pPr marL="0" indent="0">
              <a:buNone/>
            </a:pPr>
            <a:r>
              <a:rPr lang="en-US"/>
              <a:t>12</a:t>
            </a:r>
          </a:p>
          <a:p>
            <a:pPr marL="0" indent="0">
              <a:buNone/>
            </a:pPr>
            <a:r>
              <a:rPr lang="en-US"/>
              <a:t>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89830" y="1464257"/>
            <a:ext cx="3790238" cy="484860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8</a:t>
            </a:r>
          </a:p>
          <a:p>
            <a:pPr marL="0" indent="0">
              <a:buNone/>
            </a:pPr>
            <a:r>
              <a:rPr lang="en-US"/>
              <a:t>6</a:t>
            </a:r>
          </a:p>
          <a:p>
            <a:pPr marL="0" indent="0">
              <a:buNone/>
            </a:pPr>
            <a:r>
              <a:rPr lang="en-US"/>
              <a:t>4</a:t>
            </a:r>
          </a:p>
          <a:p>
            <a:pPr marL="0" indent="0">
              <a:buNone/>
            </a:pPr>
            <a:r>
              <a:rPr lang="en-US"/>
              <a:t>2</a:t>
            </a:r>
          </a:p>
          <a:p>
            <a:pPr marL="0" indent="0">
              <a:buNone/>
            </a:pPr>
            <a:r>
              <a:rPr lang="en-US"/>
              <a:t>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Start at 20</a:t>
            </a:r>
          </a:p>
          <a:p>
            <a:r>
              <a:rPr lang="en-US"/>
              <a:t>Count down</a:t>
            </a:r>
          </a:p>
          <a:p>
            <a:r>
              <a:rPr lang="en-US"/>
              <a:t>Even numbers only</a:t>
            </a:r>
          </a:p>
          <a:p>
            <a:r>
              <a:rPr lang="en-US"/>
              <a:t>Use a loop</a:t>
            </a:r>
          </a:p>
          <a:p>
            <a:r>
              <a:rPr lang="en-US"/>
              <a:t>Stop after displaying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Pseudo-Code for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Number?			20 to start</a:t>
            </a:r>
            <a:br>
              <a:rPr lang="en-US"/>
            </a:br>
            <a:endParaRPr lang="en-US"/>
          </a:p>
          <a:p>
            <a:r>
              <a:rPr lang="en-US"/>
              <a:t>Value to subtract?		2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1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Pseudo-Code for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print		print the current value</a:t>
            </a:r>
          </a:p>
          <a:p>
            <a:pPr marL="0" indent="0">
              <a:buNone/>
            </a:pPr>
            <a:r>
              <a:rPr lang="en-US"/>
              <a:t>		was it zero?</a:t>
            </a:r>
          </a:p>
          <a:p>
            <a:pPr marL="0" indent="0">
              <a:buNone/>
            </a:pPr>
            <a:r>
              <a:rPr lang="en-US"/>
              <a:t>		if yes, stop</a:t>
            </a:r>
          </a:p>
          <a:p>
            <a:pPr marL="0" indent="0">
              <a:buNone/>
            </a:pPr>
            <a:r>
              <a:rPr lang="en-US"/>
              <a:t>		subtract 2</a:t>
            </a:r>
          </a:p>
          <a:p>
            <a:pPr marL="0" indent="0">
              <a:buNone/>
            </a:pPr>
            <a:r>
              <a:rPr lang="en-US"/>
              <a:t>		go to print</a:t>
            </a:r>
          </a:p>
          <a:p>
            <a:pPr marL="0" indent="0">
              <a:buNone/>
            </a:pPr>
            <a:r>
              <a:rPr lang="en-US"/>
              <a:t>Remember, data goes at the end!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Way to Approach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146" y="1642868"/>
            <a:ext cx="681579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+mj-lt"/>
              </a:rPr>
              <a:t>		</a:t>
            </a:r>
            <a:r>
              <a:rPr lang="en-US" b="1" err="1">
                <a:latin typeface="+mj-lt"/>
              </a:rPr>
              <a:t>lda</a:t>
            </a:r>
            <a:r>
              <a:rPr lang="en-US" b="1">
                <a:latin typeface="+mj-lt"/>
              </a:rPr>
              <a:t>	number</a:t>
            </a:r>
            <a:br>
              <a:rPr lang="en-US" b="1">
                <a:latin typeface="+mj-lt"/>
              </a:rPr>
            </a:br>
            <a:r>
              <a:rPr lang="en-US" b="1">
                <a:latin typeface="+mj-lt"/>
              </a:rPr>
              <a:t>print	out</a:t>
            </a:r>
            <a:br>
              <a:rPr lang="en-US" b="1">
                <a:latin typeface="+mj-lt"/>
              </a:rPr>
            </a:br>
            <a:r>
              <a:rPr lang="en-US" b="1">
                <a:latin typeface="+mj-lt"/>
              </a:rPr>
              <a:t>		</a:t>
            </a:r>
            <a:r>
              <a:rPr lang="en-US" b="1" err="1">
                <a:latin typeface="+mj-lt"/>
              </a:rPr>
              <a:t>brz</a:t>
            </a:r>
            <a:r>
              <a:rPr lang="en-US" b="1">
                <a:latin typeface="+mj-lt"/>
              </a:rPr>
              <a:t>	done</a:t>
            </a:r>
            <a:br>
              <a:rPr lang="en-US" b="1">
                <a:latin typeface="+mj-lt"/>
              </a:rPr>
            </a:br>
            <a:r>
              <a:rPr lang="en-US" b="1">
                <a:latin typeface="+mj-lt"/>
              </a:rPr>
              <a:t>		sub	two</a:t>
            </a:r>
            <a:br>
              <a:rPr lang="en-US" b="1">
                <a:latin typeface="+mj-lt"/>
              </a:rPr>
            </a:br>
            <a:r>
              <a:rPr lang="en-US" b="1">
                <a:latin typeface="+mj-lt"/>
              </a:rPr>
              <a:t>		</a:t>
            </a:r>
            <a:r>
              <a:rPr lang="en-US" b="1" err="1">
                <a:latin typeface="+mj-lt"/>
              </a:rPr>
              <a:t>br</a:t>
            </a:r>
            <a:r>
              <a:rPr lang="en-US" b="1">
                <a:latin typeface="+mj-lt"/>
              </a:rPr>
              <a:t> 	print</a:t>
            </a:r>
            <a:br>
              <a:rPr lang="en-US" b="1">
                <a:latin typeface="+mj-lt"/>
              </a:rPr>
            </a:br>
            <a:r>
              <a:rPr lang="en-US" b="1">
                <a:latin typeface="+mj-lt"/>
              </a:rPr>
              <a:t>done	</a:t>
            </a:r>
            <a:r>
              <a:rPr lang="en-US" b="1" err="1">
                <a:latin typeface="+mj-lt"/>
              </a:rPr>
              <a:t>hlt</a:t>
            </a:r>
            <a:endParaRPr lang="en-US" b="1">
              <a:latin typeface="+mj-lt"/>
            </a:endParaRPr>
          </a:p>
          <a:p>
            <a:pPr marL="0" indent="0">
              <a:buNone/>
            </a:pPr>
            <a:r>
              <a:rPr lang="en-US" b="1">
                <a:latin typeface="+mj-lt"/>
              </a:rPr>
              <a:t>number	</a:t>
            </a:r>
            <a:r>
              <a:rPr lang="en-US" b="1" err="1">
                <a:latin typeface="+mj-lt"/>
              </a:rPr>
              <a:t>dat</a:t>
            </a:r>
            <a:r>
              <a:rPr lang="en-US" b="1">
                <a:latin typeface="+mj-lt"/>
              </a:rPr>
              <a:t>	20</a:t>
            </a:r>
          </a:p>
          <a:p>
            <a:pPr marL="0" indent="0">
              <a:buNone/>
            </a:pPr>
            <a:r>
              <a:rPr lang="en-US" b="1">
                <a:latin typeface="+mj-lt"/>
              </a:rPr>
              <a:t>two		</a:t>
            </a:r>
            <a:r>
              <a:rPr lang="en-US" b="1" err="1">
                <a:latin typeface="+mj-lt"/>
              </a:rPr>
              <a:t>dat</a:t>
            </a:r>
            <a:r>
              <a:rPr lang="en-US" b="1">
                <a:latin typeface="+mj-lt"/>
              </a:rPr>
              <a:t>	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22584"/>
      </p:ext>
    </p:extLst>
  </p:cSld>
  <p:clrMapOvr>
    <a:masterClrMapping/>
  </p:clrMapOvr>
</p:sld>
</file>

<file path=ppt/theme/theme1.xml><?xml version="1.0" encoding="utf-8"?>
<a:theme xmlns:a="http://schemas.openxmlformats.org/drawingml/2006/main" name="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00_ksu_geo_4x3</Template>
  <Application>Microsoft Office PowerPoint</Application>
  <PresentationFormat>On-screen Show (4:3)</PresentationFormat>
  <Slides>18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ksu_22_4x3</vt:lpstr>
      <vt:lpstr>IT 3123 Hardware and Software Concepts</vt:lpstr>
      <vt:lpstr>The LMC/TBC Instruction Set</vt:lpstr>
      <vt:lpstr>A Pseudo-Instruction</vt:lpstr>
      <vt:lpstr>Previous Semester’s Homework</vt:lpstr>
      <vt:lpstr>The Expected Result</vt:lpstr>
      <vt:lpstr>Elements of the Problem</vt:lpstr>
      <vt:lpstr>Pseudo-Code for Data</vt:lpstr>
      <vt:lpstr>Pseudo-Code for Instructions</vt:lpstr>
      <vt:lpstr>One Way to Approach This</vt:lpstr>
      <vt:lpstr>Assembling the Program (Error!)</vt:lpstr>
      <vt:lpstr>Assembling the Program</vt:lpstr>
      <vt:lpstr>The Object Listing Area</vt:lpstr>
      <vt:lpstr>Run the Program</vt:lpstr>
      <vt:lpstr>TLC’s Memory at the End</vt:lpstr>
      <vt:lpstr>What If… </vt:lpstr>
      <vt:lpstr>Why This Is Important</vt:lpstr>
      <vt:lpstr>Why This Is Important</vt:lpstr>
      <vt:lpstr>Questions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3123 Hardware and Software Concepts</dc:title>
  <dc:creator>Bob Brown</dc:creator>
  <cp:revision>1</cp:revision>
  <dcterms:created xsi:type="dcterms:W3CDTF">2022-12-15T18:36:54Z</dcterms:created>
  <dcterms:modified xsi:type="dcterms:W3CDTF">2023-05-13T17:04:34Z</dcterms:modified>
</cp:coreProperties>
</file>