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684" r:id="rId2"/>
  </p:sldMasterIdLst>
  <p:notesMasterIdLst>
    <p:notesMasterId r:id="rId70"/>
  </p:notesMasterIdLst>
  <p:sldIdLst>
    <p:sldId id="256" r:id="rId3"/>
    <p:sldId id="304" r:id="rId4"/>
    <p:sldId id="259" r:id="rId5"/>
    <p:sldId id="302" r:id="rId6"/>
    <p:sldId id="296" r:id="rId7"/>
    <p:sldId id="297" r:id="rId8"/>
    <p:sldId id="298" r:id="rId9"/>
    <p:sldId id="299" r:id="rId10"/>
    <p:sldId id="260" r:id="rId11"/>
    <p:sldId id="261" r:id="rId12"/>
    <p:sldId id="300" r:id="rId13"/>
    <p:sldId id="263" r:id="rId14"/>
    <p:sldId id="264" r:id="rId15"/>
    <p:sldId id="265" r:id="rId16"/>
    <p:sldId id="266" r:id="rId17"/>
    <p:sldId id="267" r:id="rId18"/>
    <p:sldId id="268" r:id="rId19"/>
    <p:sldId id="269" r:id="rId20"/>
    <p:sldId id="270" r:id="rId21"/>
    <p:sldId id="271" r:id="rId22"/>
    <p:sldId id="303" r:id="rId23"/>
    <p:sldId id="272" r:id="rId24"/>
    <p:sldId id="273" r:id="rId25"/>
    <p:sldId id="322" r:id="rId26"/>
    <p:sldId id="323" r:id="rId27"/>
    <p:sldId id="325" r:id="rId28"/>
    <p:sldId id="326" r:id="rId29"/>
    <p:sldId id="327" r:id="rId30"/>
    <p:sldId id="328" r:id="rId31"/>
    <p:sldId id="329" r:id="rId32"/>
    <p:sldId id="274" r:id="rId33"/>
    <p:sldId id="276" r:id="rId34"/>
    <p:sldId id="301"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258" r:id="rId69"/>
  </p:sldIdLst>
  <p:sldSz cx="9144000" cy="6858000" type="screen4x3"/>
  <p:notesSz cx="6858000" cy="9144000"/>
  <p:embeddedFontLst>
    <p:embeddedFont>
      <p:font typeface="Arial Narrow" panose="020B0606020202030204" pitchFamily="34" charset="0"/>
      <p:regular r:id="rId71"/>
      <p:bold r:id="rId72"/>
      <p:italic r:id="rId73"/>
      <p:boldItalic r:id="rId74"/>
    </p:embeddedFont>
    <p:embeddedFont>
      <p:font typeface="Arial Unicode MS" panose="020B0604020202020204" pitchFamily="34" charset="-128"/>
      <p:regular r:id="rId75"/>
    </p:embeddedFont>
    <p:embeddedFont>
      <p:font typeface="Calibri" panose="020F0502020204030204" pitchFamily="34" charset="0"/>
      <p:regular r:id="rId76"/>
      <p:bold r:id="rId77"/>
      <p:italic r:id="rId78"/>
      <p:boldItalic r:id="rId79"/>
    </p:embeddedFont>
    <p:embeddedFont>
      <p:font typeface="Cambria Math" panose="02040503050406030204" pitchFamily="18" charset="0"/>
      <p:regular r:id="rId80"/>
    </p:embeddedFont>
    <p:embeddedFont>
      <p:font typeface="Comic Sans MS" panose="030F0702030302020204" pitchFamily="66" charset="0"/>
      <p:regular r:id="rId81"/>
      <p:bold r:id="rId82"/>
      <p:italic r:id="rId83"/>
      <p:boldItalic r:id="rId84"/>
    </p:embeddedFont>
    <p:embeddedFont>
      <p:font typeface="Dreaming Outloud Script Pro" panose="03050502040304050704" pitchFamily="66" charset="0"/>
      <p:regular r:id="rId85"/>
      <p:italic r:id="rId86"/>
    </p:embeddedFont>
    <p:embeddedFont>
      <p:font typeface="Montserrat" panose="00000500000000000000" pitchFamily="2" charset="0"/>
      <p:regular r:id="rId87"/>
      <p:bold r:id="rId88"/>
      <p:italic r:id="rId89"/>
      <p:boldItalic r:id="rId90"/>
    </p:embeddedFont>
    <p:embeddedFont>
      <p:font typeface="Source Serif Pro" panose="02040603050405020204" pitchFamily="18" charset="0"/>
      <p:regular r:id="rId91"/>
      <p:bold r:id="rId92"/>
      <p:italic r:id="rId93"/>
      <p:boldItalic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639C9-278A-413F-A99A-ED3842735EBA}" v="8794" dt="2023-03-11T18:48:56.105"/>
    <p1510:client id="{E74E2E68-88A2-AC84-A674-C505DF4B1879}" v="241" dt="2023-05-13T16:38:38.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font" Target="fonts/font20.fntdata"/><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7.fntdata"/><Relationship Id="rId100"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Privitera" userId="S::dprivit2@kennesaw.edu::b19266b5-85bb-4cd7-abc7-9d22c2c9327d" providerId="AD" clId="Web-{E74E2E68-88A2-AC84-A674-C505DF4B1879}"/>
    <pc:docChg chg="modSld">
      <pc:chgData name="Donald Privitera" userId="S::dprivit2@kennesaw.edu::b19266b5-85bb-4cd7-abc7-9d22c2c9327d" providerId="AD" clId="Web-{E74E2E68-88A2-AC84-A674-C505DF4B1879}" dt="2023-05-13T16:38:38.911" v="240"/>
      <pc:docMkLst>
        <pc:docMk/>
      </pc:docMkLst>
      <pc:sldChg chg="modSp">
        <pc:chgData name="Donald Privitera" userId="S::dprivit2@kennesaw.edu::b19266b5-85bb-4cd7-abc7-9d22c2c9327d" providerId="AD" clId="Web-{E74E2E68-88A2-AC84-A674-C505DF4B1879}" dt="2023-05-13T16:11:55.468" v="0"/>
        <pc:sldMkLst>
          <pc:docMk/>
          <pc:sldMk cId="3095576246" sldId="256"/>
        </pc:sldMkLst>
        <pc:grpChg chg="mod">
          <ac:chgData name="Donald Privitera" userId="S::dprivit2@kennesaw.edu::b19266b5-85bb-4cd7-abc7-9d22c2c9327d" providerId="AD" clId="Web-{E74E2E68-88A2-AC84-A674-C505DF4B1879}" dt="2023-05-13T16:11:55.468" v="0"/>
          <ac:grpSpMkLst>
            <pc:docMk/>
            <pc:sldMk cId="3095576246" sldId="256"/>
            <ac:grpSpMk id="4" creationId="{70D8C064-1CA3-4C25-7F82-CD093C8EE46A}"/>
          </ac:grpSpMkLst>
        </pc:grpChg>
      </pc:sldChg>
      <pc:sldChg chg="modSp">
        <pc:chgData name="Donald Privitera" userId="S::dprivit2@kennesaw.edu::b19266b5-85bb-4cd7-abc7-9d22c2c9327d" providerId="AD" clId="Web-{E74E2E68-88A2-AC84-A674-C505DF4B1879}" dt="2023-05-13T16:12:17.453" v="1"/>
        <pc:sldMkLst>
          <pc:docMk/>
          <pc:sldMk cId="3206916029" sldId="268"/>
        </pc:sldMkLst>
        <pc:spChg chg="mod">
          <ac:chgData name="Donald Privitera" userId="S::dprivit2@kennesaw.edu::b19266b5-85bb-4cd7-abc7-9d22c2c9327d" providerId="AD" clId="Web-{E74E2E68-88A2-AC84-A674-C505DF4B1879}" dt="2023-05-13T16:12:17.453" v="1"/>
          <ac:spMkLst>
            <pc:docMk/>
            <pc:sldMk cId="3206916029" sldId="268"/>
            <ac:spMk id="2" creationId="{00000000-0000-0000-0000-000000000000}"/>
          </ac:spMkLst>
        </pc:spChg>
      </pc:sldChg>
      <pc:sldChg chg="modSp">
        <pc:chgData name="Donald Privitera" userId="S::dprivit2@kennesaw.edu::b19266b5-85bb-4cd7-abc7-9d22c2c9327d" providerId="AD" clId="Web-{E74E2E68-88A2-AC84-A674-C505DF4B1879}" dt="2023-05-13T16:12:24.531" v="2"/>
        <pc:sldMkLst>
          <pc:docMk/>
          <pc:sldMk cId="1231289208" sldId="269"/>
        </pc:sldMkLst>
        <pc:spChg chg="mod">
          <ac:chgData name="Donald Privitera" userId="S::dprivit2@kennesaw.edu::b19266b5-85bb-4cd7-abc7-9d22c2c9327d" providerId="AD" clId="Web-{E74E2E68-88A2-AC84-A674-C505DF4B1879}" dt="2023-05-13T16:12:24.531" v="2"/>
          <ac:spMkLst>
            <pc:docMk/>
            <pc:sldMk cId="1231289208" sldId="269"/>
            <ac:spMk id="6" creationId="{00000000-0000-0000-0000-000000000000}"/>
          </ac:spMkLst>
        </pc:spChg>
      </pc:sldChg>
      <pc:sldChg chg="modSp">
        <pc:chgData name="Donald Privitera" userId="S::dprivit2@kennesaw.edu::b19266b5-85bb-4cd7-abc7-9d22c2c9327d" providerId="AD" clId="Web-{E74E2E68-88A2-AC84-A674-C505DF4B1879}" dt="2023-05-13T16:12:50.485" v="9"/>
        <pc:sldMkLst>
          <pc:docMk/>
          <pc:sldMk cId="2519545741" sldId="271"/>
        </pc:sldMkLst>
        <pc:spChg chg="mod">
          <ac:chgData name="Donald Privitera" userId="S::dprivit2@kennesaw.edu::b19266b5-85bb-4cd7-abc7-9d22c2c9327d" providerId="AD" clId="Web-{E74E2E68-88A2-AC84-A674-C505DF4B1879}" dt="2023-05-13T16:12:32.969" v="3"/>
          <ac:spMkLst>
            <pc:docMk/>
            <pc:sldMk cId="2519545741" sldId="271"/>
            <ac:spMk id="2" creationId="{4C096FDD-E254-C5C2-73FA-8729210BBB21}"/>
          </ac:spMkLst>
        </pc:spChg>
        <pc:spChg chg="mod">
          <ac:chgData name="Donald Privitera" userId="S::dprivit2@kennesaw.edu::b19266b5-85bb-4cd7-abc7-9d22c2c9327d" providerId="AD" clId="Web-{E74E2E68-88A2-AC84-A674-C505DF4B1879}" dt="2023-05-13T16:12:36.141" v="4"/>
          <ac:spMkLst>
            <pc:docMk/>
            <pc:sldMk cId="2519545741" sldId="271"/>
            <ac:spMk id="4" creationId="{FFCE1132-F4ED-0577-E8C8-DDDB43497958}"/>
          </ac:spMkLst>
        </pc:spChg>
        <pc:spChg chg="mod">
          <ac:chgData name="Donald Privitera" userId="S::dprivit2@kennesaw.edu::b19266b5-85bb-4cd7-abc7-9d22c2c9327d" providerId="AD" clId="Web-{E74E2E68-88A2-AC84-A674-C505DF4B1879}" dt="2023-05-13T16:12:39.329" v="5"/>
          <ac:spMkLst>
            <pc:docMk/>
            <pc:sldMk cId="2519545741" sldId="271"/>
            <ac:spMk id="7" creationId="{E3DD5DEB-5AED-60EC-8089-30D0C06AF437}"/>
          </ac:spMkLst>
        </pc:spChg>
        <pc:spChg chg="mod">
          <ac:chgData name="Donald Privitera" userId="S::dprivit2@kennesaw.edu::b19266b5-85bb-4cd7-abc7-9d22c2c9327d" providerId="AD" clId="Web-{E74E2E68-88A2-AC84-A674-C505DF4B1879}" dt="2023-05-13T16:12:41.844" v="6"/>
          <ac:spMkLst>
            <pc:docMk/>
            <pc:sldMk cId="2519545741" sldId="271"/>
            <ac:spMk id="8" creationId="{43D8FE68-95F5-0573-D053-40DD5F852130}"/>
          </ac:spMkLst>
        </pc:spChg>
        <pc:spChg chg="mod">
          <ac:chgData name="Donald Privitera" userId="S::dprivit2@kennesaw.edu::b19266b5-85bb-4cd7-abc7-9d22c2c9327d" providerId="AD" clId="Web-{E74E2E68-88A2-AC84-A674-C505DF4B1879}" dt="2023-05-13T16:12:44.594" v="7"/>
          <ac:spMkLst>
            <pc:docMk/>
            <pc:sldMk cId="2519545741" sldId="271"/>
            <ac:spMk id="9" creationId="{A9D9BE85-59FA-4CEA-2FD0-56CAE153A5A0}"/>
          </ac:spMkLst>
        </pc:spChg>
        <pc:spChg chg="mod">
          <ac:chgData name="Donald Privitera" userId="S::dprivit2@kennesaw.edu::b19266b5-85bb-4cd7-abc7-9d22c2c9327d" providerId="AD" clId="Web-{E74E2E68-88A2-AC84-A674-C505DF4B1879}" dt="2023-05-13T16:12:47.376" v="8"/>
          <ac:spMkLst>
            <pc:docMk/>
            <pc:sldMk cId="2519545741" sldId="271"/>
            <ac:spMk id="10" creationId="{3F3A2B57-D8F4-58E1-A5D1-399F70C0482D}"/>
          </ac:spMkLst>
        </pc:spChg>
        <pc:spChg chg="mod">
          <ac:chgData name="Donald Privitera" userId="S::dprivit2@kennesaw.edu::b19266b5-85bb-4cd7-abc7-9d22c2c9327d" providerId="AD" clId="Web-{E74E2E68-88A2-AC84-A674-C505DF4B1879}" dt="2023-05-13T16:12:50.485" v="9"/>
          <ac:spMkLst>
            <pc:docMk/>
            <pc:sldMk cId="2519545741" sldId="271"/>
            <ac:spMk id="11" creationId="{82876F45-4938-AEDA-04F4-637FD7F8F0A1}"/>
          </ac:spMkLst>
        </pc:spChg>
      </pc:sldChg>
      <pc:sldChg chg="modSp">
        <pc:chgData name="Donald Privitera" userId="S::dprivit2@kennesaw.edu::b19266b5-85bb-4cd7-abc7-9d22c2c9327d" providerId="AD" clId="Web-{E74E2E68-88A2-AC84-A674-C505DF4B1879}" dt="2023-05-13T16:13:06.470" v="11"/>
        <pc:sldMkLst>
          <pc:docMk/>
          <pc:sldMk cId="3541545671" sldId="272"/>
        </pc:sldMkLst>
        <pc:cxnChg chg="mod">
          <ac:chgData name="Donald Privitera" userId="S::dprivit2@kennesaw.edu::b19266b5-85bb-4cd7-abc7-9d22c2c9327d" providerId="AD" clId="Web-{E74E2E68-88A2-AC84-A674-C505DF4B1879}" dt="2023-05-13T16:13:03.673" v="10"/>
          <ac:cxnSpMkLst>
            <pc:docMk/>
            <pc:sldMk cId="3541545671" sldId="272"/>
            <ac:cxnSpMk id="5" creationId="{00000000-0000-0000-0000-000000000000}"/>
          </ac:cxnSpMkLst>
        </pc:cxnChg>
        <pc:cxnChg chg="mod">
          <ac:chgData name="Donald Privitera" userId="S::dprivit2@kennesaw.edu::b19266b5-85bb-4cd7-abc7-9d22c2c9327d" providerId="AD" clId="Web-{E74E2E68-88A2-AC84-A674-C505DF4B1879}" dt="2023-05-13T16:13:06.470" v="11"/>
          <ac:cxnSpMkLst>
            <pc:docMk/>
            <pc:sldMk cId="3541545671" sldId="272"/>
            <ac:cxnSpMk id="8" creationId="{00000000-0000-0000-0000-000000000000}"/>
          </ac:cxnSpMkLst>
        </pc:cxnChg>
      </pc:sldChg>
      <pc:sldChg chg="modSp">
        <pc:chgData name="Donald Privitera" userId="S::dprivit2@kennesaw.edu::b19266b5-85bb-4cd7-abc7-9d22c2c9327d" providerId="AD" clId="Web-{E74E2E68-88A2-AC84-A674-C505DF4B1879}" dt="2023-05-13T16:15:59.913" v="17"/>
        <pc:sldMkLst>
          <pc:docMk/>
          <pc:sldMk cId="3585367777" sldId="273"/>
        </pc:sldMkLst>
        <pc:spChg chg="mod">
          <ac:chgData name="Donald Privitera" userId="S::dprivit2@kennesaw.edu::b19266b5-85bb-4cd7-abc7-9d22c2c9327d" providerId="AD" clId="Web-{E74E2E68-88A2-AC84-A674-C505DF4B1879}" dt="2023-05-13T16:13:10.173" v="12"/>
          <ac:spMkLst>
            <pc:docMk/>
            <pc:sldMk cId="3585367777" sldId="273"/>
            <ac:spMk id="2" creationId="{53B2CBA9-F224-A8A6-F05A-263239462BF4}"/>
          </ac:spMkLst>
        </pc:spChg>
        <pc:picChg chg="mod">
          <ac:chgData name="Donald Privitera" userId="S::dprivit2@kennesaw.edu::b19266b5-85bb-4cd7-abc7-9d22c2c9327d" providerId="AD" clId="Web-{E74E2E68-88A2-AC84-A674-C505DF4B1879}" dt="2023-05-13T16:15:59.913" v="17"/>
          <ac:picMkLst>
            <pc:docMk/>
            <pc:sldMk cId="3585367777" sldId="273"/>
            <ac:picMk id="7" creationId="{A2B35B38-420E-00EB-F645-C8EFF17384C3}"/>
          </ac:picMkLst>
        </pc:picChg>
      </pc:sldChg>
      <pc:sldChg chg="modSp">
        <pc:chgData name="Donald Privitera" userId="S::dprivit2@kennesaw.edu::b19266b5-85bb-4cd7-abc7-9d22c2c9327d" providerId="AD" clId="Web-{E74E2E68-88A2-AC84-A674-C505DF4B1879}" dt="2023-05-13T16:37:39.252" v="224"/>
        <pc:sldMkLst>
          <pc:docMk/>
          <pc:sldMk cId="3893224776" sldId="280"/>
        </pc:sldMkLst>
        <pc:spChg chg="mod">
          <ac:chgData name="Donald Privitera" userId="S::dprivit2@kennesaw.edu::b19266b5-85bb-4cd7-abc7-9d22c2c9327d" providerId="AD" clId="Web-{E74E2E68-88A2-AC84-A674-C505DF4B1879}" dt="2023-05-13T16:37:39.252" v="224"/>
          <ac:spMkLst>
            <pc:docMk/>
            <pc:sldMk cId="3893224776" sldId="280"/>
            <ac:spMk id="3" creationId="{7285905C-E0D2-F40A-45FD-7E840231CEBF}"/>
          </ac:spMkLst>
        </pc:spChg>
        <pc:spChg chg="mod">
          <ac:chgData name="Donald Privitera" userId="S::dprivit2@kennesaw.edu::b19266b5-85bb-4cd7-abc7-9d22c2c9327d" providerId="AD" clId="Web-{E74E2E68-88A2-AC84-A674-C505DF4B1879}" dt="2023-05-13T16:36:56.595" v="213"/>
          <ac:spMkLst>
            <pc:docMk/>
            <pc:sldMk cId="3893224776" sldId="280"/>
            <ac:spMk id="29719" creationId="{00000000-0000-0000-0000-000000000000}"/>
          </ac:spMkLst>
        </pc:spChg>
        <pc:spChg chg="mod">
          <ac:chgData name="Donald Privitera" userId="S::dprivit2@kennesaw.edu::b19266b5-85bb-4cd7-abc7-9d22c2c9327d" providerId="AD" clId="Web-{E74E2E68-88A2-AC84-A674-C505DF4B1879}" dt="2023-05-13T16:37:02.236" v="215"/>
          <ac:spMkLst>
            <pc:docMk/>
            <pc:sldMk cId="3893224776" sldId="280"/>
            <ac:spMk id="29721" creationId="{00000000-0000-0000-0000-000000000000}"/>
          </ac:spMkLst>
        </pc:spChg>
        <pc:spChg chg="mod">
          <ac:chgData name="Donald Privitera" userId="S::dprivit2@kennesaw.edu::b19266b5-85bb-4cd7-abc7-9d22c2c9327d" providerId="AD" clId="Web-{E74E2E68-88A2-AC84-A674-C505DF4B1879}" dt="2023-05-13T16:37:12.548" v="218"/>
          <ac:spMkLst>
            <pc:docMk/>
            <pc:sldMk cId="3893224776" sldId="280"/>
            <ac:spMk id="29726" creationId="{00000000-0000-0000-0000-000000000000}"/>
          </ac:spMkLst>
        </pc:spChg>
        <pc:spChg chg="mod">
          <ac:chgData name="Donald Privitera" userId="S::dprivit2@kennesaw.edu::b19266b5-85bb-4cd7-abc7-9d22c2c9327d" providerId="AD" clId="Web-{E74E2E68-88A2-AC84-A674-C505DF4B1879}" dt="2023-05-13T16:37:15.970" v="219"/>
          <ac:spMkLst>
            <pc:docMk/>
            <pc:sldMk cId="3893224776" sldId="280"/>
            <ac:spMk id="29728" creationId="{00000000-0000-0000-0000-000000000000}"/>
          </ac:spMkLst>
        </pc:spChg>
        <pc:spChg chg="mod">
          <ac:chgData name="Donald Privitera" userId="S::dprivit2@kennesaw.edu::b19266b5-85bb-4cd7-abc7-9d22c2c9327d" providerId="AD" clId="Web-{E74E2E68-88A2-AC84-A674-C505DF4B1879}" dt="2023-05-13T16:37:08.454" v="217"/>
          <ac:spMkLst>
            <pc:docMk/>
            <pc:sldMk cId="3893224776" sldId="280"/>
            <ac:spMk id="29730" creationId="{00000000-0000-0000-0000-000000000000}"/>
          </ac:spMkLst>
        </pc:spChg>
        <pc:spChg chg="mod">
          <ac:chgData name="Donald Privitera" userId="S::dprivit2@kennesaw.edu::b19266b5-85bb-4cd7-abc7-9d22c2c9327d" providerId="AD" clId="Web-{E74E2E68-88A2-AC84-A674-C505DF4B1879}" dt="2023-05-13T16:37:05.408" v="216"/>
          <ac:spMkLst>
            <pc:docMk/>
            <pc:sldMk cId="3893224776" sldId="280"/>
            <ac:spMk id="29732" creationId="{00000000-0000-0000-0000-000000000000}"/>
          </ac:spMkLst>
        </pc:spChg>
        <pc:spChg chg="mod">
          <ac:chgData name="Donald Privitera" userId="S::dprivit2@kennesaw.edu::b19266b5-85bb-4cd7-abc7-9d22c2c9327d" providerId="AD" clId="Web-{E74E2E68-88A2-AC84-A674-C505DF4B1879}" dt="2023-05-13T16:36:59.454" v="214"/>
          <ac:spMkLst>
            <pc:docMk/>
            <pc:sldMk cId="3893224776" sldId="280"/>
            <ac:spMk id="29734" creationId="{00000000-0000-0000-0000-000000000000}"/>
          </ac:spMkLst>
        </pc:spChg>
        <pc:spChg chg="mod">
          <ac:chgData name="Donald Privitera" userId="S::dprivit2@kennesaw.edu::b19266b5-85bb-4cd7-abc7-9d22c2c9327d" providerId="AD" clId="Web-{E74E2E68-88A2-AC84-A674-C505DF4B1879}" dt="2023-05-13T16:36:53.001" v="212"/>
          <ac:spMkLst>
            <pc:docMk/>
            <pc:sldMk cId="3893224776" sldId="280"/>
            <ac:spMk id="29736" creationId="{00000000-0000-0000-0000-000000000000}"/>
          </ac:spMkLst>
        </pc:spChg>
        <pc:grpChg chg="mod">
          <ac:chgData name="Donald Privitera" userId="S::dprivit2@kennesaw.edu::b19266b5-85bb-4cd7-abc7-9d22c2c9327d" providerId="AD" clId="Web-{E74E2E68-88A2-AC84-A674-C505DF4B1879}" dt="2023-05-13T16:36:49.704" v="211"/>
          <ac:grpSpMkLst>
            <pc:docMk/>
            <pc:sldMk cId="3893224776" sldId="280"/>
            <ac:grpSpMk id="29717" creationId="{00000000-0000-0000-0000-000000000000}"/>
          </ac:grpSpMkLst>
        </pc:grpChg>
        <pc:cxnChg chg="mod">
          <ac:chgData name="Donald Privitera" userId="S::dprivit2@kennesaw.edu::b19266b5-85bb-4cd7-abc7-9d22c2c9327d" providerId="AD" clId="Web-{E74E2E68-88A2-AC84-A674-C505DF4B1879}" dt="2023-05-13T16:37:20.392" v="220"/>
          <ac:cxnSpMkLst>
            <pc:docMk/>
            <pc:sldMk cId="3893224776" sldId="280"/>
            <ac:cxnSpMk id="5" creationId="{00000000-0000-0000-0000-000000000000}"/>
          </ac:cxnSpMkLst>
        </pc:cxnChg>
        <pc:cxnChg chg="mod">
          <ac:chgData name="Donald Privitera" userId="S::dprivit2@kennesaw.edu::b19266b5-85bb-4cd7-abc7-9d22c2c9327d" providerId="AD" clId="Web-{E74E2E68-88A2-AC84-A674-C505DF4B1879}" dt="2023-05-13T16:37:24.392" v="221"/>
          <ac:cxnSpMkLst>
            <pc:docMk/>
            <pc:sldMk cId="3893224776" sldId="280"/>
            <ac:cxnSpMk id="8" creationId="{00000000-0000-0000-0000-000000000000}"/>
          </ac:cxnSpMkLst>
        </pc:cxnChg>
        <pc:cxnChg chg="mod">
          <ac:chgData name="Donald Privitera" userId="S::dprivit2@kennesaw.edu::b19266b5-85bb-4cd7-abc7-9d22c2c9327d" providerId="AD" clId="Web-{E74E2E68-88A2-AC84-A674-C505DF4B1879}" dt="2023-05-13T16:37:28.080" v="222"/>
          <ac:cxnSpMkLst>
            <pc:docMk/>
            <pc:sldMk cId="3893224776" sldId="280"/>
            <ac:cxnSpMk id="10" creationId="{00000000-0000-0000-0000-000000000000}"/>
          </ac:cxnSpMkLst>
        </pc:cxnChg>
        <pc:cxnChg chg="mod">
          <ac:chgData name="Donald Privitera" userId="S::dprivit2@kennesaw.edu::b19266b5-85bb-4cd7-abc7-9d22c2c9327d" providerId="AD" clId="Web-{E74E2E68-88A2-AC84-A674-C505DF4B1879}" dt="2023-05-13T16:37:31.783" v="223"/>
          <ac:cxnSpMkLst>
            <pc:docMk/>
            <pc:sldMk cId="3893224776" sldId="280"/>
            <ac:cxnSpMk id="12" creationId="{00000000-0000-0000-0000-000000000000}"/>
          </ac:cxnSpMkLst>
        </pc:cxnChg>
      </pc:sldChg>
      <pc:sldChg chg="modSp">
        <pc:chgData name="Donald Privitera" userId="S::dprivit2@kennesaw.edu::b19266b5-85bb-4cd7-abc7-9d22c2c9327d" providerId="AD" clId="Web-{E74E2E68-88A2-AC84-A674-C505DF4B1879}" dt="2023-05-13T16:32:04.023" v="174"/>
        <pc:sldMkLst>
          <pc:docMk/>
          <pc:sldMk cId="267102539" sldId="281"/>
        </pc:sldMkLst>
        <pc:grpChg chg="mod">
          <ac:chgData name="Donald Privitera" userId="S::dprivit2@kennesaw.edu::b19266b5-85bb-4cd7-abc7-9d22c2c9327d" providerId="AD" clId="Web-{E74E2E68-88A2-AC84-A674-C505DF4B1879}" dt="2023-05-13T16:32:04.023" v="174"/>
          <ac:grpSpMkLst>
            <pc:docMk/>
            <pc:sldMk cId="267102539" sldId="281"/>
            <ac:grpSpMk id="23" creationId="{41F02C67-BCC2-A3F6-2B4A-8EBDFAD25DB3}"/>
          </ac:grpSpMkLst>
        </pc:grpChg>
      </pc:sldChg>
      <pc:sldChg chg="modSp">
        <pc:chgData name="Donald Privitera" userId="S::dprivit2@kennesaw.edu::b19266b5-85bb-4cd7-abc7-9d22c2c9327d" providerId="AD" clId="Web-{E74E2E68-88A2-AC84-A674-C505DF4B1879}" dt="2023-05-13T16:38:09.847" v="233"/>
        <pc:sldMkLst>
          <pc:docMk/>
          <pc:sldMk cId="3433445128" sldId="282"/>
        </pc:sldMkLst>
        <pc:spChg chg="mod">
          <ac:chgData name="Donald Privitera" userId="S::dprivit2@kennesaw.edu::b19266b5-85bb-4cd7-abc7-9d22c2c9327d" providerId="AD" clId="Web-{E74E2E68-88A2-AC84-A674-C505DF4B1879}" dt="2023-05-13T16:37:45.690" v="225"/>
          <ac:spMkLst>
            <pc:docMk/>
            <pc:sldMk cId="3433445128" sldId="282"/>
            <ac:spMk id="2" creationId="{00000000-0000-0000-0000-000000000000}"/>
          </ac:spMkLst>
        </pc:spChg>
        <pc:spChg chg="mod">
          <ac:chgData name="Donald Privitera" userId="S::dprivit2@kennesaw.edu::b19266b5-85bb-4cd7-abc7-9d22c2c9327d" providerId="AD" clId="Web-{E74E2E68-88A2-AC84-A674-C505DF4B1879}" dt="2023-05-13T16:38:03.206" v="231"/>
          <ac:spMkLst>
            <pc:docMk/>
            <pc:sldMk cId="3433445128" sldId="282"/>
            <ac:spMk id="4" creationId="{4185C92E-FE27-2889-90C9-E4DCC7CEFC13}"/>
          </ac:spMkLst>
        </pc:spChg>
        <pc:spChg chg="mod">
          <ac:chgData name="Donald Privitera" userId="S::dprivit2@kennesaw.edu::b19266b5-85bb-4cd7-abc7-9d22c2c9327d" providerId="AD" clId="Web-{E74E2E68-88A2-AC84-A674-C505DF4B1879}" dt="2023-05-13T16:37:48.237" v="226"/>
          <ac:spMkLst>
            <pc:docMk/>
            <pc:sldMk cId="3433445128" sldId="282"/>
            <ac:spMk id="5" creationId="{00000000-0000-0000-0000-000000000000}"/>
          </ac:spMkLst>
        </pc:spChg>
        <pc:spChg chg="mod">
          <ac:chgData name="Donald Privitera" userId="S::dprivit2@kennesaw.edu::b19266b5-85bb-4cd7-abc7-9d22c2c9327d" providerId="AD" clId="Web-{E74E2E68-88A2-AC84-A674-C505DF4B1879}" dt="2023-05-13T16:37:51.206" v="227"/>
          <ac:spMkLst>
            <pc:docMk/>
            <pc:sldMk cId="3433445128" sldId="282"/>
            <ac:spMk id="6" creationId="{00000000-0000-0000-0000-000000000000}"/>
          </ac:spMkLst>
        </pc:spChg>
        <pc:spChg chg="mod">
          <ac:chgData name="Donald Privitera" userId="S::dprivit2@kennesaw.edu::b19266b5-85bb-4cd7-abc7-9d22c2c9327d" providerId="AD" clId="Web-{E74E2E68-88A2-AC84-A674-C505DF4B1879}" dt="2023-05-13T16:37:54.190" v="228"/>
          <ac:spMkLst>
            <pc:docMk/>
            <pc:sldMk cId="3433445128" sldId="282"/>
            <ac:spMk id="7" creationId="{00000000-0000-0000-0000-000000000000}"/>
          </ac:spMkLst>
        </pc:spChg>
        <pc:spChg chg="mod">
          <ac:chgData name="Donald Privitera" userId="S::dprivit2@kennesaw.edu::b19266b5-85bb-4cd7-abc7-9d22c2c9327d" providerId="AD" clId="Web-{E74E2E68-88A2-AC84-A674-C505DF4B1879}" dt="2023-05-13T16:37:57.034" v="229"/>
          <ac:spMkLst>
            <pc:docMk/>
            <pc:sldMk cId="3433445128" sldId="282"/>
            <ac:spMk id="8" creationId="{00000000-0000-0000-0000-000000000000}"/>
          </ac:spMkLst>
        </pc:spChg>
        <pc:spChg chg="mod">
          <ac:chgData name="Donald Privitera" userId="S::dprivit2@kennesaw.edu::b19266b5-85bb-4cd7-abc7-9d22c2c9327d" providerId="AD" clId="Web-{E74E2E68-88A2-AC84-A674-C505DF4B1879}" dt="2023-05-13T16:38:00.222" v="230"/>
          <ac:spMkLst>
            <pc:docMk/>
            <pc:sldMk cId="3433445128" sldId="282"/>
            <ac:spMk id="9" creationId="{00000000-0000-0000-0000-000000000000}"/>
          </ac:spMkLst>
        </pc:spChg>
        <pc:spChg chg="mod">
          <ac:chgData name="Donald Privitera" userId="S::dprivit2@kennesaw.edu::b19266b5-85bb-4cd7-abc7-9d22c2c9327d" providerId="AD" clId="Web-{E74E2E68-88A2-AC84-A674-C505DF4B1879}" dt="2023-05-13T16:34:51.638" v="204"/>
          <ac:spMkLst>
            <pc:docMk/>
            <pc:sldMk cId="3433445128" sldId="282"/>
            <ac:spMk id="68" creationId="{00000000-0000-0000-0000-000000000000}"/>
          </ac:spMkLst>
        </pc:spChg>
        <pc:grpChg chg="mod">
          <ac:chgData name="Donald Privitera" userId="S::dprivit2@kennesaw.edu::b19266b5-85bb-4cd7-abc7-9d22c2c9327d" providerId="AD" clId="Web-{E74E2E68-88A2-AC84-A674-C505DF4B1879}" dt="2023-05-13T16:38:09.847" v="233"/>
          <ac:grpSpMkLst>
            <pc:docMk/>
            <pc:sldMk cId="3433445128" sldId="282"/>
            <ac:grpSpMk id="11" creationId="{72C2F9E4-9394-5B50-5F1B-3CE3EE9856D3}"/>
          </ac:grpSpMkLst>
        </pc:grpChg>
        <pc:cxnChg chg="mod">
          <ac:chgData name="Donald Privitera" userId="S::dprivit2@kennesaw.edu::b19266b5-85bb-4cd7-abc7-9d22c2c9327d" providerId="AD" clId="Web-{E74E2E68-88A2-AC84-A674-C505DF4B1879}" dt="2023-05-13T16:38:06.581" v="232"/>
          <ac:cxnSpMkLst>
            <pc:docMk/>
            <pc:sldMk cId="3433445128" sldId="282"/>
            <ac:cxnSpMk id="10" creationId="{7CE71166-A059-F85F-315C-AF9E111DBA15}"/>
          </ac:cxnSpMkLst>
        </pc:cxnChg>
      </pc:sldChg>
      <pc:sldChg chg="modSp">
        <pc:chgData name="Donald Privitera" userId="S::dprivit2@kennesaw.edu::b19266b5-85bb-4cd7-abc7-9d22c2c9327d" providerId="AD" clId="Web-{E74E2E68-88A2-AC84-A674-C505DF4B1879}" dt="2023-05-13T16:38:23.879" v="236"/>
        <pc:sldMkLst>
          <pc:docMk/>
          <pc:sldMk cId="3708111137" sldId="284"/>
        </pc:sldMkLst>
        <pc:grpChg chg="mod">
          <ac:chgData name="Donald Privitera" userId="S::dprivit2@kennesaw.edu::b19266b5-85bb-4cd7-abc7-9d22c2c9327d" providerId="AD" clId="Web-{E74E2E68-88A2-AC84-A674-C505DF4B1879}" dt="2023-05-13T16:38:17.426" v="234"/>
          <ac:grpSpMkLst>
            <pc:docMk/>
            <pc:sldMk cId="3708111137" sldId="284"/>
            <ac:grpSpMk id="12" creationId="{00000000-0000-0000-0000-000000000000}"/>
          </ac:grpSpMkLst>
        </pc:grpChg>
        <pc:grpChg chg="mod">
          <ac:chgData name="Donald Privitera" userId="S::dprivit2@kennesaw.edu::b19266b5-85bb-4cd7-abc7-9d22c2c9327d" providerId="AD" clId="Web-{E74E2E68-88A2-AC84-A674-C505DF4B1879}" dt="2023-05-13T16:38:23.879" v="236"/>
          <ac:grpSpMkLst>
            <pc:docMk/>
            <pc:sldMk cId="3708111137" sldId="284"/>
            <ac:grpSpMk id="13" creationId="{00000000-0000-0000-0000-000000000000}"/>
          </ac:grpSpMkLst>
        </pc:grpChg>
        <pc:cxnChg chg="mod">
          <ac:chgData name="Donald Privitera" userId="S::dprivit2@kennesaw.edu::b19266b5-85bb-4cd7-abc7-9d22c2c9327d" providerId="AD" clId="Web-{E74E2E68-88A2-AC84-A674-C505DF4B1879}" dt="2023-05-13T16:38:20.957" v="235"/>
          <ac:cxnSpMkLst>
            <pc:docMk/>
            <pc:sldMk cId="3708111137" sldId="284"/>
            <ac:cxnSpMk id="11" creationId="{00000000-0000-0000-0000-000000000000}"/>
          </ac:cxnSpMkLst>
        </pc:cxnChg>
      </pc:sldChg>
      <pc:sldChg chg="modSp">
        <pc:chgData name="Donald Privitera" userId="S::dprivit2@kennesaw.edu::b19266b5-85bb-4cd7-abc7-9d22c2c9327d" providerId="AD" clId="Web-{E74E2E68-88A2-AC84-A674-C505DF4B1879}" dt="2023-05-13T16:38:38.911" v="240"/>
        <pc:sldMkLst>
          <pc:docMk/>
          <pc:sldMk cId="4077060840" sldId="287"/>
        </pc:sldMkLst>
        <pc:spChg chg="mod">
          <ac:chgData name="Donald Privitera" userId="S::dprivit2@kennesaw.edu::b19266b5-85bb-4cd7-abc7-9d22c2c9327d" providerId="AD" clId="Web-{E74E2E68-88A2-AC84-A674-C505DF4B1879}" dt="2023-05-13T16:38:35.629" v="239"/>
          <ac:spMkLst>
            <pc:docMk/>
            <pc:sldMk cId="4077060840" sldId="287"/>
            <ac:spMk id="2" creationId="{00000000-0000-0000-0000-000000000000}"/>
          </ac:spMkLst>
        </pc:spChg>
        <pc:spChg chg="mod">
          <ac:chgData name="Donald Privitera" userId="S::dprivit2@kennesaw.edu::b19266b5-85bb-4cd7-abc7-9d22c2c9327d" providerId="AD" clId="Web-{E74E2E68-88A2-AC84-A674-C505DF4B1879}" dt="2023-05-13T16:38:28.348" v="237"/>
          <ac:spMkLst>
            <pc:docMk/>
            <pc:sldMk cId="4077060840" sldId="287"/>
            <ac:spMk id="7" creationId="{00000000-0000-0000-0000-000000000000}"/>
          </ac:spMkLst>
        </pc:spChg>
        <pc:spChg chg="mod">
          <ac:chgData name="Donald Privitera" userId="S::dprivit2@kennesaw.edu::b19266b5-85bb-4cd7-abc7-9d22c2c9327d" providerId="AD" clId="Web-{E74E2E68-88A2-AC84-A674-C505DF4B1879}" dt="2023-05-13T16:38:32.317" v="238"/>
          <ac:spMkLst>
            <pc:docMk/>
            <pc:sldMk cId="4077060840" sldId="287"/>
            <ac:spMk id="10" creationId="{00000000-0000-0000-0000-000000000000}"/>
          </ac:spMkLst>
        </pc:spChg>
        <pc:spChg chg="mod">
          <ac:chgData name="Donald Privitera" userId="S::dprivit2@kennesaw.edu::b19266b5-85bb-4cd7-abc7-9d22c2c9327d" providerId="AD" clId="Web-{E74E2E68-88A2-AC84-A674-C505DF4B1879}" dt="2023-05-13T16:38:38.911" v="240"/>
          <ac:spMkLst>
            <pc:docMk/>
            <pc:sldMk cId="4077060840" sldId="287"/>
            <ac:spMk id="12" creationId="{00000000-0000-0000-0000-000000000000}"/>
          </ac:spMkLst>
        </pc:spChg>
      </pc:sldChg>
      <pc:sldChg chg="modSp">
        <pc:chgData name="Donald Privitera" userId="S::dprivit2@kennesaw.edu::b19266b5-85bb-4cd7-abc7-9d22c2c9327d" providerId="AD" clId="Web-{E74E2E68-88A2-AC84-A674-C505DF4B1879}" dt="2023-05-13T16:18:34.621" v="54"/>
        <pc:sldMkLst>
          <pc:docMk/>
          <pc:sldMk cId="1906352922" sldId="322"/>
        </pc:sldMkLst>
        <pc:spChg chg="mod">
          <ac:chgData name="Donald Privitera" userId="S::dprivit2@kennesaw.edu::b19266b5-85bb-4cd7-abc7-9d22c2c9327d" providerId="AD" clId="Web-{E74E2E68-88A2-AC84-A674-C505DF4B1879}" dt="2023-05-13T16:13:18.392" v="13"/>
          <ac:spMkLst>
            <pc:docMk/>
            <pc:sldMk cId="1906352922" sldId="322"/>
            <ac:spMk id="2" creationId="{53B2CBA9-F224-A8A6-F05A-263239462BF4}"/>
          </ac:spMkLst>
        </pc:spChg>
        <pc:picChg chg="mod">
          <ac:chgData name="Donald Privitera" userId="S::dprivit2@kennesaw.edu::b19266b5-85bb-4cd7-abc7-9d22c2c9327d" providerId="AD" clId="Web-{E74E2E68-88A2-AC84-A674-C505DF4B1879}" dt="2023-05-13T16:18:34.621" v="54"/>
          <ac:picMkLst>
            <pc:docMk/>
            <pc:sldMk cId="1906352922" sldId="322"/>
            <ac:picMk id="6" creationId="{6177D5FE-02A9-30FC-89FD-61D13D324F83}"/>
          </ac:picMkLst>
        </pc:picChg>
      </pc:sldChg>
      <pc:sldChg chg="modSp">
        <pc:chgData name="Donald Privitera" userId="S::dprivit2@kennesaw.edu::b19266b5-85bb-4cd7-abc7-9d22c2c9327d" providerId="AD" clId="Web-{E74E2E68-88A2-AC84-A674-C505DF4B1879}" dt="2023-05-13T16:19:30.029" v="67"/>
        <pc:sldMkLst>
          <pc:docMk/>
          <pc:sldMk cId="250210366" sldId="323"/>
        </pc:sldMkLst>
        <pc:spChg chg="mod">
          <ac:chgData name="Donald Privitera" userId="S::dprivit2@kennesaw.edu::b19266b5-85bb-4cd7-abc7-9d22c2c9327d" providerId="AD" clId="Web-{E74E2E68-88A2-AC84-A674-C505DF4B1879}" dt="2023-05-13T16:13:21.939" v="14"/>
          <ac:spMkLst>
            <pc:docMk/>
            <pc:sldMk cId="250210366" sldId="323"/>
            <ac:spMk id="2" creationId="{53B2CBA9-F224-A8A6-F05A-263239462BF4}"/>
          </ac:spMkLst>
        </pc:spChg>
        <pc:picChg chg="mod">
          <ac:chgData name="Donald Privitera" userId="S::dprivit2@kennesaw.edu::b19266b5-85bb-4cd7-abc7-9d22c2c9327d" providerId="AD" clId="Web-{E74E2E68-88A2-AC84-A674-C505DF4B1879}" dt="2023-05-13T16:19:30.029" v="67"/>
          <ac:picMkLst>
            <pc:docMk/>
            <pc:sldMk cId="250210366" sldId="323"/>
            <ac:picMk id="6" creationId="{6177D5FE-02A9-30FC-89FD-61D13D324F83}"/>
          </ac:picMkLst>
        </pc:picChg>
      </pc:sldChg>
      <pc:sldChg chg="modSp">
        <pc:chgData name="Donald Privitera" userId="S::dprivit2@kennesaw.edu::b19266b5-85bb-4cd7-abc7-9d22c2c9327d" providerId="AD" clId="Web-{E74E2E68-88A2-AC84-A674-C505DF4B1879}" dt="2023-05-13T16:36:06.093" v="205"/>
        <pc:sldMkLst>
          <pc:docMk/>
          <pc:sldMk cId="1489148789" sldId="325"/>
        </pc:sldMkLst>
        <pc:spChg chg="mod">
          <ac:chgData name="Donald Privitera" userId="S::dprivit2@kennesaw.edu::b19266b5-85bb-4cd7-abc7-9d22c2c9327d" providerId="AD" clId="Web-{E74E2E68-88A2-AC84-A674-C505DF4B1879}" dt="2023-05-13T16:36:06.093" v="205"/>
          <ac:spMkLst>
            <pc:docMk/>
            <pc:sldMk cId="1489148789" sldId="325"/>
            <ac:spMk id="2" creationId="{53B2CBA9-F224-A8A6-F05A-263239462BF4}"/>
          </ac:spMkLst>
        </pc:spChg>
        <pc:picChg chg="mod">
          <ac:chgData name="Donald Privitera" userId="S::dprivit2@kennesaw.edu::b19266b5-85bb-4cd7-abc7-9d22c2c9327d" providerId="AD" clId="Web-{E74E2E68-88A2-AC84-A674-C505DF4B1879}" dt="2023-05-13T16:21:04.314" v="98"/>
          <ac:picMkLst>
            <pc:docMk/>
            <pc:sldMk cId="1489148789" sldId="325"/>
            <ac:picMk id="6" creationId="{6177D5FE-02A9-30FC-89FD-61D13D324F83}"/>
          </ac:picMkLst>
        </pc:picChg>
      </pc:sldChg>
      <pc:sldChg chg="modSp">
        <pc:chgData name="Donald Privitera" userId="S::dprivit2@kennesaw.edu::b19266b5-85bb-4cd7-abc7-9d22c2c9327d" providerId="AD" clId="Web-{E74E2E68-88A2-AC84-A674-C505DF4B1879}" dt="2023-05-13T16:36:12.218" v="206"/>
        <pc:sldMkLst>
          <pc:docMk/>
          <pc:sldMk cId="3218990160" sldId="326"/>
        </pc:sldMkLst>
        <pc:spChg chg="mod">
          <ac:chgData name="Donald Privitera" userId="S::dprivit2@kennesaw.edu::b19266b5-85bb-4cd7-abc7-9d22c2c9327d" providerId="AD" clId="Web-{E74E2E68-88A2-AC84-A674-C505DF4B1879}" dt="2023-05-13T16:36:12.218" v="206"/>
          <ac:spMkLst>
            <pc:docMk/>
            <pc:sldMk cId="3218990160" sldId="326"/>
            <ac:spMk id="2" creationId="{53B2CBA9-F224-A8A6-F05A-263239462BF4}"/>
          </ac:spMkLst>
        </pc:spChg>
        <pc:picChg chg="mod">
          <ac:chgData name="Donald Privitera" userId="S::dprivit2@kennesaw.edu::b19266b5-85bb-4cd7-abc7-9d22c2c9327d" providerId="AD" clId="Web-{E74E2E68-88A2-AC84-A674-C505DF4B1879}" dt="2023-05-13T16:26:59.528" v="111"/>
          <ac:picMkLst>
            <pc:docMk/>
            <pc:sldMk cId="3218990160" sldId="326"/>
            <ac:picMk id="6" creationId="{6177D5FE-02A9-30FC-89FD-61D13D324F83}"/>
          </ac:picMkLst>
        </pc:picChg>
      </pc:sldChg>
      <pc:sldChg chg="modSp">
        <pc:chgData name="Donald Privitera" userId="S::dprivit2@kennesaw.edu::b19266b5-85bb-4cd7-abc7-9d22c2c9327d" providerId="AD" clId="Web-{E74E2E68-88A2-AC84-A674-C505DF4B1879}" dt="2023-05-13T16:36:18.234" v="207"/>
        <pc:sldMkLst>
          <pc:docMk/>
          <pc:sldMk cId="531604572" sldId="327"/>
        </pc:sldMkLst>
        <pc:spChg chg="mod">
          <ac:chgData name="Donald Privitera" userId="S::dprivit2@kennesaw.edu::b19266b5-85bb-4cd7-abc7-9d22c2c9327d" providerId="AD" clId="Web-{E74E2E68-88A2-AC84-A674-C505DF4B1879}" dt="2023-05-13T16:36:18.234" v="207"/>
          <ac:spMkLst>
            <pc:docMk/>
            <pc:sldMk cId="531604572" sldId="327"/>
            <ac:spMk id="2" creationId="{53B2CBA9-F224-A8A6-F05A-263239462BF4}"/>
          </ac:spMkLst>
        </pc:spChg>
        <pc:picChg chg="mod">
          <ac:chgData name="Donald Privitera" userId="S::dprivit2@kennesaw.edu::b19266b5-85bb-4cd7-abc7-9d22c2c9327d" providerId="AD" clId="Web-{E74E2E68-88A2-AC84-A674-C505DF4B1879}" dt="2023-05-13T16:27:42.139" v="121"/>
          <ac:picMkLst>
            <pc:docMk/>
            <pc:sldMk cId="531604572" sldId="327"/>
            <ac:picMk id="6" creationId="{6177D5FE-02A9-30FC-89FD-61D13D324F83}"/>
          </ac:picMkLst>
        </pc:picChg>
      </pc:sldChg>
      <pc:sldChg chg="modSp">
        <pc:chgData name="Donald Privitera" userId="S::dprivit2@kennesaw.edu::b19266b5-85bb-4cd7-abc7-9d22c2c9327d" providerId="AD" clId="Web-{E74E2E68-88A2-AC84-A674-C505DF4B1879}" dt="2023-05-13T16:36:21.437" v="208"/>
        <pc:sldMkLst>
          <pc:docMk/>
          <pc:sldMk cId="3312446322" sldId="328"/>
        </pc:sldMkLst>
        <pc:spChg chg="mod">
          <ac:chgData name="Donald Privitera" userId="S::dprivit2@kennesaw.edu::b19266b5-85bb-4cd7-abc7-9d22c2c9327d" providerId="AD" clId="Web-{E74E2E68-88A2-AC84-A674-C505DF4B1879}" dt="2023-05-13T16:36:21.437" v="208"/>
          <ac:spMkLst>
            <pc:docMk/>
            <pc:sldMk cId="3312446322" sldId="328"/>
            <ac:spMk id="2" creationId="{53B2CBA9-F224-A8A6-F05A-263239462BF4}"/>
          </ac:spMkLst>
        </pc:spChg>
        <pc:picChg chg="mod">
          <ac:chgData name="Donald Privitera" userId="S::dprivit2@kennesaw.edu::b19266b5-85bb-4cd7-abc7-9d22c2c9327d" providerId="AD" clId="Web-{E74E2E68-88A2-AC84-A674-C505DF4B1879}" dt="2023-05-13T16:28:46.344" v="130"/>
          <ac:picMkLst>
            <pc:docMk/>
            <pc:sldMk cId="3312446322" sldId="328"/>
            <ac:picMk id="6" creationId="{6177D5FE-02A9-30FC-89FD-61D13D324F83}"/>
          </ac:picMkLst>
        </pc:picChg>
      </pc:sldChg>
      <pc:sldChg chg="modSp">
        <pc:chgData name="Donald Privitera" userId="S::dprivit2@kennesaw.edu::b19266b5-85bb-4cd7-abc7-9d22c2c9327d" providerId="AD" clId="Web-{E74E2E68-88A2-AC84-A674-C505DF4B1879}" dt="2023-05-13T16:36:30.125" v="210"/>
        <pc:sldMkLst>
          <pc:docMk/>
          <pc:sldMk cId="829477254" sldId="329"/>
        </pc:sldMkLst>
        <pc:spChg chg="mod">
          <ac:chgData name="Donald Privitera" userId="S::dprivit2@kennesaw.edu::b19266b5-85bb-4cd7-abc7-9d22c2c9327d" providerId="AD" clId="Web-{E74E2E68-88A2-AC84-A674-C505DF4B1879}" dt="2023-05-13T16:36:24.078" v="209"/>
          <ac:spMkLst>
            <pc:docMk/>
            <pc:sldMk cId="829477254" sldId="329"/>
            <ac:spMk id="2" creationId="{53B2CBA9-F224-A8A6-F05A-263239462BF4}"/>
          </ac:spMkLst>
        </pc:spChg>
        <pc:spChg chg="mod">
          <ac:chgData name="Donald Privitera" userId="S::dprivit2@kennesaw.edu::b19266b5-85bb-4cd7-abc7-9d22c2c9327d" providerId="AD" clId="Web-{E74E2E68-88A2-AC84-A674-C505DF4B1879}" dt="2023-05-13T16:36:30.125" v="210"/>
          <ac:spMkLst>
            <pc:docMk/>
            <pc:sldMk cId="829477254" sldId="329"/>
            <ac:spMk id="5" creationId="{136EB4E7-9078-D469-C53A-FE5C55941BD1}"/>
          </ac:spMkLst>
        </pc:spChg>
        <pc:picChg chg="mod">
          <ac:chgData name="Donald Privitera" userId="S::dprivit2@kennesaw.edu::b19266b5-85bb-4cd7-abc7-9d22c2c9327d" providerId="AD" clId="Web-{E74E2E68-88A2-AC84-A674-C505DF4B1879}" dt="2023-05-13T16:29:34.252" v="136"/>
          <ac:picMkLst>
            <pc:docMk/>
            <pc:sldMk cId="829477254" sldId="329"/>
            <ac:picMk id="6" creationId="{6177D5FE-02A9-30FC-89FD-61D13D324F83}"/>
          </ac:picMkLst>
        </pc:picChg>
      </pc:sldChg>
    </pc:docChg>
  </pc:docChgLst>
  <pc:docChgLst>
    <pc:chgData name="Bob Brown" userId="de4355ee-7296-4195-ba97-c8dead83c87d" providerId="ADAL" clId="{B33639C9-278A-413F-A99A-ED3842735EBA}"/>
    <pc:docChg chg="undo custSel addSld delSld modSld sldOrd addMainMaster delMainMaster modMainMaster">
      <pc:chgData name="Bob Brown" userId="de4355ee-7296-4195-ba97-c8dead83c87d" providerId="ADAL" clId="{B33639C9-278A-413F-A99A-ED3842735EBA}" dt="2023-03-11T18:51:15.313" v="13574" actId="20577"/>
      <pc:docMkLst>
        <pc:docMk/>
      </pc:docMkLst>
      <pc:sldChg chg="modSp mod">
        <pc:chgData name="Bob Brown" userId="de4355ee-7296-4195-ba97-c8dead83c87d" providerId="ADAL" clId="{B33639C9-278A-413F-A99A-ED3842735EBA}" dt="2023-02-28T16:17:06.031" v="13114" actId="1076"/>
        <pc:sldMkLst>
          <pc:docMk/>
          <pc:sldMk cId="3095576246" sldId="256"/>
        </pc:sldMkLst>
        <pc:spChg chg="mod">
          <ac:chgData name="Bob Brown" userId="de4355ee-7296-4195-ba97-c8dead83c87d" providerId="ADAL" clId="{B33639C9-278A-413F-A99A-ED3842735EBA}" dt="2023-02-28T14:04:31.131" v="12069" actId="20577"/>
          <ac:spMkLst>
            <pc:docMk/>
            <pc:sldMk cId="3095576246" sldId="256"/>
            <ac:spMk id="3" creationId="{00000000-0000-0000-0000-000000000000}"/>
          </ac:spMkLst>
        </pc:spChg>
        <pc:grpChg chg="mod">
          <ac:chgData name="Bob Brown" userId="de4355ee-7296-4195-ba97-c8dead83c87d" providerId="ADAL" clId="{B33639C9-278A-413F-A99A-ED3842735EBA}" dt="2023-02-28T16:17:06.031" v="13114" actId="1076"/>
          <ac:grpSpMkLst>
            <pc:docMk/>
            <pc:sldMk cId="3095576246" sldId="256"/>
            <ac:grpSpMk id="4" creationId="{70D8C064-1CA3-4C25-7F82-CD093C8EE46A}"/>
          </ac:grpSpMkLst>
        </pc:grpChg>
      </pc:sldChg>
      <pc:sldChg chg="modSp">
        <pc:chgData name="Bob Brown" userId="de4355ee-7296-4195-ba97-c8dead83c87d" providerId="ADAL" clId="{B33639C9-278A-413F-A99A-ED3842735EBA}" dt="2023-02-11T16:40:43.740" v="66"/>
        <pc:sldMkLst>
          <pc:docMk/>
          <pc:sldMk cId="1096475094" sldId="258"/>
        </pc:sldMkLst>
        <pc:spChg chg="mod">
          <ac:chgData name="Bob Brown" userId="de4355ee-7296-4195-ba97-c8dead83c87d" providerId="ADAL" clId="{B33639C9-278A-413F-A99A-ED3842735EBA}" dt="2023-02-11T16:40:43.740" v="66"/>
          <ac:spMkLst>
            <pc:docMk/>
            <pc:sldMk cId="1096475094" sldId="258"/>
            <ac:spMk id="2" creationId="{89CCB3A2-5A38-7C15-FBFB-C97EDDAD3F6B}"/>
          </ac:spMkLst>
        </pc:spChg>
      </pc:sldChg>
      <pc:sldChg chg="modSp mod ord">
        <pc:chgData name="Bob Brown" userId="de4355ee-7296-4195-ba97-c8dead83c87d" providerId="ADAL" clId="{B33639C9-278A-413F-A99A-ED3842735EBA}" dt="2023-02-11T23:23:37.811" v="1053" actId="962"/>
        <pc:sldMkLst>
          <pc:docMk/>
          <pc:sldMk cId="359680772" sldId="259"/>
        </pc:sldMkLst>
        <pc:spChg chg="mod">
          <ac:chgData name="Bob Brown" userId="de4355ee-7296-4195-ba97-c8dead83c87d" providerId="ADAL" clId="{B33639C9-278A-413F-A99A-ED3842735EBA}" dt="2023-02-11T16:40:43.740" v="66"/>
          <ac:spMkLst>
            <pc:docMk/>
            <pc:sldMk cId="359680772" sldId="259"/>
            <ac:spMk id="3" creationId="{00000000-0000-0000-0000-000000000000}"/>
          </ac:spMkLst>
        </pc:spChg>
        <pc:picChg chg="mod">
          <ac:chgData name="Bob Brown" userId="de4355ee-7296-4195-ba97-c8dead83c87d" providerId="ADAL" clId="{B33639C9-278A-413F-A99A-ED3842735EBA}" dt="2023-02-11T23:23:37.811" v="1053" actId="962"/>
          <ac:picMkLst>
            <pc:docMk/>
            <pc:sldMk cId="359680772" sldId="259"/>
            <ac:picMk id="6" creationId="{1AB01ECE-7DC3-EECF-D79B-F1A3C00860C3}"/>
          </ac:picMkLst>
        </pc:picChg>
      </pc:sldChg>
      <pc:sldChg chg="addSp delSp modSp mod modAnim chgLayout">
        <pc:chgData name="Bob Brown" userId="de4355ee-7296-4195-ba97-c8dead83c87d" providerId="ADAL" clId="{B33639C9-278A-413F-A99A-ED3842735EBA}" dt="2023-02-11T18:53:56.764" v="542"/>
        <pc:sldMkLst>
          <pc:docMk/>
          <pc:sldMk cId="1248210616" sldId="260"/>
        </pc:sldMkLst>
        <pc:spChg chg="del mod">
          <ac:chgData name="Bob Brown" userId="de4355ee-7296-4195-ba97-c8dead83c87d" providerId="ADAL" clId="{B33639C9-278A-413F-A99A-ED3842735EBA}" dt="2023-02-11T16:44:01.358" v="108" actId="478"/>
          <ac:spMkLst>
            <pc:docMk/>
            <pc:sldMk cId="1248210616" sldId="260"/>
            <ac:spMk id="2" creationId="{00000000-0000-0000-0000-000000000000}"/>
          </ac:spMkLst>
        </pc:spChg>
        <pc:spChg chg="mod ord">
          <ac:chgData name="Bob Brown" userId="de4355ee-7296-4195-ba97-c8dead83c87d" providerId="ADAL" clId="{B33639C9-278A-413F-A99A-ED3842735EBA}" dt="2023-02-11T18:53:39.370" v="539" actId="20577"/>
          <ac:spMkLst>
            <pc:docMk/>
            <pc:sldMk cId="1248210616" sldId="260"/>
            <ac:spMk id="3" creationId="{00000000-0000-0000-0000-000000000000}"/>
          </ac:spMkLst>
        </pc:spChg>
        <pc:spChg chg="del mod ord">
          <ac:chgData name="Bob Brown" userId="de4355ee-7296-4195-ba97-c8dead83c87d" providerId="ADAL" clId="{B33639C9-278A-413F-A99A-ED3842735EBA}" dt="2023-02-11T18:02:50.520" v="503" actId="21"/>
          <ac:spMkLst>
            <pc:docMk/>
            <pc:sldMk cId="1248210616" sldId="260"/>
            <ac:spMk id="4" creationId="{00000000-0000-0000-0000-000000000000}"/>
          </ac:spMkLst>
        </pc:spChg>
        <pc:spChg chg="add mod ord">
          <ac:chgData name="Bob Brown" userId="de4355ee-7296-4195-ba97-c8dead83c87d" providerId="ADAL" clId="{B33639C9-278A-413F-A99A-ED3842735EBA}" dt="2023-02-11T16:44:11.769" v="110"/>
          <ac:spMkLst>
            <pc:docMk/>
            <pc:sldMk cId="1248210616" sldId="260"/>
            <ac:spMk id="5" creationId="{9D8081BE-287B-FCEC-8E7A-57C12E75B05A}"/>
          </ac:spMkLst>
        </pc:spChg>
      </pc:sldChg>
      <pc:sldChg chg="addSp delSp modSp mod modAnim chgLayout">
        <pc:chgData name="Bob Brown" userId="de4355ee-7296-4195-ba97-c8dead83c87d" providerId="ADAL" clId="{B33639C9-278A-413F-A99A-ED3842735EBA}" dt="2023-02-11T18:54:22.909" v="545"/>
        <pc:sldMkLst>
          <pc:docMk/>
          <pc:sldMk cId="2852931300" sldId="261"/>
        </pc:sldMkLst>
        <pc:spChg chg="del mod">
          <ac:chgData name="Bob Brown" userId="de4355ee-7296-4195-ba97-c8dead83c87d" providerId="ADAL" clId="{B33639C9-278A-413F-A99A-ED3842735EBA}" dt="2023-02-11T16:45:07.053" v="115" actId="478"/>
          <ac:spMkLst>
            <pc:docMk/>
            <pc:sldMk cId="2852931300" sldId="261"/>
            <ac:spMk id="2" creationId="{00000000-0000-0000-0000-000000000000}"/>
          </ac:spMkLst>
        </pc:spChg>
        <pc:spChg chg="mod ord">
          <ac:chgData name="Bob Brown" userId="de4355ee-7296-4195-ba97-c8dead83c87d" providerId="ADAL" clId="{B33639C9-278A-413F-A99A-ED3842735EBA}" dt="2023-02-11T16:45:10.599" v="116" actId="700"/>
          <ac:spMkLst>
            <pc:docMk/>
            <pc:sldMk cId="2852931300" sldId="261"/>
            <ac:spMk id="3" creationId="{00000000-0000-0000-0000-000000000000}"/>
          </ac:spMkLst>
        </pc:spChg>
        <pc:spChg chg="del mod ord">
          <ac:chgData name="Bob Brown" userId="de4355ee-7296-4195-ba97-c8dead83c87d" providerId="ADAL" clId="{B33639C9-278A-413F-A99A-ED3842735EBA}" dt="2023-02-11T18:02:44.682" v="502" actId="21"/>
          <ac:spMkLst>
            <pc:docMk/>
            <pc:sldMk cId="2852931300" sldId="261"/>
            <ac:spMk id="4" creationId="{00000000-0000-0000-0000-000000000000}"/>
          </ac:spMkLst>
        </pc:spChg>
        <pc:spChg chg="add mod ord">
          <ac:chgData name="Bob Brown" userId="de4355ee-7296-4195-ba97-c8dead83c87d" providerId="ADAL" clId="{B33639C9-278A-413F-A99A-ED3842735EBA}" dt="2023-02-11T16:45:14.170" v="117"/>
          <ac:spMkLst>
            <pc:docMk/>
            <pc:sldMk cId="2852931300" sldId="261"/>
            <ac:spMk id="5" creationId="{1FAF12F6-92EF-F562-8A15-71D8F4B73A89}"/>
          </ac:spMkLst>
        </pc:spChg>
      </pc:sldChg>
      <pc:sldChg chg="modSp del">
        <pc:chgData name="Bob Brown" userId="de4355ee-7296-4195-ba97-c8dead83c87d" providerId="ADAL" clId="{B33639C9-278A-413F-A99A-ED3842735EBA}" dt="2023-02-11T16:45:57.742" v="120" actId="47"/>
        <pc:sldMkLst>
          <pc:docMk/>
          <pc:sldMk cId="3314866069" sldId="262"/>
        </pc:sldMkLst>
        <pc:spChg chg="mod">
          <ac:chgData name="Bob Brown" userId="de4355ee-7296-4195-ba97-c8dead83c87d" providerId="ADAL" clId="{B33639C9-278A-413F-A99A-ED3842735EBA}" dt="2023-02-11T16:40:43.740" v="66"/>
          <ac:spMkLst>
            <pc:docMk/>
            <pc:sldMk cId="3314866069" sldId="262"/>
            <ac:spMk id="4" creationId="{00000000-0000-0000-0000-000000000000}"/>
          </ac:spMkLst>
        </pc:spChg>
        <pc:picChg chg="mod">
          <ac:chgData name="Bob Brown" userId="de4355ee-7296-4195-ba97-c8dead83c87d" providerId="ADAL" clId="{B33639C9-278A-413F-A99A-ED3842735EBA}" dt="2023-02-11T15:44:19.147" v="20"/>
          <ac:picMkLst>
            <pc:docMk/>
            <pc:sldMk cId="3314866069" sldId="262"/>
            <ac:picMk id="25602" creationId="{00000000-0000-0000-0000-000000000000}"/>
          </ac:picMkLst>
        </pc:picChg>
      </pc:sldChg>
      <pc:sldChg chg="addSp delSp modSp mod modAnim">
        <pc:chgData name="Bob Brown" userId="de4355ee-7296-4195-ba97-c8dead83c87d" providerId="ADAL" clId="{B33639C9-278A-413F-A99A-ED3842735EBA}" dt="2023-02-26T16:50:02.529" v="2968" actId="962"/>
        <pc:sldMkLst>
          <pc:docMk/>
          <pc:sldMk cId="3542645935" sldId="263"/>
        </pc:sldMkLst>
        <pc:spChg chg="del mod">
          <ac:chgData name="Bob Brown" userId="de4355ee-7296-4195-ba97-c8dead83c87d" providerId="ADAL" clId="{B33639C9-278A-413F-A99A-ED3842735EBA}" dt="2023-02-11T16:46:16.058" v="123" actId="478"/>
          <ac:spMkLst>
            <pc:docMk/>
            <pc:sldMk cId="3542645935" sldId="263"/>
            <ac:spMk id="2" creationId="{00000000-0000-0000-0000-000000000000}"/>
          </ac:spMkLst>
        </pc:spChg>
        <pc:spChg chg="mod">
          <ac:chgData name="Bob Brown" userId="de4355ee-7296-4195-ba97-c8dead83c87d" providerId="ADAL" clId="{B33639C9-278A-413F-A99A-ED3842735EBA}" dt="2023-02-11T19:42:24.881" v="740" actId="114"/>
          <ac:spMkLst>
            <pc:docMk/>
            <pc:sldMk cId="3542645935" sldId="263"/>
            <ac:spMk id="3" creationId="{00000000-0000-0000-0000-000000000000}"/>
          </ac:spMkLst>
        </pc:spChg>
        <pc:spChg chg="del mod">
          <ac:chgData name="Bob Brown" userId="de4355ee-7296-4195-ba97-c8dead83c87d" providerId="ADAL" clId="{B33639C9-278A-413F-A99A-ED3842735EBA}" dt="2023-02-11T18:02:29.824" v="501" actId="21"/>
          <ac:spMkLst>
            <pc:docMk/>
            <pc:sldMk cId="3542645935" sldId="263"/>
            <ac:spMk id="4" creationId="{00000000-0000-0000-0000-000000000000}"/>
          </ac:spMkLst>
        </pc:spChg>
        <pc:spChg chg="del mod">
          <ac:chgData name="Bob Brown" userId="de4355ee-7296-4195-ba97-c8dead83c87d" providerId="ADAL" clId="{B33639C9-278A-413F-A99A-ED3842735EBA}" dt="2023-02-11T19:40:46.835" v="721" actId="478"/>
          <ac:spMkLst>
            <pc:docMk/>
            <pc:sldMk cId="3542645935" sldId="263"/>
            <ac:spMk id="7" creationId="{00000000-0000-0000-0000-000000000000}"/>
          </ac:spMkLst>
        </pc:spChg>
        <pc:spChg chg="mod">
          <ac:chgData name="Bob Brown" userId="de4355ee-7296-4195-ba97-c8dead83c87d" providerId="ADAL" clId="{B33639C9-278A-413F-A99A-ED3842735EBA}" dt="2023-02-11T19:41:56.635" v="736" actId="1076"/>
          <ac:spMkLst>
            <pc:docMk/>
            <pc:sldMk cId="3542645935" sldId="263"/>
            <ac:spMk id="8" creationId="{00000000-0000-0000-0000-000000000000}"/>
          </ac:spMkLst>
        </pc:spChg>
        <pc:spChg chg="mod">
          <ac:chgData name="Bob Brown" userId="de4355ee-7296-4195-ba97-c8dead83c87d" providerId="ADAL" clId="{B33639C9-278A-413F-A99A-ED3842735EBA}" dt="2023-02-11T19:41:52.203" v="735" actId="1076"/>
          <ac:spMkLst>
            <pc:docMk/>
            <pc:sldMk cId="3542645935" sldId="263"/>
            <ac:spMk id="9" creationId="{00000000-0000-0000-0000-000000000000}"/>
          </ac:spMkLst>
        </pc:spChg>
        <pc:spChg chg="add mod">
          <ac:chgData name="Bob Brown" userId="de4355ee-7296-4195-ba97-c8dead83c87d" providerId="ADAL" clId="{B33639C9-278A-413F-A99A-ED3842735EBA}" dt="2023-02-11T16:47:03.069" v="128" actId="20577"/>
          <ac:spMkLst>
            <pc:docMk/>
            <pc:sldMk cId="3542645935" sldId="263"/>
            <ac:spMk id="11" creationId="{585F3EAC-33F3-76CD-5AE4-AB223907A0A5}"/>
          </ac:spMkLst>
        </pc:spChg>
        <pc:graphicFrameChg chg="del">
          <ac:chgData name="Bob Brown" userId="de4355ee-7296-4195-ba97-c8dead83c87d" providerId="ADAL" clId="{B33639C9-278A-413F-A99A-ED3842735EBA}" dt="2023-02-11T19:41:17.922" v="730" actId="478"/>
          <ac:graphicFrameMkLst>
            <pc:docMk/>
            <pc:sldMk cId="3542645935" sldId="263"/>
            <ac:graphicFrameMk id="10" creationId="{00000000-0000-0000-0000-000000000000}"/>
          </ac:graphicFrameMkLst>
        </pc:graphicFrameChg>
        <pc:picChg chg="add mod">
          <ac:chgData name="Bob Brown" userId="de4355ee-7296-4195-ba97-c8dead83c87d" providerId="ADAL" clId="{B33639C9-278A-413F-A99A-ED3842735EBA}" dt="2023-02-26T16:50:02.529" v="2968" actId="962"/>
          <ac:picMkLst>
            <pc:docMk/>
            <pc:sldMk cId="3542645935" sldId="263"/>
            <ac:picMk id="4" creationId="{5459A830-3D55-65CB-C28D-6C15184ACDFF}"/>
          </ac:picMkLst>
        </pc:picChg>
      </pc:sldChg>
      <pc:sldChg chg="addSp delSp modSp mod modAnim chgLayout">
        <pc:chgData name="Bob Brown" userId="de4355ee-7296-4195-ba97-c8dead83c87d" providerId="ADAL" clId="{B33639C9-278A-413F-A99A-ED3842735EBA}" dt="2023-02-26T21:58:07.720" v="11507" actId="962"/>
        <pc:sldMkLst>
          <pc:docMk/>
          <pc:sldMk cId="3444540957" sldId="264"/>
        </pc:sldMkLst>
        <pc:spChg chg="add mod ord">
          <ac:chgData name="Bob Brown" userId="de4355ee-7296-4195-ba97-c8dead83c87d" providerId="ADAL" clId="{B33639C9-278A-413F-A99A-ED3842735EBA}" dt="2023-02-11T16:47:31.527" v="132"/>
          <ac:spMkLst>
            <pc:docMk/>
            <pc:sldMk cId="3444540957" sldId="264"/>
            <ac:spMk id="2" creationId="{FD3515AA-E6C2-B99E-F574-CFB27B1A8105}"/>
          </ac:spMkLst>
        </pc:spChg>
        <pc:spChg chg="del mod ord">
          <ac:chgData name="Bob Brown" userId="de4355ee-7296-4195-ba97-c8dead83c87d" providerId="ADAL" clId="{B33639C9-278A-413F-A99A-ED3842735EBA}" dt="2023-02-11T18:02:22.627" v="500" actId="21"/>
          <ac:spMkLst>
            <pc:docMk/>
            <pc:sldMk cId="3444540957" sldId="264"/>
            <ac:spMk id="4" creationId="{00000000-0000-0000-0000-000000000000}"/>
          </ac:spMkLst>
        </pc:spChg>
        <pc:spChg chg="del mod">
          <ac:chgData name="Bob Brown" userId="de4355ee-7296-4195-ba97-c8dead83c87d" providerId="ADAL" clId="{B33639C9-278A-413F-A99A-ED3842735EBA}" dt="2023-02-11T16:47:21.251" v="130" actId="478"/>
          <ac:spMkLst>
            <pc:docMk/>
            <pc:sldMk cId="3444540957" sldId="264"/>
            <ac:spMk id="5" creationId="{00000000-0000-0000-0000-000000000000}"/>
          </ac:spMkLst>
        </pc:spChg>
        <pc:spChg chg="mod topLvl">
          <ac:chgData name="Bob Brown" userId="de4355ee-7296-4195-ba97-c8dead83c87d" providerId="ADAL" clId="{B33639C9-278A-413F-A99A-ED3842735EBA}" dt="2023-02-11T23:09:35.700" v="958" actId="1035"/>
          <ac:spMkLst>
            <pc:docMk/>
            <pc:sldMk cId="3444540957" sldId="264"/>
            <ac:spMk id="5" creationId="{ED375F81-B1E7-118D-A9B3-D677E4E93EDD}"/>
          </ac:spMkLst>
        </pc:spChg>
        <pc:spChg chg="mod ord">
          <ac:chgData name="Bob Brown" userId="de4355ee-7296-4195-ba97-c8dead83c87d" providerId="ADAL" clId="{B33639C9-278A-413F-A99A-ED3842735EBA}" dt="2023-02-11T21:54:17.628" v="916" actId="1076"/>
          <ac:spMkLst>
            <pc:docMk/>
            <pc:sldMk cId="3444540957" sldId="264"/>
            <ac:spMk id="6" creationId="{00000000-0000-0000-0000-000000000000}"/>
          </ac:spMkLst>
        </pc:spChg>
        <pc:spChg chg="mod ord topLvl">
          <ac:chgData name="Bob Brown" userId="de4355ee-7296-4195-ba97-c8dead83c87d" providerId="ADAL" clId="{B33639C9-278A-413F-A99A-ED3842735EBA}" dt="2023-02-11T23:09:35.700" v="958" actId="1035"/>
          <ac:spMkLst>
            <pc:docMk/>
            <pc:sldMk cId="3444540957" sldId="264"/>
            <ac:spMk id="7" creationId="{00000000-0000-0000-0000-000000000000}"/>
          </ac:spMkLst>
        </pc:spChg>
        <pc:spChg chg="del mod topLvl">
          <ac:chgData name="Bob Brown" userId="de4355ee-7296-4195-ba97-c8dead83c87d" providerId="ADAL" clId="{B33639C9-278A-413F-A99A-ED3842735EBA}" dt="2023-02-11T23:08:58.857" v="941" actId="478"/>
          <ac:spMkLst>
            <pc:docMk/>
            <pc:sldMk cId="3444540957" sldId="264"/>
            <ac:spMk id="9" creationId="{CB27A748-776D-403D-9812-3CBBC3EDA20D}"/>
          </ac:spMkLst>
        </pc:spChg>
        <pc:spChg chg="del mod topLvl">
          <ac:chgData name="Bob Brown" userId="de4355ee-7296-4195-ba97-c8dead83c87d" providerId="ADAL" clId="{B33639C9-278A-413F-A99A-ED3842735EBA}" dt="2023-02-11T23:09:08.539" v="943" actId="478"/>
          <ac:spMkLst>
            <pc:docMk/>
            <pc:sldMk cId="3444540957" sldId="264"/>
            <ac:spMk id="10" creationId="{E1145BE3-9015-242D-C680-CD4B8BEC013F}"/>
          </ac:spMkLst>
        </pc:spChg>
        <pc:spChg chg="del mod topLvl">
          <ac:chgData name="Bob Brown" userId="de4355ee-7296-4195-ba97-c8dead83c87d" providerId="ADAL" clId="{B33639C9-278A-413F-A99A-ED3842735EBA}" dt="2023-02-11T23:09:13.939" v="945" actId="478"/>
          <ac:spMkLst>
            <pc:docMk/>
            <pc:sldMk cId="3444540957" sldId="264"/>
            <ac:spMk id="11" creationId="{0E242D68-6856-7D02-31CB-870927539DB0}"/>
          </ac:spMkLst>
        </pc:spChg>
        <pc:spChg chg="del mod topLvl">
          <ac:chgData name="Bob Brown" userId="de4355ee-7296-4195-ba97-c8dead83c87d" providerId="ADAL" clId="{B33639C9-278A-413F-A99A-ED3842735EBA}" dt="2023-02-11T23:09:13.939" v="945" actId="478"/>
          <ac:spMkLst>
            <pc:docMk/>
            <pc:sldMk cId="3444540957" sldId="264"/>
            <ac:spMk id="12" creationId="{AD6EE18A-DEE3-4D03-B5BA-07C327859D92}"/>
          </ac:spMkLst>
        </pc:spChg>
        <pc:grpChg chg="add mod">
          <ac:chgData name="Bob Brown" userId="de4355ee-7296-4195-ba97-c8dead83c87d" providerId="ADAL" clId="{B33639C9-278A-413F-A99A-ED3842735EBA}" dt="2023-02-26T21:56:54.896" v="11485" actId="962"/>
          <ac:grpSpMkLst>
            <pc:docMk/>
            <pc:sldMk cId="3444540957" sldId="264"/>
            <ac:grpSpMk id="3" creationId="{B0842E8C-105E-F9AA-AEF3-742D4BA67E8F}"/>
          </ac:grpSpMkLst>
        </pc:grpChg>
        <pc:grpChg chg="add del mod">
          <ac:chgData name="Bob Brown" userId="de4355ee-7296-4195-ba97-c8dead83c87d" providerId="ADAL" clId="{B33639C9-278A-413F-A99A-ED3842735EBA}" dt="2023-02-11T21:52:31.438" v="901" actId="165"/>
          <ac:grpSpMkLst>
            <pc:docMk/>
            <pc:sldMk cId="3444540957" sldId="264"/>
            <ac:grpSpMk id="4" creationId="{655F0210-24D0-1D70-98BA-E64C8EC84C6A}"/>
          </ac:grpSpMkLst>
        </pc:grpChg>
        <pc:grpChg chg="add del mod">
          <ac:chgData name="Bob Brown" userId="de4355ee-7296-4195-ba97-c8dead83c87d" providerId="ADAL" clId="{B33639C9-278A-413F-A99A-ED3842735EBA}" dt="2023-02-11T23:08:12.012" v="937" actId="165"/>
          <ac:grpSpMkLst>
            <pc:docMk/>
            <pc:sldMk cId="3444540957" sldId="264"/>
            <ac:grpSpMk id="13" creationId="{3953A7B5-4467-2D61-8E20-F36C76A6401B}"/>
          </ac:grpSpMkLst>
        </pc:grpChg>
        <pc:picChg chg="add del mod">
          <ac:chgData name="Bob Brown" userId="de4355ee-7296-4195-ba97-c8dead83c87d" providerId="ADAL" clId="{B33639C9-278A-413F-A99A-ED3842735EBA}" dt="2023-02-11T21:51:32.408" v="895" actId="478"/>
          <ac:picMkLst>
            <pc:docMk/>
            <pc:sldMk cId="3444540957" sldId="264"/>
            <ac:picMk id="3" creationId="{C60C56B6-745A-0F4C-E611-18827659E539}"/>
          </ac:picMkLst>
        </pc:picChg>
        <pc:picChg chg="mod topLvl">
          <ac:chgData name="Bob Brown" userId="de4355ee-7296-4195-ba97-c8dead83c87d" providerId="ADAL" clId="{B33639C9-278A-413F-A99A-ED3842735EBA}" dt="2023-02-26T16:51:16.129" v="3350" actId="962"/>
          <ac:picMkLst>
            <pc:docMk/>
            <pc:sldMk cId="3444540957" sldId="264"/>
            <ac:picMk id="8" creationId="{00000000-0000-0000-0000-000000000000}"/>
          </ac:picMkLst>
        </pc:picChg>
        <pc:picChg chg="mod topLvl">
          <ac:chgData name="Bob Brown" userId="de4355ee-7296-4195-ba97-c8dead83c87d" providerId="ADAL" clId="{B33639C9-278A-413F-A99A-ED3842735EBA}" dt="2023-02-26T21:58:07.720" v="11507" actId="962"/>
          <ac:picMkLst>
            <pc:docMk/>
            <pc:sldMk cId="3444540957" sldId="264"/>
            <ac:picMk id="28675" creationId="{00000000-0000-0000-0000-000000000000}"/>
          </ac:picMkLst>
        </pc:picChg>
      </pc:sldChg>
      <pc:sldChg chg="addSp delSp modSp mod modClrScheme modAnim chgLayout">
        <pc:chgData name="Bob Brown" userId="de4355ee-7296-4195-ba97-c8dead83c87d" providerId="ADAL" clId="{B33639C9-278A-413F-A99A-ED3842735EBA}" dt="2023-02-26T16:52:49.041" v="3660" actId="962"/>
        <pc:sldMkLst>
          <pc:docMk/>
          <pc:sldMk cId="3996968924" sldId="265"/>
        </pc:sldMkLst>
        <pc:spChg chg="del mod ord">
          <ac:chgData name="Bob Brown" userId="de4355ee-7296-4195-ba97-c8dead83c87d" providerId="ADAL" clId="{B33639C9-278A-413F-A99A-ED3842735EBA}" dt="2023-02-11T16:48:28.363" v="139" actId="478"/>
          <ac:spMkLst>
            <pc:docMk/>
            <pc:sldMk cId="3996968924" sldId="265"/>
            <ac:spMk id="2" creationId="{00000000-0000-0000-0000-000000000000}"/>
          </ac:spMkLst>
        </pc:spChg>
        <pc:spChg chg="mod ord">
          <ac:chgData name="Bob Brown" userId="de4355ee-7296-4195-ba97-c8dead83c87d" providerId="ADAL" clId="{B33639C9-278A-413F-A99A-ED3842735EBA}" dt="2023-02-11T19:01:31.340" v="589"/>
          <ac:spMkLst>
            <pc:docMk/>
            <pc:sldMk cId="3996968924" sldId="265"/>
            <ac:spMk id="3" creationId="{00000000-0000-0000-0000-000000000000}"/>
          </ac:spMkLst>
        </pc:spChg>
        <pc:spChg chg="del mod ord">
          <ac:chgData name="Bob Brown" userId="de4355ee-7296-4195-ba97-c8dead83c87d" providerId="ADAL" clId="{B33639C9-278A-413F-A99A-ED3842735EBA}" dt="2023-02-11T18:02:06.304" v="497" actId="21"/>
          <ac:spMkLst>
            <pc:docMk/>
            <pc:sldMk cId="3996968924" sldId="265"/>
            <ac:spMk id="4" creationId="{00000000-0000-0000-0000-000000000000}"/>
          </ac:spMkLst>
        </pc:spChg>
        <pc:spChg chg="del mod">
          <ac:chgData name="Bob Brown" userId="de4355ee-7296-4195-ba97-c8dead83c87d" providerId="ADAL" clId="{B33639C9-278A-413F-A99A-ED3842735EBA}" dt="2023-02-11T19:39:35.026" v="703" actId="478"/>
          <ac:spMkLst>
            <pc:docMk/>
            <pc:sldMk cId="3996968924" sldId="265"/>
            <ac:spMk id="7" creationId="{00000000-0000-0000-0000-000000000000}"/>
          </ac:spMkLst>
        </pc:spChg>
        <pc:spChg chg="mod">
          <ac:chgData name="Bob Brown" userId="de4355ee-7296-4195-ba97-c8dead83c87d" providerId="ADAL" clId="{B33639C9-278A-413F-A99A-ED3842735EBA}" dt="2023-02-11T19:40:02.016" v="712" actId="1076"/>
          <ac:spMkLst>
            <pc:docMk/>
            <pc:sldMk cId="3996968924" sldId="265"/>
            <ac:spMk id="8" creationId="{00000000-0000-0000-0000-000000000000}"/>
          </ac:spMkLst>
        </pc:spChg>
        <pc:spChg chg="mod">
          <ac:chgData name="Bob Brown" userId="de4355ee-7296-4195-ba97-c8dead83c87d" providerId="ADAL" clId="{B33639C9-278A-413F-A99A-ED3842735EBA}" dt="2023-02-11T19:39:19.983" v="700" actId="1076"/>
          <ac:spMkLst>
            <pc:docMk/>
            <pc:sldMk cId="3996968924" sldId="265"/>
            <ac:spMk id="9" creationId="{00000000-0000-0000-0000-000000000000}"/>
          </ac:spMkLst>
        </pc:spChg>
        <pc:spChg chg="add mod ord">
          <ac:chgData name="Bob Brown" userId="de4355ee-7296-4195-ba97-c8dead83c87d" providerId="ADAL" clId="{B33639C9-278A-413F-A99A-ED3842735EBA}" dt="2023-02-11T18:02:14.627" v="499" actId="700"/>
          <ac:spMkLst>
            <pc:docMk/>
            <pc:sldMk cId="3996968924" sldId="265"/>
            <ac:spMk id="10" creationId="{9208D1CE-A252-6E19-AB54-895D2FE95979}"/>
          </ac:spMkLst>
        </pc:spChg>
        <pc:graphicFrameChg chg="del mod">
          <ac:chgData name="Bob Brown" userId="de4355ee-7296-4195-ba97-c8dead83c87d" providerId="ADAL" clId="{B33639C9-278A-413F-A99A-ED3842735EBA}" dt="2023-02-11T19:40:04.620" v="713" actId="478"/>
          <ac:graphicFrameMkLst>
            <pc:docMk/>
            <pc:sldMk cId="3996968924" sldId="265"/>
            <ac:graphicFrameMk id="6" creationId="{00000000-0000-0000-0000-000000000000}"/>
          </ac:graphicFrameMkLst>
        </pc:graphicFrameChg>
        <pc:picChg chg="add mod">
          <ac:chgData name="Bob Brown" userId="de4355ee-7296-4195-ba97-c8dead83c87d" providerId="ADAL" clId="{B33639C9-278A-413F-A99A-ED3842735EBA}" dt="2023-02-26T16:52:49.041" v="3660" actId="962"/>
          <ac:picMkLst>
            <pc:docMk/>
            <pc:sldMk cId="3996968924" sldId="265"/>
            <ac:picMk id="4" creationId="{5B768296-3C86-2E13-AADE-1F4F6E273ECB}"/>
          </ac:picMkLst>
        </pc:picChg>
      </pc:sldChg>
      <pc:sldChg chg="addSp delSp modSp mod modAnim chgLayout">
        <pc:chgData name="Bob Brown" userId="de4355ee-7296-4195-ba97-c8dead83c87d" providerId="ADAL" clId="{B33639C9-278A-413F-A99A-ED3842735EBA}" dt="2023-02-28T12:55:24.005" v="11958" actId="14100"/>
        <pc:sldMkLst>
          <pc:docMk/>
          <pc:sldMk cId="950317570" sldId="266"/>
        </pc:sldMkLst>
        <pc:spChg chg="mod ord">
          <ac:chgData name="Bob Brown" userId="de4355ee-7296-4195-ba97-c8dead83c87d" providerId="ADAL" clId="{B33639C9-278A-413F-A99A-ED3842735EBA}" dt="2023-02-27T18:42:55.657" v="11592" actId="1035"/>
          <ac:spMkLst>
            <pc:docMk/>
            <pc:sldMk cId="950317570" sldId="266"/>
            <ac:spMk id="2" creationId="{00000000-0000-0000-0000-000000000000}"/>
          </ac:spMkLst>
        </pc:spChg>
        <pc:spChg chg="add mod ord">
          <ac:chgData name="Bob Brown" userId="de4355ee-7296-4195-ba97-c8dead83c87d" providerId="ADAL" clId="{B33639C9-278A-413F-A99A-ED3842735EBA}" dt="2023-02-11T21:41:57.739" v="815" actId="114"/>
          <ac:spMkLst>
            <pc:docMk/>
            <pc:sldMk cId="950317570" sldId="266"/>
            <ac:spMk id="3" creationId="{5351D8D2-A11C-3339-AF60-BE57524CAD61}"/>
          </ac:spMkLst>
        </pc:spChg>
        <pc:spChg chg="del mod ord">
          <ac:chgData name="Bob Brown" userId="de4355ee-7296-4195-ba97-c8dead83c87d" providerId="ADAL" clId="{B33639C9-278A-413F-A99A-ED3842735EBA}" dt="2023-02-11T18:01:56.180" v="496" actId="21"/>
          <ac:spMkLst>
            <pc:docMk/>
            <pc:sldMk cId="950317570" sldId="266"/>
            <ac:spMk id="4" creationId="{00000000-0000-0000-0000-000000000000}"/>
          </ac:spMkLst>
        </pc:spChg>
        <pc:spChg chg="add del mod topLvl">
          <ac:chgData name="Bob Brown" userId="de4355ee-7296-4195-ba97-c8dead83c87d" providerId="ADAL" clId="{B33639C9-278A-413F-A99A-ED3842735EBA}" dt="2023-02-11T23:10:40.080" v="964" actId="478"/>
          <ac:spMkLst>
            <pc:docMk/>
            <pc:sldMk cId="950317570" sldId="266"/>
            <ac:spMk id="4" creationId="{2678D591-72AA-302B-D4FD-687CA74F03B7}"/>
          </ac:spMkLst>
        </pc:spChg>
        <pc:spChg chg="del mod">
          <ac:chgData name="Bob Brown" userId="de4355ee-7296-4195-ba97-c8dead83c87d" providerId="ADAL" clId="{B33639C9-278A-413F-A99A-ED3842735EBA}" dt="2023-02-11T16:49:26.402" v="146" actId="478"/>
          <ac:spMkLst>
            <pc:docMk/>
            <pc:sldMk cId="950317570" sldId="266"/>
            <ac:spMk id="5" creationId="{00000000-0000-0000-0000-000000000000}"/>
          </ac:spMkLst>
        </pc:spChg>
        <pc:spChg chg="mod ord">
          <ac:chgData name="Bob Brown" userId="de4355ee-7296-4195-ba97-c8dead83c87d" providerId="ADAL" clId="{B33639C9-278A-413F-A99A-ED3842735EBA}" dt="2023-02-28T12:55:24.005" v="11958" actId="14100"/>
          <ac:spMkLst>
            <pc:docMk/>
            <pc:sldMk cId="950317570" sldId="266"/>
            <ac:spMk id="6" creationId="{00000000-0000-0000-0000-000000000000}"/>
          </ac:spMkLst>
        </pc:spChg>
        <pc:spChg chg="add del mod ord topLvl">
          <ac:chgData name="Bob Brown" userId="de4355ee-7296-4195-ba97-c8dead83c87d" providerId="ADAL" clId="{B33639C9-278A-413F-A99A-ED3842735EBA}" dt="2023-02-27T18:42:55.657" v="11592" actId="1035"/>
          <ac:spMkLst>
            <pc:docMk/>
            <pc:sldMk cId="950317570" sldId="266"/>
            <ac:spMk id="8" creationId="{C767693E-459F-487C-FCE2-B32B86D113FA}"/>
          </ac:spMkLst>
        </pc:spChg>
        <pc:spChg chg="add del mod topLvl">
          <ac:chgData name="Bob Brown" userId="de4355ee-7296-4195-ba97-c8dead83c87d" providerId="ADAL" clId="{B33639C9-278A-413F-A99A-ED3842735EBA}" dt="2023-02-11T23:10:46.152" v="967" actId="478"/>
          <ac:spMkLst>
            <pc:docMk/>
            <pc:sldMk cId="950317570" sldId="266"/>
            <ac:spMk id="9" creationId="{8ECBAC6F-E6D9-7BE3-224D-1D270778132A}"/>
          </ac:spMkLst>
        </pc:spChg>
        <pc:spChg chg="add del mod topLvl">
          <ac:chgData name="Bob Brown" userId="de4355ee-7296-4195-ba97-c8dead83c87d" providerId="ADAL" clId="{B33639C9-278A-413F-A99A-ED3842735EBA}" dt="2023-02-11T23:10:40.080" v="964" actId="478"/>
          <ac:spMkLst>
            <pc:docMk/>
            <pc:sldMk cId="950317570" sldId="266"/>
            <ac:spMk id="10" creationId="{9C3BDC22-1B87-B75F-DEF7-4A64A0C23E6D}"/>
          </ac:spMkLst>
        </pc:spChg>
        <pc:spChg chg="add del mod topLvl">
          <ac:chgData name="Bob Brown" userId="de4355ee-7296-4195-ba97-c8dead83c87d" providerId="ADAL" clId="{B33639C9-278A-413F-A99A-ED3842735EBA}" dt="2023-02-11T23:10:42.860" v="966" actId="478"/>
          <ac:spMkLst>
            <pc:docMk/>
            <pc:sldMk cId="950317570" sldId="266"/>
            <ac:spMk id="11" creationId="{9A70B5D1-1A9E-0B16-D28C-A6D4C440AB7D}"/>
          </ac:spMkLst>
        </pc:spChg>
        <pc:grpChg chg="add mod">
          <ac:chgData name="Bob Brown" userId="de4355ee-7296-4195-ba97-c8dead83c87d" providerId="ADAL" clId="{B33639C9-278A-413F-A99A-ED3842735EBA}" dt="2023-02-27T18:42:55.657" v="11592" actId="1035"/>
          <ac:grpSpMkLst>
            <pc:docMk/>
            <pc:sldMk cId="950317570" sldId="266"/>
            <ac:grpSpMk id="5" creationId="{6997FD8F-127B-E677-170D-9A3BF9090E76}"/>
          </ac:grpSpMkLst>
        </pc:grpChg>
        <pc:grpChg chg="add del mod">
          <ac:chgData name="Bob Brown" userId="de4355ee-7296-4195-ba97-c8dead83c87d" providerId="ADAL" clId="{B33639C9-278A-413F-A99A-ED3842735EBA}" dt="2023-02-11T23:10:33.421" v="963" actId="165"/>
          <ac:grpSpMkLst>
            <pc:docMk/>
            <pc:sldMk cId="950317570" sldId="266"/>
            <ac:grpSpMk id="12" creationId="{052A17EE-03D9-7C70-5864-F2377E925D30}"/>
          </ac:grpSpMkLst>
        </pc:grpChg>
        <pc:grpChg chg="add mod">
          <ac:chgData name="Bob Brown" userId="de4355ee-7296-4195-ba97-c8dead83c87d" providerId="ADAL" clId="{B33639C9-278A-413F-A99A-ED3842735EBA}" dt="2023-02-27T18:42:55.657" v="11592" actId="1035"/>
          <ac:grpSpMkLst>
            <pc:docMk/>
            <pc:sldMk cId="950317570" sldId="266"/>
            <ac:grpSpMk id="14" creationId="{F3630703-7843-240E-4BE0-029CE8C2C169}"/>
          </ac:grpSpMkLst>
        </pc:grpChg>
        <pc:grpChg chg="add mod">
          <ac:chgData name="Bob Brown" userId="de4355ee-7296-4195-ba97-c8dead83c87d" providerId="ADAL" clId="{B33639C9-278A-413F-A99A-ED3842735EBA}" dt="2023-02-27T18:42:55.657" v="11592" actId="1035"/>
          <ac:grpSpMkLst>
            <pc:docMk/>
            <pc:sldMk cId="950317570" sldId="266"/>
            <ac:grpSpMk id="15" creationId="{BEDE8ECC-2781-9B67-0AE3-3F02E714CB00}"/>
          </ac:grpSpMkLst>
        </pc:grpChg>
        <pc:picChg chg="add del">
          <ac:chgData name="Bob Brown" userId="de4355ee-7296-4195-ba97-c8dead83c87d" providerId="ADAL" clId="{B33639C9-278A-413F-A99A-ED3842735EBA}" dt="2023-02-11T21:39:41.010" v="788" actId="22"/>
          <ac:picMkLst>
            <pc:docMk/>
            <pc:sldMk cId="950317570" sldId="266"/>
            <ac:picMk id="7" creationId="{B6AAD569-906A-AA66-1AC7-108BBFCDEA90}"/>
          </ac:picMkLst>
        </pc:picChg>
        <pc:picChg chg="add mod">
          <ac:chgData name="Bob Brown" userId="de4355ee-7296-4195-ba97-c8dead83c87d" providerId="ADAL" clId="{B33639C9-278A-413F-A99A-ED3842735EBA}" dt="2023-02-27T18:42:55.657" v="11592" actId="1035"/>
          <ac:picMkLst>
            <pc:docMk/>
            <pc:sldMk cId="950317570" sldId="266"/>
            <ac:picMk id="13" creationId="{508B0D47-6A11-0A3F-2A06-77C00F3D5D3A}"/>
          </ac:picMkLst>
        </pc:picChg>
        <pc:picChg chg="del mod">
          <ac:chgData name="Bob Brown" userId="de4355ee-7296-4195-ba97-c8dead83c87d" providerId="ADAL" clId="{B33639C9-278A-413F-A99A-ED3842735EBA}" dt="2023-02-11T23:10:18.796" v="962" actId="478"/>
          <ac:picMkLst>
            <pc:docMk/>
            <pc:sldMk cId="950317570" sldId="266"/>
            <ac:picMk id="27650" creationId="{00000000-0000-0000-0000-000000000000}"/>
          </ac:picMkLst>
        </pc:picChg>
        <pc:picChg chg="mod">
          <ac:chgData name="Bob Brown" userId="de4355ee-7296-4195-ba97-c8dead83c87d" providerId="ADAL" clId="{B33639C9-278A-413F-A99A-ED3842735EBA}" dt="2023-02-27T18:42:55.657" v="11592" actId="1035"/>
          <ac:picMkLst>
            <pc:docMk/>
            <pc:sldMk cId="950317570" sldId="266"/>
            <ac:picMk id="29698" creationId="{00000000-0000-0000-0000-000000000000}"/>
          </ac:picMkLst>
        </pc:picChg>
      </pc:sldChg>
      <pc:sldChg chg="addSp delSp modSp mod chgLayout">
        <pc:chgData name="Bob Brown" userId="de4355ee-7296-4195-ba97-c8dead83c87d" providerId="ADAL" clId="{B33639C9-278A-413F-A99A-ED3842735EBA}" dt="2023-02-26T21:57:21.475" v="11506" actId="962"/>
        <pc:sldMkLst>
          <pc:docMk/>
          <pc:sldMk cId="433281766" sldId="267"/>
        </pc:sldMkLst>
        <pc:spChg chg="add mod ord">
          <ac:chgData name="Bob Brown" userId="de4355ee-7296-4195-ba97-c8dead83c87d" providerId="ADAL" clId="{B33639C9-278A-413F-A99A-ED3842735EBA}" dt="2023-02-11T16:51:43.676" v="159"/>
          <ac:spMkLst>
            <pc:docMk/>
            <pc:sldMk cId="433281766" sldId="267"/>
            <ac:spMk id="2" creationId="{F17C9EFC-CE77-56B7-15BB-7EDCE038EC5E}"/>
          </ac:spMkLst>
        </pc:spChg>
        <pc:spChg chg="del mod ord">
          <ac:chgData name="Bob Brown" userId="de4355ee-7296-4195-ba97-c8dead83c87d" providerId="ADAL" clId="{B33639C9-278A-413F-A99A-ED3842735EBA}" dt="2023-02-11T19:44:06.909" v="743" actId="478"/>
          <ac:spMkLst>
            <pc:docMk/>
            <pc:sldMk cId="433281766" sldId="267"/>
            <ac:spMk id="4" creationId="{00000000-0000-0000-0000-000000000000}"/>
          </ac:spMkLst>
        </pc:spChg>
        <pc:spChg chg="mod">
          <ac:chgData name="Bob Brown" userId="de4355ee-7296-4195-ba97-c8dead83c87d" providerId="ADAL" clId="{B33639C9-278A-413F-A99A-ED3842735EBA}" dt="2023-02-11T21:44:54.553" v="847"/>
          <ac:spMkLst>
            <pc:docMk/>
            <pc:sldMk cId="433281766" sldId="267"/>
            <ac:spMk id="4" creationId="{B6561FD3-824C-FC08-C60B-18895DF6CAB2}"/>
          </ac:spMkLst>
        </pc:spChg>
        <pc:spChg chg="del mod">
          <ac:chgData name="Bob Brown" userId="de4355ee-7296-4195-ba97-c8dead83c87d" providerId="ADAL" clId="{B33639C9-278A-413F-A99A-ED3842735EBA}" dt="2023-02-11T16:51:35.945" v="157" actId="478"/>
          <ac:spMkLst>
            <pc:docMk/>
            <pc:sldMk cId="433281766" sldId="267"/>
            <ac:spMk id="5" creationId="{00000000-0000-0000-0000-000000000000}"/>
          </ac:spMkLst>
        </pc:spChg>
        <pc:spChg chg="mod">
          <ac:chgData name="Bob Brown" userId="de4355ee-7296-4195-ba97-c8dead83c87d" providerId="ADAL" clId="{B33639C9-278A-413F-A99A-ED3842735EBA}" dt="2023-02-11T21:45:18.976" v="849" actId="207"/>
          <ac:spMkLst>
            <pc:docMk/>
            <pc:sldMk cId="433281766" sldId="267"/>
            <ac:spMk id="5" creationId="{55A7AA7D-E625-56D9-6D29-4AAD024A62BD}"/>
          </ac:spMkLst>
        </pc:spChg>
        <pc:spChg chg="mod ord">
          <ac:chgData name="Bob Brown" userId="de4355ee-7296-4195-ba97-c8dead83c87d" providerId="ADAL" clId="{B33639C9-278A-413F-A99A-ED3842735EBA}" dt="2023-02-11T21:55:34.884" v="924" actId="255"/>
          <ac:spMkLst>
            <pc:docMk/>
            <pc:sldMk cId="433281766" sldId="267"/>
            <ac:spMk id="6" creationId="{00000000-0000-0000-0000-000000000000}"/>
          </ac:spMkLst>
        </pc:spChg>
        <pc:spChg chg="mod">
          <ac:chgData name="Bob Brown" userId="de4355ee-7296-4195-ba97-c8dead83c87d" providerId="ADAL" clId="{B33639C9-278A-413F-A99A-ED3842735EBA}" dt="2023-02-11T21:44:54.553" v="847"/>
          <ac:spMkLst>
            <pc:docMk/>
            <pc:sldMk cId="433281766" sldId="267"/>
            <ac:spMk id="7" creationId="{47B527DE-E791-FF43-FCFF-A4E651E2A987}"/>
          </ac:spMkLst>
        </pc:spChg>
        <pc:spChg chg="mod">
          <ac:chgData name="Bob Brown" userId="de4355ee-7296-4195-ba97-c8dead83c87d" providerId="ADAL" clId="{B33639C9-278A-413F-A99A-ED3842735EBA}" dt="2023-02-11T21:44:54.553" v="847"/>
          <ac:spMkLst>
            <pc:docMk/>
            <pc:sldMk cId="433281766" sldId="267"/>
            <ac:spMk id="8" creationId="{22F0CA40-5B6E-E543-AF3C-9C8808A56FA6}"/>
          </ac:spMkLst>
        </pc:spChg>
        <pc:spChg chg="mod">
          <ac:chgData name="Bob Brown" userId="de4355ee-7296-4195-ba97-c8dead83c87d" providerId="ADAL" clId="{B33639C9-278A-413F-A99A-ED3842735EBA}" dt="2023-02-11T21:44:54.553" v="847"/>
          <ac:spMkLst>
            <pc:docMk/>
            <pc:sldMk cId="433281766" sldId="267"/>
            <ac:spMk id="9" creationId="{CBF7E58E-E49D-4353-BF7D-12186D6B0CF0}"/>
          </ac:spMkLst>
        </pc:spChg>
        <pc:grpChg chg="add mod">
          <ac:chgData name="Bob Brown" userId="de4355ee-7296-4195-ba97-c8dead83c87d" providerId="ADAL" clId="{B33639C9-278A-413F-A99A-ED3842735EBA}" dt="2023-02-11T21:55:05.621" v="920" actId="164"/>
          <ac:grpSpMkLst>
            <pc:docMk/>
            <pc:sldMk cId="433281766" sldId="267"/>
            <ac:grpSpMk id="3" creationId="{A797DEBC-6E01-B902-386D-0A654DFF1D27}"/>
          </ac:grpSpMkLst>
        </pc:grpChg>
        <pc:grpChg chg="add del mod">
          <ac:chgData name="Bob Brown" userId="de4355ee-7296-4195-ba97-c8dead83c87d" providerId="ADAL" clId="{B33639C9-278A-413F-A99A-ED3842735EBA}" dt="2023-02-11T23:12:48.821" v="987" actId="478"/>
          <ac:grpSpMkLst>
            <pc:docMk/>
            <pc:sldMk cId="433281766" sldId="267"/>
            <ac:grpSpMk id="10" creationId="{473D4826-0B9A-5CEE-DADA-596228C1CF4C}"/>
          </ac:grpSpMkLst>
        </pc:grpChg>
        <pc:picChg chg="add mod">
          <ac:chgData name="Bob Brown" userId="de4355ee-7296-4195-ba97-c8dead83c87d" providerId="ADAL" clId="{B33639C9-278A-413F-A99A-ED3842735EBA}" dt="2023-02-26T21:57:21.475" v="11506" actId="962"/>
          <ac:picMkLst>
            <pc:docMk/>
            <pc:sldMk cId="433281766" sldId="267"/>
            <ac:picMk id="12" creationId="{92517883-7ACF-A80C-7045-687B6F08BCA1}"/>
          </ac:picMkLst>
        </pc:picChg>
        <pc:picChg chg="mod">
          <ac:chgData name="Bob Brown" userId="de4355ee-7296-4195-ba97-c8dead83c87d" providerId="ADAL" clId="{B33639C9-278A-413F-A99A-ED3842735EBA}" dt="2023-02-11T21:55:05.621" v="920" actId="164"/>
          <ac:picMkLst>
            <pc:docMk/>
            <pc:sldMk cId="433281766" sldId="267"/>
            <ac:picMk id="27650" creationId="{00000000-0000-0000-0000-000000000000}"/>
          </ac:picMkLst>
        </pc:picChg>
        <pc:picChg chg="mod">
          <ac:chgData name="Bob Brown" userId="de4355ee-7296-4195-ba97-c8dead83c87d" providerId="ADAL" clId="{B33639C9-278A-413F-A99A-ED3842735EBA}" dt="2023-02-11T21:55:05.621" v="920" actId="164"/>
          <ac:picMkLst>
            <pc:docMk/>
            <pc:sldMk cId="433281766" sldId="267"/>
            <ac:picMk id="29698" creationId="{00000000-0000-0000-0000-000000000000}"/>
          </ac:picMkLst>
        </pc:picChg>
      </pc:sldChg>
      <pc:sldChg chg="addSp delSp modSp mod modAnim chgLayout">
        <pc:chgData name="Bob Brown" userId="de4355ee-7296-4195-ba97-c8dead83c87d" providerId="ADAL" clId="{B33639C9-278A-413F-A99A-ED3842735EBA}" dt="2023-02-27T18:44:13.180" v="11597" actId="255"/>
        <pc:sldMkLst>
          <pc:docMk/>
          <pc:sldMk cId="3206916029" sldId="268"/>
        </pc:sldMkLst>
        <pc:spChg chg="add mod ord">
          <ac:chgData name="Bob Brown" userId="de4355ee-7296-4195-ba97-c8dead83c87d" providerId="ADAL" clId="{B33639C9-278A-413F-A99A-ED3842735EBA}" dt="2023-02-11T16:52:31.550" v="164" actId="27636"/>
          <ac:spMkLst>
            <pc:docMk/>
            <pc:sldMk cId="3206916029" sldId="268"/>
            <ac:spMk id="3" creationId="{4C57C5DC-6CD4-E75A-6F37-F4265B49BA59}"/>
          </ac:spMkLst>
        </pc:spChg>
        <pc:spChg chg="del mod ord">
          <ac:chgData name="Bob Brown" userId="de4355ee-7296-4195-ba97-c8dead83c87d" providerId="ADAL" clId="{B33639C9-278A-413F-A99A-ED3842735EBA}" dt="2023-02-11T18:01:41.091" v="495" actId="21"/>
          <ac:spMkLst>
            <pc:docMk/>
            <pc:sldMk cId="3206916029" sldId="268"/>
            <ac:spMk id="4" creationId="{00000000-0000-0000-0000-000000000000}"/>
          </ac:spMkLst>
        </pc:spChg>
        <pc:spChg chg="del mod">
          <ac:chgData name="Bob Brown" userId="de4355ee-7296-4195-ba97-c8dead83c87d" providerId="ADAL" clId="{B33639C9-278A-413F-A99A-ED3842735EBA}" dt="2023-02-11T16:52:27.091" v="162" actId="700"/>
          <ac:spMkLst>
            <pc:docMk/>
            <pc:sldMk cId="3206916029" sldId="268"/>
            <ac:spMk id="5" creationId="{00000000-0000-0000-0000-000000000000}"/>
          </ac:spMkLst>
        </pc:spChg>
        <pc:spChg chg="mod ord">
          <ac:chgData name="Bob Brown" userId="de4355ee-7296-4195-ba97-c8dead83c87d" providerId="ADAL" clId="{B33639C9-278A-413F-A99A-ED3842735EBA}" dt="2023-02-27T18:44:13.180" v="11597" actId="255"/>
          <ac:spMkLst>
            <pc:docMk/>
            <pc:sldMk cId="3206916029" sldId="268"/>
            <ac:spMk id="6" creationId="{00000000-0000-0000-0000-000000000000}"/>
          </ac:spMkLst>
        </pc:spChg>
        <pc:spChg chg="mod ord">
          <ac:chgData name="Bob Brown" userId="de4355ee-7296-4195-ba97-c8dead83c87d" providerId="ADAL" clId="{B33639C9-278A-413F-A99A-ED3842735EBA}" dt="2023-02-26T16:59:35.309" v="4380" actId="166"/>
          <ac:spMkLst>
            <pc:docMk/>
            <pc:sldMk cId="3206916029" sldId="268"/>
            <ac:spMk id="7" creationId="{00000000-0000-0000-0000-000000000000}"/>
          </ac:spMkLst>
        </pc:spChg>
        <pc:picChg chg="add mod">
          <ac:chgData name="Bob Brown" userId="de4355ee-7296-4195-ba97-c8dead83c87d" providerId="ADAL" clId="{B33639C9-278A-413F-A99A-ED3842735EBA}" dt="2023-02-26T17:16:28.660" v="4383" actId="962"/>
          <ac:picMkLst>
            <pc:docMk/>
            <pc:sldMk cId="3206916029" sldId="268"/>
            <ac:picMk id="5" creationId="{39148571-67E3-1103-85E8-2ECE0205BF8E}"/>
          </ac:picMkLst>
        </pc:picChg>
        <pc:picChg chg="del mod">
          <ac:chgData name="Bob Brown" userId="de4355ee-7296-4195-ba97-c8dead83c87d" providerId="ADAL" clId="{B33639C9-278A-413F-A99A-ED3842735EBA}" dt="2023-02-11T23:14:03.861" v="999" actId="478"/>
          <ac:picMkLst>
            <pc:docMk/>
            <pc:sldMk cId="3206916029" sldId="268"/>
            <ac:picMk id="28674" creationId="{00000000-0000-0000-0000-000000000000}"/>
          </ac:picMkLst>
        </pc:picChg>
      </pc:sldChg>
      <pc:sldChg chg="addSp delSp modSp mod modClrScheme modAnim chgLayout modNotesTx">
        <pc:chgData name="Bob Brown" userId="de4355ee-7296-4195-ba97-c8dead83c87d" providerId="ADAL" clId="{B33639C9-278A-413F-A99A-ED3842735EBA}" dt="2023-02-27T18:47:11.616" v="11894" actId="20577"/>
        <pc:sldMkLst>
          <pc:docMk/>
          <pc:sldMk cId="1231289208" sldId="269"/>
        </pc:sldMkLst>
        <pc:spChg chg="del mod ord">
          <ac:chgData name="Bob Brown" userId="de4355ee-7296-4195-ba97-c8dead83c87d" providerId="ADAL" clId="{B33639C9-278A-413F-A99A-ED3842735EBA}" dt="2023-02-11T16:52:53.788" v="167" actId="700"/>
          <ac:spMkLst>
            <pc:docMk/>
            <pc:sldMk cId="1231289208" sldId="269"/>
            <ac:spMk id="2" creationId="{00000000-0000-0000-0000-000000000000}"/>
          </ac:spMkLst>
        </pc:spChg>
        <pc:spChg chg="add mod ord">
          <ac:chgData name="Bob Brown" userId="de4355ee-7296-4195-ba97-c8dead83c87d" providerId="ADAL" clId="{B33639C9-278A-413F-A99A-ED3842735EBA}" dt="2023-02-11T16:52:59.433" v="169" actId="27636"/>
          <ac:spMkLst>
            <pc:docMk/>
            <pc:sldMk cId="1231289208" sldId="269"/>
            <ac:spMk id="3" creationId="{08EBC2EE-0F5B-D96C-B569-C0F59EBDF950}"/>
          </ac:spMkLst>
        </pc:spChg>
        <pc:spChg chg="del mod ord">
          <ac:chgData name="Bob Brown" userId="de4355ee-7296-4195-ba97-c8dead83c87d" providerId="ADAL" clId="{B33639C9-278A-413F-A99A-ED3842735EBA}" dt="2023-02-11T18:01:01.402" v="491" actId="21"/>
          <ac:spMkLst>
            <pc:docMk/>
            <pc:sldMk cId="1231289208" sldId="269"/>
            <ac:spMk id="4" creationId="{00000000-0000-0000-0000-000000000000}"/>
          </ac:spMkLst>
        </pc:spChg>
        <pc:spChg chg="del mod">
          <ac:chgData name="Bob Brown" userId="de4355ee-7296-4195-ba97-c8dead83c87d" providerId="ADAL" clId="{B33639C9-278A-413F-A99A-ED3842735EBA}" dt="2023-02-11T16:53:12.521" v="171" actId="478"/>
          <ac:spMkLst>
            <pc:docMk/>
            <pc:sldMk cId="1231289208" sldId="269"/>
            <ac:spMk id="5" creationId="{00000000-0000-0000-0000-000000000000}"/>
          </ac:spMkLst>
        </pc:spChg>
        <pc:spChg chg="add mod ord">
          <ac:chgData name="Bob Brown" userId="de4355ee-7296-4195-ba97-c8dead83c87d" providerId="ADAL" clId="{B33639C9-278A-413F-A99A-ED3842735EBA}" dt="2023-02-11T18:01:29.037" v="494" actId="1076"/>
          <ac:spMkLst>
            <pc:docMk/>
            <pc:sldMk cId="1231289208" sldId="269"/>
            <ac:spMk id="7" creationId="{92DD8DC8-D5C4-474D-4B01-524C214253CE}"/>
          </ac:spMkLst>
        </pc:spChg>
        <pc:picChg chg="mod">
          <ac:chgData name="Bob Brown" userId="de4355ee-7296-4195-ba97-c8dead83c87d" providerId="ADAL" clId="{B33639C9-278A-413F-A99A-ED3842735EBA}" dt="2023-02-26T17:23:03.741" v="5111" actId="962"/>
          <ac:picMkLst>
            <pc:docMk/>
            <pc:sldMk cId="1231289208" sldId="269"/>
            <ac:picMk id="9" creationId="{00000000-0000-0000-0000-000000000000}"/>
          </ac:picMkLst>
        </pc:picChg>
      </pc:sldChg>
      <pc:sldChg chg="addSp delSp modSp mod modAnim chgLayout modNotesTx">
        <pc:chgData name="Bob Brown" userId="de4355ee-7296-4195-ba97-c8dead83c87d" providerId="ADAL" clId="{B33639C9-278A-413F-A99A-ED3842735EBA}" dt="2023-02-28T13:08:05.015" v="11996" actId="20577"/>
        <pc:sldMkLst>
          <pc:docMk/>
          <pc:sldMk cId="3775171085" sldId="270"/>
        </pc:sldMkLst>
        <pc:spChg chg="del mod">
          <ac:chgData name="Bob Brown" userId="de4355ee-7296-4195-ba97-c8dead83c87d" providerId="ADAL" clId="{B33639C9-278A-413F-A99A-ED3842735EBA}" dt="2023-02-11T16:54:34.381" v="180" actId="700"/>
          <ac:spMkLst>
            <pc:docMk/>
            <pc:sldMk cId="3775171085" sldId="270"/>
            <ac:spMk id="2" creationId="{00000000-0000-0000-0000-000000000000}"/>
          </ac:spMkLst>
        </pc:spChg>
        <pc:spChg chg="mod ord">
          <ac:chgData name="Bob Brown" userId="de4355ee-7296-4195-ba97-c8dead83c87d" providerId="ADAL" clId="{B33639C9-278A-413F-A99A-ED3842735EBA}" dt="2023-02-28T13:08:05.015" v="11996" actId="20577"/>
          <ac:spMkLst>
            <pc:docMk/>
            <pc:sldMk cId="3775171085" sldId="270"/>
            <ac:spMk id="3" creationId="{00000000-0000-0000-0000-000000000000}"/>
          </ac:spMkLst>
        </pc:spChg>
        <pc:spChg chg="del mod ord">
          <ac:chgData name="Bob Brown" userId="de4355ee-7296-4195-ba97-c8dead83c87d" providerId="ADAL" clId="{B33639C9-278A-413F-A99A-ED3842735EBA}" dt="2023-02-11T18:00:27.777" v="488" actId="21"/>
          <ac:spMkLst>
            <pc:docMk/>
            <pc:sldMk cId="3775171085" sldId="270"/>
            <ac:spMk id="4" creationId="{00000000-0000-0000-0000-000000000000}"/>
          </ac:spMkLst>
        </pc:spChg>
        <pc:spChg chg="add mod ord">
          <ac:chgData name="Bob Brown" userId="de4355ee-7296-4195-ba97-c8dead83c87d" providerId="ADAL" clId="{B33639C9-278A-413F-A99A-ED3842735EBA}" dt="2023-02-11T16:54:38.372" v="181"/>
          <ac:spMkLst>
            <pc:docMk/>
            <pc:sldMk cId="3775171085" sldId="270"/>
            <ac:spMk id="5" creationId="{EC49E22F-880B-291E-432E-F38A938D0AE1}"/>
          </ac:spMkLst>
        </pc:spChg>
      </pc:sldChg>
      <pc:sldChg chg="addSp delSp modSp mod modAnim chgLayout">
        <pc:chgData name="Bob Brown" userId="de4355ee-7296-4195-ba97-c8dead83c87d" providerId="ADAL" clId="{B33639C9-278A-413F-A99A-ED3842735EBA}" dt="2023-02-28T16:21:44.574" v="13121" actId="14100"/>
        <pc:sldMkLst>
          <pc:docMk/>
          <pc:sldMk cId="2519545741" sldId="271"/>
        </pc:sldMkLst>
        <pc:spChg chg="del mod">
          <ac:chgData name="Bob Brown" userId="de4355ee-7296-4195-ba97-c8dead83c87d" providerId="ADAL" clId="{B33639C9-278A-413F-A99A-ED3842735EBA}" dt="2023-02-11T16:55:12.316" v="185" actId="700"/>
          <ac:spMkLst>
            <pc:docMk/>
            <pc:sldMk cId="2519545741" sldId="271"/>
            <ac:spMk id="2" creationId="{00000000-0000-0000-0000-000000000000}"/>
          </ac:spMkLst>
        </pc:spChg>
        <pc:spChg chg="add mod">
          <ac:chgData name="Bob Brown" userId="de4355ee-7296-4195-ba97-c8dead83c87d" providerId="ADAL" clId="{B33639C9-278A-413F-A99A-ED3842735EBA}" dt="2023-02-28T16:21:02.078" v="13119" actId="14100"/>
          <ac:spMkLst>
            <pc:docMk/>
            <pc:sldMk cId="2519545741" sldId="271"/>
            <ac:spMk id="2" creationId="{4C096FDD-E254-C5C2-73FA-8729210BBB21}"/>
          </ac:spMkLst>
        </pc:spChg>
        <pc:spChg chg="add mod ord">
          <ac:chgData name="Bob Brown" userId="de4355ee-7296-4195-ba97-c8dead83c87d" providerId="ADAL" clId="{B33639C9-278A-413F-A99A-ED3842735EBA}" dt="2023-02-11T16:55:16.686" v="187" actId="27636"/>
          <ac:spMkLst>
            <pc:docMk/>
            <pc:sldMk cId="2519545741" sldId="271"/>
            <ac:spMk id="3" creationId="{D65B207D-1CB0-8CA5-3C4D-980607223F44}"/>
          </ac:spMkLst>
        </pc:spChg>
        <pc:spChg chg="del mod ord">
          <ac:chgData name="Bob Brown" userId="de4355ee-7296-4195-ba97-c8dead83c87d" providerId="ADAL" clId="{B33639C9-278A-413F-A99A-ED3842735EBA}" dt="2023-02-11T18:00:21.923" v="487" actId="21"/>
          <ac:spMkLst>
            <pc:docMk/>
            <pc:sldMk cId="2519545741" sldId="271"/>
            <ac:spMk id="4" creationId="{00000000-0000-0000-0000-000000000000}"/>
          </ac:spMkLst>
        </pc:spChg>
        <pc:spChg chg="add mod">
          <ac:chgData name="Bob Brown" userId="de4355ee-7296-4195-ba97-c8dead83c87d" providerId="ADAL" clId="{B33639C9-278A-413F-A99A-ED3842735EBA}" dt="2023-02-28T16:21:23.446" v="13120" actId="14100"/>
          <ac:spMkLst>
            <pc:docMk/>
            <pc:sldMk cId="2519545741" sldId="271"/>
            <ac:spMk id="4" creationId="{FFCE1132-F4ED-0577-E8C8-DDDB43497958}"/>
          </ac:spMkLst>
        </pc:spChg>
        <pc:spChg chg="mod">
          <ac:chgData name="Bob Brown" userId="de4355ee-7296-4195-ba97-c8dead83c87d" providerId="ADAL" clId="{B33639C9-278A-413F-A99A-ED3842735EBA}" dt="2023-02-11T19:04:02.571" v="600" actId="1076"/>
          <ac:spMkLst>
            <pc:docMk/>
            <pc:sldMk cId="2519545741" sldId="271"/>
            <ac:spMk id="6" creationId="{00000000-0000-0000-0000-000000000000}"/>
          </ac:spMkLst>
        </pc:spChg>
        <pc:spChg chg="add mod">
          <ac:chgData name="Bob Brown" userId="de4355ee-7296-4195-ba97-c8dead83c87d" providerId="ADAL" clId="{B33639C9-278A-413F-A99A-ED3842735EBA}" dt="2023-02-28T16:21:02.078" v="13119" actId="14100"/>
          <ac:spMkLst>
            <pc:docMk/>
            <pc:sldMk cId="2519545741" sldId="271"/>
            <ac:spMk id="7" creationId="{E3DD5DEB-5AED-60EC-8089-30D0C06AF437}"/>
          </ac:spMkLst>
        </pc:spChg>
        <pc:spChg chg="add mod">
          <ac:chgData name="Bob Brown" userId="de4355ee-7296-4195-ba97-c8dead83c87d" providerId="ADAL" clId="{B33639C9-278A-413F-A99A-ED3842735EBA}" dt="2023-02-28T16:21:02.078" v="13119" actId="14100"/>
          <ac:spMkLst>
            <pc:docMk/>
            <pc:sldMk cId="2519545741" sldId="271"/>
            <ac:spMk id="8" creationId="{43D8FE68-95F5-0573-D053-40DD5F852130}"/>
          </ac:spMkLst>
        </pc:spChg>
        <pc:spChg chg="add mod">
          <ac:chgData name="Bob Brown" userId="de4355ee-7296-4195-ba97-c8dead83c87d" providerId="ADAL" clId="{B33639C9-278A-413F-A99A-ED3842735EBA}" dt="2023-02-28T16:21:44.574" v="13121" actId="14100"/>
          <ac:spMkLst>
            <pc:docMk/>
            <pc:sldMk cId="2519545741" sldId="271"/>
            <ac:spMk id="9" creationId="{A9D9BE85-59FA-4CEA-2FD0-56CAE153A5A0}"/>
          </ac:spMkLst>
        </pc:spChg>
        <pc:spChg chg="add mod">
          <ac:chgData name="Bob Brown" userId="de4355ee-7296-4195-ba97-c8dead83c87d" providerId="ADAL" clId="{B33639C9-278A-413F-A99A-ED3842735EBA}" dt="2023-02-28T16:21:02.078" v="13119" actId="14100"/>
          <ac:spMkLst>
            <pc:docMk/>
            <pc:sldMk cId="2519545741" sldId="271"/>
            <ac:spMk id="10" creationId="{3F3A2B57-D8F4-58E1-A5D1-399F70C0482D}"/>
          </ac:spMkLst>
        </pc:spChg>
        <pc:spChg chg="add mod">
          <ac:chgData name="Bob Brown" userId="de4355ee-7296-4195-ba97-c8dead83c87d" providerId="ADAL" clId="{B33639C9-278A-413F-A99A-ED3842735EBA}" dt="2023-02-28T16:21:02.078" v="13119" actId="14100"/>
          <ac:spMkLst>
            <pc:docMk/>
            <pc:sldMk cId="2519545741" sldId="271"/>
            <ac:spMk id="11" creationId="{82876F45-4938-AEDA-04F4-637FD7F8F0A1}"/>
          </ac:spMkLst>
        </pc:spChg>
        <pc:graphicFrameChg chg="mod ord modGraphic">
          <ac:chgData name="Bob Brown" userId="de4355ee-7296-4195-ba97-c8dead83c87d" providerId="ADAL" clId="{B33639C9-278A-413F-A99A-ED3842735EBA}" dt="2023-02-24T18:39:44.440" v="1581" actId="14734"/>
          <ac:graphicFrameMkLst>
            <pc:docMk/>
            <pc:sldMk cId="2519545741" sldId="271"/>
            <ac:graphicFrameMk id="5" creationId="{00000000-0000-0000-0000-000000000000}"/>
          </ac:graphicFrameMkLst>
        </pc:graphicFrameChg>
      </pc:sldChg>
      <pc:sldChg chg="addSp delSp modSp mod modClrScheme chgLayout">
        <pc:chgData name="Bob Brown" userId="de4355ee-7296-4195-ba97-c8dead83c87d" providerId="ADAL" clId="{B33639C9-278A-413F-A99A-ED3842735EBA}" dt="2023-02-26T17:26:51.318" v="5993" actId="962"/>
        <pc:sldMkLst>
          <pc:docMk/>
          <pc:sldMk cId="3541545671" sldId="272"/>
        </pc:sldMkLst>
        <pc:spChg chg="del mod ord">
          <ac:chgData name="Bob Brown" userId="de4355ee-7296-4195-ba97-c8dead83c87d" providerId="ADAL" clId="{B33639C9-278A-413F-A99A-ED3842735EBA}" dt="2023-02-11T16:56:28.686" v="195" actId="700"/>
          <ac:spMkLst>
            <pc:docMk/>
            <pc:sldMk cId="3541545671" sldId="272"/>
            <ac:spMk id="2" creationId="{00000000-0000-0000-0000-000000000000}"/>
          </ac:spMkLst>
        </pc:spChg>
        <pc:spChg chg="del mod ord">
          <ac:chgData name="Bob Brown" userId="de4355ee-7296-4195-ba97-c8dead83c87d" providerId="ADAL" clId="{B33639C9-278A-413F-A99A-ED3842735EBA}" dt="2023-02-11T18:00:15.296" v="486" actId="21"/>
          <ac:spMkLst>
            <pc:docMk/>
            <pc:sldMk cId="3541545671" sldId="272"/>
            <ac:spMk id="3" creationId="{00000000-0000-0000-0000-000000000000}"/>
          </ac:spMkLst>
        </pc:spChg>
        <pc:spChg chg="add mod ord">
          <ac:chgData name="Bob Brown" userId="de4355ee-7296-4195-ba97-c8dead83c87d" providerId="ADAL" clId="{B33639C9-278A-413F-A99A-ED3842735EBA}" dt="2023-02-11T16:56:37.518" v="197" actId="700"/>
          <ac:spMkLst>
            <pc:docMk/>
            <pc:sldMk cId="3541545671" sldId="272"/>
            <ac:spMk id="4" creationId="{36C4C25C-9285-CC84-24E2-C5195D4FBF6A}"/>
          </ac:spMkLst>
        </pc:spChg>
        <pc:spChg chg="mod">
          <ac:chgData name="Bob Brown" userId="de4355ee-7296-4195-ba97-c8dead83c87d" providerId="ADAL" clId="{B33639C9-278A-413F-A99A-ED3842735EBA}" dt="2023-02-14T19:28:56.049" v="1278" actId="1076"/>
          <ac:spMkLst>
            <pc:docMk/>
            <pc:sldMk cId="3541545671" sldId="272"/>
            <ac:spMk id="6" creationId="{00000000-0000-0000-0000-000000000000}"/>
          </ac:spMkLst>
        </pc:spChg>
        <pc:spChg chg="add del mod ord">
          <ac:chgData name="Bob Brown" userId="de4355ee-7296-4195-ba97-c8dead83c87d" providerId="ADAL" clId="{B33639C9-278A-413F-A99A-ED3842735EBA}" dt="2023-02-11T16:56:37.518" v="197" actId="700"/>
          <ac:spMkLst>
            <pc:docMk/>
            <pc:sldMk cId="3541545671" sldId="272"/>
            <ac:spMk id="7" creationId="{DAB68A5C-5924-2DA7-8EE4-7090C8C6BA24}"/>
          </ac:spMkLst>
        </pc:spChg>
        <pc:spChg chg="mod">
          <ac:chgData name="Bob Brown" userId="de4355ee-7296-4195-ba97-c8dead83c87d" providerId="ADAL" clId="{B33639C9-278A-413F-A99A-ED3842735EBA}" dt="2023-02-11T16:57:25.702" v="210" actId="1076"/>
          <ac:spMkLst>
            <pc:docMk/>
            <pc:sldMk cId="3541545671" sldId="272"/>
            <ac:spMk id="9" creationId="{00000000-0000-0000-0000-000000000000}"/>
          </ac:spMkLst>
        </pc:spChg>
        <pc:spChg chg="mod">
          <ac:chgData name="Bob Brown" userId="de4355ee-7296-4195-ba97-c8dead83c87d" providerId="ADAL" clId="{B33639C9-278A-413F-A99A-ED3842735EBA}" dt="2023-02-14T19:28:24.753" v="1266" actId="1076"/>
          <ac:spMkLst>
            <pc:docMk/>
            <pc:sldMk cId="3541545671" sldId="272"/>
            <ac:spMk id="10" creationId="{00000000-0000-0000-0000-000000000000}"/>
          </ac:spMkLst>
        </pc:spChg>
        <pc:spChg chg="mod">
          <ac:chgData name="Bob Brown" userId="de4355ee-7296-4195-ba97-c8dead83c87d" providerId="ADAL" clId="{B33639C9-278A-413F-A99A-ED3842735EBA}" dt="2023-02-14T19:28:38.873" v="1272" actId="1076"/>
          <ac:spMkLst>
            <pc:docMk/>
            <pc:sldMk cId="3541545671" sldId="272"/>
            <ac:spMk id="11" creationId="{00000000-0000-0000-0000-000000000000}"/>
          </ac:spMkLst>
        </pc:spChg>
        <pc:spChg chg="mod">
          <ac:chgData name="Bob Brown" userId="de4355ee-7296-4195-ba97-c8dead83c87d" providerId="ADAL" clId="{B33639C9-278A-413F-A99A-ED3842735EBA}" dt="2023-02-11T16:57:09.382" v="204" actId="1076"/>
          <ac:spMkLst>
            <pc:docMk/>
            <pc:sldMk cId="3541545671" sldId="272"/>
            <ac:spMk id="13" creationId="{00000000-0000-0000-0000-000000000000}"/>
          </ac:spMkLst>
        </pc:spChg>
        <pc:picChg chg="mod">
          <ac:chgData name="Bob Brown" userId="de4355ee-7296-4195-ba97-c8dead83c87d" providerId="ADAL" clId="{B33639C9-278A-413F-A99A-ED3842735EBA}" dt="2023-02-26T17:26:51.318" v="5993" actId="962"/>
          <ac:picMkLst>
            <pc:docMk/>
            <pc:sldMk cId="3541545671" sldId="272"/>
            <ac:picMk id="23554" creationId="{00000000-0000-0000-0000-000000000000}"/>
          </ac:picMkLst>
        </pc:picChg>
        <pc:cxnChg chg="mod">
          <ac:chgData name="Bob Brown" userId="de4355ee-7296-4195-ba97-c8dead83c87d" providerId="ADAL" clId="{B33639C9-278A-413F-A99A-ED3842735EBA}" dt="2023-02-11T16:57:17.774" v="208" actId="1036"/>
          <ac:cxnSpMkLst>
            <pc:docMk/>
            <pc:sldMk cId="3541545671" sldId="272"/>
            <ac:cxnSpMk id="5" creationId="{00000000-0000-0000-0000-000000000000}"/>
          </ac:cxnSpMkLst>
        </pc:cxnChg>
        <pc:cxnChg chg="mod">
          <ac:chgData name="Bob Brown" userId="de4355ee-7296-4195-ba97-c8dead83c87d" providerId="ADAL" clId="{B33639C9-278A-413F-A99A-ED3842735EBA}" dt="2023-02-11T16:57:01.936" v="203" actId="1038"/>
          <ac:cxnSpMkLst>
            <pc:docMk/>
            <pc:sldMk cId="3541545671" sldId="272"/>
            <ac:cxnSpMk id="8" creationId="{00000000-0000-0000-0000-000000000000}"/>
          </ac:cxnSpMkLst>
        </pc:cxnChg>
      </pc:sldChg>
      <pc:sldChg chg="addSp delSp modSp mod modClrScheme chgLayout">
        <pc:chgData name="Bob Brown" userId="de4355ee-7296-4195-ba97-c8dead83c87d" providerId="ADAL" clId="{B33639C9-278A-413F-A99A-ED3842735EBA}" dt="2023-03-11T17:48:22.934" v="13282" actId="1038"/>
        <pc:sldMkLst>
          <pc:docMk/>
          <pc:sldMk cId="3585367777" sldId="273"/>
        </pc:sldMkLst>
        <pc:spChg chg="del mod">
          <ac:chgData name="Bob Brown" userId="de4355ee-7296-4195-ba97-c8dead83c87d" providerId="ADAL" clId="{B33639C9-278A-413F-A99A-ED3842735EBA}" dt="2023-02-11T16:57:49.314" v="212" actId="700"/>
          <ac:spMkLst>
            <pc:docMk/>
            <pc:sldMk cId="3585367777" sldId="273"/>
            <ac:spMk id="2" creationId="{00000000-0000-0000-0000-000000000000}"/>
          </ac:spMkLst>
        </pc:spChg>
        <pc:spChg chg="add mod">
          <ac:chgData name="Bob Brown" userId="de4355ee-7296-4195-ba97-c8dead83c87d" providerId="ADAL" clId="{B33639C9-278A-413F-A99A-ED3842735EBA}" dt="2023-02-14T19:48:55.251" v="1373" actId="1036"/>
          <ac:spMkLst>
            <pc:docMk/>
            <pc:sldMk cId="3585367777" sldId="273"/>
            <ac:spMk id="2" creationId="{53B2CBA9-F224-A8A6-F05A-263239462BF4}"/>
          </ac:spMkLst>
        </pc:spChg>
        <pc:spChg chg="add mod ord">
          <ac:chgData name="Bob Brown" userId="de4355ee-7296-4195-ba97-c8dead83c87d" providerId="ADAL" clId="{B33639C9-278A-413F-A99A-ED3842735EBA}" dt="2023-03-11T17:36:15.532" v="13174" actId="20577"/>
          <ac:spMkLst>
            <pc:docMk/>
            <pc:sldMk cId="3585367777" sldId="273"/>
            <ac:spMk id="3" creationId="{728C46AD-F21D-8432-D067-4E430A5F884B}"/>
          </ac:spMkLst>
        </pc:spChg>
        <pc:spChg chg="del mod ord">
          <ac:chgData name="Bob Brown" userId="de4355ee-7296-4195-ba97-c8dead83c87d" providerId="ADAL" clId="{B33639C9-278A-413F-A99A-ED3842735EBA}" dt="2023-02-11T18:00:08.918" v="485" actId="21"/>
          <ac:spMkLst>
            <pc:docMk/>
            <pc:sldMk cId="3585367777" sldId="273"/>
            <ac:spMk id="4" creationId="{00000000-0000-0000-0000-000000000000}"/>
          </ac:spMkLst>
        </pc:spChg>
        <pc:spChg chg="add del mod">
          <ac:chgData name="Bob Brown" userId="de4355ee-7296-4195-ba97-c8dead83c87d" providerId="ADAL" clId="{B33639C9-278A-413F-A99A-ED3842735EBA}" dt="2023-02-14T19:48:15.628" v="1367" actId="478"/>
          <ac:spMkLst>
            <pc:docMk/>
            <pc:sldMk cId="3585367777" sldId="273"/>
            <ac:spMk id="4" creationId="{A913051A-D416-9A7E-8EDD-A70F08F7A623}"/>
          </ac:spMkLst>
        </pc:spChg>
        <pc:spChg chg="add del mod">
          <ac:chgData name="Bob Brown" userId="de4355ee-7296-4195-ba97-c8dead83c87d" providerId="ADAL" clId="{B33639C9-278A-413F-A99A-ED3842735EBA}" dt="2023-03-11T17:45:04.607" v="13215" actId="478"/>
          <ac:spMkLst>
            <pc:docMk/>
            <pc:sldMk cId="3585367777" sldId="273"/>
            <ac:spMk id="5" creationId="{9095B72A-C2B4-8573-4AA0-8447AFD88A40}"/>
          </ac:spMkLst>
        </pc:spChg>
        <pc:spChg chg="add del mod ord">
          <ac:chgData name="Bob Brown" userId="de4355ee-7296-4195-ba97-c8dead83c87d" providerId="ADAL" clId="{B33639C9-278A-413F-A99A-ED3842735EBA}" dt="2023-02-11T16:58:07.088" v="216" actId="700"/>
          <ac:spMkLst>
            <pc:docMk/>
            <pc:sldMk cId="3585367777" sldId="273"/>
            <ac:spMk id="5" creationId="{ED412590-8F9F-C158-9570-95F19D9A5E2B}"/>
          </ac:spMkLst>
        </pc:spChg>
        <pc:picChg chg="add del mod">
          <ac:chgData name="Bob Brown" userId="de4355ee-7296-4195-ba97-c8dead83c87d" providerId="ADAL" clId="{B33639C9-278A-413F-A99A-ED3842735EBA}" dt="2023-03-11T17:44:59.103" v="13214" actId="478"/>
          <ac:picMkLst>
            <pc:docMk/>
            <pc:sldMk cId="3585367777" sldId="273"/>
            <ac:picMk id="6" creationId="{181285C5-E72F-3FD1-F339-A062B8FFF426}"/>
          </ac:picMkLst>
        </pc:picChg>
        <pc:picChg chg="add mod">
          <ac:chgData name="Bob Brown" userId="de4355ee-7296-4195-ba97-c8dead83c87d" providerId="ADAL" clId="{B33639C9-278A-413F-A99A-ED3842735EBA}" dt="2023-03-11T17:48:22.934" v="13282" actId="1038"/>
          <ac:picMkLst>
            <pc:docMk/>
            <pc:sldMk cId="3585367777" sldId="273"/>
            <ac:picMk id="7" creationId="{A2B35B38-420E-00EB-F645-C8EFF17384C3}"/>
          </ac:picMkLst>
        </pc:picChg>
        <pc:picChg chg="del mod">
          <ac:chgData name="Bob Brown" userId="de4355ee-7296-4195-ba97-c8dead83c87d" providerId="ADAL" clId="{B33639C9-278A-413F-A99A-ED3842735EBA}" dt="2023-03-11T17:36:19.708" v="13175" actId="478"/>
          <ac:picMkLst>
            <pc:docMk/>
            <pc:sldMk cId="3585367777" sldId="273"/>
            <ac:picMk id="27650" creationId="{00000000-0000-0000-0000-000000000000}"/>
          </ac:picMkLst>
        </pc:picChg>
      </pc:sldChg>
      <pc:sldChg chg="addSp delSp modSp mod modClrScheme chgLayout">
        <pc:chgData name="Bob Brown" userId="de4355ee-7296-4195-ba97-c8dead83c87d" providerId="ADAL" clId="{B33639C9-278A-413F-A99A-ED3842735EBA}" dt="2023-02-26T17:43:52.841" v="7779" actId="962"/>
        <pc:sldMkLst>
          <pc:docMk/>
          <pc:sldMk cId="3593762368" sldId="274"/>
        </pc:sldMkLst>
        <pc:spChg chg="del mod ord">
          <ac:chgData name="Bob Brown" userId="de4355ee-7296-4195-ba97-c8dead83c87d" providerId="ADAL" clId="{B33639C9-278A-413F-A99A-ED3842735EBA}" dt="2023-02-11T16:58:41.735" v="220" actId="700"/>
          <ac:spMkLst>
            <pc:docMk/>
            <pc:sldMk cId="3593762368" sldId="274"/>
            <ac:spMk id="2" creationId="{00000000-0000-0000-0000-000000000000}"/>
          </ac:spMkLst>
        </pc:spChg>
        <pc:spChg chg="add del mod ord">
          <ac:chgData name="Bob Brown" userId="de4355ee-7296-4195-ba97-c8dead83c87d" providerId="ADAL" clId="{B33639C9-278A-413F-A99A-ED3842735EBA}" dt="2023-02-11T16:58:31.684" v="218" actId="700"/>
          <ac:spMkLst>
            <pc:docMk/>
            <pc:sldMk cId="3593762368" sldId="274"/>
            <ac:spMk id="3" creationId="{BA3E81FF-6DFF-DA7F-788B-578E42F36476}"/>
          </ac:spMkLst>
        </pc:spChg>
        <pc:spChg chg="add mod ord">
          <ac:chgData name="Bob Brown" userId="de4355ee-7296-4195-ba97-c8dead83c87d" providerId="ADAL" clId="{B33639C9-278A-413F-A99A-ED3842735EBA}" dt="2023-02-11T16:58:46.468" v="221"/>
          <ac:spMkLst>
            <pc:docMk/>
            <pc:sldMk cId="3593762368" sldId="274"/>
            <ac:spMk id="4" creationId="{2BEA232A-40C0-CCC6-0CEE-6EAD6BDEEF5B}"/>
          </ac:spMkLst>
        </pc:spChg>
        <pc:spChg chg="mod">
          <ac:chgData name="Bob Brown" userId="de4355ee-7296-4195-ba97-c8dead83c87d" providerId="ADAL" clId="{B33639C9-278A-413F-A99A-ED3842735EBA}" dt="2023-02-11T16:59:09.767" v="226" actId="6549"/>
          <ac:spMkLst>
            <pc:docMk/>
            <pc:sldMk cId="3593762368" sldId="274"/>
            <ac:spMk id="5" creationId="{00000000-0000-0000-0000-000000000000}"/>
          </ac:spMkLst>
        </pc:spChg>
        <pc:picChg chg="mod">
          <ac:chgData name="Bob Brown" userId="de4355ee-7296-4195-ba97-c8dead83c87d" providerId="ADAL" clId="{B33639C9-278A-413F-A99A-ED3842735EBA}" dt="2023-02-26T17:43:52.841" v="7779" actId="962"/>
          <ac:picMkLst>
            <pc:docMk/>
            <pc:sldMk cId="3593762368" sldId="274"/>
            <ac:picMk id="25602" creationId="{00000000-0000-0000-0000-000000000000}"/>
          </ac:picMkLst>
        </pc:picChg>
      </pc:sldChg>
      <pc:sldChg chg="addSp delSp modSp del mod modClrScheme chgLayout">
        <pc:chgData name="Bob Brown" userId="de4355ee-7296-4195-ba97-c8dead83c87d" providerId="ADAL" clId="{B33639C9-278A-413F-A99A-ED3842735EBA}" dt="2023-03-11T18:40:09.929" v="13458" actId="47"/>
        <pc:sldMkLst>
          <pc:docMk/>
          <pc:sldMk cId="4245171099" sldId="275"/>
        </pc:sldMkLst>
        <pc:spChg chg="del mod ord">
          <ac:chgData name="Bob Brown" userId="de4355ee-7296-4195-ba97-c8dead83c87d" providerId="ADAL" clId="{B33639C9-278A-413F-A99A-ED3842735EBA}" dt="2023-02-11T16:59:36.838" v="228" actId="700"/>
          <ac:spMkLst>
            <pc:docMk/>
            <pc:sldMk cId="4245171099" sldId="275"/>
            <ac:spMk id="2" creationId="{00000000-0000-0000-0000-000000000000}"/>
          </ac:spMkLst>
        </pc:spChg>
        <pc:spChg chg="add mod">
          <ac:chgData name="Bob Brown" userId="de4355ee-7296-4195-ba97-c8dead83c87d" providerId="ADAL" clId="{B33639C9-278A-413F-A99A-ED3842735EBA}" dt="2023-02-14T19:53:29.241" v="1400" actId="1076"/>
          <ac:spMkLst>
            <pc:docMk/>
            <pc:sldMk cId="4245171099" sldId="275"/>
            <ac:spMk id="2" creationId="{94C052BB-2BAA-0DCE-13B4-10A25C83C7C3}"/>
          </ac:spMkLst>
        </pc:spChg>
        <pc:spChg chg="del mod ord">
          <ac:chgData name="Bob Brown" userId="de4355ee-7296-4195-ba97-c8dead83c87d" providerId="ADAL" clId="{B33639C9-278A-413F-A99A-ED3842735EBA}" dt="2023-02-11T16:59:46.085" v="230" actId="478"/>
          <ac:spMkLst>
            <pc:docMk/>
            <pc:sldMk cId="4245171099" sldId="275"/>
            <ac:spMk id="4" creationId="{00000000-0000-0000-0000-000000000000}"/>
          </ac:spMkLst>
        </pc:spChg>
        <pc:spChg chg="add mod ord">
          <ac:chgData name="Bob Brown" userId="de4355ee-7296-4195-ba97-c8dead83c87d" providerId="ADAL" clId="{B33639C9-278A-413F-A99A-ED3842735EBA}" dt="2023-02-11T16:59:40.909" v="229"/>
          <ac:spMkLst>
            <pc:docMk/>
            <pc:sldMk cId="4245171099" sldId="275"/>
            <ac:spMk id="5" creationId="{67BFAE6D-34E7-455E-81C4-CC3ABDCD5AB8}"/>
          </ac:spMkLst>
        </pc:spChg>
        <pc:spChg chg="del mod topLvl">
          <ac:chgData name="Bob Brown" userId="de4355ee-7296-4195-ba97-c8dead83c87d" providerId="ADAL" clId="{B33639C9-278A-413F-A99A-ED3842735EBA}" dt="2023-02-14T19:47:03.557" v="1340" actId="478"/>
          <ac:spMkLst>
            <pc:docMk/>
            <pc:sldMk cId="4245171099" sldId="275"/>
            <ac:spMk id="56" creationId="{00000000-0000-0000-0000-000000000000}"/>
          </ac:spMkLst>
        </pc:spChg>
        <pc:spChg chg="del mod">
          <ac:chgData name="Bob Brown" userId="de4355ee-7296-4195-ba97-c8dead83c87d" providerId="ADAL" clId="{B33639C9-278A-413F-A99A-ED3842735EBA}" dt="2023-02-14T19:53:21.024" v="1398" actId="478"/>
          <ac:spMkLst>
            <pc:docMk/>
            <pc:sldMk cId="4245171099" sldId="275"/>
            <ac:spMk id="58" creationId="{00000000-0000-0000-0000-000000000000}"/>
          </ac:spMkLst>
        </pc:spChg>
        <pc:spChg chg="del mod topLvl">
          <ac:chgData name="Bob Brown" userId="de4355ee-7296-4195-ba97-c8dead83c87d" providerId="ADAL" clId="{B33639C9-278A-413F-A99A-ED3842735EBA}" dt="2023-02-14T19:46:59.181" v="1339" actId="478"/>
          <ac:spMkLst>
            <pc:docMk/>
            <pc:sldMk cId="4245171099" sldId="275"/>
            <ac:spMk id="72" creationId="{00000000-0000-0000-0000-000000000000}"/>
          </ac:spMkLst>
        </pc:spChg>
        <pc:grpChg chg="del">
          <ac:chgData name="Bob Brown" userId="de4355ee-7296-4195-ba97-c8dead83c87d" providerId="ADAL" clId="{B33639C9-278A-413F-A99A-ED3842735EBA}" dt="2023-02-14T19:46:14.223" v="1330" actId="165"/>
          <ac:grpSpMkLst>
            <pc:docMk/>
            <pc:sldMk cId="4245171099" sldId="275"/>
            <ac:grpSpMk id="3" creationId="{00000000-0000-0000-0000-000000000000}"/>
          </ac:grpSpMkLst>
        </pc:grpChg>
        <pc:picChg chg="mod topLvl">
          <ac:chgData name="Bob Brown" userId="de4355ee-7296-4195-ba97-c8dead83c87d" providerId="ADAL" clId="{B33639C9-278A-413F-A99A-ED3842735EBA}" dt="2023-02-26T17:45:16.825" v="8138" actId="962"/>
          <ac:picMkLst>
            <pc:docMk/>
            <pc:sldMk cId="4245171099" sldId="275"/>
            <ac:picMk id="28675" creationId="{00000000-0000-0000-0000-000000000000}"/>
          </ac:picMkLst>
        </pc:picChg>
      </pc:sldChg>
      <pc:sldChg chg="addSp delSp modSp mod modAnim chgLayout">
        <pc:chgData name="Bob Brown" userId="de4355ee-7296-4195-ba97-c8dead83c87d" providerId="ADAL" clId="{B33639C9-278A-413F-A99A-ED3842735EBA}" dt="2023-02-11T19:04:50.743" v="605"/>
        <pc:sldMkLst>
          <pc:docMk/>
          <pc:sldMk cId="325235157" sldId="276"/>
        </pc:sldMkLst>
        <pc:spChg chg="del mod">
          <ac:chgData name="Bob Brown" userId="de4355ee-7296-4195-ba97-c8dead83c87d" providerId="ADAL" clId="{B33639C9-278A-413F-A99A-ED3842735EBA}" dt="2023-02-11T16:59:58.654" v="232" actId="700"/>
          <ac:spMkLst>
            <pc:docMk/>
            <pc:sldMk cId="325235157" sldId="276"/>
            <ac:spMk id="2" creationId="{00000000-0000-0000-0000-000000000000}"/>
          </ac:spMkLst>
        </pc:spChg>
        <pc:spChg chg="mod ord">
          <ac:chgData name="Bob Brown" userId="de4355ee-7296-4195-ba97-c8dead83c87d" providerId="ADAL" clId="{B33639C9-278A-413F-A99A-ED3842735EBA}" dt="2023-02-11T17:59:57.760" v="484" actId="255"/>
          <ac:spMkLst>
            <pc:docMk/>
            <pc:sldMk cId="325235157" sldId="276"/>
            <ac:spMk id="3" creationId="{00000000-0000-0000-0000-000000000000}"/>
          </ac:spMkLst>
        </pc:spChg>
        <pc:spChg chg="del mod ord">
          <ac:chgData name="Bob Brown" userId="de4355ee-7296-4195-ba97-c8dead83c87d" providerId="ADAL" clId="{B33639C9-278A-413F-A99A-ED3842735EBA}" dt="2023-02-11T17:00:19.108" v="234" actId="478"/>
          <ac:spMkLst>
            <pc:docMk/>
            <pc:sldMk cId="325235157" sldId="276"/>
            <ac:spMk id="4" creationId="{00000000-0000-0000-0000-000000000000}"/>
          </ac:spMkLst>
        </pc:spChg>
        <pc:spChg chg="add mod ord">
          <ac:chgData name="Bob Brown" userId="de4355ee-7296-4195-ba97-c8dead83c87d" providerId="ADAL" clId="{B33639C9-278A-413F-A99A-ED3842735EBA}" dt="2023-02-11T17:57:59.503" v="443" actId="20577"/>
          <ac:spMkLst>
            <pc:docMk/>
            <pc:sldMk cId="325235157" sldId="276"/>
            <ac:spMk id="5" creationId="{1FAA00C2-8B19-08B3-5F77-43EA35C59BF6}"/>
          </ac:spMkLst>
        </pc:spChg>
      </pc:sldChg>
      <pc:sldChg chg="addSp delSp modSp del mod modClrScheme chgLayout modNotesTx">
        <pc:chgData name="Bob Brown" userId="de4355ee-7296-4195-ba97-c8dead83c87d" providerId="ADAL" clId="{B33639C9-278A-413F-A99A-ED3842735EBA}" dt="2023-03-11T18:41:13.657" v="13460" actId="47"/>
        <pc:sldMkLst>
          <pc:docMk/>
          <pc:sldMk cId="3220419319" sldId="277"/>
        </pc:sldMkLst>
        <pc:spChg chg="del mod">
          <ac:chgData name="Bob Brown" userId="de4355ee-7296-4195-ba97-c8dead83c87d" providerId="ADAL" clId="{B33639C9-278A-413F-A99A-ED3842735EBA}" dt="2023-02-11T17:01:12.094" v="236" actId="700"/>
          <ac:spMkLst>
            <pc:docMk/>
            <pc:sldMk cId="3220419319" sldId="277"/>
            <ac:spMk id="2" creationId="{00000000-0000-0000-0000-000000000000}"/>
          </ac:spMkLst>
        </pc:spChg>
        <pc:spChg chg="add del mod">
          <ac:chgData name="Bob Brown" userId="de4355ee-7296-4195-ba97-c8dead83c87d" providerId="ADAL" clId="{B33639C9-278A-413F-A99A-ED3842735EBA}" dt="2023-02-11T19:19:43.108" v="631" actId="478"/>
          <ac:spMkLst>
            <pc:docMk/>
            <pc:sldMk cId="3220419319" sldId="277"/>
            <ac:spMk id="2" creationId="{F145CCCB-4580-19EC-2860-5ACD09E77DED}"/>
          </ac:spMkLst>
        </pc:spChg>
        <pc:spChg chg="mod">
          <ac:chgData name="Bob Brown" userId="de4355ee-7296-4195-ba97-c8dead83c87d" providerId="ADAL" clId="{B33639C9-278A-413F-A99A-ED3842735EBA}" dt="2023-02-11T17:08:24.393" v="280" actId="1076"/>
          <ac:spMkLst>
            <pc:docMk/>
            <pc:sldMk cId="3220419319" sldId="277"/>
            <ac:spMk id="3" creationId="{00000000-0000-0000-0000-000000000000}"/>
          </ac:spMkLst>
        </pc:spChg>
        <pc:spChg chg="del mod ord">
          <ac:chgData name="Bob Brown" userId="de4355ee-7296-4195-ba97-c8dead83c87d" providerId="ADAL" clId="{B33639C9-278A-413F-A99A-ED3842735EBA}" dt="2023-02-11T17:02:46.636" v="248" actId="478"/>
          <ac:spMkLst>
            <pc:docMk/>
            <pc:sldMk cId="3220419319" sldId="277"/>
            <ac:spMk id="4" creationId="{00000000-0000-0000-0000-000000000000}"/>
          </ac:spMkLst>
        </pc:spChg>
        <pc:spChg chg="add mod ord">
          <ac:chgData name="Bob Brown" userId="de4355ee-7296-4195-ba97-c8dead83c87d" providerId="ADAL" clId="{B33639C9-278A-413F-A99A-ED3842735EBA}" dt="2023-02-11T17:01:25.986" v="240" actId="700"/>
          <ac:spMkLst>
            <pc:docMk/>
            <pc:sldMk cId="3220419319" sldId="277"/>
            <ac:spMk id="5" creationId="{267E6116-716B-38E4-814F-83CE2F2FAF26}"/>
          </ac:spMkLst>
        </pc:spChg>
        <pc:spChg chg="add del mod ord">
          <ac:chgData name="Bob Brown" userId="de4355ee-7296-4195-ba97-c8dead83c87d" providerId="ADAL" clId="{B33639C9-278A-413F-A99A-ED3842735EBA}" dt="2023-02-11T17:01:25.986" v="240" actId="700"/>
          <ac:spMkLst>
            <pc:docMk/>
            <pc:sldMk cId="3220419319" sldId="277"/>
            <ac:spMk id="6" creationId="{09516DE8-711E-6DB4-71A3-68DEF1E193CB}"/>
          </ac:spMkLst>
        </pc:spChg>
        <pc:spChg chg="mod">
          <ac:chgData name="Bob Brown" userId="de4355ee-7296-4195-ba97-c8dead83c87d" providerId="ADAL" clId="{B33639C9-278A-413F-A99A-ED3842735EBA}" dt="2023-02-14T19:45:13.575" v="1323" actId="1038"/>
          <ac:spMkLst>
            <pc:docMk/>
            <pc:sldMk cId="3220419319" sldId="277"/>
            <ac:spMk id="10" creationId="{00000000-0000-0000-0000-000000000000}"/>
          </ac:spMkLst>
        </pc:spChg>
        <pc:spChg chg="mod ord topLvl">
          <ac:chgData name="Bob Brown" userId="de4355ee-7296-4195-ba97-c8dead83c87d" providerId="ADAL" clId="{B33639C9-278A-413F-A99A-ED3842735EBA}" dt="2023-02-14T20:04:00.841" v="1466" actId="164"/>
          <ac:spMkLst>
            <pc:docMk/>
            <pc:sldMk cId="3220419319" sldId="277"/>
            <ac:spMk id="13" creationId="{00000000-0000-0000-0000-000000000000}"/>
          </ac:spMkLst>
        </pc:spChg>
        <pc:spChg chg="mod">
          <ac:chgData name="Bob Brown" userId="de4355ee-7296-4195-ba97-c8dead83c87d" providerId="ADAL" clId="{B33639C9-278A-413F-A99A-ED3842735EBA}" dt="2023-02-14T20:04:00.841" v="1466" actId="164"/>
          <ac:spMkLst>
            <pc:docMk/>
            <pc:sldMk cId="3220419319" sldId="277"/>
            <ac:spMk id="57" creationId="{00000000-0000-0000-0000-000000000000}"/>
          </ac:spMkLst>
        </pc:spChg>
        <pc:spChg chg="mod">
          <ac:chgData name="Bob Brown" userId="de4355ee-7296-4195-ba97-c8dead83c87d" providerId="ADAL" clId="{B33639C9-278A-413F-A99A-ED3842735EBA}" dt="2023-02-14T19:53:39.104" v="1401" actId="1076"/>
          <ac:spMkLst>
            <pc:docMk/>
            <pc:sldMk cId="3220419319" sldId="277"/>
            <ac:spMk id="58" creationId="{00000000-0000-0000-0000-000000000000}"/>
          </ac:spMkLst>
        </pc:spChg>
        <pc:spChg chg="del mod topLvl">
          <ac:chgData name="Bob Brown" userId="de4355ee-7296-4195-ba97-c8dead83c87d" providerId="ADAL" clId="{B33639C9-278A-413F-A99A-ED3842735EBA}" dt="2023-02-14T19:53:43.760" v="1402" actId="478"/>
          <ac:spMkLst>
            <pc:docMk/>
            <pc:sldMk cId="3220419319" sldId="277"/>
            <ac:spMk id="75" creationId="{00000000-0000-0000-0000-000000000000}"/>
          </ac:spMkLst>
        </pc:spChg>
        <pc:spChg chg="mod">
          <ac:chgData name="Bob Brown" userId="de4355ee-7296-4195-ba97-c8dead83c87d" providerId="ADAL" clId="{B33639C9-278A-413F-A99A-ED3842735EBA}" dt="2023-02-14T20:04:00.841" v="1466" actId="164"/>
          <ac:spMkLst>
            <pc:docMk/>
            <pc:sldMk cId="3220419319" sldId="277"/>
            <ac:spMk id="76" creationId="{00000000-0000-0000-0000-000000000000}"/>
          </ac:spMkLst>
        </pc:spChg>
        <pc:spChg chg="del mod topLvl">
          <ac:chgData name="Bob Brown" userId="de4355ee-7296-4195-ba97-c8dead83c87d" providerId="ADAL" clId="{B33639C9-278A-413F-A99A-ED3842735EBA}" dt="2023-02-14T19:53:43.760" v="1402" actId="478"/>
          <ac:spMkLst>
            <pc:docMk/>
            <pc:sldMk cId="3220419319" sldId="277"/>
            <ac:spMk id="78" creationId="{00000000-0000-0000-0000-000000000000}"/>
          </ac:spMkLst>
        </pc:spChg>
        <pc:grpChg chg="add del mod">
          <ac:chgData name="Bob Brown" userId="de4355ee-7296-4195-ba97-c8dead83c87d" providerId="ADAL" clId="{B33639C9-278A-413F-A99A-ED3842735EBA}" dt="2023-02-14T20:03:19.084" v="1463" actId="165"/>
          <ac:grpSpMkLst>
            <pc:docMk/>
            <pc:sldMk cId="3220419319" sldId="277"/>
            <ac:grpSpMk id="2" creationId="{87E2740D-4F38-608D-42C0-9FC16ADEA5E3}"/>
          </ac:grpSpMkLst>
        </pc:grpChg>
        <pc:grpChg chg="add mod">
          <ac:chgData name="Bob Brown" userId="de4355ee-7296-4195-ba97-c8dead83c87d" providerId="ADAL" clId="{B33639C9-278A-413F-A99A-ED3842735EBA}" dt="2023-02-26T20:14:33.321" v="8477" actId="164"/>
          <ac:grpSpMkLst>
            <pc:docMk/>
            <pc:sldMk cId="3220419319" sldId="277"/>
            <ac:grpSpMk id="4" creationId="{7B598661-77D4-1CCE-C2FD-09975D2BBC40}"/>
          </ac:grpSpMkLst>
        </pc:grpChg>
        <pc:grpChg chg="add mod">
          <ac:chgData name="Bob Brown" userId="de4355ee-7296-4195-ba97-c8dead83c87d" providerId="ADAL" clId="{B33639C9-278A-413F-A99A-ED3842735EBA}" dt="2023-02-14T20:04:00.841" v="1466" actId="164"/>
          <ac:grpSpMkLst>
            <pc:docMk/>
            <pc:sldMk cId="3220419319" sldId="277"/>
            <ac:grpSpMk id="4" creationId="{B75894C4-9BA3-1A23-AA39-5080083612E3}"/>
          </ac:grpSpMkLst>
        </pc:grpChg>
        <pc:grpChg chg="mod">
          <ac:chgData name="Bob Brown" userId="de4355ee-7296-4195-ba97-c8dead83c87d" providerId="ADAL" clId="{B33639C9-278A-413F-A99A-ED3842735EBA}" dt="2023-02-26T20:14:33.321" v="8477" actId="164"/>
          <ac:grpSpMkLst>
            <pc:docMk/>
            <pc:sldMk cId="3220419319" sldId="277"/>
            <ac:grpSpMk id="9" creationId="{00000000-0000-0000-0000-000000000000}"/>
          </ac:grpSpMkLst>
        </pc:grpChg>
        <pc:grpChg chg="mod ord topLvl">
          <ac:chgData name="Bob Brown" userId="de4355ee-7296-4195-ba97-c8dead83c87d" providerId="ADAL" clId="{B33639C9-278A-413F-A99A-ED3842735EBA}" dt="2023-02-14T20:04:00.841" v="1466" actId="164"/>
          <ac:grpSpMkLst>
            <pc:docMk/>
            <pc:sldMk cId="3220419319" sldId="277"/>
            <ac:grpSpMk id="11" creationId="{00000000-0000-0000-0000-000000000000}"/>
          </ac:grpSpMkLst>
        </pc:grpChg>
        <pc:grpChg chg="del">
          <ac:chgData name="Bob Brown" userId="de4355ee-7296-4195-ba97-c8dead83c87d" providerId="ADAL" clId="{B33639C9-278A-413F-A99A-ED3842735EBA}" dt="2023-02-14T19:40:39.653" v="1279" actId="165"/>
          <ac:grpSpMkLst>
            <pc:docMk/>
            <pc:sldMk cId="3220419319" sldId="277"/>
            <ac:grpSpMk id="68" creationId="{00000000-0000-0000-0000-000000000000}"/>
          </ac:grpSpMkLst>
        </pc:grpChg>
        <pc:picChg chg="mod topLvl">
          <ac:chgData name="Bob Brown" userId="de4355ee-7296-4195-ba97-c8dead83c87d" providerId="ADAL" clId="{B33639C9-278A-413F-A99A-ED3842735EBA}" dt="2023-02-26T20:15:30.520" v="8777" actId="962"/>
          <ac:picMkLst>
            <pc:docMk/>
            <pc:sldMk cId="3220419319" sldId="277"/>
            <ac:picMk id="73" creationId="{00000000-0000-0000-0000-000000000000}"/>
          </ac:picMkLst>
        </pc:picChg>
        <pc:cxnChg chg="mod ord">
          <ac:chgData name="Bob Brown" userId="de4355ee-7296-4195-ba97-c8dead83c87d" providerId="ADAL" clId="{B33639C9-278A-413F-A99A-ED3842735EBA}" dt="2023-02-19T23:06:50.024" v="1574" actId="166"/>
          <ac:cxnSpMkLst>
            <pc:docMk/>
            <pc:sldMk cId="3220419319" sldId="277"/>
            <ac:cxnSpMk id="12" creationId="{00000000-0000-0000-0000-000000000000}"/>
          </ac:cxnSpMkLst>
        </pc:cxnChg>
        <pc:cxnChg chg="mod">
          <ac:chgData name="Bob Brown" userId="de4355ee-7296-4195-ba97-c8dead83c87d" providerId="ADAL" clId="{B33639C9-278A-413F-A99A-ED3842735EBA}" dt="2023-02-26T20:14:33.321" v="8477" actId="164"/>
          <ac:cxnSpMkLst>
            <pc:docMk/>
            <pc:sldMk cId="3220419319" sldId="277"/>
            <ac:cxnSpMk id="36" creationId="{00000000-0000-0000-0000-000000000000}"/>
          </ac:cxnSpMkLst>
        </pc:cxnChg>
        <pc:cxnChg chg="mod">
          <ac:chgData name="Bob Brown" userId="de4355ee-7296-4195-ba97-c8dead83c87d" providerId="ADAL" clId="{B33639C9-278A-413F-A99A-ED3842735EBA}" dt="2023-02-26T20:14:00.078" v="8475" actId="1038"/>
          <ac:cxnSpMkLst>
            <pc:docMk/>
            <pc:sldMk cId="3220419319" sldId="277"/>
            <ac:cxnSpMk id="40" creationId="{00000000-0000-0000-0000-000000000000}"/>
          </ac:cxnSpMkLst>
        </pc:cxnChg>
        <pc:cxnChg chg="mod topLvl">
          <ac:chgData name="Bob Brown" userId="de4355ee-7296-4195-ba97-c8dead83c87d" providerId="ADAL" clId="{B33639C9-278A-413F-A99A-ED3842735EBA}" dt="2023-02-14T20:04:00.841" v="1466" actId="164"/>
          <ac:cxnSpMkLst>
            <pc:docMk/>
            <pc:sldMk cId="3220419319" sldId="277"/>
            <ac:cxnSpMk id="46" creationId="{00000000-0000-0000-0000-000000000000}"/>
          </ac:cxnSpMkLst>
        </pc:cxnChg>
      </pc:sldChg>
      <pc:sldChg chg="addSp delSp modSp mod modAnim chgLayout">
        <pc:chgData name="Bob Brown" userId="de4355ee-7296-4195-ba97-c8dead83c87d" providerId="ADAL" clId="{B33639C9-278A-413F-A99A-ED3842735EBA}" dt="2023-02-11T19:29:24.484" v="637"/>
        <pc:sldMkLst>
          <pc:docMk/>
          <pc:sldMk cId="2590787530" sldId="278"/>
        </pc:sldMkLst>
        <pc:spChg chg="add mod ord">
          <ac:chgData name="Bob Brown" userId="de4355ee-7296-4195-ba97-c8dead83c87d" providerId="ADAL" clId="{B33639C9-278A-413F-A99A-ED3842735EBA}" dt="2023-02-11T17:09:39.942" v="287"/>
          <ac:spMkLst>
            <pc:docMk/>
            <pc:sldMk cId="2590787530" sldId="278"/>
            <ac:spMk id="2" creationId="{BB1ADBFE-2B67-1328-AE79-47753BD35F87}"/>
          </ac:spMkLst>
        </pc:spChg>
        <pc:spChg chg="del mod ord">
          <ac:chgData name="Bob Brown" userId="de4355ee-7296-4195-ba97-c8dead83c87d" providerId="ADAL" clId="{B33639C9-278A-413F-A99A-ED3842735EBA}" dt="2023-02-11T17:10:00.719" v="290" actId="478"/>
          <ac:spMkLst>
            <pc:docMk/>
            <pc:sldMk cId="2590787530" sldId="278"/>
            <ac:spMk id="4" creationId="{00000000-0000-0000-0000-000000000000}"/>
          </ac:spMkLst>
        </pc:spChg>
        <pc:spChg chg="del mod">
          <ac:chgData name="Bob Brown" userId="de4355ee-7296-4195-ba97-c8dead83c87d" providerId="ADAL" clId="{B33639C9-278A-413F-A99A-ED3842735EBA}" dt="2023-02-11T17:09:35.119" v="286" actId="700"/>
          <ac:spMkLst>
            <pc:docMk/>
            <pc:sldMk cId="2590787530" sldId="278"/>
            <ac:spMk id="25602" creationId="{00000000-0000-0000-0000-000000000000}"/>
          </ac:spMkLst>
        </pc:spChg>
        <pc:spChg chg="mod ord">
          <ac:chgData name="Bob Brown" userId="de4355ee-7296-4195-ba97-c8dead83c87d" providerId="ADAL" clId="{B33639C9-278A-413F-A99A-ED3842735EBA}" dt="2023-02-11T19:29:12.472" v="635" actId="20577"/>
          <ac:spMkLst>
            <pc:docMk/>
            <pc:sldMk cId="2590787530" sldId="278"/>
            <ac:spMk id="25603" creationId="{00000000-0000-0000-0000-000000000000}"/>
          </ac:spMkLst>
        </pc:spChg>
      </pc:sldChg>
      <pc:sldChg chg="addSp delSp modSp mod modAnim chgLayout">
        <pc:chgData name="Bob Brown" userId="de4355ee-7296-4195-ba97-c8dead83c87d" providerId="ADAL" clId="{B33639C9-278A-413F-A99A-ED3842735EBA}" dt="2023-02-11T19:30:34.903" v="648" actId="255"/>
        <pc:sldMkLst>
          <pc:docMk/>
          <pc:sldMk cId="2018133953" sldId="279"/>
        </pc:sldMkLst>
        <pc:spChg chg="add mod ord">
          <ac:chgData name="Bob Brown" userId="de4355ee-7296-4195-ba97-c8dead83c87d" providerId="ADAL" clId="{B33639C9-278A-413F-A99A-ED3842735EBA}" dt="2023-02-11T17:10:17.788" v="293"/>
          <ac:spMkLst>
            <pc:docMk/>
            <pc:sldMk cId="2018133953" sldId="279"/>
            <ac:spMk id="2" creationId="{6D4573B0-587E-C6CE-6498-B4787A3F0FE1}"/>
          </ac:spMkLst>
        </pc:spChg>
        <pc:spChg chg="del mod ord">
          <ac:chgData name="Bob Brown" userId="de4355ee-7296-4195-ba97-c8dead83c87d" providerId="ADAL" clId="{B33639C9-278A-413F-A99A-ED3842735EBA}" dt="2023-02-11T17:57:26.292" v="435" actId="21"/>
          <ac:spMkLst>
            <pc:docMk/>
            <pc:sldMk cId="2018133953" sldId="279"/>
            <ac:spMk id="4" creationId="{00000000-0000-0000-0000-000000000000}"/>
          </ac:spMkLst>
        </pc:spChg>
        <pc:spChg chg="del mod">
          <ac:chgData name="Bob Brown" userId="de4355ee-7296-4195-ba97-c8dead83c87d" providerId="ADAL" clId="{B33639C9-278A-413F-A99A-ED3842735EBA}" dt="2023-02-11T17:10:13.497" v="292" actId="700"/>
          <ac:spMkLst>
            <pc:docMk/>
            <pc:sldMk cId="2018133953" sldId="279"/>
            <ac:spMk id="26626" creationId="{00000000-0000-0000-0000-000000000000}"/>
          </ac:spMkLst>
        </pc:spChg>
        <pc:spChg chg="mod ord">
          <ac:chgData name="Bob Brown" userId="de4355ee-7296-4195-ba97-c8dead83c87d" providerId="ADAL" clId="{B33639C9-278A-413F-A99A-ED3842735EBA}" dt="2023-02-11T19:30:34.903" v="648" actId="255"/>
          <ac:spMkLst>
            <pc:docMk/>
            <pc:sldMk cId="2018133953" sldId="279"/>
            <ac:spMk id="26627" creationId="{00000000-0000-0000-0000-000000000000}"/>
          </ac:spMkLst>
        </pc:spChg>
      </pc:sldChg>
      <pc:sldChg chg="addSp delSp modSp mod modClrScheme chgLayout">
        <pc:chgData name="Bob Brown" userId="de4355ee-7296-4195-ba97-c8dead83c87d" providerId="ADAL" clId="{B33639C9-278A-413F-A99A-ED3842735EBA}" dt="2023-02-27T18:54:59.412" v="11906" actId="1076"/>
        <pc:sldMkLst>
          <pc:docMk/>
          <pc:sldMk cId="3893224776" sldId="280"/>
        </pc:sldMkLst>
        <pc:spChg chg="add del mod ord">
          <ac:chgData name="Bob Brown" userId="de4355ee-7296-4195-ba97-c8dead83c87d" providerId="ADAL" clId="{B33639C9-278A-413F-A99A-ED3842735EBA}" dt="2023-02-11T17:11:06.671" v="299" actId="700"/>
          <ac:spMkLst>
            <pc:docMk/>
            <pc:sldMk cId="3893224776" sldId="280"/>
            <ac:spMk id="2" creationId="{5E2DCB77-955D-FEAF-1264-E1F00927814B}"/>
          </ac:spMkLst>
        </pc:spChg>
        <pc:spChg chg="add mod">
          <ac:chgData name="Bob Brown" userId="de4355ee-7296-4195-ba97-c8dead83c87d" providerId="ADAL" clId="{B33639C9-278A-413F-A99A-ED3842735EBA}" dt="2023-02-25T21:18:17.526" v="1810" actId="1076"/>
          <ac:spMkLst>
            <pc:docMk/>
            <pc:sldMk cId="3893224776" sldId="280"/>
            <ac:spMk id="2" creationId="{AB78AC4E-9D39-79D5-4A39-76103BD2A906}"/>
          </ac:spMkLst>
        </pc:spChg>
        <pc:spChg chg="add del mod">
          <ac:chgData name="Bob Brown" userId="de4355ee-7296-4195-ba97-c8dead83c87d" providerId="ADAL" clId="{B33639C9-278A-413F-A99A-ED3842735EBA}" dt="2023-02-25T21:19:22.591" v="1822" actId="478"/>
          <ac:spMkLst>
            <pc:docMk/>
            <pc:sldMk cId="3893224776" sldId="280"/>
            <ac:spMk id="3" creationId="{1DBF1C66-6E8E-1006-4F2C-C3050B37CFCD}"/>
          </ac:spMkLst>
        </pc:spChg>
        <pc:spChg chg="add mod">
          <ac:chgData name="Bob Brown" userId="de4355ee-7296-4195-ba97-c8dead83c87d" providerId="ADAL" clId="{B33639C9-278A-413F-A99A-ED3842735EBA}" dt="2023-02-27T18:54:59.412" v="11906" actId="1076"/>
          <ac:spMkLst>
            <pc:docMk/>
            <pc:sldMk cId="3893224776" sldId="280"/>
            <ac:spMk id="3" creationId="{7285905C-E0D2-F40A-45FD-7E840231CEBF}"/>
          </ac:spMkLst>
        </pc:spChg>
        <pc:spChg chg="add del mod ord">
          <ac:chgData name="Bob Brown" userId="de4355ee-7296-4195-ba97-c8dead83c87d" providerId="ADAL" clId="{B33639C9-278A-413F-A99A-ED3842735EBA}" dt="2023-02-11T17:11:06.671" v="299" actId="700"/>
          <ac:spMkLst>
            <pc:docMk/>
            <pc:sldMk cId="3893224776" sldId="280"/>
            <ac:spMk id="3" creationId="{FB2CAE95-DE17-622F-82E4-65F9777640D8}"/>
          </ac:spMkLst>
        </pc:spChg>
        <pc:spChg chg="add mod ord">
          <ac:chgData name="Bob Brown" userId="de4355ee-7296-4195-ba97-c8dead83c87d" providerId="ADAL" clId="{B33639C9-278A-413F-A99A-ED3842735EBA}" dt="2023-02-11T17:11:10.205" v="300"/>
          <ac:spMkLst>
            <pc:docMk/>
            <pc:sldMk cId="3893224776" sldId="280"/>
            <ac:spMk id="4" creationId="{F088AD5A-BAD9-3696-BE41-B9D7E3628A03}"/>
          </ac:spMkLst>
        </pc:spChg>
        <pc:spChg chg="add mod">
          <ac:chgData name="Bob Brown" userId="de4355ee-7296-4195-ba97-c8dead83c87d" providerId="ADAL" clId="{B33639C9-278A-413F-A99A-ED3842735EBA}" dt="2023-02-25T21:18:39.349" v="1814" actId="1076"/>
          <ac:spMkLst>
            <pc:docMk/>
            <pc:sldMk cId="3893224776" sldId="280"/>
            <ac:spMk id="6" creationId="{1F66B5B2-571A-B44C-BACC-1A733F171D78}"/>
          </ac:spMkLst>
        </pc:spChg>
        <pc:spChg chg="add mod">
          <ac:chgData name="Bob Brown" userId="de4355ee-7296-4195-ba97-c8dead83c87d" providerId="ADAL" clId="{B33639C9-278A-413F-A99A-ED3842735EBA}" dt="2023-02-25T21:18:29.038" v="1812" actId="1076"/>
          <ac:spMkLst>
            <pc:docMk/>
            <pc:sldMk cId="3893224776" sldId="280"/>
            <ac:spMk id="7" creationId="{717FD6D4-955E-B8C0-04C7-670CCDA5ECBF}"/>
          </ac:spMkLst>
        </pc:spChg>
        <pc:spChg chg="add mod">
          <ac:chgData name="Bob Brown" userId="de4355ee-7296-4195-ba97-c8dead83c87d" providerId="ADAL" clId="{B33639C9-278A-413F-A99A-ED3842735EBA}" dt="2023-02-25T21:18:07.630" v="1808" actId="1076"/>
          <ac:spMkLst>
            <pc:docMk/>
            <pc:sldMk cId="3893224776" sldId="280"/>
            <ac:spMk id="9" creationId="{098B7615-0742-7BEE-0709-3F0A8EC6364E}"/>
          </ac:spMkLst>
        </pc:spChg>
        <pc:spChg chg="del mod ord">
          <ac:chgData name="Bob Brown" userId="de4355ee-7296-4195-ba97-c8dead83c87d" providerId="ADAL" clId="{B33639C9-278A-413F-A99A-ED3842735EBA}" dt="2023-02-11T17:12:18.935" v="311" actId="478"/>
          <ac:spMkLst>
            <pc:docMk/>
            <pc:sldMk cId="3893224776" sldId="280"/>
            <ac:spMk id="59" creationId="{00000000-0000-0000-0000-000000000000}"/>
          </ac:spMkLst>
        </pc:spChg>
        <pc:spChg chg="del mod ord">
          <ac:chgData name="Bob Brown" userId="de4355ee-7296-4195-ba97-c8dead83c87d" providerId="ADAL" clId="{B33639C9-278A-413F-A99A-ED3842735EBA}" dt="2023-02-11T17:11:02.087" v="298" actId="700"/>
          <ac:spMkLst>
            <pc:docMk/>
            <pc:sldMk cId="3893224776" sldId="280"/>
            <ac:spMk id="29698" creationId="{00000000-0000-0000-0000-000000000000}"/>
          </ac:spMkLst>
        </pc:spChg>
        <pc:spChg chg="del">
          <ac:chgData name="Bob Brown" userId="de4355ee-7296-4195-ba97-c8dead83c87d" providerId="ADAL" clId="{B33639C9-278A-413F-A99A-ED3842735EBA}" dt="2023-02-27T18:54:47.675" v="11904" actId="478"/>
          <ac:spMkLst>
            <pc:docMk/>
            <pc:sldMk cId="3893224776" sldId="280"/>
            <ac:spMk id="29727" creationId="{00000000-0000-0000-0000-000000000000}"/>
          </ac:spMkLst>
        </pc:spChg>
        <pc:spChg chg="topLvl">
          <ac:chgData name="Bob Brown" userId="de4355ee-7296-4195-ba97-c8dead83c87d" providerId="ADAL" clId="{B33639C9-278A-413F-A99A-ED3842735EBA}" dt="2023-02-25T21:19:31.335" v="1823" actId="478"/>
          <ac:spMkLst>
            <pc:docMk/>
            <pc:sldMk cId="3893224776" sldId="280"/>
            <ac:spMk id="29730" creationId="{00000000-0000-0000-0000-000000000000}"/>
          </ac:spMkLst>
        </pc:spChg>
        <pc:spChg chg="del mod topLvl">
          <ac:chgData name="Bob Brown" userId="de4355ee-7296-4195-ba97-c8dead83c87d" providerId="ADAL" clId="{B33639C9-278A-413F-A99A-ED3842735EBA}" dt="2023-02-25T21:19:31.335" v="1823" actId="478"/>
          <ac:spMkLst>
            <pc:docMk/>
            <pc:sldMk cId="3893224776" sldId="280"/>
            <ac:spMk id="29731" creationId="{00000000-0000-0000-0000-000000000000}"/>
          </ac:spMkLst>
        </pc:spChg>
        <pc:spChg chg="topLvl">
          <ac:chgData name="Bob Brown" userId="de4355ee-7296-4195-ba97-c8dead83c87d" providerId="ADAL" clId="{B33639C9-278A-413F-A99A-ED3842735EBA}" dt="2023-02-25T21:19:35.461" v="1824" actId="478"/>
          <ac:spMkLst>
            <pc:docMk/>
            <pc:sldMk cId="3893224776" sldId="280"/>
            <ac:spMk id="29732" creationId="{00000000-0000-0000-0000-000000000000}"/>
          </ac:spMkLst>
        </pc:spChg>
        <pc:spChg chg="del mod topLvl">
          <ac:chgData name="Bob Brown" userId="de4355ee-7296-4195-ba97-c8dead83c87d" providerId="ADAL" clId="{B33639C9-278A-413F-A99A-ED3842735EBA}" dt="2023-02-25T21:19:35.461" v="1824" actId="478"/>
          <ac:spMkLst>
            <pc:docMk/>
            <pc:sldMk cId="3893224776" sldId="280"/>
            <ac:spMk id="29733" creationId="{00000000-0000-0000-0000-000000000000}"/>
          </ac:spMkLst>
        </pc:spChg>
        <pc:spChg chg="topLvl">
          <ac:chgData name="Bob Brown" userId="de4355ee-7296-4195-ba97-c8dead83c87d" providerId="ADAL" clId="{B33639C9-278A-413F-A99A-ED3842735EBA}" dt="2023-02-25T21:19:45.341" v="1826" actId="478"/>
          <ac:spMkLst>
            <pc:docMk/>
            <pc:sldMk cId="3893224776" sldId="280"/>
            <ac:spMk id="29734" creationId="{00000000-0000-0000-0000-000000000000}"/>
          </ac:spMkLst>
        </pc:spChg>
        <pc:spChg chg="del mod topLvl">
          <ac:chgData name="Bob Brown" userId="de4355ee-7296-4195-ba97-c8dead83c87d" providerId="ADAL" clId="{B33639C9-278A-413F-A99A-ED3842735EBA}" dt="2023-02-25T21:19:45.341" v="1826" actId="478"/>
          <ac:spMkLst>
            <pc:docMk/>
            <pc:sldMk cId="3893224776" sldId="280"/>
            <ac:spMk id="29735" creationId="{00000000-0000-0000-0000-000000000000}"/>
          </ac:spMkLst>
        </pc:spChg>
        <pc:spChg chg="topLvl">
          <ac:chgData name="Bob Brown" userId="de4355ee-7296-4195-ba97-c8dead83c87d" providerId="ADAL" clId="{B33639C9-278A-413F-A99A-ED3842735EBA}" dt="2023-02-25T21:19:40.590" v="1825" actId="478"/>
          <ac:spMkLst>
            <pc:docMk/>
            <pc:sldMk cId="3893224776" sldId="280"/>
            <ac:spMk id="29736" creationId="{00000000-0000-0000-0000-000000000000}"/>
          </ac:spMkLst>
        </pc:spChg>
        <pc:spChg chg="del mod topLvl">
          <ac:chgData name="Bob Brown" userId="de4355ee-7296-4195-ba97-c8dead83c87d" providerId="ADAL" clId="{B33639C9-278A-413F-A99A-ED3842735EBA}" dt="2023-02-25T21:19:40.590" v="1825" actId="478"/>
          <ac:spMkLst>
            <pc:docMk/>
            <pc:sldMk cId="3893224776" sldId="280"/>
            <ac:spMk id="29737" creationId="{00000000-0000-0000-0000-000000000000}"/>
          </ac:spMkLst>
        </pc:spChg>
        <pc:spChg chg="mod">
          <ac:chgData name="Bob Brown" userId="de4355ee-7296-4195-ba97-c8dead83c87d" providerId="ADAL" clId="{B33639C9-278A-413F-A99A-ED3842735EBA}" dt="2023-02-25T21:19:07.988" v="1820" actId="20577"/>
          <ac:spMkLst>
            <pc:docMk/>
            <pc:sldMk cId="3893224776" sldId="280"/>
            <ac:spMk id="29739" creationId="{00000000-0000-0000-0000-000000000000}"/>
          </ac:spMkLst>
        </pc:spChg>
        <pc:grpChg chg="del">
          <ac:chgData name="Bob Brown" userId="de4355ee-7296-4195-ba97-c8dead83c87d" providerId="ADAL" clId="{B33639C9-278A-413F-A99A-ED3842735EBA}" dt="2023-02-25T21:19:40.590" v="1825" actId="478"/>
          <ac:grpSpMkLst>
            <pc:docMk/>
            <pc:sldMk cId="3893224776" sldId="280"/>
            <ac:grpSpMk id="29718" creationId="{00000000-0000-0000-0000-000000000000}"/>
          </ac:grpSpMkLst>
        </pc:grpChg>
        <pc:grpChg chg="del">
          <ac:chgData name="Bob Brown" userId="de4355ee-7296-4195-ba97-c8dead83c87d" providerId="ADAL" clId="{B33639C9-278A-413F-A99A-ED3842735EBA}" dt="2023-02-25T21:19:45.341" v="1826" actId="478"/>
          <ac:grpSpMkLst>
            <pc:docMk/>
            <pc:sldMk cId="3893224776" sldId="280"/>
            <ac:grpSpMk id="29720" creationId="{00000000-0000-0000-0000-000000000000}"/>
          </ac:grpSpMkLst>
        </pc:grpChg>
        <pc:grpChg chg="del">
          <ac:chgData name="Bob Brown" userId="de4355ee-7296-4195-ba97-c8dead83c87d" providerId="ADAL" clId="{B33639C9-278A-413F-A99A-ED3842735EBA}" dt="2023-02-25T21:19:35.461" v="1824" actId="478"/>
          <ac:grpSpMkLst>
            <pc:docMk/>
            <pc:sldMk cId="3893224776" sldId="280"/>
            <ac:grpSpMk id="29722" creationId="{00000000-0000-0000-0000-000000000000}"/>
          </ac:grpSpMkLst>
        </pc:grpChg>
        <pc:grpChg chg="del">
          <ac:chgData name="Bob Brown" userId="de4355ee-7296-4195-ba97-c8dead83c87d" providerId="ADAL" clId="{B33639C9-278A-413F-A99A-ED3842735EBA}" dt="2023-02-25T21:19:31.335" v="1823" actId="478"/>
          <ac:grpSpMkLst>
            <pc:docMk/>
            <pc:sldMk cId="3893224776" sldId="280"/>
            <ac:grpSpMk id="29723" creationId="{00000000-0000-0000-0000-000000000000}"/>
          </ac:grpSpMkLst>
        </pc:grpChg>
      </pc:sldChg>
      <pc:sldChg chg="addSp delSp modSp mod chgLayout">
        <pc:chgData name="Bob Brown" userId="de4355ee-7296-4195-ba97-c8dead83c87d" providerId="ADAL" clId="{B33639C9-278A-413F-A99A-ED3842735EBA}" dt="2023-02-27T18:55:31.918" v="11909" actId="1035"/>
        <pc:sldMkLst>
          <pc:docMk/>
          <pc:sldMk cId="267102539" sldId="281"/>
        </pc:sldMkLst>
        <pc:spChg chg="mod">
          <ac:chgData name="Bob Brown" userId="de4355ee-7296-4195-ba97-c8dead83c87d" providerId="ADAL" clId="{B33639C9-278A-413F-A99A-ED3842735EBA}" dt="2023-02-26T20:19:53.921" v="8798" actId="164"/>
          <ac:spMkLst>
            <pc:docMk/>
            <pc:sldMk cId="267102539" sldId="281"/>
            <ac:spMk id="2" creationId="{00000000-0000-0000-0000-000000000000}"/>
          </ac:spMkLst>
        </pc:spChg>
        <pc:spChg chg="add mod ord">
          <ac:chgData name="Bob Brown" userId="de4355ee-7296-4195-ba97-c8dead83c87d" providerId="ADAL" clId="{B33639C9-278A-413F-A99A-ED3842735EBA}" dt="2023-02-25T21:21:20.155" v="1841" actId="2711"/>
          <ac:spMkLst>
            <pc:docMk/>
            <pc:sldMk cId="267102539" sldId="281"/>
            <ac:spMk id="3" creationId="{440D36D6-3558-132B-9C59-04ECBC969BE3}"/>
          </ac:spMkLst>
        </pc:spChg>
        <pc:spChg chg="add mod">
          <ac:chgData name="Bob Brown" userId="de4355ee-7296-4195-ba97-c8dead83c87d" providerId="ADAL" clId="{B33639C9-278A-413F-A99A-ED3842735EBA}" dt="2023-02-26T20:19:53.921" v="8798" actId="164"/>
          <ac:spMkLst>
            <pc:docMk/>
            <pc:sldMk cId="267102539" sldId="281"/>
            <ac:spMk id="4" creationId="{0509EBD7-1C3E-37AD-1933-6561B09B4D5B}"/>
          </ac:spMkLst>
        </pc:spChg>
        <pc:spChg chg="mod">
          <ac:chgData name="Bob Brown" userId="de4355ee-7296-4195-ba97-c8dead83c87d" providerId="ADAL" clId="{B33639C9-278A-413F-A99A-ED3842735EBA}" dt="2023-02-26T20:19:53.921" v="8798" actId="164"/>
          <ac:spMkLst>
            <pc:docMk/>
            <pc:sldMk cId="267102539" sldId="281"/>
            <ac:spMk id="5" creationId="{00000000-0000-0000-0000-000000000000}"/>
          </ac:spMkLst>
        </pc:spChg>
        <pc:spChg chg="mod">
          <ac:chgData name="Bob Brown" userId="de4355ee-7296-4195-ba97-c8dead83c87d" providerId="ADAL" clId="{B33639C9-278A-413F-A99A-ED3842735EBA}" dt="2023-02-27T18:55:31.918" v="11909" actId="1035"/>
          <ac:spMkLst>
            <pc:docMk/>
            <pc:sldMk cId="267102539" sldId="281"/>
            <ac:spMk id="6" creationId="{00000000-0000-0000-0000-000000000000}"/>
          </ac:spMkLst>
        </pc:spChg>
        <pc:spChg chg="mod">
          <ac:chgData name="Bob Brown" userId="de4355ee-7296-4195-ba97-c8dead83c87d" providerId="ADAL" clId="{B33639C9-278A-413F-A99A-ED3842735EBA}" dt="2023-02-27T18:55:19.668" v="11907" actId="14100"/>
          <ac:spMkLst>
            <pc:docMk/>
            <pc:sldMk cId="267102539" sldId="281"/>
            <ac:spMk id="7" creationId="{00000000-0000-0000-0000-000000000000}"/>
          </ac:spMkLst>
        </pc:spChg>
        <pc:spChg chg="mod">
          <ac:chgData name="Bob Brown" userId="de4355ee-7296-4195-ba97-c8dead83c87d" providerId="ADAL" clId="{B33639C9-278A-413F-A99A-ED3842735EBA}" dt="2023-02-26T20:19:53.921" v="8798" actId="164"/>
          <ac:spMkLst>
            <pc:docMk/>
            <pc:sldMk cId="267102539" sldId="281"/>
            <ac:spMk id="8" creationId="{00000000-0000-0000-0000-000000000000}"/>
          </ac:spMkLst>
        </pc:spChg>
        <pc:spChg chg="mod">
          <ac:chgData name="Bob Brown" userId="de4355ee-7296-4195-ba97-c8dead83c87d" providerId="ADAL" clId="{B33639C9-278A-413F-A99A-ED3842735EBA}" dt="2023-02-26T20:19:53.921" v="8798" actId="164"/>
          <ac:spMkLst>
            <pc:docMk/>
            <pc:sldMk cId="267102539" sldId="281"/>
            <ac:spMk id="9" creationId="{00000000-0000-0000-0000-000000000000}"/>
          </ac:spMkLst>
        </pc:spChg>
        <pc:spChg chg="mod">
          <ac:chgData name="Bob Brown" userId="de4355ee-7296-4195-ba97-c8dead83c87d" providerId="ADAL" clId="{B33639C9-278A-413F-A99A-ED3842735EBA}" dt="2023-02-14T20:04:33.604" v="1467"/>
          <ac:spMkLst>
            <pc:docMk/>
            <pc:sldMk cId="267102539" sldId="281"/>
            <ac:spMk id="12" creationId="{DAA416F4-12B9-109B-1560-8686EF8DA2DD}"/>
          </ac:spMkLst>
        </pc:spChg>
        <pc:spChg chg="mod">
          <ac:chgData name="Bob Brown" userId="de4355ee-7296-4195-ba97-c8dead83c87d" providerId="ADAL" clId="{B33639C9-278A-413F-A99A-ED3842735EBA}" dt="2023-02-14T20:04:33.604" v="1467"/>
          <ac:spMkLst>
            <pc:docMk/>
            <pc:sldMk cId="267102539" sldId="281"/>
            <ac:spMk id="13" creationId="{A2E26A5B-940A-F8F3-0D42-91684B9C4E1B}"/>
          </ac:spMkLst>
        </pc:spChg>
        <pc:spChg chg="add del mod">
          <ac:chgData name="Bob Brown" userId="de4355ee-7296-4195-ba97-c8dead83c87d" providerId="ADAL" clId="{B33639C9-278A-413F-A99A-ED3842735EBA}" dt="2023-02-26T20:18:32.529" v="8790" actId="478"/>
          <ac:spMkLst>
            <pc:docMk/>
            <pc:sldMk cId="267102539" sldId="281"/>
            <ac:spMk id="14" creationId="{177DE195-BF26-5459-2EA2-B3B2E6FE3E4F}"/>
          </ac:spMkLst>
        </pc:spChg>
        <pc:spChg chg="mod">
          <ac:chgData name="Bob Brown" userId="de4355ee-7296-4195-ba97-c8dead83c87d" providerId="ADAL" clId="{B33639C9-278A-413F-A99A-ED3842735EBA}" dt="2023-02-26T20:19:02" v="8795" actId="14100"/>
          <ac:spMkLst>
            <pc:docMk/>
            <pc:sldMk cId="267102539" sldId="281"/>
            <ac:spMk id="18" creationId="{9EB02CBC-4E5E-FE73-5BEE-84914E3CCBF4}"/>
          </ac:spMkLst>
        </pc:spChg>
        <pc:spChg chg="mod">
          <ac:chgData name="Bob Brown" userId="de4355ee-7296-4195-ba97-c8dead83c87d" providerId="ADAL" clId="{B33639C9-278A-413F-A99A-ED3842735EBA}" dt="2023-02-26T20:18:47.071" v="8793" actId="1076"/>
          <ac:spMkLst>
            <pc:docMk/>
            <pc:sldMk cId="267102539" sldId="281"/>
            <ac:spMk id="19" creationId="{867AA7F0-5681-3683-9666-B3C41CF2F138}"/>
          </ac:spMkLst>
        </pc:spChg>
        <pc:spChg chg="del mod ord">
          <ac:chgData name="Bob Brown" userId="de4355ee-7296-4195-ba97-c8dead83c87d" providerId="ADAL" clId="{B33639C9-278A-413F-A99A-ED3842735EBA}" dt="2023-02-11T17:13:06.582" v="317" actId="478"/>
          <ac:spMkLst>
            <pc:docMk/>
            <pc:sldMk cId="267102539" sldId="281"/>
            <ac:spMk id="53" creationId="{00000000-0000-0000-0000-000000000000}"/>
          </ac:spMkLst>
        </pc:spChg>
        <pc:spChg chg="mod">
          <ac:chgData name="Bob Brown" userId="de4355ee-7296-4195-ba97-c8dead83c87d" providerId="ADAL" clId="{B33639C9-278A-413F-A99A-ED3842735EBA}" dt="2023-02-26T20:19:53.921" v="8798" actId="164"/>
          <ac:spMkLst>
            <pc:docMk/>
            <pc:sldMk cId="267102539" sldId="281"/>
            <ac:spMk id="68" creationId="{00000000-0000-0000-0000-000000000000}"/>
          </ac:spMkLst>
        </pc:spChg>
        <pc:spChg chg="mod">
          <ac:chgData name="Bob Brown" userId="de4355ee-7296-4195-ba97-c8dead83c87d" providerId="ADAL" clId="{B33639C9-278A-413F-A99A-ED3842735EBA}" dt="2023-02-26T20:19:53.921" v="8798" actId="164"/>
          <ac:spMkLst>
            <pc:docMk/>
            <pc:sldMk cId="267102539" sldId="281"/>
            <ac:spMk id="69" creationId="{00000000-0000-0000-0000-000000000000}"/>
          </ac:spMkLst>
        </pc:spChg>
        <pc:spChg chg="del mod">
          <ac:chgData name="Bob Brown" userId="de4355ee-7296-4195-ba97-c8dead83c87d" providerId="ADAL" clId="{B33639C9-278A-413F-A99A-ED3842735EBA}" dt="2023-02-11T17:12:46.639" v="313" actId="478"/>
          <ac:spMkLst>
            <pc:docMk/>
            <pc:sldMk cId="267102539" sldId="281"/>
            <ac:spMk id="28675" creationId="{00000000-0000-0000-0000-000000000000}"/>
          </ac:spMkLst>
        </pc:spChg>
        <pc:spChg chg="mod">
          <ac:chgData name="Bob Brown" userId="de4355ee-7296-4195-ba97-c8dead83c87d" providerId="ADAL" clId="{B33639C9-278A-413F-A99A-ED3842735EBA}" dt="2023-02-26T20:19:53.921" v="8798" actId="164"/>
          <ac:spMkLst>
            <pc:docMk/>
            <pc:sldMk cId="267102539" sldId="281"/>
            <ac:spMk id="28711" creationId="{00000000-0000-0000-0000-000000000000}"/>
          </ac:spMkLst>
        </pc:spChg>
        <pc:grpChg chg="add mod">
          <ac:chgData name="Bob Brown" userId="de4355ee-7296-4195-ba97-c8dead83c87d" providerId="ADAL" clId="{B33639C9-278A-413F-A99A-ED3842735EBA}" dt="2023-02-26T20:19:53.921" v="8798" actId="164"/>
          <ac:grpSpMkLst>
            <pc:docMk/>
            <pc:sldMk cId="267102539" sldId="281"/>
            <ac:grpSpMk id="11" creationId="{6CB1E6BF-BA1E-810A-3D93-BB4D1866BF10}"/>
          </ac:grpSpMkLst>
        </pc:grpChg>
        <pc:grpChg chg="add mod">
          <ac:chgData name="Bob Brown" userId="de4355ee-7296-4195-ba97-c8dead83c87d" providerId="ADAL" clId="{B33639C9-278A-413F-A99A-ED3842735EBA}" dt="2023-02-26T20:19:53.921" v="8798" actId="164"/>
          <ac:grpSpMkLst>
            <pc:docMk/>
            <pc:sldMk cId="267102539" sldId="281"/>
            <ac:grpSpMk id="15" creationId="{2E9564D2-996F-143D-963B-083A8DA2D3AC}"/>
          </ac:grpSpMkLst>
        </pc:grpChg>
        <pc:grpChg chg="mod">
          <ac:chgData name="Bob Brown" userId="de4355ee-7296-4195-ba97-c8dead83c87d" providerId="ADAL" clId="{B33639C9-278A-413F-A99A-ED3842735EBA}" dt="2023-02-26T20:18:21.669" v="8787"/>
          <ac:grpSpMkLst>
            <pc:docMk/>
            <pc:sldMk cId="267102539" sldId="281"/>
            <ac:grpSpMk id="16" creationId="{F18C6041-954D-C32D-C8A4-49BF25DBDB44}"/>
          </ac:grpSpMkLst>
        </pc:grpChg>
        <pc:grpChg chg="add mod">
          <ac:chgData name="Bob Brown" userId="de4355ee-7296-4195-ba97-c8dead83c87d" providerId="ADAL" clId="{B33639C9-278A-413F-A99A-ED3842735EBA}" dt="2023-02-26T20:19:53.921" v="8798" actId="164"/>
          <ac:grpSpMkLst>
            <pc:docMk/>
            <pc:sldMk cId="267102539" sldId="281"/>
            <ac:grpSpMk id="23" creationId="{41F02C67-BCC2-A3F6-2B4A-8EBDFAD25DB3}"/>
          </ac:grpSpMkLst>
        </pc:grpChg>
        <pc:picChg chg="mod">
          <ac:chgData name="Bob Brown" userId="de4355ee-7296-4195-ba97-c8dead83c87d" providerId="ADAL" clId="{B33639C9-278A-413F-A99A-ED3842735EBA}" dt="2023-02-26T20:21:59.049" v="9334" actId="962"/>
          <ac:picMkLst>
            <pc:docMk/>
            <pc:sldMk cId="267102539" sldId="281"/>
            <ac:picMk id="29698" creationId="{00000000-0000-0000-0000-000000000000}"/>
          </ac:picMkLst>
        </pc:picChg>
        <pc:cxnChg chg="add mod">
          <ac:chgData name="Bob Brown" userId="de4355ee-7296-4195-ba97-c8dead83c87d" providerId="ADAL" clId="{B33639C9-278A-413F-A99A-ED3842735EBA}" dt="2023-02-26T20:19:53.921" v="8798" actId="164"/>
          <ac:cxnSpMkLst>
            <pc:docMk/>
            <pc:sldMk cId="267102539" sldId="281"/>
            <ac:cxnSpMk id="10" creationId="{B97F2D5F-E00E-2D35-6AAE-F2BA31BFB8D9}"/>
          </ac:cxnSpMkLst>
        </pc:cxnChg>
        <pc:cxnChg chg="mod">
          <ac:chgData name="Bob Brown" userId="de4355ee-7296-4195-ba97-c8dead83c87d" providerId="ADAL" clId="{B33639C9-278A-413F-A99A-ED3842735EBA}" dt="2023-02-26T20:18:21.669" v="8787"/>
          <ac:cxnSpMkLst>
            <pc:docMk/>
            <pc:sldMk cId="267102539" sldId="281"/>
            <ac:cxnSpMk id="17" creationId="{65AFBD7B-A425-FEE3-8071-54DFD63DB17E}"/>
          </ac:cxnSpMkLst>
        </pc:cxnChg>
        <pc:cxnChg chg="add mod">
          <ac:chgData name="Bob Brown" userId="de4355ee-7296-4195-ba97-c8dead83c87d" providerId="ADAL" clId="{B33639C9-278A-413F-A99A-ED3842735EBA}" dt="2023-02-26T20:19:53.921" v="8798" actId="164"/>
          <ac:cxnSpMkLst>
            <pc:docMk/>
            <pc:sldMk cId="267102539" sldId="281"/>
            <ac:cxnSpMk id="20" creationId="{30637204-2A9A-D849-4C06-7941DE1928BD}"/>
          </ac:cxnSpMkLst>
        </pc:cxnChg>
        <pc:cxnChg chg="add mod">
          <ac:chgData name="Bob Brown" userId="de4355ee-7296-4195-ba97-c8dead83c87d" providerId="ADAL" clId="{B33639C9-278A-413F-A99A-ED3842735EBA}" dt="2023-02-26T20:19:53.921" v="8798" actId="164"/>
          <ac:cxnSpMkLst>
            <pc:docMk/>
            <pc:sldMk cId="267102539" sldId="281"/>
            <ac:cxnSpMk id="22" creationId="{2837509D-4D62-32F1-0F9B-7A1F39B34963}"/>
          </ac:cxnSpMkLst>
        </pc:cxnChg>
      </pc:sldChg>
      <pc:sldChg chg="addSp delSp modSp mod chgLayout">
        <pc:chgData name="Bob Brown" userId="de4355ee-7296-4195-ba97-c8dead83c87d" providerId="ADAL" clId="{B33639C9-278A-413F-A99A-ED3842735EBA}" dt="2023-02-27T18:56:13.370" v="11917" actId="1037"/>
        <pc:sldMkLst>
          <pc:docMk/>
          <pc:sldMk cId="3433445128" sldId="282"/>
        </pc:sldMkLst>
        <pc:spChg chg="mod">
          <ac:chgData name="Bob Brown" userId="de4355ee-7296-4195-ba97-c8dead83c87d" providerId="ADAL" clId="{B33639C9-278A-413F-A99A-ED3842735EBA}" dt="2023-02-11T20:28:46.856" v="746" actId="1076"/>
          <ac:spMkLst>
            <pc:docMk/>
            <pc:sldMk cId="3433445128" sldId="282"/>
            <ac:spMk id="2" creationId="{00000000-0000-0000-0000-000000000000}"/>
          </ac:spMkLst>
        </pc:spChg>
        <pc:spChg chg="add mod ord">
          <ac:chgData name="Bob Brown" userId="de4355ee-7296-4195-ba97-c8dead83c87d" providerId="ADAL" clId="{B33639C9-278A-413F-A99A-ED3842735EBA}" dt="2023-02-25T21:22:30.814" v="1844" actId="20577"/>
          <ac:spMkLst>
            <pc:docMk/>
            <pc:sldMk cId="3433445128" sldId="282"/>
            <ac:spMk id="3" creationId="{0FF5EE1A-3A0C-0A5B-9A50-3392CEE87056}"/>
          </ac:spMkLst>
        </pc:spChg>
        <pc:spChg chg="add mod">
          <ac:chgData name="Bob Brown" userId="de4355ee-7296-4195-ba97-c8dead83c87d" providerId="ADAL" clId="{B33639C9-278A-413F-A99A-ED3842735EBA}" dt="2023-02-14T20:05:37.207" v="1475" actId="1076"/>
          <ac:spMkLst>
            <pc:docMk/>
            <pc:sldMk cId="3433445128" sldId="282"/>
            <ac:spMk id="4" creationId="{4185C92E-FE27-2889-90C9-E4DCC7CEFC13}"/>
          </ac:spMkLst>
        </pc:spChg>
        <pc:spChg chg="mod">
          <ac:chgData name="Bob Brown" userId="de4355ee-7296-4195-ba97-c8dead83c87d" providerId="ADAL" clId="{B33639C9-278A-413F-A99A-ED3842735EBA}" dt="2023-02-27T18:55:56.328" v="11910" actId="14100"/>
          <ac:spMkLst>
            <pc:docMk/>
            <pc:sldMk cId="3433445128" sldId="282"/>
            <ac:spMk id="7" creationId="{00000000-0000-0000-0000-000000000000}"/>
          </ac:spMkLst>
        </pc:spChg>
        <pc:spChg chg="mod">
          <ac:chgData name="Bob Brown" userId="de4355ee-7296-4195-ba97-c8dead83c87d" providerId="ADAL" clId="{B33639C9-278A-413F-A99A-ED3842735EBA}" dt="2023-02-14T20:05:21.868" v="1473"/>
          <ac:spMkLst>
            <pc:docMk/>
            <pc:sldMk cId="3433445128" sldId="282"/>
            <ac:spMk id="12" creationId="{04DD58CD-D21A-489A-C226-71B72CB65D00}"/>
          </ac:spMkLst>
        </pc:spChg>
        <pc:spChg chg="mod">
          <ac:chgData name="Bob Brown" userId="de4355ee-7296-4195-ba97-c8dead83c87d" providerId="ADAL" clId="{B33639C9-278A-413F-A99A-ED3842735EBA}" dt="2023-02-14T20:05:21.868" v="1473"/>
          <ac:spMkLst>
            <pc:docMk/>
            <pc:sldMk cId="3433445128" sldId="282"/>
            <ac:spMk id="13" creationId="{37A37F06-59E3-F248-4348-0DC599553150}"/>
          </ac:spMkLst>
        </pc:spChg>
        <pc:spChg chg="del mod ord">
          <ac:chgData name="Bob Brown" userId="de4355ee-7296-4195-ba97-c8dead83c87d" providerId="ADAL" clId="{B33639C9-278A-413F-A99A-ED3842735EBA}" dt="2023-02-11T17:57:12.311" v="433" actId="21"/>
          <ac:spMkLst>
            <pc:docMk/>
            <pc:sldMk cId="3433445128" sldId="282"/>
            <ac:spMk id="53" creationId="{00000000-0000-0000-0000-000000000000}"/>
          </ac:spMkLst>
        </pc:spChg>
        <pc:spChg chg="mod">
          <ac:chgData name="Bob Brown" userId="de4355ee-7296-4195-ba97-c8dead83c87d" providerId="ADAL" clId="{B33639C9-278A-413F-A99A-ED3842735EBA}" dt="2023-02-11T20:19:52.541" v="744" actId="1076"/>
          <ac:spMkLst>
            <pc:docMk/>
            <pc:sldMk cId="3433445128" sldId="282"/>
            <ac:spMk id="68" creationId="{00000000-0000-0000-0000-000000000000}"/>
          </ac:spMkLst>
        </pc:spChg>
        <pc:spChg chg="mod">
          <ac:chgData name="Bob Brown" userId="de4355ee-7296-4195-ba97-c8dead83c87d" providerId="ADAL" clId="{B33639C9-278A-413F-A99A-ED3842735EBA}" dt="2023-02-27T18:56:13.370" v="11917" actId="1037"/>
          <ac:spMkLst>
            <pc:docMk/>
            <pc:sldMk cId="3433445128" sldId="282"/>
            <ac:spMk id="69" creationId="{00000000-0000-0000-0000-000000000000}"/>
          </ac:spMkLst>
        </pc:spChg>
        <pc:spChg chg="del mod">
          <ac:chgData name="Bob Brown" userId="de4355ee-7296-4195-ba97-c8dead83c87d" providerId="ADAL" clId="{B33639C9-278A-413F-A99A-ED3842735EBA}" dt="2023-02-11T17:14:02.758" v="324" actId="700"/>
          <ac:spMkLst>
            <pc:docMk/>
            <pc:sldMk cId="3433445128" sldId="282"/>
            <ac:spMk id="28675" creationId="{00000000-0000-0000-0000-000000000000}"/>
          </ac:spMkLst>
        </pc:spChg>
        <pc:spChg chg="mod">
          <ac:chgData name="Bob Brown" userId="de4355ee-7296-4195-ba97-c8dead83c87d" providerId="ADAL" clId="{B33639C9-278A-413F-A99A-ED3842735EBA}" dt="2023-02-11T17:14:36.040" v="331" actId="207"/>
          <ac:spMkLst>
            <pc:docMk/>
            <pc:sldMk cId="3433445128" sldId="282"/>
            <ac:spMk id="28711" creationId="{00000000-0000-0000-0000-000000000000}"/>
          </ac:spMkLst>
        </pc:spChg>
        <pc:grpChg chg="add mod">
          <ac:chgData name="Bob Brown" userId="de4355ee-7296-4195-ba97-c8dead83c87d" providerId="ADAL" clId="{B33639C9-278A-413F-A99A-ED3842735EBA}" dt="2023-02-14T20:05:28.817" v="1474" actId="1076"/>
          <ac:grpSpMkLst>
            <pc:docMk/>
            <pc:sldMk cId="3433445128" sldId="282"/>
            <ac:grpSpMk id="11" creationId="{72C2F9E4-9394-5B50-5F1B-3CE3EE9856D3}"/>
          </ac:grpSpMkLst>
        </pc:grpChg>
        <pc:picChg chg="mod">
          <ac:chgData name="Bob Brown" userId="de4355ee-7296-4195-ba97-c8dead83c87d" providerId="ADAL" clId="{B33639C9-278A-413F-A99A-ED3842735EBA}" dt="2023-02-26T20:23:30.898" v="9780" actId="962"/>
          <ac:picMkLst>
            <pc:docMk/>
            <pc:sldMk cId="3433445128" sldId="282"/>
            <ac:picMk id="29698" creationId="{00000000-0000-0000-0000-000000000000}"/>
          </ac:picMkLst>
        </pc:picChg>
        <pc:cxnChg chg="add mod">
          <ac:chgData name="Bob Brown" userId="de4355ee-7296-4195-ba97-c8dead83c87d" providerId="ADAL" clId="{B33639C9-278A-413F-A99A-ED3842735EBA}" dt="2023-02-14T20:05:57.344" v="1487" actId="1038"/>
          <ac:cxnSpMkLst>
            <pc:docMk/>
            <pc:sldMk cId="3433445128" sldId="282"/>
            <ac:cxnSpMk id="10" creationId="{7CE71166-A059-F85F-315C-AF9E111DBA15}"/>
          </ac:cxnSpMkLst>
        </pc:cxnChg>
      </pc:sldChg>
      <pc:sldChg chg="addSp delSp modSp mod modAnim chgLayout">
        <pc:chgData name="Bob Brown" userId="de4355ee-7296-4195-ba97-c8dead83c87d" providerId="ADAL" clId="{B33639C9-278A-413F-A99A-ED3842735EBA}" dt="2023-02-11T23:17:54.367" v="1019" actId="6549"/>
        <pc:sldMkLst>
          <pc:docMk/>
          <pc:sldMk cId="4028124599" sldId="283"/>
        </pc:sldMkLst>
        <pc:spChg chg="del mod">
          <ac:chgData name="Bob Brown" userId="de4355ee-7296-4195-ba97-c8dead83c87d" providerId="ADAL" clId="{B33639C9-278A-413F-A99A-ED3842735EBA}" dt="2023-02-11T17:15:08.757" v="341" actId="700"/>
          <ac:spMkLst>
            <pc:docMk/>
            <pc:sldMk cId="4028124599" sldId="283"/>
            <ac:spMk id="2" creationId="{00000000-0000-0000-0000-000000000000}"/>
          </ac:spMkLst>
        </pc:spChg>
        <pc:spChg chg="mod ord">
          <ac:chgData name="Bob Brown" userId="de4355ee-7296-4195-ba97-c8dead83c87d" providerId="ADAL" clId="{B33639C9-278A-413F-A99A-ED3842735EBA}" dt="2023-02-11T19:31:27.767" v="652" actId="20577"/>
          <ac:spMkLst>
            <pc:docMk/>
            <pc:sldMk cId="4028124599" sldId="283"/>
            <ac:spMk id="3" creationId="{00000000-0000-0000-0000-000000000000}"/>
          </ac:spMkLst>
        </pc:spChg>
        <pc:spChg chg="del mod ord">
          <ac:chgData name="Bob Brown" userId="de4355ee-7296-4195-ba97-c8dead83c87d" providerId="ADAL" clId="{B33639C9-278A-413F-A99A-ED3842735EBA}" dt="2023-02-11T17:15:35.509" v="345" actId="478"/>
          <ac:spMkLst>
            <pc:docMk/>
            <pc:sldMk cId="4028124599" sldId="283"/>
            <ac:spMk id="4" creationId="{00000000-0000-0000-0000-000000000000}"/>
          </ac:spMkLst>
        </pc:spChg>
        <pc:spChg chg="add mod ord">
          <ac:chgData name="Bob Brown" userId="de4355ee-7296-4195-ba97-c8dead83c87d" providerId="ADAL" clId="{B33639C9-278A-413F-A99A-ED3842735EBA}" dt="2023-02-11T23:17:54.367" v="1019" actId="6549"/>
          <ac:spMkLst>
            <pc:docMk/>
            <pc:sldMk cId="4028124599" sldId="283"/>
            <ac:spMk id="5" creationId="{F38D5A1A-1472-21DE-9F21-078F7667BF34}"/>
          </ac:spMkLst>
        </pc:spChg>
      </pc:sldChg>
      <pc:sldChg chg="addSp delSp modSp mod modAnim chgLayout">
        <pc:chgData name="Bob Brown" userId="de4355ee-7296-4195-ba97-c8dead83c87d" providerId="ADAL" clId="{B33639C9-278A-413F-A99A-ED3842735EBA}" dt="2023-02-11T23:21:15.223" v="1051" actId="113"/>
        <pc:sldMkLst>
          <pc:docMk/>
          <pc:sldMk cId="3708111137" sldId="284"/>
        </pc:sldMkLst>
        <pc:spChg chg="del mod">
          <ac:chgData name="Bob Brown" userId="de4355ee-7296-4195-ba97-c8dead83c87d" providerId="ADAL" clId="{B33639C9-278A-413F-A99A-ED3842735EBA}" dt="2023-02-11T17:16:05.645" v="348" actId="700"/>
          <ac:spMkLst>
            <pc:docMk/>
            <pc:sldMk cId="3708111137" sldId="284"/>
            <ac:spMk id="2" creationId="{00000000-0000-0000-0000-000000000000}"/>
          </ac:spMkLst>
        </pc:spChg>
        <pc:spChg chg="mod ord">
          <ac:chgData name="Bob Brown" userId="de4355ee-7296-4195-ba97-c8dead83c87d" providerId="ADAL" clId="{B33639C9-278A-413F-A99A-ED3842735EBA}" dt="2023-02-11T19:32:40.333" v="664" actId="1076"/>
          <ac:spMkLst>
            <pc:docMk/>
            <pc:sldMk cId="3708111137" sldId="284"/>
            <ac:spMk id="3" creationId="{00000000-0000-0000-0000-000000000000}"/>
          </ac:spMkLst>
        </pc:spChg>
        <pc:spChg chg="del mod">
          <ac:chgData name="Bob Brown" userId="de4355ee-7296-4195-ba97-c8dead83c87d" providerId="ADAL" clId="{B33639C9-278A-413F-A99A-ED3842735EBA}" dt="2023-02-11T17:15:51.701" v="346" actId="478"/>
          <ac:spMkLst>
            <pc:docMk/>
            <pc:sldMk cId="3708111137" sldId="284"/>
            <ac:spMk id="4" creationId="{00000000-0000-0000-0000-000000000000}"/>
          </ac:spMkLst>
        </pc:spChg>
        <pc:spChg chg="add mod ord">
          <ac:chgData name="Bob Brown" userId="de4355ee-7296-4195-ba97-c8dead83c87d" providerId="ADAL" clId="{B33639C9-278A-413F-A99A-ED3842735EBA}" dt="2023-02-11T17:16:09.661" v="349"/>
          <ac:spMkLst>
            <pc:docMk/>
            <pc:sldMk cId="3708111137" sldId="284"/>
            <ac:spMk id="5" creationId="{8BE73718-525E-6C74-B022-1B241784E3A9}"/>
          </ac:spMkLst>
        </pc:spChg>
        <pc:spChg chg="mod">
          <ac:chgData name="Bob Brown" userId="de4355ee-7296-4195-ba97-c8dead83c87d" providerId="ADAL" clId="{B33639C9-278A-413F-A99A-ED3842735EBA}" dt="2023-02-11T17:16:41.337" v="353" actId="255"/>
          <ac:spMkLst>
            <pc:docMk/>
            <pc:sldMk cId="3708111137" sldId="284"/>
            <ac:spMk id="17" creationId="{00000000-0000-0000-0000-000000000000}"/>
          </ac:spMkLst>
        </pc:spChg>
        <pc:spChg chg="mod">
          <ac:chgData name="Bob Brown" userId="de4355ee-7296-4195-ba97-c8dead83c87d" providerId="ADAL" clId="{B33639C9-278A-413F-A99A-ED3842735EBA}" dt="2023-02-11T17:16:32.282" v="352" actId="255"/>
          <ac:spMkLst>
            <pc:docMk/>
            <pc:sldMk cId="3708111137" sldId="284"/>
            <ac:spMk id="18" creationId="{00000000-0000-0000-0000-000000000000}"/>
          </ac:spMkLst>
        </pc:spChg>
        <pc:spChg chg="mod">
          <ac:chgData name="Bob Brown" userId="de4355ee-7296-4195-ba97-c8dead83c87d" providerId="ADAL" clId="{B33639C9-278A-413F-A99A-ED3842735EBA}" dt="2023-02-11T23:20:10.790" v="1037" actId="1076"/>
          <ac:spMkLst>
            <pc:docMk/>
            <pc:sldMk cId="3708111137" sldId="284"/>
            <ac:spMk id="19" creationId="{00000000-0000-0000-0000-000000000000}"/>
          </ac:spMkLst>
        </pc:spChg>
        <pc:spChg chg="mod">
          <ac:chgData name="Bob Brown" userId="de4355ee-7296-4195-ba97-c8dead83c87d" providerId="ADAL" clId="{B33639C9-278A-413F-A99A-ED3842735EBA}" dt="2023-02-11T23:19:59.900" v="1035" actId="113"/>
          <ac:spMkLst>
            <pc:docMk/>
            <pc:sldMk cId="3708111137" sldId="284"/>
            <ac:spMk id="20" creationId="{00000000-0000-0000-0000-000000000000}"/>
          </ac:spMkLst>
        </pc:spChg>
        <pc:spChg chg="mod">
          <ac:chgData name="Bob Brown" userId="de4355ee-7296-4195-ba97-c8dead83c87d" providerId="ADAL" clId="{B33639C9-278A-413F-A99A-ED3842735EBA}" dt="2023-02-11T23:19:54.596" v="1034" actId="113"/>
          <ac:spMkLst>
            <pc:docMk/>
            <pc:sldMk cId="3708111137" sldId="284"/>
            <ac:spMk id="21" creationId="{00000000-0000-0000-0000-000000000000}"/>
          </ac:spMkLst>
        </pc:spChg>
        <pc:spChg chg="mod">
          <ac:chgData name="Bob Brown" userId="de4355ee-7296-4195-ba97-c8dead83c87d" providerId="ADAL" clId="{B33639C9-278A-413F-A99A-ED3842735EBA}" dt="2023-02-11T23:21:15.223" v="1051" actId="113"/>
          <ac:spMkLst>
            <pc:docMk/>
            <pc:sldMk cId="3708111137" sldId="284"/>
            <ac:spMk id="22" creationId="{00000000-0000-0000-0000-000000000000}"/>
          </ac:spMkLst>
        </pc:spChg>
        <pc:spChg chg="mod">
          <ac:chgData name="Bob Brown" userId="de4355ee-7296-4195-ba97-c8dead83c87d" providerId="ADAL" clId="{B33639C9-278A-413F-A99A-ED3842735EBA}" dt="2023-02-11T23:20:18.380" v="1038" actId="113"/>
          <ac:spMkLst>
            <pc:docMk/>
            <pc:sldMk cId="3708111137" sldId="284"/>
            <ac:spMk id="23" creationId="{00000000-0000-0000-0000-000000000000}"/>
          </ac:spMkLst>
        </pc:spChg>
        <pc:spChg chg="del mod">
          <ac:chgData name="Bob Brown" userId="de4355ee-7296-4195-ba97-c8dead83c87d" providerId="ADAL" clId="{B33639C9-278A-413F-A99A-ED3842735EBA}" dt="2023-02-11T23:20:43.057" v="1043" actId="478"/>
          <ac:spMkLst>
            <pc:docMk/>
            <pc:sldMk cId="3708111137" sldId="284"/>
            <ac:spMk id="24" creationId="{00000000-0000-0000-0000-000000000000}"/>
          </ac:spMkLst>
        </pc:spChg>
        <pc:spChg chg="mod">
          <ac:chgData name="Bob Brown" userId="de4355ee-7296-4195-ba97-c8dead83c87d" providerId="ADAL" clId="{B33639C9-278A-413F-A99A-ED3842735EBA}" dt="2023-02-11T23:21:07.693" v="1050" actId="1076"/>
          <ac:spMkLst>
            <pc:docMk/>
            <pc:sldMk cId="3708111137" sldId="284"/>
            <ac:spMk id="25" creationId="{00000000-0000-0000-0000-000000000000}"/>
          </ac:spMkLst>
        </pc:spChg>
        <pc:cxnChg chg="mod">
          <ac:chgData name="Bob Brown" userId="de4355ee-7296-4195-ba97-c8dead83c87d" providerId="ADAL" clId="{B33639C9-278A-413F-A99A-ED3842735EBA}" dt="2023-02-11T23:19:41.042" v="1032" actId="692"/>
          <ac:cxnSpMkLst>
            <pc:docMk/>
            <pc:sldMk cId="3708111137" sldId="284"/>
            <ac:cxnSpMk id="6" creationId="{00000000-0000-0000-0000-000000000000}"/>
          </ac:cxnSpMkLst>
        </pc:cxnChg>
        <pc:cxnChg chg="mod">
          <ac:chgData name="Bob Brown" userId="de4355ee-7296-4195-ba97-c8dead83c87d" providerId="ADAL" clId="{B33639C9-278A-413F-A99A-ED3842735EBA}" dt="2023-02-11T23:19:41.042" v="1032" actId="692"/>
          <ac:cxnSpMkLst>
            <pc:docMk/>
            <pc:sldMk cId="3708111137" sldId="284"/>
            <ac:cxnSpMk id="8" creationId="{00000000-0000-0000-0000-000000000000}"/>
          </ac:cxnSpMkLst>
        </pc:cxnChg>
        <pc:cxnChg chg="mod">
          <ac:chgData name="Bob Brown" userId="de4355ee-7296-4195-ba97-c8dead83c87d" providerId="ADAL" clId="{B33639C9-278A-413F-A99A-ED3842735EBA}" dt="2023-02-11T23:19:41.042" v="1032" actId="692"/>
          <ac:cxnSpMkLst>
            <pc:docMk/>
            <pc:sldMk cId="3708111137" sldId="284"/>
            <ac:cxnSpMk id="10" creationId="{00000000-0000-0000-0000-000000000000}"/>
          </ac:cxnSpMkLst>
        </pc:cxnChg>
        <pc:cxnChg chg="mod">
          <ac:chgData name="Bob Brown" userId="de4355ee-7296-4195-ba97-c8dead83c87d" providerId="ADAL" clId="{B33639C9-278A-413F-A99A-ED3842735EBA}" dt="2023-02-11T23:19:00.826" v="1027" actId="692"/>
          <ac:cxnSpMkLst>
            <pc:docMk/>
            <pc:sldMk cId="3708111137" sldId="284"/>
            <ac:cxnSpMk id="11" creationId="{00000000-0000-0000-0000-000000000000}"/>
          </ac:cxnSpMkLst>
        </pc:cxnChg>
        <pc:cxnChg chg="mod">
          <ac:chgData name="Bob Brown" userId="de4355ee-7296-4195-ba97-c8dead83c87d" providerId="ADAL" clId="{B33639C9-278A-413F-A99A-ED3842735EBA}" dt="2023-02-11T23:18:48.091" v="1023" actId="692"/>
          <ac:cxnSpMkLst>
            <pc:docMk/>
            <pc:sldMk cId="3708111137" sldId="284"/>
            <ac:cxnSpMk id="14" creationId="{00000000-0000-0000-0000-000000000000}"/>
          </ac:cxnSpMkLst>
        </pc:cxnChg>
        <pc:cxnChg chg="mod">
          <ac:chgData name="Bob Brown" userId="de4355ee-7296-4195-ba97-c8dead83c87d" providerId="ADAL" clId="{B33639C9-278A-413F-A99A-ED3842735EBA}" dt="2023-02-11T23:18:48.091" v="1023" actId="692"/>
          <ac:cxnSpMkLst>
            <pc:docMk/>
            <pc:sldMk cId="3708111137" sldId="284"/>
            <ac:cxnSpMk id="15" creationId="{00000000-0000-0000-0000-000000000000}"/>
          </ac:cxnSpMkLst>
        </pc:cxnChg>
        <pc:cxnChg chg="mod">
          <ac:chgData name="Bob Brown" userId="de4355ee-7296-4195-ba97-c8dead83c87d" providerId="ADAL" clId="{B33639C9-278A-413F-A99A-ED3842735EBA}" dt="2023-02-11T23:18:48.091" v="1023" actId="692"/>
          <ac:cxnSpMkLst>
            <pc:docMk/>
            <pc:sldMk cId="3708111137" sldId="284"/>
            <ac:cxnSpMk id="16" creationId="{00000000-0000-0000-0000-000000000000}"/>
          </ac:cxnSpMkLst>
        </pc:cxnChg>
      </pc:sldChg>
      <pc:sldChg chg="addSp delSp modSp mod chgLayout">
        <pc:chgData name="Bob Brown" userId="de4355ee-7296-4195-ba97-c8dead83c87d" providerId="ADAL" clId="{B33639C9-278A-413F-A99A-ED3842735EBA}" dt="2023-02-26T21:52:38.185" v="11484" actId="962"/>
        <pc:sldMkLst>
          <pc:docMk/>
          <pc:sldMk cId="417437599" sldId="285"/>
        </pc:sldMkLst>
        <pc:spChg chg="add mod ord">
          <ac:chgData name="Bob Brown" userId="de4355ee-7296-4195-ba97-c8dead83c87d" providerId="ADAL" clId="{B33639C9-278A-413F-A99A-ED3842735EBA}" dt="2023-02-11T17:18:12.973" v="367" actId="20577"/>
          <ac:spMkLst>
            <pc:docMk/>
            <pc:sldMk cId="417437599" sldId="285"/>
            <ac:spMk id="2" creationId="{0CE418D0-EA6C-2BB9-1393-C5B437794FFB}"/>
          </ac:spMkLst>
        </pc:spChg>
        <pc:spChg chg="del mod ord">
          <ac:chgData name="Bob Brown" userId="de4355ee-7296-4195-ba97-c8dead83c87d" providerId="ADAL" clId="{B33639C9-278A-413F-A99A-ED3842735EBA}" dt="2023-02-11T17:17:56.044" v="366" actId="478"/>
          <ac:spMkLst>
            <pc:docMk/>
            <pc:sldMk cId="417437599" sldId="285"/>
            <ac:spMk id="4" creationId="{00000000-0000-0000-0000-000000000000}"/>
          </ac:spMkLst>
        </pc:spChg>
        <pc:spChg chg="del mod">
          <ac:chgData name="Bob Brown" userId="de4355ee-7296-4195-ba97-c8dead83c87d" providerId="ADAL" clId="{B33639C9-278A-413F-A99A-ED3842735EBA}" dt="2023-02-11T17:17:36.533" v="362" actId="700"/>
          <ac:spMkLst>
            <pc:docMk/>
            <pc:sldMk cId="417437599" sldId="285"/>
            <ac:spMk id="5" creationId="{00000000-0000-0000-0000-000000000000}"/>
          </ac:spMkLst>
        </pc:spChg>
        <pc:spChg chg="add del">
          <ac:chgData name="Bob Brown" userId="de4355ee-7296-4195-ba97-c8dead83c87d" providerId="ADAL" clId="{B33639C9-278A-413F-A99A-ED3842735EBA}" dt="2023-02-11T17:17:42.858" v="364" actId="22"/>
          <ac:spMkLst>
            <pc:docMk/>
            <pc:sldMk cId="417437599" sldId="285"/>
            <ac:spMk id="6" creationId="{8AF24C12-D634-DCED-D7C9-9A613A0F9375}"/>
          </ac:spMkLst>
        </pc:spChg>
        <pc:picChg chg="mod">
          <ac:chgData name="Bob Brown" userId="de4355ee-7296-4195-ba97-c8dead83c87d" providerId="ADAL" clId="{B33639C9-278A-413F-A99A-ED3842735EBA}" dt="2023-02-26T21:52:38.185" v="11484" actId="962"/>
          <ac:picMkLst>
            <pc:docMk/>
            <pc:sldMk cId="417437599" sldId="285"/>
            <ac:picMk id="31747" creationId="{00000000-0000-0000-0000-000000000000}"/>
          </ac:picMkLst>
        </pc:picChg>
      </pc:sldChg>
      <pc:sldChg chg="addSp delSp modSp mod modAnim chgLayout">
        <pc:chgData name="Bob Brown" userId="de4355ee-7296-4195-ba97-c8dead83c87d" providerId="ADAL" clId="{B33639C9-278A-413F-A99A-ED3842735EBA}" dt="2023-02-11T19:33:44.967" v="681" actId="20577"/>
        <pc:sldMkLst>
          <pc:docMk/>
          <pc:sldMk cId="1394131207" sldId="286"/>
        </pc:sldMkLst>
        <pc:spChg chg="add mod ord">
          <ac:chgData name="Bob Brown" userId="de4355ee-7296-4195-ba97-c8dead83c87d" providerId="ADAL" clId="{B33639C9-278A-413F-A99A-ED3842735EBA}" dt="2023-02-11T17:56:48.345" v="431" actId="20577"/>
          <ac:spMkLst>
            <pc:docMk/>
            <pc:sldMk cId="1394131207" sldId="286"/>
            <ac:spMk id="2" creationId="{52879F6D-72FB-5273-E6B7-47AC387333F4}"/>
          </ac:spMkLst>
        </pc:spChg>
        <pc:spChg chg="del mod ord">
          <ac:chgData name="Bob Brown" userId="de4355ee-7296-4195-ba97-c8dead83c87d" providerId="ADAL" clId="{B33639C9-278A-413F-A99A-ED3842735EBA}" dt="2023-02-11T17:55:37.579" v="424" actId="21"/>
          <ac:spMkLst>
            <pc:docMk/>
            <pc:sldMk cId="1394131207" sldId="286"/>
            <ac:spMk id="3" creationId="{00000000-0000-0000-0000-000000000000}"/>
          </ac:spMkLst>
        </pc:spChg>
        <pc:spChg chg="del mod">
          <ac:chgData name="Bob Brown" userId="de4355ee-7296-4195-ba97-c8dead83c87d" providerId="ADAL" clId="{B33639C9-278A-413F-A99A-ED3842735EBA}" dt="2023-02-11T17:21:55.709" v="373" actId="700"/>
          <ac:spMkLst>
            <pc:docMk/>
            <pc:sldMk cId="1394131207" sldId="286"/>
            <ac:spMk id="4" creationId="{00000000-0000-0000-0000-000000000000}"/>
          </ac:spMkLst>
        </pc:spChg>
        <pc:spChg chg="mod ord">
          <ac:chgData name="Bob Brown" userId="de4355ee-7296-4195-ba97-c8dead83c87d" providerId="ADAL" clId="{B33639C9-278A-413F-A99A-ED3842735EBA}" dt="2023-02-11T19:33:44.967" v="681" actId="20577"/>
          <ac:spMkLst>
            <pc:docMk/>
            <pc:sldMk cId="1394131207" sldId="286"/>
            <ac:spMk id="5" creationId="{00000000-0000-0000-0000-000000000000}"/>
          </ac:spMkLst>
        </pc:spChg>
      </pc:sldChg>
      <pc:sldChg chg="addSp delSp modSp mod chgLayout">
        <pc:chgData name="Bob Brown" userId="de4355ee-7296-4195-ba97-c8dead83c87d" providerId="ADAL" clId="{B33639C9-278A-413F-A99A-ED3842735EBA}" dt="2023-02-26T20:29:10.610" v="11026" actId="962"/>
        <pc:sldMkLst>
          <pc:docMk/>
          <pc:sldMk cId="4077060840" sldId="287"/>
        </pc:sldMkLst>
        <pc:spChg chg="mod">
          <ac:chgData name="Bob Brown" userId="de4355ee-7296-4195-ba97-c8dead83c87d" providerId="ADAL" clId="{B33639C9-278A-413F-A99A-ED3842735EBA}" dt="2023-02-11T17:22:56.435" v="380" actId="692"/>
          <ac:spMkLst>
            <pc:docMk/>
            <pc:sldMk cId="4077060840" sldId="287"/>
            <ac:spMk id="2" creationId="{00000000-0000-0000-0000-000000000000}"/>
          </ac:spMkLst>
        </pc:spChg>
        <pc:spChg chg="add mod ord">
          <ac:chgData name="Bob Brown" userId="de4355ee-7296-4195-ba97-c8dead83c87d" providerId="ADAL" clId="{B33639C9-278A-413F-A99A-ED3842735EBA}" dt="2023-02-11T17:22:41.563" v="379"/>
          <ac:spMkLst>
            <pc:docMk/>
            <pc:sldMk cId="4077060840" sldId="287"/>
            <ac:spMk id="3" creationId="{DE6716FA-B282-559F-D103-3F9757D5DE7D}"/>
          </ac:spMkLst>
        </pc:spChg>
        <pc:spChg chg="del mod ord">
          <ac:chgData name="Bob Brown" userId="de4355ee-7296-4195-ba97-c8dead83c87d" providerId="ADAL" clId="{B33639C9-278A-413F-A99A-ED3842735EBA}" dt="2023-02-11T17:23:40.457" v="386" actId="478"/>
          <ac:spMkLst>
            <pc:docMk/>
            <pc:sldMk cId="4077060840" sldId="287"/>
            <ac:spMk id="4" creationId="{00000000-0000-0000-0000-000000000000}"/>
          </ac:spMkLst>
        </pc:spChg>
        <pc:spChg chg="del mod">
          <ac:chgData name="Bob Brown" userId="de4355ee-7296-4195-ba97-c8dead83c87d" providerId="ADAL" clId="{B33639C9-278A-413F-A99A-ED3842735EBA}" dt="2023-02-11T17:22:39.053" v="378" actId="700"/>
          <ac:spMkLst>
            <pc:docMk/>
            <pc:sldMk cId="4077060840" sldId="287"/>
            <ac:spMk id="5" creationId="{00000000-0000-0000-0000-000000000000}"/>
          </ac:spMkLst>
        </pc:spChg>
        <pc:spChg chg="mod">
          <ac:chgData name="Bob Brown" userId="de4355ee-7296-4195-ba97-c8dead83c87d" providerId="ADAL" clId="{B33639C9-278A-413F-A99A-ED3842735EBA}" dt="2023-02-11T17:23:18.169" v="383" actId="1076"/>
          <ac:spMkLst>
            <pc:docMk/>
            <pc:sldMk cId="4077060840" sldId="287"/>
            <ac:spMk id="7" creationId="{00000000-0000-0000-0000-000000000000}"/>
          </ac:spMkLst>
        </pc:spChg>
        <pc:spChg chg="mod">
          <ac:chgData name="Bob Brown" userId="de4355ee-7296-4195-ba97-c8dead83c87d" providerId="ADAL" clId="{B33639C9-278A-413F-A99A-ED3842735EBA}" dt="2023-02-11T17:23:22.265" v="384" actId="1076"/>
          <ac:spMkLst>
            <pc:docMk/>
            <pc:sldMk cId="4077060840" sldId="287"/>
            <ac:spMk id="8" creationId="{00000000-0000-0000-0000-000000000000}"/>
          </ac:spMkLst>
        </pc:spChg>
        <pc:spChg chg="mod">
          <ac:chgData name="Bob Brown" userId="de4355ee-7296-4195-ba97-c8dead83c87d" providerId="ADAL" clId="{B33639C9-278A-413F-A99A-ED3842735EBA}" dt="2023-02-11T17:23:33.109" v="385" actId="255"/>
          <ac:spMkLst>
            <pc:docMk/>
            <pc:sldMk cId="4077060840" sldId="287"/>
            <ac:spMk id="11" creationId="{00000000-0000-0000-0000-000000000000}"/>
          </ac:spMkLst>
        </pc:spChg>
        <pc:spChg chg="mod">
          <ac:chgData name="Bob Brown" userId="de4355ee-7296-4195-ba97-c8dead83c87d" providerId="ADAL" clId="{B33639C9-278A-413F-A99A-ED3842735EBA}" dt="2023-02-11T17:22:56.435" v="380" actId="692"/>
          <ac:spMkLst>
            <pc:docMk/>
            <pc:sldMk cId="4077060840" sldId="287"/>
            <ac:spMk id="12" creationId="{00000000-0000-0000-0000-000000000000}"/>
          </ac:spMkLst>
        </pc:spChg>
        <pc:picChg chg="mod">
          <ac:chgData name="Bob Brown" userId="de4355ee-7296-4195-ba97-c8dead83c87d" providerId="ADAL" clId="{B33639C9-278A-413F-A99A-ED3842735EBA}" dt="2023-02-26T20:29:10.610" v="11026" actId="962"/>
          <ac:picMkLst>
            <pc:docMk/>
            <pc:sldMk cId="4077060840" sldId="287"/>
            <ac:picMk id="32770" creationId="{00000000-0000-0000-0000-000000000000}"/>
          </ac:picMkLst>
        </pc:picChg>
      </pc:sldChg>
      <pc:sldChg chg="addSp delSp modSp mod chgLayout">
        <pc:chgData name="Bob Brown" userId="de4355ee-7296-4195-ba97-c8dead83c87d" providerId="ADAL" clId="{B33639C9-278A-413F-A99A-ED3842735EBA}" dt="2023-02-11T17:24:09.113" v="390" actId="478"/>
        <pc:sldMkLst>
          <pc:docMk/>
          <pc:sldMk cId="594699265" sldId="288"/>
        </pc:sldMkLst>
        <pc:spChg chg="del mod">
          <ac:chgData name="Bob Brown" userId="de4355ee-7296-4195-ba97-c8dead83c87d" providerId="ADAL" clId="{B33639C9-278A-413F-A99A-ED3842735EBA}" dt="2023-02-11T17:23:57.424" v="388" actId="700"/>
          <ac:spMkLst>
            <pc:docMk/>
            <pc:sldMk cId="594699265" sldId="288"/>
            <ac:spMk id="2" creationId="{00000000-0000-0000-0000-000000000000}"/>
          </ac:spMkLst>
        </pc:spChg>
        <pc:spChg chg="del mod ord">
          <ac:chgData name="Bob Brown" userId="de4355ee-7296-4195-ba97-c8dead83c87d" providerId="ADAL" clId="{B33639C9-278A-413F-A99A-ED3842735EBA}" dt="2023-02-11T17:24:09.113" v="390" actId="478"/>
          <ac:spMkLst>
            <pc:docMk/>
            <pc:sldMk cId="594699265" sldId="288"/>
            <ac:spMk id="3" creationId="{00000000-0000-0000-0000-000000000000}"/>
          </ac:spMkLst>
        </pc:spChg>
        <pc:spChg chg="add mod ord">
          <ac:chgData name="Bob Brown" userId="de4355ee-7296-4195-ba97-c8dead83c87d" providerId="ADAL" clId="{B33639C9-278A-413F-A99A-ED3842735EBA}" dt="2023-02-11T17:24:01.892" v="389"/>
          <ac:spMkLst>
            <pc:docMk/>
            <pc:sldMk cId="594699265" sldId="288"/>
            <ac:spMk id="5" creationId="{D0BBF80A-BBD3-132E-79ED-324479E3CE78}"/>
          </ac:spMkLst>
        </pc:spChg>
      </pc:sldChg>
      <pc:sldChg chg="addSp delSp modSp mod chgLayout">
        <pc:chgData name="Bob Brown" userId="de4355ee-7296-4195-ba97-c8dead83c87d" providerId="ADAL" clId="{B33639C9-278A-413F-A99A-ED3842735EBA}" dt="2023-02-26T20:28:09.716" v="10776" actId="962"/>
        <pc:sldMkLst>
          <pc:docMk/>
          <pc:sldMk cId="3847968463" sldId="289"/>
        </pc:sldMkLst>
        <pc:spChg chg="del mod">
          <ac:chgData name="Bob Brown" userId="de4355ee-7296-4195-ba97-c8dead83c87d" providerId="ADAL" clId="{B33639C9-278A-413F-A99A-ED3842735EBA}" dt="2023-02-11T17:24:28.667" v="392" actId="700"/>
          <ac:spMkLst>
            <pc:docMk/>
            <pc:sldMk cId="3847968463" sldId="289"/>
            <ac:spMk id="2" creationId="{00000000-0000-0000-0000-000000000000}"/>
          </ac:spMkLst>
        </pc:spChg>
        <pc:spChg chg="del mod ord">
          <ac:chgData name="Bob Brown" userId="de4355ee-7296-4195-ba97-c8dead83c87d" providerId="ADAL" clId="{B33639C9-278A-413F-A99A-ED3842735EBA}" dt="2023-02-11T17:51:37.338" v="399" actId="478"/>
          <ac:spMkLst>
            <pc:docMk/>
            <pc:sldMk cId="3847968463" sldId="289"/>
            <ac:spMk id="3" creationId="{00000000-0000-0000-0000-000000000000}"/>
          </ac:spMkLst>
        </pc:spChg>
        <pc:spChg chg="del">
          <ac:chgData name="Bob Brown" userId="de4355ee-7296-4195-ba97-c8dead83c87d" providerId="ADAL" clId="{B33639C9-278A-413F-A99A-ED3842735EBA}" dt="2023-02-11T17:51:29.050" v="397" actId="478"/>
          <ac:spMkLst>
            <pc:docMk/>
            <pc:sldMk cId="3847968463" sldId="289"/>
            <ac:spMk id="4" creationId="{00000000-0000-0000-0000-000000000000}"/>
          </ac:spMkLst>
        </pc:spChg>
        <pc:spChg chg="add mod ord">
          <ac:chgData name="Bob Brown" userId="de4355ee-7296-4195-ba97-c8dead83c87d" providerId="ADAL" clId="{B33639C9-278A-413F-A99A-ED3842735EBA}" dt="2023-02-11T17:24:32.500" v="393"/>
          <ac:spMkLst>
            <pc:docMk/>
            <pc:sldMk cId="3847968463" sldId="289"/>
            <ac:spMk id="5" creationId="{36CEA8AC-B2AD-1DAE-C3C0-895F43D92F91}"/>
          </ac:spMkLst>
        </pc:spChg>
        <pc:picChg chg="add mod">
          <ac:chgData name="Bob Brown" userId="de4355ee-7296-4195-ba97-c8dead83c87d" providerId="ADAL" clId="{B33639C9-278A-413F-A99A-ED3842735EBA}" dt="2023-02-26T20:28:09.716" v="10776" actId="962"/>
          <ac:picMkLst>
            <pc:docMk/>
            <pc:sldMk cId="3847968463" sldId="289"/>
            <ac:picMk id="9" creationId="{2F4B65B4-F0E2-9193-EEC8-A48A0A0F282D}"/>
          </ac:picMkLst>
        </pc:picChg>
        <pc:picChg chg="del">
          <ac:chgData name="Bob Brown" userId="de4355ee-7296-4195-ba97-c8dead83c87d" providerId="ADAL" clId="{B33639C9-278A-413F-A99A-ED3842735EBA}" dt="2023-02-11T17:51:25.258" v="396" actId="478"/>
          <ac:picMkLst>
            <pc:docMk/>
            <pc:sldMk cId="3847968463" sldId="289"/>
            <ac:picMk id="25602" creationId="{00000000-0000-0000-0000-000000000000}"/>
          </ac:picMkLst>
        </pc:picChg>
        <pc:picChg chg="del">
          <ac:chgData name="Bob Brown" userId="de4355ee-7296-4195-ba97-c8dead83c87d" providerId="ADAL" clId="{B33639C9-278A-413F-A99A-ED3842735EBA}" dt="2023-02-11T17:51:21.867" v="395" actId="478"/>
          <ac:picMkLst>
            <pc:docMk/>
            <pc:sldMk cId="3847968463" sldId="289"/>
            <ac:picMk id="25603" creationId="{00000000-0000-0000-0000-000000000000}"/>
          </ac:picMkLst>
        </pc:picChg>
        <pc:cxnChg chg="del">
          <ac:chgData name="Bob Brown" userId="de4355ee-7296-4195-ba97-c8dead83c87d" providerId="ADAL" clId="{B33639C9-278A-413F-A99A-ED3842735EBA}" dt="2023-02-11T17:51:32.522" v="398" actId="478"/>
          <ac:cxnSpMkLst>
            <pc:docMk/>
            <pc:sldMk cId="3847968463" sldId="289"/>
            <ac:cxnSpMk id="6" creationId="{00000000-0000-0000-0000-000000000000}"/>
          </ac:cxnSpMkLst>
        </pc:cxnChg>
        <pc:cxnChg chg="del">
          <ac:chgData name="Bob Brown" userId="de4355ee-7296-4195-ba97-c8dead83c87d" providerId="ADAL" clId="{B33639C9-278A-413F-A99A-ED3842735EBA}" dt="2023-02-11T17:51:17.794" v="394" actId="478"/>
          <ac:cxnSpMkLst>
            <pc:docMk/>
            <pc:sldMk cId="3847968463" sldId="289"/>
            <ac:cxnSpMk id="8" creationId="{00000000-0000-0000-0000-000000000000}"/>
          </ac:cxnSpMkLst>
        </pc:cxnChg>
      </pc:sldChg>
      <pc:sldChg chg="addSp delSp modSp mod modClrScheme modAnim chgLayout">
        <pc:chgData name="Bob Brown" userId="de4355ee-7296-4195-ba97-c8dead83c87d" providerId="ADAL" clId="{B33639C9-278A-413F-A99A-ED3842735EBA}" dt="2023-02-26T20:27:06.697" v="10536" actId="962"/>
        <pc:sldMkLst>
          <pc:docMk/>
          <pc:sldMk cId="533296918" sldId="290"/>
        </pc:sldMkLst>
        <pc:spChg chg="del mod ord">
          <ac:chgData name="Bob Brown" userId="de4355ee-7296-4195-ba97-c8dead83c87d" providerId="ADAL" clId="{B33639C9-278A-413F-A99A-ED3842735EBA}" dt="2023-02-11T17:52:41.369" v="409" actId="700"/>
          <ac:spMkLst>
            <pc:docMk/>
            <pc:sldMk cId="533296918" sldId="290"/>
            <ac:spMk id="2" creationId="{00000000-0000-0000-0000-000000000000}"/>
          </ac:spMkLst>
        </pc:spChg>
        <pc:spChg chg="del mod">
          <ac:chgData name="Bob Brown" userId="de4355ee-7296-4195-ba97-c8dead83c87d" providerId="ADAL" clId="{B33639C9-278A-413F-A99A-ED3842735EBA}" dt="2023-02-11T17:52:29.633" v="407" actId="478"/>
          <ac:spMkLst>
            <pc:docMk/>
            <pc:sldMk cId="533296918" sldId="290"/>
            <ac:spMk id="3" creationId="{00000000-0000-0000-0000-000000000000}"/>
          </ac:spMkLst>
        </pc:spChg>
        <pc:spChg chg="mod ord">
          <ac:chgData name="Bob Brown" userId="de4355ee-7296-4195-ba97-c8dead83c87d" providerId="ADAL" clId="{B33639C9-278A-413F-A99A-ED3842735EBA}" dt="2023-02-11T17:53:01.929" v="412" actId="14100"/>
          <ac:spMkLst>
            <pc:docMk/>
            <pc:sldMk cId="533296918" sldId="290"/>
            <ac:spMk id="4" creationId="{00000000-0000-0000-0000-000000000000}"/>
          </ac:spMkLst>
        </pc:spChg>
        <pc:spChg chg="add mod ord">
          <ac:chgData name="Bob Brown" userId="de4355ee-7296-4195-ba97-c8dead83c87d" providerId="ADAL" clId="{B33639C9-278A-413F-A99A-ED3842735EBA}" dt="2023-02-11T17:52:47.605" v="410"/>
          <ac:spMkLst>
            <pc:docMk/>
            <pc:sldMk cId="533296918" sldId="290"/>
            <ac:spMk id="5" creationId="{6BB2CB7B-77E2-D686-CD16-42562093CE5C}"/>
          </ac:spMkLst>
        </pc:spChg>
        <pc:spChg chg="add del mod ord">
          <ac:chgData name="Bob Brown" userId="de4355ee-7296-4195-ba97-c8dead83c87d" providerId="ADAL" clId="{B33639C9-278A-413F-A99A-ED3842735EBA}" dt="2023-02-11T17:52:55.786" v="411" actId="478"/>
          <ac:spMkLst>
            <pc:docMk/>
            <pc:sldMk cId="533296918" sldId="290"/>
            <ac:spMk id="6" creationId="{61D15904-7918-0214-329B-20DC0788461D}"/>
          </ac:spMkLst>
        </pc:spChg>
        <pc:picChg chg="mod">
          <ac:chgData name="Bob Brown" userId="de4355ee-7296-4195-ba97-c8dead83c87d" providerId="ADAL" clId="{B33639C9-278A-413F-A99A-ED3842735EBA}" dt="2023-02-26T20:27:06.697" v="10536" actId="962"/>
          <ac:picMkLst>
            <pc:docMk/>
            <pc:sldMk cId="533296918" sldId="290"/>
            <ac:picMk id="33794" creationId="{00000000-0000-0000-0000-000000000000}"/>
          </ac:picMkLst>
        </pc:picChg>
      </pc:sldChg>
      <pc:sldChg chg="addSp delSp modSp mod modAnim chgLayout">
        <pc:chgData name="Bob Brown" userId="de4355ee-7296-4195-ba97-c8dead83c87d" providerId="ADAL" clId="{B33639C9-278A-413F-A99A-ED3842735EBA}" dt="2023-02-28T13:38:23.972" v="11998" actId="20577"/>
        <pc:sldMkLst>
          <pc:docMk/>
          <pc:sldMk cId="1008626558" sldId="291"/>
        </pc:sldMkLst>
        <pc:spChg chg="del mod">
          <ac:chgData name="Bob Brown" userId="de4355ee-7296-4195-ba97-c8dead83c87d" providerId="ADAL" clId="{B33639C9-278A-413F-A99A-ED3842735EBA}" dt="2023-02-11T17:53:18.105" v="414" actId="700"/>
          <ac:spMkLst>
            <pc:docMk/>
            <pc:sldMk cId="1008626558" sldId="291"/>
            <ac:spMk id="2" creationId="{00000000-0000-0000-0000-000000000000}"/>
          </ac:spMkLst>
        </pc:spChg>
        <pc:spChg chg="mod ord">
          <ac:chgData name="Bob Brown" userId="de4355ee-7296-4195-ba97-c8dead83c87d" providerId="ADAL" clId="{B33639C9-278A-413F-A99A-ED3842735EBA}" dt="2023-02-28T13:38:23.972" v="11998" actId="20577"/>
          <ac:spMkLst>
            <pc:docMk/>
            <pc:sldMk cId="1008626558" sldId="291"/>
            <ac:spMk id="3" creationId="{00000000-0000-0000-0000-000000000000}"/>
          </ac:spMkLst>
        </pc:spChg>
        <pc:spChg chg="del mod ord">
          <ac:chgData name="Bob Brown" userId="de4355ee-7296-4195-ba97-c8dead83c87d" providerId="ADAL" clId="{B33639C9-278A-413F-A99A-ED3842735EBA}" dt="2023-02-11T17:54:58.296" v="420" actId="478"/>
          <ac:spMkLst>
            <pc:docMk/>
            <pc:sldMk cId="1008626558" sldId="291"/>
            <ac:spMk id="4" creationId="{00000000-0000-0000-0000-000000000000}"/>
          </ac:spMkLst>
        </pc:spChg>
        <pc:spChg chg="add mod ord">
          <ac:chgData name="Bob Brown" userId="de4355ee-7296-4195-ba97-c8dead83c87d" providerId="ADAL" clId="{B33639C9-278A-413F-A99A-ED3842735EBA}" dt="2023-02-11T17:53:21.982" v="415"/>
          <ac:spMkLst>
            <pc:docMk/>
            <pc:sldMk cId="1008626558" sldId="291"/>
            <ac:spMk id="5" creationId="{8084D58D-BB1A-733D-1913-0BE904C57EB5}"/>
          </ac:spMkLst>
        </pc:spChg>
      </pc:sldChg>
      <pc:sldChg chg="delSp modSp mod">
        <pc:chgData name="Bob Brown" userId="de4355ee-7296-4195-ba97-c8dead83c87d" providerId="ADAL" clId="{B33639C9-278A-413F-A99A-ED3842735EBA}" dt="2023-02-11T17:55:08.209" v="421" actId="21"/>
        <pc:sldMkLst>
          <pc:docMk/>
          <pc:sldMk cId="1360847465" sldId="292"/>
        </pc:sldMkLst>
        <pc:spChg chg="del mod">
          <ac:chgData name="Bob Brown" userId="de4355ee-7296-4195-ba97-c8dead83c87d" providerId="ADAL" clId="{B33639C9-278A-413F-A99A-ED3842735EBA}" dt="2023-02-11T17:55:08.209" v="421" actId="21"/>
          <ac:spMkLst>
            <pc:docMk/>
            <pc:sldMk cId="1360847465" sldId="292"/>
            <ac:spMk id="4" creationId="{00000000-0000-0000-0000-000000000000}"/>
          </ac:spMkLst>
        </pc:spChg>
        <pc:spChg chg="mod">
          <ac:chgData name="Bob Brown" userId="de4355ee-7296-4195-ba97-c8dead83c87d" providerId="ADAL" clId="{B33639C9-278A-413F-A99A-ED3842735EBA}" dt="2023-02-11T16:40:43.740" v="66"/>
          <ac:spMkLst>
            <pc:docMk/>
            <pc:sldMk cId="1360847465" sldId="292"/>
            <ac:spMk id="64514" creationId="{00000000-0000-0000-0000-000000000000}"/>
          </ac:spMkLst>
        </pc:spChg>
        <pc:spChg chg="mod">
          <ac:chgData name="Bob Brown" userId="de4355ee-7296-4195-ba97-c8dead83c87d" providerId="ADAL" clId="{B33639C9-278A-413F-A99A-ED3842735EBA}" dt="2023-02-11T16:40:43.740" v="66"/>
          <ac:spMkLst>
            <pc:docMk/>
            <pc:sldMk cId="1360847465" sldId="292"/>
            <ac:spMk id="64515" creationId="{00000000-0000-0000-0000-000000000000}"/>
          </ac:spMkLst>
        </pc:spChg>
      </pc:sldChg>
      <pc:sldChg chg="delSp modSp mod">
        <pc:chgData name="Bob Brown" userId="de4355ee-7296-4195-ba97-c8dead83c87d" providerId="ADAL" clId="{B33639C9-278A-413F-A99A-ED3842735EBA}" dt="2023-02-26T20:25:14.221" v="10054" actId="962"/>
        <pc:sldMkLst>
          <pc:docMk/>
          <pc:sldMk cId="2499277824" sldId="293"/>
        </pc:sldMkLst>
        <pc:spChg chg="del mod">
          <ac:chgData name="Bob Brown" userId="de4355ee-7296-4195-ba97-c8dead83c87d" providerId="ADAL" clId="{B33639C9-278A-413F-A99A-ED3842735EBA}" dt="2023-02-11T17:55:16.315" v="422" actId="21"/>
          <ac:spMkLst>
            <pc:docMk/>
            <pc:sldMk cId="2499277824" sldId="293"/>
            <ac:spMk id="5" creationId="{00000000-0000-0000-0000-000000000000}"/>
          </ac:spMkLst>
        </pc:spChg>
        <pc:spChg chg="mod">
          <ac:chgData name="Bob Brown" userId="de4355ee-7296-4195-ba97-c8dead83c87d" providerId="ADAL" clId="{B33639C9-278A-413F-A99A-ED3842735EBA}" dt="2023-02-11T16:40:43.740" v="66"/>
          <ac:spMkLst>
            <pc:docMk/>
            <pc:sldMk cId="2499277824" sldId="293"/>
            <ac:spMk id="65538" creationId="{00000000-0000-0000-0000-000000000000}"/>
          </ac:spMkLst>
        </pc:spChg>
        <pc:picChg chg="mod">
          <ac:chgData name="Bob Brown" userId="de4355ee-7296-4195-ba97-c8dead83c87d" providerId="ADAL" clId="{B33639C9-278A-413F-A99A-ED3842735EBA}" dt="2023-02-26T20:25:14.221" v="10054" actId="962"/>
          <ac:picMkLst>
            <pc:docMk/>
            <pc:sldMk cId="2499277824" sldId="293"/>
            <ac:picMk id="65541" creationId="{00000000-0000-0000-0000-000000000000}"/>
          </ac:picMkLst>
        </pc:picChg>
      </pc:sldChg>
      <pc:sldChg chg="delSp modSp mod">
        <pc:chgData name="Bob Brown" userId="de4355ee-7296-4195-ba97-c8dead83c87d" providerId="ADAL" clId="{B33639C9-278A-413F-A99A-ED3842735EBA}" dt="2023-02-14T20:07:24.255" v="1488" actId="14100"/>
        <pc:sldMkLst>
          <pc:docMk/>
          <pc:sldMk cId="315136853" sldId="294"/>
        </pc:sldMkLst>
        <pc:spChg chg="del mod">
          <ac:chgData name="Bob Brown" userId="de4355ee-7296-4195-ba97-c8dead83c87d" providerId="ADAL" clId="{B33639C9-278A-413F-A99A-ED3842735EBA}" dt="2023-02-11T17:55:26.915" v="423" actId="21"/>
          <ac:spMkLst>
            <pc:docMk/>
            <pc:sldMk cId="315136853" sldId="294"/>
            <ac:spMk id="4" creationId="{00000000-0000-0000-0000-000000000000}"/>
          </ac:spMkLst>
        </pc:spChg>
        <pc:spChg chg="mod">
          <ac:chgData name="Bob Brown" userId="de4355ee-7296-4195-ba97-c8dead83c87d" providerId="ADAL" clId="{B33639C9-278A-413F-A99A-ED3842735EBA}" dt="2023-02-11T16:40:43.740" v="66"/>
          <ac:spMkLst>
            <pc:docMk/>
            <pc:sldMk cId="315136853" sldId="294"/>
            <ac:spMk id="66562" creationId="{00000000-0000-0000-0000-000000000000}"/>
          </ac:spMkLst>
        </pc:spChg>
        <pc:spChg chg="mod">
          <ac:chgData name="Bob Brown" userId="de4355ee-7296-4195-ba97-c8dead83c87d" providerId="ADAL" clId="{B33639C9-278A-413F-A99A-ED3842735EBA}" dt="2023-02-14T20:07:24.255" v="1488" actId="14100"/>
          <ac:spMkLst>
            <pc:docMk/>
            <pc:sldMk cId="315136853" sldId="294"/>
            <ac:spMk id="66563" creationId="{00000000-0000-0000-0000-000000000000}"/>
          </ac:spMkLst>
        </pc:spChg>
      </pc:sldChg>
      <pc:sldChg chg="delSp modSp add del mod modTransition">
        <pc:chgData name="Bob Brown" userId="de4355ee-7296-4195-ba97-c8dead83c87d" providerId="ADAL" clId="{B33639C9-278A-413F-A99A-ED3842735EBA}" dt="2023-02-11T18:51:34.902" v="523" actId="47"/>
        <pc:sldMkLst>
          <pc:docMk/>
          <pc:sldMk cId="3837998753" sldId="295"/>
        </pc:sldMkLst>
        <pc:spChg chg="mod">
          <ac:chgData name="Bob Brown" userId="de4355ee-7296-4195-ba97-c8dead83c87d" providerId="ADAL" clId="{B33639C9-278A-413F-A99A-ED3842735EBA}" dt="2023-02-11T16:34:31.778" v="41" actId="122"/>
          <ac:spMkLst>
            <pc:docMk/>
            <pc:sldMk cId="3837998753" sldId="295"/>
            <ac:spMk id="2" creationId="{00000000-0000-0000-0000-000000000000}"/>
          </ac:spMkLst>
        </pc:spChg>
        <pc:spChg chg="mod">
          <ac:chgData name="Bob Brown" userId="de4355ee-7296-4195-ba97-c8dead83c87d" providerId="ADAL" clId="{B33639C9-278A-413F-A99A-ED3842735EBA}" dt="2023-02-11T16:34:55.180" v="44" actId="255"/>
          <ac:spMkLst>
            <pc:docMk/>
            <pc:sldMk cId="3837998753" sldId="295"/>
            <ac:spMk id="3" creationId="{00000000-0000-0000-0000-000000000000}"/>
          </ac:spMkLst>
        </pc:spChg>
        <pc:spChg chg="del mod">
          <ac:chgData name="Bob Brown" userId="de4355ee-7296-4195-ba97-c8dead83c87d" providerId="ADAL" clId="{B33639C9-278A-413F-A99A-ED3842735EBA}" dt="2023-02-11T18:04:23.519" v="514" actId="21"/>
          <ac:spMkLst>
            <pc:docMk/>
            <pc:sldMk cId="3837998753" sldId="295"/>
            <ac:spMk id="4" creationId="{00000000-0000-0000-0000-000000000000}"/>
          </ac:spMkLst>
        </pc:spChg>
        <pc:grpChg chg="mod">
          <ac:chgData name="Bob Brown" userId="de4355ee-7296-4195-ba97-c8dead83c87d" providerId="ADAL" clId="{B33639C9-278A-413F-A99A-ED3842735EBA}" dt="2023-02-11T16:35:01.043" v="45" actId="1076"/>
          <ac:grpSpMkLst>
            <pc:docMk/>
            <pc:sldMk cId="3837998753" sldId="295"/>
            <ac:grpSpMk id="19" creationId="{00000000-0000-0000-0000-000000000000}"/>
          </ac:grpSpMkLst>
        </pc:grpChg>
      </pc:sldChg>
      <pc:sldChg chg="delSp modSp add mod modTransition modAnim">
        <pc:chgData name="Bob Brown" userId="de4355ee-7296-4195-ba97-c8dead83c87d" providerId="ADAL" clId="{B33639C9-278A-413F-A99A-ED3842735EBA}" dt="2023-02-27T18:39:09.169" v="11590" actId="14100"/>
        <pc:sldMkLst>
          <pc:docMk/>
          <pc:sldMk cId="2202353906" sldId="296"/>
        </pc:sldMkLst>
        <pc:spChg chg="del mod">
          <ac:chgData name="Bob Brown" userId="de4355ee-7296-4195-ba97-c8dead83c87d" providerId="ADAL" clId="{B33639C9-278A-413F-A99A-ED3842735EBA}" dt="2023-02-11T18:04:17.778" v="513" actId="21"/>
          <ac:spMkLst>
            <pc:docMk/>
            <pc:sldMk cId="2202353906" sldId="296"/>
            <ac:spMk id="4" creationId="{00000000-0000-0000-0000-000000000000}"/>
          </ac:spMkLst>
        </pc:spChg>
        <pc:spChg chg="mod">
          <ac:chgData name="Bob Brown" userId="de4355ee-7296-4195-ba97-c8dead83c87d" providerId="ADAL" clId="{B33639C9-278A-413F-A99A-ED3842735EBA}" dt="2023-02-19T23:02:05.033" v="1550" actId="20577"/>
          <ac:spMkLst>
            <pc:docMk/>
            <pc:sldMk cId="2202353906" sldId="296"/>
            <ac:spMk id="7170" creationId="{00000000-0000-0000-0000-000000000000}"/>
          </ac:spMkLst>
        </pc:spChg>
        <pc:spChg chg="mod">
          <ac:chgData name="Bob Brown" userId="de4355ee-7296-4195-ba97-c8dead83c87d" providerId="ADAL" clId="{B33639C9-278A-413F-A99A-ED3842735EBA}" dt="2023-02-27T18:39:09.169" v="11590" actId="14100"/>
          <ac:spMkLst>
            <pc:docMk/>
            <pc:sldMk cId="2202353906" sldId="296"/>
            <ac:spMk id="7171" creationId="{00000000-0000-0000-0000-000000000000}"/>
          </ac:spMkLst>
        </pc:spChg>
      </pc:sldChg>
      <pc:sldChg chg="delSp modSp add mod modTransition modAnim">
        <pc:chgData name="Bob Brown" userId="de4355ee-7296-4195-ba97-c8dead83c87d" providerId="ADAL" clId="{B33639C9-278A-413F-A99A-ED3842735EBA}" dt="2023-02-11T19:43:17.790" v="742" actId="255"/>
        <pc:sldMkLst>
          <pc:docMk/>
          <pc:sldMk cId="579889214" sldId="297"/>
        </pc:sldMkLst>
        <pc:spChg chg="del mod">
          <ac:chgData name="Bob Brown" userId="de4355ee-7296-4195-ba97-c8dead83c87d" providerId="ADAL" clId="{B33639C9-278A-413F-A99A-ED3842735EBA}" dt="2023-02-11T18:04:12.104" v="512" actId="21"/>
          <ac:spMkLst>
            <pc:docMk/>
            <pc:sldMk cId="579889214" sldId="297"/>
            <ac:spMk id="4" creationId="{00000000-0000-0000-0000-000000000000}"/>
          </ac:spMkLst>
        </pc:spChg>
        <pc:spChg chg="mod">
          <ac:chgData name="Bob Brown" userId="de4355ee-7296-4195-ba97-c8dead83c87d" providerId="ADAL" clId="{B33639C9-278A-413F-A99A-ED3842735EBA}" dt="2023-02-11T16:40:43.740" v="66"/>
          <ac:spMkLst>
            <pc:docMk/>
            <pc:sldMk cId="579889214" sldId="297"/>
            <ac:spMk id="10242" creationId="{00000000-0000-0000-0000-000000000000}"/>
          </ac:spMkLst>
        </pc:spChg>
        <pc:spChg chg="mod">
          <ac:chgData name="Bob Brown" userId="de4355ee-7296-4195-ba97-c8dead83c87d" providerId="ADAL" clId="{B33639C9-278A-413F-A99A-ED3842735EBA}" dt="2023-02-11T19:43:17.790" v="742" actId="255"/>
          <ac:spMkLst>
            <pc:docMk/>
            <pc:sldMk cId="579889214" sldId="297"/>
            <ac:spMk id="10243" creationId="{00000000-0000-0000-0000-000000000000}"/>
          </ac:spMkLst>
        </pc:spChg>
      </pc:sldChg>
      <pc:sldChg chg="delSp modSp add mod modTransition modAnim">
        <pc:chgData name="Bob Brown" userId="de4355ee-7296-4195-ba97-c8dead83c87d" providerId="ADAL" clId="{B33639C9-278A-413F-A99A-ED3842735EBA}" dt="2023-02-11T18:52:59.157" v="533"/>
        <pc:sldMkLst>
          <pc:docMk/>
          <pc:sldMk cId="1099614273" sldId="298"/>
        </pc:sldMkLst>
        <pc:spChg chg="del mod">
          <ac:chgData name="Bob Brown" userId="de4355ee-7296-4195-ba97-c8dead83c87d" providerId="ADAL" clId="{B33639C9-278A-413F-A99A-ED3842735EBA}" dt="2023-02-11T18:03:38.418" v="508" actId="21"/>
          <ac:spMkLst>
            <pc:docMk/>
            <pc:sldMk cId="1099614273" sldId="298"/>
            <ac:spMk id="4" creationId="{00000000-0000-0000-0000-000000000000}"/>
          </ac:spMkLst>
        </pc:spChg>
        <pc:spChg chg="mod">
          <ac:chgData name="Bob Brown" userId="de4355ee-7296-4195-ba97-c8dead83c87d" providerId="ADAL" clId="{B33639C9-278A-413F-A99A-ED3842735EBA}" dt="2023-02-11T16:40:43.740" v="66"/>
          <ac:spMkLst>
            <pc:docMk/>
            <pc:sldMk cId="1099614273" sldId="298"/>
            <ac:spMk id="8194" creationId="{00000000-0000-0000-0000-000000000000}"/>
          </ac:spMkLst>
        </pc:spChg>
        <pc:spChg chg="mod">
          <ac:chgData name="Bob Brown" userId="de4355ee-7296-4195-ba97-c8dead83c87d" providerId="ADAL" clId="{B33639C9-278A-413F-A99A-ED3842735EBA}" dt="2023-02-11T18:04:04.774" v="511" actId="255"/>
          <ac:spMkLst>
            <pc:docMk/>
            <pc:sldMk cId="1099614273" sldId="298"/>
            <ac:spMk id="8195" creationId="{00000000-0000-0000-0000-000000000000}"/>
          </ac:spMkLst>
        </pc:spChg>
      </pc:sldChg>
      <pc:sldChg chg="addSp delSp modSp add mod modTransition modAnim chgLayout">
        <pc:chgData name="Bob Brown" userId="de4355ee-7296-4195-ba97-c8dead83c87d" providerId="ADAL" clId="{B33639C9-278A-413F-A99A-ED3842735EBA}" dt="2023-02-11T18:53:13.086" v="535"/>
        <pc:sldMkLst>
          <pc:docMk/>
          <pc:sldMk cId="964552250" sldId="299"/>
        </pc:sldMkLst>
        <pc:spChg chg="add mod ord">
          <ac:chgData name="Bob Brown" userId="de4355ee-7296-4195-ba97-c8dead83c87d" providerId="ADAL" clId="{B33639C9-278A-413F-A99A-ED3842735EBA}" dt="2023-02-11T16:41:47.544" v="94" actId="700"/>
          <ac:spMkLst>
            <pc:docMk/>
            <pc:sldMk cId="964552250" sldId="299"/>
            <ac:spMk id="3" creationId="{FC9961E6-9864-B157-392A-436BDF115B18}"/>
          </ac:spMkLst>
        </pc:spChg>
        <pc:spChg chg="del mod ord">
          <ac:chgData name="Bob Brown" userId="de4355ee-7296-4195-ba97-c8dead83c87d" providerId="ADAL" clId="{B33639C9-278A-413F-A99A-ED3842735EBA}" dt="2023-02-11T18:03:32.005" v="507" actId="21"/>
          <ac:spMkLst>
            <pc:docMk/>
            <pc:sldMk cId="964552250" sldId="299"/>
            <ac:spMk id="4" creationId="{00000000-0000-0000-0000-000000000000}"/>
          </ac:spMkLst>
        </pc:spChg>
        <pc:spChg chg="add del mod">
          <ac:chgData name="Bob Brown" userId="de4355ee-7296-4195-ba97-c8dead83c87d" providerId="ADAL" clId="{B33639C9-278A-413F-A99A-ED3842735EBA}" dt="2023-02-11T16:41:33.639" v="91" actId="478"/>
          <ac:spMkLst>
            <pc:docMk/>
            <pc:sldMk cId="964552250" sldId="299"/>
            <ac:spMk id="6" creationId="{128B7614-06EA-6DA9-AA78-6F41D0DF3845}"/>
          </ac:spMkLst>
        </pc:spChg>
        <pc:spChg chg="add mod ord">
          <ac:chgData name="Bob Brown" userId="de4355ee-7296-4195-ba97-c8dead83c87d" providerId="ADAL" clId="{B33639C9-278A-413F-A99A-ED3842735EBA}" dt="2023-02-11T16:41:52.927" v="95"/>
          <ac:spMkLst>
            <pc:docMk/>
            <pc:sldMk cId="964552250" sldId="299"/>
            <ac:spMk id="7" creationId="{274E5C7F-2AB8-1253-01F4-9C209130757F}"/>
          </ac:spMkLst>
        </pc:spChg>
        <pc:spChg chg="del mod">
          <ac:chgData name="Bob Brown" userId="de4355ee-7296-4195-ba97-c8dead83c87d" providerId="ADAL" clId="{B33639C9-278A-413F-A99A-ED3842735EBA}" dt="2023-02-11T16:40:54.810" v="67" actId="478"/>
          <ac:spMkLst>
            <pc:docMk/>
            <pc:sldMk cId="964552250" sldId="299"/>
            <ac:spMk id="9218" creationId="{00000000-0000-0000-0000-000000000000}"/>
          </ac:spMkLst>
        </pc:spChg>
        <pc:spChg chg="add del mod">
          <ac:chgData name="Bob Brown" userId="de4355ee-7296-4195-ba97-c8dead83c87d" providerId="ADAL" clId="{B33639C9-278A-413F-A99A-ED3842735EBA}" dt="2023-02-11T16:41:43.302" v="93" actId="478"/>
          <ac:spMkLst>
            <pc:docMk/>
            <pc:sldMk cId="964552250" sldId="299"/>
            <ac:spMk id="9219" creationId="{00000000-0000-0000-0000-000000000000}"/>
          </ac:spMkLst>
        </pc:spChg>
      </pc:sldChg>
      <pc:sldChg chg="addSp delSp modSp add mod ord modTransition chgLayout">
        <pc:chgData name="Bob Brown" userId="de4355ee-7296-4195-ba97-c8dead83c87d" providerId="ADAL" clId="{B33639C9-278A-413F-A99A-ED3842735EBA}" dt="2023-02-26T16:48:19.972" v="2630" actId="962"/>
        <pc:sldMkLst>
          <pc:docMk/>
          <pc:sldMk cId="1156651658" sldId="300"/>
        </pc:sldMkLst>
        <pc:spChg chg="add mod ord">
          <ac:chgData name="Bob Brown" userId="de4355ee-7296-4195-ba97-c8dead83c87d" providerId="ADAL" clId="{B33639C9-278A-413F-A99A-ED3842735EBA}" dt="2023-02-11T16:42:26.776" v="101" actId="20577"/>
          <ac:spMkLst>
            <pc:docMk/>
            <pc:sldMk cId="1156651658" sldId="300"/>
            <ac:spMk id="2" creationId="{3B3FB940-9D91-7146-A66C-F62E46E5D877}"/>
          </ac:spMkLst>
        </pc:spChg>
        <pc:spChg chg="del mod ord">
          <ac:chgData name="Bob Brown" userId="de4355ee-7296-4195-ba97-c8dead83c87d" providerId="ADAL" clId="{B33639C9-278A-413F-A99A-ED3842735EBA}" dt="2023-02-11T16:43:29.389" v="106" actId="478"/>
          <ac:spMkLst>
            <pc:docMk/>
            <pc:sldMk cId="1156651658" sldId="300"/>
            <ac:spMk id="4" creationId="{00000000-0000-0000-0000-000000000000}"/>
          </ac:spMkLst>
        </pc:spChg>
        <pc:spChg chg="mod topLvl">
          <ac:chgData name="Bob Brown" userId="de4355ee-7296-4195-ba97-c8dead83c87d" providerId="ADAL" clId="{B33639C9-278A-413F-A99A-ED3842735EBA}" dt="2023-02-11T23:05:25.313" v="927" actId="478"/>
          <ac:spMkLst>
            <pc:docMk/>
            <pc:sldMk cId="1156651658" sldId="300"/>
            <ac:spMk id="4" creationId="{A3C541C6-72E9-9C09-1055-03230934FF22}"/>
          </ac:spMkLst>
        </pc:spChg>
        <pc:spChg chg="del mod">
          <ac:chgData name="Bob Brown" userId="de4355ee-7296-4195-ba97-c8dead83c87d" providerId="ADAL" clId="{B33639C9-278A-413F-A99A-ED3842735EBA}" dt="2023-02-11T16:42:11.615" v="97" actId="478"/>
          <ac:spMkLst>
            <pc:docMk/>
            <pc:sldMk cId="1156651658" sldId="300"/>
            <ac:spMk id="5" creationId="{00000000-0000-0000-0000-000000000000}"/>
          </ac:spMkLst>
        </pc:spChg>
        <pc:spChg chg="mod topLvl">
          <ac:chgData name="Bob Brown" userId="de4355ee-7296-4195-ba97-c8dead83c87d" providerId="ADAL" clId="{B33639C9-278A-413F-A99A-ED3842735EBA}" dt="2023-02-11T23:05:25.313" v="927" actId="478"/>
          <ac:spMkLst>
            <pc:docMk/>
            <pc:sldMk cId="1156651658" sldId="300"/>
            <ac:spMk id="5" creationId="{833AEB23-5605-6D7B-B113-23B0DEB509C8}"/>
          </ac:spMkLst>
        </pc:spChg>
        <pc:spChg chg="del mod ord">
          <ac:chgData name="Bob Brown" userId="de4355ee-7296-4195-ba97-c8dead83c87d" providerId="ADAL" clId="{B33639C9-278A-413F-A99A-ED3842735EBA}" dt="2023-02-11T16:42:41.114" v="102" actId="478"/>
          <ac:spMkLst>
            <pc:docMk/>
            <pc:sldMk cId="1156651658" sldId="300"/>
            <ac:spMk id="6" creationId="{00000000-0000-0000-0000-000000000000}"/>
          </ac:spMkLst>
        </pc:spChg>
        <pc:spChg chg="mod topLvl">
          <ac:chgData name="Bob Brown" userId="de4355ee-7296-4195-ba97-c8dead83c87d" providerId="ADAL" clId="{B33639C9-278A-413F-A99A-ED3842735EBA}" dt="2023-02-11T23:05:25.313" v="927" actId="478"/>
          <ac:spMkLst>
            <pc:docMk/>
            <pc:sldMk cId="1156651658" sldId="300"/>
            <ac:spMk id="6" creationId="{154BF978-FD55-FC5C-3828-D8D7B6B979E2}"/>
          </ac:spMkLst>
        </pc:spChg>
        <pc:spChg chg="add mod">
          <ac:chgData name="Bob Brown" userId="de4355ee-7296-4195-ba97-c8dead83c87d" providerId="ADAL" clId="{B33639C9-278A-413F-A99A-ED3842735EBA}" dt="2023-02-11T21:49:56.688" v="886" actId="20577"/>
          <ac:spMkLst>
            <pc:docMk/>
            <pc:sldMk cId="1156651658" sldId="300"/>
            <ac:spMk id="7" creationId="{2F45F610-3884-BA5F-E34E-6743DBF5CDA2}"/>
          </ac:spMkLst>
        </pc:spChg>
        <pc:spChg chg="mod topLvl">
          <ac:chgData name="Bob Brown" userId="de4355ee-7296-4195-ba97-c8dead83c87d" providerId="ADAL" clId="{B33639C9-278A-413F-A99A-ED3842735EBA}" dt="2023-02-11T23:05:25.313" v="927" actId="478"/>
          <ac:spMkLst>
            <pc:docMk/>
            <pc:sldMk cId="1156651658" sldId="300"/>
            <ac:spMk id="8" creationId="{3D5B4C2F-BFE8-93AB-DA59-6825F859191F}"/>
          </ac:spMkLst>
        </pc:spChg>
        <pc:spChg chg="mod topLvl">
          <ac:chgData name="Bob Brown" userId="de4355ee-7296-4195-ba97-c8dead83c87d" providerId="ADAL" clId="{B33639C9-278A-413F-A99A-ED3842735EBA}" dt="2023-02-11T23:05:25.313" v="927" actId="478"/>
          <ac:spMkLst>
            <pc:docMk/>
            <pc:sldMk cId="1156651658" sldId="300"/>
            <ac:spMk id="9" creationId="{2E35BA39-B7E7-6394-6C20-F56B8B3496FC}"/>
          </ac:spMkLst>
        </pc:spChg>
        <pc:grpChg chg="add del mod">
          <ac:chgData name="Bob Brown" userId="de4355ee-7296-4195-ba97-c8dead83c87d" providerId="ADAL" clId="{B33639C9-278A-413F-A99A-ED3842735EBA}" dt="2023-02-11T21:48:37.383" v="870" actId="165"/>
          <ac:grpSpMkLst>
            <pc:docMk/>
            <pc:sldMk cId="1156651658" sldId="300"/>
            <ac:grpSpMk id="3" creationId="{2D62ED56-4304-08F7-65D6-322881E6E7CF}"/>
          </ac:grpSpMkLst>
        </pc:grpChg>
        <pc:grpChg chg="add del mod">
          <ac:chgData name="Bob Brown" userId="de4355ee-7296-4195-ba97-c8dead83c87d" providerId="ADAL" clId="{B33639C9-278A-413F-A99A-ED3842735EBA}" dt="2023-02-11T23:05:29.918" v="928" actId="478"/>
          <ac:grpSpMkLst>
            <pc:docMk/>
            <pc:sldMk cId="1156651658" sldId="300"/>
            <ac:grpSpMk id="10" creationId="{6441C3F0-1549-FCAB-2D0A-941E3291F4A8}"/>
          </ac:grpSpMkLst>
        </pc:grpChg>
        <pc:picChg chg="add mod">
          <ac:chgData name="Bob Brown" userId="de4355ee-7296-4195-ba97-c8dead83c87d" providerId="ADAL" clId="{B33639C9-278A-413F-A99A-ED3842735EBA}" dt="2023-02-26T16:48:19.972" v="2630" actId="962"/>
          <ac:picMkLst>
            <pc:docMk/>
            <pc:sldMk cId="1156651658" sldId="300"/>
            <ac:picMk id="11" creationId="{58CA92F7-FDF2-F419-4034-DEB155F29EE3}"/>
          </ac:picMkLst>
        </pc:picChg>
        <pc:picChg chg="del mod">
          <ac:chgData name="Bob Brown" userId="de4355ee-7296-4195-ba97-c8dead83c87d" providerId="ADAL" clId="{B33639C9-278A-413F-A99A-ED3842735EBA}" dt="2023-02-11T23:05:25.313" v="927" actId="478"/>
          <ac:picMkLst>
            <pc:docMk/>
            <pc:sldMk cId="1156651658" sldId="300"/>
            <ac:picMk id="25602" creationId="{00000000-0000-0000-0000-000000000000}"/>
          </ac:picMkLst>
        </pc:picChg>
      </pc:sldChg>
      <pc:sldChg chg="modSp add mod modAnim">
        <pc:chgData name="Bob Brown" userId="de4355ee-7296-4195-ba97-c8dead83c87d" providerId="ADAL" clId="{B33639C9-278A-413F-A99A-ED3842735EBA}" dt="2023-02-27T18:53:36.119" v="11903" actId="20577"/>
        <pc:sldMkLst>
          <pc:docMk/>
          <pc:sldMk cId="2844428132" sldId="301"/>
        </pc:sldMkLst>
        <pc:spChg chg="mod">
          <ac:chgData name="Bob Brown" userId="de4355ee-7296-4195-ba97-c8dead83c87d" providerId="ADAL" clId="{B33639C9-278A-413F-A99A-ED3842735EBA}" dt="2023-02-27T18:53:36.119" v="11903" actId="20577"/>
          <ac:spMkLst>
            <pc:docMk/>
            <pc:sldMk cId="2844428132" sldId="301"/>
            <ac:spMk id="3" creationId="{00000000-0000-0000-0000-000000000000}"/>
          </ac:spMkLst>
        </pc:spChg>
        <pc:spChg chg="mod">
          <ac:chgData name="Bob Brown" userId="de4355ee-7296-4195-ba97-c8dead83c87d" providerId="ADAL" clId="{B33639C9-278A-413F-A99A-ED3842735EBA}" dt="2023-02-11T17:58:44.143" v="463" actId="20577"/>
          <ac:spMkLst>
            <pc:docMk/>
            <pc:sldMk cId="2844428132" sldId="301"/>
            <ac:spMk id="5" creationId="{1FAA00C2-8B19-08B3-5F77-43EA35C59BF6}"/>
          </ac:spMkLst>
        </pc:spChg>
      </pc:sldChg>
      <pc:sldChg chg="modSp add mod">
        <pc:chgData name="Bob Brown" userId="de4355ee-7296-4195-ba97-c8dead83c87d" providerId="ADAL" clId="{B33639C9-278A-413F-A99A-ED3842735EBA}" dt="2023-02-26T16:47:13.264" v="2370" actId="962"/>
        <pc:sldMkLst>
          <pc:docMk/>
          <pc:sldMk cId="1882086877" sldId="302"/>
        </pc:sldMkLst>
        <pc:picChg chg="mod">
          <ac:chgData name="Bob Brown" userId="de4355ee-7296-4195-ba97-c8dead83c87d" providerId="ADAL" clId="{B33639C9-278A-413F-A99A-ED3842735EBA}" dt="2023-02-26T16:47:13.264" v="2370" actId="962"/>
          <ac:picMkLst>
            <pc:docMk/>
            <pc:sldMk cId="1882086877" sldId="302"/>
            <ac:picMk id="2" creationId="{B3B5DBBF-4C73-F2BE-EC04-6B5E4FAF0EE1}"/>
          </ac:picMkLst>
        </pc:picChg>
      </pc:sldChg>
      <pc:sldChg chg="add del">
        <pc:chgData name="Bob Brown" userId="de4355ee-7296-4195-ba97-c8dead83c87d" providerId="ADAL" clId="{B33639C9-278A-413F-A99A-ED3842735EBA}" dt="2023-02-11T18:50:57.672" v="520" actId="27028"/>
        <pc:sldMkLst>
          <pc:docMk/>
          <pc:sldMk cId="2839546650" sldId="302"/>
        </pc:sldMkLst>
      </pc:sldChg>
      <pc:sldChg chg="add del">
        <pc:chgData name="Bob Brown" userId="de4355ee-7296-4195-ba97-c8dead83c87d" providerId="ADAL" clId="{B33639C9-278A-413F-A99A-ED3842735EBA}" dt="2023-02-11T18:50:48.252" v="517" actId="47"/>
        <pc:sldMkLst>
          <pc:docMk/>
          <pc:sldMk cId="4254042526" sldId="302"/>
        </pc:sldMkLst>
      </pc:sldChg>
      <pc:sldChg chg="addSp delSp modSp add mod ord modClrScheme modAnim chgLayout">
        <pc:chgData name="Bob Brown" userId="de4355ee-7296-4195-ba97-c8dead83c87d" providerId="ADAL" clId="{B33639C9-278A-413F-A99A-ED3842735EBA}" dt="2023-02-26T17:24:34.671" v="5485" actId="962"/>
        <pc:sldMkLst>
          <pc:docMk/>
          <pc:sldMk cId="2527916324" sldId="303"/>
        </pc:sldMkLst>
        <pc:spChg chg="mod ord">
          <ac:chgData name="Bob Brown" userId="de4355ee-7296-4195-ba97-c8dead83c87d" providerId="ADAL" clId="{B33639C9-278A-413F-A99A-ED3842735EBA}" dt="2023-02-14T19:07:01.406" v="1133" actId="700"/>
          <ac:spMkLst>
            <pc:docMk/>
            <pc:sldMk cId="2527916324" sldId="303"/>
            <ac:spMk id="3" creationId="{08EBC2EE-0F5B-D96C-B569-C0F59EBDF950}"/>
          </ac:spMkLst>
        </pc:spChg>
        <pc:spChg chg="add del mod ord">
          <ac:chgData name="Bob Brown" userId="de4355ee-7296-4195-ba97-c8dead83c87d" providerId="ADAL" clId="{B33639C9-278A-413F-A99A-ED3842735EBA}" dt="2023-02-14T19:07:07.082" v="1134" actId="478"/>
          <ac:spMkLst>
            <pc:docMk/>
            <pc:sldMk cId="2527916324" sldId="303"/>
            <ac:spMk id="5" creationId="{8F4F4916-B764-7C97-A8E1-1C67E695D4DF}"/>
          </ac:spMkLst>
        </pc:spChg>
        <pc:spChg chg="del">
          <ac:chgData name="Bob Brown" userId="de4355ee-7296-4195-ba97-c8dead83c87d" providerId="ADAL" clId="{B33639C9-278A-413F-A99A-ED3842735EBA}" dt="2023-02-14T19:08:07.096" v="1146" actId="478"/>
          <ac:spMkLst>
            <pc:docMk/>
            <pc:sldMk cId="2527916324" sldId="303"/>
            <ac:spMk id="6" creationId="{00000000-0000-0000-0000-000000000000}"/>
          </ac:spMkLst>
        </pc:spChg>
        <pc:spChg chg="mod ord">
          <ac:chgData name="Bob Brown" userId="de4355ee-7296-4195-ba97-c8dead83c87d" providerId="ADAL" clId="{B33639C9-278A-413F-A99A-ED3842735EBA}" dt="2023-02-14T22:31:41.146" v="1513" actId="20577"/>
          <ac:spMkLst>
            <pc:docMk/>
            <pc:sldMk cId="2527916324" sldId="303"/>
            <ac:spMk id="7" creationId="{92DD8DC8-D5C4-474D-4B01-524C214253CE}"/>
          </ac:spMkLst>
        </pc:spChg>
        <pc:picChg chg="add mod">
          <ac:chgData name="Bob Brown" userId="de4355ee-7296-4195-ba97-c8dead83c87d" providerId="ADAL" clId="{B33639C9-278A-413F-A99A-ED3842735EBA}" dt="2023-02-26T17:24:34.671" v="5485" actId="962"/>
          <ac:picMkLst>
            <pc:docMk/>
            <pc:sldMk cId="2527916324" sldId="303"/>
            <ac:picMk id="4" creationId="{BFC19074-ACBE-CB67-D54B-EF11ED74557E}"/>
          </ac:picMkLst>
        </pc:picChg>
        <pc:picChg chg="del">
          <ac:chgData name="Bob Brown" userId="de4355ee-7296-4195-ba97-c8dead83c87d" providerId="ADAL" clId="{B33639C9-278A-413F-A99A-ED3842735EBA}" dt="2023-02-14T19:02:48.187" v="1068" actId="478"/>
          <ac:picMkLst>
            <pc:docMk/>
            <pc:sldMk cId="2527916324" sldId="303"/>
            <ac:picMk id="9" creationId="{00000000-0000-0000-0000-000000000000}"/>
          </ac:picMkLst>
        </pc:picChg>
      </pc:sldChg>
      <pc:sldChg chg="addSp delSp modSp add del mod">
        <pc:chgData name="Bob Brown" userId="de4355ee-7296-4195-ba97-c8dead83c87d" providerId="ADAL" clId="{B33639C9-278A-413F-A99A-ED3842735EBA}" dt="2023-02-11T21:38:04.217" v="769" actId="47"/>
        <pc:sldMkLst>
          <pc:docMk/>
          <pc:sldMk cId="3668636248" sldId="303"/>
        </pc:sldMkLst>
        <pc:spChg chg="del">
          <ac:chgData name="Bob Brown" userId="de4355ee-7296-4195-ba97-c8dead83c87d" providerId="ADAL" clId="{B33639C9-278A-413F-A99A-ED3842735EBA}" dt="2023-02-11T21:35:52.429" v="758" actId="478"/>
          <ac:spMkLst>
            <pc:docMk/>
            <pc:sldMk cId="3668636248" sldId="303"/>
            <ac:spMk id="2" creationId="{00000000-0000-0000-0000-000000000000}"/>
          </ac:spMkLst>
        </pc:spChg>
        <pc:graphicFrameChg chg="del mod">
          <ac:chgData name="Bob Brown" userId="de4355ee-7296-4195-ba97-c8dead83c87d" providerId="ADAL" clId="{B33639C9-278A-413F-A99A-ED3842735EBA}" dt="2023-02-11T21:37:03.120" v="763" actId="478"/>
          <ac:graphicFrameMkLst>
            <pc:docMk/>
            <pc:sldMk cId="3668636248" sldId="303"/>
            <ac:graphicFrameMk id="4" creationId="{FA21B980-9E78-0B31-7F11-DA10588CA6D0}"/>
          </ac:graphicFrameMkLst>
        </pc:graphicFrameChg>
        <pc:graphicFrameChg chg="mod">
          <ac:chgData name="Bob Brown" userId="de4355ee-7296-4195-ba97-c8dead83c87d" providerId="ADAL" clId="{B33639C9-278A-413F-A99A-ED3842735EBA}" dt="2023-02-11T21:37:21.682" v="765" actId="1076"/>
          <ac:graphicFrameMkLst>
            <pc:docMk/>
            <pc:sldMk cId="3668636248" sldId="303"/>
            <ac:graphicFrameMk id="5" creationId="{5336B579-2204-8FF5-02C0-F4C038DFDF91}"/>
          </ac:graphicFrameMkLst>
        </pc:graphicFrameChg>
        <pc:picChg chg="del">
          <ac:chgData name="Bob Brown" userId="de4355ee-7296-4195-ba97-c8dead83c87d" providerId="ADAL" clId="{B33639C9-278A-413F-A99A-ED3842735EBA}" dt="2023-02-11T21:35:48.426" v="757" actId="478"/>
          <ac:picMkLst>
            <pc:docMk/>
            <pc:sldMk cId="3668636248" sldId="303"/>
            <ac:picMk id="27650" creationId="{00000000-0000-0000-0000-000000000000}"/>
          </ac:picMkLst>
        </pc:picChg>
        <pc:picChg chg="add del mod">
          <ac:chgData name="Bob Brown" userId="de4355ee-7296-4195-ba97-c8dead83c87d" providerId="ADAL" clId="{B33639C9-278A-413F-A99A-ED3842735EBA}" dt="2023-02-11T21:35:44.554" v="756" actId="478"/>
          <ac:picMkLst>
            <pc:docMk/>
            <pc:sldMk cId="3668636248" sldId="303"/>
            <ac:picMk id="29698" creationId="{00000000-0000-0000-0000-000000000000}"/>
          </ac:picMkLst>
        </pc:picChg>
      </pc:sldChg>
      <pc:sldChg chg="addSp modSp new mod modAnim">
        <pc:chgData name="Bob Brown" userId="de4355ee-7296-4195-ba97-c8dead83c87d" providerId="ADAL" clId="{B33639C9-278A-413F-A99A-ED3842735EBA}" dt="2023-02-25T13:22:16.638" v="1762"/>
        <pc:sldMkLst>
          <pc:docMk/>
          <pc:sldMk cId="2749128683" sldId="304"/>
        </pc:sldMkLst>
        <pc:spChg chg="mod">
          <ac:chgData name="Bob Brown" userId="de4355ee-7296-4195-ba97-c8dead83c87d" providerId="ADAL" clId="{B33639C9-278A-413F-A99A-ED3842735EBA}" dt="2023-02-25T13:20:01.772" v="1631" actId="20577"/>
          <ac:spMkLst>
            <pc:docMk/>
            <pc:sldMk cId="2749128683" sldId="304"/>
            <ac:spMk id="2" creationId="{F4885204-143D-4B93-5FA5-88D244BA52F5}"/>
          </ac:spMkLst>
        </pc:spChg>
        <pc:spChg chg="mod">
          <ac:chgData name="Bob Brown" userId="de4355ee-7296-4195-ba97-c8dead83c87d" providerId="ADAL" clId="{B33639C9-278A-413F-A99A-ED3842735EBA}" dt="2023-02-25T13:21:57.077" v="1759" actId="20577"/>
          <ac:spMkLst>
            <pc:docMk/>
            <pc:sldMk cId="2749128683" sldId="304"/>
            <ac:spMk id="3" creationId="{2DB86D79-A240-FEF4-3D7C-73A98237E547}"/>
          </ac:spMkLst>
        </pc:spChg>
        <pc:spChg chg="add mod">
          <ac:chgData name="Bob Brown" userId="de4355ee-7296-4195-ba97-c8dead83c87d" providerId="ADAL" clId="{B33639C9-278A-413F-A99A-ED3842735EBA}" dt="2023-02-25T13:21:15.293" v="1666" actId="1076"/>
          <ac:spMkLst>
            <pc:docMk/>
            <pc:sldMk cId="2749128683" sldId="304"/>
            <ac:spMk id="4" creationId="{4955C957-F4BC-395F-C943-9E22081E072A}"/>
          </ac:spMkLst>
        </pc:spChg>
      </pc:sldChg>
      <pc:sldChg chg="add">
        <pc:chgData name="Bob Brown" userId="de4355ee-7296-4195-ba97-c8dead83c87d" providerId="ADAL" clId="{B33639C9-278A-413F-A99A-ED3842735EBA}" dt="2023-02-28T13:44:18.233" v="12000"/>
        <pc:sldMkLst>
          <pc:docMk/>
          <pc:sldMk cId="110667157" sldId="305"/>
        </pc:sldMkLst>
      </pc:sldChg>
      <pc:sldChg chg="add">
        <pc:chgData name="Bob Brown" userId="de4355ee-7296-4195-ba97-c8dead83c87d" providerId="ADAL" clId="{B33639C9-278A-413F-A99A-ED3842735EBA}" dt="2023-02-28T13:44:23.510" v="12002"/>
        <pc:sldMkLst>
          <pc:docMk/>
          <pc:sldMk cId="1174776813" sldId="306"/>
        </pc:sldMkLst>
      </pc:sldChg>
      <pc:sldChg chg="add">
        <pc:chgData name="Bob Brown" userId="de4355ee-7296-4195-ba97-c8dead83c87d" providerId="ADAL" clId="{B33639C9-278A-413F-A99A-ED3842735EBA}" dt="2023-02-28T13:44:26.964" v="12004"/>
        <pc:sldMkLst>
          <pc:docMk/>
          <pc:sldMk cId="945867970" sldId="307"/>
        </pc:sldMkLst>
      </pc:sldChg>
      <pc:sldChg chg="modSp add mod">
        <pc:chgData name="Bob Brown" userId="de4355ee-7296-4195-ba97-c8dead83c87d" providerId="ADAL" clId="{B33639C9-278A-413F-A99A-ED3842735EBA}" dt="2023-02-28T16:19:31.510" v="13117" actId="14100"/>
        <pc:sldMkLst>
          <pc:docMk/>
          <pc:sldMk cId="1752950489" sldId="308"/>
        </pc:sldMkLst>
        <pc:spChg chg="mod">
          <ac:chgData name="Bob Brown" userId="de4355ee-7296-4195-ba97-c8dead83c87d" providerId="ADAL" clId="{B33639C9-278A-413F-A99A-ED3842735EBA}" dt="2023-02-28T16:19:27.270" v="13116" actId="14100"/>
          <ac:spMkLst>
            <pc:docMk/>
            <pc:sldMk cId="1752950489" sldId="308"/>
            <ac:spMk id="3" creationId="{00000000-0000-0000-0000-000000000000}"/>
          </ac:spMkLst>
        </pc:spChg>
        <pc:spChg chg="mod">
          <ac:chgData name="Bob Brown" userId="de4355ee-7296-4195-ba97-c8dead83c87d" providerId="ADAL" clId="{B33639C9-278A-413F-A99A-ED3842735EBA}" dt="2023-02-28T16:19:31.510" v="13117" actId="14100"/>
          <ac:spMkLst>
            <pc:docMk/>
            <pc:sldMk cId="1752950489" sldId="308"/>
            <ac:spMk id="5" creationId="{00000000-0000-0000-0000-000000000000}"/>
          </ac:spMkLst>
        </pc:spChg>
      </pc:sldChg>
      <pc:sldChg chg="add">
        <pc:chgData name="Bob Brown" userId="de4355ee-7296-4195-ba97-c8dead83c87d" providerId="ADAL" clId="{B33639C9-278A-413F-A99A-ED3842735EBA}" dt="2023-02-28T13:44:34.215" v="12008"/>
        <pc:sldMkLst>
          <pc:docMk/>
          <pc:sldMk cId="3644125639" sldId="309"/>
        </pc:sldMkLst>
      </pc:sldChg>
      <pc:sldChg chg="add">
        <pc:chgData name="Bob Brown" userId="de4355ee-7296-4195-ba97-c8dead83c87d" providerId="ADAL" clId="{B33639C9-278A-413F-A99A-ED3842735EBA}" dt="2023-02-28T13:44:38.240" v="12010"/>
        <pc:sldMkLst>
          <pc:docMk/>
          <pc:sldMk cId="3082715004" sldId="310"/>
        </pc:sldMkLst>
      </pc:sldChg>
      <pc:sldChg chg="add">
        <pc:chgData name="Bob Brown" userId="de4355ee-7296-4195-ba97-c8dead83c87d" providerId="ADAL" clId="{B33639C9-278A-413F-A99A-ED3842735EBA}" dt="2023-02-28T13:44:41.420" v="12012"/>
        <pc:sldMkLst>
          <pc:docMk/>
          <pc:sldMk cId="4189534517" sldId="311"/>
        </pc:sldMkLst>
      </pc:sldChg>
      <pc:sldChg chg="modSp add mod">
        <pc:chgData name="Bob Brown" userId="de4355ee-7296-4195-ba97-c8dead83c87d" providerId="ADAL" clId="{B33639C9-278A-413F-A99A-ED3842735EBA}" dt="2023-02-28T13:44:49.599" v="12015" actId="6549"/>
        <pc:sldMkLst>
          <pc:docMk/>
          <pc:sldMk cId="682422584" sldId="312"/>
        </pc:sldMkLst>
        <pc:spChg chg="mod">
          <ac:chgData name="Bob Brown" userId="de4355ee-7296-4195-ba97-c8dead83c87d" providerId="ADAL" clId="{B33639C9-278A-413F-A99A-ED3842735EBA}" dt="2023-02-28T13:44:49.599" v="12015" actId="6549"/>
          <ac:spMkLst>
            <pc:docMk/>
            <pc:sldMk cId="682422584" sldId="312"/>
            <ac:spMk id="3" creationId="{00000000-0000-0000-0000-000000000000}"/>
          </ac:spMkLst>
        </pc:spChg>
      </pc:sldChg>
      <pc:sldChg chg="addSp modSp add mod">
        <pc:chgData name="Bob Brown" userId="de4355ee-7296-4195-ba97-c8dead83c87d" providerId="ADAL" clId="{B33639C9-278A-413F-A99A-ED3842735EBA}" dt="2023-02-28T16:16:23.437" v="13113" actId="962"/>
        <pc:sldMkLst>
          <pc:docMk/>
          <pc:sldMk cId="3113017421" sldId="313"/>
        </pc:sldMkLst>
        <pc:spChg chg="mod">
          <ac:chgData name="Bob Brown" userId="de4355ee-7296-4195-ba97-c8dead83c87d" providerId="ADAL" clId="{B33639C9-278A-413F-A99A-ED3842735EBA}" dt="2023-02-28T16:16:23.437" v="13113" actId="962"/>
          <ac:spMkLst>
            <pc:docMk/>
            <pc:sldMk cId="3113017421" sldId="313"/>
            <ac:spMk id="2" creationId="{00000000-0000-0000-0000-000000000000}"/>
          </ac:spMkLst>
        </pc:spChg>
        <pc:spChg chg="mod">
          <ac:chgData name="Bob Brown" userId="de4355ee-7296-4195-ba97-c8dead83c87d" providerId="ADAL" clId="{B33639C9-278A-413F-A99A-ED3842735EBA}" dt="2023-02-28T16:16:19.494" v="13112" actId="962"/>
          <ac:spMkLst>
            <pc:docMk/>
            <pc:sldMk cId="3113017421" sldId="313"/>
            <ac:spMk id="8" creationId="{00000000-0000-0000-0000-000000000000}"/>
          </ac:spMkLst>
        </pc:spChg>
        <pc:grpChg chg="add mod">
          <ac:chgData name="Bob Brown" userId="de4355ee-7296-4195-ba97-c8dead83c87d" providerId="ADAL" clId="{B33639C9-278A-413F-A99A-ED3842735EBA}" dt="2023-02-28T15:55:15.493" v="13104" actId="962"/>
          <ac:grpSpMkLst>
            <pc:docMk/>
            <pc:sldMk cId="3113017421" sldId="313"/>
            <ac:grpSpMk id="3" creationId="{5386A650-9B13-6CB1-F05B-7A3B0398D73E}"/>
          </ac:grpSpMkLst>
        </pc:grpChg>
        <pc:picChg chg="mod">
          <ac:chgData name="Bob Brown" userId="de4355ee-7296-4195-ba97-c8dead83c87d" providerId="ADAL" clId="{B33639C9-278A-413F-A99A-ED3842735EBA}" dt="2023-02-28T16:15:55.941" v="13108" actId="962"/>
          <ac:picMkLst>
            <pc:docMk/>
            <pc:sldMk cId="3113017421" sldId="313"/>
            <ac:picMk id="1026" creationId="{00000000-0000-0000-0000-000000000000}"/>
          </ac:picMkLst>
        </pc:picChg>
        <pc:picChg chg="mod">
          <ac:chgData name="Bob Brown" userId="de4355ee-7296-4195-ba97-c8dead83c87d" providerId="ADAL" clId="{B33639C9-278A-413F-A99A-ED3842735EBA}" dt="2023-02-28T16:15:59.780" v="13109" actId="962"/>
          <ac:picMkLst>
            <pc:docMk/>
            <pc:sldMk cId="3113017421" sldId="313"/>
            <ac:picMk id="1027" creationId="{00000000-0000-0000-0000-000000000000}"/>
          </ac:picMkLst>
        </pc:picChg>
        <pc:picChg chg="mod">
          <ac:chgData name="Bob Brown" userId="de4355ee-7296-4195-ba97-c8dead83c87d" providerId="ADAL" clId="{B33639C9-278A-413F-A99A-ED3842735EBA}" dt="2023-02-28T15:55:10.953" v="13102" actId="164"/>
          <ac:picMkLst>
            <pc:docMk/>
            <pc:sldMk cId="3113017421" sldId="313"/>
            <ac:picMk id="74756" creationId="{00000000-0000-0000-0000-000000000000}"/>
          </ac:picMkLst>
        </pc:picChg>
      </pc:sldChg>
      <pc:sldChg chg="addSp modSp add">
        <pc:chgData name="Bob Brown" userId="de4355ee-7296-4195-ba97-c8dead83c87d" providerId="ADAL" clId="{B33639C9-278A-413F-A99A-ED3842735EBA}" dt="2023-02-28T16:16:08.997" v="13111" actId="962"/>
        <pc:sldMkLst>
          <pc:docMk/>
          <pc:sldMk cId="2252652880" sldId="314"/>
        </pc:sldMkLst>
        <pc:grpChg chg="add mod">
          <ac:chgData name="Bob Brown" userId="de4355ee-7296-4195-ba97-c8dead83c87d" providerId="ADAL" clId="{B33639C9-278A-413F-A99A-ED3842735EBA}" dt="2023-02-28T16:16:06.428" v="13110" actId="962"/>
          <ac:grpSpMkLst>
            <pc:docMk/>
            <pc:sldMk cId="2252652880" sldId="314"/>
            <ac:grpSpMk id="4" creationId="{76EF4386-F7E8-F7D1-8B27-D84B30E357FA}"/>
          </ac:grpSpMkLst>
        </pc:grpChg>
        <pc:picChg chg="mod">
          <ac:chgData name="Bob Brown" userId="de4355ee-7296-4195-ba97-c8dead83c87d" providerId="ADAL" clId="{B33639C9-278A-413F-A99A-ED3842735EBA}" dt="2023-02-28T16:16:08.997" v="13111" actId="962"/>
          <ac:picMkLst>
            <pc:docMk/>
            <pc:sldMk cId="2252652880" sldId="314"/>
            <ac:picMk id="2052" creationId="{00000000-0000-0000-0000-000000000000}"/>
          </ac:picMkLst>
        </pc:picChg>
        <pc:picChg chg="mod">
          <ac:chgData name="Bob Brown" userId="de4355ee-7296-4195-ba97-c8dead83c87d" providerId="ADAL" clId="{B33639C9-278A-413F-A99A-ED3842735EBA}" dt="2023-02-28T15:55:41.801" v="13105" actId="164"/>
          <ac:picMkLst>
            <pc:docMk/>
            <pc:sldMk cId="2252652880" sldId="314"/>
            <ac:picMk id="2053" creationId="{00000000-0000-0000-0000-000000000000}"/>
          </ac:picMkLst>
        </pc:picChg>
        <pc:picChg chg="mod">
          <ac:chgData name="Bob Brown" userId="de4355ee-7296-4195-ba97-c8dead83c87d" providerId="ADAL" clId="{B33639C9-278A-413F-A99A-ED3842735EBA}" dt="2023-02-28T15:55:41.801" v="13105" actId="164"/>
          <ac:picMkLst>
            <pc:docMk/>
            <pc:sldMk cId="2252652880" sldId="314"/>
            <ac:picMk id="75778" creationId="{00000000-0000-0000-0000-000000000000}"/>
          </ac:picMkLst>
        </pc:picChg>
      </pc:sldChg>
      <pc:sldChg chg="modSp add">
        <pc:chgData name="Bob Brown" userId="de4355ee-7296-4195-ba97-c8dead83c87d" providerId="ADAL" clId="{B33639C9-278A-413F-A99A-ED3842735EBA}" dt="2023-02-28T14:38:40.842" v="12754" actId="962"/>
        <pc:sldMkLst>
          <pc:docMk/>
          <pc:sldMk cId="2443339177" sldId="315"/>
        </pc:sldMkLst>
        <pc:picChg chg="mod">
          <ac:chgData name="Bob Brown" userId="de4355ee-7296-4195-ba97-c8dead83c87d" providerId="ADAL" clId="{B33639C9-278A-413F-A99A-ED3842735EBA}" dt="2023-02-28T14:38:40.842" v="12754" actId="962"/>
          <ac:picMkLst>
            <pc:docMk/>
            <pc:sldMk cId="2443339177" sldId="315"/>
            <ac:picMk id="3074" creationId="{00000000-0000-0000-0000-000000000000}"/>
          </ac:picMkLst>
        </pc:picChg>
      </pc:sldChg>
      <pc:sldChg chg="modSp add">
        <pc:chgData name="Bob Brown" userId="de4355ee-7296-4195-ba97-c8dead83c87d" providerId="ADAL" clId="{B33639C9-278A-413F-A99A-ED3842735EBA}" dt="2023-02-28T15:28:07.821" v="13023" actId="962"/>
        <pc:sldMkLst>
          <pc:docMk/>
          <pc:sldMk cId="3580335608" sldId="316"/>
        </pc:sldMkLst>
        <pc:picChg chg="mod">
          <ac:chgData name="Bob Brown" userId="de4355ee-7296-4195-ba97-c8dead83c87d" providerId="ADAL" clId="{B33639C9-278A-413F-A99A-ED3842735EBA}" dt="2023-02-28T15:28:07.821" v="13023" actId="962"/>
          <ac:picMkLst>
            <pc:docMk/>
            <pc:sldMk cId="3580335608" sldId="316"/>
            <ac:picMk id="77826" creationId="{00000000-0000-0000-0000-000000000000}"/>
          </ac:picMkLst>
        </pc:picChg>
      </pc:sldChg>
      <pc:sldChg chg="modSp add">
        <pc:chgData name="Bob Brown" userId="de4355ee-7296-4195-ba97-c8dead83c87d" providerId="ADAL" clId="{B33639C9-278A-413F-A99A-ED3842735EBA}" dt="2023-02-28T15:28:32.412" v="13101" actId="962"/>
        <pc:sldMkLst>
          <pc:docMk/>
          <pc:sldMk cId="2981026452" sldId="317"/>
        </pc:sldMkLst>
        <pc:picChg chg="mod">
          <ac:chgData name="Bob Brown" userId="de4355ee-7296-4195-ba97-c8dead83c87d" providerId="ADAL" clId="{B33639C9-278A-413F-A99A-ED3842735EBA}" dt="2023-02-28T15:28:32.412" v="13101" actId="962"/>
          <ac:picMkLst>
            <pc:docMk/>
            <pc:sldMk cId="2981026452" sldId="317"/>
            <ac:picMk id="1026" creationId="{00000000-0000-0000-0000-000000000000}"/>
          </ac:picMkLst>
        </pc:picChg>
      </pc:sldChg>
      <pc:sldChg chg="modSp add">
        <pc:chgData name="Bob Brown" userId="de4355ee-7296-4195-ba97-c8dead83c87d" providerId="ADAL" clId="{B33639C9-278A-413F-A99A-ED3842735EBA}" dt="2023-02-28T14:03:42.969" v="12067" actId="20577"/>
        <pc:sldMkLst>
          <pc:docMk/>
          <pc:sldMk cId="1703411372" sldId="318"/>
        </pc:sldMkLst>
        <pc:spChg chg="mod">
          <ac:chgData name="Bob Brown" userId="de4355ee-7296-4195-ba97-c8dead83c87d" providerId="ADAL" clId="{B33639C9-278A-413F-A99A-ED3842735EBA}" dt="2023-02-28T14:03:42.969" v="12067" actId="20577"/>
          <ac:spMkLst>
            <pc:docMk/>
            <pc:sldMk cId="1703411372" sldId="318"/>
            <ac:spMk id="4" creationId="{00000000-0000-0000-0000-000000000000}"/>
          </ac:spMkLst>
        </pc:spChg>
      </pc:sldChg>
      <pc:sldChg chg="add">
        <pc:chgData name="Bob Brown" userId="de4355ee-7296-4195-ba97-c8dead83c87d" providerId="ADAL" clId="{B33639C9-278A-413F-A99A-ED3842735EBA}" dt="2023-02-28T13:45:24.350" v="12029"/>
        <pc:sldMkLst>
          <pc:docMk/>
          <pc:sldMk cId="3555135759" sldId="319"/>
        </pc:sldMkLst>
      </pc:sldChg>
      <pc:sldChg chg="add">
        <pc:chgData name="Bob Brown" userId="de4355ee-7296-4195-ba97-c8dead83c87d" providerId="ADAL" clId="{B33639C9-278A-413F-A99A-ED3842735EBA}" dt="2023-02-28T13:45:29.014" v="12031"/>
        <pc:sldMkLst>
          <pc:docMk/>
          <pc:sldMk cId="1452229626" sldId="320"/>
        </pc:sldMkLst>
      </pc:sldChg>
      <pc:sldChg chg="addSp delSp modSp add del mod">
        <pc:chgData name="Bob Brown" userId="de4355ee-7296-4195-ba97-c8dead83c87d" providerId="ADAL" clId="{B33639C9-278A-413F-A99A-ED3842735EBA}" dt="2023-03-11T17:48:52.988" v="13283" actId="47"/>
        <pc:sldMkLst>
          <pc:docMk/>
          <pc:sldMk cId="14326040" sldId="321"/>
        </pc:sldMkLst>
        <pc:spChg chg="mod">
          <ac:chgData name="Bob Brown" userId="de4355ee-7296-4195-ba97-c8dead83c87d" providerId="ADAL" clId="{B33639C9-278A-413F-A99A-ED3842735EBA}" dt="2023-03-11T17:37:13.103" v="13201" actId="313"/>
          <ac:spMkLst>
            <pc:docMk/>
            <pc:sldMk cId="14326040" sldId="321"/>
            <ac:spMk id="3" creationId="{728C46AD-F21D-8432-D067-4E430A5F884B}"/>
          </ac:spMkLst>
        </pc:spChg>
        <pc:picChg chg="ord">
          <ac:chgData name="Bob Brown" userId="de4355ee-7296-4195-ba97-c8dead83c87d" providerId="ADAL" clId="{B33639C9-278A-413F-A99A-ED3842735EBA}" dt="2023-03-11T17:44:25.404" v="13206" actId="166"/>
          <ac:picMkLst>
            <pc:docMk/>
            <pc:sldMk cId="14326040" sldId="321"/>
            <ac:picMk id="7" creationId="{A2B35B38-420E-00EB-F645-C8EFF17384C3}"/>
          </ac:picMkLst>
        </pc:picChg>
        <pc:picChg chg="add del mod">
          <ac:chgData name="Bob Brown" userId="de4355ee-7296-4195-ba97-c8dead83c87d" providerId="ADAL" clId="{B33639C9-278A-413F-A99A-ED3842735EBA}" dt="2023-03-11T17:45:40.904" v="13257" actId="21"/>
          <ac:picMkLst>
            <pc:docMk/>
            <pc:sldMk cId="14326040" sldId="321"/>
            <ac:picMk id="8" creationId="{47BAFEC3-823C-2765-53AD-1859D7A91323}"/>
          </ac:picMkLst>
        </pc:picChg>
      </pc:sldChg>
      <pc:sldChg chg="modSp new del mod">
        <pc:chgData name="Bob Brown" userId="de4355ee-7296-4195-ba97-c8dead83c87d" providerId="ADAL" clId="{B33639C9-278A-413F-A99A-ED3842735EBA}" dt="2023-03-11T17:35:59.306" v="13156" actId="47"/>
        <pc:sldMkLst>
          <pc:docMk/>
          <pc:sldMk cId="4103023915" sldId="321"/>
        </pc:sldMkLst>
        <pc:spChg chg="mod">
          <ac:chgData name="Bob Brown" userId="de4355ee-7296-4195-ba97-c8dead83c87d" providerId="ADAL" clId="{B33639C9-278A-413F-A99A-ED3842735EBA}" dt="2023-03-11T17:34:27.128" v="13149" actId="20577"/>
          <ac:spMkLst>
            <pc:docMk/>
            <pc:sldMk cId="4103023915" sldId="321"/>
            <ac:spMk id="2" creationId="{FFA7B5A6-2306-5EC6-2814-4C080179A534}"/>
          </ac:spMkLst>
        </pc:spChg>
      </pc:sldChg>
      <pc:sldChg chg="addSp delSp modSp add mod">
        <pc:chgData name="Bob Brown" userId="de4355ee-7296-4195-ba97-c8dead83c87d" providerId="ADAL" clId="{B33639C9-278A-413F-A99A-ED3842735EBA}" dt="2023-03-11T17:54:36.219" v="13316" actId="20577"/>
        <pc:sldMkLst>
          <pc:docMk/>
          <pc:sldMk cId="1906352922" sldId="322"/>
        </pc:sldMkLst>
        <pc:spChg chg="mod">
          <ac:chgData name="Bob Brown" userId="de4355ee-7296-4195-ba97-c8dead83c87d" providerId="ADAL" clId="{B33639C9-278A-413F-A99A-ED3842735EBA}" dt="2023-03-11T17:54:36.219" v="13316" actId="20577"/>
          <ac:spMkLst>
            <pc:docMk/>
            <pc:sldMk cId="1906352922" sldId="322"/>
            <ac:spMk id="3" creationId="{728C46AD-F21D-8432-D067-4E430A5F884B}"/>
          </ac:spMkLst>
        </pc:spChg>
        <pc:picChg chg="add del mod">
          <ac:chgData name="Bob Brown" userId="de4355ee-7296-4195-ba97-c8dead83c87d" providerId="ADAL" clId="{B33639C9-278A-413F-A99A-ED3842735EBA}" dt="2023-03-11T17:46:11.665" v="13266" actId="478"/>
          <ac:picMkLst>
            <pc:docMk/>
            <pc:sldMk cId="1906352922" sldId="322"/>
            <ac:picMk id="4" creationId="{BD28E4DE-2CFB-6DDF-443D-85A669CA1B6A}"/>
          </ac:picMkLst>
        </pc:picChg>
        <pc:picChg chg="add mod">
          <ac:chgData name="Bob Brown" userId="de4355ee-7296-4195-ba97-c8dead83c87d" providerId="ADAL" clId="{B33639C9-278A-413F-A99A-ED3842735EBA}" dt="2023-03-11T17:54:11.986" v="13297" actId="14826"/>
          <ac:picMkLst>
            <pc:docMk/>
            <pc:sldMk cId="1906352922" sldId="322"/>
            <ac:picMk id="6" creationId="{6177D5FE-02A9-30FC-89FD-61D13D324F83}"/>
          </ac:picMkLst>
        </pc:picChg>
        <pc:picChg chg="del ord">
          <ac:chgData name="Bob Brown" userId="de4355ee-7296-4195-ba97-c8dead83c87d" providerId="ADAL" clId="{B33639C9-278A-413F-A99A-ED3842735EBA}" dt="2023-03-11T17:48:10.471" v="13279" actId="478"/>
          <ac:picMkLst>
            <pc:docMk/>
            <pc:sldMk cId="1906352922" sldId="322"/>
            <ac:picMk id="7" creationId="{A2B35B38-420E-00EB-F645-C8EFF17384C3}"/>
          </ac:picMkLst>
        </pc:picChg>
      </pc:sldChg>
      <pc:sldChg chg="modSp add">
        <pc:chgData name="Bob Brown" userId="de4355ee-7296-4195-ba97-c8dead83c87d" providerId="ADAL" clId="{B33639C9-278A-413F-A99A-ED3842735EBA}" dt="2023-03-11T17:54:49.304" v="13317" actId="14826"/>
        <pc:sldMkLst>
          <pc:docMk/>
          <pc:sldMk cId="250210366" sldId="323"/>
        </pc:sldMkLst>
        <pc:picChg chg="mod">
          <ac:chgData name="Bob Brown" userId="de4355ee-7296-4195-ba97-c8dead83c87d" providerId="ADAL" clId="{B33639C9-278A-413F-A99A-ED3842735EBA}" dt="2023-03-11T17:54:49.304" v="13317" actId="14826"/>
          <ac:picMkLst>
            <pc:docMk/>
            <pc:sldMk cId="250210366" sldId="323"/>
            <ac:picMk id="6" creationId="{6177D5FE-02A9-30FC-89FD-61D13D324F83}"/>
          </ac:picMkLst>
        </pc:picChg>
      </pc:sldChg>
      <pc:sldChg chg="modSp new del mod">
        <pc:chgData name="Bob Brown" userId="de4355ee-7296-4195-ba97-c8dead83c87d" providerId="ADAL" clId="{B33639C9-278A-413F-A99A-ED3842735EBA}" dt="2023-03-11T17:59:46.650" v="13383" actId="47"/>
        <pc:sldMkLst>
          <pc:docMk/>
          <pc:sldMk cId="2488352015" sldId="324"/>
        </pc:sldMkLst>
        <pc:spChg chg="mod">
          <ac:chgData name="Bob Brown" userId="de4355ee-7296-4195-ba97-c8dead83c87d" providerId="ADAL" clId="{B33639C9-278A-413F-A99A-ED3842735EBA}" dt="2023-03-11T17:55:29.654" v="13378" actId="20577"/>
          <ac:spMkLst>
            <pc:docMk/>
            <pc:sldMk cId="2488352015" sldId="324"/>
            <ac:spMk id="2" creationId="{87B33ECD-DB31-03B4-D9C9-89A8DF8CA8C9}"/>
          </ac:spMkLst>
        </pc:spChg>
      </pc:sldChg>
      <pc:sldChg chg="modSp add mod">
        <pc:chgData name="Bob Brown" userId="de4355ee-7296-4195-ba97-c8dead83c87d" providerId="ADAL" clId="{B33639C9-278A-413F-A99A-ED3842735EBA}" dt="2023-03-11T18:48:56.105" v="13462" actId="14826"/>
        <pc:sldMkLst>
          <pc:docMk/>
          <pc:sldMk cId="1489148789" sldId="325"/>
        </pc:sldMkLst>
        <pc:spChg chg="mod">
          <ac:chgData name="Bob Brown" userId="de4355ee-7296-4195-ba97-c8dead83c87d" providerId="ADAL" clId="{B33639C9-278A-413F-A99A-ED3842735EBA}" dt="2023-03-11T17:58:45.481" v="13381" actId="27636"/>
          <ac:spMkLst>
            <pc:docMk/>
            <pc:sldMk cId="1489148789" sldId="325"/>
            <ac:spMk id="3" creationId="{728C46AD-F21D-8432-D067-4E430A5F884B}"/>
          </ac:spMkLst>
        </pc:spChg>
        <pc:picChg chg="mod">
          <ac:chgData name="Bob Brown" userId="de4355ee-7296-4195-ba97-c8dead83c87d" providerId="ADAL" clId="{B33639C9-278A-413F-A99A-ED3842735EBA}" dt="2023-03-11T18:48:56.105" v="13462" actId="14826"/>
          <ac:picMkLst>
            <pc:docMk/>
            <pc:sldMk cId="1489148789" sldId="325"/>
            <ac:picMk id="6" creationId="{6177D5FE-02A9-30FC-89FD-61D13D324F83}"/>
          </ac:picMkLst>
        </pc:picChg>
      </pc:sldChg>
      <pc:sldChg chg="modSp add mod modNotesTx">
        <pc:chgData name="Bob Brown" userId="de4355ee-7296-4195-ba97-c8dead83c87d" providerId="ADAL" clId="{B33639C9-278A-413F-A99A-ED3842735EBA}" dt="2023-03-11T18:40:38.804" v="13459"/>
        <pc:sldMkLst>
          <pc:docMk/>
          <pc:sldMk cId="3218990160" sldId="326"/>
        </pc:sldMkLst>
        <pc:spChg chg="mod">
          <ac:chgData name="Bob Brown" userId="de4355ee-7296-4195-ba97-c8dead83c87d" providerId="ADAL" clId="{B33639C9-278A-413F-A99A-ED3842735EBA}" dt="2023-03-11T18:17:30.891" v="13400" actId="20577"/>
          <ac:spMkLst>
            <pc:docMk/>
            <pc:sldMk cId="3218990160" sldId="326"/>
            <ac:spMk id="3" creationId="{728C46AD-F21D-8432-D067-4E430A5F884B}"/>
          </ac:spMkLst>
        </pc:spChg>
        <pc:picChg chg="mod">
          <ac:chgData name="Bob Brown" userId="de4355ee-7296-4195-ba97-c8dead83c87d" providerId="ADAL" clId="{B33639C9-278A-413F-A99A-ED3842735EBA}" dt="2023-03-11T18:23:14.006" v="13402" actId="14826"/>
          <ac:picMkLst>
            <pc:docMk/>
            <pc:sldMk cId="3218990160" sldId="326"/>
            <ac:picMk id="6" creationId="{6177D5FE-02A9-30FC-89FD-61D13D324F83}"/>
          </ac:picMkLst>
        </pc:picChg>
      </pc:sldChg>
      <pc:sldChg chg="new del">
        <pc:chgData name="Bob Brown" userId="de4355ee-7296-4195-ba97-c8dead83c87d" providerId="ADAL" clId="{B33639C9-278A-413F-A99A-ED3842735EBA}" dt="2023-03-11T18:24:02.680" v="13404" actId="47"/>
        <pc:sldMkLst>
          <pc:docMk/>
          <pc:sldMk cId="404245101" sldId="327"/>
        </pc:sldMkLst>
      </pc:sldChg>
      <pc:sldChg chg="addSp modSp add mod">
        <pc:chgData name="Bob Brown" userId="de4355ee-7296-4195-ba97-c8dead83c87d" providerId="ADAL" clId="{B33639C9-278A-413F-A99A-ED3842735EBA}" dt="2023-03-11T18:35:29.390" v="13431" actId="14826"/>
        <pc:sldMkLst>
          <pc:docMk/>
          <pc:sldMk cId="531604572" sldId="327"/>
        </pc:sldMkLst>
        <pc:spChg chg="mod">
          <ac:chgData name="Bob Brown" userId="de4355ee-7296-4195-ba97-c8dead83c87d" providerId="ADAL" clId="{B33639C9-278A-413F-A99A-ED3842735EBA}" dt="2023-03-11T18:24:24.265" v="13425" actId="20577"/>
          <ac:spMkLst>
            <pc:docMk/>
            <pc:sldMk cId="531604572" sldId="327"/>
            <ac:spMk id="3" creationId="{728C46AD-F21D-8432-D067-4E430A5F884B}"/>
          </ac:spMkLst>
        </pc:spChg>
        <pc:spChg chg="add mod">
          <ac:chgData name="Bob Brown" userId="de4355ee-7296-4195-ba97-c8dead83c87d" providerId="ADAL" clId="{B33639C9-278A-413F-A99A-ED3842735EBA}" dt="2023-03-11T18:28:02.019" v="13428" actId="1076"/>
          <ac:spMkLst>
            <pc:docMk/>
            <pc:sldMk cId="531604572" sldId="327"/>
            <ac:spMk id="4" creationId="{B3FBBBD0-ECB1-BA53-267C-44B7A9BDF4A8}"/>
          </ac:spMkLst>
        </pc:spChg>
        <pc:picChg chg="mod">
          <ac:chgData name="Bob Brown" userId="de4355ee-7296-4195-ba97-c8dead83c87d" providerId="ADAL" clId="{B33639C9-278A-413F-A99A-ED3842735EBA}" dt="2023-03-11T18:35:29.390" v="13431" actId="14826"/>
          <ac:picMkLst>
            <pc:docMk/>
            <pc:sldMk cId="531604572" sldId="327"/>
            <ac:picMk id="6" creationId="{6177D5FE-02A9-30FC-89FD-61D13D324F83}"/>
          </ac:picMkLst>
        </pc:picChg>
      </pc:sldChg>
      <pc:sldChg chg="modSp add mod">
        <pc:chgData name="Bob Brown" userId="de4355ee-7296-4195-ba97-c8dead83c87d" providerId="ADAL" clId="{B33639C9-278A-413F-A99A-ED3842735EBA}" dt="2023-03-11T18:39:53.239" v="13457" actId="14826"/>
        <pc:sldMkLst>
          <pc:docMk/>
          <pc:sldMk cId="3312446322" sldId="328"/>
        </pc:sldMkLst>
        <pc:spChg chg="mod">
          <ac:chgData name="Bob Brown" userId="de4355ee-7296-4195-ba97-c8dead83c87d" providerId="ADAL" clId="{B33639C9-278A-413F-A99A-ED3842735EBA}" dt="2023-03-11T18:36:20.186" v="13456" actId="20577"/>
          <ac:spMkLst>
            <pc:docMk/>
            <pc:sldMk cId="3312446322" sldId="328"/>
            <ac:spMk id="3" creationId="{728C46AD-F21D-8432-D067-4E430A5F884B}"/>
          </ac:spMkLst>
        </pc:spChg>
        <pc:picChg chg="mod">
          <ac:chgData name="Bob Brown" userId="de4355ee-7296-4195-ba97-c8dead83c87d" providerId="ADAL" clId="{B33639C9-278A-413F-A99A-ED3842735EBA}" dt="2023-03-11T18:39:53.239" v="13457" actId="14826"/>
          <ac:picMkLst>
            <pc:docMk/>
            <pc:sldMk cId="3312446322" sldId="328"/>
            <ac:picMk id="6" creationId="{6177D5FE-02A9-30FC-89FD-61D13D324F83}"/>
          </ac:picMkLst>
        </pc:picChg>
      </pc:sldChg>
      <pc:sldChg chg="addSp modSp add mod modNotesTx">
        <pc:chgData name="Bob Brown" userId="de4355ee-7296-4195-ba97-c8dead83c87d" providerId="ADAL" clId="{B33639C9-278A-413F-A99A-ED3842735EBA}" dt="2023-03-11T18:51:15.313" v="13574" actId="20577"/>
        <pc:sldMkLst>
          <pc:docMk/>
          <pc:sldMk cId="829477254" sldId="329"/>
        </pc:sldMkLst>
        <pc:spChg chg="mod">
          <ac:chgData name="Bob Brown" userId="de4355ee-7296-4195-ba97-c8dead83c87d" providerId="ADAL" clId="{B33639C9-278A-413F-A99A-ED3842735EBA}" dt="2023-03-11T18:50:21.120" v="13500" actId="14100"/>
          <ac:spMkLst>
            <pc:docMk/>
            <pc:sldMk cId="829477254" sldId="329"/>
            <ac:spMk id="3" creationId="{728C46AD-F21D-8432-D067-4E430A5F884B}"/>
          </ac:spMkLst>
        </pc:spChg>
        <pc:spChg chg="add mod">
          <ac:chgData name="Bob Brown" userId="de4355ee-7296-4195-ba97-c8dead83c87d" providerId="ADAL" clId="{B33639C9-278A-413F-A99A-ED3842735EBA}" dt="2023-03-11T18:50:56.562" v="13528" actId="207"/>
          <ac:spMkLst>
            <pc:docMk/>
            <pc:sldMk cId="829477254" sldId="329"/>
            <ac:spMk id="5" creationId="{136EB4E7-9078-D469-C53A-FE5C55941BD1}"/>
          </ac:spMkLst>
        </pc:spChg>
      </pc:sldChg>
      <pc:sldMasterChg chg="addSp delSp modSp add mod setBg addSldLayout modSldLayout">
        <pc:chgData name="Bob Brown" userId="de4355ee-7296-4195-ba97-c8dead83c87d" providerId="ADAL" clId="{B33639C9-278A-413F-A99A-ED3842735EBA}" dt="2023-02-11T16:33:16.256" v="35" actId="16037"/>
        <pc:sldMasterMkLst>
          <pc:docMk/>
          <pc:sldMasterMk cId="3861825580" sldId="2147483672"/>
        </pc:sldMasterMkLst>
        <pc:spChg chg="mod">
          <ac:chgData name="Bob Brown" userId="de4355ee-7296-4195-ba97-c8dead83c87d" providerId="ADAL" clId="{B33639C9-278A-413F-A99A-ED3842735EBA}" dt="2023-02-11T15:42:40.568" v="15" actId="255"/>
          <ac:spMkLst>
            <pc:docMk/>
            <pc:sldMasterMk cId="3861825580" sldId="2147483672"/>
            <ac:spMk id="2" creationId="{00000000-0000-0000-0000-000000000000}"/>
          </ac:spMkLst>
        </pc:spChg>
        <pc:spChg chg="mod">
          <ac:chgData name="Bob Brown" userId="de4355ee-7296-4195-ba97-c8dead83c87d" providerId="ADAL" clId="{B33639C9-278A-413F-A99A-ED3842735EBA}" dt="2023-02-11T15:43:00.172" v="16" actId="2711"/>
          <ac:spMkLst>
            <pc:docMk/>
            <pc:sldMasterMk cId="3861825580" sldId="2147483672"/>
            <ac:spMk id="3" creationId="{00000000-0000-0000-0000-000000000000}"/>
          </ac:spMkLst>
        </pc:spChg>
        <pc:spChg chg="del">
          <ac:chgData name="Bob Brown" userId="de4355ee-7296-4195-ba97-c8dead83c87d" providerId="ADAL" clId="{B33639C9-278A-413F-A99A-ED3842735EBA}" dt="2023-02-11T15:43:05.629" v="17" actId="478"/>
          <ac:spMkLst>
            <pc:docMk/>
            <pc:sldMasterMk cId="3861825580" sldId="2147483672"/>
            <ac:spMk id="7" creationId="{00000000-0000-0000-0000-000000000000}"/>
          </ac:spMkLst>
        </pc:spChg>
        <pc:spChg chg="del">
          <ac:chgData name="Bob Brown" userId="de4355ee-7296-4195-ba97-c8dead83c87d" providerId="ADAL" clId="{B33639C9-278A-413F-A99A-ED3842735EBA}" dt="2023-02-11T15:42:08.762" v="13" actId="478"/>
          <ac:spMkLst>
            <pc:docMk/>
            <pc:sldMasterMk cId="3861825580" sldId="2147483672"/>
            <ac:spMk id="8" creationId="{00000000-0000-0000-0000-000000000000}"/>
          </ac:spMkLst>
        </pc:spChg>
        <pc:picChg chg="add mod ord">
          <ac:chgData name="Bob Brown" userId="de4355ee-7296-4195-ba97-c8dead83c87d" providerId="ADAL" clId="{B33639C9-278A-413F-A99A-ED3842735EBA}" dt="2023-02-11T15:43:27.080" v="19" actId="167"/>
          <ac:picMkLst>
            <pc:docMk/>
            <pc:sldMasterMk cId="3861825580" sldId="2147483672"/>
            <ac:picMk id="5" creationId="{D8C2E148-A5BE-0EAC-A9FD-115021AE8AF4}"/>
          </ac:picMkLst>
        </pc:picChg>
        <pc:sldLayoutChg chg="delSp modSp add mod setBg">
          <pc:chgData name="Bob Brown" userId="de4355ee-7296-4195-ba97-c8dead83c87d" providerId="ADAL" clId="{B33639C9-278A-413F-A99A-ED3842735EBA}" dt="2023-02-11T16:33:16.256" v="35" actId="16037"/>
          <pc:sldLayoutMkLst>
            <pc:docMk/>
            <pc:sldMasterMk cId="3861825580" sldId="2147483672"/>
            <pc:sldLayoutMk cId="1660117935" sldId="2147483674"/>
          </pc:sldLayoutMkLst>
          <pc:spChg chg="mod">
            <ac:chgData name="Bob Brown" userId="de4355ee-7296-4195-ba97-c8dead83c87d" providerId="ADAL" clId="{B33639C9-278A-413F-A99A-ED3842735EBA}" dt="2023-02-11T16:33:03.686" v="33" actId="16037"/>
            <ac:spMkLst>
              <pc:docMk/>
              <pc:sldMasterMk cId="3861825580" sldId="2147483672"/>
              <pc:sldLayoutMk cId="1660117935" sldId="2147483674"/>
              <ac:spMk id="2" creationId="{00000000-0000-0000-0000-000000000000}"/>
            </ac:spMkLst>
          </pc:spChg>
          <pc:spChg chg="mod">
            <ac:chgData name="Bob Brown" userId="de4355ee-7296-4195-ba97-c8dead83c87d" providerId="ADAL" clId="{B33639C9-278A-413F-A99A-ED3842735EBA}" dt="2023-02-11T16:33:16.256" v="35" actId="16037"/>
            <ac:spMkLst>
              <pc:docMk/>
              <pc:sldMasterMk cId="3861825580" sldId="2147483672"/>
              <pc:sldLayoutMk cId="1660117935" sldId="2147483674"/>
              <ac:spMk id="3" creationId="{00000000-0000-0000-0000-000000000000}"/>
            </ac:spMkLst>
          </pc:spChg>
          <pc:spChg chg="del">
            <ac:chgData name="Bob Brown" userId="de4355ee-7296-4195-ba97-c8dead83c87d" providerId="ADAL" clId="{B33639C9-278A-413F-A99A-ED3842735EBA}" dt="2023-02-11T16:29:33.095" v="31" actId="478"/>
            <ac:spMkLst>
              <pc:docMk/>
              <pc:sldMasterMk cId="3861825580" sldId="2147483672"/>
              <pc:sldLayoutMk cId="1660117935" sldId="2147483674"/>
              <ac:spMk id="7" creationId="{00000000-0000-0000-0000-000000000000}"/>
            </ac:spMkLst>
          </pc:spChg>
        </pc:sldLayoutChg>
      </pc:sldMasterChg>
      <pc:sldMasterChg chg="add del setBg addSldLayout delSldLayout modSldLayout">
        <pc:chgData name="Bob Brown" userId="de4355ee-7296-4195-ba97-c8dead83c87d" providerId="ADAL" clId="{B33639C9-278A-413F-A99A-ED3842735EBA}" dt="2023-02-11T18:51:26.905" v="521" actId="27028"/>
        <pc:sldMasterMkLst>
          <pc:docMk/>
          <pc:sldMasterMk cId="1741728963" sldId="2147483684"/>
        </pc:sldMasterMkLst>
        <pc:sldLayoutChg chg="add del setBg">
          <pc:chgData name="Bob Brown" userId="de4355ee-7296-4195-ba97-c8dead83c87d" providerId="ADAL" clId="{B33639C9-278A-413F-A99A-ED3842735EBA}" dt="2023-02-11T18:50:57.672" v="520" actId="27028"/>
          <pc:sldLayoutMkLst>
            <pc:docMk/>
            <pc:sldMasterMk cId="1741728963" sldId="2147483684"/>
            <pc:sldLayoutMk cId="77276223" sldId="2147483685"/>
          </pc:sldLayoutMkLst>
        </pc:sldLayoutChg>
        <pc:sldLayoutChg chg="add setBg">
          <pc:chgData name="Bob Brown" userId="de4355ee-7296-4195-ba97-c8dead83c87d" providerId="ADAL" clId="{B33639C9-278A-413F-A99A-ED3842735EBA}" dt="2023-02-11T18:51:26.905" v="521" actId="27028"/>
          <pc:sldLayoutMkLst>
            <pc:docMk/>
            <pc:sldMasterMk cId="1741728963" sldId="2147483684"/>
            <pc:sldLayoutMk cId="2779173506" sldId="2147483686"/>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676617832" sldId="2147483687"/>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1814374918" sldId="2147483688"/>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1605973208" sldId="2147483689"/>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3246298541" sldId="2147483690"/>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256132321" sldId="2147483691"/>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3320697538" sldId="2147483692"/>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4041895919" sldId="2147483693"/>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785650959" sldId="2147483694"/>
          </pc:sldLayoutMkLst>
        </pc:sldLayoutChg>
        <pc:sldLayoutChg chg="setBg">
          <pc:chgData name="Bob Brown" userId="de4355ee-7296-4195-ba97-c8dead83c87d" providerId="ADAL" clId="{B33639C9-278A-413F-A99A-ED3842735EBA}" dt="2023-02-11T16:27:23.409" v="25"/>
          <pc:sldLayoutMkLst>
            <pc:docMk/>
            <pc:sldMasterMk cId="1741728963" sldId="2147483684"/>
            <pc:sldLayoutMk cId="1178313204" sldId="2147483695"/>
          </pc:sldLayoutMkLst>
        </pc:sldLayoutChg>
      </pc:sldMasterChg>
      <pc:sldMasterChg chg="addSp modSp modTransition modSldLayout">
        <pc:chgData name="Bob Brown" userId="de4355ee-7296-4195-ba97-c8dead83c87d" providerId="ADAL" clId="{B33639C9-278A-413F-A99A-ED3842735EBA}" dt="2023-02-11T17:54:40.234" v="419" actId="255"/>
        <pc:sldMasterMkLst>
          <pc:docMk/>
          <pc:sldMasterMk cId="871887083" sldId="2147483696"/>
        </pc:sldMasterMkLst>
        <pc:spChg chg="mod">
          <ac:chgData name="Bob Brown" userId="de4355ee-7296-4195-ba97-c8dead83c87d" providerId="ADAL" clId="{B33639C9-278A-413F-A99A-ED3842735EBA}" dt="2023-02-11T17:54:40.234" v="419" actId="255"/>
          <ac:spMkLst>
            <pc:docMk/>
            <pc:sldMasterMk cId="871887083" sldId="2147483696"/>
            <ac:spMk id="6" creationId="{00000000-0000-0000-0000-000000000000}"/>
          </ac:spMkLst>
        </pc:spChg>
        <pc:picChg chg="add">
          <ac:chgData name="Bob Brown" userId="de4355ee-7296-4195-ba97-c8dead83c87d" providerId="ADAL" clId="{B33639C9-278A-413F-A99A-ED3842735EBA}" dt="2023-02-11T16:40:22.099" v="65"/>
          <ac:picMkLst>
            <pc:docMk/>
            <pc:sldMasterMk cId="871887083" sldId="2147483696"/>
            <ac:picMk id="5" creationId="{3D00CEB2-0735-86C5-6F40-CC7AEF2BB617}"/>
          </ac:picMkLst>
        </pc:picChg>
        <pc:picChg chg="add">
          <ac:chgData name="Bob Brown" userId="de4355ee-7296-4195-ba97-c8dead83c87d" providerId="ADAL" clId="{B33639C9-278A-413F-A99A-ED3842735EBA}" dt="2023-02-11T16:40:22.099" v="65"/>
          <ac:picMkLst>
            <pc:docMk/>
            <pc:sldMasterMk cId="871887083" sldId="2147483696"/>
            <ac:picMk id="7" creationId="{5C4E3A11-A4BC-D9DA-CF21-0B707C6AC9B0}"/>
          </ac:picMkLst>
        </pc:picChg>
        <pc:sldLayoutChg chg="addSp modTransition">
          <pc:chgData name="Bob Brown" userId="de4355ee-7296-4195-ba97-c8dead83c87d" providerId="ADAL" clId="{B33639C9-278A-413F-A99A-ED3842735EBA}" dt="2023-02-11T16:40:22.099" v="65"/>
          <pc:sldLayoutMkLst>
            <pc:docMk/>
            <pc:sldMasterMk cId="871887083" sldId="2147483696"/>
            <pc:sldLayoutMk cId="1373548254" sldId="2147483697"/>
          </pc:sldLayoutMkLst>
          <pc:spChg chg="add">
            <ac:chgData name="Bob Brown" userId="de4355ee-7296-4195-ba97-c8dead83c87d" providerId="ADAL" clId="{B33639C9-278A-413F-A99A-ED3842735EBA}" dt="2023-02-11T16:40:22.099" v="65"/>
            <ac:spMkLst>
              <pc:docMk/>
              <pc:sldMasterMk cId="871887083" sldId="2147483696"/>
              <pc:sldLayoutMk cId="1373548254" sldId="2147483697"/>
              <ac:spMk id="4" creationId="{0B7A64B6-D5CC-E8AE-6B0C-299F36971217}"/>
            </ac:spMkLst>
          </pc:spChg>
          <pc:picChg chg="add">
            <ac:chgData name="Bob Brown" userId="de4355ee-7296-4195-ba97-c8dead83c87d" providerId="ADAL" clId="{B33639C9-278A-413F-A99A-ED3842735EBA}" dt="2023-02-11T16:40:22.099" v="65"/>
            <ac:picMkLst>
              <pc:docMk/>
              <pc:sldMasterMk cId="871887083" sldId="2147483696"/>
              <pc:sldLayoutMk cId="1373548254" sldId="2147483697"/>
              <ac:picMk id="6" creationId="{49FD072E-74A3-90E8-86FC-A22473066405}"/>
            </ac:picMkLst>
          </pc:picChg>
        </pc:sldLayoutChg>
        <pc:sldLayoutChg chg="modTransition">
          <pc:chgData name="Bob Brown" userId="de4355ee-7296-4195-ba97-c8dead83c87d" providerId="ADAL" clId="{B33639C9-278A-413F-A99A-ED3842735EBA}" dt="2023-02-11T16:40:22.099" v="65"/>
          <pc:sldLayoutMkLst>
            <pc:docMk/>
            <pc:sldMasterMk cId="871887083" sldId="2147483696"/>
            <pc:sldLayoutMk cId="2315933201" sldId="2147483698"/>
          </pc:sldLayoutMkLst>
        </pc:sldLayoutChg>
        <pc:sldLayoutChg chg="modTransition">
          <pc:chgData name="Bob Brown" userId="de4355ee-7296-4195-ba97-c8dead83c87d" providerId="ADAL" clId="{B33639C9-278A-413F-A99A-ED3842735EBA}" dt="2023-02-11T16:40:22.099" v="65"/>
          <pc:sldLayoutMkLst>
            <pc:docMk/>
            <pc:sldMasterMk cId="871887083" sldId="2147483696"/>
            <pc:sldLayoutMk cId="1349666895" sldId="2147483699"/>
          </pc:sldLayoutMkLst>
        </pc:sldLayoutChg>
        <pc:sldLayoutChg chg="modTransition">
          <pc:chgData name="Bob Brown" userId="de4355ee-7296-4195-ba97-c8dead83c87d" providerId="ADAL" clId="{B33639C9-278A-413F-A99A-ED3842735EBA}" dt="2023-02-11T16:40:22.099" v="65"/>
          <pc:sldLayoutMkLst>
            <pc:docMk/>
            <pc:sldMasterMk cId="871887083" sldId="2147483696"/>
            <pc:sldLayoutMk cId="551924797" sldId="2147483700"/>
          </pc:sldLayoutMkLst>
        </pc:sldLayoutChg>
        <pc:sldLayoutChg chg="modTransition">
          <pc:chgData name="Bob Brown" userId="de4355ee-7296-4195-ba97-c8dead83c87d" providerId="ADAL" clId="{B33639C9-278A-413F-A99A-ED3842735EBA}" dt="2023-02-11T16:40:22.099" v="65"/>
          <pc:sldLayoutMkLst>
            <pc:docMk/>
            <pc:sldMasterMk cId="871887083" sldId="2147483696"/>
            <pc:sldLayoutMk cId="2039464769" sldId="2147483701"/>
          </pc:sldLayoutMkLst>
        </pc:sldLayoutChg>
        <pc:sldLayoutChg chg="modTransition">
          <pc:chgData name="Bob Brown" userId="de4355ee-7296-4195-ba97-c8dead83c87d" providerId="ADAL" clId="{B33639C9-278A-413F-A99A-ED3842735EBA}" dt="2023-02-11T16:40:22.099" v="65"/>
          <pc:sldLayoutMkLst>
            <pc:docMk/>
            <pc:sldMasterMk cId="871887083" sldId="2147483696"/>
            <pc:sldLayoutMk cId="3163437659" sldId="2147483702"/>
          </pc:sldLayoutMkLst>
        </pc:sldLayoutChg>
        <pc:sldLayoutChg chg="addSp modTransition">
          <pc:chgData name="Bob Brown" userId="de4355ee-7296-4195-ba97-c8dead83c87d" providerId="ADAL" clId="{B33639C9-278A-413F-A99A-ED3842735EBA}" dt="2023-02-11T16:40:22.099" v="65"/>
          <pc:sldLayoutMkLst>
            <pc:docMk/>
            <pc:sldMasterMk cId="871887083" sldId="2147483696"/>
            <pc:sldLayoutMk cId="2557316767" sldId="2147483703"/>
          </pc:sldLayoutMkLst>
          <pc:spChg chg="add">
            <ac:chgData name="Bob Brown" userId="de4355ee-7296-4195-ba97-c8dead83c87d" providerId="ADAL" clId="{B33639C9-278A-413F-A99A-ED3842735EBA}" dt="2023-02-11T16:40:22.099" v="65"/>
            <ac:spMkLst>
              <pc:docMk/>
              <pc:sldMasterMk cId="871887083" sldId="2147483696"/>
              <pc:sldLayoutMk cId="2557316767" sldId="2147483703"/>
              <ac:spMk id="5" creationId="{375D9277-5E02-958A-899C-EE7C23EC380E}"/>
            </ac:spMkLst>
          </pc:spChg>
        </pc:sldLayoutChg>
        <pc:sldLayoutChg chg="modTransition">
          <pc:chgData name="Bob Brown" userId="de4355ee-7296-4195-ba97-c8dead83c87d" providerId="ADAL" clId="{B33639C9-278A-413F-A99A-ED3842735EBA}" dt="2023-02-11T16:40:22.099" v="65"/>
          <pc:sldLayoutMkLst>
            <pc:docMk/>
            <pc:sldMasterMk cId="871887083" sldId="2147483696"/>
            <pc:sldLayoutMk cId="4051390607" sldId="2147483704"/>
          </pc:sldLayoutMkLst>
        </pc:sldLayoutChg>
        <pc:sldLayoutChg chg="modTransition">
          <pc:chgData name="Bob Brown" userId="de4355ee-7296-4195-ba97-c8dead83c87d" providerId="ADAL" clId="{B33639C9-278A-413F-A99A-ED3842735EBA}" dt="2023-02-11T16:40:22.099" v="65"/>
          <pc:sldLayoutMkLst>
            <pc:docMk/>
            <pc:sldMasterMk cId="871887083" sldId="2147483696"/>
            <pc:sldLayoutMk cId="3354334698" sldId="2147483705"/>
          </pc:sldLayoutMkLst>
        </pc:sldLayoutChg>
        <pc:sldLayoutChg chg="modTransition">
          <pc:chgData name="Bob Brown" userId="de4355ee-7296-4195-ba97-c8dead83c87d" providerId="ADAL" clId="{B33639C9-278A-413F-A99A-ED3842735EBA}" dt="2023-02-11T16:40:22.099" v="65"/>
          <pc:sldLayoutMkLst>
            <pc:docMk/>
            <pc:sldMasterMk cId="871887083" sldId="2147483696"/>
            <pc:sldLayoutMk cId="100740786" sldId="2147483706"/>
          </pc:sldLayoutMkLst>
        </pc:sldLayoutChg>
        <pc:sldLayoutChg chg="modTransition">
          <pc:chgData name="Bob Brown" userId="de4355ee-7296-4195-ba97-c8dead83c87d" providerId="ADAL" clId="{B33639C9-278A-413F-A99A-ED3842735EBA}" dt="2023-02-11T16:40:22.099" v="65"/>
          <pc:sldLayoutMkLst>
            <pc:docMk/>
            <pc:sldMasterMk cId="871887083" sldId="2147483696"/>
            <pc:sldLayoutMk cId="3676578259" sldId="214748370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70808-6EE6-449D-880D-5D33009A386F}" type="datetimeFigureOut">
              <a:rPr lang="en-US" smtClean="0"/>
              <a:t>5/13/23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154F2-6858-4337-9711-07314E60B13B}" type="slidenum">
              <a:rPr lang="en-US" smtClean="0"/>
              <a:t>‹#›</a:t>
            </a:fld>
            <a:endParaRPr lang="en-US"/>
          </a:p>
        </p:txBody>
      </p:sp>
    </p:spTree>
    <p:extLst>
      <p:ext uri="{BB962C8B-B14F-4D97-AF65-F5344CB8AC3E}">
        <p14:creationId xmlns:p14="http://schemas.microsoft.com/office/powerpoint/2010/main" val="2826883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9</a:t>
            </a:fld>
            <a:endParaRPr lang="en-US"/>
          </a:p>
        </p:txBody>
      </p:sp>
    </p:spTree>
    <p:extLst>
      <p:ext uri="{BB962C8B-B14F-4D97-AF65-F5344CB8AC3E}">
        <p14:creationId xmlns:p14="http://schemas.microsoft.com/office/powerpoint/2010/main" val="676524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normAutofit/>
          </a:bodyPr>
          <a:lstStyle/>
          <a:p>
            <a:r>
              <a:rPr lang="en-US"/>
              <a:t>Natural</a:t>
            </a:r>
            <a:r>
              <a:rPr lang="en-US" baseline="0"/>
              <a:t> language description and RTL</a:t>
            </a:r>
            <a:endParaRPr lang="en-US"/>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36</a:t>
            </a:fld>
            <a:endParaRPr lang="en-US"/>
          </a:p>
        </p:txBody>
      </p:sp>
    </p:spTree>
    <p:extLst>
      <p:ext uri="{BB962C8B-B14F-4D97-AF65-F5344CB8AC3E}">
        <p14:creationId xmlns:p14="http://schemas.microsoft.com/office/powerpoint/2010/main" val="2369436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2E76F4-D6FA-41A7-886C-B011E1F01D5F}" type="slidenum">
              <a:rPr lang="en-US"/>
              <a:pPr/>
              <a:t>37</a:t>
            </a:fld>
            <a:endParaRPr lang="en-US"/>
          </a:p>
        </p:txBody>
      </p:sp>
      <p:sp>
        <p:nvSpPr>
          <p:cNvPr id="49155" name="Rectangle 2"/>
          <p:cNvSpPr>
            <a:spLocks noGrp="1" noRot="1" noChangeAspect="1" noChangeArrowheads="1" noTextEdit="1"/>
          </p:cNvSpPr>
          <p:nvPr>
            <p:ph type="sldImg"/>
          </p:nvPr>
        </p:nvSpPr>
        <p:spPr>
          <a:xfrm>
            <a:off x="1104900" y="698500"/>
            <a:ext cx="4648200" cy="3486150"/>
          </a:xfrm>
          <a:ln/>
        </p:spPr>
      </p:sp>
      <p:sp>
        <p:nvSpPr>
          <p:cNvPr id="49156" name="Rectangle 3"/>
          <p:cNvSpPr>
            <a:spLocks noGrp="1" noChangeArrowheads="1"/>
          </p:cNvSpPr>
          <p:nvPr>
            <p:ph type="body" idx="1"/>
          </p:nvPr>
        </p:nvSpPr>
        <p:spPr>
          <a:noFill/>
          <a:ln/>
        </p:spPr>
        <p:txBody>
          <a:bodyPr/>
          <a:lstStyle/>
          <a:p>
            <a:r>
              <a:rPr lang="en-US"/>
              <a:t>In reality, each register has two outputs, A and B, and two Enable lines, Enable-A and Enable-B</a:t>
            </a:r>
          </a:p>
        </p:txBody>
      </p:sp>
    </p:spTree>
    <p:extLst>
      <p:ext uri="{BB962C8B-B14F-4D97-AF65-F5344CB8AC3E}">
        <p14:creationId xmlns:p14="http://schemas.microsoft.com/office/powerpoint/2010/main" val="386266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2E76F4-D6FA-41A7-886C-B011E1F01D5F}" type="slidenum">
              <a:rPr lang="en-US"/>
              <a:pPr/>
              <a:t>38</a:t>
            </a:fld>
            <a:endParaRPr lang="en-US"/>
          </a:p>
        </p:txBody>
      </p:sp>
      <p:sp>
        <p:nvSpPr>
          <p:cNvPr id="49155" name="Rectangle 2"/>
          <p:cNvSpPr>
            <a:spLocks noGrp="1" noRot="1" noChangeAspect="1" noChangeArrowheads="1" noTextEdit="1"/>
          </p:cNvSpPr>
          <p:nvPr>
            <p:ph type="sldImg"/>
          </p:nvPr>
        </p:nvSpPr>
        <p:spPr>
          <a:xfrm>
            <a:off x="1104900" y="698500"/>
            <a:ext cx="4648200" cy="3486150"/>
          </a:xfrm>
          <a:ln/>
        </p:spPr>
      </p:sp>
      <p:sp>
        <p:nvSpPr>
          <p:cNvPr id="49156" name="Rectangle 3"/>
          <p:cNvSpPr>
            <a:spLocks noGrp="1" noChangeArrowheads="1"/>
          </p:cNvSpPr>
          <p:nvPr>
            <p:ph type="body" idx="1"/>
          </p:nvPr>
        </p:nvSpPr>
        <p:spPr>
          <a:noFill/>
          <a:ln/>
        </p:spPr>
        <p:txBody>
          <a:bodyPr/>
          <a:lstStyle/>
          <a:p>
            <a:r>
              <a:rPr lang="en-US"/>
              <a:t>In reality, each register has two outputs, A and B, and two Enable lines, Enable-A and Enable-B</a:t>
            </a:r>
          </a:p>
        </p:txBody>
      </p:sp>
    </p:spTree>
    <p:extLst>
      <p:ext uri="{BB962C8B-B14F-4D97-AF65-F5344CB8AC3E}">
        <p14:creationId xmlns:p14="http://schemas.microsoft.com/office/powerpoint/2010/main" val="386266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Dead link</a:t>
            </a:r>
          </a:p>
        </p:txBody>
      </p:sp>
      <p:sp>
        <p:nvSpPr>
          <p:cNvPr id="4" name="Slide Number Placeholder 3"/>
          <p:cNvSpPr>
            <a:spLocks noGrp="1"/>
          </p:cNvSpPr>
          <p:nvPr>
            <p:ph type="sldNum" sz="quarter" idx="10"/>
          </p:nvPr>
        </p:nvSpPr>
        <p:spPr/>
        <p:txBody>
          <a:bodyPr/>
          <a:lstStyle/>
          <a:p>
            <a:pPr>
              <a:defRPr/>
            </a:pPr>
            <a:fld id="{70F2EFB2-16F1-452F-8929-0B7441B140D9}" type="slidenum">
              <a:rPr lang="en-US" smtClean="0"/>
              <a:pPr>
                <a:defRPr/>
              </a:pPr>
              <a:t>49</a:t>
            </a:fld>
            <a:endParaRPr lang="en-US"/>
          </a:p>
        </p:txBody>
      </p:sp>
    </p:spTree>
    <p:extLst>
      <p:ext uri="{BB962C8B-B14F-4D97-AF65-F5344CB8AC3E}">
        <p14:creationId xmlns:p14="http://schemas.microsoft.com/office/powerpoint/2010/main" val="3490880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a:t>“two” was misspelled the first time.  The error message was where “two” was used,</a:t>
            </a:r>
            <a:r>
              <a:rPr lang="en-US" baseline="0"/>
              <a:t> not where we tried to define it.</a:t>
            </a:r>
            <a:endParaRPr lang="en-US"/>
          </a:p>
        </p:txBody>
      </p:sp>
      <p:sp>
        <p:nvSpPr>
          <p:cNvPr id="4" name="Slide Number Placeholder 3"/>
          <p:cNvSpPr>
            <a:spLocks noGrp="1"/>
          </p:cNvSpPr>
          <p:nvPr>
            <p:ph type="sldNum" sz="quarter" idx="10"/>
          </p:nvPr>
        </p:nvSpPr>
        <p:spPr/>
        <p:txBody>
          <a:bodyPr/>
          <a:lstStyle/>
          <a:p>
            <a:pPr>
              <a:defRPr/>
            </a:pPr>
            <a:fld id="{70F2EFB2-16F1-452F-8929-0B7441B140D9}" type="slidenum">
              <a:rPr lang="en-US" smtClean="0"/>
              <a:pPr>
                <a:defRPr/>
              </a:pPr>
              <a:t>59</a:t>
            </a:fld>
            <a:endParaRPr lang="en-US"/>
          </a:p>
        </p:txBody>
      </p:sp>
    </p:spTree>
    <p:extLst>
      <p:ext uri="{BB962C8B-B14F-4D97-AF65-F5344CB8AC3E}">
        <p14:creationId xmlns:p14="http://schemas.microsoft.com/office/powerpoint/2010/main" val="384197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lstStyle/>
          <a:p>
            <a:r>
              <a:rPr lang="en-US"/>
              <a:t>“Rearranged:”  It’s still exactly the same circuit in</a:t>
            </a:r>
            <a:r>
              <a:rPr lang="en-US" baseline="0"/>
              <a:t> terms of gates, wiring, and logical flow; the positions of the gates have been moved slightly to make adding to the circuit easier.</a:t>
            </a:r>
            <a:endParaRPr lang="en-US"/>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11</a:t>
            </a:fld>
            <a:endParaRPr lang="en-US"/>
          </a:p>
        </p:txBody>
      </p:sp>
    </p:spTree>
    <p:extLst>
      <p:ext uri="{BB962C8B-B14F-4D97-AF65-F5344CB8AC3E}">
        <p14:creationId xmlns:p14="http://schemas.microsoft.com/office/powerpoint/2010/main" val="1924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lstStyle/>
          <a:p>
            <a:r>
              <a:rPr lang="en-US"/>
              <a:t>P, positive, is the NOT of the leftmost output bit.  The leftmost bit will be one if the result is negative, so the NOT gate will produce a one or true if the result is not negative.  This means zero is positive.</a:t>
            </a:r>
          </a:p>
          <a:p>
            <a:endParaRPr lang="en-US"/>
          </a:p>
          <a:p>
            <a:r>
              <a:rPr lang="en-US"/>
              <a:t>Z, zero, is the NOR of all four result bits. If all are zero, Z will </a:t>
            </a:r>
            <a:r>
              <a:rPr lang="en-US" err="1"/>
              <a:t>ve</a:t>
            </a:r>
            <a:r>
              <a:rPr lang="en-US"/>
              <a:t> true.</a:t>
            </a:r>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18</a:t>
            </a:fld>
            <a:endParaRPr lang="en-US"/>
          </a:p>
        </p:txBody>
      </p:sp>
    </p:spTree>
    <p:extLst>
      <p:ext uri="{BB962C8B-B14F-4D97-AF65-F5344CB8AC3E}">
        <p14:creationId xmlns:p14="http://schemas.microsoft.com/office/powerpoint/2010/main" val="416197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lstStyle/>
          <a:p>
            <a:r>
              <a:rPr lang="en-US" sz="1200" kern="1200">
                <a:solidFill>
                  <a:schemeClr val="tx1"/>
                </a:solidFill>
                <a:effectLst/>
                <a:latin typeface="Source Serif Pro" panose="02040603050405020204" pitchFamily="18" charset="0"/>
                <a:ea typeface="+mn-ea"/>
                <a:cs typeface="+mn-cs"/>
              </a:rPr>
              <a:t>The overflow rule for two’s complement addition is: overflow has occurred if two numbers of the same sign are added and the result is of the opposite sign.</a:t>
            </a:r>
            <a:endParaRPr lang="en-US"/>
          </a:p>
          <a:p>
            <a:endParaRPr lang="en-US"/>
          </a:p>
          <a:p>
            <a:r>
              <a:rPr lang="en-US"/>
              <a:t>A</a:t>
            </a:r>
            <a:r>
              <a:rPr lang="en-US" i="1" baseline="-25000"/>
              <a:t>n</a:t>
            </a:r>
            <a:r>
              <a:rPr lang="en-US" baseline="-25000"/>
              <a:t>-1</a:t>
            </a:r>
            <a:r>
              <a:rPr lang="en-US"/>
              <a:t> and B</a:t>
            </a:r>
            <a:r>
              <a:rPr lang="en-US" i="1" baseline="-25000"/>
              <a:t>n</a:t>
            </a:r>
            <a:r>
              <a:rPr lang="en-US" baseline="-25000"/>
              <a:t>-1</a:t>
            </a:r>
            <a:r>
              <a:rPr lang="en-US"/>
              <a:t> represent the </a:t>
            </a:r>
            <a:r>
              <a:rPr lang="en-US" b="1"/>
              <a:t>leftmost</a:t>
            </a:r>
            <a:r>
              <a:rPr lang="en-US" baseline="0"/>
              <a:t> bit, or sign bit, because we started numbering at zero.</a:t>
            </a:r>
          </a:p>
          <a:p>
            <a:r>
              <a:rPr lang="en-US" cap="small" baseline="0"/>
              <a:t>xor</a:t>
            </a:r>
            <a:r>
              <a:rPr lang="en-US" baseline="0"/>
              <a:t> computes a “not equal” function; it generates a one, or true, when the two inputs are not equal.</a:t>
            </a:r>
          </a:p>
          <a:p>
            <a:endParaRPr lang="en-US" baseline="0"/>
          </a:p>
          <a:p>
            <a:r>
              <a:rPr lang="en-US"/>
              <a:t>The </a:t>
            </a:r>
            <a:r>
              <a:rPr lang="en-US" cap="small" baseline="0"/>
              <a:t>xo</a:t>
            </a:r>
            <a:r>
              <a:rPr lang="en-US"/>
              <a:t>r gate on the previous slide produces a one, or true, when the carry into the leftmost bit is not equal to the carry out.</a:t>
            </a:r>
          </a:p>
          <a:p>
            <a:r>
              <a:rPr lang="en-US"/>
              <a:t>When does that happen?  There are two cases.</a:t>
            </a:r>
          </a:p>
          <a:p>
            <a:endParaRPr lang="en-US"/>
          </a:p>
          <a:p>
            <a:r>
              <a:rPr lang="en-US" sz="1200" kern="1200">
                <a:solidFill>
                  <a:schemeClr val="tx1"/>
                </a:solidFill>
                <a:effectLst/>
                <a:latin typeface="Source Serif Pro" panose="02040603050405020204" pitchFamily="18" charset="0"/>
                <a:ea typeface="+mn-ea"/>
                <a:cs typeface="+mn-cs"/>
              </a:rPr>
              <a:t>Case 1: If the carry into the leftmost bit is zero, the only way the carry out can be one is if both A and B of the leftmost bit were one, </a:t>
            </a:r>
            <a:r>
              <a:rPr lang="en-US" sz="1200" i="1" kern="1200">
                <a:solidFill>
                  <a:schemeClr val="tx1"/>
                </a:solidFill>
                <a:effectLst/>
                <a:latin typeface="Source Serif Pro" panose="02040603050405020204" pitchFamily="18" charset="0"/>
                <a:ea typeface="+mn-ea"/>
                <a:cs typeface="+mn-cs"/>
              </a:rPr>
              <a:t>i.e.</a:t>
            </a:r>
            <a:r>
              <a:rPr lang="en-US" sz="1200" kern="1200">
                <a:solidFill>
                  <a:schemeClr val="tx1"/>
                </a:solidFill>
                <a:effectLst/>
                <a:latin typeface="Source Serif Pro" panose="02040603050405020204" pitchFamily="18" charset="0"/>
                <a:ea typeface="+mn-ea"/>
                <a:cs typeface="+mn-cs"/>
              </a:rPr>
              <a:t> both negative.  The sum of 1+1 (plus zero for the carry in) will be zero with a carry out.  The two operands were negative, but the leftmost bit of the result will be zero,</a:t>
            </a:r>
            <a:r>
              <a:rPr lang="en-US" sz="1200" kern="1200" baseline="0">
                <a:solidFill>
                  <a:schemeClr val="tx1"/>
                </a:solidFill>
                <a:effectLst/>
                <a:latin typeface="Source Serif Pro" panose="02040603050405020204" pitchFamily="18" charset="0"/>
                <a:ea typeface="+mn-ea"/>
                <a:cs typeface="+mn-cs"/>
              </a:rPr>
              <a:t> or</a:t>
            </a:r>
            <a:r>
              <a:rPr lang="en-US" sz="1200" kern="1200">
                <a:solidFill>
                  <a:schemeClr val="tx1"/>
                </a:solidFill>
                <a:effectLst/>
                <a:latin typeface="Source Serif Pro" panose="02040603050405020204" pitchFamily="18" charset="0"/>
                <a:ea typeface="+mn-ea"/>
                <a:cs typeface="+mn-cs"/>
              </a:rPr>
              <a:t> be positive, and overflow has occurred.</a:t>
            </a:r>
          </a:p>
          <a:p>
            <a:endParaRPr lang="en-US" sz="1200" kern="1200">
              <a:solidFill>
                <a:schemeClr val="tx1"/>
              </a:solidFill>
              <a:effectLst/>
              <a:latin typeface="Source Serif Pro" panose="02040603050405020204" pitchFamily="18" charset="0"/>
              <a:ea typeface="+mn-ea"/>
              <a:cs typeface="+mn-cs"/>
            </a:endParaRPr>
          </a:p>
          <a:p>
            <a:r>
              <a:rPr lang="en-US" sz="1200" kern="1200">
                <a:solidFill>
                  <a:schemeClr val="tx1"/>
                </a:solidFill>
                <a:effectLst/>
                <a:latin typeface="Source Serif Pro" panose="02040603050405020204" pitchFamily="18" charset="0"/>
                <a:ea typeface="+mn-ea"/>
                <a:cs typeface="+mn-cs"/>
              </a:rPr>
              <a:t>Case 2: If the carry into the leftmost bit is one, the only way carry out can be zero is if both A and B of the leftmost bit were zero, </a:t>
            </a:r>
            <a:r>
              <a:rPr lang="en-US" sz="1200" i="1" kern="1200">
                <a:solidFill>
                  <a:schemeClr val="tx1"/>
                </a:solidFill>
                <a:effectLst/>
                <a:latin typeface="Source Serif Pro" panose="02040603050405020204" pitchFamily="18" charset="0"/>
                <a:ea typeface="+mn-ea"/>
                <a:cs typeface="+mn-cs"/>
              </a:rPr>
              <a:t>i.e.</a:t>
            </a:r>
            <a:r>
              <a:rPr lang="en-US" sz="1200" kern="1200">
                <a:solidFill>
                  <a:schemeClr val="tx1"/>
                </a:solidFill>
                <a:effectLst/>
                <a:latin typeface="Source Serif Pro" panose="02040603050405020204" pitchFamily="18" charset="0"/>
                <a:ea typeface="+mn-ea"/>
                <a:cs typeface="+mn-cs"/>
              </a:rPr>
              <a:t> positive.  The sum of 0+0+1 will be one.  The two operands were positive, but the leftmost bit of the result will be one, or negative, and overflow has occurred.</a:t>
            </a:r>
          </a:p>
          <a:p>
            <a:endParaRPr lang="en-US"/>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19</a:t>
            </a:fld>
            <a:endParaRPr lang="en-US"/>
          </a:p>
        </p:txBody>
      </p:sp>
    </p:spTree>
    <p:extLst>
      <p:ext uri="{BB962C8B-B14F-4D97-AF65-F5344CB8AC3E}">
        <p14:creationId xmlns:p14="http://schemas.microsoft.com/office/powerpoint/2010/main" val="2364745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Source Serif Pro" panose="02040603050405020204" pitchFamily="18" charset="0"/>
                <a:ea typeface="+mn-ea"/>
                <a:cs typeface="+mn-cs"/>
              </a:rPr>
              <a:t>If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and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B</a:t>
            </a:r>
            <a:r>
              <a:rPr lang="en-US" sz="1200" kern="1200">
                <a:solidFill>
                  <a:schemeClr val="tx1"/>
                </a:solidFill>
                <a:effectLst/>
                <a:latin typeface="Source Serif Pro" panose="02040603050405020204" pitchFamily="18" charset="0"/>
                <a:ea typeface="+mn-ea"/>
                <a:cs typeface="+mn-cs"/>
              </a:rPr>
              <a:t> are true and </a:t>
            </a:r>
            <a:r>
              <a:rPr lang="en-US" sz="1200" i="1" kern="1200" err="1">
                <a:solidFill>
                  <a:schemeClr val="tx1"/>
                </a:solidFill>
                <a:effectLst/>
                <a:latin typeface="Source Serif Pro" panose="02040603050405020204" pitchFamily="18" charset="0"/>
                <a:ea typeface="+mn-ea"/>
                <a:cs typeface="+mn-cs"/>
              </a:rPr>
              <a:t>Inv</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is false, the circuit functions as a full adder, adding </a:t>
            </a:r>
            <a:r>
              <a:rPr lang="en-US" sz="1200" i="1" kern="1200">
                <a:solidFill>
                  <a:schemeClr val="tx1"/>
                </a:solidFill>
                <a:effectLst/>
                <a:latin typeface="Source Serif Pro" panose="02040603050405020204" pitchFamily="18" charset="0"/>
                <a:ea typeface="+mn-ea"/>
                <a:cs typeface="+mn-cs"/>
              </a:rPr>
              <a:t>A</a:t>
            </a:r>
            <a:r>
              <a:rPr lang="en-US" sz="1200" kern="1200">
                <a:solidFill>
                  <a:schemeClr val="tx1"/>
                </a:solidFill>
                <a:effectLst/>
                <a:latin typeface="Source Serif Pro" panose="02040603050405020204" pitchFamily="18" charset="0"/>
                <a:ea typeface="+mn-ea"/>
                <a:cs typeface="+mn-cs"/>
              </a:rPr>
              <a:t>, </a:t>
            </a:r>
            <a:r>
              <a:rPr lang="en-US" sz="1200" i="1" kern="1200">
                <a:solidFill>
                  <a:schemeClr val="tx1"/>
                </a:solidFill>
                <a:effectLst/>
                <a:latin typeface="Source Serif Pro" panose="02040603050405020204" pitchFamily="18" charset="0"/>
                <a:ea typeface="+mn-ea"/>
                <a:cs typeface="+mn-cs"/>
              </a:rPr>
              <a:t>B</a:t>
            </a:r>
            <a:r>
              <a:rPr lang="en-US" sz="1200" kern="1200">
                <a:solidFill>
                  <a:schemeClr val="tx1"/>
                </a:solidFill>
                <a:effectLst/>
                <a:latin typeface="Source Serif Pro" panose="02040603050405020204" pitchFamily="18" charset="0"/>
                <a:ea typeface="+mn-ea"/>
                <a:cs typeface="+mn-cs"/>
              </a:rPr>
              <a:t>, and </a:t>
            </a:r>
            <a:r>
              <a:rPr lang="en-US" sz="1200" i="1" kern="1200">
                <a:solidFill>
                  <a:schemeClr val="tx1"/>
                </a:solidFill>
                <a:effectLst/>
                <a:latin typeface="Source Serif Pro" panose="02040603050405020204" pitchFamily="18" charset="0"/>
                <a:ea typeface="+mn-ea"/>
                <a:cs typeface="+mn-cs"/>
              </a:rPr>
              <a:t>C</a:t>
            </a:r>
            <a:r>
              <a:rPr lang="en-US" sz="1200" i="1" kern="1200" baseline="-25000">
                <a:solidFill>
                  <a:schemeClr val="tx1"/>
                </a:solidFill>
                <a:effectLst/>
                <a:latin typeface="Source Serif Pro" panose="02040603050405020204" pitchFamily="18" charset="0"/>
                <a:ea typeface="+mn-ea"/>
                <a:cs typeface="+mn-cs"/>
              </a:rPr>
              <a:t>i</a:t>
            </a:r>
            <a:r>
              <a:rPr lang="en-US" sz="1200" kern="1200">
                <a:solidFill>
                  <a:schemeClr val="tx1"/>
                </a:solidFill>
                <a:effectLst/>
                <a:latin typeface="Source Serif Pro" panose="02040603050405020204" pitchFamily="18" charset="0"/>
                <a:ea typeface="+mn-ea"/>
                <a:cs typeface="+mn-cs"/>
              </a:rPr>
              <a:t> to produce the sum at </a:t>
            </a:r>
            <a:r>
              <a:rPr lang="en-US" sz="1200" i="1" kern="1200">
                <a:solidFill>
                  <a:schemeClr val="tx1"/>
                </a:solidFill>
                <a:effectLst/>
                <a:latin typeface="Source Serif Pro" panose="02040603050405020204" pitchFamily="18" charset="0"/>
                <a:ea typeface="+mn-ea"/>
                <a:cs typeface="+mn-cs"/>
              </a:rPr>
              <a:t>Out</a:t>
            </a:r>
            <a:r>
              <a:rPr lang="en-US" sz="1200" kern="1200">
                <a:solidFill>
                  <a:schemeClr val="tx1"/>
                </a:solidFill>
                <a:effectLst/>
                <a:latin typeface="Source Serif Pro" panose="02040603050405020204" pitchFamily="18" charset="0"/>
                <a:ea typeface="+mn-ea"/>
                <a:cs typeface="+mn-cs"/>
              </a:rPr>
              <a:t> and the carry out at </a:t>
            </a:r>
            <a:r>
              <a:rPr lang="en-US" sz="1200" i="1" kern="1200">
                <a:solidFill>
                  <a:schemeClr val="tx1"/>
                </a:solidFill>
                <a:effectLst/>
                <a:latin typeface="Source Serif Pro" panose="02040603050405020204" pitchFamily="18" charset="0"/>
                <a:ea typeface="+mn-ea"/>
                <a:cs typeface="+mn-cs"/>
              </a:rPr>
              <a:t>C</a:t>
            </a:r>
            <a:r>
              <a:rPr lang="en-US" sz="1200" i="1" kern="1200" baseline="-25000">
                <a:solidFill>
                  <a:schemeClr val="tx1"/>
                </a:solidFill>
                <a:effectLst/>
                <a:latin typeface="Source Serif Pro" panose="02040603050405020204" pitchFamily="18" charset="0"/>
                <a:ea typeface="+mn-ea"/>
                <a:cs typeface="+mn-cs"/>
              </a:rPr>
              <a:t>o</a:t>
            </a:r>
            <a:r>
              <a:rPr lang="en-US" sz="1200" kern="1200">
                <a:solidFill>
                  <a:schemeClr val="tx1"/>
                </a:solidFill>
                <a:effectLst/>
                <a:latin typeface="Source Serif Pro" panose="02040603050405020204" pitchFamily="18" charset="0"/>
                <a:ea typeface="+mn-ea"/>
                <a:cs typeface="+mn-cs"/>
              </a:rPr>
              <a:t>.</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Source Serif Pro" panose="02040603050405020204" pitchFamily="18" charset="0"/>
                <a:ea typeface="+mn-ea"/>
                <a:cs typeface="+mn-cs"/>
              </a:rPr>
              <a:t>The subtract function applies the subtraction rule for two’s complement numbers, namely take the two’s complement of the subtrahend and add it to the minuend.  The ALU forms the two’s complement of A by inverting the A bits using </a:t>
            </a:r>
            <a:r>
              <a:rPr lang="en-US" sz="1200" i="1" kern="1200" err="1">
                <a:solidFill>
                  <a:schemeClr val="tx1"/>
                </a:solidFill>
                <a:effectLst/>
                <a:latin typeface="Source Serif Pro" panose="02040603050405020204" pitchFamily="18" charset="0"/>
                <a:ea typeface="+mn-ea"/>
                <a:cs typeface="+mn-cs"/>
              </a:rPr>
              <a:t>Inv</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and adding one by setting </a:t>
            </a:r>
            <a:r>
              <a:rPr lang="en-US" sz="1200" i="1" kern="1200">
                <a:solidFill>
                  <a:schemeClr val="tx1"/>
                </a:solidFill>
                <a:effectLst/>
                <a:latin typeface="Source Serif Pro" panose="02040603050405020204" pitchFamily="18" charset="0"/>
                <a:ea typeface="+mn-ea"/>
                <a:cs typeface="+mn-cs"/>
              </a:rPr>
              <a:t>Inc</a:t>
            </a:r>
            <a:r>
              <a:rPr lang="en-US" sz="1200" kern="1200">
                <a:solidFill>
                  <a:schemeClr val="tx1"/>
                </a:solidFill>
                <a:effectLst/>
                <a:latin typeface="Source Serif Pro" panose="02040603050405020204" pitchFamily="18" charset="0"/>
                <a:ea typeface="+mn-ea"/>
                <a:cs typeface="+mn-cs"/>
              </a:rPr>
              <a:t>.  The adder completes the operation.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Source Serif Pro" panose="020406030504050202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Source Serif Pro" panose="02040603050405020204" pitchFamily="18" charset="0"/>
                <a:ea typeface="+mn-ea"/>
                <a:cs typeface="+mn-cs"/>
              </a:rPr>
              <a:t>The copy A function actually computes A+0 by turning off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B</a:t>
            </a:r>
            <a:r>
              <a:rPr lang="en-US" sz="1200" kern="1200">
                <a:solidFill>
                  <a:schemeClr val="tx1"/>
                </a:solidFill>
                <a:effectLst/>
                <a:latin typeface="Source Serif Pro" panose="02040603050405020204" pitchFamily="18" charset="0"/>
                <a:ea typeface="+mn-ea"/>
                <a:cs typeface="+mn-cs"/>
              </a:rPr>
              <a:t>.  A copy B function, not shown in the table, could be implemented similarly.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Source Serif Pro" panose="02040603050405020204" pitchFamily="18" charset="0"/>
              <a:ea typeface="+mn-ea"/>
              <a:cs typeface="+mn-cs"/>
            </a:endParaRPr>
          </a:p>
          <a:p>
            <a:r>
              <a:rPr lang="en-US" sz="1200" kern="1200">
                <a:solidFill>
                  <a:schemeClr val="tx1"/>
                </a:solidFill>
                <a:effectLst/>
                <a:latin typeface="Source Serif Pro" panose="02040603050405020204" pitchFamily="18" charset="0"/>
                <a:ea typeface="+mn-ea"/>
                <a:cs typeface="+mn-cs"/>
              </a:rPr>
              <a:t>The Increment A operation enables A and adds one with the</a:t>
            </a:r>
            <a:r>
              <a:rPr lang="en-US" sz="1200" kern="1200" baseline="0">
                <a:solidFill>
                  <a:schemeClr val="tx1"/>
                </a:solidFill>
                <a:effectLst/>
                <a:latin typeface="Source Serif Pro" panose="02040603050405020204" pitchFamily="18" charset="0"/>
                <a:ea typeface="+mn-ea"/>
                <a:cs typeface="+mn-cs"/>
              </a:rPr>
              <a:t> </a:t>
            </a:r>
            <a:r>
              <a:rPr lang="en-US" sz="1200" i="1" kern="1200" baseline="0" err="1">
                <a:solidFill>
                  <a:schemeClr val="tx1"/>
                </a:solidFill>
                <a:effectLst/>
                <a:latin typeface="Source Serif Pro" panose="02040603050405020204" pitchFamily="18" charset="0"/>
                <a:ea typeface="+mn-ea"/>
                <a:cs typeface="+mn-cs"/>
              </a:rPr>
              <a:t>Inc</a:t>
            </a:r>
            <a:r>
              <a:rPr lang="en-US" sz="1200" kern="1200" baseline="0">
                <a:solidFill>
                  <a:schemeClr val="tx1"/>
                </a:solidFill>
                <a:effectLst/>
                <a:latin typeface="Source Serif Pro" panose="02040603050405020204" pitchFamily="18" charset="0"/>
                <a:ea typeface="+mn-ea"/>
                <a:cs typeface="+mn-cs"/>
              </a:rPr>
              <a:t> control.  An increment B function could be implemented similarly.</a:t>
            </a:r>
          </a:p>
          <a:p>
            <a:endParaRPr lang="en-US" sz="1200" kern="1200" baseline="0">
              <a:solidFill>
                <a:schemeClr val="tx1"/>
              </a:solidFill>
              <a:effectLst/>
              <a:latin typeface="Source Serif Pro" panose="020406030504050202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Source Serif Pro" panose="02040603050405020204" pitchFamily="18" charset="0"/>
                <a:ea typeface="+mn-ea"/>
                <a:cs typeface="+mn-cs"/>
              </a:rPr>
              <a:t>If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B</a:t>
            </a:r>
            <a:r>
              <a:rPr lang="en-US" sz="1200" kern="1200">
                <a:solidFill>
                  <a:schemeClr val="tx1"/>
                </a:solidFill>
                <a:effectLst/>
                <a:latin typeface="Source Serif Pro" panose="02040603050405020204" pitchFamily="18" charset="0"/>
                <a:ea typeface="+mn-ea"/>
                <a:cs typeface="+mn-cs"/>
              </a:rPr>
              <a:t>, </a:t>
            </a:r>
            <a:r>
              <a:rPr lang="en-US" sz="1200" i="1" kern="1200" err="1">
                <a:solidFill>
                  <a:schemeClr val="tx1"/>
                </a:solidFill>
                <a:effectLst/>
                <a:latin typeface="Source Serif Pro" panose="02040603050405020204" pitchFamily="18" charset="0"/>
                <a:ea typeface="+mn-ea"/>
                <a:cs typeface="+mn-cs"/>
              </a:rPr>
              <a:t>Inv</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and </a:t>
            </a:r>
            <a:r>
              <a:rPr lang="en-US" sz="1200" i="1" kern="1200" err="1">
                <a:solidFill>
                  <a:schemeClr val="tx1"/>
                </a:solidFill>
                <a:effectLst/>
                <a:latin typeface="Source Serif Pro" panose="02040603050405020204" pitchFamily="18" charset="0"/>
                <a:ea typeface="+mn-ea"/>
                <a:cs typeface="+mn-cs"/>
              </a:rPr>
              <a:t>Inc</a:t>
            </a:r>
            <a:r>
              <a:rPr lang="en-US" sz="1200" kern="1200">
                <a:solidFill>
                  <a:schemeClr val="tx1"/>
                </a:solidFill>
                <a:effectLst/>
                <a:latin typeface="Source Serif Pro" panose="02040603050405020204" pitchFamily="18" charset="0"/>
                <a:ea typeface="+mn-ea"/>
                <a:cs typeface="+mn-cs"/>
              </a:rPr>
              <a:t> are false, the adder computes 0+0 and emits a constant zero.  If </a:t>
            </a:r>
            <a:r>
              <a:rPr lang="en-US" sz="1200" i="1" kern="1200" err="1">
                <a:solidFill>
                  <a:schemeClr val="tx1"/>
                </a:solidFill>
                <a:effectLst/>
                <a:latin typeface="Source Serif Pro" panose="02040603050405020204" pitchFamily="18" charset="0"/>
                <a:ea typeface="+mn-ea"/>
                <a:cs typeface="+mn-cs"/>
              </a:rPr>
              <a:t>Inc</a:t>
            </a:r>
            <a:r>
              <a:rPr lang="en-US" sz="1200" i="1" kern="1200">
                <a:solidFill>
                  <a:schemeClr val="tx1"/>
                </a:solidFill>
                <a:effectLst/>
                <a:latin typeface="Source Serif Pro" panose="02040603050405020204" pitchFamily="18" charset="0"/>
                <a:ea typeface="+mn-ea"/>
                <a:cs typeface="+mn-cs"/>
              </a:rPr>
              <a:t> </a:t>
            </a:r>
            <a:r>
              <a:rPr lang="en-US" sz="1200" kern="1200">
                <a:solidFill>
                  <a:schemeClr val="tx1"/>
                </a:solidFill>
                <a:effectLst/>
                <a:latin typeface="Source Serif Pro" panose="02040603050405020204" pitchFamily="18" charset="0"/>
                <a:ea typeface="+mn-ea"/>
                <a:cs typeface="+mn-cs"/>
              </a:rPr>
              <a:t>is true</a:t>
            </a:r>
            <a:r>
              <a:rPr lang="en-US" sz="1200" kern="1200" baseline="0">
                <a:solidFill>
                  <a:schemeClr val="tx1"/>
                </a:solidFill>
                <a:effectLst/>
                <a:latin typeface="Source Serif Pro" panose="02040603050405020204" pitchFamily="18" charset="0"/>
                <a:ea typeface="+mn-ea"/>
                <a:cs typeface="+mn-cs"/>
              </a:rPr>
              <a:t> and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A</a:t>
            </a:r>
            <a:r>
              <a:rPr lang="en-US" sz="1200" i="0" kern="1200" baseline="0">
                <a:solidFill>
                  <a:schemeClr val="tx1"/>
                </a:solidFill>
                <a:effectLst/>
                <a:latin typeface="Source Serif Pro" panose="02040603050405020204" pitchFamily="18" charset="0"/>
                <a:ea typeface="+mn-ea"/>
                <a:cs typeface="+mn-cs"/>
              </a:rPr>
              <a:t> and </a:t>
            </a:r>
            <a:r>
              <a:rPr lang="en-US" sz="1200" i="1" kern="1200" baseline="0" err="1">
                <a:solidFill>
                  <a:schemeClr val="tx1"/>
                </a:solidFill>
                <a:effectLst/>
                <a:latin typeface="Source Serif Pro" panose="02040603050405020204" pitchFamily="18" charset="0"/>
                <a:ea typeface="+mn-ea"/>
                <a:cs typeface="+mn-cs"/>
              </a:rPr>
              <a:t>Ena</a:t>
            </a:r>
            <a:r>
              <a:rPr lang="en-US" sz="1200" i="1" kern="1200" baseline="0">
                <a:solidFill>
                  <a:schemeClr val="tx1"/>
                </a:solidFill>
                <a:effectLst/>
                <a:latin typeface="Source Serif Pro" panose="02040603050405020204" pitchFamily="18" charset="0"/>
                <a:ea typeface="+mn-ea"/>
                <a:cs typeface="+mn-cs"/>
              </a:rPr>
              <a:t> B</a:t>
            </a:r>
            <a:r>
              <a:rPr lang="en-US" sz="1200" i="0" kern="1200" baseline="0">
                <a:solidFill>
                  <a:schemeClr val="tx1"/>
                </a:solidFill>
                <a:effectLst/>
                <a:latin typeface="Source Serif Pro" panose="02040603050405020204" pitchFamily="18" charset="0"/>
                <a:ea typeface="+mn-ea"/>
                <a:cs typeface="+mn-cs"/>
              </a:rPr>
              <a:t> are</a:t>
            </a:r>
            <a:r>
              <a:rPr lang="en-US" sz="1200" kern="1200">
                <a:solidFill>
                  <a:schemeClr val="tx1"/>
                </a:solidFill>
                <a:effectLst/>
                <a:latin typeface="Source Serif Pro" panose="02040603050405020204" pitchFamily="18" charset="0"/>
                <a:ea typeface="+mn-ea"/>
                <a:cs typeface="+mn-cs"/>
              </a:rPr>
              <a:t> false, the adder computes 1+0, and emits a constant one.</a:t>
            </a:r>
          </a:p>
          <a:p>
            <a:endParaRPr lang="en-US" sz="1200" kern="1200" baseline="0">
              <a:solidFill>
                <a:schemeClr val="tx1"/>
              </a:solidFill>
              <a:effectLst/>
              <a:latin typeface="Source Serif Pro" panose="020406030504050202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Source Serif Pro" panose="02040603050405020204" pitchFamily="18" charset="0"/>
                <a:ea typeface="+mn-ea"/>
                <a:cs typeface="+mn-cs"/>
              </a:rPr>
              <a:t>A constant minus one is produced when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and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B</a:t>
            </a:r>
            <a:r>
              <a:rPr lang="en-US" sz="1200" kern="1200">
                <a:solidFill>
                  <a:schemeClr val="tx1"/>
                </a:solidFill>
                <a:effectLst/>
                <a:latin typeface="Source Serif Pro" panose="02040603050405020204" pitchFamily="18" charset="0"/>
                <a:ea typeface="+mn-ea"/>
                <a:cs typeface="+mn-cs"/>
              </a:rPr>
              <a:t> are both false and </a:t>
            </a:r>
            <a:r>
              <a:rPr lang="en-US" sz="1200" i="1" kern="1200" err="1">
                <a:solidFill>
                  <a:schemeClr val="tx1"/>
                </a:solidFill>
                <a:effectLst/>
                <a:latin typeface="Source Serif Pro" panose="02040603050405020204" pitchFamily="18" charset="0"/>
                <a:ea typeface="+mn-ea"/>
                <a:cs typeface="+mn-cs"/>
              </a:rPr>
              <a:t>Inv</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is true.  Having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false sends logic zero to the </a:t>
            </a:r>
            <a:r>
              <a:rPr lang="en-US" sz="1200" kern="1200" cap="small">
                <a:solidFill>
                  <a:schemeClr val="tx1"/>
                </a:solidFill>
                <a:effectLst/>
                <a:latin typeface="Source Serif Pro" panose="02040603050405020204" pitchFamily="18" charset="0"/>
                <a:ea typeface="+mn-ea"/>
                <a:cs typeface="+mn-cs"/>
              </a:rPr>
              <a:t>xor</a:t>
            </a:r>
            <a:r>
              <a:rPr lang="en-US" sz="1200" kern="1200">
                <a:solidFill>
                  <a:schemeClr val="tx1"/>
                </a:solidFill>
                <a:effectLst/>
                <a:latin typeface="Source Serif Pro" panose="02040603050405020204" pitchFamily="18" charset="0"/>
                <a:ea typeface="+mn-ea"/>
                <a:cs typeface="+mn-cs"/>
              </a:rPr>
              <a:t> gate that serves as a controlled inverter.  </a:t>
            </a:r>
            <a:r>
              <a:rPr lang="en-US" sz="1200" i="1" kern="1200" err="1">
                <a:solidFill>
                  <a:schemeClr val="tx1"/>
                </a:solidFill>
                <a:effectLst/>
                <a:latin typeface="Source Serif Pro" panose="02040603050405020204" pitchFamily="18" charset="0"/>
                <a:ea typeface="+mn-ea"/>
                <a:cs typeface="+mn-cs"/>
              </a:rPr>
              <a:t>Inv</a:t>
            </a:r>
            <a:r>
              <a:rPr lang="en-US" sz="1200" i="1" kern="1200">
                <a:solidFill>
                  <a:schemeClr val="tx1"/>
                </a:solidFill>
                <a:effectLst/>
                <a:latin typeface="Source Serif Pro" panose="02040603050405020204" pitchFamily="18" charset="0"/>
                <a:ea typeface="+mn-ea"/>
                <a:cs typeface="+mn-cs"/>
              </a:rPr>
              <a:t> A</a:t>
            </a:r>
            <a:r>
              <a:rPr lang="en-US" sz="1200" kern="1200">
                <a:solidFill>
                  <a:schemeClr val="tx1"/>
                </a:solidFill>
                <a:effectLst/>
                <a:latin typeface="Source Serif Pro" panose="02040603050405020204" pitchFamily="18" charset="0"/>
                <a:ea typeface="+mn-ea"/>
                <a:cs typeface="+mn-cs"/>
              </a:rPr>
              <a:t> changes the zero to a one.  Because </a:t>
            </a:r>
            <a:r>
              <a:rPr lang="en-US" sz="1200" i="1" kern="1200" err="1">
                <a:solidFill>
                  <a:schemeClr val="tx1"/>
                </a:solidFill>
                <a:effectLst/>
                <a:latin typeface="Source Serif Pro" panose="02040603050405020204" pitchFamily="18" charset="0"/>
                <a:ea typeface="+mn-ea"/>
                <a:cs typeface="+mn-cs"/>
              </a:rPr>
              <a:t>Ena</a:t>
            </a:r>
            <a:r>
              <a:rPr lang="en-US" sz="1200" i="1" kern="1200">
                <a:solidFill>
                  <a:schemeClr val="tx1"/>
                </a:solidFill>
                <a:effectLst/>
                <a:latin typeface="Source Serif Pro" panose="02040603050405020204" pitchFamily="18" charset="0"/>
                <a:ea typeface="+mn-ea"/>
                <a:cs typeface="+mn-cs"/>
              </a:rPr>
              <a:t> B</a:t>
            </a:r>
            <a:r>
              <a:rPr lang="en-US" sz="1200" kern="1200">
                <a:solidFill>
                  <a:schemeClr val="tx1"/>
                </a:solidFill>
                <a:effectLst/>
                <a:latin typeface="Source Serif Pro" panose="02040603050405020204" pitchFamily="18" charset="0"/>
                <a:ea typeface="+mn-ea"/>
                <a:cs typeface="+mn-cs"/>
              </a:rPr>
              <a:t> is false, the adder computes 1+0 for each position, and produces a string of all ones at the outputs.  Recall that a string of all ones is a two’s complement minus one.</a:t>
            </a:r>
          </a:p>
          <a:p>
            <a:endParaRPr lang="en-US"/>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20</a:t>
            </a:fld>
            <a:endParaRPr lang="en-US"/>
          </a:p>
        </p:txBody>
      </p:sp>
    </p:spTree>
    <p:extLst>
      <p:ext uri="{BB962C8B-B14F-4D97-AF65-F5344CB8AC3E}">
        <p14:creationId xmlns:p14="http://schemas.microsoft.com/office/powerpoint/2010/main" val="623099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2FFE5BC-1CB5-446F-8698-FB8EEA5EAE7F}" type="slidenum">
              <a:rPr lang="en-US" smtClean="0"/>
              <a:pPr>
                <a:defRPr/>
              </a:pPr>
              <a:t>21</a:t>
            </a:fld>
            <a:endParaRPr lang="en-US"/>
          </a:p>
        </p:txBody>
      </p:sp>
    </p:spTree>
    <p:extLst>
      <p:ext uri="{BB962C8B-B14F-4D97-AF65-F5344CB8AC3E}">
        <p14:creationId xmlns:p14="http://schemas.microsoft.com/office/powerpoint/2010/main" val="141357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“disembodied arrows” connecting to the registers and memory all come from the control unit.  Arrows with closed heads indicate loading the register from C at the end of the clock cycle.  The open head arrows indicate enabling the</a:t>
            </a:r>
            <a:r>
              <a:rPr lang="en-US" baseline="0"/>
              <a:t> register into the A or B bus.  For memory, the arrow indicates read or write.</a:t>
            </a:r>
            <a:endParaRPr lang="en-US"/>
          </a:p>
          <a:p>
            <a:endParaRPr lang="en-US"/>
          </a:p>
        </p:txBody>
      </p:sp>
      <p:sp>
        <p:nvSpPr>
          <p:cNvPr id="4" name="Slide Number Placeholder 3"/>
          <p:cNvSpPr>
            <a:spLocks noGrp="1"/>
          </p:cNvSpPr>
          <p:nvPr>
            <p:ph type="sldNum" sz="quarter" idx="5"/>
          </p:nvPr>
        </p:nvSpPr>
        <p:spPr/>
        <p:txBody>
          <a:bodyPr/>
          <a:lstStyle/>
          <a:p>
            <a:fld id="{47E154F2-6858-4337-9711-07314E60B13B}" type="slidenum">
              <a:rPr lang="en-US" smtClean="0"/>
              <a:t>27</a:t>
            </a:fld>
            <a:endParaRPr lang="en-US"/>
          </a:p>
        </p:txBody>
      </p:sp>
    </p:spTree>
    <p:extLst>
      <p:ext uri="{BB962C8B-B14F-4D97-AF65-F5344CB8AC3E}">
        <p14:creationId xmlns:p14="http://schemas.microsoft.com/office/powerpoint/2010/main" val="391575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control unit is not part of the data path.</a:t>
            </a:r>
          </a:p>
        </p:txBody>
      </p:sp>
      <p:sp>
        <p:nvSpPr>
          <p:cNvPr id="4" name="Slide Number Placeholder 3"/>
          <p:cNvSpPr>
            <a:spLocks noGrp="1"/>
          </p:cNvSpPr>
          <p:nvPr>
            <p:ph type="sldNum" sz="quarter" idx="5"/>
          </p:nvPr>
        </p:nvSpPr>
        <p:spPr/>
        <p:txBody>
          <a:bodyPr/>
          <a:lstStyle/>
          <a:p>
            <a:fld id="{47E154F2-6858-4337-9711-07314E60B13B}" type="slidenum">
              <a:rPr lang="en-US" smtClean="0"/>
              <a:t>30</a:t>
            </a:fld>
            <a:endParaRPr lang="en-US"/>
          </a:p>
        </p:txBody>
      </p:sp>
    </p:spTree>
    <p:extLst>
      <p:ext uri="{BB962C8B-B14F-4D97-AF65-F5344CB8AC3E}">
        <p14:creationId xmlns:p14="http://schemas.microsoft.com/office/powerpoint/2010/main" val="4084975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normAutofit/>
          </a:bodyPr>
          <a:lstStyle/>
          <a:p>
            <a:r>
              <a:rPr lang="en-US"/>
              <a:t>The processor</a:t>
            </a:r>
            <a:r>
              <a:rPr lang="en-US" baseline="0"/>
              <a:t> clock in a computer doesn’t tell time, it “ticks” like a metronome, only very fast, to synchronize the internal operations of the computer.</a:t>
            </a:r>
            <a:endParaRPr lang="en-US"/>
          </a:p>
          <a:p>
            <a:endParaRPr lang="en-US"/>
          </a:p>
          <a:p>
            <a:r>
              <a:rPr lang="en-US"/>
              <a:t>We measure clock speeds in Hertz.  “Hertz” is inverse time.  So, a 2 GHz</a:t>
            </a:r>
            <a:r>
              <a:rPr lang="en-US" baseline="0"/>
              <a:t> clock “ticks” every 1/2 billionth of a second, or every 1/2 of a nanosecond.</a:t>
            </a:r>
          </a:p>
          <a:p>
            <a:endParaRPr lang="en-US"/>
          </a:p>
          <a:p>
            <a:r>
              <a:rPr lang="en-US"/>
              <a:t>Tell about tolerance.</a:t>
            </a:r>
          </a:p>
          <a:p>
            <a:endParaRPr lang="en-US"/>
          </a:p>
          <a:p>
            <a:r>
              <a:rPr lang="en-US"/>
              <a:t>Discuss </a:t>
            </a:r>
            <a:r>
              <a:rPr lang="en-US" err="1"/>
              <a:t>overclocking</a:t>
            </a:r>
            <a:r>
              <a:rPr lang="en-US"/>
              <a:t> and how it:</a:t>
            </a:r>
          </a:p>
          <a:p>
            <a:pPr>
              <a:buFont typeface="Arial" pitchFamily="34" charset="0"/>
              <a:buChar char="•"/>
            </a:pPr>
            <a:r>
              <a:rPr lang="en-US"/>
              <a:t>Narrows the tolerance</a:t>
            </a:r>
          </a:p>
          <a:p>
            <a:pPr>
              <a:buFont typeface="Arial" pitchFamily="34" charset="0"/>
              <a:buChar char="•"/>
            </a:pPr>
            <a:r>
              <a:rPr lang="en-US"/>
              <a:t>Increases heat generation</a:t>
            </a:r>
          </a:p>
          <a:p>
            <a:pPr>
              <a:buFont typeface="Arial" pitchFamily="34" charset="0"/>
              <a:buNone/>
            </a:pPr>
            <a:endParaRPr lang="en-US"/>
          </a:p>
          <a:p>
            <a:pPr>
              <a:buFont typeface="Arial" pitchFamily="34" charset="0"/>
              <a:buNone/>
            </a:pPr>
            <a:r>
              <a:rPr lang="en-US" err="1"/>
              <a:t>Overclocking</a:t>
            </a:r>
            <a:r>
              <a:rPr lang="en-US"/>
              <a:t> can destroy a chip by generating too much heat, or lead to wrong answers through removing</a:t>
            </a:r>
            <a:r>
              <a:rPr lang="en-US" baseline="0"/>
              <a:t> the necessary tolerance</a:t>
            </a:r>
            <a:endParaRPr lang="en-US"/>
          </a:p>
          <a:p>
            <a:endParaRPr lang="en-US"/>
          </a:p>
          <a:p>
            <a:r>
              <a:rPr lang="en-US"/>
              <a:t>A</a:t>
            </a:r>
            <a:r>
              <a:rPr lang="en-US" baseline="0"/>
              <a:t> student looked at this slide and exclaimed, “Oh!  I </a:t>
            </a:r>
            <a:r>
              <a:rPr lang="en-US" i="1" baseline="0"/>
              <a:t>finally</a:t>
            </a:r>
            <a:r>
              <a:rPr lang="en-US" baseline="0"/>
              <a:t> understand what a clock is for!”</a:t>
            </a:r>
            <a:endParaRPr lang="en-US"/>
          </a:p>
        </p:txBody>
      </p:sp>
      <p:sp>
        <p:nvSpPr>
          <p:cNvPr id="4" name="Slide Number Placeholder 3"/>
          <p:cNvSpPr>
            <a:spLocks noGrp="1"/>
          </p:cNvSpPr>
          <p:nvPr>
            <p:ph type="sldNum" sz="quarter" idx="10"/>
          </p:nvPr>
        </p:nvSpPr>
        <p:spPr/>
        <p:txBody>
          <a:bodyPr/>
          <a:lstStyle/>
          <a:p>
            <a:pPr>
              <a:defRPr/>
            </a:pPr>
            <a:fld id="{08D0FE79-4999-47C7-A89A-D17FBC73EDB6}" type="slidenum">
              <a:rPr lang="en-US" smtClean="0"/>
              <a:pPr>
                <a:defRPr/>
              </a:pPr>
              <a:t>31</a:t>
            </a:fld>
            <a:endParaRPr lang="en-US"/>
          </a:p>
        </p:txBody>
      </p:sp>
    </p:spTree>
    <p:extLst>
      <p:ext uri="{BB962C8B-B14F-4D97-AF65-F5344CB8AC3E}">
        <p14:creationId xmlns:p14="http://schemas.microsoft.com/office/powerpoint/2010/main" val="2118784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Montserrat"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latin typeface="Source Serif Pro" panose="02040603050405020204" pitchFamily="18" charset="0"/>
                <a:ea typeface="Source Serif Pro" panose="020406030504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Box 4">
            <a:extLst>
              <a:ext uri="{FF2B5EF4-FFF2-40B4-BE49-F238E27FC236}">
                <a16:creationId xmlns:a16="http://schemas.microsoft.com/office/drawing/2014/main" id="{43BA6A9F-B88B-4DA3-EACC-D5B379347FC3}"/>
              </a:ext>
            </a:extLst>
          </p:cNvPr>
          <p:cNvSpPr txBox="1">
            <a:spLocks noChangeArrowheads="1"/>
          </p:cNvSpPr>
          <p:nvPr/>
        </p:nvSpPr>
        <p:spPr bwMode="auto">
          <a:xfrm>
            <a:off x="3733800" y="6291689"/>
            <a:ext cx="3505200" cy="307777"/>
          </a:xfrm>
          <a:prstGeom prst="rect">
            <a:avLst/>
          </a:prstGeom>
          <a:noFill/>
          <a:ln w="9525">
            <a:noFill/>
            <a:miter lim="800000"/>
            <a:headEnd/>
            <a:tailEnd/>
          </a:ln>
        </p:spPr>
        <p:txBody>
          <a:bodyPr wrap="square">
            <a:spAutoFit/>
          </a:bodyPr>
          <a:lstStyle/>
          <a:p>
            <a:pPr algn="r">
              <a:spcBef>
                <a:spcPct val="50000"/>
              </a:spcBef>
            </a:pPr>
            <a:r>
              <a:rPr lang="en-US" sz="1400">
                <a:latin typeface="Arial" panose="020B0604020202020204" pitchFamily="34" charset="0"/>
                <a:cs typeface="Arial" panose="020B0604020202020204" pitchFamily="34" charset="0"/>
              </a:rPr>
              <a:t>Copyright © 2016, 2023 by Bob Brown</a:t>
            </a:r>
          </a:p>
        </p:txBody>
      </p:sp>
      <p:pic>
        <p:nvPicPr>
          <p:cNvPr id="7" name="Picture 2" descr="Creative Commons logo with the BY and NC restrictions.  BY means those who re-use this material must give credit for it.  NC stands for non-commercial and means this material may not be incorporated into a commercial product.">
            <a:extLst>
              <a:ext uri="{FF2B5EF4-FFF2-40B4-BE49-F238E27FC236}">
                <a16:creationId xmlns:a16="http://schemas.microsoft.com/office/drawing/2014/main" id="{616ADF55-6EE1-5167-AC61-D394E09F2C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248400"/>
            <a:ext cx="1219200" cy="42656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0B7A64B6-D5CC-E8AE-6B0C-299F36971217}"/>
              </a:ext>
            </a:extLst>
          </p:cNvPr>
          <p:cNvSpPr txBox="1">
            <a:spLocks noChangeArrowheads="1"/>
          </p:cNvSpPr>
          <p:nvPr userDrawn="1"/>
        </p:nvSpPr>
        <p:spPr bwMode="auto">
          <a:xfrm>
            <a:off x="3733800" y="6291689"/>
            <a:ext cx="3505200" cy="307777"/>
          </a:xfrm>
          <a:prstGeom prst="rect">
            <a:avLst/>
          </a:prstGeom>
          <a:noFill/>
          <a:ln w="9525">
            <a:noFill/>
            <a:miter lim="800000"/>
            <a:headEnd/>
            <a:tailEnd/>
          </a:ln>
        </p:spPr>
        <p:txBody>
          <a:bodyPr wrap="square">
            <a:spAutoFit/>
          </a:bodyPr>
          <a:lstStyle/>
          <a:p>
            <a:pPr algn="r">
              <a:spcBef>
                <a:spcPct val="50000"/>
              </a:spcBef>
            </a:pPr>
            <a:r>
              <a:rPr lang="en-US" sz="1400">
                <a:latin typeface="Arial" panose="020B0604020202020204" pitchFamily="34" charset="0"/>
                <a:cs typeface="Arial" panose="020B0604020202020204" pitchFamily="34" charset="0"/>
              </a:rPr>
              <a:t>Copyright © 2016, 2023 by Bob Brown</a:t>
            </a:r>
          </a:p>
        </p:txBody>
      </p:sp>
      <p:pic>
        <p:nvPicPr>
          <p:cNvPr id="6" name="Picture 2" descr="Creative Commons logo with the BY and NC restrictions.  BY means those who re-use this material must give credit for it.  NC stands for non-commercial and means this material may not be incorporated into a commercial product.">
            <a:extLst>
              <a:ext uri="{FF2B5EF4-FFF2-40B4-BE49-F238E27FC236}">
                <a16:creationId xmlns:a16="http://schemas.microsoft.com/office/drawing/2014/main" id="{49FD072E-74A3-90E8-86FC-A2247306640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9000" y="6248400"/>
            <a:ext cx="1219200" cy="42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54825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84E965-46E8-4BEE-8F61-3DE6077E0876}" type="datetimeFigureOut">
              <a:rPr lang="en-US" smtClean="0"/>
              <a:t>5/13/23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0074078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0"/>
            <a:ext cx="6019800" cy="4602163"/>
          </a:xfrm>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84E965-46E8-4BEE-8F61-3DE6077E0876}" type="datetimeFigureOut">
              <a:rPr lang="en-US" smtClean="0"/>
              <a:t>5/13/23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6765782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84E965-46E8-4BEE-8F61-3DE6077E0876}" type="datetimeFigureOut">
              <a:rPr lang="en-US" smtClean="0"/>
              <a:t>5/13/23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27791735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84E965-46E8-4BEE-8F61-3DE6077E0876}" type="datetimeFigureOut">
              <a:rPr lang="en-US" smtClean="0"/>
              <a:t>5/13/23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231593320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84E965-46E8-4BEE-8F61-3DE6077E0876}" type="datetimeFigureOut">
              <a:rPr lang="en-US" smtClean="0"/>
              <a:t>5/13/23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34966689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Arial" panose="020B0604020202020204" pitchFamily="34" charset="0"/>
              <a:buChar char="•"/>
              <a:defRPr sz="24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84E965-46E8-4BEE-8F61-3DE6077E0876}" type="datetimeFigureOut">
              <a:rPr lang="en-US" smtClean="0"/>
              <a:t>5/13/23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5519247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6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marL="342900" indent="-342900">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462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84E965-46E8-4BEE-8F61-3DE6077E0876}" type="datetimeFigureOut">
              <a:rPr lang="en-US" smtClean="0"/>
              <a:t>5/13/23</a:t>
            </a:fld>
            <a:endParaRPr lang="en-US"/>
          </a:p>
        </p:txBody>
      </p:sp>
      <p:sp>
        <p:nvSpPr>
          <p:cNvPr id="9" name="Slide Number Placeholder 8"/>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20394647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84E965-46E8-4BEE-8F61-3DE6077E0876}" type="datetimeFigureOut">
              <a:rPr lang="en-US" smtClean="0"/>
              <a:t>5/13/23</a:t>
            </a:fld>
            <a:endParaRPr lang="en-US"/>
          </a:p>
        </p:txBody>
      </p:sp>
      <p:sp>
        <p:nvSpPr>
          <p:cNvPr id="5" name="Slide Number Placeholder 4"/>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1634376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4E965-46E8-4BEE-8F61-3DE6077E0876}" type="datetimeFigureOut">
              <a:rPr lang="en-US" smtClean="0"/>
              <a:t>5/13/23</a:t>
            </a:fld>
            <a:endParaRPr lang="en-US"/>
          </a:p>
        </p:txBody>
      </p:sp>
      <p:sp>
        <p:nvSpPr>
          <p:cNvPr id="4" name="Slide Number Placeholder 3"/>
          <p:cNvSpPr>
            <a:spLocks noGrp="1"/>
          </p:cNvSpPr>
          <p:nvPr>
            <p:ph type="sldNum" sz="quarter" idx="12"/>
          </p:nvPr>
        </p:nvSpPr>
        <p:spPr/>
        <p:txBody>
          <a:bodyPr/>
          <a:lstStyle/>
          <a:p>
            <a:fld id="{3687BEAF-6B68-46DD-A874-7A95F0DB4145}" type="slidenum">
              <a:rPr lang="en-US" smtClean="0"/>
              <a:t>‹#›</a:t>
            </a:fld>
            <a:endParaRPr lang="en-US"/>
          </a:p>
        </p:txBody>
      </p:sp>
      <p:sp>
        <p:nvSpPr>
          <p:cNvPr id="3" name="Rectangle 2"/>
          <p:cNvSpPr/>
          <p:nvPr/>
        </p:nvSpPr>
        <p:spPr>
          <a:xfrm>
            <a:off x="0" y="-1386"/>
            <a:ext cx="9144000" cy="160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5D9277-5E02-958A-899C-EE7C23EC380E}"/>
              </a:ext>
            </a:extLst>
          </p:cNvPr>
          <p:cNvSpPr/>
          <p:nvPr userDrawn="1"/>
        </p:nvSpPr>
        <p:spPr>
          <a:xfrm>
            <a:off x="0" y="-1386"/>
            <a:ext cx="9144000" cy="160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1676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717550"/>
          </a:xfrm>
        </p:spPr>
        <p:txBody>
          <a:bodyPr anchor="b">
            <a:normAutofit/>
          </a:bodyPr>
          <a:lstStyle>
            <a:lvl1pPr algn="ctr">
              <a:defRPr sz="3200" b="1"/>
            </a:lvl1pPr>
          </a:lstStyle>
          <a:p>
            <a:r>
              <a:rPr lang="en-US"/>
              <a:t>Click to edit Master title style</a:t>
            </a:r>
          </a:p>
        </p:txBody>
      </p:sp>
      <p:sp>
        <p:nvSpPr>
          <p:cNvPr id="3" name="Content Placeholder 2"/>
          <p:cNvSpPr>
            <a:spLocks noGrp="1"/>
          </p:cNvSpPr>
          <p:nvPr>
            <p:ph idx="1"/>
          </p:nvPr>
        </p:nvSpPr>
        <p:spPr>
          <a:xfrm>
            <a:off x="3575050" y="1600200"/>
            <a:ext cx="5111750" cy="4525963"/>
          </a:xfrm>
        </p:spPr>
        <p:txBody>
          <a:bodyPr/>
          <a:lstStyle>
            <a:lvl1pPr>
              <a:defRPr sz="3200"/>
            </a:lvl1pPr>
            <a:lvl2pPr marL="742950" indent="-285750">
              <a:buFont typeface="Arial" panose="020B0604020202020204" pitchFamily="34" charset="0"/>
              <a:buChar char="•"/>
              <a:defRPr sz="2800"/>
            </a:lvl2pPr>
            <a:lvl3pPr marL="1143000" indent="-228600">
              <a:buFont typeface="Arial" panose="020B0604020202020204" pitchFamily="34" charset="0"/>
              <a:buChar char="•"/>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600200"/>
            <a:ext cx="3008313" cy="4525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40513906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523999"/>
            <a:ext cx="5486400" cy="3203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3543346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22425A-BBF8-E76A-CDDB-94A501C3BB55}"/>
              </a:ext>
            </a:extLst>
          </p:cNvPr>
          <p:cNvPicPr>
            <a:picLocks noChangeAspect="1"/>
          </p:cNvPicPr>
          <p:nvPr/>
        </p:nvPicPr>
        <p:blipFill>
          <a:blip r:embed="rId13"/>
          <a:stretch>
            <a:fillRect/>
          </a:stretch>
        </p:blipFill>
        <p:spPr>
          <a:xfrm>
            <a:off x="0" y="-1"/>
            <a:ext cx="9144000" cy="152195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962400" y="6356350"/>
            <a:ext cx="2133600" cy="365125"/>
          </a:xfrm>
          <a:prstGeom prst="rect">
            <a:avLst/>
          </a:prstGeom>
        </p:spPr>
        <p:txBody>
          <a:bodyPr vert="horz" lIns="91440" tIns="45720" rIns="91440" bIns="45720" rtlCol="0" anchor="ctr"/>
          <a:lstStyle>
            <a:lvl1pPr algn="ctr">
              <a:defRPr sz="1200">
                <a:solidFill>
                  <a:schemeClr val="tx1"/>
                </a:solidFill>
                <a:latin typeface="Montserrat" panose="00000500000000000000" pitchFamily="2" charset="0"/>
                <a:cs typeface="Arial" panose="020B0604020202020204" pitchFamily="34" charset="0"/>
              </a:defRPr>
            </a:lvl1pPr>
          </a:lstStyle>
          <a:p>
            <a:fld id="{8F84E965-46E8-4BEE-8F61-3DE6077E0876}" type="datetimeFigureOut">
              <a:rPr lang="en-US" smtClean="0"/>
              <a:pPr/>
              <a:t>5/13/23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latin typeface="+mj-lt"/>
                <a:cs typeface="Arial" panose="020B0604020202020204" pitchFamily="34" charset="0"/>
              </a:defRPr>
            </a:lvl1pPr>
          </a:lstStyle>
          <a:p>
            <a:fld id="{3687BEAF-6B68-46DD-A874-7A95F0DB4145}" type="slidenum">
              <a:rPr lang="en-US" smtClean="0"/>
              <a:pPr/>
              <a:t>‹#›</a:t>
            </a:fld>
            <a:endParaRPr lang="en-US"/>
          </a:p>
        </p:txBody>
      </p:sp>
      <p:pic>
        <p:nvPicPr>
          <p:cNvPr id="11" name="Picture 10" descr="Shape&#10;&#10;Description automatically generated with medium confidence">
            <a:extLst>
              <a:ext uri="{FF2B5EF4-FFF2-40B4-BE49-F238E27FC236}">
                <a16:creationId xmlns:a16="http://schemas.microsoft.com/office/drawing/2014/main" id="{9574ED07-78B1-53AD-CD55-1C388C23B7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7201" y="6204412"/>
            <a:ext cx="2133600" cy="517063"/>
          </a:xfrm>
          <a:prstGeom prst="rect">
            <a:avLst/>
          </a:prstGeom>
        </p:spPr>
      </p:pic>
      <p:pic>
        <p:nvPicPr>
          <p:cNvPr id="5" name="Picture 4">
            <a:extLst>
              <a:ext uri="{FF2B5EF4-FFF2-40B4-BE49-F238E27FC236}">
                <a16:creationId xmlns:a16="http://schemas.microsoft.com/office/drawing/2014/main" id="{3D00CEB2-0735-86C5-6F40-CC7AEF2BB617}"/>
              </a:ext>
            </a:extLst>
          </p:cNvPr>
          <p:cNvPicPr>
            <a:picLocks noChangeAspect="1"/>
          </p:cNvPicPr>
          <p:nvPr userDrawn="1"/>
        </p:nvPicPr>
        <p:blipFill>
          <a:blip r:embed="rId13"/>
          <a:stretch>
            <a:fillRect/>
          </a:stretch>
        </p:blipFill>
        <p:spPr>
          <a:xfrm>
            <a:off x="0" y="-1"/>
            <a:ext cx="9189720" cy="1529561"/>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5C4E3A11-A4BC-D9DA-CF21-0B707C6AC9B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1" y="6204412"/>
            <a:ext cx="2133600" cy="517063"/>
          </a:xfrm>
          <a:prstGeom prst="rect">
            <a:avLst/>
          </a:prstGeom>
        </p:spPr>
      </p:pic>
    </p:spTree>
    <p:extLst>
      <p:ext uri="{BB962C8B-B14F-4D97-AF65-F5344CB8AC3E}">
        <p14:creationId xmlns:p14="http://schemas.microsoft.com/office/powerpoint/2010/main" val="8718870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000" b="1" kern="1200">
          <a:solidFill>
            <a:schemeClr val="tx1"/>
          </a:solidFill>
          <a:latin typeface="Montserrat" panose="00000500000000000000" pitchFamily="2"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22425A-BBF8-E76A-CDDB-94A501C3BB55}"/>
              </a:ext>
            </a:extLst>
          </p:cNvPr>
          <p:cNvPicPr>
            <a:picLocks noChangeAspect="1"/>
          </p:cNvPicPr>
          <p:nvPr userDrawn="1"/>
        </p:nvPicPr>
        <p:blipFill>
          <a:blip r:embed="rId3"/>
          <a:stretch>
            <a:fillRect/>
          </a:stretch>
        </p:blipFill>
        <p:spPr>
          <a:xfrm>
            <a:off x="0" y="-1"/>
            <a:ext cx="9189720" cy="152956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962400" y="6356350"/>
            <a:ext cx="2133600" cy="365125"/>
          </a:xfrm>
          <a:prstGeom prst="rect">
            <a:avLst/>
          </a:prstGeom>
        </p:spPr>
        <p:txBody>
          <a:bodyPr vert="horz" lIns="91440" tIns="45720" rIns="91440" bIns="45720" rtlCol="0" anchor="ctr"/>
          <a:lstStyle>
            <a:lvl1pPr algn="ctr">
              <a:defRPr sz="1200">
                <a:solidFill>
                  <a:schemeClr val="tx1"/>
                </a:solidFill>
                <a:latin typeface="Montserrat" panose="00000500000000000000" pitchFamily="2" charset="0"/>
                <a:cs typeface="Arial" panose="020B0604020202020204" pitchFamily="34" charset="0"/>
              </a:defRPr>
            </a:lvl1pPr>
          </a:lstStyle>
          <a:p>
            <a:fld id="{8F84E965-46E8-4BEE-8F61-3DE6077E0876}" type="datetimeFigureOut">
              <a:rPr lang="en-US" smtClean="0"/>
              <a:pPr/>
              <a:t>5/13/23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latin typeface="+mj-lt"/>
                <a:cs typeface="Arial" panose="020B0604020202020204" pitchFamily="34" charset="0"/>
              </a:defRPr>
            </a:lvl1pPr>
          </a:lstStyle>
          <a:p>
            <a:fld id="{3687BEAF-6B68-46DD-A874-7A95F0DB4145}" type="slidenum">
              <a:rPr lang="en-US" smtClean="0"/>
              <a:pPr/>
              <a:t>‹#›</a:t>
            </a:fld>
            <a:endParaRPr lang="en-US"/>
          </a:p>
        </p:txBody>
      </p:sp>
      <p:pic>
        <p:nvPicPr>
          <p:cNvPr id="11" name="Picture 10" descr="Shape&#10;&#10;Description automatically generated with medium confidence">
            <a:extLst>
              <a:ext uri="{FF2B5EF4-FFF2-40B4-BE49-F238E27FC236}">
                <a16:creationId xmlns:a16="http://schemas.microsoft.com/office/drawing/2014/main" id="{9574ED07-78B1-53AD-CD55-1C388C23B7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1" y="6204412"/>
            <a:ext cx="2133600" cy="517063"/>
          </a:xfrm>
          <a:prstGeom prst="rect">
            <a:avLst/>
          </a:prstGeom>
        </p:spPr>
      </p:pic>
    </p:spTree>
    <p:extLst>
      <p:ext uri="{BB962C8B-B14F-4D97-AF65-F5344CB8AC3E}">
        <p14:creationId xmlns:p14="http://schemas.microsoft.com/office/powerpoint/2010/main" val="1741728963"/>
      </p:ext>
    </p:extLst>
  </p:cSld>
  <p:clrMap bg1="lt1" tx1="dk1" bg2="lt2" tx2="dk2" accent1="accent1" accent2="accent2" accent3="accent3" accent4="accent4" accent5="accent5" accent6="accent6" hlink="hlink" folHlink="folHlink"/>
  <p:sldLayoutIdLst>
    <p:sldLayoutId id="2147483686" r:id="rId1"/>
  </p:sldLayoutIdLst>
  <p:transition>
    <p:fade/>
  </p:transition>
  <p:txStyles>
    <p:titleStyle>
      <a:lvl1pPr algn="ctr" defTabSz="914400" rtl="0" eaLnBrk="1" latinLnBrk="0" hangingPunct="1">
        <a:spcBef>
          <a:spcPct val="0"/>
        </a:spcBef>
        <a:buNone/>
        <a:defRPr sz="4000" b="1" kern="1200">
          <a:solidFill>
            <a:schemeClr val="tx1"/>
          </a:solidFill>
          <a:latin typeface="Montserrat" panose="00000500000000000000" pitchFamily="2"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https://www.professorbrown.net/tbc/tbc.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130425"/>
            <a:ext cx="8153400" cy="1470025"/>
          </a:xfrm>
        </p:spPr>
        <p:txBody>
          <a:bodyPr>
            <a:normAutofit fontScale="90000"/>
          </a:bodyPr>
          <a:lstStyle/>
          <a:p>
            <a:r>
              <a:rPr lang="en-US"/>
              <a:t>IT 3123</a:t>
            </a:r>
            <a:br>
              <a:rPr lang="en-US"/>
            </a:br>
            <a:r>
              <a:rPr lang="en-US"/>
              <a:t>Hardware and Software Concepts</a:t>
            </a:r>
          </a:p>
        </p:txBody>
      </p:sp>
      <p:sp>
        <p:nvSpPr>
          <p:cNvPr id="3" name="Subtitle 2"/>
          <p:cNvSpPr>
            <a:spLocks noGrp="1"/>
          </p:cNvSpPr>
          <p:nvPr>
            <p:ph type="subTitle" idx="1"/>
          </p:nvPr>
        </p:nvSpPr>
        <p:spPr/>
        <p:txBody>
          <a:bodyPr/>
          <a:lstStyle/>
          <a:p>
            <a:r>
              <a:rPr lang="en-US"/>
              <a:t>Let’s Build a Computer</a:t>
            </a:r>
          </a:p>
        </p:txBody>
      </p:sp>
      <p:grpSp>
        <p:nvGrpSpPr>
          <p:cNvPr id="4" name="Group 5">
            <a:extLst>
              <a:ext uri="{FF2B5EF4-FFF2-40B4-BE49-F238E27FC236}">
                <a16:creationId xmlns:a16="http://schemas.microsoft.com/office/drawing/2014/main" id="{70D8C064-1CA3-4C25-7F82-CD093C8EE46A}"/>
              </a:ext>
              <a:ext uri="{C183D7F6-B498-43B3-948B-1728B52AA6E4}">
                <adec:decorative xmlns:adec="http://schemas.microsoft.com/office/drawing/2017/decorative" val="1"/>
              </a:ext>
            </a:extLst>
          </p:cNvPr>
          <p:cNvGrpSpPr>
            <a:grpSpLocks/>
          </p:cNvGrpSpPr>
          <p:nvPr/>
        </p:nvGrpSpPr>
        <p:grpSpPr bwMode="auto">
          <a:xfrm>
            <a:off x="9601200" y="3166627"/>
            <a:ext cx="3352800" cy="690265"/>
            <a:chOff x="417" y="2785"/>
            <a:chExt cx="1934" cy="371"/>
          </a:xfrm>
          <a:solidFill>
            <a:schemeClr val="bg1"/>
          </a:solidFill>
        </p:grpSpPr>
        <p:pic>
          <p:nvPicPr>
            <p:cNvPr id="5" name="Picture 6" descr="microphone">
              <a:extLst>
                <a:ext uri="{FF2B5EF4-FFF2-40B4-BE49-F238E27FC236}">
                  <a16:creationId xmlns:a16="http://schemas.microsoft.com/office/drawing/2014/main" id="{5B09BBA7-A518-A9A6-AFAB-B2D4D680549C}"/>
                </a:ext>
              </a:extLst>
            </p:cNvPr>
            <p:cNvPicPr>
              <a:picLocks noChangeAspect="1" noChangeArrowheads="1"/>
            </p:cNvPicPr>
            <p:nvPr/>
          </p:nvPicPr>
          <p:blipFill>
            <a:blip r:embed="rId2" cstate="print"/>
            <a:srcRect/>
            <a:stretch>
              <a:fillRect/>
            </a:stretch>
          </p:blipFill>
          <p:spPr bwMode="auto">
            <a:xfrm>
              <a:off x="417" y="2785"/>
              <a:ext cx="303" cy="328"/>
            </a:xfrm>
            <a:prstGeom prst="rect">
              <a:avLst/>
            </a:prstGeom>
            <a:grpFill/>
            <a:ln w="9525">
              <a:noFill/>
              <a:miter lim="800000"/>
              <a:headEnd/>
              <a:tailEnd/>
            </a:ln>
          </p:spPr>
        </p:pic>
        <p:sp>
          <p:nvSpPr>
            <p:cNvPr id="6" name="Text Box 7">
              <a:extLst>
                <a:ext uri="{FF2B5EF4-FFF2-40B4-BE49-F238E27FC236}">
                  <a16:creationId xmlns:a16="http://schemas.microsoft.com/office/drawing/2014/main" id="{926A3F88-712A-3F66-2F5A-39B8024332F9}"/>
                </a:ext>
              </a:extLst>
            </p:cNvPr>
            <p:cNvSpPr txBox="1">
              <a:spLocks noChangeArrowheads="1"/>
            </p:cNvSpPr>
            <p:nvPr/>
          </p:nvSpPr>
          <p:spPr bwMode="auto">
            <a:xfrm>
              <a:off x="683" y="2785"/>
              <a:ext cx="1668" cy="371"/>
            </a:xfrm>
            <a:prstGeom prst="rect">
              <a:avLst/>
            </a:prstGeom>
            <a:grpFill/>
            <a:ln w="9525" algn="ctr">
              <a:noFill/>
              <a:miter lim="800000"/>
              <a:headEnd/>
              <a:tailEnd/>
            </a:ln>
          </p:spPr>
          <p:txBody>
            <a:bodyPr lIns="74706" tIns="37353" rIns="74706" bIns="37353">
              <a:spAutoFit/>
            </a:bodyPr>
            <a:lstStyle/>
            <a:p>
              <a:pPr defTabSz="1194812">
                <a:spcBef>
                  <a:spcPct val="50000"/>
                </a:spcBef>
              </a:pPr>
              <a:r>
                <a:rPr lang="en-US" sz="2000">
                  <a:latin typeface="Comic Sans MS" pitchFamily="66" charset="0"/>
                </a:rPr>
                <a:t>Notice: This session is being recorded.</a:t>
              </a:r>
            </a:p>
          </p:txBody>
        </p:sp>
      </p:grpSp>
    </p:spTree>
    <p:extLst>
      <p:ext uri="{BB962C8B-B14F-4D97-AF65-F5344CB8AC3E}">
        <p14:creationId xmlns:p14="http://schemas.microsoft.com/office/powerpoint/2010/main" val="30955762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AF12F6-92EF-F562-8A15-71D8F4B73A89}"/>
              </a:ext>
            </a:extLst>
          </p:cNvPr>
          <p:cNvSpPr>
            <a:spLocks noGrp="1"/>
          </p:cNvSpPr>
          <p:nvPr>
            <p:ph type="title"/>
          </p:nvPr>
        </p:nvSpPr>
        <p:spPr/>
        <p:txBody>
          <a:bodyPr/>
          <a:lstStyle/>
          <a:p>
            <a:r>
              <a:rPr lang="en-US"/>
              <a:t>The Arithmetic / Logic Unit</a:t>
            </a:r>
          </a:p>
        </p:txBody>
      </p:sp>
      <p:sp>
        <p:nvSpPr>
          <p:cNvPr id="3" name="Content Placeholder 2"/>
          <p:cNvSpPr>
            <a:spLocks noGrp="1"/>
          </p:cNvSpPr>
          <p:nvPr>
            <p:ph idx="1"/>
          </p:nvPr>
        </p:nvSpPr>
        <p:spPr/>
        <p:txBody>
          <a:bodyPr>
            <a:normAutofit lnSpcReduction="1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352"/>
              </a:spcBef>
            </a:pPr>
            <a:r>
              <a:rPr lang="en-US" sz="2813">
                <a:latin typeface="Source Serif Pro" panose="02040603050405020204" pitchFamily="18" charset="0"/>
              </a:rPr>
              <a:t>LMC performs addition and subtraction with the calculator.</a:t>
            </a:r>
          </a:p>
          <a:p>
            <a:pPr>
              <a:spcBef>
                <a:spcPts val="352"/>
              </a:spcBef>
            </a:pPr>
            <a:r>
              <a:rPr lang="en-US" sz="2813">
                <a:latin typeface="Source Serif Pro" panose="02040603050405020204" pitchFamily="18" charset="0"/>
              </a:rPr>
              <a:t>We must also be able to copy data into the accumulator, </a:t>
            </a:r>
            <a:r>
              <a:rPr lang="en-US" sz="2813" i="1">
                <a:latin typeface="Source Serif Pro" panose="02040603050405020204" pitchFamily="18" charset="0"/>
              </a:rPr>
              <a:t>i.e.</a:t>
            </a:r>
            <a:r>
              <a:rPr lang="en-US" sz="2813">
                <a:latin typeface="Source Serif Pro" panose="02040603050405020204" pitchFamily="18" charset="0"/>
              </a:rPr>
              <a:t> enter numbers.</a:t>
            </a:r>
          </a:p>
          <a:p>
            <a:pPr>
              <a:spcBef>
                <a:spcPts val="352"/>
              </a:spcBef>
            </a:pPr>
            <a:r>
              <a:rPr lang="en-US" sz="2813">
                <a:latin typeface="Source Serif Pro" panose="02040603050405020204" pitchFamily="18" charset="0"/>
              </a:rPr>
              <a:t>To do what LMC does, we need these functions:</a:t>
            </a:r>
          </a:p>
          <a:p>
            <a:pPr lvl="1">
              <a:spcBef>
                <a:spcPts val="0"/>
              </a:spcBef>
            </a:pPr>
            <a:r>
              <a:rPr lang="en-US" sz="2344">
                <a:latin typeface="Source Serif Pro" panose="02040603050405020204" pitchFamily="18" charset="0"/>
              </a:rPr>
              <a:t>Add</a:t>
            </a:r>
          </a:p>
          <a:p>
            <a:pPr lvl="1">
              <a:spcBef>
                <a:spcPts val="0"/>
              </a:spcBef>
            </a:pPr>
            <a:r>
              <a:rPr lang="en-US" sz="2344">
                <a:latin typeface="Source Serif Pro" panose="02040603050405020204" pitchFamily="18" charset="0"/>
              </a:rPr>
              <a:t>Subtract</a:t>
            </a:r>
          </a:p>
          <a:p>
            <a:pPr lvl="1">
              <a:spcBef>
                <a:spcPts val="0"/>
              </a:spcBef>
            </a:pPr>
            <a:r>
              <a:rPr lang="en-US" sz="2344">
                <a:latin typeface="Source Serif Pro" panose="02040603050405020204" pitchFamily="18" charset="0"/>
              </a:rPr>
              <a:t>Copy </a:t>
            </a:r>
          </a:p>
          <a:p>
            <a:pPr lvl="1">
              <a:spcBef>
                <a:spcPts val="0"/>
              </a:spcBef>
            </a:pPr>
            <a:r>
              <a:rPr lang="en-US" sz="2344">
                <a:latin typeface="Source Serif Pro" panose="02040603050405020204" pitchFamily="18" charset="0"/>
              </a:rPr>
              <a:t>Increment (add one)</a:t>
            </a:r>
          </a:p>
          <a:p>
            <a:pPr>
              <a:spcBef>
                <a:spcPts val="352"/>
              </a:spcBef>
            </a:pPr>
            <a:r>
              <a:rPr lang="en-US" sz="2813">
                <a:latin typeface="Source Serif Pro" panose="02040603050405020204" pitchFamily="18" charset="0"/>
              </a:rPr>
              <a:t>It is also useful to generate constants like zero and one.</a:t>
            </a:r>
          </a:p>
        </p:txBody>
      </p:sp>
    </p:spTree>
    <p:extLst>
      <p:ext uri="{BB962C8B-B14F-4D97-AF65-F5344CB8AC3E}">
        <p14:creationId xmlns:p14="http://schemas.microsoft.com/office/powerpoint/2010/main" val="285293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B940-9D91-7146-A66C-F62E46E5D877}"/>
              </a:ext>
            </a:extLst>
          </p:cNvPr>
          <p:cNvSpPr>
            <a:spLocks noGrp="1"/>
          </p:cNvSpPr>
          <p:nvPr>
            <p:ph type="title"/>
          </p:nvPr>
        </p:nvSpPr>
        <p:spPr/>
        <p:txBody>
          <a:bodyPr>
            <a:normAutofit fontScale="90000"/>
          </a:bodyPr>
          <a:lstStyle/>
          <a:p>
            <a:r>
              <a:rPr lang="en-US"/>
              <a:t>Making an ALU: </a:t>
            </a:r>
            <a:br>
              <a:rPr lang="en-US"/>
            </a:br>
            <a:r>
              <a:rPr lang="en-US"/>
              <a:t>Start With a Full Adder</a:t>
            </a:r>
          </a:p>
        </p:txBody>
      </p:sp>
      <p:sp>
        <p:nvSpPr>
          <p:cNvPr id="7" name="Content Placeholder 6">
            <a:extLst>
              <a:ext uri="{FF2B5EF4-FFF2-40B4-BE49-F238E27FC236}">
                <a16:creationId xmlns:a16="http://schemas.microsoft.com/office/drawing/2014/main" id="{2F45F610-3884-BA5F-E34E-6743DBF5CDA2}"/>
              </a:ext>
            </a:extLst>
          </p:cNvPr>
          <p:cNvSpPr>
            <a:spLocks noGrp="1"/>
          </p:cNvSpPr>
          <p:nvPr>
            <p:ph idx="1"/>
          </p:nvPr>
        </p:nvSpPr>
        <p:spPr>
          <a:xfrm>
            <a:off x="457200" y="3847728"/>
            <a:ext cx="8229600" cy="2278435"/>
          </a:xfrm>
        </p:spPr>
        <p:txBody>
          <a:bodyPr/>
          <a:lstStyle/>
          <a:p>
            <a:r>
              <a:rPr lang="en-US"/>
              <a:t>This is the same circuit we saw in the study of digital logic, slightly rearranged.</a:t>
            </a:r>
          </a:p>
          <a:p>
            <a:r>
              <a:rPr lang="en-US"/>
              <a:t>It adds two bits, </a:t>
            </a:r>
            <a:r>
              <a:rPr lang="en-US" i="1"/>
              <a:t>a</a:t>
            </a:r>
            <a:r>
              <a:rPr lang="en-US"/>
              <a:t> and </a:t>
            </a:r>
            <a:r>
              <a:rPr lang="en-US" i="1"/>
              <a:t>b</a:t>
            </a:r>
            <a:r>
              <a:rPr lang="en-US"/>
              <a:t>, and a carry-in to produce a sum (output) and carry-out.</a:t>
            </a:r>
          </a:p>
          <a:p>
            <a:endParaRPr lang="en-US"/>
          </a:p>
        </p:txBody>
      </p:sp>
      <p:pic>
        <p:nvPicPr>
          <p:cNvPr id="11" name="Picture 10" descr="A diagram of a full adder with inputs A, B, and carry in on the left and the sum, labeled output, and carry out on the right.">
            <a:extLst>
              <a:ext uri="{FF2B5EF4-FFF2-40B4-BE49-F238E27FC236}">
                <a16:creationId xmlns:a16="http://schemas.microsoft.com/office/drawing/2014/main" id="{58CA92F7-FDF2-F419-4034-DEB155F29E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570" y="1417638"/>
            <a:ext cx="6934860" cy="2494116"/>
          </a:xfrm>
          <a:prstGeom prst="rect">
            <a:avLst/>
          </a:prstGeom>
        </p:spPr>
      </p:pic>
    </p:spTree>
    <p:extLst>
      <p:ext uri="{BB962C8B-B14F-4D97-AF65-F5344CB8AC3E}">
        <p14:creationId xmlns:p14="http://schemas.microsoft.com/office/powerpoint/2010/main" val="11566516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3200">
                <a:latin typeface="Source Serif Pro" panose="02040603050405020204" pitchFamily="18" charset="0"/>
              </a:rPr>
              <a:t>The </a:t>
            </a:r>
            <a:r>
              <a:rPr lang="en-US" sz="3200" cap="small">
                <a:latin typeface="Source Serif Pro" panose="02040603050405020204" pitchFamily="18" charset="0"/>
              </a:rPr>
              <a:t>and</a:t>
            </a:r>
            <a:r>
              <a:rPr lang="en-US" sz="3200">
                <a:latin typeface="Source Serif Pro" panose="02040603050405020204" pitchFamily="18" charset="0"/>
              </a:rPr>
              <a:t> gate can be used </a:t>
            </a:r>
            <a:br>
              <a:rPr lang="en-US" sz="3200">
                <a:latin typeface="Source Serif Pro" panose="02040603050405020204" pitchFamily="18" charset="0"/>
              </a:rPr>
            </a:br>
            <a:r>
              <a:rPr lang="en-US" sz="3200">
                <a:latin typeface="Source Serif Pro" panose="02040603050405020204" pitchFamily="18" charset="0"/>
              </a:rPr>
              <a:t>as an “enable” gate to </a:t>
            </a:r>
            <a:br>
              <a:rPr lang="en-US" sz="3200">
                <a:latin typeface="Source Serif Pro" panose="02040603050405020204" pitchFamily="18" charset="0"/>
              </a:rPr>
            </a:br>
            <a:r>
              <a:rPr lang="en-US" sz="3200">
                <a:latin typeface="Source Serif Pro" panose="02040603050405020204" pitchFamily="18" charset="0"/>
              </a:rPr>
              <a:t>control whether a signal </a:t>
            </a:r>
            <a:br>
              <a:rPr lang="en-US" sz="3200">
                <a:latin typeface="Source Serif Pro" panose="02040603050405020204" pitchFamily="18" charset="0"/>
              </a:rPr>
            </a:br>
            <a:r>
              <a:rPr lang="en-US" sz="3200">
                <a:latin typeface="Source Serif Pro" panose="02040603050405020204" pitchFamily="18" charset="0"/>
              </a:rPr>
              <a:t>passes through it or not.</a:t>
            </a:r>
          </a:p>
          <a:p>
            <a:r>
              <a:rPr lang="en-US" sz="3200">
                <a:latin typeface="Source Serif Pro" panose="02040603050405020204" pitchFamily="18" charset="0"/>
              </a:rPr>
              <a:t>When </a:t>
            </a:r>
            <a:r>
              <a:rPr lang="en-US" sz="3200" i="1" err="1">
                <a:latin typeface="Source Serif Pro" panose="02040603050405020204" pitchFamily="18" charset="0"/>
              </a:rPr>
              <a:t>Ena</a:t>
            </a:r>
            <a:r>
              <a:rPr lang="en-US" sz="3200">
                <a:latin typeface="Source Serif Pro" panose="02040603050405020204" pitchFamily="18" charset="0"/>
              </a:rPr>
              <a:t> (enable) is zero </a:t>
            </a:r>
            <a:br>
              <a:rPr lang="en-US" sz="3200">
                <a:latin typeface="Source Serif Pro" panose="02040603050405020204" pitchFamily="18" charset="0"/>
              </a:rPr>
            </a:br>
            <a:r>
              <a:rPr lang="en-US" sz="3200">
                <a:latin typeface="Source Serif Pro" panose="02040603050405020204" pitchFamily="18" charset="0"/>
              </a:rPr>
              <a:t>(false), the result </a:t>
            </a:r>
            <a:r>
              <a:rPr lang="en-US" sz="3200" i="1">
                <a:latin typeface="Source Serif Pro" panose="02040603050405020204" pitchFamily="18" charset="0"/>
              </a:rPr>
              <a:t>f</a:t>
            </a:r>
            <a:r>
              <a:rPr lang="en-US" sz="3200">
                <a:latin typeface="Source Serif Pro" panose="02040603050405020204" pitchFamily="18" charset="0"/>
              </a:rPr>
              <a:t> is zero.</a:t>
            </a:r>
          </a:p>
          <a:p>
            <a:r>
              <a:rPr lang="en-US" sz="3200">
                <a:latin typeface="Source Serif Pro" panose="02040603050405020204" pitchFamily="18" charset="0"/>
              </a:rPr>
              <a:t>When </a:t>
            </a:r>
            <a:r>
              <a:rPr lang="en-US" sz="3200" i="1">
                <a:latin typeface="Source Serif Pro" panose="02040603050405020204" pitchFamily="18" charset="0"/>
              </a:rPr>
              <a:t>Ena</a:t>
            </a:r>
            <a:r>
              <a:rPr lang="en-US" sz="3200">
                <a:latin typeface="Source Serif Pro" panose="02040603050405020204" pitchFamily="18" charset="0"/>
              </a:rPr>
              <a:t> is one (true), </a:t>
            </a:r>
            <a:br>
              <a:rPr lang="en-US" sz="3200">
                <a:latin typeface="Source Serif Pro" panose="02040603050405020204" pitchFamily="18" charset="0"/>
              </a:rPr>
            </a:br>
            <a:r>
              <a:rPr lang="en-US" sz="3200">
                <a:latin typeface="Source Serif Pro" panose="02040603050405020204" pitchFamily="18" charset="0"/>
              </a:rPr>
              <a:t>the result </a:t>
            </a:r>
            <a:r>
              <a:rPr lang="en-US" sz="3200" i="1">
                <a:latin typeface="Source Serif Pro" panose="02040603050405020204" pitchFamily="18" charset="0"/>
              </a:rPr>
              <a:t>f</a:t>
            </a:r>
            <a:r>
              <a:rPr lang="en-US" sz="3200">
                <a:latin typeface="Source Serif Pro" panose="02040603050405020204" pitchFamily="18" charset="0"/>
              </a:rPr>
              <a:t> is equal to </a:t>
            </a:r>
            <a:r>
              <a:rPr lang="en-US" sz="3200" i="1">
                <a:latin typeface="Source Serif Pro" panose="02040603050405020204" pitchFamily="18" charset="0"/>
              </a:rPr>
              <a:t>a</a:t>
            </a:r>
            <a:r>
              <a:rPr lang="en-US" sz="3200">
                <a:latin typeface="Source Serif Pro" panose="02040603050405020204" pitchFamily="18" charset="0"/>
              </a:rPr>
              <a:t>.</a:t>
            </a:r>
          </a:p>
        </p:txBody>
      </p:sp>
      <p:graphicFrame>
        <p:nvGraphicFramePr>
          <p:cNvPr id="5" name="Table 4"/>
          <p:cNvGraphicFramePr>
            <a:graphicFrameLocks noGrp="1"/>
          </p:cNvGraphicFramePr>
          <p:nvPr/>
        </p:nvGraphicFramePr>
        <p:xfrm>
          <a:off x="6715358" y="1910789"/>
          <a:ext cx="1518209" cy="2173125"/>
        </p:xfrm>
        <a:graphic>
          <a:graphicData uri="http://schemas.openxmlformats.org/drawingml/2006/table">
            <a:tbl>
              <a:tblPr firstRow="1" bandRow="1">
                <a:tableStyleId>{5C22544A-7EE6-4342-B048-85BDC9FD1C3A}</a:tableStyleId>
              </a:tblPr>
              <a:tblGrid>
                <a:gridCol w="535839">
                  <a:extLst>
                    <a:ext uri="{9D8B030D-6E8A-4147-A177-3AD203B41FA5}">
                      <a16:colId xmlns:a16="http://schemas.microsoft.com/office/drawing/2014/main" val="20000"/>
                    </a:ext>
                  </a:extLst>
                </a:gridCol>
                <a:gridCol w="625145">
                  <a:extLst>
                    <a:ext uri="{9D8B030D-6E8A-4147-A177-3AD203B41FA5}">
                      <a16:colId xmlns:a16="http://schemas.microsoft.com/office/drawing/2014/main" val="20001"/>
                    </a:ext>
                  </a:extLst>
                </a:gridCol>
                <a:gridCol w="357225">
                  <a:extLst>
                    <a:ext uri="{9D8B030D-6E8A-4147-A177-3AD203B41FA5}">
                      <a16:colId xmlns:a16="http://schemas.microsoft.com/office/drawing/2014/main" val="20002"/>
                    </a:ext>
                  </a:extLst>
                </a:gridCol>
              </a:tblGrid>
              <a:tr h="434625">
                <a:tc>
                  <a:txBody>
                    <a:bodyPr/>
                    <a:lstStyle/>
                    <a:p>
                      <a:r>
                        <a:rPr lang="en-US" sz="1800" err="1">
                          <a:solidFill>
                            <a:schemeClr val="tx1"/>
                          </a:solidFill>
                        </a:rPr>
                        <a:t>E</a:t>
                      </a:r>
                      <a:r>
                        <a:rPr lang="en-US" sz="1100" err="1">
                          <a:solidFill>
                            <a:schemeClr val="tx1"/>
                          </a:solidFill>
                        </a:rPr>
                        <a:t>na</a:t>
                      </a:r>
                      <a:endParaRPr lang="en-US" sz="1100">
                        <a:solidFill>
                          <a:schemeClr val="tx1"/>
                        </a:solidFill>
                      </a:endParaRPr>
                    </a:p>
                  </a:txBody>
                  <a:tcPr marL="107168" marR="107168" marT="53584" marB="53584">
                    <a:solidFill>
                      <a:srgbClr val="FFC000"/>
                    </a:solidFill>
                  </a:tcPr>
                </a:tc>
                <a:tc>
                  <a:txBody>
                    <a:bodyPr/>
                    <a:lstStyle/>
                    <a:p>
                      <a:r>
                        <a:rPr lang="en-US" sz="1800">
                          <a:solidFill>
                            <a:schemeClr val="tx1"/>
                          </a:solidFill>
                        </a:rPr>
                        <a:t>A</a:t>
                      </a:r>
                    </a:p>
                  </a:txBody>
                  <a:tcPr marL="107168" marR="107168" marT="53584" marB="53584">
                    <a:solidFill>
                      <a:srgbClr val="FFC000"/>
                    </a:solidFill>
                  </a:tcPr>
                </a:tc>
                <a:tc>
                  <a:txBody>
                    <a:bodyPr/>
                    <a:lstStyle/>
                    <a:p>
                      <a:r>
                        <a:rPr lang="en-US" sz="1800" i="1">
                          <a:solidFill>
                            <a:schemeClr val="tx1"/>
                          </a:solidFill>
                        </a:rPr>
                        <a:t>f</a:t>
                      </a:r>
                    </a:p>
                  </a:txBody>
                  <a:tcPr marL="107168" marR="107168" marT="53584" marB="53584">
                    <a:solidFill>
                      <a:srgbClr val="FFC000"/>
                    </a:solidFill>
                  </a:tcPr>
                </a:tc>
                <a:extLst>
                  <a:ext uri="{0D108BD9-81ED-4DB2-BD59-A6C34878D82A}">
                    <a16:rowId xmlns:a16="http://schemas.microsoft.com/office/drawing/2014/main" val="10000"/>
                  </a:ext>
                </a:extLst>
              </a:tr>
              <a:tr h="434625">
                <a:tc>
                  <a:txBody>
                    <a:bodyPr/>
                    <a:lstStyle/>
                    <a:p>
                      <a:r>
                        <a:rPr lang="en-US" sz="1800"/>
                        <a:t>0</a:t>
                      </a:r>
                    </a:p>
                  </a:txBody>
                  <a:tcPr marL="107168" marR="107168" marT="53584" marB="53584">
                    <a:solidFill>
                      <a:schemeClr val="bg2">
                        <a:lumMod val="40000"/>
                        <a:lumOff val="60000"/>
                      </a:schemeClr>
                    </a:solidFill>
                  </a:tcPr>
                </a:tc>
                <a:tc>
                  <a:txBody>
                    <a:bodyPr/>
                    <a:lstStyle/>
                    <a:p>
                      <a:r>
                        <a:rPr lang="en-US" sz="1800"/>
                        <a:t>0</a:t>
                      </a:r>
                    </a:p>
                  </a:txBody>
                  <a:tcPr marL="107168" marR="107168" marT="53584" marB="53584">
                    <a:solidFill>
                      <a:schemeClr val="bg2">
                        <a:lumMod val="40000"/>
                        <a:lumOff val="60000"/>
                      </a:schemeClr>
                    </a:solidFill>
                  </a:tcPr>
                </a:tc>
                <a:tc>
                  <a:txBody>
                    <a:bodyPr/>
                    <a:lstStyle/>
                    <a:p>
                      <a:r>
                        <a:rPr lang="en-US" sz="1800"/>
                        <a:t>0</a:t>
                      </a:r>
                    </a:p>
                  </a:txBody>
                  <a:tcPr marL="107168" marR="107168" marT="53584" marB="53584">
                    <a:solidFill>
                      <a:schemeClr val="bg2">
                        <a:lumMod val="40000"/>
                        <a:lumOff val="60000"/>
                      </a:schemeClr>
                    </a:solidFill>
                  </a:tcPr>
                </a:tc>
                <a:extLst>
                  <a:ext uri="{0D108BD9-81ED-4DB2-BD59-A6C34878D82A}">
                    <a16:rowId xmlns:a16="http://schemas.microsoft.com/office/drawing/2014/main" val="10001"/>
                  </a:ext>
                </a:extLst>
              </a:tr>
              <a:tr h="434625">
                <a:tc>
                  <a:txBody>
                    <a:bodyPr/>
                    <a:lstStyle/>
                    <a:p>
                      <a:r>
                        <a:rPr lang="en-US" sz="1800"/>
                        <a:t>0</a:t>
                      </a:r>
                    </a:p>
                  </a:txBody>
                  <a:tcPr marL="107168" marR="107168" marT="53584" marB="53584">
                    <a:solidFill>
                      <a:srgbClr val="FEF1BA"/>
                    </a:solidFill>
                  </a:tcPr>
                </a:tc>
                <a:tc>
                  <a:txBody>
                    <a:bodyPr/>
                    <a:lstStyle/>
                    <a:p>
                      <a:r>
                        <a:rPr lang="en-US" sz="1800"/>
                        <a:t>1</a:t>
                      </a:r>
                    </a:p>
                  </a:txBody>
                  <a:tcPr marL="107168" marR="107168" marT="53584" marB="53584">
                    <a:solidFill>
                      <a:srgbClr val="FEF1BA"/>
                    </a:solidFill>
                  </a:tcPr>
                </a:tc>
                <a:tc>
                  <a:txBody>
                    <a:bodyPr/>
                    <a:lstStyle/>
                    <a:p>
                      <a:r>
                        <a:rPr lang="en-US" sz="1800"/>
                        <a:t>0</a:t>
                      </a:r>
                    </a:p>
                  </a:txBody>
                  <a:tcPr marL="107168" marR="107168" marT="53584" marB="53584">
                    <a:solidFill>
                      <a:srgbClr val="FEF1BA"/>
                    </a:solidFill>
                  </a:tcPr>
                </a:tc>
                <a:extLst>
                  <a:ext uri="{0D108BD9-81ED-4DB2-BD59-A6C34878D82A}">
                    <a16:rowId xmlns:a16="http://schemas.microsoft.com/office/drawing/2014/main" val="10002"/>
                  </a:ext>
                </a:extLst>
              </a:tr>
              <a:tr h="434625">
                <a:tc>
                  <a:txBody>
                    <a:bodyPr/>
                    <a:lstStyle/>
                    <a:p>
                      <a:r>
                        <a:rPr lang="en-US" sz="1800"/>
                        <a:t>1</a:t>
                      </a:r>
                    </a:p>
                  </a:txBody>
                  <a:tcPr marL="107168" marR="107168" marT="53584" marB="53584">
                    <a:solidFill>
                      <a:schemeClr val="bg2">
                        <a:lumMod val="40000"/>
                        <a:lumOff val="60000"/>
                      </a:schemeClr>
                    </a:solidFill>
                  </a:tcPr>
                </a:tc>
                <a:tc>
                  <a:txBody>
                    <a:bodyPr/>
                    <a:lstStyle/>
                    <a:p>
                      <a:r>
                        <a:rPr lang="en-US" sz="1800"/>
                        <a:t>0</a:t>
                      </a:r>
                    </a:p>
                  </a:txBody>
                  <a:tcPr marL="107168" marR="107168" marT="53584" marB="53584">
                    <a:solidFill>
                      <a:schemeClr val="bg2">
                        <a:lumMod val="40000"/>
                        <a:lumOff val="60000"/>
                      </a:schemeClr>
                    </a:solidFill>
                  </a:tcPr>
                </a:tc>
                <a:tc>
                  <a:txBody>
                    <a:bodyPr/>
                    <a:lstStyle/>
                    <a:p>
                      <a:r>
                        <a:rPr lang="en-US" sz="1800"/>
                        <a:t>0</a:t>
                      </a:r>
                    </a:p>
                  </a:txBody>
                  <a:tcPr marL="107168" marR="107168" marT="53584" marB="53584">
                    <a:solidFill>
                      <a:schemeClr val="bg2">
                        <a:lumMod val="40000"/>
                        <a:lumOff val="60000"/>
                      </a:schemeClr>
                    </a:solidFill>
                  </a:tcPr>
                </a:tc>
                <a:extLst>
                  <a:ext uri="{0D108BD9-81ED-4DB2-BD59-A6C34878D82A}">
                    <a16:rowId xmlns:a16="http://schemas.microsoft.com/office/drawing/2014/main" val="10003"/>
                  </a:ext>
                </a:extLst>
              </a:tr>
              <a:tr h="434625">
                <a:tc>
                  <a:txBody>
                    <a:bodyPr/>
                    <a:lstStyle/>
                    <a:p>
                      <a:r>
                        <a:rPr lang="en-US" sz="1800"/>
                        <a:t>1</a:t>
                      </a:r>
                    </a:p>
                  </a:txBody>
                  <a:tcPr marL="107168" marR="107168" marT="53584" marB="53584">
                    <a:solidFill>
                      <a:srgbClr val="FEF1BA"/>
                    </a:solidFill>
                  </a:tcPr>
                </a:tc>
                <a:tc>
                  <a:txBody>
                    <a:bodyPr/>
                    <a:lstStyle/>
                    <a:p>
                      <a:r>
                        <a:rPr lang="en-US" sz="1800"/>
                        <a:t>1</a:t>
                      </a:r>
                    </a:p>
                  </a:txBody>
                  <a:tcPr marL="107168" marR="107168" marT="53584" marB="53584">
                    <a:solidFill>
                      <a:srgbClr val="FEF1BA"/>
                    </a:solidFill>
                  </a:tcPr>
                </a:tc>
                <a:tc>
                  <a:txBody>
                    <a:bodyPr/>
                    <a:lstStyle/>
                    <a:p>
                      <a:r>
                        <a:rPr lang="en-US" sz="1800"/>
                        <a:t>1</a:t>
                      </a:r>
                    </a:p>
                  </a:txBody>
                  <a:tcPr marL="107168" marR="107168" marT="53584" marB="53584">
                    <a:solidFill>
                      <a:srgbClr val="FEF1BA"/>
                    </a:solidFill>
                  </a:tcPr>
                </a:tc>
                <a:extLst>
                  <a:ext uri="{0D108BD9-81ED-4DB2-BD59-A6C34878D82A}">
                    <a16:rowId xmlns:a16="http://schemas.microsoft.com/office/drawing/2014/main" val="10004"/>
                  </a:ext>
                </a:extLst>
              </a:tr>
            </a:tbl>
          </a:graphicData>
        </a:graphic>
      </p:graphicFrame>
      <p:sp>
        <p:nvSpPr>
          <p:cNvPr id="8" name="TextBox 7"/>
          <p:cNvSpPr txBox="1"/>
          <p:nvPr/>
        </p:nvSpPr>
        <p:spPr>
          <a:xfrm>
            <a:off x="4572000" y="5098048"/>
            <a:ext cx="1227511" cy="107721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3200" i="1">
                <a:latin typeface="Source Serif Pro" panose="02040603050405020204" pitchFamily="18" charset="0"/>
              </a:rPr>
              <a:t>a</a:t>
            </a:r>
            <a:br>
              <a:rPr lang="en-US" sz="3200" i="1">
                <a:latin typeface="Source Serif Pro" panose="02040603050405020204" pitchFamily="18" charset="0"/>
              </a:rPr>
            </a:br>
            <a:r>
              <a:rPr lang="en-US" sz="3200" i="1">
                <a:latin typeface="Source Serif Pro" panose="02040603050405020204" pitchFamily="18" charset="0"/>
              </a:rPr>
              <a:t>Ena</a:t>
            </a:r>
          </a:p>
        </p:txBody>
      </p:sp>
      <p:sp>
        <p:nvSpPr>
          <p:cNvPr id="9" name="TextBox 8"/>
          <p:cNvSpPr txBox="1"/>
          <p:nvPr/>
        </p:nvSpPr>
        <p:spPr>
          <a:xfrm>
            <a:off x="7834347" y="5325642"/>
            <a:ext cx="803759" cy="62203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3442" i="1">
                <a:latin typeface="Source Serif Pro" panose="02040603050405020204" pitchFamily="18" charset="0"/>
              </a:rPr>
              <a:t>f</a:t>
            </a:r>
          </a:p>
        </p:txBody>
      </p:sp>
      <p:sp>
        <p:nvSpPr>
          <p:cNvPr id="11" name="Title 10">
            <a:extLst>
              <a:ext uri="{FF2B5EF4-FFF2-40B4-BE49-F238E27FC236}">
                <a16:creationId xmlns:a16="http://schemas.microsoft.com/office/drawing/2014/main" id="{585F3EAC-33F3-76CD-5AE4-AB223907A0A5}"/>
              </a:ext>
            </a:extLst>
          </p:cNvPr>
          <p:cNvSpPr>
            <a:spLocks noGrp="1"/>
          </p:cNvSpPr>
          <p:nvPr>
            <p:ph type="title"/>
          </p:nvPr>
        </p:nvSpPr>
        <p:spPr/>
        <p:txBody>
          <a:bodyPr/>
          <a:lstStyle/>
          <a:p>
            <a:r>
              <a:rPr lang="en-US"/>
              <a:t>AND as an “Enable” Control</a:t>
            </a:r>
          </a:p>
        </p:txBody>
      </p:sp>
      <p:pic>
        <p:nvPicPr>
          <p:cNvPr id="4" name="Picture 3" descr="An AND gate symbol with the input labeled A and Enable.  When enable is true, the output follows A. When enable is false, the output is always zero or false.">
            <a:extLst>
              <a:ext uri="{FF2B5EF4-FFF2-40B4-BE49-F238E27FC236}">
                <a16:creationId xmlns:a16="http://schemas.microsoft.com/office/drawing/2014/main" id="{5459A830-3D55-65CB-C28D-6C15184AC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805" y="5169932"/>
            <a:ext cx="2333625" cy="933450"/>
          </a:xfrm>
          <a:prstGeom prst="rect">
            <a:avLst/>
          </a:prstGeom>
        </p:spPr>
      </p:pic>
    </p:spTree>
    <p:extLst>
      <p:ext uri="{BB962C8B-B14F-4D97-AF65-F5344CB8AC3E}">
        <p14:creationId xmlns:p14="http://schemas.microsoft.com/office/powerpoint/2010/main" val="35426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15AA-E6C2-B99E-F574-CFB27B1A8105}"/>
              </a:ext>
            </a:extLst>
          </p:cNvPr>
          <p:cNvSpPr>
            <a:spLocks noGrp="1"/>
          </p:cNvSpPr>
          <p:nvPr>
            <p:ph type="title"/>
          </p:nvPr>
        </p:nvSpPr>
        <p:spPr/>
        <p:txBody>
          <a:bodyPr/>
          <a:lstStyle/>
          <a:p>
            <a:r>
              <a:rPr lang="en-US"/>
              <a:t>Provide “Enable-B” Input</a:t>
            </a:r>
          </a:p>
        </p:txBody>
      </p:sp>
      <p:sp>
        <p:nvSpPr>
          <p:cNvPr id="6" name="Content Placeholder 5"/>
          <p:cNvSpPr>
            <a:spLocks noGrp="1"/>
          </p:cNvSpPr>
          <p:nvPr>
            <p:ph idx="1"/>
          </p:nvPr>
        </p:nvSpPr>
        <p:spPr>
          <a:xfrm>
            <a:off x="457200" y="3835282"/>
            <a:ext cx="8229600" cy="2316163"/>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0"/>
              </a:spcBef>
            </a:pPr>
            <a:r>
              <a:rPr lang="en-US" sz="2800">
                <a:latin typeface="Source Serif Pro" panose="02040603050405020204" pitchFamily="18" charset="0"/>
              </a:rPr>
              <a:t>If </a:t>
            </a:r>
            <a:r>
              <a:rPr lang="en-US" sz="2800" b="1" i="1">
                <a:latin typeface="Source Serif Pro" panose="02040603050405020204" pitchFamily="18" charset="0"/>
              </a:rPr>
              <a:t>Enable b</a:t>
            </a:r>
            <a:r>
              <a:rPr lang="en-US" sz="2800">
                <a:latin typeface="Source Serif Pro" panose="02040603050405020204" pitchFamily="18" charset="0"/>
              </a:rPr>
              <a:t> is true, the value of </a:t>
            </a:r>
            <a:r>
              <a:rPr lang="en-US" sz="2800" i="1">
                <a:latin typeface="Source Serif Pro" panose="02040603050405020204" pitchFamily="18" charset="0"/>
              </a:rPr>
              <a:t>b</a:t>
            </a:r>
            <a:r>
              <a:rPr lang="en-US" sz="2800">
                <a:latin typeface="Source Serif Pro" panose="02040603050405020204" pitchFamily="18" charset="0"/>
              </a:rPr>
              <a:t> is passed to the full adder.</a:t>
            </a:r>
          </a:p>
          <a:p>
            <a:pPr>
              <a:spcBef>
                <a:spcPts val="0"/>
              </a:spcBef>
            </a:pPr>
            <a:r>
              <a:rPr lang="en-US" sz="2800">
                <a:latin typeface="Source Serif Pro" panose="02040603050405020204" pitchFamily="18" charset="0"/>
              </a:rPr>
              <a:t>If not, the </a:t>
            </a:r>
            <a:r>
              <a:rPr lang="en-US" sz="2800" i="1">
                <a:latin typeface="Source Serif Pro" panose="02040603050405020204" pitchFamily="18" charset="0"/>
              </a:rPr>
              <a:t>b</a:t>
            </a:r>
            <a:r>
              <a:rPr lang="en-US" sz="2800">
                <a:latin typeface="Source Serif Pro" panose="02040603050405020204" pitchFamily="18" charset="0"/>
              </a:rPr>
              <a:t> input of the adder is zero.</a:t>
            </a:r>
          </a:p>
          <a:p>
            <a:pPr>
              <a:spcBef>
                <a:spcPts val="0"/>
              </a:spcBef>
            </a:pPr>
            <a:r>
              <a:rPr lang="en-US" sz="2800">
                <a:latin typeface="Source Serif Pro" panose="02040603050405020204" pitchFamily="18" charset="0"/>
              </a:rPr>
              <a:t>This will let us </a:t>
            </a:r>
            <a:r>
              <a:rPr lang="en-US" sz="2800" i="1">
                <a:latin typeface="Source Serif Pro" panose="02040603050405020204" pitchFamily="18" charset="0"/>
              </a:rPr>
              <a:t>copy a</a:t>
            </a:r>
            <a:r>
              <a:rPr lang="en-US" sz="2800">
                <a:latin typeface="Source Serif Pro" panose="02040603050405020204" pitchFamily="18" charset="0"/>
              </a:rPr>
              <a:t> from input to output without addition by “adding” zero.</a:t>
            </a:r>
          </a:p>
        </p:txBody>
      </p:sp>
      <p:pic>
        <p:nvPicPr>
          <p:cNvPr id="8" name="Picture 2" descr="This is the full adder of two slides ago. An AND gate has been placed before the B input.  The two inputs of the AND gate are labeled B and Enable B.  The B input now has an enable control."/>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524000" y="1286902"/>
            <a:ext cx="6324600" cy="249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B0842E8C-105E-F9AA-AEF3-742D4BA67E8F}"/>
              </a:ext>
              <a:ext uri="{C183D7F6-B498-43B3-948B-1728B52AA6E4}">
                <adec:decorative xmlns:adec="http://schemas.microsoft.com/office/drawing/2017/decorative" val="1"/>
              </a:ext>
            </a:extLst>
          </p:cNvPr>
          <p:cNvGrpSpPr/>
          <p:nvPr/>
        </p:nvGrpSpPr>
        <p:grpSpPr>
          <a:xfrm>
            <a:off x="990600" y="2402304"/>
            <a:ext cx="2501948" cy="714453"/>
            <a:chOff x="588810" y="2485058"/>
            <a:chExt cx="2501948" cy="714453"/>
          </a:xfrm>
        </p:grpSpPr>
        <p:pic>
          <p:nvPicPr>
            <p:cNvPr id="28675" name="Picture 3">
              <a:extLst>
                <a:ext uri="{C183D7F6-B498-43B3-948B-1728B52AA6E4}">
                  <adec:decorative xmlns:adec="http://schemas.microsoft.com/office/drawing/2017/decorative" val="1"/>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2054" y="2548421"/>
              <a:ext cx="2054051" cy="61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D375F81-B1E7-118D-A9B3-D677E4E93EDD}"/>
                </a:ext>
              </a:extLst>
            </p:cNvPr>
            <p:cNvSpPr txBox="1"/>
            <p:nvPr/>
          </p:nvSpPr>
          <p:spPr>
            <a:xfrm>
              <a:off x="588810" y="2516445"/>
              <a:ext cx="1323639" cy="646331"/>
            </a:xfrm>
            <a:prstGeom prst="rect">
              <a:avLst/>
            </a:prstGeom>
            <a:solidFill>
              <a:schemeClr val="bg1"/>
            </a:solidFill>
          </p:spPr>
          <p:txBody>
            <a:bodyPr wrap="square" rtlCol="0">
              <a:spAutoFit/>
            </a:bodyPr>
            <a:lstStyle/>
            <a:p>
              <a:pPr algn="r"/>
              <a:r>
                <a:rPr lang="en-US" b="1" i="1">
                  <a:solidFill>
                    <a:schemeClr val="accent6"/>
                  </a:solidFill>
                  <a:latin typeface="+mj-lt"/>
                </a:rPr>
                <a:t>b</a:t>
              </a:r>
              <a:br>
                <a:rPr lang="en-US" b="1" i="1">
                  <a:solidFill>
                    <a:schemeClr val="accent6"/>
                  </a:solidFill>
                  <a:latin typeface="+mj-lt"/>
                </a:rPr>
              </a:br>
              <a:r>
                <a:rPr lang="en-US" b="1" i="1">
                  <a:solidFill>
                    <a:schemeClr val="accent6"/>
                  </a:solidFill>
                  <a:latin typeface="+mj-lt"/>
                </a:rPr>
                <a:t>Ena b</a:t>
              </a:r>
            </a:p>
          </p:txBody>
        </p:sp>
        <p:sp>
          <p:nvSpPr>
            <p:cNvPr id="7" name="Rectangle 6"/>
            <p:cNvSpPr/>
            <p:nvPr/>
          </p:nvSpPr>
          <p:spPr bwMode="auto">
            <a:xfrm>
              <a:off x="813441" y="2485058"/>
              <a:ext cx="2277317" cy="714453"/>
            </a:xfrm>
            <a:prstGeom prst="rect">
              <a:avLst/>
            </a:prstGeom>
            <a:noFill/>
            <a:ln w="25400" cap="flat" cmpd="sng" algn="ctr">
              <a:solidFill>
                <a:srgbClr val="C00000"/>
              </a:solid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grpSp>
    </p:spTree>
    <p:extLst>
      <p:ext uri="{BB962C8B-B14F-4D97-AF65-F5344CB8AC3E}">
        <p14:creationId xmlns:p14="http://schemas.microsoft.com/office/powerpoint/2010/main" val="344454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208D1CE-A252-6E19-AB54-895D2FE95979}"/>
              </a:ext>
            </a:extLst>
          </p:cNvPr>
          <p:cNvSpPr>
            <a:spLocks noGrp="1"/>
          </p:cNvSpPr>
          <p:nvPr>
            <p:ph type="title"/>
          </p:nvPr>
        </p:nvSpPr>
        <p:spPr/>
        <p:txBody>
          <a:bodyPr/>
          <a:lstStyle/>
          <a:p>
            <a:r>
              <a:rPr lang="en-US"/>
              <a:t>XOR as Controlled Inverter</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3000">
                    <a:latin typeface="Source Serif Pro" panose="02040603050405020204" pitchFamily="18" charset="0"/>
                  </a:rPr>
                  <a:t>The </a:t>
                </a:r>
                <a:r>
                  <a:rPr lang="en-US" sz="3000" cap="small" err="1">
                    <a:latin typeface="Source Serif Pro" panose="02040603050405020204" pitchFamily="18" charset="0"/>
                  </a:rPr>
                  <a:t>xor</a:t>
                </a:r>
                <a:r>
                  <a:rPr lang="en-US" sz="3000">
                    <a:latin typeface="Source Serif Pro" panose="02040603050405020204" pitchFamily="18" charset="0"/>
                  </a:rPr>
                  <a:t> gate can be used </a:t>
                </a:r>
                <a:br>
                  <a:rPr lang="en-US" sz="3000">
                    <a:latin typeface="Source Serif Pro" panose="02040603050405020204" pitchFamily="18" charset="0"/>
                  </a:rPr>
                </a:br>
                <a:r>
                  <a:rPr lang="en-US" sz="3000">
                    <a:latin typeface="Source Serif Pro" panose="02040603050405020204" pitchFamily="18" charset="0"/>
                  </a:rPr>
                  <a:t>as an “invert or not” gate.</a:t>
                </a:r>
              </a:p>
              <a:p>
                <a:r>
                  <a:rPr lang="en-US" sz="3000">
                    <a:latin typeface="Source Serif Pro" panose="02040603050405020204" pitchFamily="18" charset="0"/>
                  </a:rPr>
                  <a:t>When Inv is zero (false), </a:t>
                </a:r>
                <a:r>
                  <a:rPr lang="en-US" sz="3000" i="1">
                    <a:latin typeface="Source Serif Pro" panose="02040603050405020204" pitchFamily="18" charset="0"/>
                  </a:rPr>
                  <a:t>a</a:t>
                </a:r>
                <a:r>
                  <a:rPr lang="en-US" sz="3000">
                    <a:latin typeface="Source Serif Pro" panose="02040603050405020204" pitchFamily="18" charset="0"/>
                  </a:rPr>
                  <a:t> </a:t>
                </a:r>
                <a:br>
                  <a:rPr lang="en-US" sz="3000">
                    <a:latin typeface="Source Serif Pro" panose="02040603050405020204" pitchFamily="18" charset="0"/>
                  </a:rPr>
                </a:br>
                <a:r>
                  <a:rPr lang="en-US" sz="3000">
                    <a:latin typeface="Source Serif Pro" panose="02040603050405020204" pitchFamily="18" charset="0"/>
                  </a:rPr>
                  <a:t>is passed through unchanged.</a:t>
                </a:r>
              </a:p>
              <a:p>
                <a:r>
                  <a:rPr lang="en-US" sz="3000">
                    <a:latin typeface="Source Serif Pro" panose="02040603050405020204" pitchFamily="18" charset="0"/>
                  </a:rPr>
                  <a:t>When Inv is one (true), </a:t>
                </a:r>
                <a:r>
                  <a:rPr lang="en-US" sz="3000" i="1">
                    <a:latin typeface="Source Serif Pro" panose="02040603050405020204" pitchFamily="18" charset="0"/>
                  </a:rPr>
                  <a:t>a</a:t>
                </a:r>
                <a:r>
                  <a:rPr lang="en-US" sz="3000">
                    <a:latin typeface="Source Serif Pro" panose="02040603050405020204" pitchFamily="18" charset="0"/>
                  </a:rPr>
                  <a:t> is</a:t>
                </a:r>
                <a:br>
                  <a:rPr lang="en-US" sz="3000">
                    <a:latin typeface="Source Serif Pro" panose="02040603050405020204" pitchFamily="18" charset="0"/>
                  </a:rPr>
                </a:br>
                <a:r>
                  <a:rPr lang="en-US" sz="3000">
                    <a:latin typeface="Source Serif Pro" panose="02040603050405020204" pitchFamily="18" charset="0"/>
                  </a:rPr>
                  <a:t>inverted</a:t>
                </a:r>
                <a:r>
                  <a:rPr lang="en-US" sz="3000" i="1">
                    <a:latin typeface="Source Serif Pro" panose="02040603050405020204" pitchFamily="18" charset="0"/>
                  </a:rPr>
                  <a:t> i.e. </a:t>
                </a:r>
                <a:r>
                  <a:rPr lang="en-US" sz="3000">
                    <a:latin typeface="Source Serif Pro" panose="02040603050405020204" pitchFamily="18" charset="0"/>
                  </a:rPr>
                  <a:t>the result is </a:t>
                </a:r>
                <a14:m>
                  <m:oMath xmlns:m="http://schemas.openxmlformats.org/officeDocument/2006/math">
                    <m:acc>
                      <m:accPr>
                        <m:chr m:val="̅"/>
                        <m:ctrlPr>
                          <a:rPr lang="en-US" sz="3000" b="0" i="1" smtClean="0">
                            <a:latin typeface="Cambria Math" panose="02040503050406030204" pitchFamily="18" charset="0"/>
                          </a:rPr>
                        </m:ctrlPr>
                      </m:accPr>
                      <m:e>
                        <m:r>
                          <a:rPr lang="en-US" sz="3000" b="0" i="1" smtClean="0">
                            <a:latin typeface="Cambria Math" panose="02040503050406030204" pitchFamily="18" charset="0"/>
                          </a:rPr>
                          <m:t>𝑎</m:t>
                        </m:r>
                      </m:e>
                    </m:acc>
                  </m:oMath>
                </a14:m>
                <a:r>
                  <a:rPr lang="en-US" sz="3000">
                    <a:latin typeface="Source Serif Pro" panose="02040603050405020204" pitchFamily="18" charset="0"/>
                  </a:rPr>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81" t="-1752"/>
                </a:stretch>
              </a:blipFill>
            </p:spPr>
            <p:txBody>
              <a:bodyPr/>
              <a:lstStyle/>
              <a:p>
                <a:r>
                  <a:rPr lang="en-US">
                    <a:noFill/>
                  </a:rPr>
                  <a:t> </a:t>
                </a:r>
              </a:p>
            </p:txBody>
          </p:sp>
        </mc:Fallback>
      </mc:AlternateContent>
      <p:graphicFrame>
        <p:nvGraphicFramePr>
          <p:cNvPr id="5" name="Table 4"/>
          <p:cNvGraphicFramePr>
            <a:graphicFrameLocks noGrp="1"/>
          </p:cNvGraphicFramePr>
          <p:nvPr/>
        </p:nvGraphicFramePr>
        <p:xfrm>
          <a:off x="6983277" y="2089402"/>
          <a:ext cx="1518209" cy="2173125"/>
        </p:xfrm>
        <a:graphic>
          <a:graphicData uri="http://schemas.openxmlformats.org/drawingml/2006/table">
            <a:tbl>
              <a:tblPr firstRow="1" bandRow="1">
                <a:tableStyleId>{5C22544A-7EE6-4342-B048-85BDC9FD1C3A}</a:tableStyleId>
              </a:tblPr>
              <a:tblGrid>
                <a:gridCol w="535838">
                  <a:extLst>
                    <a:ext uri="{9D8B030D-6E8A-4147-A177-3AD203B41FA5}">
                      <a16:colId xmlns:a16="http://schemas.microsoft.com/office/drawing/2014/main" val="20000"/>
                    </a:ext>
                  </a:extLst>
                </a:gridCol>
                <a:gridCol w="625146">
                  <a:extLst>
                    <a:ext uri="{9D8B030D-6E8A-4147-A177-3AD203B41FA5}">
                      <a16:colId xmlns:a16="http://schemas.microsoft.com/office/drawing/2014/main" val="20001"/>
                    </a:ext>
                  </a:extLst>
                </a:gridCol>
                <a:gridCol w="357225">
                  <a:extLst>
                    <a:ext uri="{9D8B030D-6E8A-4147-A177-3AD203B41FA5}">
                      <a16:colId xmlns:a16="http://schemas.microsoft.com/office/drawing/2014/main" val="20002"/>
                    </a:ext>
                  </a:extLst>
                </a:gridCol>
              </a:tblGrid>
              <a:tr h="434625">
                <a:tc>
                  <a:txBody>
                    <a:bodyPr/>
                    <a:lstStyle/>
                    <a:p>
                      <a:r>
                        <a:rPr lang="en-US" sz="1800" err="1">
                          <a:solidFill>
                            <a:schemeClr val="tx1"/>
                          </a:solidFill>
                        </a:rPr>
                        <a:t>I</a:t>
                      </a:r>
                      <a:r>
                        <a:rPr lang="en-US" sz="1300" err="1">
                          <a:solidFill>
                            <a:schemeClr val="tx1"/>
                          </a:solidFill>
                        </a:rPr>
                        <a:t>nv</a:t>
                      </a:r>
                      <a:endParaRPr lang="en-US" sz="1300">
                        <a:solidFill>
                          <a:schemeClr val="tx1"/>
                        </a:solidFill>
                      </a:endParaRPr>
                    </a:p>
                  </a:txBody>
                  <a:tcPr marL="107168" marR="107168" marT="53584" marB="53584">
                    <a:solidFill>
                      <a:srgbClr val="FFC000"/>
                    </a:solidFill>
                  </a:tcPr>
                </a:tc>
                <a:tc>
                  <a:txBody>
                    <a:bodyPr/>
                    <a:lstStyle/>
                    <a:p>
                      <a:r>
                        <a:rPr lang="en-US" sz="1800">
                          <a:solidFill>
                            <a:schemeClr val="tx1"/>
                          </a:solidFill>
                        </a:rPr>
                        <a:t>A</a:t>
                      </a:r>
                    </a:p>
                  </a:txBody>
                  <a:tcPr marL="107168" marR="107168" marT="53584" marB="53584">
                    <a:solidFill>
                      <a:srgbClr val="FFC000"/>
                    </a:solidFill>
                  </a:tcPr>
                </a:tc>
                <a:tc>
                  <a:txBody>
                    <a:bodyPr/>
                    <a:lstStyle/>
                    <a:p>
                      <a:r>
                        <a:rPr lang="en-US" sz="1800" i="1">
                          <a:solidFill>
                            <a:schemeClr val="tx1"/>
                          </a:solidFill>
                        </a:rPr>
                        <a:t>f</a:t>
                      </a:r>
                    </a:p>
                  </a:txBody>
                  <a:tcPr marL="107168" marR="107168" marT="53584" marB="53584">
                    <a:solidFill>
                      <a:srgbClr val="FFC000"/>
                    </a:solidFill>
                  </a:tcPr>
                </a:tc>
                <a:extLst>
                  <a:ext uri="{0D108BD9-81ED-4DB2-BD59-A6C34878D82A}">
                    <a16:rowId xmlns:a16="http://schemas.microsoft.com/office/drawing/2014/main" val="10000"/>
                  </a:ext>
                </a:extLst>
              </a:tr>
              <a:tr h="434625">
                <a:tc>
                  <a:txBody>
                    <a:bodyPr/>
                    <a:lstStyle/>
                    <a:p>
                      <a:r>
                        <a:rPr lang="en-US" sz="1800"/>
                        <a:t>0</a:t>
                      </a:r>
                    </a:p>
                  </a:txBody>
                  <a:tcPr marL="107168" marR="107168" marT="53584" marB="53584">
                    <a:solidFill>
                      <a:schemeClr val="bg2">
                        <a:lumMod val="40000"/>
                        <a:lumOff val="60000"/>
                      </a:schemeClr>
                    </a:solidFill>
                  </a:tcPr>
                </a:tc>
                <a:tc>
                  <a:txBody>
                    <a:bodyPr/>
                    <a:lstStyle/>
                    <a:p>
                      <a:r>
                        <a:rPr lang="en-US" sz="1800"/>
                        <a:t>0</a:t>
                      </a:r>
                    </a:p>
                  </a:txBody>
                  <a:tcPr marL="107168" marR="107168" marT="53584" marB="53584">
                    <a:solidFill>
                      <a:schemeClr val="bg2">
                        <a:lumMod val="40000"/>
                        <a:lumOff val="60000"/>
                      </a:schemeClr>
                    </a:solidFill>
                  </a:tcPr>
                </a:tc>
                <a:tc>
                  <a:txBody>
                    <a:bodyPr/>
                    <a:lstStyle/>
                    <a:p>
                      <a:r>
                        <a:rPr lang="en-US" sz="1800"/>
                        <a:t>0</a:t>
                      </a:r>
                    </a:p>
                  </a:txBody>
                  <a:tcPr marL="107168" marR="107168" marT="53584" marB="53584">
                    <a:solidFill>
                      <a:schemeClr val="bg2">
                        <a:lumMod val="40000"/>
                        <a:lumOff val="60000"/>
                      </a:schemeClr>
                    </a:solidFill>
                  </a:tcPr>
                </a:tc>
                <a:extLst>
                  <a:ext uri="{0D108BD9-81ED-4DB2-BD59-A6C34878D82A}">
                    <a16:rowId xmlns:a16="http://schemas.microsoft.com/office/drawing/2014/main" val="10001"/>
                  </a:ext>
                </a:extLst>
              </a:tr>
              <a:tr h="434625">
                <a:tc>
                  <a:txBody>
                    <a:bodyPr/>
                    <a:lstStyle/>
                    <a:p>
                      <a:r>
                        <a:rPr lang="en-US" sz="1800"/>
                        <a:t>0</a:t>
                      </a:r>
                    </a:p>
                  </a:txBody>
                  <a:tcPr marL="107168" marR="107168" marT="53584" marB="53584">
                    <a:solidFill>
                      <a:srgbClr val="FEF1BA"/>
                    </a:solidFill>
                  </a:tcPr>
                </a:tc>
                <a:tc>
                  <a:txBody>
                    <a:bodyPr/>
                    <a:lstStyle/>
                    <a:p>
                      <a:r>
                        <a:rPr lang="en-US" sz="1800"/>
                        <a:t>1</a:t>
                      </a:r>
                    </a:p>
                  </a:txBody>
                  <a:tcPr marL="107168" marR="107168" marT="53584" marB="53584">
                    <a:solidFill>
                      <a:srgbClr val="FEF1BA"/>
                    </a:solidFill>
                  </a:tcPr>
                </a:tc>
                <a:tc>
                  <a:txBody>
                    <a:bodyPr/>
                    <a:lstStyle/>
                    <a:p>
                      <a:r>
                        <a:rPr lang="en-US" sz="1800"/>
                        <a:t>1</a:t>
                      </a:r>
                    </a:p>
                  </a:txBody>
                  <a:tcPr marL="107168" marR="107168" marT="53584" marB="53584">
                    <a:solidFill>
                      <a:srgbClr val="FEF1BA"/>
                    </a:solidFill>
                  </a:tcPr>
                </a:tc>
                <a:extLst>
                  <a:ext uri="{0D108BD9-81ED-4DB2-BD59-A6C34878D82A}">
                    <a16:rowId xmlns:a16="http://schemas.microsoft.com/office/drawing/2014/main" val="10002"/>
                  </a:ext>
                </a:extLst>
              </a:tr>
              <a:tr h="434625">
                <a:tc>
                  <a:txBody>
                    <a:bodyPr/>
                    <a:lstStyle/>
                    <a:p>
                      <a:r>
                        <a:rPr lang="en-US" sz="1800"/>
                        <a:t>1</a:t>
                      </a:r>
                    </a:p>
                  </a:txBody>
                  <a:tcPr marL="107168" marR="107168" marT="53584" marB="53584">
                    <a:solidFill>
                      <a:schemeClr val="bg2">
                        <a:lumMod val="40000"/>
                        <a:lumOff val="60000"/>
                      </a:schemeClr>
                    </a:solidFill>
                  </a:tcPr>
                </a:tc>
                <a:tc>
                  <a:txBody>
                    <a:bodyPr/>
                    <a:lstStyle/>
                    <a:p>
                      <a:r>
                        <a:rPr lang="en-US" sz="1800"/>
                        <a:t>0</a:t>
                      </a:r>
                    </a:p>
                  </a:txBody>
                  <a:tcPr marL="107168" marR="107168" marT="53584" marB="53584">
                    <a:solidFill>
                      <a:schemeClr val="bg2">
                        <a:lumMod val="40000"/>
                        <a:lumOff val="60000"/>
                      </a:schemeClr>
                    </a:solidFill>
                  </a:tcPr>
                </a:tc>
                <a:tc>
                  <a:txBody>
                    <a:bodyPr/>
                    <a:lstStyle/>
                    <a:p>
                      <a:r>
                        <a:rPr lang="en-US" sz="1800"/>
                        <a:t>1</a:t>
                      </a:r>
                    </a:p>
                  </a:txBody>
                  <a:tcPr marL="107168" marR="107168" marT="53584" marB="53584">
                    <a:solidFill>
                      <a:schemeClr val="bg2">
                        <a:lumMod val="40000"/>
                        <a:lumOff val="60000"/>
                      </a:schemeClr>
                    </a:solidFill>
                  </a:tcPr>
                </a:tc>
                <a:extLst>
                  <a:ext uri="{0D108BD9-81ED-4DB2-BD59-A6C34878D82A}">
                    <a16:rowId xmlns:a16="http://schemas.microsoft.com/office/drawing/2014/main" val="10003"/>
                  </a:ext>
                </a:extLst>
              </a:tr>
              <a:tr h="434625">
                <a:tc>
                  <a:txBody>
                    <a:bodyPr/>
                    <a:lstStyle/>
                    <a:p>
                      <a:r>
                        <a:rPr lang="en-US" sz="1800"/>
                        <a:t>1</a:t>
                      </a:r>
                    </a:p>
                  </a:txBody>
                  <a:tcPr marL="107168" marR="107168" marT="53584" marB="53584">
                    <a:solidFill>
                      <a:srgbClr val="FEF1BA"/>
                    </a:solidFill>
                  </a:tcPr>
                </a:tc>
                <a:tc>
                  <a:txBody>
                    <a:bodyPr/>
                    <a:lstStyle/>
                    <a:p>
                      <a:r>
                        <a:rPr lang="en-US" sz="1800"/>
                        <a:t>1</a:t>
                      </a:r>
                    </a:p>
                  </a:txBody>
                  <a:tcPr marL="107168" marR="107168" marT="53584" marB="53584">
                    <a:solidFill>
                      <a:srgbClr val="FEF1BA"/>
                    </a:solidFill>
                  </a:tcPr>
                </a:tc>
                <a:tc>
                  <a:txBody>
                    <a:bodyPr/>
                    <a:lstStyle/>
                    <a:p>
                      <a:r>
                        <a:rPr lang="en-US" sz="1800"/>
                        <a:t>0</a:t>
                      </a:r>
                    </a:p>
                  </a:txBody>
                  <a:tcPr marL="107168" marR="107168" marT="53584" marB="53584">
                    <a:solidFill>
                      <a:srgbClr val="FEF1BA"/>
                    </a:solidFill>
                  </a:tcPr>
                </a:tc>
                <a:extLst>
                  <a:ext uri="{0D108BD9-81ED-4DB2-BD59-A6C34878D82A}">
                    <a16:rowId xmlns:a16="http://schemas.microsoft.com/office/drawing/2014/main" val="10004"/>
                  </a:ext>
                </a:extLst>
              </a:tr>
            </a:tbl>
          </a:graphicData>
        </a:graphic>
      </p:graphicFrame>
      <p:sp>
        <p:nvSpPr>
          <p:cNvPr id="8" name="TextBox 7"/>
          <p:cNvSpPr txBox="1"/>
          <p:nvPr/>
        </p:nvSpPr>
        <p:spPr>
          <a:xfrm>
            <a:off x="4926917" y="4552976"/>
            <a:ext cx="888509" cy="107721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3200" i="1">
                <a:latin typeface="Source Serif Pro" panose="02040603050405020204" pitchFamily="18" charset="0"/>
              </a:rPr>
              <a:t>a</a:t>
            </a:r>
            <a:br>
              <a:rPr lang="en-US" sz="3200" i="1">
                <a:latin typeface="Source Serif Pro" panose="02040603050405020204" pitchFamily="18" charset="0"/>
              </a:rPr>
            </a:br>
            <a:r>
              <a:rPr lang="en-US" sz="3200" i="1">
                <a:latin typeface="Source Serif Pro" panose="02040603050405020204" pitchFamily="18" charset="0"/>
              </a:rPr>
              <a:t>Inv</a:t>
            </a:r>
            <a:endParaRPr lang="en-US" sz="3200">
              <a:latin typeface="Source Serif Pro" panose="02040603050405020204" pitchFamily="18" charset="0"/>
            </a:endParaRPr>
          </a:p>
        </p:txBody>
      </p:sp>
      <p:sp>
        <p:nvSpPr>
          <p:cNvPr id="9" name="TextBox 8"/>
          <p:cNvSpPr txBox="1"/>
          <p:nvPr/>
        </p:nvSpPr>
        <p:spPr>
          <a:xfrm>
            <a:off x="7871699" y="4756139"/>
            <a:ext cx="803759" cy="62203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3442" i="1">
                <a:latin typeface="Source Serif Pro" panose="02040603050405020204" pitchFamily="18" charset="0"/>
              </a:rPr>
              <a:t>f</a:t>
            </a:r>
          </a:p>
        </p:txBody>
      </p:sp>
      <p:pic>
        <p:nvPicPr>
          <p:cNvPr id="4" name="Picture 3" descr="An XOR gate with inputs labeled A and Invert.  When Invert is false or zero, the output is the same as A.  When Invert is true or one, the output is not-A.">
            <a:extLst>
              <a:ext uri="{FF2B5EF4-FFF2-40B4-BE49-F238E27FC236}">
                <a16:creationId xmlns:a16="http://schemas.microsoft.com/office/drawing/2014/main" id="{5B768296-3C86-2E13-AADE-1F4F6E273E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26768" y="4624860"/>
            <a:ext cx="2333625" cy="933450"/>
          </a:xfrm>
          <a:prstGeom prst="rect">
            <a:avLst/>
          </a:prstGeom>
        </p:spPr>
      </p:pic>
    </p:spTree>
    <p:extLst>
      <p:ext uri="{BB962C8B-B14F-4D97-AF65-F5344CB8AC3E}">
        <p14:creationId xmlns:p14="http://schemas.microsoft.com/office/powerpoint/2010/main" val="39969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51D8D2-A11C-3339-AF60-BE57524CAD61}"/>
              </a:ext>
            </a:extLst>
          </p:cNvPr>
          <p:cNvSpPr>
            <a:spLocks noGrp="1"/>
          </p:cNvSpPr>
          <p:nvPr>
            <p:ph type="title"/>
          </p:nvPr>
        </p:nvSpPr>
        <p:spPr/>
        <p:txBody>
          <a:bodyPr/>
          <a:lstStyle/>
          <a:p>
            <a:r>
              <a:rPr lang="en-US"/>
              <a:t>Provide Control Inputs for </a:t>
            </a:r>
            <a:r>
              <a:rPr lang="en-US" i="1"/>
              <a:t>a</a:t>
            </a:r>
          </a:p>
        </p:txBody>
      </p:sp>
      <p:sp>
        <p:nvSpPr>
          <p:cNvPr id="6" name="Content Placeholder 5"/>
          <p:cNvSpPr>
            <a:spLocks noGrp="1"/>
          </p:cNvSpPr>
          <p:nvPr>
            <p:ph idx="1"/>
          </p:nvPr>
        </p:nvSpPr>
        <p:spPr>
          <a:xfrm>
            <a:off x="457200" y="4054146"/>
            <a:ext cx="8382000" cy="2072017"/>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indent="0">
              <a:spcBef>
                <a:spcPts val="0"/>
              </a:spcBef>
              <a:buNone/>
            </a:pPr>
            <a:r>
              <a:rPr lang="en-US" sz="2800">
                <a:latin typeface="Source Serif Pro" panose="02040603050405020204" pitchFamily="18" charset="0"/>
              </a:rPr>
              <a:t>Two new control inputs:</a:t>
            </a:r>
          </a:p>
          <a:p>
            <a:pPr>
              <a:spcBef>
                <a:spcPts val="0"/>
              </a:spcBef>
            </a:pPr>
            <a:r>
              <a:rPr lang="en-US" sz="2700" b="1" i="1">
                <a:latin typeface="Source Serif Pro" panose="02040603050405020204" pitchFamily="18" charset="0"/>
              </a:rPr>
              <a:t>Enable a</a:t>
            </a:r>
            <a:r>
              <a:rPr lang="en-US" sz="2700">
                <a:latin typeface="Source Serif Pro" panose="02040603050405020204" pitchFamily="18" charset="0"/>
              </a:rPr>
              <a:t> passes the </a:t>
            </a:r>
            <a:r>
              <a:rPr lang="en-US" sz="2700" i="1">
                <a:latin typeface="Source Serif Pro" panose="02040603050405020204" pitchFamily="18" charset="0"/>
              </a:rPr>
              <a:t>a</a:t>
            </a:r>
            <a:r>
              <a:rPr lang="en-US" sz="2700">
                <a:latin typeface="Source Serif Pro" panose="02040603050405020204" pitchFamily="18" charset="0"/>
              </a:rPr>
              <a:t> value to the </a:t>
            </a:r>
            <a:br>
              <a:rPr lang="en-US" sz="2700">
                <a:latin typeface="Source Serif Pro" panose="02040603050405020204" pitchFamily="18" charset="0"/>
              </a:rPr>
            </a:br>
            <a:r>
              <a:rPr lang="en-US" sz="2700">
                <a:latin typeface="Source Serif Pro" panose="02040603050405020204" pitchFamily="18" charset="0"/>
              </a:rPr>
              <a:t>XOR gate that’s a controlled inverter, or sends zero.</a:t>
            </a:r>
          </a:p>
          <a:p>
            <a:pPr>
              <a:spcBef>
                <a:spcPts val="0"/>
              </a:spcBef>
            </a:pPr>
            <a:r>
              <a:rPr lang="en-US" sz="2700" b="1" i="1">
                <a:latin typeface="Source Serif Pro" panose="02040603050405020204" pitchFamily="18" charset="0"/>
              </a:rPr>
              <a:t>Invert a</a:t>
            </a:r>
            <a:r>
              <a:rPr lang="en-US" sz="2700">
                <a:latin typeface="Source Serif Pro" panose="02040603050405020204" pitchFamily="18" charset="0"/>
              </a:rPr>
              <a:t> complements (inverts) the </a:t>
            </a:r>
            <a:r>
              <a:rPr lang="en-US" sz="2700" i="1">
                <a:latin typeface="Source Serif Pro" panose="02040603050405020204" pitchFamily="18" charset="0"/>
              </a:rPr>
              <a:t>a</a:t>
            </a:r>
            <a:r>
              <a:rPr lang="en-US" sz="2700">
                <a:latin typeface="Source Serif Pro" panose="02040603050405020204" pitchFamily="18" charset="0"/>
              </a:rPr>
              <a:t> input; this will be used for subtraction.</a:t>
            </a:r>
          </a:p>
        </p:txBody>
      </p:sp>
      <p:grpSp>
        <p:nvGrpSpPr>
          <p:cNvPr id="15" name="Group 14" descr="The half adder with enable control at the B input. An XOR gate and AND gate have been added to the A input. The inputs are labeled A, Enable A, and Invert A.">
            <a:extLst>
              <a:ext uri="{FF2B5EF4-FFF2-40B4-BE49-F238E27FC236}">
                <a16:creationId xmlns:a16="http://schemas.microsoft.com/office/drawing/2014/main" id="{BEDE8ECC-2781-9B67-0AE3-3F02E714CB00}"/>
              </a:ext>
            </a:extLst>
          </p:cNvPr>
          <p:cNvGrpSpPr/>
          <p:nvPr/>
        </p:nvGrpSpPr>
        <p:grpSpPr>
          <a:xfrm>
            <a:off x="720664" y="1658302"/>
            <a:ext cx="7051286" cy="2456498"/>
            <a:chOff x="720664" y="1514556"/>
            <a:chExt cx="7051286" cy="2456498"/>
          </a:xfrm>
        </p:grpSpPr>
        <p:pic>
          <p:nvPicPr>
            <p:cNvPr id="13" name="Picture 12" descr="Diagram, schematic&#10;&#10;Description automatically generated">
              <a:extLst>
                <a:ext uri="{FF2B5EF4-FFF2-40B4-BE49-F238E27FC236}">
                  <a16:creationId xmlns:a16="http://schemas.microsoft.com/office/drawing/2014/main" id="{508B0D47-6A11-0A3F-2A06-77C00F3D5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515" y="1648915"/>
              <a:ext cx="6053435" cy="2322139"/>
            </a:xfrm>
            <a:prstGeom prst="rect">
              <a:avLst/>
            </a:prstGeom>
          </p:spPr>
        </p:pic>
        <p:grpSp>
          <p:nvGrpSpPr>
            <p:cNvPr id="14" name="Group 13">
              <a:extLst>
                <a:ext uri="{FF2B5EF4-FFF2-40B4-BE49-F238E27FC236}">
                  <a16:creationId xmlns:a16="http://schemas.microsoft.com/office/drawing/2014/main" id="{F3630703-7843-240E-4BE0-029CE8C2C169}"/>
                </a:ext>
              </a:extLst>
            </p:cNvPr>
            <p:cNvGrpSpPr/>
            <p:nvPr/>
          </p:nvGrpSpPr>
          <p:grpSpPr>
            <a:xfrm>
              <a:off x="720664" y="1514556"/>
              <a:ext cx="3394136" cy="1143000"/>
              <a:chOff x="720664" y="1514556"/>
              <a:chExt cx="3394136" cy="1143000"/>
            </a:xfrm>
          </p:grpSpPr>
          <p:grpSp>
            <p:nvGrpSpPr>
              <p:cNvPr id="5" name="Group 4">
                <a:extLst>
                  <a:ext uri="{FF2B5EF4-FFF2-40B4-BE49-F238E27FC236}">
                    <a16:creationId xmlns:a16="http://schemas.microsoft.com/office/drawing/2014/main" id="{6997FD8F-127B-E677-170D-9A3BF9090E76}"/>
                  </a:ext>
                </a:extLst>
              </p:cNvPr>
              <p:cNvGrpSpPr/>
              <p:nvPr/>
            </p:nvGrpSpPr>
            <p:grpSpPr>
              <a:xfrm>
                <a:off x="720664" y="1514556"/>
                <a:ext cx="3394136" cy="1143000"/>
                <a:chOff x="642025" y="1592892"/>
                <a:chExt cx="3394136" cy="1143000"/>
              </a:xfrm>
            </p:grpSpPr>
            <p:pic>
              <p:nvPicPr>
                <p:cNvPr id="29698"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45189"/>
                <a:stretch/>
              </p:blipFill>
              <p:spPr bwMode="auto">
                <a:xfrm>
                  <a:off x="808586" y="1732176"/>
                  <a:ext cx="3192710" cy="96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642025" y="1592892"/>
                  <a:ext cx="3394136" cy="1143000"/>
                </a:xfrm>
                <a:prstGeom prst="rect">
                  <a:avLst/>
                </a:prstGeom>
                <a:noFill/>
                <a:ln w="25400" cap="flat" cmpd="sng" algn="ctr">
                  <a:solidFill>
                    <a:srgbClr val="C00000"/>
                  </a:solid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grpSp>
          <p:sp>
            <p:nvSpPr>
              <p:cNvPr id="8" name="TextBox 7">
                <a:extLst>
                  <a:ext uri="{FF2B5EF4-FFF2-40B4-BE49-F238E27FC236}">
                    <a16:creationId xmlns:a16="http://schemas.microsoft.com/office/drawing/2014/main" id="{C767693E-459F-487C-FCE2-B32B86D113FA}"/>
                  </a:ext>
                </a:extLst>
              </p:cNvPr>
              <p:cNvSpPr txBox="1"/>
              <p:nvPr/>
            </p:nvSpPr>
            <p:spPr>
              <a:xfrm>
                <a:off x="813904" y="1585876"/>
                <a:ext cx="904611" cy="923330"/>
              </a:xfrm>
              <a:prstGeom prst="rect">
                <a:avLst/>
              </a:prstGeom>
              <a:solidFill>
                <a:schemeClr val="bg1"/>
              </a:solidFill>
            </p:spPr>
            <p:txBody>
              <a:bodyPr wrap="square" rtlCol="0">
                <a:spAutoFit/>
              </a:bodyPr>
              <a:lstStyle/>
              <a:p>
                <a:pPr algn="r"/>
                <a:r>
                  <a:rPr lang="en-US" b="1" i="1">
                    <a:solidFill>
                      <a:srgbClr val="C00000"/>
                    </a:solidFill>
                    <a:latin typeface="+mj-lt"/>
                  </a:rPr>
                  <a:t>a</a:t>
                </a:r>
                <a:br>
                  <a:rPr lang="en-US" b="1" i="1">
                    <a:solidFill>
                      <a:srgbClr val="C00000"/>
                    </a:solidFill>
                    <a:latin typeface="+mj-lt"/>
                  </a:rPr>
                </a:br>
                <a:r>
                  <a:rPr lang="en-US" b="1" i="1">
                    <a:solidFill>
                      <a:srgbClr val="C00000"/>
                    </a:solidFill>
                    <a:latin typeface="+mj-lt"/>
                  </a:rPr>
                  <a:t>Ena a</a:t>
                </a:r>
                <a:br>
                  <a:rPr lang="en-US" b="1" i="1">
                    <a:solidFill>
                      <a:srgbClr val="C00000"/>
                    </a:solidFill>
                    <a:latin typeface="+mj-lt"/>
                  </a:rPr>
                </a:br>
                <a:r>
                  <a:rPr lang="en-US" b="1" i="1">
                    <a:solidFill>
                      <a:srgbClr val="C00000"/>
                    </a:solidFill>
                    <a:latin typeface="+mj-lt"/>
                  </a:rPr>
                  <a:t>Inv a</a:t>
                </a:r>
              </a:p>
            </p:txBody>
          </p:sp>
        </p:grpSp>
      </p:grpSp>
    </p:spTree>
    <p:extLst>
      <p:ext uri="{BB962C8B-B14F-4D97-AF65-F5344CB8AC3E}">
        <p14:creationId xmlns:p14="http://schemas.microsoft.com/office/powerpoint/2010/main" val="9503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9EFC-CE77-56B7-15BB-7EDCE038EC5E}"/>
              </a:ext>
            </a:extLst>
          </p:cNvPr>
          <p:cNvSpPr>
            <a:spLocks noGrp="1"/>
          </p:cNvSpPr>
          <p:nvPr>
            <p:ph type="title"/>
          </p:nvPr>
        </p:nvSpPr>
        <p:spPr/>
        <p:txBody>
          <a:bodyPr/>
          <a:lstStyle/>
          <a:p>
            <a:r>
              <a:rPr lang="en-US"/>
              <a:t>A One Bit (Bit-Slice) ALU</a:t>
            </a:r>
          </a:p>
        </p:txBody>
      </p:sp>
      <p:sp>
        <p:nvSpPr>
          <p:cNvPr id="6" name="Content Placeholder 5"/>
          <p:cNvSpPr>
            <a:spLocks noGrp="1"/>
          </p:cNvSpPr>
          <p:nvPr>
            <p:ph idx="1"/>
          </p:nvPr>
        </p:nvSpPr>
        <p:spPr>
          <a:xfrm>
            <a:off x="457200" y="4114800"/>
            <a:ext cx="8229600" cy="2011363"/>
          </a:xfrm>
        </p:spPr>
        <p:txBody>
          <a:bodyPr>
            <a:normAutofit fontScale="85000" lnSpcReduction="2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0"/>
              </a:spcBef>
            </a:pPr>
            <a:r>
              <a:rPr lang="en-US" sz="3300">
                <a:latin typeface="Source Serif Pro" panose="02040603050405020204" pitchFamily="18" charset="0"/>
              </a:rPr>
              <a:t>A full adder with three inputs: </a:t>
            </a:r>
            <a:r>
              <a:rPr lang="en-US" sz="3300" i="1">
                <a:latin typeface="Source Serif Pro" panose="02040603050405020204" pitchFamily="18" charset="0"/>
              </a:rPr>
              <a:t>a, b, c</a:t>
            </a:r>
            <a:r>
              <a:rPr lang="en-US" sz="3300" i="1" baseline="-25000">
                <a:latin typeface="Source Serif Pro" panose="02040603050405020204" pitchFamily="18" charset="0"/>
              </a:rPr>
              <a:t>i</a:t>
            </a:r>
          </a:p>
          <a:p>
            <a:pPr>
              <a:spcBef>
                <a:spcPts val="0"/>
              </a:spcBef>
            </a:pPr>
            <a:r>
              <a:rPr lang="en-US" sz="3300">
                <a:latin typeface="Source Serif Pro" panose="02040603050405020204" pitchFamily="18" charset="0"/>
              </a:rPr>
              <a:t>Three control inputs:</a:t>
            </a:r>
          </a:p>
          <a:p>
            <a:pPr lvl="1">
              <a:spcBef>
                <a:spcPts val="0"/>
              </a:spcBef>
            </a:pPr>
            <a:r>
              <a:rPr lang="en-US" sz="2800">
                <a:latin typeface="Source Serif Pro" panose="02040603050405020204" pitchFamily="18" charset="0"/>
              </a:rPr>
              <a:t>Enable </a:t>
            </a:r>
            <a:r>
              <a:rPr lang="en-US" sz="2800" i="1">
                <a:latin typeface="Source Serif Pro" panose="02040603050405020204" pitchFamily="18" charset="0"/>
              </a:rPr>
              <a:t>a</a:t>
            </a:r>
          </a:p>
          <a:p>
            <a:pPr lvl="1">
              <a:spcBef>
                <a:spcPts val="0"/>
              </a:spcBef>
            </a:pPr>
            <a:r>
              <a:rPr lang="en-US" sz="2800">
                <a:latin typeface="Source Serif Pro" panose="02040603050405020204" pitchFamily="18" charset="0"/>
              </a:rPr>
              <a:t>Invert </a:t>
            </a:r>
            <a:r>
              <a:rPr lang="en-US" sz="2800" i="1">
                <a:latin typeface="Source Serif Pro" panose="02040603050405020204" pitchFamily="18" charset="0"/>
              </a:rPr>
              <a:t>a</a:t>
            </a:r>
          </a:p>
          <a:p>
            <a:pPr lvl="1">
              <a:spcBef>
                <a:spcPts val="0"/>
              </a:spcBef>
            </a:pPr>
            <a:r>
              <a:rPr lang="en-US" sz="2800">
                <a:latin typeface="Source Serif Pro" panose="02040603050405020204" pitchFamily="18" charset="0"/>
              </a:rPr>
              <a:t>Enable </a:t>
            </a:r>
            <a:r>
              <a:rPr lang="en-US" sz="2800" i="1">
                <a:latin typeface="Source Serif Pro" panose="02040603050405020204" pitchFamily="18" charset="0"/>
              </a:rPr>
              <a:t>b</a:t>
            </a:r>
          </a:p>
          <a:p>
            <a:pPr>
              <a:spcBef>
                <a:spcPts val="0"/>
              </a:spcBef>
            </a:pPr>
            <a:r>
              <a:rPr lang="en-US" sz="3300" i="1">
                <a:latin typeface="Source Serif Pro" panose="02040603050405020204" pitchFamily="18" charset="0"/>
              </a:rPr>
              <a:t>Output</a:t>
            </a:r>
            <a:r>
              <a:rPr lang="en-US" sz="3300">
                <a:latin typeface="Source Serif Pro" panose="02040603050405020204" pitchFamily="18" charset="0"/>
              </a:rPr>
              <a:t> and </a:t>
            </a:r>
            <a:r>
              <a:rPr lang="en-US" sz="3300" i="1">
                <a:latin typeface="Source Serif Pro" panose="02040603050405020204" pitchFamily="18" charset="0"/>
              </a:rPr>
              <a:t>c</a:t>
            </a:r>
            <a:r>
              <a:rPr lang="en-US" sz="3300" baseline="-25000">
                <a:latin typeface="Source Serif Pro" panose="02040603050405020204" pitchFamily="18" charset="0"/>
              </a:rPr>
              <a:t>o</a:t>
            </a:r>
          </a:p>
        </p:txBody>
      </p:sp>
      <p:pic>
        <p:nvPicPr>
          <p:cNvPr id="12" name="Picture 11" descr="The ALU from the previous slide.&#10;">
            <a:extLst>
              <a:ext uri="{FF2B5EF4-FFF2-40B4-BE49-F238E27FC236}">
                <a16:creationId xmlns:a16="http://schemas.microsoft.com/office/drawing/2014/main" id="{92517883-7ACF-A80C-7045-687B6F08B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96653"/>
            <a:ext cx="7696200" cy="2618147"/>
          </a:xfrm>
          <a:prstGeom prst="rect">
            <a:avLst/>
          </a:prstGeom>
        </p:spPr>
      </p:pic>
    </p:spTree>
    <p:extLst>
      <p:ext uri="{BB962C8B-B14F-4D97-AF65-F5344CB8AC3E}">
        <p14:creationId xmlns:p14="http://schemas.microsoft.com/office/powerpoint/2010/main" val="433281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57C5DC-6CD4-E75A-6F37-F4265B49BA59}"/>
              </a:ext>
            </a:extLst>
          </p:cNvPr>
          <p:cNvSpPr>
            <a:spLocks noGrp="1"/>
          </p:cNvSpPr>
          <p:nvPr>
            <p:ph type="title"/>
          </p:nvPr>
        </p:nvSpPr>
        <p:spPr/>
        <p:txBody>
          <a:bodyPr>
            <a:normAutofit fontScale="90000"/>
          </a:bodyPr>
          <a:lstStyle/>
          <a:p>
            <a:r>
              <a:rPr lang="en-US"/>
              <a:t>Make the Full ALU from Bit Slices</a:t>
            </a:r>
          </a:p>
        </p:txBody>
      </p:sp>
      <p:sp>
        <p:nvSpPr>
          <p:cNvPr id="6" name="Content Placeholder 5"/>
          <p:cNvSpPr>
            <a:spLocks noGrp="1"/>
          </p:cNvSpPr>
          <p:nvPr>
            <p:ph idx="1"/>
          </p:nvPr>
        </p:nvSpPr>
        <p:spPr>
          <a:xfrm>
            <a:off x="609600" y="4543059"/>
            <a:ext cx="8229600" cy="1027001"/>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352"/>
              </a:spcBef>
            </a:pPr>
            <a:r>
              <a:rPr lang="en-US" sz="2400">
                <a:latin typeface="Source Serif Pro" panose="02040603050405020204" pitchFamily="18" charset="0"/>
              </a:rPr>
              <a:t>This is the same principle as the ripple-carry adder. We can have more than four bits.</a:t>
            </a:r>
          </a:p>
          <a:p>
            <a:pPr>
              <a:spcBef>
                <a:spcPts val="352"/>
              </a:spcBef>
            </a:pPr>
            <a:r>
              <a:rPr lang="en-US" sz="2400">
                <a:latin typeface="Source Serif Pro" panose="02040603050405020204" pitchFamily="18" charset="0"/>
              </a:rPr>
              <a:t>A new control input, </a:t>
            </a:r>
            <a:r>
              <a:rPr lang="en-US" sz="2400" b="1" i="1" err="1">
                <a:latin typeface="Source Serif Pro" panose="02040603050405020204" pitchFamily="18" charset="0"/>
              </a:rPr>
              <a:t>Inc</a:t>
            </a:r>
            <a:r>
              <a:rPr lang="en-US" sz="2400" b="1" i="1">
                <a:latin typeface="Source Serif Pro" panose="02040603050405020204" pitchFamily="18" charset="0"/>
              </a:rPr>
              <a:t> </a:t>
            </a:r>
            <a:r>
              <a:rPr lang="en-US" sz="2400">
                <a:latin typeface="Source Serif Pro" panose="02040603050405020204" pitchFamily="18" charset="0"/>
              </a:rPr>
              <a:t>(increment), can place a zero or one on the rightmost carry in.</a:t>
            </a:r>
          </a:p>
        </p:txBody>
      </p:sp>
      <p:sp>
        <p:nvSpPr>
          <p:cNvPr id="2" name="Rectangle 1">
            <a:extLst>
              <a:ext uri="{C183D7F6-B498-43B3-948B-1728B52AA6E4}">
                <adec:decorative xmlns:adec="http://schemas.microsoft.com/office/drawing/2017/decorative" val="1"/>
              </a:ext>
            </a:extLst>
          </p:cNvPr>
          <p:cNvSpPr/>
          <p:nvPr/>
        </p:nvSpPr>
        <p:spPr bwMode="auto">
          <a:xfrm>
            <a:off x="7161890" y="3043865"/>
            <a:ext cx="89307" cy="150705"/>
          </a:xfrm>
          <a:prstGeom prst="rect">
            <a:avLst/>
          </a:prstGeom>
          <a:solidFill>
            <a:schemeClr val="bg1"/>
          </a:solidFill>
          <a:ln w="9525" cap="flat" cmpd="sng" algn="ctr">
            <a:no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pic>
        <p:nvPicPr>
          <p:cNvPr id="5" name="Picture 4" descr="Four rectangles labeled &quot;1 bit ALU slice&quot; and connected similarly to the ripple-carry adder. The carry in to the rightmost ALU is labeled &quot;Increment.&quot;">
            <a:extLst>
              <a:ext uri="{FF2B5EF4-FFF2-40B4-BE49-F238E27FC236}">
                <a16:creationId xmlns:a16="http://schemas.microsoft.com/office/drawing/2014/main" id="{39148571-67E3-1103-85E8-2ECE0205BF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48371" y="1846080"/>
            <a:ext cx="5458172" cy="2696979"/>
          </a:xfrm>
          <a:prstGeom prst="rect">
            <a:avLst/>
          </a:prstGeom>
        </p:spPr>
      </p:pic>
      <p:sp>
        <p:nvSpPr>
          <p:cNvPr id="7" name="Rectangle 6" descr="Four rectangles labeled &quot;1 bit ALU slice&quot; and connected similarly to the ripple-carry adder. The carry in to the rightmost ALU is labeled &quot;Increment.&quot;"/>
          <p:cNvSpPr/>
          <p:nvPr/>
        </p:nvSpPr>
        <p:spPr bwMode="auto">
          <a:xfrm>
            <a:off x="6450938" y="3130877"/>
            <a:ext cx="982372" cy="369072"/>
          </a:xfrm>
          <a:prstGeom prst="rect">
            <a:avLst/>
          </a:prstGeom>
          <a:noFill/>
          <a:ln w="25400" cap="flat" cmpd="sng" algn="ctr">
            <a:solidFill>
              <a:srgbClr val="C00000"/>
            </a:solid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spTree>
    <p:extLst>
      <p:ext uri="{BB962C8B-B14F-4D97-AF65-F5344CB8AC3E}">
        <p14:creationId xmlns:p14="http://schemas.microsoft.com/office/powerpoint/2010/main" val="32069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BC2EE-0F5B-D96C-B569-C0F59EBDF950}"/>
              </a:ext>
            </a:extLst>
          </p:cNvPr>
          <p:cNvSpPr>
            <a:spLocks noGrp="1"/>
          </p:cNvSpPr>
          <p:nvPr>
            <p:ph type="title"/>
          </p:nvPr>
        </p:nvSpPr>
        <p:spPr/>
        <p:txBody>
          <a:bodyPr>
            <a:normAutofit fontScale="90000"/>
          </a:bodyPr>
          <a:lstStyle/>
          <a:p>
            <a:r>
              <a:rPr lang="en-US"/>
              <a:t>Detecting Overflow, </a:t>
            </a:r>
            <a:br>
              <a:rPr lang="en-US"/>
            </a:br>
            <a:r>
              <a:rPr lang="en-US"/>
              <a:t>Positive, and Zero</a:t>
            </a:r>
          </a:p>
        </p:txBody>
      </p:sp>
      <p:sp>
        <p:nvSpPr>
          <p:cNvPr id="7" name="Content Placeholder 6">
            <a:extLst>
              <a:ext uri="{FF2B5EF4-FFF2-40B4-BE49-F238E27FC236}">
                <a16:creationId xmlns:a16="http://schemas.microsoft.com/office/drawing/2014/main" id="{92DD8DC8-D5C4-474D-4B01-524C214253CE}"/>
              </a:ext>
            </a:extLst>
          </p:cNvPr>
          <p:cNvSpPr>
            <a:spLocks noGrp="1"/>
          </p:cNvSpPr>
          <p:nvPr>
            <p:ph idx="1"/>
          </p:nvPr>
        </p:nvSpPr>
        <p:spPr>
          <a:xfrm>
            <a:off x="533400" y="4885135"/>
            <a:ext cx="8229600" cy="911032"/>
          </a:xfrm>
        </p:spPr>
        <p:txBody>
          <a:bodyPr>
            <a:noAutofit/>
          </a:bodyPr>
          <a:lstStyle/>
          <a:p>
            <a:pPr marL="0" indent="0">
              <a:buNone/>
            </a:pPr>
            <a:r>
              <a:rPr lang="en-US" sz="2700"/>
              <a:t>Overflow causes a “program check.” P and Z are stored in a latch whenever a value is stored in Acc, the Accumulator. </a:t>
            </a:r>
          </a:p>
        </p:txBody>
      </p:sp>
      <p:sp>
        <p:nvSpPr>
          <p:cNvPr id="6" name="Rectangle 5">
            <a:extLst>
              <a:ext uri="{C183D7F6-B498-43B3-948B-1728B52AA6E4}">
                <adec:decorative xmlns:adec="http://schemas.microsoft.com/office/drawing/2017/decorative" val="1"/>
              </a:ext>
            </a:extLst>
          </p:cNvPr>
          <p:cNvSpPr/>
          <p:nvPr/>
        </p:nvSpPr>
        <p:spPr bwMode="auto">
          <a:xfrm>
            <a:off x="7063207" y="2464293"/>
            <a:ext cx="108061" cy="182354"/>
          </a:xfrm>
          <a:prstGeom prst="rect">
            <a:avLst/>
          </a:prstGeom>
          <a:solidFill>
            <a:schemeClr val="bg1"/>
          </a:solidFill>
          <a:ln w="9525" cap="flat" cmpd="sng" algn="ctr">
            <a:no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pic>
        <p:nvPicPr>
          <p:cNvPr id="9" name="Picture 2" descr="The ripple-carry ALU with a not gate connected to the leftmost output. The not gate is labeled &quot;positive&quot; and will be a one from the leftmost bit from the ALU is zero. A four-input nor gate connects to all four outputs and is labeled Zero. An XOR gate compares the carry-in to the leftmost bit to the carry-out from the leftmost bit and is labeled overflow."/>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99797" y="1417638"/>
            <a:ext cx="5533482" cy="361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28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49E22F-880B-291E-432E-F38A938D0AE1}"/>
              </a:ext>
            </a:extLst>
          </p:cNvPr>
          <p:cNvSpPr>
            <a:spLocks noGrp="1"/>
          </p:cNvSpPr>
          <p:nvPr>
            <p:ph type="title"/>
          </p:nvPr>
        </p:nvSpPr>
        <p:spPr/>
        <p:txBody>
          <a:bodyPr/>
          <a:lstStyle/>
          <a:p>
            <a:r>
              <a:rPr lang="en-US"/>
              <a:t>About Detecting Overflow</a:t>
            </a:r>
          </a:p>
        </p:txBody>
      </p:sp>
      <p:sp>
        <p:nvSpPr>
          <p:cNvPr id="3" name="Content Placeholder 2"/>
          <p:cNvSpPr>
            <a:spLocks noGrp="1"/>
          </p:cNvSpPr>
          <p:nvPr>
            <p:ph idx="1"/>
          </p:nvPr>
        </p:nvSpPr>
        <p:spPr/>
        <p:txBody>
          <a:bodyPr>
            <a:normAutofit fontScale="92500" lnSpcReduction="2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1200"/>
              </a:spcBef>
            </a:pPr>
            <a:r>
              <a:rPr lang="en-US" sz="3200">
                <a:latin typeface="Source Serif Pro" panose="02040603050405020204" pitchFamily="18" charset="0"/>
              </a:rPr>
              <a:t>Remember the overflow rule?  Changed sign means overflow.</a:t>
            </a:r>
          </a:p>
          <a:p>
            <a:pPr>
              <a:spcBef>
                <a:spcPts val="1200"/>
              </a:spcBef>
            </a:pPr>
            <a:r>
              <a:rPr lang="en-US" sz="3200">
                <a:latin typeface="Source Serif Pro" panose="02040603050405020204" pitchFamily="18" charset="0"/>
              </a:rPr>
              <a:t>The circuit on the previous slide XORs carry in and carry out of the leftmost bit.</a:t>
            </a:r>
          </a:p>
          <a:p>
            <a:pPr>
              <a:spcBef>
                <a:spcPts val="1200"/>
              </a:spcBef>
            </a:pPr>
            <a:r>
              <a:rPr lang="en-US" sz="3200" b="1">
                <a:latin typeface="Source Serif Pro" panose="02040603050405020204" pitchFamily="18" charset="0"/>
              </a:rPr>
              <a:t>Case 1:</a:t>
            </a:r>
            <a:r>
              <a:rPr lang="en-US" sz="3200">
                <a:latin typeface="Source Serif Pro" panose="02040603050405020204" pitchFamily="18" charset="0"/>
              </a:rPr>
              <a:t> 0 carried in and 1 carried out…</a:t>
            </a:r>
            <a:br>
              <a:rPr lang="en-US" sz="3200">
                <a:latin typeface="Source Serif Pro" panose="02040603050405020204" pitchFamily="18" charset="0"/>
              </a:rPr>
            </a:br>
            <a:r>
              <a:rPr lang="en-US" sz="3200" i="1">
                <a:latin typeface="Source Serif Pro" panose="02040603050405020204" pitchFamily="18" charset="0"/>
              </a:rPr>
              <a:t>a</a:t>
            </a:r>
            <a:r>
              <a:rPr lang="en-US" sz="3200" i="1" baseline="-25000">
                <a:latin typeface="Source Serif Pro" panose="02040603050405020204" pitchFamily="18" charset="0"/>
              </a:rPr>
              <a:t>n</a:t>
            </a:r>
            <a:r>
              <a:rPr lang="en-US" sz="3200" baseline="-25000">
                <a:latin typeface="Source Serif Pro" panose="02040603050405020204" pitchFamily="18" charset="0"/>
              </a:rPr>
              <a:t>-1</a:t>
            </a:r>
            <a:r>
              <a:rPr lang="en-US" sz="3200">
                <a:latin typeface="Source Serif Pro" panose="02040603050405020204" pitchFamily="18" charset="0"/>
              </a:rPr>
              <a:t> and </a:t>
            </a:r>
            <a:r>
              <a:rPr lang="en-US" sz="3200" i="1">
                <a:latin typeface="Source Serif Pro" panose="02040603050405020204" pitchFamily="18" charset="0"/>
              </a:rPr>
              <a:t>b</a:t>
            </a:r>
            <a:r>
              <a:rPr lang="en-US" sz="3200" i="1" baseline="-25000">
                <a:latin typeface="Source Serif Pro" panose="02040603050405020204" pitchFamily="18" charset="0"/>
              </a:rPr>
              <a:t>n</a:t>
            </a:r>
            <a:r>
              <a:rPr lang="en-US" sz="3200" baseline="-25000">
                <a:latin typeface="Source Serif Pro" panose="02040603050405020204" pitchFamily="18" charset="0"/>
              </a:rPr>
              <a:t>-1</a:t>
            </a:r>
            <a:r>
              <a:rPr lang="en-US" sz="3200">
                <a:latin typeface="Source Serif Pro" panose="02040603050405020204" pitchFamily="18" charset="0"/>
              </a:rPr>
              <a:t> must both be 1 or negative, but the result will be positive.</a:t>
            </a:r>
          </a:p>
          <a:p>
            <a:pPr>
              <a:spcBef>
                <a:spcPts val="1200"/>
              </a:spcBef>
            </a:pPr>
            <a:r>
              <a:rPr lang="en-US" sz="3200" b="1">
                <a:latin typeface="Source Serif Pro" panose="02040603050405020204" pitchFamily="18" charset="0"/>
              </a:rPr>
              <a:t>Case 2:</a:t>
            </a:r>
            <a:r>
              <a:rPr lang="en-US" sz="3200">
                <a:latin typeface="Source Serif Pro" panose="02040603050405020204" pitchFamily="18" charset="0"/>
              </a:rPr>
              <a:t> 1 carried in and 0 carried out…</a:t>
            </a:r>
            <a:br>
              <a:rPr lang="en-US" sz="3200">
                <a:latin typeface="Source Serif Pro" panose="02040603050405020204" pitchFamily="18" charset="0"/>
              </a:rPr>
            </a:br>
            <a:r>
              <a:rPr lang="en-US" sz="3200" i="1">
                <a:latin typeface="Source Serif Pro" panose="02040603050405020204" pitchFamily="18" charset="0"/>
              </a:rPr>
              <a:t>a</a:t>
            </a:r>
            <a:r>
              <a:rPr lang="en-US" sz="3200" i="1" baseline="-25000">
                <a:latin typeface="Source Serif Pro" panose="02040603050405020204" pitchFamily="18" charset="0"/>
              </a:rPr>
              <a:t>n</a:t>
            </a:r>
            <a:r>
              <a:rPr lang="en-US" sz="3200" baseline="-25000">
                <a:latin typeface="Source Serif Pro" panose="02040603050405020204" pitchFamily="18" charset="0"/>
              </a:rPr>
              <a:t>-1</a:t>
            </a:r>
            <a:r>
              <a:rPr lang="en-US" sz="3200">
                <a:latin typeface="Source Serif Pro" panose="02040603050405020204" pitchFamily="18" charset="0"/>
              </a:rPr>
              <a:t> and </a:t>
            </a:r>
            <a:r>
              <a:rPr lang="en-US" sz="3200" i="1">
                <a:latin typeface="Source Serif Pro" panose="02040603050405020204" pitchFamily="18" charset="0"/>
              </a:rPr>
              <a:t>b</a:t>
            </a:r>
            <a:r>
              <a:rPr lang="en-US" sz="3200" i="1" baseline="-25000">
                <a:latin typeface="Source Serif Pro" panose="02040603050405020204" pitchFamily="18" charset="0"/>
              </a:rPr>
              <a:t>n</a:t>
            </a:r>
            <a:r>
              <a:rPr lang="en-US" sz="3200" baseline="-25000">
                <a:latin typeface="Source Serif Pro" panose="02040603050405020204" pitchFamily="18" charset="0"/>
              </a:rPr>
              <a:t>-1</a:t>
            </a:r>
            <a:r>
              <a:rPr lang="en-US" sz="3200">
                <a:latin typeface="Source Serif Pro" panose="02040603050405020204" pitchFamily="18" charset="0"/>
              </a:rPr>
              <a:t> must both be 0 or non-negative, but the result will be negative.</a:t>
            </a:r>
          </a:p>
          <a:p>
            <a:endParaRPr lang="en-US">
              <a:latin typeface="Source Serif Pro" panose="02040603050405020204" pitchFamily="18" charset="0"/>
            </a:endParaRPr>
          </a:p>
        </p:txBody>
      </p:sp>
    </p:spTree>
    <p:extLst>
      <p:ext uri="{BB962C8B-B14F-4D97-AF65-F5344CB8AC3E}">
        <p14:creationId xmlns:p14="http://schemas.microsoft.com/office/powerpoint/2010/main" val="377517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5204-143D-4B93-5FA5-88D244BA52F5}"/>
              </a:ext>
            </a:extLst>
          </p:cNvPr>
          <p:cNvSpPr>
            <a:spLocks noGrp="1"/>
          </p:cNvSpPr>
          <p:nvPr>
            <p:ph type="title"/>
          </p:nvPr>
        </p:nvSpPr>
        <p:spPr/>
        <p:txBody>
          <a:bodyPr/>
          <a:lstStyle/>
          <a:p>
            <a:r>
              <a:rPr lang="en-US"/>
              <a:t>I’ll Be Here</a:t>
            </a:r>
          </a:p>
        </p:txBody>
      </p:sp>
      <p:sp>
        <p:nvSpPr>
          <p:cNvPr id="3" name="Content Placeholder 2">
            <a:extLst>
              <a:ext uri="{FF2B5EF4-FFF2-40B4-BE49-F238E27FC236}">
                <a16:creationId xmlns:a16="http://schemas.microsoft.com/office/drawing/2014/main" id="{2DB86D79-A240-FEF4-3D7C-73A98237E547}"/>
              </a:ext>
            </a:extLst>
          </p:cNvPr>
          <p:cNvSpPr>
            <a:spLocks noGrp="1"/>
          </p:cNvSpPr>
          <p:nvPr>
            <p:ph idx="1"/>
          </p:nvPr>
        </p:nvSpPr>
        <p:spPr>
          <a:xfrm>
            <a:off x="457200" y="2057400"/>
            <a:ext cx="8229600" cy="4068763"/>
          </a:xfrm>
        </p:spPr>
        <p:txBody>
          <a:bodyPr/>
          <a:lstStyle/>
          <a:p>
            <a:r>
              <a:rPr lang="en-US"/>
              <a:t>On time   every time!</a:t>
            </a:r>
          </a:p>
          <a:p>
            <a:r>
              <a:rPr lang="en-US"/>
              <a:t>In over 21 years of teaching, this is the second time I’ve missed class because of illness.</a:t>
            </a:r>
          </a:p>
        </p:txBody>
      </p:sp>
      <p:sp>
        <p:nvSpPr>
          <p:cNvPr id="4" name="TextBox 3">
            <a:extLst>
              <a:ext uri="{FF2B5EF4-FFF2-40B4-BE49-F238E27FC236}">
                <a16:creationId xmlns:a16="http://schemas.microsoft.com/office/drawing/2014/main" id="{4955C957-F4BC-395F-C943-9E22081E072A}"/>
              </a:ext>
            </a:extLst>
          </p:cNvPr>
          <p:cNvSpPr txBox="1"/>
          <p:nvPr/>
        </p:nvSpPr>
        <p:spPr>
          <a:xfrm rot="20447751">
            <a:off x="2187373" y="1686349"/>
            <a:ext cx="1524000" cy="584775"/>
          </a:xfrm>
          <a:prstGeom prst="rect">
            <a:avLst/>
          </a:prstGeom>
          <a:noFill/>
        </p:spPr>
        <p:txBody>
          <a:bodyPr wrap="square" rtlCol="0">
            <a:spAutoFit/>
          </a:bodyPr>
          <a:lstStyle/>
          <a:p>
            <a:r>
              <a:rPr lang="en-US" sz="3200" b="1">
                <a:solidFill>
                  <a:srgbClr val="FF0000"/>
                </a:solidFill>
                <a:latin typeface="Dreaming Outloud Script Pro" panose="020B0604020202020204" pitchFamily="66" charset="0"/>
                <a:cs typeface="Dreaming Outloud Script Pro" panose="020B0604020202020204" pitchFamily="66" charset="0"/>
              </a:rPr>
              <a:t>almost</a:t>
            </a:r>
          </a:p>
        </p:txBody>
      </p:sp>
    </p:spTree>
    <p:extLst>
      <p:ext uri="{BB962C8B-B14F-4D97-AF65-F5344CB8AC3E}">
        <p14:creationId xmlns:p14="http://schemas.microsoft.com/office/powerpoint/2010/main" val="2749128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5B207D-1CB0-8CA5-3C4D-980607223F44}"/>
              </a:ext>
            </a:extLst>
          </p:cNvPr>
          <p:cNvSpPr>
            <a:spLocks noGrp="1"/>
          </p:cNvSpPr>
          <p:nvPr>
            <p:ph type="title"/>
          </p:nvPr>
        </p:nvSpPr>
        <p:spPr/>
        <p:txBody>
          <a:bodyPr>
            <a:normAutofit fontScale="90000"/>
          </a:bodyPr>
          <a:lstStyle/>
          <a:p>
            <a:r>
              <a:rPr lang="en-US"/>
              <a:t>What Can We Do with this ALU?</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37100616"/>
              </p:ext>
            </p:extLst>
          </p:nvPr>
        </p:nvGraphicFramePr>
        <p:xfrm>
          <a:off x="762000" y="1609723"/>
          <a:ext cx="7653529" cy="3051904"/>
        </p:xfrm>
        <a:graphic>
          <a:graphicData uri="http://schemas.openxmlformats.org/drawingml/2006/table">
            <a:tbl>
              <a:tblPr firstRow="1" bandRow="1">
                <a:tableStyleId>{7DF18680-E054-41AD-8BC1-D1AEF772440D}</a:tableStyleId>
              </a:tblPr>
              <a:tblGrid>
                <a:gridCol w="2992725">
                  <a:extLst>
                    <a:ext uri="{9D8B030D-6E8A-4147-A177-3AD203B41FA5}">
                      <a16:colId xmlns:a16="http://schemas.microsoft.com/office/drawing/2014/main" val="20000"/>
                    </a:ext>
                  </a:extLst>
                </a:gridCol>
                <a:gridCol w="1232918">
                  <a:extLst>
                    <a:ext uri="{9D8B030D-6E8A-4147-A177-3AD203B41FA5}">
                      <a16:colId xmlns:a16="http://schemas.microsoft.com/office/drawing/2014/main" val="20001"/>
                    </a:ext>
                  </a:extLst>
                </a:gridCol>
                <a:gridCol w="1232918">
                  <a:extLst>
                    <a:ext uri="{9D8B030D-6E8A-4147-A177-3AD203B41FA5}">
                      <a16:colId xmlns:a16="http://schemas.microsoft.com/office/drawing/2014/main" val="20002"/>
                    </a:ext>
                  </a:extLst>
                </a:gridCol>
                <a:gridCol w="1232918">
                  <a:extLst>
                    <a:ext uri="{9D8B030D-6E8A-4147-A177-3AD203B41FA5}">
                      <a16:colId xmlns:a16="http://schemas.microsoft.com/office/drawing/2014/main" val="20003"/>
                    </a:ext>
                  </a:extLst>
                </a:gridCol>
                <a:gridCol w="962050">
                  <a:extLst>
                    <a:ext uri="{9D8B030D-6E8A-4147-A177-3AD203B41FA5}">
                      <a16:colId xmlns:a16="http://schemas.microsoft.com/office/drawing/2014/main" val="20004"/>
                    </a:ext>
                  </a:extLst>
                </a:gridCol>
              </a:tblGrid>
              <a:tr h="378809">
                <a:tc>
                  <a:txBody>
                    <a:bodyPr/>
                    <a:lstStyle/>
                    <a:p>
                      <a:endParaRPr lang="en-US" sz="1800"/>
                    </a:p>
                  </a:txBody>
                  <a:tcPr marL="107168" marR="107168" marT="53584" marB="53584">
                    <a:solidFill>
                      <a:srgbClr val="FFC000"/>
                    </a:solidFill>
                  </a:tcPr>
                </a:tc>
                <a:tc>
                  <a:txBody>
                    <a:bodyPr/>
                    <a:lstStyle/>
                    <a:p>
                      <a:r>
                        <a:rPr lang="en-US" sz="1800" err="1">
                          <a:solidFill>
                            <a:schemeClr val="tx1"/>
                          </a:solidFill>
                          <a:latin typeface="+mj-lt"/>
                        </a:rPr>
                        <a:t>Ena</a:t>
                      </a:r>
                      <a:r>
                        <a:rPr lang="en-US" sz="1800">
                          <a:solidFill>
                            <a:schemeClr val="tx1"/>
                          </a:solidFill>
                          <a:latin typeface="+mj-lt"/>
                        </a:rPr>
                        <a:t> A</a:t>
                      </a:r>
                    </a:p>
                  </a:txBody>
                  <a:tcPr marL="107168" marR="107168" marT="53584" marB="53584">
                    <a:solidFill>
                      <a:srgbClr val="FFC000"/>
                    </a:solidFill>
                  </a:tcPr>
                </a:tc>
                <a:tc>
                  <a:txBody>
                    <a:bodyPr/>
                    <a:lstStyle/>
                    <a:p>
                      <a:r>
                        <a:rPr lang="en-US" sz="1800" err="1">
                          <a:solidFill>
                            <a:schemeClr val="tx1"/>
                          </a:solidFill>
                          <a:latin typeface="+mj-lt"/>
                        </a:rPr>
                        <a:t>Inv</a:t>
                      </a:r>
                      <a:r>
                        <a:rPr lang="en-US" sz="1800">
                          <a:solidFill>
                            <a:schemeClr val="tx1"/>
                          </a:solidFill>
                          <a:latin typeface="+mj-lt"/>
                        </a:rPr>
                        <a:t> A</a:t>
                      </a:r>
                    </a:p>
                  </a:txBody>
                  <a:tcPr marL="107168" marR="107168" marT="53584" marB="53584">
                    <a:solidFill>
                      <a:srgbClr val="FFC000"/>
                    </a:solidFill>
                  </a:tcPr>
                </a:tc>
                <a:tc>
                  <a:txBody>
                    <a:bodyPr/>
                    <a:lstStyle/>
                    <a:p>
                      <a:r>
                        <a:rPr lang="en-US" sz="1800" err="1">
                          <a:solidFill>
                            <a:schemeClr val="tx1"/>
                          </a:solidFill>
                          <a:latin typeface="+mj-lt"/>
                        </a:rPr>
                        <a:t>Ena</a:t>
                      </a:r>
                      <a:r>
                        <a:rPr lang="en-US" sz="1800">
                          <a:solidFill>
                            <a:schemeClr val="tx1"/>
                          </a:solidFill>
                          <a:latin typeface="+mj-lt"/>
                        </a:rPr>
                        <a:t> B</a:t>
                      </a:r>
                    </a:p>
                  </a:txBody>
                  <a:tcPr marL="107168" marR="107168" marT="53584" marB="53584">
                    <a:solidFill>
                      <a:srgbClr val="FFC000"/>
                    </a:solidFill>
                  </a:tcPr>
                </a:tc>
                <a:tc>
                  <a:txBody>
                    <a:bodyPr/>
                    <a:lstStyle/>
                    <a:p>
                      <a:r>
                        <a:rPr lang="en-US" sz="1800" err="1">
                          <a:solidFill>
                            <a:schemeClr val="tx1"/>
                          </a:solidFill>
                          <a:latin typeface="+mj-lt"/>
                        </a:rPr>
                        <a:t>Inc</a:t>
                      </a:r>
                      <a:endParaRPr lang="en-US" sz="1800">
                        <a:solidFill>
                          <a:schemeClr val="tx1"/>
                        </a:solidFill>
                        <a:latin typeface="+mj-lt"/>
                      </a:endParaRPr>
                    </a:p>
                  </a:txBody>
                  <a:tcPr marL="107168" marR="107168" marT="53584" marB="53584">
                    <a:solidFill>
                      <a:srgbClr val="FFC000"/>
                    </a:solidFill>
                  </a:tcPr>
                </a:tc>
                <a:extLst>
                  <a:ext uri="{0D108BD9-81ED-4DB2-BD59-A6C34878D82A}">
                    <a16:rowId xmlns:a16="http://schemas.microsoft.com/office/drawing/2014/main" val="10000"/>
                  </a:ext>
                </a:extLst>
              </a:tr>
              <a:tr h="378809">
                <a:tc>
                  <a:txBody>
                    <a:bodyPr/>
                    <a:lstStyle/>
                    <a:p>
                      <a:pPr algn="r"/>
                      <a:r>
                        <a:rPr lang="en-US" sz="1800" b="1">
                          <a:latin typeface="+mj-lt"/>
                        </a:rPr>
                        <a:t>Add (A + B)</a:t>
                      </a:r>
                    </a:p>
                  </a:txBody>
                  <a:tcPr marL="107168" marR="107168" marT="53584" marB="53584">
                    <a:solidFill>
                      <a:schemeClr val="bg2">
                        <a:lumMod val="40000"/>
                        <a:lumOff val="60000"/>
                      </a:schemeClr>
                    </a:solidFill>
                  </a:tcPr>
                </a:tc>
                <a:tc>
                  <a:txBody>
                    <a:bodyPr/>
                    <a:lstStyle/>
                    <a:p>
                      <a:pPr algn="ctr"/>
                      <a:r>
                        <a:rPr lang="en-US" sz="1800">
                          <a:sym typeface="Symbol"/>
                        </a:rPr>
                        <a:t></a:t>
                      </a: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extLst>
                  <a:ext uri="{0D108BD9-81ED-4DB2-BD59-A6C34878D82A}">
                    <a16:rowId xmlns:a16="http://schemas.microsoft.com/office/drawing/2014/main" val="10001"/>
                  </a:ext>
                </a:extLst>
              </a:tr>
              <a:tr h="378809">
                <a:tc>
                  <a:txBody>
                    <a:bodyPr/>
                    <a:lstStyle/>
                    <a:p>
                      <a:pPr algn="r"/>
                      <a:r>
                        <a:rPr lang="en-US" sz="1800" b="1">
                          <a:latin typeface="+mj-lt"/>
                        </a:rPr>
                        <a:t>Subtract (B – A)</a:t>
                      </a:r>
                    </a:p>
                  </a:txBody>
                  <a:tcPr marL="107168" marR="107168" marT="53584" marB="53584">
                    <a:solidFill>
                      <a:srgbClr val="FEF1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rgbClr val="FEF1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rgbClr val="FEF1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rgbClr val="FEF1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rgbClr val="FEF1BA"/>
                    </a:solidFill>
                  </a:tcPr>
                </a:tc>
                <a:extLst>
                  <a:ext uri="{0D108BD9-81ED-4DB2-BD59-A6C34878D82A}">
                    <a16:rowId xmlns:a16="http://schemas.microsoft.com/office/drawing/2014/main" val="10002"/>
                  </a:ext>
                </a:extLst>
              </a:tr>
              <a:tr h="378809">
                <a:tc>
                  <a:txBody>
                    <a:bodyPr/>
                    <a:lstStyle/>
                    <a:p>
                      <a:pPr algn="r"/>
                      <a:r>
                        <a:rPr lang="en-US" sz="1800" b="1">
                          <a:latin typeface="+mj-lt"/>
                        </a:rPr>
                        <a:t>Copy A</a:t>
                      </a:r>
                    </a:p>
                  </a:txBody>
                  <a:tcPr marL="107168" marR="107168" marT="53584" marB="53584">
                    <a:solidFill>
                      <a:schemeClr val="bg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extLst>
                  <a:ext uri="{0D108BD9-81ED-4DB2-BD59-A6C34878D82A}">
                    <a16:rowId xmlns:a16="http://schemas.microsoft.com/office/drawing/2014/main" val="10003"/>
                  </a:ext>
                </a:extLst>
              </a:tr>
              <a:tr h="378809">
                <a:tc>
                  <a:txBody>
                    <a:bodyPr/>
                    <a:lstStyle/>
                    <a:p>
                      <a:pPr algn="r"/>
                      <a:r>
                        <a:rPr lang="en-US" sz="1800" b="1">
                          <a:latin typeface="+mj-lt"/>
                        </a:rPr>
                        <a:t>Increment A</a:t>
                      </a:r>
                    </a:p>
                  </a:txBody>
                  <a:tcPr marL="107168" marR="107168" marT="53584" marB="53584">
                    <a:solidFill>
                      <a:srgbClr val="FEF1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rgbClr val="FEF1BA"/>
                    </a:solidFill>
                  </a:tcPr>
                </a:tc>
                <a:tc>
                  <a:txBody>
                    <a:bodyPr/>
                    <a:lstStyle/>
                    <a:p>
                      <a:pPr algn="ctr"/>
                      <a:endParaRPr lang="en-US" sz="1800"/>
                    </a:p>
                  </a:txBody>
                  <a:tcPr marL="107168" marR="107168" marT="53584" marB="53584">
                    <a:solidFill>
                      <a:srgbClr val="FEF1BA"/>
                    </a:solidFill>
                  </a:tcPr>
                </a:tc>
                <a:tc>
                  <a:txBody>
                    <a:bodyPr/>
                    <a:lstStyle/>
                    <a:p>
                      <a:pPr algn="ctr"/>
                      <a:endParaRPr lang="en-US" sz="1800"/>
                    </a:p>
                  </a:txBody>
                  <a:tcPr marL="107168" marR="107168" marT="53584" marB="53584">
                    <a:solidFill>
                      <a:srgbClr val="FEF1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rgbClr val="FEF1BA"/>
                    </a:solidFill>
                  </a:tcPr>
                </a:tc>
                <a:extLst>
                  <a:ext uri="{0D108BD9-81ED-4DB2-BD59-A6C34878D82A}">
                    <a16:rowId xmlns:a16="http://schemas.microsoft.com/office/drawing/2014/main" val="10004"/>
                  </a:ext>
                </a:extLst>
              </a:tr>
              <a:tr h="378809">
                <a:tc>
                  <a:txBody>
                    <a:bodyPr/>
                    <a:lstStyle/>
                    <a:p>
                      <a:pPr algn="r"/>
                      <a:r>
                        <a:rPr lang="en-US" sz="1800" b="1">
                          <a:latin typeface="+mj-lt"/>
                        </a:rPr>
                        <a:t>Constant zero</a:t>
                      </a:r>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extLst>
                  <a:ext uri="{0D108BD9-81ED-4DB2-BD59-A6C34878D82A}">
                    <a16:rowId xmlns:a16="http://schemas.microsoft.com/office/drawing/2014/main" val="10005"/>
                  </a:ext>
                </a:extLst>
              </a:tr>
              <a:tr h="378809">
                <a:tc>
                  <a:txBody>
                    <a:bodyPr/>
                    <a:lstStyle/>
                    <a:p>
                      <a:pPr algn="r"/>
                      <a:r>
                        <a:rPr lang="en-US" sz="1800" b="1">
                          <a:latin typeface="+mj-lt"/>
                        </a:rPr>
                        <a:t>Constant one</a:t>
                      </a:r>
                    </a:p>
                  </a:txBody>
                  <a:tcPr marL="107168" marR="107168" marT="53584" marB="53584">
                    <a:solidFill>
                      <a:srgbClr val="FEF1BA"/>
                    </a:solidFill>
                  </a:tcPr>
                </a:tc>
                <a:tc>
                  <a:txBody>
                    <a:bodyPr/>
                    <a:lstStyle/>
                    <a:p>
                      <a:pPr algn="ctr"/>
                      <a:endParaRPr lang="en-US" sz="1800"/>
                    </a:p>
                  </a:txBody>
                  <a:tcPr marL="107168" marR="107168" marT="53584" marB="53584">
                    <a:solidFill>
                      <a:srgbClr val="FEF1BA"/>
                    </a:solidFill>
                  </a:tcPr>
                </a:tc>
                <a:tc>
                  <a:txBody>
                    <a:bodyPr/>
                    <a:lstStyle/>
                    <a:p>
                      <a:pPr algn="ctr"/>
                      <a:endParaRPr lang="en-US" sz="1800"/>
                    </a:p>
                  </a:txBody>
                  <a:tcPr marL="107168" marR="107168" marT="53584" marB="53584">
                    <a:solidFill>
                      <a:srgbClr val="FEF1BA"/>
                    </a:solidFill>
                  </a:tcPr>
                </a:tc>
                <a:tc>
                  <a:txBody>
                    <a:bodyPr/>
                    <a:lstStyle/>
                    <a:p>
                      <a:pPr algn="ctr"/>
                      <a:endParaRPr lang="en-US" sz="1800"/>
                    </a:p>
                  </a:txBody>
                  <a:tcPr marL="107168" marR="107168" marT="53584" marB="53584">
                    <a:solidFill>
                      <a:srgbClr val="FEF1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rgbClr val="FEF1BA"/>
                    </a:solidFill>
                  </a:tcPr>
                </a:tc>
                <a:extLst>
                  <a:ext uri="{0D108BD9-81ED-4DB2-BD59-A6C34878D82A}">
                    <a16:rowId xmlns:a16="http://schemas.microsoft.com/office/drawing/2014/main" val="10006"/>
                  </a:ext>
                </a:extLst>
              </a:tr>
              <a:tr h="378809">
                <a:tc>
                  <a:txBody>
                    <a:bodyPr/>
                    <a:lstStyle/>
                    <a:p>
                      <a:pPr algn="r"/>
                      <a:r>
                        <a:rPr lang="en-US" sz="1800" b="1">
                          <a:latin typeface="+mj-lt"/>
                        </a:rPr>
                        <a:t>Constant minus one</a:t>
                      </a:r>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ym typeface="Symbol"/>
                        </a:rPr>
                        <a:t></a:t>
                      </a: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tc>
                  <a:txBody>
                    <a:bodyPr/>
                    <a:lstStyle/>
                    <a:p>
                      <a:pPr algn="ctr"/>
                      <a:endParaRPr lang="en-US" sz="1800"/>
                    </a:p>
                  </a:txBody>
                  <a:tcPr marL="107168" marR="107168" marT="53584" marB="53584">
                    <a:solidFill>
                      <a:schemeClr val="bg2">
                        <a:lumMod val="40000"/>
                        <a:lumOff val="60000"/>
                      </a:schemeClr>
                    </a:solidFill>
                  </a:tcPr>
                </a:tc>
                <a:extLst>
                  <a:ext uri="{0D108BD9-81ED-4DB2-BD59-A6C34878D82A}">
                    <a16:rowId xmlns:a16="http://schemas.microsoft.com/office/drawing/2014/main" val="10007"/>
                  </a:ext>
                </a:extLst>
              </a:tr>
            </a:tbl>
          </a:graphicData>
        </a:graphic>
      </p:graphicFrame>
      <p:sp>
        <p:nvSpPr>
          <p:cNvPr id="6" name="TextBox 5"/>
          <p:cNvSpPr txBox="1"/>
          <p:nvPr/>
        </p:nvSpPr>
        <p:spPr>
          <a:xfrm>
            <a:off x="728471" y="4800600"/>
            <a:ext cx="7687058" cy="120032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2400">
                <a:latin typeface="Source Serif Pro" panose="02040603050405020204" pitchFamily="18" charset="0"/>
              </a:rPr>
              <a:t>Much more complex ALUs are possible.  This one does everything we need using only eight gates per bit!  (Plus a few for V, P, Z.)</a:t>
            </a:r>
          </a:p>
        </p:txBody>
      </p:sp>
      <p:sp>
        <p:nvSpPr>
          <p:cNvPr id="2" name="Rectangle 1">
            <a:extLst>
              <a:ext uri="{FF2B5EF4-FFF2-40B4-BE49-F238E27FC236}">
                <a16:creationId xmlns:a16="http://schemas.microsoft.com/office/drawing/2014/main" id="{4C096FDD-E254-C5C2-73FA-8729210BBB21}"/>
              </a:ext>
              <a:ext uri="{C183D7F6-B498-43B3-948B-1728B52AA6E4}">
                <adec:decorative xmlns:adec="http://schemas.microsoft.com/office/drawing/2017/decorative" val="1"/>
              </a:ext>
            </a:extLst>
          </p:cNvPr>
          <p:cNvSpPr/>
          <p:nvPr/>
        </p:nvSpPr>
        <p:spPr>
          <a:xfrm>
            <a:off x="457200" y="2057400"/>
            <a:ext cx="7986290" cy="35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FCE1132-F4ED-0577-E8C8-DDDB43497958}"/>
              </a:ext>
              <a:ext uri="{C183D7F6-B498-43B3-948B-1728B52AA6E4}">
                <adec:decorative xmlns:adec="http://schemas.microsoft.com/office/drawing/2017/decorative" val="1"/>
              </a:ext>
            </a:extLst>
          </p:cNvPr>
          <p:cNvSpPr/>
          <p:nvPr/>
        </p:nvSpPr>
        <p:spPr>
          <a:xfrm>
            <a:off x="347471" y="2389402"/>
            <a:ext cx="8110729" cy="539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DD5DEB-5AED-60EC-8089-30D0C06AF437}"/>
              </a:ext>
              <a:ext uri="{C183D7F6-B498-43B3-948B-1728B52AA6E4}">
                <adec:decorative xmlns:adec="http://schemas.microsoft.com/office/drawing/2017/decorative" val="1"/>
              </a:ext>
            </a:extLst>
          </p:cNvPr>
          <p:cNvSpPr/>
          <p:nvPr/>
        </p:nvSpPr>
        <p:spPr>
          <a:xfrm>
            <a:off x="476250" y="2829603"/>
            <a:ext cx="7986290" cy="539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8FE68-95F5-0573-D053-40DD5F852130}"/>
              </a:ext>
              <a:ext uri="{C183D7F6-B498-43B3-948B-1728B52AA6E4}">
                <adec:decorative xmlns:adec="http://schemas.microsoft.com/office/drawing/2017/decorative" val="1"/>
              </a:ext>
            </a:extLst>
          </p:cNvPr>
          <p:cNvSpPr/>
          <p:nvPr/>
        </p:nvSpPr>
        <p:spPr>
          <a:xfrm>
            <a:off x="347471" y="3185931"/>
            <a:ext cx="8110729" cy="476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D9BE85-59FA-4CEA-2FD0-56CAE153A5A0}"/>
              </a:ext>
              <a:ext uri="{C183D7F6-B498-43B3-948B-1728B52AA6E4}">
                <adec:decorative xmlns:adec="http://schemas.microsoft.com/office/drawing/2017/decorative" val="1"/>
              </a:ext>
            </a:extLst>
          </p:cNvPr>
          <p:cNvSpPr/>
          <p:nvPr/>
        </p:nvSpPr>
        <p:spPr>
          <a:xfrm>
            <a:off x="466725" y="3560765"/>
            <a:ext cx="7986290" cy="430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3A2B57-D8F4-58E1-A5D1-399F70C0482D}"/>
              </a:ext>
              <a:ext uri="{C183D7F6-B498-43B3-948B-1728B52AA6E4}">
                <adec:decorative xmlns:adec="http://schemas.microsoft.com/office/drawing/2017/decorative" val="1"/>
              </a:ext>
            </a:extLst>
          </p:cNvPr>
          <p:cNvSpPr/>
          <p:nvPr/>
        </p:nvSpPr>
        <p:spPr>
          <a:xfrm>
            <a:off x="395096" y="3990110"/>
            <a:ext cx="8061033" cy="35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876F45-4938-AEDA-04F4-637FD7F8F0A1}"/>
              </a:ext>
              <a:ext uri="{C183D7F6-B498-43B3-948B-1728B52AA6E4}">
                <adec:decorative xmlns:adec="http://schemas.microsoft.com/office/drawing/2017/decorative" val="1"/>
              </a:ext>
            </a:extLst>
          </p:cNvPr>
          <p:cNvSpPr/>
          <p:nvPr/>
        </p:nvSpPr>
        <p:spPr>
          <a:xfrm>
            <a:off x="790575" y="4308336"/>
            <a:ext cx="7986290" cy="35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54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BC2EE-0F5B-D96C-B569-C0F59EBDF950}"/>
              </a:ext>
            </a:extLst>
          </p:cNvPr>
          <p:cNvSpPr>
            <a:spLocks noGrp="1"/>
          </p:cNvSpPr>
          <p:nvPr>
            <p:ph type="title"/>
          </p:nvPr>
        </p:nvSpPr>
        <p:spPr/>
        <p:txBody>
          <a:bodyPr>
            <a:normAutofit/>
          </a:bodyPr>
          <a:lstStyle/>
          <a:p>
            <a:r>
              <a:rPr lang="en-US"/>
              <a:t>Buses</a:t>
            </a:r>
          </a:p>
        </p:txBody>
      </p:sp>
      <p:sp>
        <p:nvSpPr>
          <p:cNvPr id="7" name="Content Placeholder 6">
            <a:extLst>
              <a:ext uri="{FF2B5EF4-FFF2-40B4-BE49-F238E27FC236}">
                <a16:creationId xmlns:a16="http://schemas.microsoft.com/office/drawing/2014/main" id="{92DD8DC8-D5C4-474D-4B01-524C214253CE}"/>
              </a:ext>
            </a:extLst>
          </p:cNvPr>
          <p:cNvSpPr>
            <a:spLocks noGrp="1"/>
          </p:cNvSpPr>
          <p:nvPr>
            <p:ph sz="half" idx="1"/>
          </p:nvPr>
        </p:nvSpPr>
        <p:spPr>
          <a:xfrm>
            <a:off x="4191000" y="1676400"/>
            <a:ext cx="4413315" cy="4525963"/>
          </a:xfrm>
        </p:spPr>
        <p:txBody>
          <a:bodyPr>
            <a:noAutofit/>
          </a:bodyPr>
          <a:lstStyle/>
          <a:p>
            <a:r>
              <a:rPr lang="en-US" sz="2700"/>
              <a:t>Bus: just a bunch of conductors carrying related signals.</a:t>
            </a:r>
          </a:p>
          <a:p>
            <a:r>
              <a:rPr lang="en-US" sz="2700"/>
              <a:t>These buses carry data only.</a:t>
            </a:r>
          </a:p>
          <a:p>
            <a:r>
              <a:rPr lang="en-US" sz="2700"/>
              <a:t>Other possibilities are, addresses, control and status.</a:t>
            </a:r>
          </a:p>
          <a:p>
            <a:r>
              <a:rPr lang="en-US" sz="2700"/>
              <a:t>Some buses carry power and ground.</a:t>
            </a:r>
          </a:p>
        </p:txBody>
      </p:sp>
      <p:pic>
        <p:nvPicPr>
          <p:cNvPr id="4" name="Picture 3" descr="This is the four-bit ALU.  The A input conductors are now grouped closely together and labeled A-Bus.  Similarly, the B connectors are grouped into a B-Bus and the outputs to a C-Bus.">
            <a:extLst>
              <a:ext uri="{FF2B5EF4-FFF2-40B4-BE49-F238E27FC236}">
                <a16:creationId xmlns:a16="http://schemas.microsoft.com/office/drawing/2014/main" id="{BFC19074-ACBE-CB67-D54B-EF11ED7455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1828800"/>
            <a:ext cx="3586502" cy="3957038"/>
          </a:xfrm>
          <a:prstGeom prst="rect">
            <a:avLst/>
          </a:prstGeom>
        </p:spPr>
      </p:pic>
    </p:spTree>
    <p:extLst>
      <p:ext uri="{BB962C8B-B14F-4D97-AF65-F5344CB8AC3E}">
        <p14:creationId xmlns:p14="http://schemas.microsoft.com/office/powerpoint/2010/main" val="25279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C4C25C-9285-CC84-24E2-C5195D4FBF6A}"/>
              </a:ext>
            </a:extLst>
          </p:cNvPr>
          <p:cNvSpPr>
            <a:spLocks noGrp="1"/>
          </p:cNvSpPr>
          <p:nvPr>
            <p:ph type="title"/>
          </p:nvPr>
        </p:nvSpPr>
        <p:spPr/>
        <p:txBody>
          <a:bodyPr/>
          <a:lstStyle/>
          <a:p>
            <a:r>
              <a:rPr lang="en-US"/>
              <a:t>Abstraction: The ALU Symbol</a:t>
            </a:r>
          </a:p>
        </p:txBody>
      </p:sp>
      <p:pic>
        <p:nvPicPr>
          <p:cNvPr id="23554" name="Picture 2" descr="The ALU symbol is a fat, truncated V. The A and B buses enter the V at the top, and the C bus exits at the bottom.  An arrow labeled control connects to the left side of the V and outputs P (positive), Z (zero), and V (0verflow) exit on the right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470" y="2484366"/>
            <a:ext cx="3372275" cy="280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a:extLst>
              <a:ext uri="{C183D7F6-B498-43B3-948B-1728B52AA6E4}">
                <adec:decorative xmlns:adec="http://schemas.microsoft.com/office/drawing/2017/decorative" val="1"/>
              </a:ext>
            </a:extLst>
          </p:cNvPr>
          <p:cNvCxnSpPr/>
          <p:nvPr/>
        </p:nvCxnSpPr>
        <p:spPr bwMode="auto">
          <a:xfrm>
            <a:off x="2357321" y="3962400"/>
            <a:ext cx="1071679" cy="0"/>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cxnSp>
        <p:nvCxnSpPr>
          <p:cNvPr id="8" name="Straight Arrow Connector 7">
            <a:extLst>
              <a:ext uri="{C183D7F6-B498-43B3-948B-1728B52AA6E4}">
                <adec:decorative xmlns:adec="http://schemas.microsoft.com/office/drawing/2017/decorative" val="1"/>
              </a:ext>
            </a:extLst>
          </p:cNvPr>
          <p:cNvCxnSpPr/>
          <p:nvPr/>
        </p:nvCxnSpPr>
        <p:spPr bwMode="auto">
          <a:xfrm>
            <a:off x="5557721" y="3962400"/>
            <a:ext cx="1071679" cy="0"/>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6" name="TextBox 5"/>
          <p:cNvSpPr txBox="1"/>
          <p:nvPr/>
        </p:nvSpPr>
        <p:spPr>
          <a:xfrm>
            <a:off x="3523220" y="5213187"/>
            <a:ext cx="1892773" cy="66941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3750" b="1">
                <a:latin typeface="+mj-lt"/>
              </a:rPr>
              <a:t>C Bus</a:t>
            </a:r>
          </a:p>
        </p:txBody>
      </p:sp>
      <p:sp>
        <p:nvSpPr>
          <p:cNvPr id="10" name="TextBox 9"/>
          <p:cNvSpPr txBox="1"/>
          <p:nvPr/>
        </p:nvSpPr>
        <p:spPr>
          <a:xfrm>
            <a:off x="2448302" y="1919667"/>
            <a:ext cx="1961395" cy="66941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3750" b="1">
                <a:latin typeface="+mj-lt"/>
              </a:rPr>
              <a:t>A Bus</a:t>
            </a:r>
          </a:p>
        </p:txBody>
      </p:sp>
      <p:sp>
        <p:nvSpPr>
          <p:cNvPr id="11" name="TextBox 10"/>
          <p:cNvSpPr txBox="1"/>
          <p:nvPr/>
        </p:nvSpPr>
        <p:spPr>
          <a:xfrm>
            <a:off x="4577023" y="1919667"/>
            <a:ext cx="1961395" cy="66941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3750" b="1">
                <a:latin typeface="+mj-lt"/>
              </a:rPr>
              <a:t>B Bus</a:t>
            </a:r>
          </a:p>
        </p:txBody>
      </p:sp>
      <p:sp>
        <p:nvSpPr>
          <p:cNvPr id="9" name="TextBox 8"/>
          <p:cNvSpPr txBox="1"/>
          <p:nvPr/>
        </p:nvSpPr>
        <p:spPr>
          <a:xfrm>
            <a:off x="495647" y="3651385"/>
            <a:ext cx="1961395" cy="62203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3442" b="1">
                <a:latin typeface="+mj-lt"/>
              </a:rPr>
              <a:t>Control</a:t>
            </a:r>
          </a:p>
        </p:txBody>
      </p:sp>
      <p:sp>
        <p:nvSpPr>
          <p:cNvPr id="13" name="TextBox 12"/>
          <p:cNvSpPr txBox="1"/>
          <p:nvPr/>
        </p:nvSpPr>
        <p:spPr>
          <a:xfrm>
            <a:off x="6705600" y="3651385"/>
            <a:ext cx="1607518" cy="622030"/>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3442" b="1">
                <a:latin typeface="+mj-lt"/>
              </a:rPr>
              <a:t>P, Z, V</a:t>
            </a:r>
          </a:p>
        </p:txBody>
      </p:sp>
    </p:spTree>
    <p:extLst>
      <p:ext uri="{BB962C8B-B14F-4D97-AF65-F5344CB8AC3E}">
        <p14:creationId xmlns:p14="http://schemas.microsoft.com/office/powerpoint/2010/main" val="3541545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p:txBody>
          <a:bodyPr>
            <a:normAutofit/>
          </a:bodyPr>
          <a:lstStyle/>
          <a:p>
            <a:r>
              <a:rPr lang="en-US"/>
              <a:t>Start with an ALU</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he ALU symbol is a fat, truncated V. The A and B buses enter the V at the top, and the C bus exits at the bottom.  An arrow labeled control connects to the left side of the V and outputs P (positive), Z (zero), and V (0verflow) exit on the right side.">
            <a:extLst>
              <a:ext uri="{FF2B5EF4-FFF2-40B4-BE49-F238E27FC236}">
                <a16:creationId xmlns:a16="http://schemas.microsoft.com/office/drawing/2014/main" id="{A2B35B38-420E-00EB-F645-C8EFF1738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344" y="5268212"/>
            <a:ext cx="1939311" cy="668940"/>
          </a:xfrm>
          <a:prstGeom prst="rect">
            <a:avLst/>
          </a:prstGeom>
        </p:spPr>
      </p:pic>
    </p:spTree>
    <p:extLst>
      <p:ext uri="{BB962C8B-B14F-4D97-AF65-F5344CB8AC3E}">
        <p14:creationId xmlns:p14="http://schemas.microsoft.com/office/powerpoint/2010/main" val="3585367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p:txBody>
          <a:bodyPr>
            <a:normAutofit/>
          </a:bodyPr>
          <a:lstStyle/>
          <a:p>
            <a:r>
              <a:rPr lang="en-US"/>
              <a:t>Add a Register and Buses</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showing an accumulator connected to &quot;A&quot; and &quot;B&quot; buses which feed an ALU with output connecting via &quot;C&quot; bus back to the accumulator register.">
            <a:extLst>
              <a:ext uri="{FF2B5EF4-FFF2-40B4-BE49-F238E27FC236}">
                <a16:creationId xmlns:a16="http://schemas.microsoft.com/office/drawing/2014/main" id="{6177D5FE-02A9-30FC-89FD-61D13D324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040" y="1762648"/>
            <a:ext cx="5394477" cy="4584385"/>
          </a:xfrm>
          <a:prstGeom prst="rect">
            <a:avLst/>
          </a:prstGeom>
        </p:spPr>
      </p:pic>
    </p:spTree>
    <p:extLst>
      <p:ext uri="{BB962C8B-B14F-4D97-AF65-F5344CB8AC3E}">
        <p14:creationId xmlns:p14="http://schemas.microsoft.com/office/powerpoint/2010/main" val="190635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p:txBody>
          <a:bodyPr>
            <a:normAutofit/>
          </a:bodyPr>
          <a:lstStyle/>
          <a:p>
            <a:r>
              <a:rPr lang="en-US"/>
              <a:t>Add a Control Unit</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showing an accumulator connected to &quot;A&quot; and &quot;B&quot; buses which feed an ALU with output connecting via &quot;C&quot; bus back to the accumulator register.  A control unit is shown feeding the right side of the ALU.">
            <a:extLst>
              <a:ext uri="{FF2B5EF4-FFF2-40B4-BE49-F238E27FC236}">
                <a16:creationId xmlns:a16="http://schemas.microsoft.com/office/drawing/2014/main" id="{6177D5FE-02A9-30FC-89FD-61D13D324F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33942" y="1622689"/>
            <a:ext cx="5394477" cy="4584385"/>
          </a:xfrm>
          <a:prstGeom prst="rect">
            <a:avLst/>
          </a:prstGeom>
        </p:spPr>
      </p:pic>
    </p:spTree>
    <p:extLst>
      <p:ext uri="{BB962C8B-B14F-4D97-AF65-F5344CB8AC3E}">
        <p14:creationId xmlns:p14="http://schemas.microsoft.com/office/powerpoint/2010/main" val="250210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p:txBody>
          <a:bodyPr>
            <a:normAutofit fontScale="90000"/>
          </a:bodyPr>
          <a:lstStyle/>
          <a:p>
            <a:r>
              <a:rPr lang="en-US"/>
              <a:t>The Control Unit Generates Enable Signals for the Registers</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showing an accumulator connected to &quot;A&quot; and &quot;B&quot; buses which feed an ALU with output connecting via &quot;C&quot; bus back to the accumulator register.  A control unit is shown feeding the right side of the ALU and into the accumulator with a &quot;write&quot; and &quot;enable A&quot; and &quot;enable B&quot; lines.">
            <a:extLst>
              <a:ext uri="{FF2B5EF4-FFF2-40B4-BE49-F238E27FC236}">
                <a16:creationId xmlns:a16="http://schemas.microsoft.com/office/drawing/2014/main" id="{6177D5FE-02A9-30FC-89FD-61D13D324F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8040" y="1762648"/>
            <a:ext cx="5394477" cy="4584385"/>
          </a:xfrm>
          <a:prstGeom prst="rect">
            <a:avLst/>
          </a:prstGeom>
        </p:spPr>
      </p:pic>
    </p:spTree>
    <p:extLst>
      <p:ext uri="{BB962C8B-B14F-4D97-AF65-F5344CB8AC3E}">
        <p14:creationId xmlns:p14="http://schemas.microsoft.com/office/powerpoint/2010/main" val="1489148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p:txBody>
          <a:bodyPr>
            <a:normAutofit/>
          </a:bodyPr>
          <a:lstStyle/>
          <a:p>
            <a:r>
              <a:rPr lang="en-US"/>
              <a:t>More Registers</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showing an accumulator connected to &quot;A&quot; and &quot;B&quot; buses which feed an ALU with output connecting via &quot;C&quot; bus back to the accumulator register, program counter, and instruction register.  A control unit is shown connecting the right side of the ALU into the registers.">
            <a:extLst>
              <a:ext uri="{FF2B5EF4-FFF2-40B4-BE49-F238E27FC236}">
                <a16:creationId xmlns:a16="http://schemas.microsoft.com/office/drawing/2014/main" id="{6177D5FE-02A9-30FC-89FD-61D13D324F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8040" y="1762648"/>
            <a:ext cx="5394477" cy="4584385"/>
          </a:xfrm>
          <a:prstGeom prst="rect">
            <a:avLst/>
          </a:prstGeom>
        </p:spPr>
      </p:pic>
    </p:spTree>
    <p:extLst>
      <p:ext uri="{BB962C8B-B14F-4D97-AF65-F5344CB8AC3E}">
        <p14:creationId xmlns:p14="http://schemas.microsoft.com/office/powerpoint/2010/main" val="3218990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p:txBody>
          <a:bodyPr>
            <a:normAutofit/>
          </a:bodyPr>
          <a:lstStyle/>
          <a:p>
            <a:r>
              <a:rPr lang="en-US"/>
              <a:t>Connecting to Memory</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showing an accumulator connected to &quot;A&quot; and &quot;B&quot; buses which feed an ALU with output connecting via &quot;C&quot; bus back to the accumulator register, program counter register, instruction register, memory address register, and memory data register.  A control unit is shown connecting the right side of the ALU into the registers.">
            <a:extLst>
              <a:ext uri="{FF2B5EF4-FFF2-40B4-BE49-F238E27FC236}">
                <a16:creationId xmlns:a16="http://schemas.microsoft.com/office/drawing/2014/main" id="{6177D5FE-02A9-30FC-89FD-61D13D324F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8040" y="1762648"/>
            <a:ext cx="5394477" cy="4584385"/>
          </a:xfrm>
          <a:prstGeom prst="rect">
            <a:avLst/>
          </a:prstGeom>
        </p:spPr>
      </p:pic>
      <p:sp>
        <p:nvSpPr>
          <p:cNvPr id="4" name="TextBox 3">
            <a:extLst>
              <a:ext uri="{FF2B5EF4-FFF2-40B4-BE49-F238E27FC236}">
                <a16:creationId xmlns:a16="http://schemas.microsoft.com/office/drawing/2014/main" id="{B3FBBBD0-ECB1-BA53-267C-44B7A9BDF4A8}"/>
              </a:ext>
            </a:extLst>
          </p:cNvPr>
          <p:cNvSpPr txBox="1"/>
          <p:nvPr/>
        </p:nvSpPr>
        <p:spPr>
          <a:xfrm>
            <a:off x="7086600" y="1979696"/>
            <a:ext cx="1339599" cy="84984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641" b="1">
                <a:latin typeface="+mj-lt"/>
                <a:cs typeface="Arial" pitchFamily="34" charset="0"/>
              </a:rPr>
              <a:t>To and from main memory</a:t>
            </a:r>
          </a:p>
        </p:txBody>
      </p:sp>
    </p:spTree>
    <p:extLst>
      <p:ext uri="{BB962C8B-B14F-4D97-AF65-F5344CB8AC3E}">
        <p14:creationId xmlns:p14="http://schemas.microsoft.com/office/powerpoint/2010/main" val="531604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p:txBody>
          <a:bodyPr>
            <a:normAutofit/>
          </a:bodyPr>
          <a:lstStyle/>
          <a:p>
            <a:r>
              <a:rPr lang="en-US"/>
              <a:t>Saving the P and Z Flags</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showing an accumulator connected to &quot;A&quot; and &quot;B&quot; buses which feed an ALU with output connecting via &quot;C&quot; bus back to the accumulator register, program counter register, instruction register, memory address register, and memory data register.  A control unit is shown connecting the right side of the ALU into the registers.  A PZ latch is shown connecting into the control unit.">
            <a:extLst>
              <a:ext uri="{FF2B5EF4-FFF2-40B4-BE49-F238E27FC236}">
                <a16:creationId xmlns:a16="http://schemas.microsoft.com/office/drawing/2014/main" id="{6177D5FE-02A9-30FC-89FD-61D13D324F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8040" y="1762648"/>
            <a:ext cx="5394477" cy="4584385"/>
          </a:xfrm>
          <a:prstGeom prst="rect">
            <a:avLst/>
          </a:prstGeom>
        </p:spPr>
      </p:pic>
      <p:sp>
        <p:nvSpPr>
          <p:cNvPr id="4" name="TextBox 3">
            <a:extLst>
              <a:ext uri="{FF2B5EF4-FFF2-40B4-BE49-F238E27FC236}">
                <a16:creationId xmlns:a16="http://schemas.microsoft.com/office/drawing/2014/main" id="{B3FBBBD0-ECB1-BA53-267C-44B7A9BDF4A8}"/>
              </a:ext>
            </a:extLst>
          </p:cNvPr>
          <p:cNvSpPr txBox="1"/>
          <p:nvPr/>
        </p:nvSpPr>
        <p:spPr>
          <a:xfrm>
            <a:off x="7086600" y="1979696"/>
            <a:ext cx="1339599" cy="84984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641" b="1">
                <a:latin typeface="+mj-lt"/>
                <a:cs typeface="Arial" pitchFamily="34" charset="0"/>
              </a:rPr>
              <a:t>To and from main memory</a:t>
            </a:r>
          </a:p>
        </p:txBody>
      </p:sp>
    </p:spTree>
    <p:extLst>
      <p:ext uri="{BB962C8B-B14F-4D97-AF65-F5344CB8AC3E}">
        <p14:creationId xmlns:p14="http://schemas.microsoft.com/office/powerpoint/2010/main" val="331244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4000">
                <a:latin typeface="+mj-lt"/>
              </a:rPr>
              <a:t>Problems with LMC</a:t>
            </a:r>
          </a:p>
        </p:txBody>
      </p:sp>
      <p:sp>
        <p:nvSpPr>
          <p:cNvPr id="4" name="Content Placeholder 3"/>
          <p:cNvSpPr>
            <a:spLocks noGrp="1"/>
          </p:cNvSpPr>
          <p:nvPr>
            <p:ph idx="1"/>
          </p:nvPr>
        </p:nvSpPr>
        <p:spPr>
          <a:xfrm>
            <a:off x="453272" y="1828800"/>
            <a:ext cx="6023728" cy="4525963"/>
          </a:xfrm>
        </p:spPr>
        <p:txBody>
          <a:bodyPr>
            <a:normAutofit fontScale="92500" lnSpcReduction="1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nSpc>
                <a:spcPct val="110000"/>
              </a:lnSpc>
              <a:spcBef>
                <a:spcPts val="600"/>
              </a:spcBef>
            </a:pPr>
            <a:r>
              <a:rPr lang="en-US" sz="2800">
                <a:latin typeface="+mn-lt"/>
              </a:rPr>
              <a:t>LMC is a decimal computer, but all real computers are binary.</a:t>
            </a:r>
          </a:p>
          <a:p>
            <a:pPr>
              <a:lnSpc>
                <a:spcPct val="110000"/>
              </a:lnSpc>
              <a:spcBef>
                <a:spcPts val="600"/>
              </a:spcBef>
            </a:pPr>
            <a:r>
              <a:rPr lang="en-US" sz="2800">
                <a:latin typeface="+mn-lt"/>
              </a:rPr>
              <a:t>There is a certain amount of </a:t>
            </a:r>
            <a:br>
              <a:rPr lang="en-US" sz="2800">
                <a:latin typeface="+mn-lt"/>
              </a:rPr>
            </a:br>
            <a:r>
              <a:rPr lang="en-US" sz="2800">
                <a:latin typeface="+mn-lt"/>
              </a:rPr>
              <a:t>“magic” in the actions of the</a:t>
            </a:r>
            <a:br>
              <a:rPr lang="en-US" sz="2800">
                <a:latin typeface="+mn-lt"/>
              </a:rPr>
            </a:br>
            <a:r>
              <a:rPr lang="en-US" sz="2800">
                <a:latin typeface="+mn-lt"/>
              </a:rPr>
              <a:t> Little Man, but no magic </a:t>
            </a:r>
            <a:br>
              <a:rPr lang="en-US" sz="2800">
                <a:latin typeface="+mn-lt"/>
              </a:rPr>
            </a:br>
            <a:r>
              <a:rPr lang="en-US" sz="2800">
                <a:latin typeface="+mn-lt"/>
              </a:rPr>
              <a:t> in real computers.</a:t>
            </a:r>
          </a:p>
          <a:p>
            <a:pPr>
              <a:lnSpc>
                <a:spcPct val="110000"/>
              </a:lnSpc>
              <a:spcBef>
                <a:spcPts val="600"/>
              </a:spcBef>
            </a:pPr>
            <a:r>
              <a:rPr lang="en-US" sz="2800">
                <a:latin typeface="+mn-lt"/>
              </a:rPr>
              <a:t>The available simulators do not show the fetch </a:t>
            </a:r>
            <a:r>
              <a:rPr lang="en-US" sz="2800" b="1">
                <a:latin typeface="+mn-lt"/>
              </a:rPr>
              <a:t>/</a:t>
            </a:r>
            <a:r>
              <a:rPr lang="en-US" sz="2800">
                <a:latin typeface="+mn-lt"/>
              </a:rPr>
              <a:t> decode </a:t>
            </a:r>
            <a:r>
              <a:rPr lang="en-US" sz="2800" b="1">
                <a:latin typeface="+mn-lt"/>
              </a:rPr>
              <a:t>/</a:t>
            </a:r>
            <a:r>
              <a:rPr lang="en-US" sz="2800">
                <a:latin typeface="+mn-lt"/>
              </a:rPr>
              <a:t> execute cycle clearly.</a:t>
            </a:r>
          </a:p>
          <a:p>
            <a:pPr>
              <a:lnSpc>
                <a:spcPct val="110000"/>
              </a:lnSpc>
              <a:spcBef>
                <a:spcPts val="600"/>
              </a:spcBef>
            </a:pPr>
            <a:r>
              <a:rPr lang="en-US" sz="2800">
                <a:latin typeface="+mn-lt"/>
              </a:rPr>
              <a:t>So… we’ll do something else!</a:t>
            </a:r>
          </a:p>
        </p:txBody>
      </p:sp>
      <p:pic>
        <p:nvPicPr>
          <p:cNvPr id="6" name="Picture 5">
            <a:extLst>
              <a:ext uri="{FF2B5EF4-FFF2-40B4-BE49-F238E27FC236}">
                <a16:creationId xmlns:a16="http://schemas.microsoft.com/office/drawing/2014/main" id="{1AB01ECE-7DC3-EECF-D79B-F1A3C00860C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84313" y="1828800"/>
            <a:ext cx="3171719" cy="3751797"/>
          </a:xfrm>
          <a:prstGeom prst="rect">
            <a:avLst/>
          </a:prstGeom>
        </p:spPr>
      </p:pic>
    </p:spTree>
    <p:extLst>
      <p:ext uri="{BB962C8B-B14F-4D97-AF65-F5344CB8AC3E}">
        <p14:creationId xmlns:p14="http://schemas.microsoft.com/office/powerpoint/2010/main" val="35968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C46AD-F21D-8432-D067-4E430A5F884B}"/>
              </a:ext>
            </a:extLst>
          </p:cNvPr>
          <p:cNvSpPr>
            <a:spLocks noGrp="1"/>
          </p:cNvSpPr>
          <p:nvPr>
            <p:ph type="title"/>
          </p:nvPr>
        </p:nvSpPr>
        <p:spPr>
          <a:xfrm>
            <a:off x="457200" y="274638"/>
            <a:ext cx="8458200" cy="1143000"/>
          </a:xfrm>
        </p:spPr>
        <p:txBody>
          <a:bodyPr>
            <a:normAutofit fontScale="90000"/>
          </a:bodyPr>
          <a:lstStyle/>
          <a:p>
            <a:r>
              <a:rPr lang="en-US"/>
              <a:t>Data Path: The ALU and Registers</a:t>
            </a:r>
          </a:p>
        </p:txBody>
      </p:sp>
      <p:sp>
        <p:nvSpPr>
          <p:cNvPr id="2" name="Rectangle 1">
            <a:extLst>
              <a:ext uri="{FF2B5EF4-FFF2-40B4-BE49-F238E27FC236}">
                <a16:creationId xmlns:a16="http://schemas.microsoft.com/office/drawing/2014/main" id="{53B2CBA9-F224-A8A6-F05A-263239462BF4}"/>
              </a:ext>
              <a:ext uri="{C183D7F6-B498-43B3-948B-1728B52AA6E4}">
                <adec:decorative xmlns:adec="http://schemas.microsoft.com/office/drawing/2017/decorative" val="1"/>
              </a:ext>
            </a:extLst>
          </p:cNvPr>
          <p:cNvSpPr/>
          <p:nvPr/>
        </p:nvSpPr>
        <p:spPr>
          <a:xfrm>
            <a:off x="3971827" y="2047188"/>
            <a:ext cx="2819400" cy="7148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showing an accumulator connected to &quot;A&quot; and &quot;B&quot; buses which feed an ALU with output connecting via &quot;C&quot; bus back to the accumulator register, program counter register, instruction register, memory address register, and memory data register.  A control unit is shown connecting the right side of the ALU into the registers.  A PZ latch is shown connecting into the control unit which is de-emphasized.">
            <a:extLst>
              <a:ext uri="{FF2B5EF4-FFF2-40B4-BE49-F238E27FC236}">
                <a16:creationId xmlns:a16="http://schemas.microsoft.com/office/drawing/2014/main" id="{6177D5FE-02A9-30FC-89FD-61D13D324F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8040" y="1762648"/>
            <a:ext cx="5394477" cy="4584385"/>
          </a:xfrm>
          <a:prstGeom prst="rect">
            <a:avLst/>
          </a:prstGeom>
        </p:spPr>
      </p:pic>
      <p:sp>
        <p:nvSpPr>
          <p:cNvPr id="4" name="TextBox 3">
            <a:extLst>
              <a:ext uri="{FF2B5EF4-FFF2-40B4-BE49-F238E27FC236}">
                <a16:creationId xmlns:a16="http://schemas.microsoft.com/office/drawing/2014/main" id="{B3FBBBD0-ECB1-BA53-267C-44B7A9BDF4A8}"/>
              </a:ext>
            </a:extLst>
          </p:cNvPr>
          <p:cNvSpPr txBox="1"/>
          <p:nvPr/>
        </p:nvSpPr>
        <p:spPr>
          <a:xfrm>
            <a:off x="7086600" y="1979696"/>
            <a:ext cx="1339599" cy="84984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641" b="1">
                <a:latin typeface="+mj-lt"/>
                <a:cs typeface="Arial" pitchFamily="34" charset="0"/>
              </a:rPr>
              <a:t>To and from main memory</a:t>
            </a:r>
          </a:p>
        </p:txBody>
      </p:sp>
      <p:sp>
        <p:nvSpPr>
          <p:cNvPr id="5" name="Rectangle 4">
            <a:extLst>
              <a:ext uri="{FF2B5EF4-FFF2-40B4-BE49-F238E27FC236}">
                <a16:creationId xmlns:a16="http://schemas.microsoft.com/office/drawing/2014/main" id="{136EB4E7-9078-D469-C53A-FE5C55941BD1}"/>
              </a:ext>
              <a:ext uri="{C183D7F6-B498-43B3-948B-1728B52AA6E4}">
                <adec:decorative xmlns:adec="http://schemas.microsoft.com/office/drawing/2017/decorative" val="1"/>
              </a:ext>
            </a:extLst>
          </p:cNvPr>
          <p:cNvSpPr/>
          <p:nvPr/>
        </p:nvSpPr>
        <p:spPr>
          <a:xfrm>
            <a:off x="2667000" y="5334000"/>
            <a:ext cx="1905000" cy="609600"/>
          </a:xfrm>
          <a:prstGeom prst="rect">
            <a:avLst/>
          </a:prstGeom>
          <a:solidFill>
            <a:schemeClr val="bg1">
              <a:lumMod val="9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477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EA232A-40C0-CCC6-0CEE-6EAD6BDEEF5B}"/>
              </a:ext>
            </a:extLst>
          </p:cNvPr>
          <p:cNvSpPr>
            <a:spLocks noGrp="1"/>
          </p:cNvSpPr>
          <p:nvPr>
            <p:ph type="title"/>
          </p:nvPr>
        </p:nvSpPr>
        <p:spPr/>
        <p:txBody>
          <a:bodyPr/>
          <a:lstStyle/>
          <a:p>
            <a:r>
              <a:rPr lang="en-US"/>
              <a:t>Data Path Timing (The Clock)</a:t>
            </a:r>
          </a:p>
        </p:txBody>
      </p:sp>
      <p:pic>
        <p:nvPicPr>
          <p:cNvPr id="25602" name="Picture 2" descr="The CPU clock is asymmetric; it is in the low state about five times as long as in the high state.  A clock cycle begins at the falling edge, the transition form high to low.  The low part of the cycle is divided into five labeled &quot;set up signals to drive data path,&quot; Drive A and B bus, ALU, Propagation to registers, and tolerance.  The registers are loaded from the C bus on the rising edge of the c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49357"/>
            <a:ext cx="5982506" cy="411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3960220" y="5592679"/>
            <a:ext cx="4726580" cy="413053"/>
          </a:xfrm>
          <a:prstGeom prst="rect">
            <a:avLst/>
          </a:prstGeom>
          <a:noFill/>
          <a:ln w="9525">
            <a:noFill/>
            <a:miter lim="800000"/>
            <a:headEnd/>
            <a:tailEnd/>
          </a:ln>
        </p:spPr>
        <p:txBody>
          <a:bodyPr wrap="square" lIns="87556" tIns="43778" rIns="87556" bIns="43778">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r">
              <a:spcBef>
                <a:spcPct val="50000"/>
              </a:spcBef>
            </a:pPr>
            <a:r>
              <a:rPr lang="en-US" sz="1055">
                <a:latin typeface="+mn-lt"/>
              </a:rPr>
              <a:t>Adapted from Tanenbaum, </a:t>
            </a:r>
            <a:r>
              <a:rPr lang="en-US" sz="1055" i="1">
                <a:latin typeface="+mn-lt"/>
              </a:rPr>
              <a:t>Structured  Computer Organization</a:t>
            </a:r>
            <a:br>
              <a:rPr lang="en-US" sz="1055" i="1">
                <a:latin typeface="+mn-lt"/>
              </a:rPr>
            </a:br>
            <a:endParaRPr lang="en-US" sz="1055">
              <a:latin typeface="+mn-lt"/>
            </a:endParaRPr>
          </a:p>
        </p:txBody>
      </p:sp>
    </p:spTree>
    <p:extLst>
      <p:ext uri="{BB962C8B-B14F-4D97-AF65-F5344CB8AC3E}">
        <p14:creationId xmlns:p14="http://schemas.microsoft.com/office/powerpoint/2010/main" val="359376236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AA00C2-8B19-08B3-5F77-43EA35C59BF6}"/>
              </a:ext>
            </a:extLst>
          </p:cNvPr>
          <p:cNvSpPr>
            <a:spLocks noGrp="1"/>
          </p:cNvSpPr>
          <p:nvPr>
            <p:ph type="title"/>
          </p:nvPr>
        </p:nvSpPr>
        <p:spPr/>
        <p:txBody>
          <a:bodyPr/>
          <a:lstStyle/>
          <a:p>
            <a:r>
              <a:rPr lang="en-US"/>
              <a:t>The Control Unit: Input</a:t>
            </a:r>
          </a:p>
        </p:txBody>
      </p:sp>
      <p:sp>
        <p:nvSpPr>
          <p:cNvPr id="3" name="Content Placeholder 2"/>
          <p:cNvSpPr>
            <a:spLocks noGrp="1"/>
          </p:cNvSpPr>
          <p:nvPr>
            <p:ph idx="1"/>
          </p:nvPr>
        </p:nvSpPr>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0"/>
              </a:spcBef>
            </a:pPr>
            <a:r>
              <a:rPr lang="en-US" sz="3000">
                <a:latin typeface="Source Serif Pro" panose="02040603050405020204" pitchFamily="18" charset="0"/>
              </a:rPr>
              <a:t>The Instruction Register (IR) holds the operation code and operand address.</a:t>
            </a:r>
          </a:p>
          <a:p>
            <a:pPr>
              <a:spcBef>
                <a:spcPts val="0"/>
              </a:spcBef>
            </a:pPr>
            <a:r>
              <a:rPr lang="en-US" sz="3000">
                <a:latin typeface="Source Serif Pro" panose="02040603050405020204" pitchFamily="18" charset="0"/>
              </a:rPr>
              <a:t>The control unit receives:</a:t>
            </a:r>
          </a:p>
          <a:p>
            <a:pPr lvl="1">
              <a:spcBef>
                <a:spcPts val="0"/>
              </a:spcBef>
            </a:pPr>
            <a:r>
              <a:rPr lang="en-US" sz="2800">
                <a:latin typeface="Source Serif Pro" panose="02040603050405020204" pitchFamily="18" charset="0"/>
              </a:rPr>
              <a:t>4 bits of operation code from the instruction register.</a:t>
            </a:r>
          </a:p>
          <a:p>
            <a:pPr lvl="1">
              <a:spcBef>
                <a:spcPts val="0"/>
              </a:spcBef>
            </a:pPr>
            <a:r>
              <a:rPr lang="en-US" sz="2800">
                <a:latin typeface="Source Serif Pro" panose="02040603050405020204" pitchFamily="18" charset="0"/>
              </a:rPr>
              <a:t>The P and Z flags from the ALU, stored in a latch.</a:t>
            </a:r>
          </a:p>
          <a:p>
            <a:pPr lvl="1">
              <a:spcBef>
                <a:spcPts val="0"/>
              </a:spcBef>
            </a:pPr>
            <a:r>
              <a:rPr lang="en-US" sz="2800">
                <a:latin typeface="Source Serif Pro" panose="02040603050405020204" pitchFamily="18" charset="0"/>
              </a:rPr>
              <a:t>Three bits of “cycle count” (where are we in the instruction?)</a:t>
            </a:r>
          </a:p>
        </p:txBody>
      </p:sp>
    </p:spTree>
    <p:extLst>
      <p:ext uri="{BB962C8B-B14F-4D97-AF65-F5344CB8AC3E}">
        <p14:creationId xmlns:p14="http://schemas.microsoft.com/office/powerpoint/2010/main" val="3252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AA00C2-8B19-08B3-5F77-43EA35C59BF6}"/>
              </a:ext>
            </a:extLst>
          </p:cNvPr>
          <p:cNvSpPr>
            <a:spLocks noGrp="1"/>
          </p:cNvSpPr>
          <p:nvPr>
            <p:ph type="title"/>
          </p:nvPr>
        </p:nvSpPr>
        <p:spPr/>
        <p:txBody>
          <a:bodyPr/>
          <a:lstStyle/>
          <a:p>
            <a:r>
              <a:rPr lang="en-US"/>
              <a:t>The Control Unit: Output</a:t>
            </a:r>
          </a:p>
        </p:txBody>
      </p:sp>
      <p:sp>
        <p:nvSpPr>
          <p:cNvPr id="3" name="Content Placeholder 2"/>
          <p:cNvSpPr>
            <a:spLocks noGrp="1"/>
          </p:cNvSpPr>
          <p:nvPr>
            <p:ph idx="1"/>
          </p:nvPr>
        </p:nvSpPr>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indent="0">
              <a:spcBef>
                <a:spcPts val="0"/>
              </a:spcBef>
              <a:buNone/>
            </a:pPr>
            <a:r>
              <a:rPr lang="en-US" sz="3000">
                <a:latin typeface="Source Serif Pro" panose="02040603050405020204" pitchFamily="18" charset="0"/>
              </a:rPr>
              <a:t>The control unit generates:</a:t>
            </a:r>
          </a:p>
          <a:p>
            <a:pPr lvl="1">
              <a:spcBef>
                <a:spcPts val="0"/>
              </a:spcBef>
            </a:pPr>
            <a:r>
              <a:rPr lang="en-US" sz="3000">
                <a:latin typeface="Source Serif Pro" panose="02040603050405020204" pitchFamily="18" charset="0"/>
              </a:rPr>
              <a:t>4 bits of ALU control input (</a:t>
            </a:r>
            <a:r>
              <a:rPr lang="en-US" sz="3000" i="1" err="1">
                <a:latin typeface="Source Serif Pro" panose="02040603050405020204" pitchFamily="18" charset="0"/>
              </a:rPr>
              <a:t>EnaA</a:t>
            </a:r>
            <a:r>
              <a:rPr lang="en-US" sz="3000" i="1">
                <a:latin typeface="Source Serif Pro" panose="02040603050405020204" pitchFamily="18" charset="0"/>
              </a:rPr>
              <a:t>, </a:t>
            </a:r>
            <a:r>
              <a:rPr lang="en-US" sz="3000" i="1" err="1">
                <a:latin typeface="Source Serif Pro" panose="02040603050405020204" pitchFamily="18" charset="0"/>
              </a:rPr>
              <a:t>InvA</a:t>
            </a:r>
            <a:r>
              <a:rPr lang="en-US" sz="3000" i="1">
                <a:latin typeface="Source Serif Pro" panose="02040603050405020204" pitchFamily="18" charset="0"/>
              </a:rPr>
              <a:t>, </a:t>
            </a:r>
            <a:r>
              <a:rPr lang="en-US" sz="3000" i="1" err="1">
                <a:latin typeface="Source Serif Pro" panose="02040603050405020204" pitchFamily="18" charset="0"/>
              </a:rPr>
              <a:t>EnaB</a:t>
            </a:r>
            <a:r>
              <a:rPr lang="en-US" sz="3000" i="1">
                <a:latin typeface="Source Serif Pro" panose="02040603050405020204" pitchFamily="18" charset="0"/>
              </a:rPr>
              <a:t>, Inc</a:t>
            </a:r>
            <a:r>
              <a:rPr lang="en-US" sz="3000">
                <a:latin typeface="Source Serif Pro" panose="02040603050405020204" pitchFamily="18" charset="0"/>
              </a:rPr>
              <a:t>).</a:t>
            </a:r>
          </a:p>
          <a:p>
            <a:pPr lvl="1">
              <a:spcBef>
                <a:spcPts val="0"/>
              </a:spcBef>
            </a:pPr>
            <a:r>
              <a:rPr lang="en-US" sz="3000">
                <a:latin typeface="Source Serif Pro" panose="02040603050405020204" pitchFamily="18" charset="0"/>
              </a:rPr>
              <a:t>Read, write, and presence-detect signals for memory.</a:t>
            </a:r>
          </a:p>
          <a:p>
            <a:pPr lvl="1">
              <a:spcBef>
                <a:spcPts val="0"/>
              </a:spcBef>
            </a:pPr>
            <a:r>
              <a:rPr lang="en-US" sz="3000">
                <a:latin typeface="Source Serif Pro" panose="02040603050405020204" pitchFamily="18" charset="0"/>
              </a:rPr>
              <a:t>Enable and write signals for the registers.</a:t>
            </a:r>
          </a:p>
          <a:p>
            <a:pPr lvl="1">
              <a:spcBef>
                <a:spcPts val="0"/>
              </a:spcBef>
            </a:pPr>
            <a:r>
              <a:rPr lang="en-US" sz="3000">
                <a:latin typeface="Source Serif Pro" panose="02040603050405020204" pitchFamily="18" charset="0"/>
              </a:rPr>
              <a:t>In this case, a total of 28 bits.  </a:t>
            </a:r>
          </a:p>
        </p:txBody>
      </p:sp>
    </p:spTree>
    <p:extLst>
      <p:ext uri="{BB962C8B-B14F-4D97-AF65-F5344CB8AC3E}">
        <p14:creationId xmlns:p14="http://schemas.microsoft.com/office/powerpoint/2010/main" val="284442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DBFE-2B67-1328-AE79-47753BD35F87}"/>
              </a:ext>
            </a:extLst>
          </p:cNvPr>
          <p:cNvSpPr>
            <a:spLocks noGrp="1"/>
          </p:cNvSpPr>
          <p:nvPr>
            <p:ph type="title"/>
          </p:nvPr>
        </p:nvSpPr>
        <p:spPr/>
        <p:txBody>
          <a:bodyPr/>
          <a:lstStyle/>
          <a:p>
            <a:r>
              <a:rPr lang="en-US"/>
              <a:t>The Instruction Cycle</a:t>
            </a:r>
          </a:p>
        </p:txBody>
      </p:sp>
      <p:sp>
        <p:nvSpPr>
          <p:cNvPr id="25603" name="Rectangle 3"/>
          <p:cNvSpPr>
            <a:spLocks noGrp="1" noChangeArrowheads="1"/>
          </p:cNvSpPr>
          <p:nvPr>
            <p:ph idx="1"/>
          </p:nvPr>
        </p:nvSpPr>
        <p:spPr/>
        <p:txBody>
          <a:bodyPr>
            <a:normAutofit fontScale="925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buFontTx/>
              <a:buNone/>
            </a:pPr>
            <a:r>
              <a:rPr lang="en-US" sz="3200">
                <a:latin typeface="Source Serif Pro" panose="02040603050405020204" pitchFamily="18" charset="0"/>
              </a:rPr>
              <a:t>The von Neumann Instruction Cycle</a:t>
            </a:r>
          </a:p>
          <a:p>
            <a:r>
              <a:rPr lang="en-US" sz="3200" b="1">
                <a:latin typeface="Source Serif Pro" panose="02040603050405020204" pitchFamily="18" charset="0"/>
              </a:rPr>
              <a:t>Fetch:</a:t>
            </a:r>
            <a:r>
              <a:rPr lang="en-US" sz="3200">
                <a:latin typeface="Source Serif Pro" panose="02040603050405020204" pitchFamily="18" charset="0"/>
              </a:rPr>
              <a:t> Get an instruction from the memory location pointed by the program counter and advance the program counter.</a:t>
            </a:r>
          </a:p>
          <a:p>
            <a:r>
              <a:rPr lang="en-US" sz="3200" b="1">
                <a:latin typeface="Source Serif Pro" panose="02040603050405020204" pitchFamily="18" charset="0"/>
              </a:rPr>
              <a:t>Decode:</a:t>
            </a:r>
            <a:r>
              <a:rPr lang="en-US" sz="3200">
                <a:latin typeface="Source Serif Pro" panose="02040603050405020204" pitchFamily="18" charset="0"/>
              </a:rPr>
              <a:t> Determine what operation code is present, and what data to use.</a:t>
            </a:r>
          </a:p>
          <a:p>
            <a:r>
              <a:rPr lang="en-US" sz="3200" b="1">
                <a:latin typeface="Source Serif Pro" panose="02040603050405020204" pitchFamily="18" charset="0"/>
              </a:rPr>
              <a:t>Execute:</a:t>
            </a:r>
            <a:r>
              <a:rPr lang="en-US" sz="3200">
                <a:latin typeface="Source Serif Pro" panose="02040603050405020204" pitchFamily="18" charset="0"/>
              </a:rPr>
              <a:t> Perform the commanded operation.</a:t>
            </a:r>
          </a:p>
        </p:txBody>
      </p:sp>
    </p:spTree>
    <p:extLst>
      <p:ext uri="{BB962C8B-B14F-4D97-AF65-F5344CB8AC3E}">
        <p14:creationId xmlns:p14="http://schemas.microsoft.com/office/powerpoint/2010/main" val="25907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animEffect transition="in" filter="fade">
                                      <p:cBhvr>
                                        <p:cTn id="17"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73B0-587E-C6CE-6498-B4787A3F0FE1}"/>
              </a:ext>
            </a:extLst>
          </p:cNvPr>
          <p:cNvSpPr>
            <a:spLocks noGrp="1"/>
          </p:cNvSpPr>
          <p:nvPr>
            <p:ph type="title"/>
          </p:nvPr>
        </p:nvSpPr>
        <p:spPr/>
        <p:txBody>
          <a:bodyPr/>
          <a:lstStyle/>
          <a:p>
            <a:r>
              <a:rPr lang="en-US"/>
              <a:t>Register Transfer Language</a:t>
            </a:r>
          </a:p>
        </p:txBody>
      </p:sp>
      <p:sp>
        <p:nvSpPr>
          <p:cNvPr id="26627" name="Rectangle 3"/>
          <p:cNvSpPr>
            <a:spLocks noGrp="1" noChangeArrowheads="1"/>
          </p:cNvSpPr>
          <p:nvPr>
            <p:ph idx="1"/>
          </p:nvPr>
        </p:nvSpPr>
        <p:spPr>
          <a:xfrm>
            <a:off x="457200" y="1600200"/>
            <a:ext cx="8305800" cy="4525963"/>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600"/>
              </a:spcBef>
            </a:pPr>
            <a:r>
              <a:rPr lang="en-US" sz="2700">
                <a:latin typeface="Source Serif Pro" panose="02040603050405020204" pitchFamily="18" charset="0"/>
              </a:rPr>
              <a:t>The basic operation of the execute part of the instruction cycle: send the contents of one or two registers through the ALU.</a:t>
            </a:r>
          </a:p>
          <a:p>
            <a:pPr>
              <a:spcBef>
                <a:spcPts val="600"/>
              </a:spcBef>
            </a:pPr>
            <a:r>
              <a:rPr lang="en-US" sz="2700">
                <a:latin typeface="Source Serif Pro" panose="02040603050405020204" pitchFamily="18" charset="0"/>
              </a:rPr>
              <a:t>The result is stored in a register, possibly the same as one of the sending registers.</a:t>
            </a:r>
          </a:p>
          <a:p>
            <a:pPr>
              <a:spcBef>
                <a:spcPts val="600"/>
              </a:spcBef>
            </a:pPr>
            <a:r>
              <a:rPr lang="en-US" sz="2700">
                <a:latin typeface="Source Serif Pro" panose="02040603050405020204" pitchFamily="18" charset="0"/>
              </a:rPr>
              <a:t>Data are transformed according to the command (add, copy, etc.) given the ALU.</a:t>
            </a:r>
          </a:p>
          <a:p>
            <a:pPr>
              <a:spcBef>
                <a:spcPts val="600"/>
              </a:spcBef>
            </a:pPr>
            <a:r>
              <a:rPr lang="en-US" sz="2700">
                <a:latin typeface="Source Serif Pro" panose="02040603050405020204" pitchFamily="18" charset="0"/>
              </a:rPr>
              <a:t>The “copy” command can move data without changing it.</a:t>
            </a:r>
          </a:p>
          <a:p>
            <a:pPr>
              <a:spcBef>
                <a:spcPts val="600"/>
              </a:spcBef>
            </a:pPr>
            <a:r>
              <a:rPr lang="en-US" sz="2700">
                <a:latin typeface="Source Serif Pro" panose="02040603050405020204" pitchFamily="18" charset="0"/>
              </a:rPr>
              <a:t>Register operations are described with RTL</a:t>
            </a:r>
          </a:p>
        </p:txBody>
      </p:sp>
    </p:spTree>
    <p:extLst>
      <p:ext uri="{BB962C8B-B14F-4D97-AF65-F5344CB8AC3E}">
        <p14:creationId xmlns:p14="http://schemas.microsoft.com/office/powerpoint/2010/main" val="201813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animEffect transition="in" filter="fade">
                                      <p:cBhvr>
                                        <p:cTn id="7" dur="500"/>
                                        <p:tgtEl>
                                          <p:spTgt spid="266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2" end="2"/>
                                            </p:txEl>
                                          </p:spTgt>
                                        </p:tgtEl>
                                        <p:attrNameLst>
                                          <p:attrName>style.visibility</p:attrName>
                                        </p:attrNameLst>
                                      </p:cBhvr>
                                      <p:to>
                                        <p:strVal val="visible"/>
                                      </p:to>
                                    </p:set>
                                    <p:animEffect transition="in" filter="fade">
                                      <p:cBhvr>
                                        <p:cTn id="12" dur="500"/>
                                        <p:tgtEl>
                                          <p:spTgt spid="26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animEffect transition="in" filter="fade">
                                      <p:cBhvr>
                                        <p:cTn id="17" dur="500"/>
                                        <p:tgtEl>
                                          <p:spTgt spid="266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7">
                                            <p:txEl>
                                              <p:pRg st="4" end="4"/>
                                            </p:txEl>
                                          </p:spTgt>
                                        </p:tgtEl>
                                        <p:attrNameLst>
                                          <p:attrName>style.visibility</p:attrName>
                                        </p:attrNameLst>
                                      </p:cBhvr>
                                      <p:to>
                                        <p:strVal val="visible"/>
                                      </p:to>
                                    </p:set>
                                    <p:animEffect transition="in" filter="fade">
                                      <p:cBhvr>
                                        <p:cTn id="22"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8AD5A-BAD9-3696-BE41-B9D7E3628A03}"/>
              </a:ext>
            </a:extLst>
          </p:cNvPr>
          <p:cNvSpPr>
            <a:spLocks noGrp="1"/>
          </p:cNvSpPr>
          <p:nvPr>
            <p:ph type="title"/>
          </p:nvPr>
        </p:nvSpPr>
        <p:spPr/>
        <p:txBody>
          <a:bodyPr/>
          <a:lstStyle/>
          <a:p>
            <a:r>
              <a:rPr lang="en-US"/>
              <a:t>The Instruction Cycle: STORE</a:t>
            </a:r>
          </a:p>
        </p:txBody>
      </p:sp>
      <p:sp>
        <p:nvSpPr>
          <p:cNvPr id="29699" name="Text Box 4"/>
          <p:cNvSpPr txBox="1">
            <a:spLocks noChangeArrowheads="1"/>
          </p:cNvSpPr>
          <p:nvPr/>
        </p:nvSpPr>
        <p:spPr bwMode="auto">
          <a:xfrm>
            <a:off x="1769293" y="1665248"/>
            <a:ext cx="1607518" cy="608400"/>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3282" b="1">
                <a:latin typeface="Arial Unicode MS" pitchFamily="34" charset="-128"/>
              </a:rPr>
              <a:t>Fetch</a:t>
            </a:r>
          </a:p>
        </p:txBody>
      </p:sp>
      <p:sp>
        <p:nvSpPr>
          <p:cNvPr id="29700" name="Text Box 5"/>
          <p:cNvSpPr txBox="1">
            <a:spLocks noChangeArrowheads="1"/>
          </p:cNvSpPr>
          <p:nvPr/>
        </p:nvSpPr>
        <p:spPr bwMode="auto">
          <a:xfrm>
            <a:off x="1679986" y="3829949"/>
            <a:ext cx="2054051" cy="608402"/>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3282" b="1">
                <a:latin typeface="Arial Unicode MS" pitchFamily="34" charset="-128"/>
              </a:rPr>
              <a:t>Decode</a:t>
            </a:r>
          </a:p>
        </p:txBody>
      </p:sp>
      <p:sp>
        <p:nvSpPr>
          <p:cNvPr id="29701" name="Text Box 6"/>
          <p:cNvSpPr txBox="1">
            <a:spLocks noChangeArrowheads="1"/>
          </p:cNvSpPr>
          <p:nvPr/>
        </p:nvSpPr>
        <p:spPr bwMode="auto">
          <a:xfrm>
            <a:off x="1690298" y="4673711"/>
            <a:ext cx="1964744" cy="608400"/>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3282" b="1">
                <a:latin typeface="Arial Unicode MS" pitchFamily="34" charset="-128"/>
              </a:rPr>
              <a:t>Execute</a:t>
            </a:r>
          </a:p>
        </p:txBody>
      </p:sp>
      <p:grpSp>
        <p:nvGrpSpPr>
          <p:cNvPr id="29717" name="Group 36">
            <a:extLst>
              <a:ext uri="{C183D7F6-B498-43B3-948B-1728B52AA6E4}">
                <adec:decorative xmlns:adec="http://schemas.microsoft.com/office/drawing/2017/decorative" val="1"/>
              </a:ext>
            </a:extLst>
          </p:cNvPr>
          <p:cNvGrpSpPr>
            <a:grpSpLocks noChangeAspect="1"/>
          </p:cNvGrpSpPr>
          <p:nvPr/>
        </p:nvGrpSpPr>
        <p:grpSpPr bwMode="auto">
          <a:xfrm>
            <a:off x="3946854" y="1624263"/>
            <a:ext cx="1518212" cy="545143"/>
            <a:chOff x="1459" y="686"/>
            <a:chExt cx="816" cy="293"/>
          </a:xfrm>
        </p:grpSpPr>
        <p:sp>
          <p:nvSpPr>
            <p:cNvPr id="29738" name="Rectangle 37"/>
            <p:cNvSpPr>
              <a:spLocks noChangeArrowheads="1"/>
            </p:cNvSpPr>
            <p:nvPr/>
          </p:nvSpPr>
          <p:spPr bwMode="auto">
            <a:xfrm>
              <a:off x="1459" y="691"/>
              <a:ext cx="768" cy="288"/>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39" name="Text Box 38"/>
            <p:cNvSpPr txBox="1">
              <a:spLocks noChangeArrowheads="1"/>
            </p:cNvSpPr>
            <p:nvPr/>
          </p:nvSpPr>
          <p:spPr bwMode="auto">
            <a:xfrm>
              <a:off x="1459" y="686"/>
              <a:ext cx="816" cy="270"/>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spcBef>
                  <a:spcPct val="50000"/>
                </a:spcBef>
              </a:pPr>
              <a:r>
                <a:rPr lang="en-US" sz="1289" b="1">
                  <a:latin typeface="Arial Unicode MS" pitchFamily="34" charset="-128"/>
                </a:rPr>
                <a:t>MAR </a:t>
              </a:r>
              <a:r>
                <a:rPr lang="en-US" sz="1200" b="1">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289" b="1">
                  <a:latin typeface="Arial Unicode MS" pitchFamily="34" charset="-128"/>
                  <a:ea typeface="Arial Unicode MS" pitchFamily="34" charset="-128"/>
                  <a:cs typeface="Arial Unicode MS" pitchFamily="34" charset="-128"/>
                </a:rPr>
                <a:t> PC</a:t>
              </a:r>
              <a:br>
                <a:rPr lang="en-US" sz="1289" b="1">
                  <a:latin typeface="Arial Unicode MS" pitchFamily="34" charset="-128"/>
                  <a:ea typeface="Arial Unicode MS" pitchFamily="34" charset="-128"/>
                  <a:cs typeface="Arial Unicode MS" pitchFamily="34" charset="-128"/>
                </a:rPr>
              </a:br>
              <a:r>
                <a:rPr lang="en-US" sz="1289" b="1">
                  <a:latin typeface="Arial Unicode MS" pitchFamily="34" charset="-128"/>
                  <a:ea typeface="Arial Unicode MS" pitchFamily="34" charset="-128"/>
                  <a:cs typeface="Arial Unicode MS" pitchFamily="34" charset="-128"/>
                </a:rPr>
                <a:t>(read memory)</a:t>
              </a:r>
            </a:p>
          </p:txBody>
        </p:sp>
      </p:grpSp>
      <p:sp>
        <p:nvSpPr>
          <p:cNvPr id="29736" name="Rectangle 40">
            <a:extLst>
              <a:ext uri="{C183D7F6-B498-43B3-948B-1728B52AA6E4}">
                <adec:decorative xmlns:adec="http://schemas.microsoft.com/office/drawing/2017/decorative" val="1"/>
              </a:ext>
            </a:extLst>
          </p:cNvPr>
          <p:cNvSpPr>
            <a:spLocks noChangeArrowheads="1"/>
          </p:cNvSpPr>
          <p:nvPr/>
        </p:nvSpPr>
        <p:spPr bwMode="auto">
          <a:xfrm>
            <a:off x="3946854" y="3151777"/>
            <a:ext cx="1428906" cy="535839"/>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19" name="Line 42">
            <a:extLst>
              <a:ext uri="{C183D7F6-B498-43B3-948B-1728B52AA6E4}">
                <adec:decorative xmlns:adec="http://schemas.microsoft.com/office/drawing/2017/decorative" val="1"/>
              </a:ext>
            </a:extLst>
          </p:cNvPr>
          <p:cNvSpPr>
            <a:spLocks noChangeAspect="1" noChangeShapeType="1"/>
          </p:cNvSpPr>
          <p:nvPr/>
        </p:nvSpPr>
        <p:spPr bwMode="auto">
          <a:xfrm>
            <a:off x="4661307" y="2169406"/>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34" name="Rectangle 44">
            <a:extLst>
              <a:ext uri="{C183D7F6-B498-43B3-948B-1728B52AA6E4}">
                <adec:decorative xmlns:adec="http://schemas.microsoft.com/office/drawing/2017/decorative" val="1"/>
              </a:ext>
            </a:extLst>
          </p:cNvPr>
          <p:cNvSpPr>
            <a:spLocks noChangeArrowheads="1"/>
          </p:cNvSpPr>
          <p:nvPr/>
        </p:nvSpPr>
        <p:spPr bwMode="auto">
          <a:xfrm>
            <a:off x="3912649" y="2391523"/>
            <a:ext cx="1428905" cy="535840"/>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21" name="Line 46">
            <a:extLst>
              <a:ext uri="{C183D7F6-B498-43B3-948B-1728B52AA6E4}">
                <adec:decorative xmlns:adec="http://schemas.microsoft.com/office/drawing/2017/decorative" val="1"/>
              </a:ext>
            </a:extLst>
          </p:cNvPr>
          <p:cNvSpPr>
            <a:spLocks noChangeAspect="1" noChangeShapeType="1"/>
          </p:cNvSpPr>
          <p:nvPr/>
        </p:nvSpPr>
        <p:spPr bwMode="auto">
          <a:xfrm>
            <a:off x="4661307" y="2928512"/>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32" name="Rectangle 48">
            <a:extLst>
              <a:ext uri="{C183D7F6-B498-43B3-948B-1728B52AA6E4}">
                <adec:decorative xmlns:adec="http://schemas.microsoft.com/office/drawing/2017/decorative" val="1"/>
              </a:ext>
            </a:extLst>
          </p:cNvPr>
          <p:cNvSpPr>
            <a:spLocks noChangeArrowheads="1"/>
          </p:cNvSpPr>
          <p:nvPr/>
        </p:nvSpPr>
        <p:spPr bwMode="auto">
          <a:xfrm>
            <a:off x="3922111" y="4549053"/>
            <a:ext cx="1428906" cy="535840"/>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30" name="Rectangle 51">
            <a:extLst>
              <a:ext uri="{C183D7F6-B498-43B3-948B-1728B52AA6E4}">
                <adec:decorative xmlns:adec="http://schemas.microsoft.com/office/drawing/2017/decorative" val="1"/>
              </a:ext>
            </a:extLst>
          </p:cNvPr>
          <p:cNvSpPr>
            <a:spLocks noChangeArrowheads="1"/>
          </p:cNvSpPr>
          <p:nvPr/>
        </p:nvSpPr>
        <p:spPr bwMode="auto">
          <a:xfrm>
            <a:off x="3946853" y="5333651"/>
            <a:ext cx="1428905" cy="535839"/>
          </a:xfrm>
          <a:prstGeom prst="rect">
            <a:avLst/>
          </a:prstGeom>
          <a:noFill/>
          <a:ln w="19050">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25" name="Text Box 54"/>
          <p:cNvSpPr txBox="1">
            <a:spLocks noChangeAspect="1" noChangeArrowheads="1"/>
          </p:cNvSpPr>
          <p:nvPr/>
        </p:nvSpPr>
        <p:spPr bwMode="auto">
          <a:xfrm>
            <a:off x="3946854" y="3826167"/>
            <a:ext cx="1518212" cy="535839"/>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1406">
                <a:latin typeface="Arial Unicode MS" pitchFamily="34" charset="-128"/>
              </a:rPr>
              <a:t>Determine next operation</a:t>
            </a:r>
          </a:p>
        </p:txBody>
      </p:sp>
      <p:sp>
        <p:nvSpPr>
          <p:cNvPr id="29726" name="Line 55">
            <a:extLst>
              <a:ext uri="{C183D7F6-B498-43B3-948B-1728B52AA6E4}">
                <adec:decorative xmlns:adec="http://schemas.microsoft.com/office/drawing/2017/decorative" val="1"/>
              </a:ext>
            </a:extLst>
          </p:cNvPr>
          <p:cNvSpPr>
            <a:spLocks noChangeAspect="1" noChangeShapeType="1"/>
          </p:cNvSpPr>
          <p:nvPr/>
        </p:nvSpPr>
        <p:spPr bwMode="auto">
          <a:xfrm>
            <a:off x="4661307" y="5109670"/>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
        <p:nvSpPr>
          <p:cNvPr id="29728" name="Line 57">
            <a:extLst>
              <a:ext uri="{C183D7F6-B498-43B3-948B-1728B52AA6E4}">
                <adec:decorative xmlns:adec="http://schemas.microsoft.com/office/drawing/2017/decorative" val="1"/>
              </a:ext>
            </a:extLst>
          </p:cNvPr>
          <p:cNvSpPr>
            <a:spLocks noChangeAspect="1" noChangeShapeType="1"/>
          </p:cNvSpPr>
          <p:nvPr/>
        </p:nvSpPr>
        <p:spPr bwMode="auto">
          <a:xfrm>
            <a:off x="4661307" y="4322066"/>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cxnSp>
        <p:nvCxnSpPr>
          <p:cNvPr id="5" name="Straight Arrow Connector 4">
            <a:extLst>
              <a:ext uri="{C183D7F6-B498-43B3-948B-1728B52AA6E4}">
                <adec:decorative xmlns:adec="http://schemas.microsoft.com/office/drawing/2017/decorative" val="1"/>
              </a:ext>
            </a:extLst>
          </p:cNvPr>
          <p:cNvCxnSpPr>
            <a:endCxn id="29738" idx="1"/>
          </p:cNvCxnSpPr>
          <p:nvPr/>
        </p:nvCxnSpPr>
        <p:spPr>
          <a:xfrm>
            <a:off x="3655042" y="1901486"/>
            <a:ext cx="291812"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a:off x="3655042" y="1901487"/>
            <a:ext cx="0" cy="42067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C183D7F6-B498-43B3-948B-1728B52AA6E4}">
                <adec:decorative xmlns:adec="http://schemas.microsoft.com/office/drawing/2017/decorative" val="1"/>
              </a:ext>
            </a:extLst>
          </p:cNvPr>
          <p:cNvCxnSpPr/>
          <p:nvPr/>
        </p:nvCxnSpPr>
        <p:spPr>
          <a:xfrm>
            <a:off x="4641275" y="5869488"/>
            <a:ext cx="0" cy="2387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flipH="1">
            <a:off x="3655042" y="6108197"/>
            <a:ext cx="9815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B78AC4E-9D39-79D5-4A39-76103BD2A906}"/>
              </a:ext>
            </a:extLst>
          </p:cNvPr>
          <p:cNvSpPr txBox="1"/>
          <p:nvPr/>
        </p:nvSpPr>
        <p:spPr>
          <a:xfrm>
            <a:off x="4095141" y="4689525"/>
            <a:ext cx="941283" cy="307777"/>
          </a:xfrm>
          <a:prstGeom prst="rect">
            <a:avLst/>
          </a:prstGeom>
          <a:noFill/>
        </p:spPr>
        <p:txBody>
          <a:bodyPr wrap="none" rtlCol="0">
            <a:spAutoFit/>
          </a:bodyPr>
          <a:lstStyle/>
          <a:p>
            <a:r>
              <a:rPr lang="en-US" sz="1400" b="1" err="1">
                <a:latin typeface="Arial Unicode MS" panose="020B0604020202020204" pitchFamily="34" charset="-128"/>
                <a:ea typeface="Arial Unicode MS" panose="020B0604020202020204" pitchFamily="34" charset="-128"/>
                <a:cs typeface="Arial Unicode MS" panose="020B0604020202020204" pitchFamily="34" charset="-128"/>
              </a:rPr>
              <a:t>MDR</a:t>
            </a:r>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 ← A</a:t>
            </a:r>
          </a:p>
        </p:txBody>
      </p:sp>
      <p:sp>
        <p:nvSpPr>
          <p:cNvPr id="6" name="TextBox 5">
            <a:extLst>
              <a:ext uri="{FF2B5EF4-FFF2-40B4-BE49-F238E27FC236}">
                <a16:creationId xmlns:a16="http://schemas.microsoft.com/office/drawing/2014/main" id="{1F66B5B2-571A-B44C-BACC-1A733F171D78}"/>
              </a:ext>
            </a:extLst>
          </p:cNvPr>
          <p:cNvSpPr txBox="1"/>
          <p:nvPr/>
        </p:nvSpPr>
        <p:spPr>
          <a:xfrm>
            <a:off x="4101930" y="2521182"/>
            <a:ext cx="1116011" cy="307777"/>
          </a:xfrm>
          <a:prstGeom prst="rect">
            <a:avLst/>
          </a:prstGeom>
          <a:noFill/>
        </p:spPr>
        <p:txBody>
          <a:bodyPr wrap="none" rtlCol="0">
            <a:spAutoFit/>
          </a:bodyPr>
          <a:lstStyle/>
          <a:p>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PC ← PC+1</a:t>
            </a:r>
          </a:p>
        </p:txBody>
      </p:sp>
      <p:sp>
        <p:nvSpPr>
          <p:cNvPr id="7" name="TextBox 6">
            <a:extLst>
              <a:ext uri="{FF2B5EF4-FFF2-40B4-BE49-F238E27FC236}">
                <a16:creationId xmlns:a16="http://schemas.microsoft.com/office/drawing/2014/main" id="{717FD6D4-955E-B8C0-04C7-670CCDA5ECBF}"/>
              </a:ext>
            </a:extLst>
          </p:cNvPr>
          <p:cNvSpPr txBox="1"/>
          <p:nvPr/>
        </p:nvSpPr>
        <p:spPr>
          <a:xfrm>
            <a:off x="4205662" y="3297176"/>
            <a:ext cx="1000595" cy="307777"/>
          </a:xfrm>
          <a:prstGeom prst="rect">
            <a:avLst/>
          </a:prstGeom>
          <a:noFill/>
        </p:spPr>
        <p:txBody>
          <a:bodyPr wrap="none" rtlCol="0">
            <a:spAutoFit/>
          </a:bodyPr>
          <a:lstStyle/>
          <a:p>
            <a:r>
              <a:rPr lang="en-US" sz="1400" b="1">
                <a:latin typeface="Arial Unicode MS" panose="020B0604020202020204" pitchFamily="34" charset="-128"/>
                <a:ea typeface="Arial Unicode MS" panose="020B0604020202020204" pitchFamily="34" charset="-128"/>
                <a:cs typeface="Arial Unicode MS" panose="020B0604020202020204" pitchFamily="34" charset="-128"/>
              </a:rPr>
              <a:t>IR ← </a:t>
            </a:r>
            <a:r>
              <a:rPr lang="en-US" sz="1400" b="1" err="1">
                <a:latin typeface="Arial Unicode MS" panose="020B0604020202020204" pitchFamily="34" charset="-128"/>
                <a:ea typeface="Arial Unicode MS" panose="020B0604020202020204" pitchFamily="34" charset="-128"/>
                <a:cs typeface="Arial Unicode MS" panose="020B0604020202020204" pitchFamily="34" charset="-128"/>
              </a:rPr>
              <a:t>MDR</a:t>
            </a:r>
            <a:endParaRPr lang="en-US" sz="1400" b="1">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 Box 52">
            <a:extLst>
              <a:ext uri="{FF2B5EF4-FFF2-40B4-BE49-F238E27FC236}">
                <a16:creationId xmlns:a16="http://schemas.microsoft.com/office/drawing/2014/main" id="{098B7615-0742-7BEE-0709-3F0A8EC6364E}"/>
              </a:ext>
            </a:extLst>
          </p:cNvPr>
          <p:cNvSpPr txBox="1">
            <a:spLocks noChangeArrowheads="1"/>
          </p:cNvSpPr>
          <p:nvPr/>
        </p:nvSpPr>
        <p:spPr bwMode="auto">
          <a:xfrm>
            <a:off x="3900830" y="5352813"/>
            <a:ext cx="1518212" cy="502349"/>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spcBef>
                <a:spcPct val="50000"/>
              </a:spcBef>
            </a:pPr>
            <a:r>
              <a:rPr lang="en-US" sz="1289" b="1">
                <a:latin typeface="Arial Unicode MS" pitchFamily="34" charset="-128"/>
                <a:ea typeface="Arial Unicode MS" pitchFamily="34" charset="-128"/>
                <a:cs typeface="Arial Unicode MS" pitchFamily="34" charset="-128"/>
              </a:rPr>
              <a:t>MAR </a:t>
            </a:r>
            <a:r>
              <a:rPr lang="en-US" sz="1200" b="1">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289" b="1">
                <a:latin typeface="Arial Unicode MS" pitchFamily="34" charset="-128"/>
              </a:rPr>
              <a:t>IR[</a:t>
            </a:r>
            <a:r>
              <a:rPr lang="en-US" sz="1289" b="1" err="1">
                <a:latin typeface="Arial Unicode MS" pitchFamily="34" charset="-128"/>
              </a:rPr>
              <a:t>addr</a:t>
            </a:r>
            <a:r>
              <a:rPr lang="en-US" sz="1289" b="1">
                <a:latin typeface="Arial Unicode MS" pitchFamily="34" charset="-128"/>
              </a:rPr>
              <a:t>]</a:t>
            </a:r>
            <a:br>
              <a:rPr lang="en-US" sz="1289" b="1">
                <a:latin typeface="Arial Unicode MS" pitchFamily="34" charset="-128"/>
                <a:ea typeface="Arial Unicode MS" pitchFamily="34" charset="-128"/>
                <a:cs typeface="Arial Unicode MS" pitchFamily="34" charset="-128"/>
              </a:rPr>
            </a:br>
            <a:r>
              <a:rPr lang="en-US" sz="1289" b="1">
                <a:latin typeface="Arial Unicode MS" pitchFamily="34" charset="-128"/>
                <a:ea typeface="Arial Unicode MS" pitchFamily="34" charset="-128"/>
                <a:cs typeface="Arial Unicode MS" pitchFamily="34" charset="-128"/>
              </a:rPr>
              <a:t>(write memory)</a:t>
            </a:r>
          </a:p>
        </p:txBody>
      </p:sp>
      <p:sp>
        <p:nvSpPr>
          <p:cNvPr id="3" name="Line 57">
            <a:extLst>
              <a:ext uri="{FF2B5EF4-FFF2-40B4-BE49-F238E27FC236}">
                <a16:creationId xmlns:a16="http://schemas.microsoft.com/office/drawing/2014/main" id="{7285905C-E0D2-F40A-45FD-7E840231CEBF}"/>
              </a:ext>
              <a:ext uri="{C183D7F6-B498-43B3-948B-1728B52AA6E4}">
                <adec:decorative xmlns:adec="http://schemas.microsoft.com/office/drawing/2017/decorative" val="1"/>
              </a:ext>
            </a:extLst>
          </p:cNvPr>
          <p:cNvSpPr>
            <a:spLocks noChangeAspect="1" noChangeShapeType="1"/>
          </p:cNvSpPr>
          <p:nvPr/>
        </p:nvSpPr>
        <p:spPr bwMode="auto">
          <a:xfrm>
            <a:off x="4636563" y="3687616"/>
            <a:ext cx="0" cy="204661"/>
          </a:xfrm>
          <a:prstGeom prst="line">
            <a:avLst/>
          </a:prstGeom>
          <a:noFill/>
          <a:ln w="28575">
            <a:solidFill>
              <a:schemeClr val="tx1"/>
            </a:solidFill>
            <a:round/>
            <a:headEnd/>
            <a:tailEnd type="triangle" w="med" len="med"/>
          </a:ln>
        </p:spPr>
        <p:txBody>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endParaRPr lang="en-US" sz="3442">
              <a:latin typeface="Source Serif Pro" panose="02040603050405020204" pitchFamily="18" charset="0"/>
            </a:endParaRPr>
          </a:p>
        </p:txBody>
      </p:sp>
    </p:spTree>
    <p:extLst>
      <p:ext uri="{BB962C8B-B14F-4D97-AF65-F5344CB8AC3E}">
        <p14:creationId xmlns:p14="http://schemas.microsoft.com/office/powerpoint/2010/main" val="3893224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D36D6-3558-132B-9C59-04ECBC969BE3}"/>
              </a:ext>
            </a:extLst>
          </p:cNvPr>
          <p:cNvSpPr>
            <a:spLocks noGrp="1"/>
          </p:cNvSpPr>
          <p:nvPr>
            <p:ph type="title"/>
          </p:nvPr>
        </p:nvSpPr>
        <p:spPr/>
        <p:txBody>
          <a:bodyPr>
            <a:normAutofit fontScale="90000"/>
          </a:bodyPr>
          <a:lstStyle/>
          <a:p>
            <a:r>
              <a:rPr lang="en-US"/>
              <a:t>Register Transfer Example: </a:t>
            </a:r>
            <a:r>
              <a:rPr lang="en-US" err="1">
                <a:latin typeface="+mj-lt"/>
              </a:rPr>
              <a:t>MAR←PC</a:t>
            </a:r>
            <a:endParaRPr lang="en-US">
              <a:latin typeface="+mj-lt"/>
            </a:endParaRPr>
          </a:p>
        </p:txBody>
      </p:sp>
      <p:grpSp>
        <p:nvGrpSpPr>
          <p:cNvPr id="23" name="Group 22" descr="A diagram showing an accumulator connected to &quot;A&quot; and &quot;B&quot; buses which feed an ALU with output connecting via &quot;C&quot; bus back to the accumulator register, program counter register, instruction register, memory address register, and memory data register.  A control unit is shown connecting the right side of the ALU into the registers.  A PZ latch is shown connecting into the control unit.  The ALU is shown with &quot;copy&quot; in it and the PC and C busses are highlighted.  Write is shown next to the MAR.  &quot;Enable A&quot; is shown next to the PC connecting to the ALU through the &quot;A&quot; bus.">
            <a:extLst>
              <a:ext uri="{FF2B5EF4-FFF2-40B4-BE49-F238E27FC236}">
                <a16:creationId xmlns:a16="http://schemas.microsoft.com/office/drawing/2014/main" id="{41F02C67-BCC2-A3F6-2B4A-8EBDFAD25DB3}"/>
              </a:ext>
            </a:extLst>
          </p:cNvPr>
          <p:cNvGrpSpPr/>
          <p:nvPr/>
        </p:nvGrpSpPr>
        <p:grpSpPr>
          <a:xfrm>
            <a:off x="1606336" y="1495433"/>
            <a:ext cx="5732624" cy="4521648"/>
            <a:chOff x="1606336" y="1495433"/>
            <a:chExt cx="5732624" cy="4521648"/>
          </a:xfrm>
        </p:grpSpPr>
        <p:pic>
          <p:nvPicPr>
            <p:cNvPr id="29698" name="Picture 2" descr="The data path diagram again, showing the contents of the PC register copied to the MAR.  Highlighted arrows show that the contents of the PC register are enabled on the A-bus. The ALU is shown to perform a copy operation, and the C-Bus is write enabled to the MA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606336" y="1495433"/>
              <a:ext cx="5285612" cy="4491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711" name="Text Box 45"/>
            <p:cNvSpPr txBox="1">
              <a:spLocks noChangeArrowheads="1"/>
            </p:cNvSpPr>
            <p:nvPr/>
          </p:nvSpPr>
          <p:spPr bwMode="auto">
            <a:xfrm>
              <a:off x="4698395" y="5045620"/>
              <a:ext cx="1001845"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spcBef>
                  <a:spcPct val="50000"/>
                </a:spcBef>
              </a:pPr>
              <a:r>
                <a:rPr lang="en-US" sz="1875" b="1">
                  <a:solidFill>
                    <a:srgbClr val="C00000"/>
                  </a:solidFill>
                  <a:latin typeface="Arial Narrow" pitchFamily="34" charset="0"/>
                </a:rPr>
                <a:t>Copy</a:t>
              </a:r>
            </a:p>
          </p:txBody>
        </p:sp>
        <p:sp>
          <p:nvSpPr>
            <p:cNvPr id="2" name="Right Arrow 1"/>
            <p:cNvSpPr/>
            <p:nvPr/>
          </p:nvSpPr>
          <p:spPr>
            <a:xfrm>
              <a:off x="3811402" y="3821869"/>
              <a:ext cx="941771" cy="1981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5" name="Down Arrow 4"/>
            <p:cNvSpPr/>
            <p:nvPr/>
          </p:nvSpPr>
          <p:spPr>
            <a:xfrm>
              <a:off x="4698395" y="3920943"/>
              <a:ext cx="214336" cy="99214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6" name="Right Arrow 5"/>
            <p:cNvSpPr/>
            <p:nvPr/>
          </p:nvSpPr>
          <p:spPr>
            <a:xfrm>
              <a:off x="2526111" y="1752600"/>
              <a:ext cx="546556" cy="1883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7" name="Rectangle 6"/>
            <p:cNvSpPr/>
            <p:nvPr/>
          </p:nvSpPr>
          <p:spPr>
            <a:xfrm>
              <a:off x="2517949" y="1860169"/>
              <a:ext cx="107671" cy="39777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8" name="Rectangle 7"/>
            <p:cNvSpPr/>
            <p:nvPr/>
          </p:nvSpPr>
          <p:spPr>
            <a:xfrm>
              <a:off x="2526112" y="5761211"/>
              <a:ext cx="2731688" cy="1223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9" name="Rectangle 8"/>
            <p:cNvSpPr/>
            <p:nvPr/>
          </p:nvSpPr>
          <p:spPr>
            <a:xfrm>
              <a:off x="5164401" y="5530186"/>
              <a:ext cx="96451" cy="30773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68" name="Text Box 45"/>
            <p:cNvSpPr txBox="1">
              <a:spLocks noChangeArrowheads="1"/>
            </p:cNvSpPr>
            <p:nvPr/>
          </p:nvSpPr>
          <p:spPr bwMode="auto">
            <a:xfrm>
              <a:off x="3386555" y="4071250"/>
              <a:ext cx="1071679"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r">
                <a:spcBef>
                  <a:spcPct val="50000"/>
                </a:spcBef>
              </a:pPr>
              <a:r>
                <a:rPr lang="en-US" sz="1875" b="1" err="1">
                  <a:solidFill>
                    <a:srgbClr val="C00000"/>
                  </a:solidFill>
                  <a:latin typeface="Arial Narrow" pitchFamily="34" charset="0"/>
                </a:rPr>
                <a:t>Ena</a:t>
              </a:r>
              <a:r>
                <a:rPr lang="en-US" sz="1875" b="1">
                  <a:solidFill>
                    <a:srgbClr val="C00000"/>
                  </a:solidFill>
                  <a:latin typeface="Arial Narrow" pitchFamily="34" charset="0"/>
                </a:rPr>
                <a:t> A</a:t>
              </a:r>
            </a:p>
          </p:txBody>
        </p:sp>
        <p:sp>
          <p:nvSpPr>
            <p:cNvPr id="69" name="Text Box 45"/>
            <p:cNvSpPr txBox="1">
              <a:spLocks noChangeArrowheads="1"/>
            </p:cNvSpPr>
            <p:nvPr/>
          </p:nvSpPr>
          <p:spPr bwMode="auto">
            <a:xfrm>
              <a:off x="2133600" y="1983728"/>
              <a:ext cx="1071679" cy="338554"/>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r">
                <a:spcBef>
                  <a:spcPct val="50000"/>
                </a:spcBef>
              </a:pPr>
              <a:r>
                <a:rPr lang="en-US" sz="1600" b="1">
                  <a:solidFill>
                    <a:srgbClr val="C00000"/>
                  </a:solidFill>
                  <a:latin typeface="Arial Narrow" pitchFamily="34" charset="0"/>
                </a:rPr>
                <a:t>Write</a:t>
              </a:r>
            </a:p>
          </p:txBody>
        </p:sp>
        <p:sp>
          <p:nvSpPr>
            <p:cNvPr id="4" name="Rectangle 3">
              <a:extLst>
                <a:ext uri="{FF2B5EF4-FFF2-40B4-BE49-F238E27FC236}">
                  <a16:creationId xmlns:a16="http://schemas.microsoft.com/office/drawing/2014/main" id="{0509EBD7-1C3E-37AD-1933-6561B09B4D5B}"/>
                </a:ext>
              </a:extLst>
            </p:cNvPr>
            <p:cNvSpPr/>
            <p:nvPr/>
          </p:nvSpPr>
          <p:spPr>
            <a:xfrm>
              <a:off x="3785230" y="5374910"/>
              <a:ext cx="982731" cy="35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cxnSp>
          <p:nvCxnSpPr>
            <p:cNvPr id="10" name="Straight Arrow Connector 9">
              <a:extLst>
                <a:ext uri="{FF2B5EF4-FFF2-40B4-BE49-F238E27FC236}">
                  <a16:creationId xmlns:a16="http://schemas.microsoft.com/office/drawing/2014/main" id="{B97F2D5F-E00E-2D35-6AAE-F2BA31BFB8D9}"/>
                </a:ext>
              </a:extLst>
            </p:cNvPr>
            <p:cNvCxnSpPr>
              <a:cxnSpLocks/>
            </p:cNvCxnSpPr>
            <p:nvPr/>
          </p:nvCxnSpPr>
          <p:spPr>
            <a:xfrm>
              <a:off x="4063815" y="5283114"/>
              <a:ext cx="7346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CB1E6BF-BA1E-810A-3D93-BB4D1866BF10}"/>
                </a:ext>
              </a:extLst>
            </p:cNvPr>
            <p:cNvGrpSpPr/>
            <p:nvPr/>
          </p:nvGrpSpPr>
          <p:grpSpPr>
            <a:xfrm>
              <a:off x="2865781" y="5089594"/>
              <a:ext cx="1339598" cy="535839"/>
              <a:chOff x="2239962" y="4640262"/>
              <a:chExt cx="1143000" cy="457200"/>
            </a:xfrm>
          </p:grpSpPr>
          <p:sp>
            <p:nvSpPr>
              <p:cNvPr id="12" name="Rectangle 11">
                <a:extLst>
                  <a:ext uri="{FF2B5EF4-FFF2-40B4-BE49-F238E27FC236}">
                    <a16:creationId xmlns:a16="http://schemas.microsoft.com/office/drawing/2014/main" id="{DAA416F4-12B9-109B-1560-8686EF8DA2DD}"/>
                  </a:ext>
                </a:extLst>
              </p:cNvPr>
              <p:cNvSpPr/>
              <p:nvPr/>
            </p:nvSpPr>
            <p:spPr>
              <a:xfrm>
                <a:off x="2239962" y="4640262"/>
                <a:ext cx="1143000" cy="457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13" name="TextBox 12">
                <a:extLst>
                  <a:ext uri="{FF2B5EF4-FFF2-40B4-BE49-F238E27FC236}">
                    <a16:creationId xmlns:a16="http://schemas.microsoft.com/office/drawing/2014/main" id="{A2E26A5B-940A-F8F3-0D42-91684B9C4E1B}"/>
                  </a:ext>
                </a:extLst>
              </p:cNvPr>
              <p:cNvSpPr txBox="1"/>
              <p:nvPr/>
            </p:nvSpPr>
            <p:spPr>
              <a:xfrm>
                <a:off x="2239962" y="4691580"/>
                <a:ext cx="1143000"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1875" b="1">
                    <a:latin typeface="Arial" pitchFamily="34" charset="0"/>
                    <a:cs typeface="Arial" pitchFamily="34" charset="0"/>
                  </a:rPr>
                  <a:t>Control</a:t>
                </a:r>
              </a:p>
            </p:txBody>
          </p:sp>
        </p:grpSp>
        <p:grpSp>
          <p:nvGrpSpPr>
            <p:cNvPr id="15" name="Group 14">
              <a:extLst>
                <a:ext uri="{FF2B5EF4-FFF2-40B4-BE49-F238E27FC236}">
                  <a16:creationId xmlns:a16="http://schemas.microsoft.com/office/drawing/2014/main" id="{2E9564D2-996F-143D-963B-083A8DA2D3AC}"/>
                </a:ext>
              </a:extLst>
            </p:cNvPr>
            <p:cNvGrpSpPr/>
            <p:nvPr/>
          </p:nvGrpSpPr>
          <p:grpSpPr>
            <a:xfrm>
              <a:off x="3567675" y="5055747"/>
              <a:ext cx="3771285" cy="956388"/>
              <a:chOff x="3657600" y="5170764"/>
              <a:chExt cx="3771285" cy="956388"/>
            </a:xfrm>
          </p:grpSpPr>
          <p:grpSp>
            <p:nvGrpSpPr>
              <p:cNvPr id="16" name="Group 15">
                <a:extLst>
                  <a:ext uri="{FF2B5EF4-FFF2-40B4-BE49-F238E27FC236}">
                    <a16:creationId xmlns:a16="http://schemas.microsoft.com/office/drawing/2014/main" id="{F18C6041-954D-C32D-C8A4-49BF25DBDB44}"/>
                  </a:ext>
                </a:extLst>
              </p:cNvPr>
              <p:cNvGrpSpPr/>
              <p:nvPr/>
            </p:nvGrpSpPr>
            <p:grpSpPr>
              <a:xfrm>
                <a:off x="6059992" y="5170764"/>
                <a:ext cx="1368893" cy="427522"/>
                <a:chOff x="106362" y="4001570"/>
                <a:chExt cx="1167995" cy="364779"/>
              </a:xfrm>
            </p:grpSpPr>
            <p:sp>
              <p:nvSpPr>
                <p:cNvPr id="18" name="Rectangle 17">
                  <a:extLst>
                    <a:ext uri="{FF2B5EF4-FFF2-40B4-BE49-F238E27FC236}">
                      <a16:creationId xmlns:a16="http://schemas.microsoft.com/office/drawing/2014/main" id="{9EB02CBC-4E5E-FE73-5BEE-84914E3CCBF4}"/>
                    </a:ext>
                  </a:extLst>
                </p:cNvPr>
                <p:cNvSpPr/>
                <p:nvPr/>
              </p:nvSpPr>
              <p:spPr>
                <a:xfrm>
                  <a:off x="106362" y="4001570"/>
                  <a:ext cx="1143000" cy="324976"/>
                </a:xfrm>
                <a:prstGeom prst="rect">
                  <a:avLst/>
                </a:prstGeom>
                <a:solidFill>
                  <a:srgbClr val="FEF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19" name="TextBox 18">
                  <a:extLst>
                    <a:ext uri="{FF2B5EF4-FFF2-40B4-BE49-F238E27FC236}">
                      <a16:creationId xmlns:a16="http://schemas.microsoft.com/office/drawing/2014/main" id="{867AA7F0-5681-3683-9666-B3C41CF2F138}"/>
                    </a:ext>
                  </a:extLst>
                </p:cNvPr>
                <p:cNvSpPr txBox="1"/>
                <p:nvPr/>
              </p:nvSpPr>
              <p:spPr>
                <a:xfrm>
                  <a:off x="131357" y="4027795"/>
                  <a:ext cx="1143000"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1875" b="1">
                      <a:latin typeface="Arial" pitchFamily="34" charset="0"/>
                      <a:cs typeface="Arial" pitchFamily="34" charset="0"/>
                    </a:rPr>
                    <a:t>P/Z Latch</a:t>
                  </a:r>
                </a:p>
              </p:txBody>
            </p:sp>
          </p:grpSp>
          <p:cxnSp>
            <p:nvCxnSpPr>
              <p:cNvPr id="17" name="Straight Connector 16">
                <a:extLst>
                  <a:ext uri="{FF2B5EF4-FFF2-40B4-BE49-F238E27FC236}">
                    <a16:creationId xmlns:a16="http://schemas.microsoft.com/office/drawing/2014/main" id="{65AFBD7B-A425-FEE3-8071-54DFD63DB17E}"/>
                  </a:ext>
                </a:extLst>
              </p:cNvPr>
              <p:cNvCxnSpPr>
                <a:cxnSpLocks/>
              </p:cNvCxnSpPr>
              <p:nvPr/>
            </p:nvCxnSpPr>
            <p:spPr bwMode="auto">
              <a:xfrm>
                <a:off x="3657600" y="6127152"/>
                <a:ext cx="3072191"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cxnSp>
          <p:nvCxnSpPr>
            <p:cNvPr id="20" name="Straight Connector 19">
              <a:extLst>
                <a:ext uri="{FF2B5EF4-FFF2-40B4-BE49-F238E27FC236}">
                  <a16:creationId xmlns:a16="http://schemas.microsoft.com/office/drawing/2014/main" id="{30637204-2A9A-D849-4C06-7941DE1928BD}"/>
                </a:ext>
              </a:extLst>
            </p:cNvPr>
            <p:cNvCxnSpPr>
              <a:cxnSpLocks/>
              <a:endCxn id="18" idx="2"/>
            </p:cNvCxnSpPr>
            <p:nvPr/>
          </p:nvCxnSpPr>
          <p:spPr bwMode="auto">
            <a:xfrm flipV="1">
              <a:off x="6639867" y="5436620"/>
              <a:ext cx="0" cy="58046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2" name="Straight Arrow Connector 21">
              <a:extLst>
                <a:ext uri="{FF2B5EF4-FFF2-40B4-BE49-F238E27FC236}">
                  <a16:creationId xmlns:a16="http://schemas.microsoft.com/office/drawing/2014/main" id="{2837509D-4D62-32F1-0F9B-7A1F39B34963}"/>
                </a:ext>
              </a:extLst>
            </p:cNvPr>
            <p:cNvCxnSpPr>
              <a:cxnSpLocks/>
            </p:cNvCxnSpPr>
            <p:nvPr/>
          </p:nvCxnSpPr>
          <p:spPr bwMode="auto">
            <a:xfrm>
              <a:off x="3567675" y="5659293"/>
              <a:ext cx="0" cy="357255"/>
            </a:xfrm>
            <a:prstGeom prst="straightConnector1">
              <a:avLst/>
            </a:prstGeom>
            <a:solidFill>
              <a:schemeClr val="accent1"/>
            </a:solidFill>
            <a:ln w="25400" cap="flat" cmpd="sng" algn="ctr">
              <a:solidFill>
                <a:schemeClr val="tx1"/>
              </a:solidFill>
              <a:prstDash val="solid"/>
              <a:round/>
              <a:headEnd type="triangle" w="med" len="lg"/>
              <a:tailEnd type="none"/>
            </a:ln>
            <a:effectLst/>
          </p:spPr>
        </p:cxnSp>
      </p:grpSp>
    </p:spTree>
    <p:extLst>
      <p:ext uri="{BB962C8B-B14F-4D97-AF65-F5344CB8AC3E}">
        <p14:creationId xmlns:p14="http://schemas.microsoft.com/office/powerpoint/2010/main" val="267102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F5EE1A-3A0C-0A5B-9A50-3392CEE87056}"/>
              </a:ext>
            </a:extLst>
          </p:cNvPr>
          <p:cNvSpPr>
            <a:spLocks noGrp="1"/>
          </p:cNvSpPr>
          <p:nvPr>
            <p:ph type="title"/>
          </p:nvPr>
        </p:nvSpPr>
        <p:spPr/>
        <p:txBody>
          <a:bodyPr>
            <a:normAutofit fontScale="90000"/>
          </a:bodyPr>
          <a:lstStyle/>
          <a:p>
            <a:r>
              <a:rPr lang="en-US"/>
              <a:t>The Datapath Computes </a:t>
            </a:r>
            <a:br>
              <a:rPr lang="en-US"/>
            </a:br>
            <a:r>
              <a:rPr lang="en-US"/>
              <a:t>PC ← PC+1</a:t>
            </a:r>
          </a:p>
        </p:txBody>
      </p:sp>
      <p:pic>
        <p:nvPicPr>
          <p:cNvPr id="29698" name="Picture 2" descr="The data path showing the contents of program counter register being replaced by PC+1. The program counter, PC, is enabled onto the A bus, the ALU performs an Increment operation, and the C-Bus is write enabled to the 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883" y="1520757"/>
            <a:ext cx="6170256" cy="4491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711" name="Text Box 45"/>
          <p:cNvSpPr txBox="1">
            <a:spLocks noChangeArrowheads="1"/>
          </p:cNvSpPr>
          <p:nvPr/>
        </p:nvSpPr>
        <p:spPr bwMode="auto">
          <a:xfrm>
            <a:off x="4414669" y="4991660"/>
            <a:ext cx="1426404"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spcBef>
                <a:spcPct val="50000"/>
              </a:spcBef>
            </a:pPr>
            <a:r>
              <a:rPr lang="en-US" sz="1875" b="1" err="1">
                <a:solidFill>
                  <a:srgbClr val="C00000"/>
                </a:solidFill>
                <a:latin typeface="Arial Narrow" pitchFamily="34" charset="0"/>
              </a:rPr>
              <a:t>Incr</a:t>
            </a:r>
            <a:endParaRPr lang="en-US" sz="1875" b="1">
              <a:solidFill>
                <a:srgbClr val="C00000"/>
              </a:solidFill>
              <a:latin typeface="Arial Narrow" pitchFamily="34" charset="0"/>
            </a:endParaRPr>
          </a:p>
        </p:txBody>
      </p:sp>
      <p:sp>
        <p:nvSpPr>
          <p:cNvPr id="2" name="Right Arrow 1">
            <a:extLst>
              <a:ext uri="{C183D7F6-B498-43B3-948B-1728B52AA6E4}">
                <adec:decorative xmlns:adec="http://schemas.microsoft.com/office/drawing/2017/decorative" val="1"/>
              </a:ext>
            </a:extLst>
          </p:cNvPr>
          <p:cNvSpPr/>
          <p:nvPr/>
        </p:nvSpPr>
        <p:spPr>
          <a:xfrm>
            <a:off x="3792113" y="3795073"/>
            <a:ext cx="941771" cy="1981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5" name="Down Arrow 4">
            <a:extLst>
              <a:ext uri="{C183D7F6-B498-43B3-948B-1728B52AA6E4}">
                <adec:decorative xmlns:adec="http://schemas.microsoft.com/office/drawing/2017/decorative" val="1"/>
              </a:ext>
            </a:extLst>
          </p:cNvPr>
          <p:cNvSpPr/>
          <p:nvPr/>
        </p:nvSpPr>
        <p:spPr>
          <a:xfrm>
            <a:off x="4661306" y="3865765"/>
            <a:ext cx="214336" cy="99214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6" name="Right Arrow 5">
            <a:extLst>
              <a:ext uri="{C183D7F6-B498-43B3-948B-1728B52AA6E4}">
                <adec:decorative xmlns:adec="http://schemas.microsoft.com/office/drawing/2017/decorative" val="1"/>
              </a:ext>
            </a:extLst>
          </p:cNvPr>
          <p:cNvSpPr/>
          <p:nvPr/>
        </p:nvSpPr>
        <p:spPr>
          <a:xfrm>
            <a:off x="2517949" y="3786226"/>
            <a:ext cx="535839" cy="18838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7" name="Rectangle 6">
            <a:extLst>
              <a:ext uri="{C183D7F6-B498-43B3-948B-1728B52AA6E4}">
                <adec:decorative xmlns:adec="http://schemas.microsoft.com/office/drawing/2017/decorative" val="1"/>
              </a:ext>
            </a:extLst>
          </p:cNvPr>
          <p:cNvSpPr/>
          <p:nvPr/>
        </p:nvSpPr>
        <p:spPr>
          <a:xfrm>
            <a:off x="2517949" y="3816274"/>
            <a:ext cx="110654" cy="197451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8" name="Rectangle 7">
            <a:extLst>
              <a:ext uri="{C183D7F6-B498-43B3-948B-1728B52AA6E4}">
                <adec:decorative xmlns:adec="http://schemas.microsoft.com/office/drawing/2017/decorative" val="1"/>
              </a:ext>
            </a:extLst>
          </p:cNvPr>
          <p:cNvSpPr/>
          <p:nvPr/>
        </p:nvSpPr>
        <p:spPr>
          <a:xfrm>
            <a:off x="2566175" y="5661664"/>
            <a:ext cx="2630971" cy="12912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9" name="Rectangle 8">
            <a:extLst>
              <a:ext uri="{C183D7F6-B498-43B3-948B-1728B52AA6E4}">
                <adec:decorative xmlns:adec="http://schemas.microsoft.com/office/drawing/2017/decorative" val="1"/>
              </a:ext>
            </a:extLst>
          </p:cNvPr>
          <p:cNvSpPr/>
          <p:nvPr/>
        </p:nvSpPr>
        <p:spPr>
          <a:xfrm>
            <a:off x="5107839" y="5483051"/>
            <a:ext cx="96451" cy="30773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68" name="Text Box 45" descr="A diagram showing an accumulator connected to &quot;A&quot; and &quot;B&quot; buses which feed an ALU with output connecting via &quot;C&quot; bus back to the accumulator register, program counter register, instruction register, memory address register, and memory data register.  A control unit is shown connecting the right side of the ALU into the registers.  A PZ latch is shown connecting into the control unit.  The ALU is shown with &quot;Incr&quot; in it and the PC and C busses are highlighted.  Write is shown next to PC.  &quot;Enable A&quot; is shown next to the PC connecting to the ALU through the &quot;A&quot; bus.  The MAR and MDR are shown connecting to main memory."/>
          <p:cNvSpPr txBox="1">
            <a:spLocks noChangeArrowheads="1"/>
          </p:cNvSpPr>
          <p:nvPr/>
        </p:nvSpPr>
        <p:spPr bwMode="auto">
          <a:xfrm>
            <a:off x="3678934" y="4060098"/>
            <a:ext cx="1071679"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ct val="50000"/>
              </a:spcBef>
            </a:pPr>
            <a:r>
              <a:rPr lang="en-US" sz="1875" b="1" err="1">
                <a:solidFill>
                  <a:srgbClr val="C00000"/>
                </a:solidFill>
                <a:latin typeface="Arial Narrow" pitchFamily="34" charset="0"/>
              </a:rPr>
              <a:t>Ena</a:t>
            </a:r>
            <a:r>
              <a:rPr lang="en-US" sz="1875" b="1">
                <a:solidFill>
                  <a:srgbClr val="C00000"/>
                </a:solidFill>
                <a:latin typeface="Arial Narrow" pitchFamily="34" charset="0"/>
              </a:rPr>
              <a:t> A</a:t>
            </a:r>
          </a:p>
        </p:txBody>
      </p:sp>
      <p:sp>
        <p:nvSpPr>
          <p:cNvPr id="69" name="Text Box 45"/>
          <p:cNvSpPr txBox="1">
            <a:spLocks noChangeArrowheads="1"/>
          </p:cNvSpPr>
          <p:nvPr/>
        </p:nvSpPr>
        <p:spPr bwMode="auto">
          <a:xfrm>
            <a:off x="2185871" y="4038600"/>
            <a:ext cx="1071679" cy="380873"/>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r">
              <a:spcBef>
                <a:spcPct val="50000"/>
              </a:spcBef>
            </a:pPr>
            <a:r>
              <a:rPr lang="en-US" sz="1875" b="1">
                <a:solidFill>
                  <a:srgbClr val="C00000"/>
                </a:solidFill>
                <a:latin typeface="Arial Narrow" pitchFamily="34" charset="0"/>
              </a:rPr>
              <a:t>Write</a:t>
            </a:r>
          </a:p>
        </p:txBody>
      </p:sp>
      <p:sp>
        <p:nvSpPr>
          <p:cNvPr id="4" name="Rectangle 3">
            <a:extLst>
              <a:ext uri="{FF2B5EF4-FFF2-40B4-BE49-F238E27FC236}">
                <a16:creationId xmlns:a16="http://schemas.microsoft.com/office/drawing/2014/main" id="{4185C92E-FE27-2889-90C9-E4DCC7CEFC13}"/>
              </a:ext>
              <a:ext uri="{C183D7F6-B498-43B3-948B-1728B52AA6E4}">
                <adec:decorative xmlns:adec="http://schemas.microsoft.com/office/drawing/2017/decorative" val="1"/>
              </a:ext>
            </a:extLst>
          </p:cNvPr>
          <p:cNvSpPr/>
          <p:nvPr/>
        </p:nvSpPr>
        <p:spPr>
          <a:xfrm>
            <a:off x="3653074" y="5272135"/>
            <a:ext cx="982731" cy="35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cxnSp>
        <p:nvCxnSpPr>
          <p:cNvPr id="10" name="Straight Arrow Connector 9">
            <a:extLst>
              <a:ext uri="{FF2B5EF4-FFF2-40B4-BE49-F238E27FC236}">
                <a16:creationId xmlns:a16="http://schemas.microsoft.com/office/drawing/2014/main" id="{7CE71166-A059-F85F-315C-AF9E111DBA15}"/>
              </a:ext>
              <a:ext uri="{C183D7F6-B498-43B3-948B-1728B52AA6E4}">
                <adec:decorative xmlns:adec="http://schemas.microsoft.com/office/drawing/2017/decorative" val="1"/>
              </a:ext>
            </a:extLst>
          </p:cNvPr>
          <p:cNvCxnSpPr>
            <a:cxnSpLocks/>
          </p:cNvCxnSpPr>
          <p:nvPr/>
        </p:nvCxnSpPr>
        <p:spPr>
          <a:xfrm>
            <a:off x="4081970" y="5209881"/>
            <a:ext cx="7346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2C2F9E4-9394-5B50-5F1B-3CE3EE9856D3}"/>
              </a:ext>
              <a:ext uri="{C183D7F6-B498-43B3-948B-1728B52AA6E4}">
                <adec:decorative xmlns:adec="http://schemas.microsoft.com/office/drawing/2017/decorative" val="1"/>
              </a:ext>
            </a:extLst>
          </p:cNvPr>
          <p:cNvGrpSpPr/>
          <p:nvPr/>
        </p:nvGrpSpPr>
        <p:grpSpPr>
          <a:xfrm>
            <a:off x="2709621" y="5070519"/>
            <a:ext cx="1339598" cy="535839"/>
            <a:chOff x="2239962" y="4640262"/>
            <a:chExt cx="1143000" cy="457200"/>
          </a:xfrm>
        </p:grpSpPr>
        <p:sp>
          <p:nvSpPr>
            <p:cNvPr id="12" name="Rectangle 11">
              <a:extLst>
                <a:ext uri="{FF2B5EF4-FFF2-40B4-BE49-F238E27FC236}">
                  <a16:creationId xmlns:a16="http://schemas.microsoft.com/office/drawing/2014/main" id="{04DD58CD-D21A-489A-C226-71B72CB65D00}"/>
                </a:ext>
              </a:extLst>
            </p:cNvPr>
            <p:cNvSpPr/>
            <p:nvPr/>
          </p:nvSpPr>
          <p:spPr>
            <a:xfrm>
              <a:off x="2239962" y="4640262"/>
              <a:ext cx="1143000" cy="457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endParaRPr lang="en-US" sz="3442">
                <a:latin typeface="Source Serif Pro" panose="02040603050405020204" pitchFamily="18" charset="0"/>
              </a:endParaRPr>
            </a:p>
          </p:txBody>
        </p:sp>
        <p:sp>
          <p:nvSpPr>
            <p:cNvPr id="13" name="TextBox 12">
              <a:extLst>
                <a:ext uri="{FF2B5EF4-FFF2-40B4-BE49-F238E27FC236}">
                  <a16:creationId xmlns:a16="http://schemas.microsoft.com/office/drawing/2014/main" id="{37A37F06-59E3-F248-4348-0DC599553150}"/>
                </a:ext>
              </a:extLst>
            </p:cNvPr>
            <p:cNvSpPr txBox="1"/>
            <p:nvPr/>
          </p:nvSpPr>
          <p:spPr>
            <a:xfrm>
              <a:off x="2239962" y="4691580"/>
              <a:ext cx="1143000"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1875" b="1">
                  <a:latin typeface="Arial" pitchFamily="34" charset="0"/>
                  <a:cs typeface="Arial" pitchFamily="34" charset="0"/>
                </a:rPr>
                <a:t>Control</a:t>
              </a:r>
            </a:p>
          </p:txBody>
        </p:sp>
      </p:grpSp>
    </p:spTree>
    <p:extLst>
      <p:ext uri="{BB962C8B-B14F-4D97-AF65-F5344CB8AC3E}">
        <p14:creationId xmlns:p14="http://schemas.microsoft.com/office/powerpoint/2010/main" val="3433445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D5A1A-1472-21DE-9F21-078F7667BF34}"/>
              </a:ext>
            </a:extLst>
          </p:cNvPr>
          <p:cNvSpPr>
            <a:spLocks noGrp="1"/>
          </p:cNvSpPr>
          <p:nvPr>
            <p:ph type="title"/>
          </p:nvPr>
        </p:nvSpPr>
        <p:spPr/>
        <p:txBody>
          <a:bodyPr/>
          <a:lstStyle/>
          <a:p>
            <a:r>
              <a:rPr lang="en-US"/>
              <a:t>Introducing TBC!</a:t>
            </a:r>
          </a:p>
        </p:txBody>
      </p:sp>
      <p:sp>
        <p:nvSpPr>
          <p:cNvPr id="3" name="Content Placeholder 2"/>
          <p:cNvSpPr>
            <a:spLocks noGrp="1"/>
          </p:cNvSpPr>
          <p:nvPr>
            <p:ph idx="1"/>
          </p:nvPr>
        </p:nvSpPr>
        <p:spPr>
          <a:xfrm>
            <a:off x="457200" y="1752601"/>
            <a:ext cx="8229600" cy="3962400"/>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600"/>
              </a:spcBef>
            </a:pPr>
            <a:r>
              <a:rPr lang="en-US" sz="3000">
                <a:latin typeface="Source Serif Pro" panose="02040603050405020204" pitchFamily="18" charset="0"/>
              </a:rPr>
              <a:t>It’s a “Tiny Binary Computer.”</a:t>
            </a:r>
          </a:p>
          <a:p>
            <a:pPr>
              <a:spcBef>
                <a:spcPts val="600"/>
              </a:spcBef>
            </a:pPr>
            <a:r>
              <a:rPr lang="en-US" sz="3000">
                <a:latin typeface="Source Serif Pro" panose="02040603050405020204" pitchFamily="18" charset="0"/>
              </a:rPr>
              <a:t>Starting with a full adder, we built a CPU…</a:t>
            </a:r>
          </a:p>
          <a:p>
            <a:pPr>
              <a:spcBef>
                <a:spcPts val="600"/>
              </a:spcBef>
            </a:pPr>
            <a:r>
              <a:rPr lang="en-US" sz="3000">
                <a:latin typeface="Source Serif Pro" panose="02040603050405020204" pitchFamily="18" charset="0"/>
              </a:rPr>
              <a:t>That will execute the LMC instruction set.</a:t>
            </a:r>
          </a:p>
          <a:p>
            <a:pPr>
              <a:spcBef>
                <a:spcPts val="600"/>
              </a:spcBef>
            </a:pPr>
            <a:r>
              <a:rPr lang="en-US" sz="3000">
                <a:latin typeface="Source Serif Pro" panose="02040603050405020204" pitchFamily="18" charset="0"/>
              </a:rPr>
              <a:t>It’s a binary computer, like real ones.</a:t>
            </a:r>
          </a:p>
          <a:p>
            <a:pPr>
              <a:spcBef>
                <a:spcPts val="600"/>
              </a:spcBef>
            </a:pPr>
            <a:r>
              <a:rPr lang="en-US" sz="3000">
                <a:latin typeface="Source Serif Pro" panose="02040603050405020204" pitchFamily="18" charset="0"/>
              </a:rPr>
              <a:t>There is no “little man” and no magic; it’s all digital logic, with a bit of ROM.</a:t>
            </a:r>
          </a:p>
          <a:p>
            <a:pPr>
              <a:spcBef>
                <a:spcPts val="600"/>
              </a:spcBef>
            </a:pPr>
            <a:r>
              <a:rPr lang="en-US" sz="3000">
                <a:latin typeface="Source Serif Pro" panose="02040603050405020204" pitchFamily="18" charset="0"/>
              </a:rPr>
              <a:t>(I-O remains a bit mysterious for the moment.)</a:t>
            </a:r>
          </a:p>
        </p:txBody>
      </p:sp>
    </p:spTree>
    <p:extLst>
      <p:ext uri="{BB962C8B-B14F-4D97-AF65-F5344CB8AC3E}">
        <p14:creationId xmlns:p14="http://schemas.microsoft.com/office/powerpoint/2010/main" val="40281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818" y="1663282"/>
            <a:ext cx="7620827" cy="2321971"/>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400"/>
              </a:spcBef>
            </a:pPr>
            <a:r>
              <a:rPr lang="en-US" sz="2800">
                <a:latin typeface="+mn-lt"/>
              </a:rPr>
              <a:t>Small, fast storage within the CPU.</a:t>
            </a:r>
          </a:p>
          <a:p>
            <a:pPr>
              <a:spcBef>
                <a:spcPts val="400"/>
              </a:spcBef>
            </a:pPr>
            <a:r>
              <a:rPr lang="en-US" sz="2800">
                <a:latin typeface="+mn-lt"/>
              </a:rPr>
              <a:t>From “a few” to a few hundred.</a:t>
            </a:r>
          </a:p>
          <a:p>
            <a:pPr>
              <a:spcBef>
                <a:spcPts val="400"/>
              </a:spcBef>
            </a:pPr>
            <a:r>
              <a:rPr lang="en-US" sz="2800">
                <a:latin typeface="+mn-lt"/>
              </a:rPr>
              <a:t>One input, one or two outputs.</a:t>
            </a:r>
          </a:p>
          <a:p>
            <a:pPr>
              <a:spcBef>
                <a:spcPts val="400"/>
              </a:spcBef>
            </a:pPr>
            <a:r>
              <a:rPr lang="en-US" sz="2800">
                <a:latin typeface="+mn-lt"/>
              </a:rPr>
              <a:t>Conceptually, the right number of latches.</a:t>
            </a:r>
          </a:p>
          <a:p>
            <a:pPr>
              <a:spcBef>
                <a:spcPts val="400"/>
              </a:spcBef>
            </a:pPr>
            <a:r>
              <a:rPr lang="en-US" sz="2800">
                <a:latin typeface="+mn-lt"/>
              </a:rPr>
              <a:t>From “a few” to 64 or more bits wide.</a:t>
            </a:r>
          </a:p>
          <a:p>
            <a:pPr>
              <a:spcBef>
                <a:spcPts val="400"/>
              </a:spcBef>
            </a:pPr>
            <a:r>
              <a:rPr lang="en-US" sz="2800">
                <a:latin typeface="+mn-lt"/>
              </a:rPr>
              <a:t>“Fat arrows” indicate multi-bit paths.</a:t>
            </a:r>
          </a:p>
        </p:txBody>
      </p:sp>
      <p:sp>
        <p:nvSpPr>
          <p:cNvPr id="11" name="Title 10">
            <a:extLst>
              <a:ext uri="{FF2B5EF4-FFF2-40B4-BE49-F238E27FC236}">
                <a16:creationId xmlns:a16="http://schemas.microsoft.com/office/drawing/2014/main" id="{5503F60B-C3A0-D09A-B1B0-853D9C9889DD}"/>
              </a:ext>
            </a:extLst>
          </p:cNvPr>
          <p:cNvSpPr>
            <a:spLocks noGrp="1"/>
          </p:cNvSpPr>
          <p:nvPr>
            <p:ph type="title"/>
          </p:nvPr>
        </p:nvSpPr>
        <p:spPr/>
        <p:txBody>
          <a:bodyPr>
            <a:normAutofit/>
          </a:bodyPr>
          <a:lstStyle/>
          <a:p>
            <a:r>
              <a:rPr lang="en-US"/>
              <a:t>Reminder: Registers</a:t>
            </a:r>
          </a:p>
        </p:txBody>
      </p:sp>
      <p:pic>
        <p:nvPicPr>
          <p:cNvPr id="2" name="Picture 1" descr="A rectangle labeled &quot;register&quot; with a fat arrow pointing in from the left and labeled &quot;input.&quot; There are two fat arrows pointing out on the right, labeled output A and output B. Below are three arrows pointing upward and labeled write, enable A, and enable B.">
            <a:extLst>
              <a:ext uri="{FF2B5EF4-FFF2-40B4-BE49-F238E27FC236}">
                <a16:creationId xmlns:a16="http://schemas.microsoft.com/office/drawing/2014/main" id="{B3B5DBBF-4C73-F2BE-EC04-6B5E4FAF0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674" y="4280795"/>
            <a:ext cx="4326652" cy="2321970"/>
          </a:xfrm>
          <a:prstGeom prst="rect">
            <a:avLst/>
          </a:prstGeom>
        </p:spPr>
      </p:pic>
    </p:spTree>
    <p:extLst>
      <p:ext uri="{BB962C8B-B14F-4D97-AF65-F5344CB8AC3E}">
        <p14:creationId xmlns:p14="http://schemas.microsoft.com/office/powerpoint/2010/main" val="188208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E73718-525E-6C74-B022-1B241784E3A9}"/>
              </a:ext>
            </a:extLst>
          </p:cNvPr>
          <p:cNvSpPr>
            <a:spLocks noGrp="1"/>
          </p:cNvSpPr>
          <p:nvPr>
            <p:ph type="title"/>
          </p:nvPr>
        </p:nvSpPr>
        <p:spPr/>
        <p:txBody>
          <a:bodyPr/>
          <a:lstStyle/>
          <a:p>
            <a:r>
              <a:rPr lang="en-US"/>
              <a:t>It’s a Twelve-Bit Computer</a:t>
            </a:r>
          </a:p>
        </p:txBody>
      </p:sp>
      <p:sp>
        <p:nvSpPr>
          <p:cNvPr id="3" name="Content Placeholder 2"/>
          <p:cNvSpPr>
            <a:spLocks noGrp="1"/>
          </p:cNvSpPr>
          <p:nvPr>
            <p:ph idx="1"/>
          </p:nvPr>
        </p:nvSpPr>
        <p:spPr>
          <a:xfrm>
            <a:off x="450502" y="3607613"/>
            <a:ext cx="8229600" cy="2383115"/>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600"/>
              </a:spcBef>
            </a:pPr>
            <a:r>
              <a:rPr lang="en-US" sz="2800">
                <a:latin typeface="Source Serif Pro" panose="02040603050405020204" pitchFamily="18" charset="0"/>
              </a:rPr>
              <a:t>Four bits of op code (So, 16 combinations.)</a:t>
            </a:r>
          </a:p>
          <a:p>
            <a:pPr>
              <a:spcBef>
                <a:spcPts val="600"/>
              </a:spcBef>
            </a:pPr>
            <a:r>
              <a:rPr lang="en-US" sz="2800">
                <a:latin typeface="Source Serif Pro" panose="02040603050405020204" pitchFamily="18" charset="0"/>
              </a:rPr>
              <a:t>Eight bits of address (256 words of memory, but only 128 installed.)</a:t>
            </a:r>
          </a:p>
          <a:p>
            <a:pPr>
              <a:spcBef>
                <a:spcPts val="600"/>
              </a:spcBef>
            </a:pPr>
            <a:r>
              <a:rPr lang="en-US" sz="2800">
                <a:latin typeface="Source Serif Pro" panose="02040603050405020204" pitchFamily="18" charset="0"/>
              </a:rPr>
              <a:t>Integer range from </a:t>
            </a:r>
            <a:r>
              <a:rPr lang="en-US" sz="2800" b="1">
                <a:latin typeface="Source Serif Pro" panose="02040603050405020204" pitchFamily="18" charset="0"/>
              </a:rPr>
              <a:t>–</a:t>
            </a:r>
            <a:r>
              <a:rPr lang="en-US" sz="2800">
                <a:latin typeface="Source Serif Pro" panose="02040603050405020204" pitchFamily="18" charset="0"/>
              </a:rPr>
              <a:t>2,048 to </a:t>
            </a:r>
            <a:r>
              <a:rPr lang="en-US" sz="2800" b="1">
                <a:latin typeface="Source Serif Pro" panose="02040603050405020204" pitchFamily="18" charset="0"/>
              </a:rPr>
              <a:t>+</a:t>
            </a:r>
            <a:r>
              <a:rPr lang="en-US" sz="2800">
                <a:latin typeface="Source Serif Pro" panose="02040603050405020204" pitchFamily="18" charset="0"/>
              </a:rPr>
              <a:t>2,047</a:t>
            </a:r>
          </a:p>
          <a:p>
            <a:pPr>
              <a:spcBef>
                <a:spcPts val="600"/>
              </a:spcBef>
            </a:pPr>
            <a:r>
              <a:rPr lang="en-US" sz="2800">
                <a:latin typeface="Source Serif Pro" panose="02040603050405020204" pitchFamily="18" charset="0"/>
              </a:rPr>
              <a:t>It will run </a:t>
            </a:r>
            <a:r>
              <a:rPr lang="en-US" sz="2800" err="1">
                <a:latin typeface="Source Serif Pro" panose="02040603050405020204" pitchFamily="18" charset="0"/>
              </a:rPr>
              <a:t>LMC</a:t>
            </a:r>
            <a:r>
              <a:rPr lang="en-US" sz="2800">
                <a:latin typeface="Source Serif Pro" panose="02040603050405020204" pitchFamily="18" charset="0"/>
              </a:rPr>
              <a:t> programs (if reassembled)</a:t>
            </a:r>
          </a:p>
        </p:txBody>
      </p:sp>
      <p:grpSp>
        <p:nvGrpSpPr>
          <p:cNvPr id="12" name="Group 11">
            <a:extLst>
              <a:ext uri="{C183D7F6-B498-43B3-948B-1728B52AA6E4}">
                <adec:decorative xmlns:adec="http://schemas.microsoft.com/office/drawing/2017/decorative" val="1"/>
              </a:ext>
            </a:extLst>
          </p:cNvPr>
          <p:cNvGrpSpPr/>
          <p:nvPr/>
        </p:nvGrpSpPr>
        <p:grpSpPr>
          <a:xfrm>
            <a:off x="1446270" y="1732175"/>
            <a:ext cx="4286715" cy="535839"/>
            <a:chOff x="944562" y="1325562"/>
            <a:chExt cx="3657600" cy="457200"/>
          </a:xfrm>
        </p:grpSpPr>
        <p:cxnSp>
          <p:nvCxnSpPr>
            <p:cNvPr id="6" name="Straight Connector 5"/>
            <p:cNvCxnSpPr/>
            <p:nvPr/>
          </p:nvCxnSpPr>
          <p:spPr bwMode="auto">
            <a:xfrm>
              <a:off x="944562" y="1325562"/>
              <a:ext cx="0" cy="4572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944562" y="1782762"/>
              <a:ext cx="36576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4602162" y="1325562"/>
              <a:ext cx="0" cy="4572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11" name="Straight Connector 10">
            <a:extLst>
              <a:ext uri="{C183D7F6-B498-43B3-948B-1728B52AA6E4}">
                <adec:decorative xmlns:adec="http://schemas.microsoft.com/office/drawing/2017/decorative" val="1"/>
              </a:ext>
            </a:extLst>
          </p:cNvPr>
          <p:cNvCxnSpPr/>
          <p:nvPr/>
        </p:nvCxnSpPr>
        <p:spPr bwMode="auto">
          <a:xfrm>
            <a:off x="2785870" y="2549610"/>
            <a:ext cx="0" cy="535839"/>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nvGrpSpPr>
          <p:cNvPr id="13" name="Group 12">
            <a:extLst>
              <a:ext uri="{C183D7F6-B498-43B3-948B-1728B52AA6E4}">
                <adec:decorative xmlns:adec="http://schemas.microsoft.com/office/drawing/2017/decorative" val="1"/>
              </a:ext>
            </a:extLst>
          </p:cNvPr>
          <p:cNvGrpSpPr/>
          <p:nvPr/>
        </p:nvGrpSpPr>
        <p:grpSpPr>
          <a:xfrm>
            <a:off x="1446270" y="2535935"/>
            <a:ext cx="4286715" cy="535839"/>
            <a:chOff x="944562" y="1325562"/>
            <a:chExt cx="3657600" cy="457200"/>
          </a:xfrm>
        </p:grpSpPr>
        <p:cxnSp>
          <p:nvCxnSpPr>
            <p:cNvPr id="14" name="Straight Connector 13"/>
            <p:cNvCxnSpPr/>
            <p:nvPr/>
          </p:nvCxnSpPr>
          <p:spPr bwMode="auto">
            <a:xfrm>
              <a:off x="944562" y="1325562"/>
              <a:ext cx="0" cy="4572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944562" y="1782762"/>
              <a:ext cx="3657600" cy="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602162" y="1325562"/>
              <a:ext cx="0" cy="45720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sp>
        <p:nvSpPr>
          <p:cNvPr id="17" name="TextBox 16"/>
          <p:cNvSpPr txBox="1"/>
          <p:nvPr/>
        </p:nvSpPr>
        <p:spPr>
          <a:xfrm>
            <a:off x="5822292" y="1732175"/>
            <a:ext cx="2411277" cy="46166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2400" b="1">
                <a:latin typeface="Source Serif Pro" panose="02040603050405020204" pitchFamily="18" charset="0"/>
              </a:rPr>
              <a:t>Data word</a:t>
            </a:r>
          </a:p>
        </p:txBody>
      </p:sp>
      <p:sp>
        <p:nvSpPr>
          <p:cNvPr id="18" name="TextBox 17"/>
          <p:cNvSpPr txBox="1"/>
          <p:nvPr/>
        </p:nvSpPr>
        <p:spPr>
          <a:xfrm>
            <a:off x="5822292" y="2535935"/>
            <a:ext cx="2857810" cy="46166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2400" b="1">
                <a:latin typeface="Source Serif Pro" panose="02040603050405020204" pitchFamily="18" charset="0"/>
              </a:rPr>
              <a:t>Instruction word</a:t>
            </a:r>
          </a:p>
        </p:txBody>
      </p:sp>
      <p:sp>
        <p:nvSpPr>
          <p:cNvPr id="19" name="TextBox 18"/>
          <p:cNvSpPr txBox="1"/>
          <p:nvPr/>
        </p:nvSpPr>
        <p:spPr>
          <a:xfrm>
            <a:off x="1651489" y="2376649"/>
            <a:ext cx="956731" cy="741742"/>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2110" b="1">
                <a:latin typeface="+mj-lt"/>
              </a:rPr>
              <a:t>Op Code</a:t>
            </a:r>
          </a:p>
        </p:txBody>
      </p:sp>
      <p:sp>
        <p:nvSpPr>
          <p:cNvPr id="20" name="TextBox 19"/>
          <p:cNvSpPr txBox="1"/>
          <p:nvPr/>
        </p:nvSpPr>
        <p:spPr>
          <a:xfrm>
            <a:off x="3259974" y="2587426"/>
            <a:ext cx="1730986" cy="43285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2110" b="1">
                <a:latin typeface="+mj-lt"/>
              </a:rPr>
              <a:t>Address</a:t>
            </a:r>
          </a:p>
        </p:txBody>
      </p:sp>
      <p:sp>
        <p:nvSpPr>
          <p:cNvPr id="21" name="TextBox 20"/>
          <p:cNvSpPr txBox="1"/>
          <p:nvPr/>
        </p:nvSpPr>
        <p:spPr>
          <a:xfrm>
            <a:off x="1477270" y="1799147"/>
            <a:ext cx="4108102" cy="43285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2110" b="1">
                <a:latin typeface="+mj-lt"/>
              </a:rPr>
              <a:t>Two’s Complement Integer</a:t>
            </a:r>
          </a:p>
        </p:txBody>
      </p:sp>
      <p:sp>
        <p:nvSpPr>
          <p:cNvPr id="22" name="TextBox 21"/>
          <p:cNvSpPr txBox="1"/>
          <p:nvPr/>
        </p:nvSpPr>
        <p:spPr>
          <a:xfrm>
            <a:off x="5585372" y="3085449"/>
            <a:ext cx="295229" cy="380873"/>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875" b="1">
                <a:latin typeface="+mj-lt"/>
              </a:rPr>
              <a:t>0</a:t>
            </a:r>
          </a:p>
        </p:txBody>
      </p:sp>
      <p:sp>
        <p:nvSpPr>
          <p:cNvPr id="23" name="TextBox 22"/>
          <p:cNvSpPr txBox="1"/>
          <p:nvPr/>
        </p:nvSpPr>
        <p:spPr>
          <a:xfrm>
            <a:off x="1356964" y="3089810"/>
            <a:ext cx="535839" cy="380873"/>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875" b="1">
                <a:latin typeface="+mj-lt"/>
              </a:rPr>
              <a:t>11</a:t>
            </a:r>
          </a:p>
        </p:txBody>
      </p:sp>
      <p:sp>
        <p:nvSpPr>
          <p:cNvPr id="25" name="TextBox 24"/>
          <p:cNvSpPr txBox="1"/>
          <p:nvPr/>
        </p:nvSpPr>
        <p:spPr>
          <a:xfrm>
            <a:off x="2475846" y="3050297"/>
            <a:ext cx="842161" cy="380873"/>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875">
                <a:latin typeface="+mj-lt"/>
              </a:rPr>
              <a:t> </a:t>
            </a:r>
            <a:r>
              <a:rPr lang="en-US" sz="1875" b="1">
                <a:latin typeface="+mj-lt"/>
              </a:rPr>
              <a:t>8 7</a:t>
            </a:r>
          </a:p>
        </p:txBody>
      </p:sp>
    </p:spTree>
    <p:extLst>
      <p:ext uri="{BB962C8B-B14F-4D97-AF65-F5344CB8AC3E}">
        <p14:creationId xmlns:p14="http://schemas.microsoft.com/office/powerpoint/2010/main" val="37081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18D0-EA6C-2BB9-1393-C5B437794FFB}"/>
              </a:ext>
            </a:extLst>
          </p:cNvPr>
          <p:cNvSpPr>
            <a:spLocks noGrp="1"/>
          </p:cNvSpPr>
          <p:nvPr>
            <p:ph type="title"/>
          </p:nvPr>
        </p:nvSpPr>
        <p:spPr/>
        <p:txBody>
          <a:bodyPr/>
          <a:lstStyle/>
          <a:p>
            <a:r>
              <a:rPr lang="en-US"/>
              <a:t>The TBC Simulator</a:t>
            </a:r>
          </a:p>
        </p:txBody>
      </p:sp>
      <p:pic>
        <p:nvPicPr>
          <p:cNvPr id="31747" name="Picture 3" descr="Screen shot of the TCB simulator.  On the left is the cons0ole, a green screen with controls below. In the center is the data path as developed in this course. On the right is the memory, in 16 rows of eight bytes each,"/>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62000" y="1691469"/>
            <a:ext cx="7779707" cy="437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37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9F6D-72FB-5273-E6B7-47AC387333F4}"/>
              </a:ext>
            </a:extLst>
          </p:cNvPr>
          <p:cNvSpPr>
            <a:spLocks noGrp="1"/>
          </p:cNvSpPr>
          <p:nvPr>
            <p:ph type="title"/>
          </p:nvPr>
        </p:nvSpPr>
        <p:spPr/>
        <p:txBody>
          <a:bodyPr/>
          <a:lstStyle/>
          <a:p>
            <a:r>
              <a:rPr lang="en-US"/>
              <a:t>Using the TBC Simulator</a:t>
            </a:r>
          </a:p>
        </p:txBody>
      </p:sp>
      <p:sp>
        <p:nvSpPr>
          <p:cNvPr id="5" name="Content Placeholder 4"/>
          <p:cNvSpPr>
            <a:spLocks noGrp="1"/>
          </p:cNvSpPr>
          <p:nvPr>
            <p:ph idx="1"/>
          </p:nvPr>
        </p:nvSpPr>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900"/>
              </a:spcBef>
            </a:pPr>
            <a:r>
              <a:rPr lang="en-US" sz="2900">
                <a:latin typeface="Source Serif Pro" panose="02040603050405020204" pitchFamily="18" charset="0"/>
              </a:rPr>
              <a:t>It’s on the Web:</a:t>
            </a:r>
            <a:br>
              <a:rPr lang="en-US" sz="2900">
                <a:latin typeface="Source Serif Pro" panose="02040603050405020204" pitchFamily="18" charset="0"/>
              </a:rPr>
            </a:br>
            <a:r>
              <a:rPr lang="en-US" sz="2900">
                <a:latin typeface="Source Serif Pro" panose="02040603050405020204" pitchFamily="18" charset="0"/>
                <a:hlinkClick r:id="rId2"/>
              </a:rPr>
              <a:t>https://www.professorbrown.net/tbc/tbc.html</a:t>
            </a:r>
            <a:endParaRPr lang="en-US" sz="2900">
              <a:latin typeface="Source Serif Pro" panose="02040603050405020204" pitchFamily="18" charset="0"/>
            </a:endParaRPr>
          </a:p>
          <a:p>
            <a:pPr>
              <a:spcBef>
                <a:spcPts val="900"/>
              </a:spcBef>
            </a:pPr>
            <a:r>
              <a:rPr lang="en-US" sz="2900">
                <a:latin typeface="Source Serif Pro" panose="02040603050405020204" pitchFamily="18" charset="0"/>
              </a:rPr>
              <a:t>Your programs are stored in the browser’s memory.</a:t>
            </a:r>
          </a:p>
          <a:p>
            <a:pPr>
              <a:spcBef>
                <a:spcPts val="900"/>
              </a:spcBef>
            </a:pPr>
            <a:r>
              <a:rPr lang="en-US" sz="2900">
                <a:latin typeface="Source Serif Pro" panose="02040603050405020204" pitchFamily="18" charset="0"/>
              </a:rPr>
              <a:t>That means you can’t easily switch computers or even switch browsers.</a:t>
            </a:r>
          </a:p>
          <a:p>
            <a:pPr>
              <a:spcBef>
                <a:spcPts val="900"/>
              </a:spcBef>
            </a:pPr>
            <a:r>
              <a:rPr lang="en-US" sz="2900">
                <a:latin typeface="Source Serif Pro" panose="02040603050405020204" pitchFamily="18" charset="0"/>
              </a:rPr>
              <a:t>You </a:t>
            </a:r>
            <a:r>
              <a:rPr lang="en-US" sz="2900" b="1" i="1">
                <a:latin typeface="Source Serif Pro" panose="02040603050405020204" pitchFamily="18" charset="0"/>
              </a:rPr>
              <a:t>can</a:t>
            </a:r>
            <a:r>
              <a:rPr lang="en-US" sz="2900">
                <a:latin typeface="Source Serif Pro" panose="02040603050405020204" pitchFamily="18" charset="0"/>
              </a:rPr>
              <a:t> copy information out of </a:t>
            </a:r>
            <a:r>
              <a:rPr lang="en-US" sz="2900" err="1">
                <a:latin typeface="Source Serif Pro" panose="02040603050405020204" pitchFamily="18" charset="0"/>
              </a:rPr>
              <a:t>TBC’s</a:t>
            </a:r>
            <a:r>
              <a:rPr lang="en-US" sz="2900">
                <a:latin typeface="Source Serif Pro" panose="02040603050405020204" pitchFamily="18" charset="0"/>
              </a:rPr>
              <a:t> source code pane and save it with Notepad or another editor.</a:t>
            </a:r>
          </a:p>
        </p:txBody>
      </p:sp>
    </p:spTree>
    <p:extLst>
      <p:ext uri="{BB962C8B-B14F-4D97-AF65-F5344CB8AC3E}">
        <p14:creationId xmlns:p14="http://schemas.microsoft.com/office/powerpoint/2010/main" val="139413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6716FA-B282-559F-D103-3F9757D5DE7D}"/>
              </a:ext>
            </a:extLst>
          </p:cNvPr>
          <p:cNvSpPr>
            <a:spLocks noGrp="1"/>
          </p:cNvSpPr>
          <p:nvPr>
            <p:ph type="title"/>
          </p:nvPr>
        </p:nvSpPr>
        <p:spPr/>
        <p:txBody>
          <a:bodyPr/>
          <a:lstStyle/>
          <a:p>
            <a:r>
              <a:rPr lang="en-US"/>
              <a:t>Preparing Programs</a:t>
            </a:r>
          </a:p>
        </p:txBody>
      </p:sp>
      <p:pic>
        <p:nvPicPr>
          <p:cNvPr id="32770" name="Picture 2" descr="TBC's assembler tab, with an area for typing the source program on the right and the assembled program siaplsyed on the 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18" y="1579194"/>
            <a:ext cx="7618906" cy="435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Up Arrow 6">
            <a:extLst>
              <a:ext uri="{C183D7F6-B498-43B3-948B-1728B52AA6E4}">
                <adec:decorative xmlns:adec="http://schemas.microsoft.com/office/drawing/2017/decorative" val="1"/>
              </a:ext>
            </a:extLst>
          </p:cNvPr>
          <p:cNvSpPr/>
          <p:nvPr/>
        </p:nvSpPr>
        <p:spPr bwMode="auto">
          <a:xfrm>
            <a:off x="1752600" y="4231533"/>
            <a:ext cx="267920" cy="446533"/>
          </a:xfrm>
          <a:prstGeom prst="upArrow">
            <a:avLst/>
          </a:prstGeom>
          <a:gradFill>
            <a:gsLst>
              <a:gs pos="0">
                <a:srgbClr val="FFF200"/>
              </a:gs>
              <a:gs pos="45000">
                <a:srgbClr val="FF7A00"/>
              </a:gs>
              <a:gs pos="70000">
                <a:srgbClr val="FF0300"/>
              </a:gs>
              <a:gs pos="100000">
                <a:srgbClr val="4D0808"/>
              </a:gs>
            </a:gsLst>
            <a:lin ang="5400000" scaled="0"/>
          </a:gradFill>
          <a:ln w="9525" cap="flat" cmpd="sng" algn="ctr">
            <a:solidFill>
              <a:schemeClr val="tx1"/>
            </a:solid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sp>
        <p:nvSpPr>
          <p:cNvPr id="8" name="TextBox 7"/>
          <p:cNvSpPr txBox="1"/>
          <p:nvPr/>
        </p:nvSpPr>
        <p:spPr>
          <a:xfrm>
            <a:off x="999738" y="4678066"/>
            <a:ext cx="2411277" cy="119035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2400">
                <a:latin typeface="Arial Narrow" panose="020B0606020202030204" pitchFamily="34" charset="0"/>
              </a:rPr>
              <a:t>Type your source program here. Save it in the browser.</a:t>
            </a:r>
          </a:p>
        </p:txBody>
      </p:sp>
      <p:sp>
        <p:nvSpPr>
          <p:cNvPr id="10" name="Up Arrow 9">
            <a:extLst>
              <a:ext uri="{C183D7F6-B498-43B3-948B-1728B52AA6E4}">
                <adec:decorative xmlns:adec="http://schemas.microsoft.com/office/drawing/2017/decorative" val="1"/>
              </a:ext>
            </a:extLst>
          </p:cNvPr>
          <p:cNvSpPr/>
          <p:nvPr/>
        </p:nvSpPr>
        <p:spPr bwMode="auto">
          <a:xfrm>
            <a:off x="5465066" y="4297879"/>
            <a:ext cx="267920" cy="446533"/>
          </a:xfrm>
          <a:prstGeom prst="upArrow">
            <a:avLst/>
          </a:prstGeom>
          <a:gradFill>
            <a:gsLst>
              <a:gs pos="0">
                <a:srgbClr val="FFF200"/>
              </a:gs>
              <a:gs pos="45000">
                <a:srgbClr val="FF7A00"/>
              </a:gs>
              <a:gs pos="70000">
                <a:srgbClr val="FF0300"/>
              </a:gs>
              <a:gs pos="100000">
                <a:srgbClr val="4D0808"/>
              </a:gs>
            </a:gsLst>
            <a:lin ang="5400000" scaled="0"/>
          </a:gradFill>
          <a:ln w="9525" cap="flat" cmpd="sng" algn="ctr">
            <a:solidFill>
              <a:schemeClr val="tx1"/>
            </a:solid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sp>
        <p:nvSpPr>
          <p:cNvPr id="11" name="TextBox 10"/>
          <p:cNvSpPr txBox="1"/>
          <p:nvPr/>
        </p:nvSpPr>
        <p:spPr>
          <a:xfrm>
            <a:off x="3857547" y="4679293"/>
            <a:ext cx="4376022" cy="119035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2400">
                <a:latin typeface="Arial Narrow" panose="020B0606020202030204" pitchFamily="34" charset="0"/>
              </a:rPr>
              <a:t>The assembled (translated) program is displayed here when you click the “Assemble” button.</a:t>
            </a:r>
          </a:p>
        </p:txBody>
      </p:sp>
      <p:sp>
        <p:nvSpPr>
          <p:cNvPr id="2" name="Oval 1">
            <a:extLst>
              <a:ext uri="{C183D7F6-B498-43B3-948B-1728B52AA6E4}">
                <adec:decorative xmlns:adec="http://schemas.microsoft.com/office/drawing/2017/decorative" val="1"/>
              </a:ext>
            </a:extLst>
          </p:cNvPr>
          <p:cNvSpPr/>
          <p:nvPr/>
        </p:nvSpPr>
        <p:spPr bwMode="auto">
          <a:xfrm>
            <a:off x="3935691" y="1551703"/>
            <a:ext cx="625146" cy="307408"/>
          </a:xfrm>
          <a:prstGeom prst="ellipse">
            <a:avLst/>
          </a:prstGeom>
          <a:noFill/>
          <a:ln w="25400" cap="flat" cmpd="sng" algn="ctr">
            <a:solidFill>
              <a:srgbClr val="C00000"/>
            </a:solid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sp>
        <p:nvSpPr>
          <p:cNvPr id="12" name="Oval 11">
            <a:extLst>
              <a:ext uri="{C183D7F6-B498-43B3-948B-1728B52AA6E4}">
                <adec:decorative xmlns:adec="http://schemas.microsoft.com/office/drawing/2017/decorative" val="1"/>
              </a:ext>
            </a:extLst>
          </p:cNvPr>
          <p:cNvSpPr/>
          <p:nvPr/>
        </p:nvSpPr>
        <p:spPr bwMode="auto">
          <a:xfrm>
            <a:off x="999738" y="1781994"/>
            <a:ext cx="1160985" cy="307408"/>
          </a:xfrm>
          <a:prstGeom prst="ellipse">
            <a:avLst/>
          </a:prstGeom>
          <a:noFill/>
          <a:ln w="25400" cap="flat" cmpd="sng" algn="ctr">
            <a:solidFill>
              <a:srgbClr val="C00000"/>
            </a:solidFill>
            <a:prstDash val="solid"/>
            <a:round/>
            <a:headEnd type="none" w="med" len="med"/>
            <a:tailEnd type="none" w="med" len="med"/>
          </a:ln>
          <a:effectLst/>
        </p:spPr>
        <p:txBody>
          <a:bodyPr vert="horz" wrap="square" lIns="107168" tIns="53584" rIns="107168" bIns="53584"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marR="0" indent="0" algn="l" defTabSz="1071677" rtl="0" eaLnBrk="0" fontAlgn="base" latinLnBrk="0" hangingPunct="0">
              <a:lnSpc>
                <a:spcPct val="100000"/>
              </a:lnSpc>
              <a:spcBef>
                <a:spcPct val="0"/>
              </a:spcBef>
              <a:spcAft>
                <a:spcPct val="0"/>
              </a:spcAft>
              <a:buClrTx/>
              <a:buSzTx/>
              <a:buFontTx/>
              <a:buNone/>
              <a:tabLst/>
            </a:pPr>
            <a:endParaRPr kumimoji="0" lang="en-US" sz="2813" b="0" i="0" u="none" strike="noStrike" cap="none" normalizeH="0" baseline="0">
              <a:ln>
                <a:noFill/>
              </a:ln>
              <a:solidFill>
                <a:schemeClr val="tx1"/>
              </a:solidFill>
              <a:effectLst/>
              <a:latin typeface="Source Serif Pro" panose="02040603050405020204" pitchFamily="18" charset="0"/>
            </a:endParaRPr>
          </a:p>
        </p:txBody>
      </p:sp>
    </p:spTree>
    <p:extLst>
      <p:ext uri="{BB962C8B-B14F-4D97-AF65-F5344CB8AC3E}">
        <p14:creationId xmlns:p14="http://schemas.microsoft.com/office/powerpoint/2010/main" val="4077060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BBF80A-BBD3-132E-79ED-324479E3CE78}"/>
              </a:ext>
            </a:extLst>
          </p:cNvPr>
          <p:cNvSpPr>
            <a:spLocks noGrp="1"/>
          </p:cNvSpPr>
          <p:nvPr>
            <p:ph type="title"/>
          </p:nvPr>
        </p:nvSpPr>
        <p:spPr/>
        <p:txBody>
          <a:bodyPr/>
          <a:lstStyle/>
          <a:p>
            <a:r>
              <a:rPr lang="en-US"/>
              <a:t>The Assembled Program</a:t>
            </a:r>
          </a:p>
        </p:txBody>
      </p:sp>
      <p:sp>
        <p:nvSpPr>
          <p:cNvPr id="4" name="TextBox 3"/>
          <p:cNvSpPr txBox="1"/>
          <p:nvPr/>
        </p:nvSpPr>
        <p:spPr>
          <a:xfrm>
            <a:off x="821124" y="1642869"/>
            <a:ext cx="7680365" cy="4653221"/>
          </a:xfrm>
          <a:prstGeom prst="rect">
            <a:avLst/>
          </a:prstGeom>
          <a:noFill/>
        </p:spPr>
        <p:txBody>
          <a:bodyPr wrap="square"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875" b="1">
                <a:latin typeface="Courier New" panose="02070309020205020404" pitchFamily="49" charset="0"/>
                <a:cs typeface="Courier New" panose="02070309020205020404" pitchFamily="49" charset="0"/>
              </a:rPr>
              <a:t>Line   </a:t>
            </a:r>
            <a:r>
              <a:rPr lang="en-US" sz="1875" b="1" err="1">
                <a:latin typeface="Courier New" panose="02070309020205020404" pitchFamily="49" charset="0"/>
                <a:cs typeface="Courier New" panose="02070309020205020404" pitchFamily="49" charset="0"/>
              </a:rPr>
              <a:t>Addr</a:t>
            </a:r>
            <a:r>
              <a:rPr lang="en-US" sz="1875" b="1">
                <a:latin typeface="Courier New" panose="02070309020205020404" pitchFamily="49" charset="0"/>
                <a:cs typeface="Courier New" panose="02070309020205020404" pitchFamily="49" charset="0"/>
              </a:rPr>
              <a:t>   Object     Source Code</a:t>
            </a:r>
          </a:p>
          <a:p>
            <a:r>
              <a:rPr lang="en-US" sz="1875" b="1">
                <a:latin typeface="Courier New" panose="02070309020205020404" pitchFamily="49" charset="0"/>
                <a:cs typeface="Courier New" panose="02070309020205020404" pitchFamily="49" charset="0"/>
              </a:rPr>
              <a:t>               Code</a:t>
            </a:r>
          </a:p>
          <a:p>
            <a:r>
              <a:rPr lang="en-US" sz="1875" b="1">
                <a:latin typeface="Courier New" panose="02070309020205020404" pitchFamily="49" charset="0"/>
                <a:cs typeface="Courier New" panose="02070309020205020404" pitchFamily="49" charset="0"/>
              </a:rPr>
              <a:t>   1.    00 	901	       in            </a:t>
            </a:r>
          </a:p>
          <a:p>
            <a:r>
              <a:rPr lang="en-US" sz="1875" b="1">
                <a:latin typeface="Courier New" panose="02070309020205020404" pitchFamily="49" charset="0"/>
                <a:cs typeface="Courier New" panose="02070309020205020404" pitchFamily="49" charset="0"/>
              </a:rPr>
              <a:t>   2.    01 	30a	       </a:t>
            </a:r>
            <a:r>
              <a:rPr lang="en-US" sz="1875" b="1" err="1">
                <a:latin typeface="Courier New" panose="02070309020205020404" pitchFamily="49" charset="0"/>
                <a:cs typeface="Courier New" panose="02070309020205020404" pitchFamily="49" charset="0"/>
              </a:rPr>
              <a:t>sto</a:t>
            </a:r>
            <a:r>
              <a:rPr lang="en-US" sz="1875" b="1">
                <a:latin typeface="Courier New" panose="02070309020205020404" pitchFamily="49" charset="0"/>
                <a:cs typeface="Courier New" panose="02070309020205020404" pitchFamily="49" charset="0"/>
              </a:rPr>
              <a:t> first     </a:t>
            </a:r>
          </a:p>
          <a:p>
            <a:r>
              <a:rPr lang="en-US" sz="1875" b="1">
                <a:latin typeface="Courier New" panose="02070309020205020404" pitchFamily="49" charset="0"/>
                <a:cs typeface="Courier New" panose="02070309020205020404" pitchFamily="49" charset="0"/>
              </a:rPr>
              <a:t>   3.    02 	901	       in            </a:t>
            </a:r>
          </a:p>
          <a:p>
            <a:r>
              <a:rPr lang="en-US" sz="1875" b="1">
                <a:latin typeface="Courier New" panose="02070309020205020404" pitchFamily="49" charset="0"/>
                <a:cs typeface="Courier New" panose="02070309020205020404" pitchFamily="49" charset="0"/>
              </a:rPr>
              <a:t>   4.    03 	30b	       </a:t>
            </a:r>
            <a:r>
              <a:rPr lang="en-US" sz="1875" b="1" err="1">
                <a:latin typeface="Courier New" panose="02070309020205020404" pitchFamily="49" charset="0"/>
                <a:cs typeface="Courier New" panose="02070309020205020404" pitchFamily="49" charset="0"/>
              </a:rPr>
              <a:t>sto</a:t>
            </a:r>
            <a:r>
              <a:rPr lang="en-US" sz="1875" b="1">
                <a:latin typeface="Courier New" panose="02070309020205020404" pitchFamily="49" charset="0"/>
                <a:cs typeface="Courier New" panose="02070309020205020404" pitchFamily="49" charset="0"/>
              </a:rPr>
              <a:t> second    </a:t>
            </a:r>
          </a:p>
          <a:p>
            <a:r>
              <a:rPr lang="en-US" sz="1875" b="1">
                <a:latin typeface="Courier New" panose="02070309020205020404" pitchFamily="49" charset="0"/>
                <a:cs typeface="Courier New" panose="02070309020205020404" pitchFamily="49" charset="0"/>
              </a:rPr>
              <a:t>   5.        	   	// The second number </a:t>
            </a:r>
          </a:p>
          <a:p>
            <a:r>
              <a:rPr lang="en-US" sz="1875" b="1">
                <a:latin typeface="Courier New" panose="02070309020205020404" pitchFamily="49" charset="0"/>
                <a:cs typeface="Courier New" panose="02070309020205020404" pitchFamily="49" charset="0"/>
              </a:rPr>
              <a:t>   6.    04 	20a	       sub first     </a:t>
            </a:r>
          </a:p>
          <a:p>
            <a:r>
              <a:rPr lang="en-US" sz="1875" b="1">
                <a:latin typeface="Courier New" panose="02070309020205020404" pitchFamily="49" charset="0"/>
                <a:cs typeface="Courier New" panose="02070309020205020404" pitchFamily="49" charset="0"/>
              </a:rPr>
              <a:t>   7.    05 	808	       </a:t>
            </a:r>
            <a:r>
              <a:rPr lang="en-US" sz="1875" b="1" err="1">
                <a:latin typeface="Courier New" panose="02070309020205020404" pitchFamily="49" charset="0"/>
                <a:cs typeface="Courier New" panose="02070309020205020404" pitchFamily="49" charset="0"/>
              </a:rPr>
              <a:t>brp</a:t>
            </a:r>
            <a:r>
              <a:rPr lang="en-US" sz="1875" b="1">
                <a:latin typeface="Courier New" panose="02070309020205020404" pitchFamily="49" charset="0"/>
                <a:cs typeface="Courier New" panose="02070309020205020404" pitchFamily="49" charset="0"/>
              </a:rPr>
              <a:t> print     </a:t>
            </a:r>
          </a:p>
          <a:p>
            <a:r>
              <a:rPr lang="en-US" sz="1875" b="1">
                <a:latin typeface="Courier New" panose="02070309020205020404" pitchFamily="49" charset="0"/>
                <a:cs typeface="Courier New" panose="02070309020205020404" pitchFamily="49" charset="0"/>
              </a:rPr>
              <a:t>   8.    06 	50a	       </a:t>
            </a:r>
            <a:r>
              <a:rPr lang="en-US" sz="1875" b="1" err="1">
                <a:latin typeface="Courier New" panose="02070309020205020404" pitchFamily="49" charset="0"/>
                <a:cs typeface="Courier New" panose="02070309020205020404" pitchFamily="49" charset="0"/>
              </a:rPr>
              <a:t>lda</a:t>
            </a:r>
            <a:r>
              <a:rPr lang="en-US" sz="1875" b="1">
                <a:latin typeface="Courier New" panose="02070309020205020404" pitchFamily="49" charset="0"/>
                <a:cs typeface="Courier New" panose="02070309020205020404" pitchFamily="49" charset="0"/>
              </a:rPr>
              <a:t> first     </a:t>
            </a:r>
          </a:p>
          <a:p>
            <a:r>
              <a:rPr lang="en-US" sz="1875" b="1">
                <a:latin typeface="Courier New" panose="02070309020205020404" pitchFamily="49" charset="0"/>
                <a:cs typeface="Courier New" panose="02070309020205020404" pitchFamily="49" charset="0"/>
              </a:rPr>
              <a:t>   9.    07 	20b	       sub second    </a:t>
            </a:r>
          </a:p>
          <a:p>
            <a:r>
              <a:rPr lang="en-US" sz="1875" b="1">
                <a:latin typeface="Courier New" panose="02070309020205020404" pitchFamily="49" charset="0"/>
                <a:cs typeface="Courier New" panose="02070309020205020404" pitchFamily="49" charset="0"/>
              </a:rPr>
              <a:t>  10.    08 	902	print  out           </a:t>
            </a:r>
          </a:p>
          <a:p>
            <a:r>
              <a:rPr lang="en-US" sz="1875" b="1">
                <a:latin typeface="Courier New" panose="02070309020205020404" pitchFamily="49" charset="0"/>
                <a:cs typeface="Courier New" panose="02070309020205020404" pitchFamily="49" charset="0"/>
              </a:rPr>
              <a:t>  11.    09 	000	       </a:t>
            </a:r>
            <a:r>
              <a:rPr lang="en-US" sz="1875" b="1" err="1">
                <a:latin typeface="Courier New" panose="02070309020205020404" pitchFamily="49" charset="0"/>
                <a:cs typeface="Courier New" panose="02070309020205020404" pitchFamily="49" charset="0"/>
              </a:rPr>
              <a:t>hlt</a:t>
            </a:r>
            <a:r>
              <a:rPr lang="en-US" sz="1875" b="1">
                <a:latin typeface="Courier New" panose="02070309020205020404" pitchFamily="49" charset="0"/>
                <a:cs typeface="Courier New" panose="02070309020205020404" pitchFamily="49" charset="0"/>
              </a:rPr>
              <a:t>           </a:t>
            </a:r>
          </a:p>
          <a:p>
            <a:r>
              <a:rPr lang="en-US" sz="1875" b="1">
                <a:latin typeface="Courier New" panose="02070309020205020404" pitchFamily="49" charset="0"/>
                <a:cs typeface="Courier New" panose="02070309020205020404" pitchFamily="49" charset="0"/>
              </a:rPr>
              <a:t>  12.    0a 	000	first  </a:t>
            </a:r>
            <a:r>
              <a:rPr lang="en-US" sz="1875" b="1" err="1">
                <a:latin typeface="Courier New" panose="02070309020205020404" pitchFamily="49" charset="0"/>
                <a:cs typeface="Courier New" panose="02070309020205020404" pitchFamily="49" charset="0"/>
              </a:rPr>
              <a:t>dat</a:t>
            </a:r>
            <a:r>
              <a:rPr lang="en-US" sz="1875" b="1">
                <a:latin typeface="Courier New" panose="02070309020205020404" pitchFamily="49" charset="0"/>
                <a:cs typeface="Courier New" panose="02070309020205020404" pitchFamily="49" charset="0"/>
              </a:rPr>
              <a:t> 0x00      </a:t>
            </a:r>
          </a:p>
          <a:p>
            <a:r>
              <a:rPr lang="en-US" sz="1875" b="1">
                <a:latin typeface="Courier New" panose="02070309020205020404" pitchFamily="49" charset="0"/>
                <a:cs typeface="Courier New" panose="02070309020205020404" pitchFamily="49" charset="0"/>
              </a:rPr>
              <a:t>  13.    0b 	   	second </a:t>
            </a:r>
            <a:r>
              <a:rPr lang="en-US" sz="1875" b="1" err="1">
                <a:latin typeface="Courier New" panose="02070309020205020404" pitchFamily="49" charset="0"/>
                <a:cs typeface="Courier New" panose="02070309020205020404" pitchFamily="49" charset="0"/>
              </a:rPr>
              <a:t>dat</a:t>
            </a:r>
            <a:r>
              <a:rPr lang="en-US" sz="1875" b="1">
                <a:latin typeface="Courier New" panose="02070309020205020404" pitchFamily="49" charset="0"/>
                <a:cs typeface="Courier New" panose="02070309020205020404" pitchFamily="49" charset="0"/>
              </a:rPr>
              <a:t>      </a:t>
            </a:r>
            <a:r>
              <a:rPr lang="en-US" sz="1406" b="1">
                <a:latin typeface="Courier New" panose="02070309020205020404" pitchFamily="49" charset="0"/>
                <a:cs typeface="Courier New" panose="02070309020205020404" pitchFamily="49" charset="0"/>
              </a:rPr>
              <a:t>     </a:t>
            </a:r>
          </a:p>
          <a:p>
            <a:r>
              <a:rPr lang="en-US" sz="1406" b="1">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594699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CEA8AC-B2AD-1DAE-C3C0-895F43D92F91}"/>
              </a:ext>
            </a:extLst>
          </p:cNvPr>
          <p:cNvSpPr>
            <a:spLocks noGrp="1"/>
          </p:cNvSpPr>
          <p:nvPr>
            <p:ph type="title"/>
          </p:nvPr>
        </p:nvSpPr>
        <p:spPr/>
        <p:txBody>
          <a:bodyPr/>
          <a:lstStyle/>
          <a:p>
            <a:r>
              <a:rPr lang="en-US"/>
              <a:t>The Program in Memory</a:t>
            </a:r>
          </a:p>
        </p:txBody>
      </p:sp>
      <p:pic>
        <p:nvPicPr>
          <p:cNvPr id="9" name="Picture 8" descr="The data path of TBC with a part of memory enlarged to show the program, in hexadecimal, in the first eleven locations.">
            <a:extLst>
              <a:ext uri="{FF2B5EF4-FFF2-40B4-BE49-F238E27FC236}">
                <a16:creationId xmlns:a16="http://schemas.microsoft.com/office/drawing/2014/main" id="{2F4B65B4-F0E2-9193-EEC8-A48A0A0F28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00200" y="1600200"/>
            <a:ext cx="6069858" cy="4648200"/>
          </a:xfrm>
          <a:prstGeom prst="rect">
            <a:avLst/>
          </a:prstGeom>
        </p:spPr>
      </p:pic>
    </p:spTree>
    <p:extLst>
      <p:ext uri="{BB962C8B-B14F-4D97-AF65-F5344CB8AC3E}">
        <p14:creationId xmlns:p14="http://schemas.microsoft.com/office/powerpoint/2010/main" val="3847968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B2CB7B-77E2-D686-CD16-42562093CE5C}"/>
              </a:ext>
            </a:extLst>
          </p:cNvPr>
          <p:cNvSpPr>
            <a:spLocks noGrp="1"/>
          </p:cNvSpPr>
          <p:nvPr>
            <p:ph type="title"/>
          </p:nvPr>
        </p:nvSpPr>
        <p:spPr/>
        <p:txBody>
          <a:bodyPr/>
          <a:lstStyle/>
          <a:p>
            <a:r>
              <a:rPr lang="en-US"/>
              <a:t>Running Programs</a:t>
            </a:r>
          </a:p>
        </p:txBody>
      </p:sp>
      <p:sp>
        <p:nvSpPr>
          <p:cNvPr id="4" name="Content Placeholder 3"/>
          <p:cNvSpPr>
            <a:spLocks noGrp="1"/>
          </p:cNvSpPr>
          <p:nvPr>
            <p:ph sz="half" idx="1"/>
          </p:nvPr>
        </p:nvSpPr>
        <p:spPr>
          <a:xfrm>
            <a:off x="457200" y="1600200"/>
            <a:ext cx="4724400" cy="4525963"/>
          </a:xfrm>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3000">
                <a:latin typeface="Source Serif Pro" panose="02040603050405020204" pitchFamily="18" charset="0"/>
              </a:rPr>
              <a:t>The “Control Panel” lets you load and run assembled programs.</a:t>
            </a:r>
          </a:p>
          <a:p>
            <a:r>
              <a:rPr lang="en-US" sz="3000">
                <a:latin typeface="Source Serif Pro" panose="02040603050405020204" pitchFamily="18" charset="0"/>
              </a:rPr>
              <a:t>Output is on the screen.</a:t>
            </a:r>
          </a:p>
          <a:p>
            <a:r>
              <a:rPr lang="en-US" sz="3000">
                <a:latin typeface="Source Serif Pro" panose="02040603050405020204" pitchFamily="18" charset="0"/>
              </a:rPr>
              <a:t>You can change the clock speed.</a:t>
            </a:r>
          </a:p>
          <a:p>
            <a:r>
              <a:rPr lang="en-US" sz="3000">
                <a:latin typeface="Source Serif Pro" panose="02040603050405020204" pitchFamily="18" charset="0"/>
              </a:rPr>
              <a:t>You can step programs one instruction at a time.</a:t>
            </a:r>
          </a:p>
        </p:txBody>
      </p:sp>
      <p:pic>
        <p:nvPicPr>
          <p:cNvPr id="33794" name="Picture 2" descr="The console part of TBC, with a green screen above a console with a slider control for clock speed and switches for load, run, stop, and pause. There are switches for reset, show output, show trace, and a greyed -out input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985" y="1697398"/>
            <a:ext cx="2500584" cy="451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29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84D58D-BB1A-733D-1913-0BE904C57EB5}"/>
              </a:ext>
            </a:extLst>
          </p:cNvPr>
          <p:cNvSpPr>
            <a:spLocks noGrp="1"/>
          </p:cNvSpPr>
          <p:nvPr>
            <p:ph type="title"/>
          </p:nvPr>
        </p:nvSpPr>
        <p:spPr/>
        <p:txBody>
          <a:bodyPr/>
          <a:lstStyle/>
          <a:p>
            <a:r>
              <a:rPr lang="en-US"/>
              <a:t>“As close as we can get…”</a:t>
            </a:r>
          </a:p>
        </p:txBody>
      </p:sp>
      <p:sp>
        <p:nvSpPr>
          <p:cNvPr id="3" name="Content Placeholder 2"/>
          <p:cNvSpPr>
            <a:spLocks noGrp="1"/>
          </p:cNvSpPr>
          <p:nvPr>
            <p:ph idx="1"/>
          </p:nvPr>
        </p:nvSpPr>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3000">
                <a:latin typeface="Source Serif Pro" panose="02040603050405020204" pitchFamily="18" charset="0"/>
              </a:rPr>
              <a:t>TBC is very close to a real computer design.</a:t>
            </a:r>
          </a:p>
          <a:p>
            <a:pPr lvl="1">
              <a:spcBef>
                <a:spcPts val="0"/>
              </a:spcBef>
            </a:pPr>
            <a:r>
              <a:rPr lang="en-US" sz="2400">
                <a:latin typeface="Source Serif Pro" panose="02040603050405020204" pitchFamily="18" charset="0"/>
              </a:rPr>
              <a:t>There is no magic</a:t>
            </a:r>
          </a:p>
          <a:p>
            <a:pPr lvl="1">
              <a:spcBef>
                <a:spcPts val="0"/>
              </a:spcBef>
            </a:pPr>
            <a:r>
              <a:rPr lang="en-US" sz="2400">
                <a:latin typeface="Source Serif Pro" panose="02040603050405020204" pitchFamily="18" charset="0"/>
              </a:rPr>
              <a:t>There is very little hand-waving; only in how programs are loaded. (We didn’t discuss the control unit, but it’s not magic!)</a:t>
            </a:r>
          </a:p>
          <a:p>
            <a:r>
              <a:rPr lang="en-US" sz="3000">
                <a:latin typeface="Source Serif Pro" panose="02040603050405020204" pitchFamily="18" charset="0"/>
              </a:rPr>
              <a:t>In theory, you could go to the digital logic lab and build TBC.  </a:t>
            </a:r>
          </a:p>
          <a:p>
            <a:r>
              <a:rPr lang="en-US" sz="3000">
                <a:latin typeface="Source Serif Pro" panose="02040603050405020204" pitchFamily="18" charset="0"/>
              </a:rPr>
              <a:t>We’ve left out power supplies, clock generator, and some details of bus design.  For this course, those are “abstract details.”</a:t>
            </a:r>
          </a:p>
        </p:txBody>
      </p:sp>
    </p:spTree>
    <p:extLst>
      <p:ext uri="{BB962C8B-B14F-4D97-AF65-F5344CB8AC3E}">
        <p14:creationId xmlns:p14="http://schemas.microsoft.com/office/powerpoint/2010/main" val="10086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Is TBC Realistic?</a:t>
            </a:r>
          </a:p>
        </p:txBody>
      </p:sp>
      <p:sp>
        <p:nvSpPr>
          <p:cNvPr id="64515" name="Rectangle 3"/>
          <p:cNvSpPr>
            <a:spLocks noGrp="1" noChangeArrowheads="1"/>
          </p:cNvSpPr>
          <p:nvPr>
            <p:ph idx="1"/>
          </p:nvPr>
        </p:nvSpPr>
        <p:spPr/>
        <p:txBody>
          <a:bodyPr/>
          <a:lstStyle/>
          <a:p>
            <a:r>
              <a:rPr lang="en-US"/>
              <a:t>The first widely successful mini-computer was the DEC PDP-8.</a:t>
            </a:r>
          </a:p>
          <a:p>
            <a:r>
              <a:rPr lang="en-US"/>
              <a:t>It had an instruction set of eight instructions (smaller than </a:t>
            </a:r>
            <a:r>
              <a:rPr lang="en-US" err="1"/>
              <a:t>TBC’s</a:t>
            </a:r>
            <a:r>
              <a:rPr lang="en-US"/>
              <a:t>).</a:t>
            </a:r>
          </a:p>
          <a:p>
            <a:r>
              <a:rPr lang="en-US"/>
              <a:t>The PDP-8 could run a complete multi-user operating system.</a:t>
            </a:r>
          </a:p>
        </p:txBody>
      </p:sp>
    </p:spTree>
    <p:extLst>
      <p:ext uri="{BB962C8B-B14F-4D97-AF65-F5344CB8AC3E}">
        <p14:creationId xmlns:p14="http://schemas.microsoft.com/office/powerpoint/2010/main" val="136084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animEffect transition="in" filter="fade">
                                      <p:cBhvr>
                                        <p:cTn id="7" dur="500"/>
                                        <p:tgtEl>
                                          <p:spTgt spid="645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2" end="2"/>
                                            </p:txEl>
                                          </p:spTgt>
                                        </p:tgtEl>
                                        <p:attrNameLst>
                                          <p:attrName>style.visibility</p:attrName>
                                        </p:attrNameLst>
                                      </p:cBhvr>
                                      <p:to>
                                        <p:strVal val="visible"/>
                                      </p:to>
                                    </p:set>
                                    <p:animEffect transition="in" filter="fade">
                                      <p:cBhvr>
                                        <p:cTn id="12" dur="5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The PDP-8</a:t>
            </a:r>
          </a:p>
        </p:txBody>
      </p:sp>
      <p:pic>
        <p:nvPicPr>
          <p:cNvPr id="65541" name="Picture 5" descr="The PDP-8 is a desktop computer the size of a breadbox with a long row of switches along the bottom front and several rows of lights."/>
          <p:cNvPicPr>
            <a:picLocks noChangeAspect="1" noChangeArrowheads="1"/>
          </p:cNvPicPr>
          <p:nvPr/>
        </p:nvPicPr>
        <p:blipFill>
          <a:blip r:embed="rId3" cstate="print"/>
          <a:srcRect/>
          <a:stretch>
            <a:fillRect/>
          </a:stretch>
        </p:blipFill>
        <p:spPr bwMode="auto">
          <a:xfrm>
            <a:off x="980718" y="1819622"/>
            <a:ext cx="7114233" cy="3806692"/>
          </a:xfrm>
          <a:prstGeom prst="rect">
            <a:avLst/>
          </a:prstGeom>
          <a:noFill/>
          <a:ln w="9525">
            <a:noFill/>
            <a:miter lim="800000"/>
            <a:headEnd/>
            <a:tailEnd/>
          </a:ln>
        </p:spPr>
      </p:pic>
    </p:spTree>
    <p:extLst>
      <p:ext uri="{BB962C8B-B14F-4D97-AF65-F5344CB8AC3E}">
        <p14:creationId xmlns:p14="http://schemas.microsoft.com/office/powerpoint/2010/main" val="249927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4000">
                <a:latin typeface="+mj-lt"/>
              </a:rPr>
              <a:t>Computers Have Registers</a:t>
            </a:r>
          </a:p>
        </p:txBody>
      </p:sp>
      <p:sp>
        <p:nvSpPr>
          <p:cNvPr id="7171" name="Rectangle 3"/>
          <p:cNvSpPr>
            <a:spLocks noGrp="1" noChangeArrowheads="1"/>
          </p:cNvSpPr>
          <p:nvPr>
            <p:ph idx="1"/>
          </p:nvPr>
        </p:nvSpPr>
        <p:spPr>
          <a:xfrm>
            <a:off x="381000" y="1642869"/>
            <a:ext cx="8610600" cy="4483295"/>
          </a:xfrm>
        </p:spPr>
        <p:txBody>
          <a:bodyPr>
            <a:normAutofit fontScale="62500" lnSpcReduction="2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marL="0" indent="0">
              <a:lnSpc>
                <a:spcPct val="120000"/>
              </a:lnSpc>
              <a:spcBef>
                <a:spcPts val="703"/>
              </a:spcBef>
              <a:buNone/>
            </a:pPr>
            <a:r>
              <a:rPr lang="en-US" sz="4500">
                <a:latin typeface="+mn-lt"/>
              </a:rPr>
              <a:t>The Little Man could remember things; in a real computer, registers do that.</a:t>
            </a:r>
          </a:p>
          <a:p>
            <a:pPr lvl="1">
              <a:lnSpc>
                <a:spcPct val="120000"/>
              </a:lnSpc>
              <a:spcBef>
                <a:spcPts val="703"/>
              </a:spcBef>
            </a:pPr>
            <a:r>
              <a:rPr lang="en-US" sz="3200">
                <a:latin typeface="+mn-lt"/>
              </a:rPr>
              <a:t>The memory location to read or write:</a:t>
            </a:r>
            <a:br>
              <a:rPr lang="en-US" sz="3200">
                <a:latin typeface="+mn-lt"/>
              </a:rPr>
            </a:br>
            <a:r>
              <a:rPr lang="en-US" sz="3200">
                <a:latin typeface="+mn-lt"/>
              </a:rPr>
              <a:t>The </a:t>
            </a:r>
            <a:r>
              <a:rPr lang="en-US" sz="3200" b="1">
                <a:latin typeface="+mn-lt"/>
              </a:rPr>
              <a:t>memory address register</a:t>
            </a:r>
          </a:p>
          <a:p>
            <a:pPr lvl="1">
              <a:lnSpc>
                <a:spcPct val="120000"/>
              </a:lnSpc>
              <a:spcBef>
                <a:spcPts val="703"/>
              </a:spcBef>
            </a:pPr>
            <a:r>
              <a:rPr lang="en-US" sz="3200">
                <a:latin typeface="+mn-lt"/>
              </a:rPr>
              <a:t>The data transferred to or from memory:</a:t>
            </a:r>
            <a:br>
              <a:rPr lang="en-US" sz="3200">
                <a:latin typeface="+mn-lt"/>
              </a:rPr>
            </a:br>
            <a:r>
              <a:rPr lang="en-US" sz="3200">
                <a:latin typeface="+mn-lt"/>
              </a:rPr>
              <a:t>The </a:t>
            </a:r>
            <a:r>
              <a:rPr lang="en-US" sz="3200" b="1">
                <a:latin typeface="+mn-lt"/>
              </a:rPr>
              <a:t>memory data register </a:t>
            </a:r>
            <a:r>
              <a:rPr lang="en-US" sz="3200">
                <a:latin typeface="+mn-lt"/>
              </a:rPr>
              <a:t>(also called the memory buffer register.)</a:t>
            </a:r>
            <a:endParaRPr lang="en-US" sz="3200" b="1">
              <a:latin typeface="+mn-lt"/>
            </a:endParaRPr>
          </a:p>
          <a:p>
            <a:pPr lvl="1">
              <a:lnSpc>
                <a:spcPct val="120000"/>
              </a:lnSpc>
              <a:spcBef>
                <a:spcPts val="703"/>
              </a:spcBef>
            </a:pPr>
            <a:r>
              <a:rPr lang="en-US" sz="3200">
                <a:latin typeface="+mn-lt"/>
              </a:rPr>
              <a:t>Arithmetic results:</a:t>
            </a:r>
            <a:br>
              <a:rPr lang="en-US" sz="3200">
                <a:latin typeface="+mn-lt"/>
              </a:rPr>
            </a:br>
            <a:r>
              <a:rPr lang="en-US" sz="3200">
                <a:latin typeface="+mn-lt"/>
              </a:rPr>
              <a:t>The </a:t>
            </a:r>
            <a:r>
              <a:rPr lang="en-US" sz="3200" b="1">
                <a:latin typeface="+mn-lt"/>
              </a:rPr>
              <a:t>accumulator </a:t>
            </a:r>
            <a:r>
              <a:rPr lang="en-US" sz="3200">
                <a:latin typeface="+mn-lt"/>
              </a:rPr>
              <a:t>or </a:t>
            </a:r>
            <a:r>
              <a:rPr lang="en-US" sz="3200" b="1">
                <a:latin typeface="+mn-lt"/>
              </a:rPr>
              <a:t>data registers, </a:t>
            </a:r>
            <a:r>
              <a:rPr lang="en-US" sz="3200">
                <a:latin typeface="+mn-lt"/>
              </a:rPr>
              <a:t>also called general registers.</a:t>
            </a:r>
            <a:endParaRPr lang="en-US" sz="3200" b="1">
              <a:latin typeface="+mn-lt"/>
            </a:endParaRPr>
          </a:p>
          <a:p>
            <a:pPr lvl="1">
              <a:lnSpc>
                <a:spcPct val="120000"/>
              </a:lnSpc>
              <a:spcBef>
                <a:spcPts val="703"/>
              </a:spcBef>
            </a:pPr>
            <a:r>
              <a:rPr lang="en-US" sz="3200">
                <a:latin typeface="+mn-lt"/>
              </a:rPr>
              <a:t>Address of the </a:t>
            </a:r>
            <a:r>
              <a:rPr lang="en-US" sz="3200" i="1">
                <a:latin typeface="+mn-lt"/>
              </a:rPr>
              <a:t>next</a:t>
            </a:r>
            <a:r>
              <a:rPr lang="en-US" sz="3200">
                <a:latin typeface="+mn-lt"/>
              </a:rPr>
              <a:t> instruction:</a:t>
            </a:r>
            <a:br>
              <a:rPr lang="en-US" sz="3200">
                <a:latin typeface="+mn-lt"/>
              </a:rPr>
            </a:br>
            <a:r>
              <a:rPr lang="en-US" sz="3200">
                <a:latin typeface="+mn-lt"/>
              </a:rPr>
              <a:t>The </a:t>
            </a:r>
            <a:r>
              <a:rPr lang="en-US" sz="3200" b="1">
                <a:latin typeface="+mn-lt"/>
              </a:rPr>
              <a:t>program counter</a:t>
            </a:r>
          </a:p>
          <a:p>
            <a:pPr lvl="1">
              <a:lnSpc>
                <a:spcPct val="120000"/>
              </a:lnSpc>
              <a:spcBef>
                <a:spcPts val="703"/>
              </a:spcBef>
            </a:pPr>
            <a:r>
              <a:rPr lang="en-US" sz="3200">
                <a:latin typeface="+mn-lt"/>
              </a:rPr>
              <a:t>The </a:t>
            </a:r>
            <a:r>
              <a:rPr lang="en-US" sz="3200" i="1">
                <a:latin typeface="+mn-lt"/>
              </a:rPr>
              <a:t>current</a:t>
            </a:r>
            <a:r>
              <a:rPr lang="en-US" sz="3200">
                <a:latin typeface="+mn-lt"/>
              </a:rPr>
              <a:t> instruction read from memory:</a:t>
            </a:r>
            <a:br>
              <a:rPr lang="en-US" sz="3200">
                <a:latin typeface="+mn-lt"/>
              </a:rPr>
            </a:br>
            <a:r>
              <a:rPr lang="en-US" sz="3200">
                <a:latin typeface="+mn-lt"/>
              </a:rPr>
              <a:t>The </a:t>
            </a:r>
            <a:r>
              <a:rPr lang="en-US" sz="3200" b="1">
                <a:latin typeface="+mn-lt"/>
              </a:rPr>
              <a:t>instruction register</a:t>
            </a:r>
          </a:p>
          <a:p>
            <a:pPr>
              <a:lnSpc>
                <a:spcPct val="120000"/>
              </a:lnSpc>
              <a:spcBef>
                <a:spcPts val="703"/>
              </a:spcBef>
            </a:pPr>
            <a:endParaRPr lang="en-US"/>
          </a:p>
        </p:txBody>
      </p:sp>
    </p:spTree>
    <p:extLst>
      <p:ext uri="{BB962C8B-B14F-4D97-AF65-F5344CB8AC3E}">
        <p14:creationId xmlns:p14="http://schemas.microsoft.com/office/powerpoint/2010/main" val="2202353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500"/>
                                        <p:tgtEl>
                                          <p:spTgt spid="7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fade">
                                      <p:cBhvr>
                                        <p:cTn id="12" dur="500"/>
                                        <p:tgtEl>
                                          <p:spTgt spid="7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fade">
                                      <p:cBhvr>
                                        <p:cTn id="17" dur="500"/>
                                        <p:tgtEl>
                                          <p:spTgt spid="7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fade">
                                      <p:cBhvr>
                                        <p:cTn id="22" dur="500"/>
                                        <p:tgtEl>
                                          <p:spTgt spid="7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fade">
                                      <p:cBhvr>
                                        <p:cTn id="27"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Something to Think About</a:t>
            </a:r>
          </a:p>
        </p:txBody>
      </p:sp>
      <p:sp>
        <p:nvSpPr>
          <p:cNvPr id="66563" name="Rectangle 3"/>
          <p:cNvSpPr>
            <a:spLocks noGrp="1" noChangeArrowheads="1"/>
          </p:cNvSpPr>
          <p:nvPr>
            <p:ph idx="1"/>
          </p:nvPr>
        </p:nvSpPr>
        <p:spPr>
          <a:xfrm>
            <a:off x="457200" y="1600200"/>
            <a:ext cx="8458200" cy="4525963"/>
          </a:xfrm>
        </p:spPr>
        <p:txBody>
          <a:bodyPr/>
          <a:lstStyle/>
          <a:p>
            <a:r>
              <a:rPr lang="en-US"/>
              <a:t>The PDP-8 had an add instruction, but no subtract instruction.</a:t>
            </a:r>
          </a:p>
          <a:p>
            <a:r>
              <a:rPr lang="en-US"/>
              <a:t>How do you think subtraction was performed?</a:t>
            </a:r>
          </a:p>
          <a:p>
            <a:r>
              <a:rPr lang="en-US" b="1" i="1"/>
              <a:t>Hint:</a:t>
            </a:r>
            <a:r>
              <a:rPr lang="en-US"/>
              <a:t> the mnemonic for the add instruction was </a:t>
            </a:r>
            <a:r>
              <a:rPr lang="en-US" sz="2900"/>
              <a:t>TAD</a:t>
            </a:r>
            <a:r>
              <a:rPr lang="en-US"/>
              <a:t> for “two’s complement add.”</a:t>
            </a:r>
          </a:p>
        </p:txBody>
      </p:sp>
    </p:spTree>
    <p:extLst>
      <p:ext uri="{BB962C8B-B14F-4D97-AF65-F5344CB8AC3E}">
        <p14:creationId xmlns:p14="http://schemas.microsoft.com/office/powerpoint/2010/main" val="3151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animEffect transition="in" filter="fade">
                                      <p:cBhvr>
                                        <p:cTn id="7" dur="500"/>
                                        <p:tgtEl>
                                          <p:spTgt spid="665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3">
                                            <p:txEl>
                                              <p:pRg st="2" end="2"/>
                                            </p:txEl>
                                          </p:spTgt>
                                        </p:tgtEl>
                                        <p:attrNameLst>
                                          <p:attrName>style.visibility</p:attrName>
                                        </p:attrNameLst>
                                      </p:cBhvr>
                                      <p:to>
                                        <p:strVal val="visible"/>
                                      </p:to>
                                    </p:set>
                                    <p:animEffect transition="in" filter="fade">
                                      <p:cBhvr>
                                        <p:cTn id="12" dur="500"/>
                                        <p:tgtEl>
                                          <p:spTgt spid="66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The </a:t>
            </a:r>
            <a:r>
              <a:rPr lang="en-US" err="1"/>
              <a:t>LMC</a:t>
            </a:r>
            <a:r>
              <a:rPr lang="en-US"/>
              <a:t>/TBC Instruction Set</a:t>
            </a:r>
          </a:p>
        </p:txBody>
      </p:sp>
      <p:sp>
        <p:nvSpPr>
          <p:cNvPr id="57347" name="Rectangle 3"/>
          <p:cNvSpPr>
            <a:spLocks noGrp="1" noChangeArrowheads="1"/>
          </p:cNvSpPr>
          <p:nvPr>
            <p:ph idx="1"/>
          </p:nvPr>
        </p:nvSpPr>
        <p:spPr>
          <a:xfrm>
            <a:off x="990600" y="1553563"/>
            <a:ext cx="7848600" cy="4911861"/>
          </a:xfrm>
        </p:spPr>
        <p:txBody>
          <a:bodyPr>
            <a:normAutofit/>
          </a:bodyPr>
          <a:lstStyle/>
          <a:p>
            <a:pPr>
              <a:buFontTx/>
              <a:buNone/>
            </a:pPr>
            <a:r>
              <a:rPr lang="en-US" b="1">
                <a:latin typeface="+mj-lt"/>
              </a:rPr>
              <a:t>Mnemonic   Op Code	Meaning</a:t>
            </a:r>
            <a:endParaRPr lang="en-US">
              <a:latin typeface="+mj-lt"/>
            </a:endParaRPr>
          </a:p>
          <a:p>
            <a:pPr>
              <a:lnSpc>
                <a:spcPct val="70000"/>
              </a:lnSpc>
              <a:buFontTx/>
              <a:buNone/>
            </a:pPr>
            <a:r>
              <a:rPr lang="en-US">
                <a:latin typeface="+mj-lt"/>
              </a:rPr>
              <a:t>HLT			0xx		Halt</a:t>
            </a:r>
          </a:p>
          <a:p>
            <a:pPr>
              <a:lnSpc>
                <a:spcPct val="70000"/>
              </a:lnSpc>
              <a:buFontTx/>
              <a:buNone/>
            </a:pPr>
            <a:r>
              <a:rPr lang="en-US">
                <a:latin typeface="+mj-lt"/>
              </a:rPr>
              <a:t>ADD			1xx		Add</a:t>
            </a:r>
          </a:p>
          <a:p>
            <a:pPr>
              <a:lnSpc>
                <a:spcPct val="70000"/>
              </a:lnSpc>
              <a:buFontTx/>
              <a:buNone/>
            </a:pPr>
            <a:r>
              <a:rPr lang="en-US">
                <a:latin typeface="+mj-lt"/>
              </a:rPr>
              <a:t>SUB			2xx		Subtract</a:t>
            </a:r>
          </a:p>
          <a:p>
            <a:pPr>
              <a:lnSpc>
                <a:spcPct val="70000"/>
              </a:lnSpc>
              <a:buFontTx/>
              <a:buNone/>
            </a:pPr>
            <a:r>
              <a:rPr lang="en-US">
                <a:latin typeface="+mj-lt"/>
              </a:rPr>
              <a:t>STO			3xx		Store</a:t>
            </a:r>
          </a:p>
          <a:p>
            <a:pPr>
              <a:lnSpc>
                <a:spcPct val="70000"/>
              </a:lnSpc>
              <a:buFontTx/>
              <a:buNone/>
            </a:pPr>
            <a:r>
              <a:rPr lang="en-US">
                <a:latin typeface="+mj-lt"/>
              </a:rPr>
              <a:t>LDA			5xx		Load</a:t>
            </a:r>
          </a:p>
          <a:p>
            <a:pPr>
              <a:lnSpc>
                <a:spcPct val="70000"/>
              </a:lnSpc>
              <a:buFontTx/>
              <a:buNone/>
            </a:pPr>
            <a:r>
              <a:rPr lang="en-US">
                <a:latin typeface="+mj-lt"/>
              </a:rPr>
              <a:t>BR			6xx		Branch</a:t>
            </a:r>
          </a:p>
          <a:p>
            <a:pPr>
              <a:lnSpc>
                <a:spcPct val="70000"/>
              </a:lnSpc>
              <a:buFontTx/>
              <a:buNone/>
            </a:pPr>
            <a:r>
              <a:rPr lang="en-US">
                <a:latin typeface="+mj-lt"/>
              </a:rPr>
              <a:t>BRZ			7xx		Branch Zero</a:t>
            </a:r>
          </a:p>
          <a:p>
            <a:pPr>
              <a:lnSpc>
                <a:spcPct val="70000"/>
              </a:lnSpc>
              <a:buFontTx/>
              <a:buNone/>
            </a:pPr>
            <a:r>
              <a:rPr lang="en-US">
                <a:latin typeface="+mj-lt"/>
              </a:rPr>
              <a:t>BRP			8xx		Branch Positive</a:t>
            </a:r>
          </a:p>
          <a:p>
            <a:pPr>
              <a:lnSpc>
                <a:spcPct val="70000"/>
              </a:lnSpc>
              <a:buFontTx/>
              <a:buNone/>
            </a:pPr>
            <a:r>
              <a:rPr lang="en-US">
                <a:latin typeface="+mj-lt"/>
              </a:rPr>
              <a:t>IN			901		Input</a:t>
            </a:r>
          </a:p>
          <a:p>
            <a:pPr>
              <a:lnSpc>
                <a:spcPct val="70000"/>
              </a:lnSpc>
              <a:buFontTx/>
              <a:buNone/>
            </a:pPr>
            <a:r>
              <a:rPr lang="en-US">
                <a:latin typeface="+mj-lt"/>
              </a:rPr>
              <a:t>OUT			902		Output</a:t>
            </a:r>
          </a:p>
        </p:txBody>
      </p:sp>
      <p:sp>
        <p:nvSpPr>
          <p:cNvPr id="4" name="Slide Number Placeholder 3"/>
          <p:cNvSpPr>
            <a:spLocks noGrp="1"/>
          </p:cNvSpPr>
          <p:nvPr>
            <p:ph type="sldNum" sz="quarter" idx="12"/>
          </p:nvPr>
        </p:nvSpPr>
        <p:spPr/>
        <p:txBody>
          <a:bodyPr/>
          <a:lstStyle/>
          <a:p>
            <a:fld id="{C383C948-B7E1-45AB-874E-A42306DBD9C4}" type="slidenum">
              <a:rPr lang="en-US" smtClean="0"/>
              <a:pPr/>
              <a:t>51</a:t>
            </a:fld>
            <a:endParaRPr lang="en-US"/>
          </a:p>
        </p:txBody>
      </p:sp>
    </p:spTree>
    <p:extLst>
      <p:ext uri="{BB962C8B-B14F-4D97-AF65-F5344CB8AC3E}">
        <p14:creationId xmlns:p14="http://schemas.microsoft.com/office/powerpoint/2010/main" val="110667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A Pseudo-Instruction</a:t>
            </a:r>
          </a:p>
        </p:txBody>
      </p:sp>
      <p:sp>
        <p:nvSpPr>
          <p:cNvPr id="59395" name="Rectangle 3"/>
          <p:cNvSpPr>
            <a:spLocks noGrp="1" noChangeArrowheads="1"/>
          </p:cNvSpPr>
          <p:nvPr>
            <p:ph idx="1"/>
          </p:nvPr>
        </p:nvSpPr>
        <p:spPr/>
        <p:txBody>
          <a:bodyPr>
            <a:normAutofit/>
          </a:bodyPr>
          <a:lstStyle/>
          <a:p>
            <a:r>
              <a:rPr lang="en-US"/>
              <a:t>The </a:t>
            </a:r>
            <a:r>
              <a:rPr lang="en-US" err="1"/>
              <a:t>LMC</a:t>
            </a:r>
            <a:r>
              <a:rPr lang="en-US"/>
              <a:t>/TBC assembler recognizes the DAT (for “data”) mnemonic.</a:t>
            </a:r>
          </a:p>
          <a:p>
            <a:r>
              <a:rPr lang="en-US"/>
              <a:t>DAT is not an instruction; it is a command to the assembler to reserve one location for data.</a:t>
            </a:r>
          </a:p>
          <a:p>
            <a:r>
              <a:rPr lang="en-US"/>
              <a:t>Such assembler commands are called pseudo-instructions</a:t>
            </a:r>
          </a:p>
          <a:p>
            <a:r>
              <a:rPr lang="en-US"/>
              <a:t>Could also be used to reserve and initialize data, </a:t>
            </a:r>
            <a:r>
              <a:rPr lang="en-US" b="1" i="1"/>
              <a:t>e.g.</a:t>
            </a:r>
            <a:r>
              <a:rPr lang="en-US"/>
              <a:t> 	DAT 001</a:t>
            </a:r>
          </a:p>
        </p:txBody>
      </p:sp>
      <p:sp>
        <p:nvSpPr>
          <p:cNvPr id="4" name="Slide Number Placeholder 3"/>
          <p:cNvSpPr>
            <a:spLocks noGrp="1"/>
          </p:cNvSpPr>
          <p:nvPr>
            <p:ph type="sldNum" sz="quarter" idx="12"/>
          </p:nvPr>
        </p:nvSpPr>
        <p:spPr/>
        <p:txBody>
          <a:bodyPr/>
          <a:lstStyle/>
          <a:p>
            <a:fld id="{C383C948-B7E1-45AB-874E-A42306DBD9C4}" type="slidenum">
              <a:rPr lang="en-US" smtClean="0"/>
              <a:pPr/>
              <a:t>52</a:t>
            </a:fld>
            <a:endParaRPr lang="en-US"/>
          </a:p>
        </p:txBody>
      </p:sp>
    </p:spTree>
    <p:extLst>
      <p:ext uri="{BB962C8B-B14F-4D97-AF65-F5344CB8AC3E}">
        <p14:creationId xmlns:p14="http://schemas.microsoft.com/office/powerpoint/2010/main" val="1174776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Previous Semester’s Homework</a:t>
            </a:r>
          </a:p>
        </p:txBody>
      </p:sp>
      <p:sp>
        <p:nvSpPr>
          <p:cNvPr id="4" name="Content Placeholder 3"/>
          <p:cNvSpPr>
            <a:spLocks noGrp="1"/>
          </p:cNvSpPr>
          <p:nvPr>
            <p:ph idx="1"/>
          </p:nvPr>
        </p:nvSpPr>
        <p:spPr/>
        <p:txBody>
          <a:bodyPr/>
          <a:lstStyle/>
          <a:p>
            <a:pPr marL="0" indent="0">
              <a:buNone/>
            </a:pPr>
            <a:r>
              <a:rPr lang="en-US" b="1"/>
              <a:t>Part 4: </a:t>
            </a:r>
            <a:r>
              <a:rPr lang="en-US"/>
              <a:t>Design a program that displays the even numbers counting downward from 20 to zero using the LMC / TLC instruction set and looping. The program must halt after displaying zero. Write and turn in as the answer to this part the pseudo-code for your solution. </a:t>
            </a:r>
          </a:p>
        </p:txBody>
      </p:sp>
      <p:sp>
        <p:nvSpPr>
          <p:cNvPr id="3" name="Slide Number Placeholder 2"/>
          <p:cNvSpPr>
            <a:spLocks noGrp="1"/>
          </p:cNvSpPr>
          <p:nvPr>
            <p:ph type="sldNum" sz="quarter" idx="12"/>
          </p:nvPr>
        </p:nvSpPr>
        <p:spPr/>
        <p:txBody>
          <a:bodyPr/>
          <a:lstStyle/>
          <a:p>
            <a:fld id="{DEB7ED05-90B4-437F-8054-B681C422DB1A}" type="slidenum">
              <a:rPr lang="en-US" smtClean="0"/>
              <a:pPr/>
              <a:t>53</a:t>
            </a:fld>
            <a:endParaRPr lang="en-US"/>
          </a:p>
        </p:txBody>
      </p:sp>
    </p:spTree>
    <p:extLst>
      <p:ext uri="{BB962C8B-B14F-4D97-AF65-F5344CB8AC3E}">
        <p14:creationId xmlns:p14="http://schemas.microsoft.com/office/powerpoint/2010/main" val="945867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Expected Result</a:t>
            </a:r>
          </a:p>
        </p:txBody>
      </p:sp>
      <p:sp>
        <p:nvSpPr>
          <p:cNvPr id="3" name="Content Placeholder 2"/>
          <p:cNvSpPr>
            <a:spLocks noGrp="1"/>
          </p:cNvSpPr>
          <p:nvPr>
            <p:ph sz="half" idx="1"/>
          </p:nvPr>
        </p:nvSpPr>
        <p:spPr>
          <a:xfrm>
            <a:off x="1967467" y="1904999"/>
            <a:ext cx="3790238" cy="4407859"/>
          </a:xfrm>
        </p:spPr>
        <p:txBody>
          <a:bodyPr/>
          <a:lstStyle/>
          <a:p>
            <a:pPr marL="0" indent="0">
              <a:buNone/>
            </a:pPr>
            <a:r>
              <a:rPr lang="en-US"/>
              <a:t>20</a:t>
            </a:r>
          </a:p>
          <a:p>
            <a:pPr marL="0" indent="0">
              <a:buNone/>
            </a:pPr>
            <a:r>
              <a:rPr lang="en-US"/>
              <a:t>18</a:t>
            </a:r>
          </a:p>
          <a:p>
            <a:pPr marL="0" indent="0">
              <a:buNone/>
            </a:pPr>
            <a:r>
              <a:rPr lang="en-US"/>
              <a:t>16</a:t>
            </a:r>
          </a:p>
          <a:p>
            <a:pPr marL="0" indent="0">
              <a:buNone/>
            </a:pPr>
            <a:r>
              <a:rPr lang="en-US"/>
              <a:t>14</a:t>
            </a:r>
          </a:p>
          <a:p>
            <a:pPr marL="0" indent="0">
              <a:buNone/>
            </a:pPr>
            <a:r>
              <a:rPr lang="en-US"/>
              <a:t>12</a:t>
            </a:r>
          </a:p>
          <a:p>
            <a:pPr marL="0" indent="0">
              <a:buNone/>
            </a:pPr>
            <a:r>
              <a:rPr lang="en-US"/>
              <a:t>10</a:t>
            </a:r>
          </a:p>
        </p:txBody>
      </p:sp>
      <p:sp>
        <p:nvSpPr>
          <p:cNvPr id="5" name="Content Placeholder 4"/>
          <p:cNvSpPr>
            <a:spLocks noGrp="1"/>
          </p:cNvSpPr>
          <p:nvPr>
            <p:ph sz="half" idx="2"/>
          </p:nvPr>
        </p:nvSpPr>
        <p:spPr>
          <a:xfrm>
            <a:off x="3289830" y="1904999"/>
            <a:ext cx="3790238" cy="4407860"/>
          </a:xfrm>
        </p:spPr>
        <p:txBody>
          <a:bodyPr/>
          <a:lstStyle/>
          <a:p>
            <a:pPr marL="0" indent="0">
              <a:buNone/>
            </a:pPr>
            <a:r>
              <a:rPr lang="en-US"/>
              <a:t>8</a:t>
            </a:r>
          </a:p>
          <a:p>
            <a:pPr marL="0" indent="0">
              <a:buNone/>
            </a:pPr>
            <a:r>
              <a:rPr lang="en-US"/>
              <a:t>6</a:t>
            </a:r>
          </a:p>
          <a:p>
            <a:pPr marL="0" indent="0">
              <a:buNone/>
            </a:pPr>
            <a:r>
              <a:rPr lang="en-US"/>
              <a:t>4</a:t>
            </a:r>
          </a:p>
          <a:p>
            <a:pPr marL="0" indent="0">
              <a:buNone/>
            </a:pPr>
            <a:r>
              <a:rPr lang="en-US"/>
              <a:t>2</a:t>
            </a:r>
          </a:p>
          <a:p>
            <a:pPr marL="0" indent="0">
              <a:buNone/>
            </a:pPr>
            <a:r>
              <a:rPr lang="en-US"/>
              <a:t>0</a:t>
            </a:r>
          </a:p>
          <a:p>
            <a:endParaRPr lang="en-US"/>
          </a:p>
        </p:txBody>
      </p:sp>
      <p:sp>
        <p:nvSpPr>
          <p:cNvPr id="4" name="Slide Number Placeholder 3"/>
          <p:cNvSpPr>
            <a:spLocks noGrp="1"/>
          </p:cNvSpPr>
          <p:nvPr>
            <p:ph type="sldNum" sz="quarter" idx="12"/>
          </p:nvPr>
        </p:nvSpPr>
        <p:spPr/>
        <p:txBody>
          <a:bodyPr/>
          <a:lstStyle/>
          <a:p>
            <a:fld id="{921E7DD1-A38C-4D3C-939A-6228F0F84939}" type="slidenum">
              <a:rPr lang="en-US" smtClean="0"/>
              <a:pPr/>
              <a:t>54</a:t>
            </a:fld>
            <a:endParaRPr lang="en-US"/>
          </a:p>
        </p:txBody>
      </p:sp>
    </p:spTree>
    <p:extLst>
      <p:ext uri="{BB962C8B-B14F-4D97-AF65-F5344CB8AC3E}">
        <p14:creationId xmlns:p14="http://schemas.microsoft.com/office/powerpoint/2010/main" val="1752950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Elements of the Problem</a:t>
            </a:r>
          </a:p>
        </p:txBody>
      </p:sp>
      <p:sp>
        <p:nvSpPr>
          <p:cNvPr id="3" name="Content Placeholder 2"/>
          <p:cNvSpPr>
            <a:spLocks noGrp="1"/>
          </p:cNvSpPr>
          <p:nvPr>
            <p:ph idx="1"/>
          </p:nvPr>
        </p:nvSpPr>
        <p:spPr/>
        <p:txBody>
          <a:bodyPr/>
          <a:lstStyle/>
          <a:p>
            <a:r>
              <a:rPr lang="en-US"/>
              <a:t>Start at 20</a:t>
            </a:r>
          </a:p>
          <a:p>
            <a:r>
              <a:rPr lang="en-US"/>
              <a:t>Count down</a:t>
            </a:r>
          </a:p>
          <a:p>
            <a:r>
              <a:rPr lang="en-US"/>
              <a:t>Even numbers only</a:t>
            </a:r>
          </a:p>
          <a:p>
            <a:r>
              <a:rPr lang="en-US"/>
              <a:t>Use a loop</a:t>
            </a:r>
          </a:p>
          <a:p>
            <a:r>
              <a:rPr lang="en-US"/>
              <a:t>Stop after displaying zero</a:t>
            </a:r>
          </a:p>
        </p:txBody>
      </p:sp>
      <p:sp>
        <p:nvSpPr>
          <p:cNvPr id="4" name="Slide Number Placeholder 3"/>
          <p:cNvSpPr>
            <a:spLocks noGrp="1"/>
          </p:cNvSpPr>
          <p:nvPr>
            <p:ph type="sldNum" sz="quarter" idx="12"/>
          </p:nvPr>
        </p:nvSpPr>
        <p:spPr/>
        <p:txBody>
          <a:bodyPr/>
          <a:lstStyle/>
          <a:p>
            <a:fld id="{921E7DD1-A38C-4D3C-939A-6228F0F84939}" type="slidenum">
              <a:rPr lang="en-US" smtClean="0"/>
              <a:pPr/>
              <a:t>55</a:t>
            </a:fld>
            <a:endParaRPr lang="en-US"/>
          </a:p>
        </p:txBody>
      </p:sp>
    </p:spTree>
    <p:extLst>
      <p:ext uri="{BB962C8B-B14F-4D97-AF65-F5344CB8AC3E}">
        <p14:creationId xmlns:p14="http://schemas.microsoft.com/office/powerpoint/2010/main" val="364412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Pseudo-Code for Data</a:t>
            </a:r>
          </a:p>
        </p:txBody>
      </p:sp>
      <p:sp>
        <p:nvSpPr>
          <p:cNvPr id="3" name="Content Placeholder 2"/>
          <p:cNvSpPr>
            <a:spLocks noGrp="1"/>
          </p:cNvSpPr>
          <p:nvPr>
            <p:ph idx="1"/>
          </p:nvPr>
        </p:nvSpPr>
        <p:spPr/>
        <p:txBody>
          <a:bodyPr/>
          <a:lstStyle/>
          <a:p>
            <a:r>
              <a:rPr lang="en-US"/>
              <a:t>Number?			20 to start</a:t>
            </a:r>
            <a:br>
              <a:rPr lang="en-US"/>
            </a:br>
            <a:endParaRPr lang="en-US"/>
          </a:p>
          <a:p>
            <a:r>
              <a:rPr lang="en-US"/>
              <a:t>Value to subtract?		2</a:t>
            </a:r>
            <a:br>
              <a:rPr lang="en-US"/>
            </a:br>
            <a:endParaRPr lang="en-US"/>
          </a:p>
        </p:txBody>
      </p:sp>
      <p:sp>
        <p:nvSpPr>
          <p:cNvPr id="4" name="Slide Number Placeholder 3"/>
          <p:cNvSpPr>
            <a:spLocks noGrp="1"/>
          </p:cNvSpPr>
          <p:nvPr>
            <p:ph type="sldNum" sz="quarter" idx="12"/>
          </p:nvPr>
        </p:nvSpPr>
        <p:spPr/>
        <p:txBody>
          <a:bodyPr/>
          <a:lstStyle/>
          <a:p>
            <a:fld id="{921E7DD1-A38C-4D3C-939A-6228F0F84939}" type="slidenum">
              <a:rPr lang="en-US" smtClean="0"/>
              <a:pPr/>
              <a:t>56</a:t>
            </a:fld>
            <a:endParaRPr lang="en-US"/>
          </a:p>
        </p:txBody>
      </p:sp>
    </p:spTree>
    <p:extLst>
      <p:ext uri="{BB962C8B-B14F-4D97-AF65-F5344CB8AC3E}">
        <p14:creationId xmlns:p14="http://schemas.microsoft.com/office/powerpoint/2010/main" val="3082715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Pseudo-Code for Instructions</a:t>
            </a:r>
          </a:p>
        </p:txBody>
      </p:sp>
      <p:sp>
        <p:nvSpPr>
          <p:cNvPr id="3" name="Content Placeholder 2"/>
          <p:cNvSpPr>
            <a:spLocks noGrp="1"/>
          </p:cNvSpPr>
          <p:nvPr>
            <p:ph idx="1"/>
          </p:nvPr>
        </p:nvSpPr>
        <p:spPr/>
        <p:txBody>
          <a:bodyPr/>
          <a:lstStyle/>
          <a:p>
            <a:pPr marL="0" indent="0">
              <a:buNone/>
            </a:pPr>
            <a:r>
              <a:rPr lang="en-US"/>
              <a:t>print		print the current value</a:t>
            </a:r>
          </a:p>
          <a:p>
            <a:pPr marL="0" indent="0">
              <a:buNone/>
            </a:pPr>
            <a:r>
              <a:rPr lang="en-US"/>
              <a:t>		was it zero?</a:t>
            </a:r>
          </a:p>
          <a:p>
            <a:pPr marL="0" indent="0">
              <a:buNone/>
            </a:pPr>
            <a:r>
              <a:rPr lang="en-US"/>
              <a:t>		if yes, stop</a:t>
            </a:r>
          </a:p>
          <a:p>
            <a:pPr marL="0" indent="0">
              <a:buNone/>
            </a:pPr>
            <a:r>
              <a:rPr lang="en-US"/>
              <a:t>		subtract 2</a:t>
            </a:r>
          </a:p>
          <a:p>
            <a:pPr marL="0" indent="0">
              <a:buNone/>
            </a:pPr>
            <a:r>
              <a:rPr lang="en-US"/>
              <a:t>		go to print</a:t>
            </a:r>
          </a:p>
          <a:p>
            <a:pPr marL="0" indent="0">
              <a:buNone/>
            </a:pPr>
            <a:r>
              <a:rPr lang="en-US"/>
              <a:t>Remember, data goes at the end!</a:t>
            </a:r>
          </a:p>
        </p:txBody>
      </p:sp>
      <p:sp>
        <p:nvSpPr>
          <p:cNvPr id="4" name="Slide Number Placeholder 3"/>
          <p:cNvSpPr>
            <a:spLocks noGrp="1"/>
          </p:cNvSpPr>
          <p:nvPr>
            <p:ph type="sldNum" sz="quarter" idx="12"/>
          </p:nvPr>
        </p:nvSpPr>
        <p:spPr/>
        <p:txBody>
          <a:bodyPr/>
          <a:lstStyle/>
          <a:p>
            <a:fld id="{921E7DD1-A38C-4D3C-939A-6228F0F84939}" type="slidenum">
              <a:rPr lang="en-US" smtClean="0"/>
              <a:pPr/>
              <a:t>57</a:t>
            </a:fld>
            <a:endParaRPr lang="en-US"/>
          </a:p>
        </p:txBody>
      </p:sp>
    </p:spTree>
    <p:extLst>
      <p:ext uri="{BB962C8B-B14F-4D97-AF65-F5344CB8AC3E}">
        <p14:creationId xmlns:p14="http://schemas.microsoft.com/office/powerpoint/2010/main" val="4189534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 Way to Approach This</a:t>
            </a:r>
          </a:p>
        </p:txBody>
      </p:sp>
      <p:sp>
        <p:nvSpPr>
          <p:cNvPr id="3" name="Content Placeholder 2"/>
          <p:cNvSpPr>
            <a:spLocks noGrp="1"/>
          </p:cNvSpPr>
          <p:nvPr>
            <p:ph idx="1"/>
          </p:nvPr>
        </p:nvSpPr>
        <p:spPr>
          <a:xfrm>
            <a:off x="1485146" y="1642868"/>
            <a:ext cx="6815797" cy="4525963"/>
          </a:xfrm>
        </p:spPr>
        <p:txBody>
          <a:bodyPr>
            <a:normAutofit/>
          </a:bodyPr>
          <a:lstStyle/>
          <a:p>
            <a:pPr marL="0" indent="0">
              <a:buNone/>
            </a:pPr>
            <a:r>
              <a:rPr lang="en-US" b="1">
                <a:latin typeface="+mj-lt"/>
              </a:rPr>
              <a:t>		</a:t>
            </a:r>
            <a:r>
              <a:rPr lang="en-US" b="1" err="1">
                <a:latin typeface="+mj-lt"/>
              </a:rPr>
              <a:t>lda</a:t>
            </a:r>
            <a:r>
              <a:rPr lang="en-US" b="1">
                <a:latin typeface="+mj-lt"/>
              </a:rPr>
              <a:t>	number</a:t>
            </a:r>
            <a:br>
              <a:rPr lang="en-US" b="1">
                <a:latin typeface="+mj-lt"/>
              </a:rPr>
            </a:br>
            <a:r>
              <a:rPr lang="en-US" b="1">
                <a:latin typeface="+mj-lt"/>
              </a:rPr>
              <a:t>print	out</a:t>
            </a:r>
            <a:br>
              <a:rPr lang="en-US" b="1">
                <a:latin typeface="+mj-lt"/>
              </a:rPr>
            </a:br>
            <a:r>
              <a:rPr lang="en-US" b="1">
                <a:latin typeface="+mj-lt"/>
              </a:rPr>
              <a:t>		</a:t>
            </a:r>
            <a:r>
              <a:rPr lang="en-US" b="1" err="1">
                <a:latin typeface="+mj-lt"/>
              </a:rPr>
              <a:t>brz</a:t>
            </a:r>
            <a:r>
              <a:rPr lang="en-US" b="1">
                <a:latin typeface="+mj-lt"/>
              </a:rPr>
              <a:t>	done</a:t>
            </a:r>
            <a:br>
              <a:rPr lang="en-US" b="1">
                <a:latin typeface="+mj-lt"/>
              </a:rPr>
            </a:br>
            <a:r>
              <a:rPr lang="en-US" b="1">
                <a:latin typeface="+mj-lt"/>
              </a:rPr>
              <a:t>		sub	two</a:t>
            </a:r>
            <a:br>
              <a:rPr lang="en-US" b="1">
                <a:latin typeface="+mj-lt"/>
              </a:rPr>
            </a:br>
            <a:r>
              <a:rPr lang="en-US" b="1">
                <a:latin typeface="+mj-lt"/>
              </a:rPr>
              <a:t>		</a:t>
            </a:r>
            <a:r>
              <a:rPr lang="en-US" b="1" err="1">
                <a:latin typeface="+mj-lt"/>
              </a:rPr>
              <a:t>br</a:t>
            </a:r>
            <a:r>
              <a:rPr lang="en-US" b="1">
                <a:latin typeface="+mj-lt"/>
              </a:rPr>
              <a:t> 	print</a:t>
            </a:r>
            <a:br>
              <a:rPr lang="en-US" b="1">
                <a:latin typeface="+mj-lt"/>
              </a:rPr>
            </a:br>
            <a:r>
              <a:rPr lang="en-US" b="1">
                <a:latin typeface="+mj-lt"/>
              </a:rPr>
              <a:t>done	</a:t>
            </a:r>
            <a:r>
              <a:rPr lang="en-US" b="1" err="1">
                <a:latin typeface="+mj-lt"/>
              </a:rPr>
              <a:t>hlt</a:t>
            </a:r>
            <a:endParaRPr lang="en-US" b="1">
              <a:latin typeface="+mj-lt"/>
            </a:endParaRPr>
          </a:p>
          <a:p>
            <a:pPr marL="0" indent="0">
              <a:buNone/>
            </a:pPr>
            <a:r>
              <a:rPr lang="en-US" b="1">
                <a:latin typeface="+mj-lt"/>
              </a:rPr>
              <a:t>number	</a:t>
            </a:r>
            <a:r>
              <a:rPr lang="en-US" b="1" err="1">
                <a:latin typeface="+mj-lt"/>
              </a:rPr>
              <a:t>dat</a:t>
            </a:r>
            <a:r>
              <a:rPr lang="en-US" b="1">
                <a:latin typeface="+mj-lt"/>
              </a:rPr>
              <a:t>	20</a:t>
            </a:r>
          </a:p>
          <a:p>
            <a:pPr marL="0" indent="0">
              <a:buNone/>
            </a:pPr>
            <a:r>
              <a:rPr lang="en-US" b="1">
                <a:latin typeface="+mj-lt"/>
              </a:rPr>
              <a:t>two		</a:t>
            </a:r>
            <a:r>
              <a:rPr lang="en-US" b="1" err="1">
                <a:latin typeface="+mj-lt"/>
              </a:rPr>
              <a:t>dat</a:t>
            </a:r>
            <a:r>
              <a:rPr lang="en-US" b="1">
                <a:latin typeface="+mj-lt"/>
              </a:rPr>
              <a:t>	2</a:t>
            </a:r>
          </a:p>
        </p:txBody>
      </p:sp>
      <p:sp>
        <p:nvSpPr>
          <p:cNvPr id="4" name="Slide Number Placeholder 3"/>
          <p:cNvSpPr>
            <a:spLocks noGrp="1"/>
          </p:cNvSpPr>
          <p:nvPr>
            <p:ph type="sldNum" sz="quarter" idx="12"/>
          </p:nvPr>
        </p:nvSpPr>
        <p:spPr/>
        <p:txBody>
          <a:bodyPr/>
          <a:lstStyle/>
          <a:p>
            <a:fld id="{921E7DD1-A38C-4D3C-939A-6228F0F84939}" type="slidenum">
              <a:rPr lang="en-US" smtClean="0"/>
              <a:pPr/>
              <a:t>58</a:t>
            </a:fld>
            <a:endParaRPr lang="en-US"/>
          </a:p>
        </p:txBody>
      </p:sp>
    </p:spTree>
    <p:extLst>
      <p:ext uri="{BB962C8B-B14F-4D97-AF65-F5344CB8AC3E}">
        <p14:creationId xmlns:p14="http://schemas.microsoft.com/office/powerpoint/2010/main" val="682422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Assembling the Program (Error!)</a:t>
            </a:r>
          </a:p>
        </p:txBody>
      </p:sp>
      <p:sp>
        <p:nvSpPr>
          <p:cNvPr id="4" name="Slide Number Placeholder 3"/>
          <p:cNvSpPr>
            <a:spLocks noGrp="1"/>
          </p:cNvSpPr>
          <p:nvPr>
            <p:ph type="sldNum" sz="quarter" idx="12"/>
          </p:nvPr>
        </p:nvSpPr>
        <p:spPr/>
        <p:txBody>
          <a:bodyPr/>
          <a:lstStyle/>
          <a:p>
            <a:fld id="{921E7DD1-A38C-4D3C-939A-6228F0F84939}" type="slidenum">
              <a:rPr lang="en-US" smtClean="0"/>
              <a:pPr/>
              <a:t>59</a:t>
            </a:fld>
            <a:endParaRPr lang="en-US"/>
          </a:p>
        </p:txBody>
      </p:sp>
      <p:grpSp>
        <p:nvGrpSpPr>
          <p:cNvPr id="3" name="Group 2" descr="The assembler tab of TBC. There is a place to enter source code on the left, and a pane on the left that shows the results of the assembly. This illustration shows what happens if a variable name is misspelled.">
            <a:extLst>
              <a:ext uri="{FF2B5EF4-FFF2-40B4-BE49-F238E27FC236}">
                <a16:creationId xmlns:a16="http://schemas.microsoft.com/office/drawing/2014/main" id="{5386A650-9B13-6CB1-F05B-7A3B0398D73E}"/>
              </a:ext>
            </a:extLst>
          </p:cNvPr>
          <p:cNvGrpSpPr/>
          <p:nvPr/>
        </p:nvGrpSpPr>
        <p:grpSpPr>
          <a:xfrm>
            <a:off x="804026" y="1553562"/>
            <a:ext cx="7531946" cy="4628389"/>
            <a:chOff x="804026" y="1553562"/>
            <a:chExt cx="7531946" cy="4628389"/>
          </a:xfrm>
        </p:grpSpPr>
        <p:pic>
          <p:nvPicPr>
            <p:cNvPr id="74756" name="Picture 4" descr="The assembler tab of TBC. There is a place to enter source code on the left, and a pane on the left that shows the results of the assembly. This illustration shows what happens if a variable name is misspelled."/>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04026" y="1553562"/>
              <a:ext cx="7531946" cy="462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258" y="2587603"/>
              <a:ext cx="2665494" cy="1419244"/>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sp>
          <p:nvSpPr>
            <p:cNvPr id="2" name="Oval 1">
              <a:extLst>
                <a:ext uri="{C183D7F6-B498-43B3-948B-1728B52AA6E4}">
                  <adec:decorative xmlns:adec="http://schemas.microsoft.com/office/drawing/2017/decorative" val="1"/>
                </a:ext>
              </a:extLst>
            </p:cNvPr>
            <p:cNvSpPr/>
            <p:nvPr/>
          </p:nvSpPr>
          <p:spPr>
            <a:xfrm>
              <a:off x="914400" y="3717100"/>
              <a:ext cx="533400" cy="2129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4975" y="2587603"/>
              <a:ext cx="4265695" cy="231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C183D7F6-B498-43B3-948B-1728B52AA6E4}">
                  <adec:decorative xmlns:adec="http://schemas.microsoft.com/office/drawing/2017/decorative" val="1"/>
                </a:ext>
              </a:extLst>
            </p:cNvPr>
            <p:cNvSpPr/>
            <p:nvPr/>
          </p:nvSpPr>
          <p:spPr>
            <a:xfrm>
              <a:off x="5029200" y="3424297"/>
              <a:ext cx="2438400" cy="3857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301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4000">
                <a:latin typeface="+mj-lt"/>
              </a:rPr>
              <a:t>Memory Registers</a:t>
            </a:r>
          </a:p>
        </p:txBody>
      </p:sp>
      <p:sp>
        <p:nvSpPr>
          <p:cNvPr id="10243" name="Rectangle 3"/>
          <p:cNvSpPr>
            <a:spLocks noGrp="1" noChangeArrowheads="1"/>
          </p:cNvSpPr>
          <p:nvPr>
            <p:ph idx="1"/>
          </p:nvPr>
        </p:nvSpPr>
        <p:spPr/>
        <p:txBody>
          <a:bodyPr>
            <a:normAutofit lnSpcReduction="1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3200">
                <a:latin typeface="+mn-lt"/>
              </a:rPr>
              <a:t>The </a:t>
            </a:r>
            <a:r>
              <a:rPr lang="en-US" sz="3200" b="1">
                <a:latin typeface="+mn-lt"/>
              </a:rPr>
              <a:t>memory address register</a:t>
            </a:r>
            <a:r>
              <a:rPr lang="en-US" sz="3200">
                <a:latin typeface="+mn-lt"/>
              </a:rPr>
              <a:t> holds an address in memory:</a:t>
            </a:r>
          </a:p>
          <a:p>
            <a:pPr lvl="1"/>
            <a:r>
              <a:rPr lang="en-US" sz="2800">
                <a:latin typeface="+mn-lt"/>
              </a:rPr>
              <a:t>From which to read data</a:t>
            </a:r>
          </a:p>
          <a:p>
            <a:pPr lvl="1"/>
            <a:r>
              <a:rPr lang="en-US" sz="2800">
                <a:latin typeface="+mn-lt"/>
              </a:rPr>
              <a:t>To which to write data</a:t>
            </a:r>
            <a:br>
              <a:rPr lang="en-US" sz="2800">
                <a:latin typeface="+mn-lt"/>
              </a:rPr>
            </a:br>
            <a:endParaRPr lang="en-US" sz="2800">
              <a:latin typeface="+mn-lt"/>
            </a:endParaRPr>
          </a:p>
          <a:p>
            <a:r>
              <a:rPr lang="en-US" sz="3200">
                <a:latin typeface="+mn-lt"/>
              </a:rPr>
              <a:t>The </a:t>
            </a:r>
            <a:r>
              <a:rPr lang="en-US" sz="3200" b="1">
                <a:latin typeface="+mn-lt"/>
              </a:rPr>
              <a:t>memory data register</a:t>
            </a:r>
            <a:r>
              <a:rPr lang="en-US" sz="3200">
                <a:latin typeface="+mn-lt"/>
              </a:rPr>
              <a:t> holds data or instruction words:</a:t>
            </a:r>
          </a:p>
          <a:p>
            <a:pPr lvl="1"/>
            <a:r>
              <a:rPr lang="en-US" sz="2800">
                <a:latin typeface="+mn-lt"/>
              </a:rPr>
              <a:t>Read from memory</a:t>
            </a:r>
          </a:p>
          <a:p>
            <a:pPr lvl="1"/>
            <a:r>
              <a:rPr lang="en-US" sz="2800">
                <a:latin typeface="+mn-lt"/>
              </a:rPr>
              <a:t>To be written to memory</a:t>
            </a:r>
          </a:p>
        </p:txBody>
      </p:sp>
    </p:spTree>
    <p:extLst>
      <p:ext uri="{BB962C8B-B14F-4D97-AF65-F5344CB8AC3E}">
        <p14:creationId xmlns:p14="http://schemas.microsoft.com/office/powerpoint/2010/main" val="579889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3" end="3"/>
                                            </p:txEl>
                                          </p:spTgt>
                                        </p:tgtEl>
                                        <p:attrNameLst>
                                          <p:attrName>style.visibility</p:attrName>
                                        </p:attrNameLst>
                                      </p:cBhvr>
                                      <p:to>
                                        <p:strVal val="visible"/>
                                      </p:to>
                                    </p:set>
                                    <p:animEffect transition="in" filter="fade">
                                      <p:cBhvr>
                                        <p:cTn id="7" dur="500"/>
                                        <p:tgtEl>
                                          <p:spTgt spid="1024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3">
                                            <p:txEl>
                                              <p:pRg st="4" end="4"/>
                                            </p:txEl>
                                          </p:spTgt>
                                        </p:tgtEl>
                                        <p:attrNameLst>
                                          <p:attrName>style.visibility</p:attrName>
                                        </p:attrNameLst>
                                      </p:cBhvr>
                                      <p:to>
                                        <p:strVal val="visible"/>
                                      </p:to>
                                    </p:set>
                                    <p:animEffect transition="in" filter="fade">
                                      <p:cBhvr>
                                        <p:cTn id="10" dur="500"/>
                                        <p:tgtEl>
                                          <p:spTgt spid="1024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43">
                                            <p:txEl>
                                              <p:pRg st="5" end="5"/>
                                            </p:txEl>
                                          </p:spTgt>
                                        </p:tgtEl>
                                        <p:attrNameLst>
                                          <p:attrName>style.visibility</p:attrName>
                                        </p:attrNameLst>
                                      </p:cBhvr>
                                      <p:to>
                                        <p:strVal val="visible"/>
                                      </p:to>
                                    </p:set>
                                    <p:animEffect transition="in" filter="fade">
                                      <p:cBhvr>
                                        <p:cTn id="13"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Assembling the Program</a:t>
            </a:r>
          </a:p>
        </p:txBody>
      </p:sp>
      <p:sp>
        <p:nvSpPr>
          <p:cNvPr id="3" name="Slide Number Placeholder 2"/>
          <p:cNvSpPr>
            <a:spLocks noGrp="1"/>
          </p:cNvSpPr>
          <p:nvPr>
            <p:ph type="sldNum" sz="quarter" idx="12"/>
          </p:nvPr>
        </p:nvSpPr>
        <p:spPr/>
        <p:txBody>
          <a:bodyPr/>
          <a:lstStyle/>
          <a:p>
            <a:fld id="{DEB7ED05-90B4-437F-8054-B681C422DB1A}" type="slidenum">
              <a:rPr lang="en-US" smtClean="0"/>
              <a:pPr/>
              <a:t>60</a:t>
            </a:fld>
            <a:endParaRPr lang="en-US"/>
          </a:p>
        </p:txBody>
      </p:sp>
      <p:grpSp>
        <p:nvGrpSpPr>
          <p:cNvPr id="4" name="Group 3">
            <a:extLst>
              <a:ext uri="{FF2B5EF4-FFF2-40B4-BE49-F238E27FC236}">
                <a16:creationId xmlns:a16="http://schemas.microsoft.com/office/drawing/2014/main" id="{76EF4386-F7E8-F7D1-8B27-D84B30E357FA}"/>
              </a:ext>
              <a:ext uri="{C183D7F6-B498-43B3-948B-1728B52AA6E4}">
                <adec:decorative xmlns:adec="http://schemas.microsoft.com/office/drawing/2017/decorative" val="1"/>
              </a:ext>
            </a:extLst>
          </p:cNvPr>
          <p:cNvGrpSpPr/>
          <p:nvPr/>
        </p:nvGrpSpPr>
        <p:grpSpPr>
          <a:xfrm>
            <a:off x="890312" y="1553562"/>
            <a:ext cx="7501037" cy="4650968"/>
            <a:chOff x="890312" y="1553562"/>
            <a:chExt cx="7501037" cy="4650968"/>
          </a:xfrm>
        </p:grpSpPr>
        <p:pic>
          <p:nvPicPr>
            <p:cNvPr id="75778" name="Picture 2" descr="The assembler tab showing a program to count down from 20 to zero by two."/>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90312" y="1553562"/>
              <a:ext cx="7501037" cy="465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57" y="2650882"/>
              <a:ext cx="2561318" cy="123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644522"/>
              <a:ext cx="3948113" cy="144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52652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Object Listing Area</a:t>
            </a:r>
          </a:p>
        </p:txBody>
      </p:sp>
      <p:sp>
        <p:nvSpPr>
          <p:cNvPr id="3" name="Slide Number Placeholder 2"/>
          <p:cNvSpPr>
            <a:spLocks noGrp="1"/>
          </p:cNvSpPr>
          <p:nvPr>
            <p:ph type="sldNum" sz="quarter" idx="12"/>
          </p:nvPr>
        </p:nvSpPr>
        <p:spPr/>
        <p:txBody>
          <a:bodyPr/>
          <a:lstStyle/>
          <a:p>
            <a:fld id="{DEB7ED05-90B4-437F-8054-B681C422DB1A}" type="slidenum">
              <a:rPr lang="en-US" smtClean="0"/>
              <a:pPr/>
              <a:t>61</a:t>
            </a:fld>
            <a:endParaRPr lang="en-US"/>
          </a:p>
        </p:txBody>
      </p:sp>
      <p:pic>
        <p:nvPicPr>
          <p:cNvPr id="3074" name="Picture 2" descr="The assembled program, shown much lar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19" y="1793081"/>
            <a:ext cx="8953961" cy="327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339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Run the Program</a:t>
            </a:r>
          </a:p>
        </p:txBody>
      </p:sp>
      <p:sp>
        <p:nvSpPr>
          <p:cNvPr id="3" name="Slide Number Placeholder 2"/>
          <p:cNvSpPr>
            <a:spLocks noGrp="1"/>
          </p:cNvSpPr>
          <p:nvPr>
            <p:ph type="sldNum" sz="quarter" idx="12"/>
          </p:nvPr>
        </p:nvSpPr>
        <p:spPr/>
        <p:txBody>
          <a:bodyPr/>
          <a:lstStyle/>
          <a:p>
            <a:fld id="{DEB7ED05-90B4-437F-8054-B681C422DB1A}" type="slidenum">
              <a:rPr lang="en-US" smtClean="0"/>
              <a:pPr/>
              <a:t>62</a:t>
            </a:fld>
            <a:endParaRPr lang="en-US"/>
          </a:p>
        </p:txBody>
      </p:sp>
      <p:pic>
        <p:nvPicPr>
          <p:cNvPr id="77826" name="Picture 2" descr="Screenshot of the TBC simulator showing the &quot;count down from 20&quot; program in memory and the register values when the program has ended."/>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64389" y="1600200"/>
            <a:ext cx="7615221" cy="459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335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TLC’s Memory at the End</a:t>
            </a:r>
          </a:p>
        </p:txBody>
      </p:sp>
      <p:sp>
        <p:nvSpPr>
          <p:cNvPr id="3" name="Slide Number Placeholder 2"/>
          <p:cNvSpPr>
            <a:spLocks noGrp="1"/>
          </p:cNvSpPr>
          <p:nvPr>
            <p:ph type="sldNum" sz="quarter" idx="12"/>
          </p:nvPr>
        </p:nvSpPr>
        <p:spPr/>
        <p:txBody>
          <a:bodyPr/>
          <a:lstStyle/>
          <a:p>
            <a:fld id="{DEB7ED05-90B4-437F-8054-B681C422DB1A}" type="slidenum">
              <a:rPr lang="en-US" smtClean="0"/>
              <a:pPr/>
              <a:t>63</a:t>
            </a:fld>
            <a:endParaRPr lang="en-US"/>
          </a:p>
        </p:txBody>
      </p:sp>
      <p:pic>
        <p:nvPicPr>
          <p:cNvPr id="1026" name="Picture 2" descr="The memory panel of TBC only, enlarged."/>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961022" y="1553561"/>
            <a:ext cx="3163631" cy="449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026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If… </a:t>
            </a:r>
          </a:p>
        </p:txBody>
      </p:sp>
      <p:sp>
        <p:nvSpPr>
          <p:cNvPr id="4" name="Content Placeholder 3"/>
          <p:cNvSpPr>
            <a:spLocks noGrp="1"/>
          </p:cNvSpPr>
          <p:nvPr>
            <p:ph idx="1"/>
          </p:nvPr>
        </p:nvSpPr>
        <p:spPr/>
        <p:txBody>
          <a:bodyPr/>
          <a:lstStyle/>
          <a:p>
            <a:r>
              <a:rPr lang="en-US"/>
              <a:t>What if we were asked to stop at a number other than zero?</a:t>
            </a:r>
          </a:p>
          <a:p>
            <a:r>
              <a:rPr lang="en-US"/>
              <a:t>We’d have to:</a:t>
            </a:r>
          </a:p>
          <a:p>
            <a:pPr lvl="1"/>
            <a:r>
              <a:rPr lang="en-US"/>
              <a:t>Save the current number to memory</a:t>
            </a:r>
          </a:p>
          <a:p>
            <a:pPr lvl="1"/>
            <a:r>
              <a:rPr lang="en-US"/>
              <a:t>Subtract the “stop limit” from it</a:t>
            </a:r>
          </a:p>
          <a:p>
            <a:pPr lvl="1"/>
            <a:r>
              <a:rPr lang="en-US"/>
              <a:t>Branch on zero (numbers were equal)</a:t>
            </a:r>
          </a:p>
          <a:p>
            <a:pPr lvl="1"/>
            <a:r>
              <a:rPr lang="en-US"/>
              <a:t>If not zero, restore the current number from memory</a:t>
            </a:r>
          </a:p>
        </p:txBody>
      </p:sp>
      <p:sp>
        <p:nvSpPr>
          <p:cNvPr id="3" name="Slide Number Placeholder 2"/>
          <p:cNvSpPr>
            <a:spLocks noGrp="1"/>
          </p:cNvSpPr>
          <p:nvPr>
            <p:ph type="sldNum" sz="quarter" idx="12"/>
          </p:nvPr>
        </p:nvSpPr>
        <p:spPr/>
        <p:txBody>
          <a:bodyPr/>
          <a:lstStyle/>
          <a:p>
            <a:fld id="{DEB7ED05-90B4-437F-8054-B681C422DB1A}" type="slidenum">
              <a:rPr lang="en-US" smtClean="0"/>
              <a:pPr/>
              <a:t>64</a:t>
            </a:fld>
            <a:endParaRPr lang="en-US"/>
          </a:p>
        </p:txBody>
      </p:sp>
    </p:spTree>
    <p:extLst>
      <p:ext uri="{BB962C8B-B14F-4D97-AF65-F5344CB8AC3E}">
        <p14:creationId xmlns:p14="http://schemas.microsoft.com/office/powerpoint/2010/main" val="170341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This Is Important</a:t>
            </a:r>
          </a:p>
        </p:txBody>
      </p:sp>
      <p:sp>
        <p:nvSpPr>
          <p:cNvPr id="3" name="Content Placeholder 2"/>
          <p:cNvSpPr>
            <a:spLocks noGrp="1"/>
          </p:cNvSpPr>
          <p:nvPr>
            <p:ph idx="1"/>
          </p:nvPr>
        </p:nvSpPr>
        <p:spPr>
          <a:xfrm>
            <a:off x="304800" y="1624012"/>
            <a:ext cx="8229600" cy="4525963"/>
          </a:xfrm>
        </p:spPr>
        <p:txBody>
          <a:bodyPr>
            <a:normAutofit fontScale="92500" lnSpcReduction="10000"/>
          </a:bodyPr>
          <a:lstStyle/>
          <a:p>
            <a:pPr marL="0" indent="0">
              <a:buNone/>
            </a:pPr>
            <a:r>
              <a:rPr lang="en-US" b="1"/>
              <a:t>Three important facts…</a:t>
            </a:r>
          </a:p>
          <a:p>
            <a:pPr marL="0" indent="0">
              <a:buNone/>
            </a:pPr>
            <a:endParaRPr lang="en-US" sz="1700"/>
          </a:p>
          <a:p>
            <a:pPr marL="0" indent="0">
              <a:buNone/>
            </a:pPr>
            <a:r>
              <a:rPr lang="en-US"/>
              <a:t>Grace Murray Hopper helped with the invention of compilers so that we wouldn’t have to program in assembly language.</a:t>
            </a:r>
            <a:br>
              <a:rPr lang="en-US"/>
            </a:br>
            <a:endParaRPr lang="en-US" sz="1700"/>
          </a:p>
          <a:p>
            <a:pPr marL="0" indent="0">
              <a:buNone/>
            </a:pPr>
            <a:r>
              <a:rPr lang="en-US"/>
              <a:t>A high-level language introduces a layer of abstraction between hardware and software.</a:t>
            </a:r>
            <a:br>
              <a:rPr lang="en-US"/>
            </a:br>
            <a:endParaRPr lang="en-US" sz="1700"/>
          </a:p>
          <a:p>
            <a:pPr marL="0" indent="0">
              <a:buNone/>
            </a:pPr>
            <a:r>
              <a:rPr lang="en-US"/>
              <a:t>Wirth’s Law: Software is getting slower faster than hardware is getting faster.</a:t>
            </a:r>
          </a:p>
        </p:txBody>
      </p:sp>
      <p:sp>
        <p:nvSpPr>
          <p:cNvPr id="4" name="Slide Number Placeholder 3"/>
          <p:cNvSpPr>
            <a:spLocks noGrp="1"/>
          </p:cNvSpPr>
          <p:nvPr>
            <p:ph type="sldNum" sz="quarter" idx="12"/>
          </p:nvPr>
        </p:nvSpPr>
        <p:spPr/>
        <p:txBody>
          <a:bodyPr/>
          <a:lstStyle/>
          <a:p>
            <a:fld id="{921E7DD1-A38C-4D3C-939A-6228F0F84939}" type="slidenum">
              <a:rPr lang="en-US" smtClean="0"/>
              <a:pPr/>
              <a:t>65</a:t>
            </a:fld>
            <a:endParaRPr lang="en-US"/>
          </a:p>
        </p:txBody>
      </p:sp>
    </p:spTree>
    <p:extLst>
      <p:ext uri="{BB962C8B-B14F-4D97-AF65-F5344CB8AC3E}">
        <p14:creationId xmlns:p14="http://schemas.microsoft.com/office/powerpoint/2010/main" val="355513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This Is Important</a:t>
            </a:r>
          </a:p>
        </p:txBody>
      </p:sp>
      <p:sp>
        <p:nvSpPr>
          <p:cNvPr id="3" name="Content Placeholder 2"/>
          <p:cNvSpPr>
            <a:spLocks noGrp="1"/>
          </p:cNvSpPr>
          <p:nvPr>
            <p:ph idx="1"/>
          </p:nvPr>
        </p:nvSpPr>
        <p:spPr/>
        <p:txBody>
          <a:bodyPr>
            <a:normAutofit/>
          </a:bodyPr>
          <a:lstStyle/>
          <a:p>
            <a:r>
              <a:rPr lang="en-US"/>
              <a:t>Assembly language programming, even just a little bit of it, helps one understand how the CPU and memory operate.</a:t>
            </a:r>
          </a:p>
          <a:p>
            <a:r>
              <a:rPr lang="en-US"/>
              <a:t>People who understand how the CPU and memory operate are better able to evaluate new technologies.</a:t>
            </a:r>
          </a:p>
          <a:p>
            <a:r>
              <a:rPr lang="en-US"/>
              <a:t>People who understand how the CPU and memory operate are better able to write, or evaluate, efficient software.</a:t>
            </a:r>
          </a:p>
        </p:txBody>
      </p:sp>
      <p:sp>
        <p:nvSpPr>
          <p:cNvPr id="4" name="Slide Number Placeholder 3"/>
          <p:cNvSpPr>
            <a:spLocks noGrp="1"/>
          </p:cNvSpPr>
          <p:nvPr>
            <p:ph type="sldNum" sz="quarter" idx="12"/>
          </p:nvPr>
        </p:nvSpPr>
        <p:spPr/>
        <p:txBody>
          <a:bodyPr/>
          <a:lstStyle/>
          <a:p>
            <a:fld id="{921E7DD1-A38C-4D3C-939A-6228F0F84939}" type="slidenum">
              <a:rPr lang="en-US" smtClean="0"/>
              <a:pPr/>
              <a:t>66</a:t>
            </a:fld>
            <a:endParaRPr lang="en-US"/>
          </a:p>
        </p:txBody>
      </p:sp>
    </p:spTree>
    <p:extLst>
      <p:ext uri="{BB962C8B-B14F-4D97-AF65-F5344CB8AC3E}">
        <p14:creationId xmlns:p14="http://schemas.microsoft.com/office/powerpoint/2010/main" val="14522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B3A2-5A38-7C15-FBFB-C97EDDAD3F6B}"/>
              </a:ext>
            </a:extLst>
          </p:cNvPr>
          <p:cNvSpPr>
            <a:spLocks noGrp="1"/>
          </p:cNvSpPr>
          <p:nvPr>
            <p:ph type="title"/>
          </p:nvPr>
        </p:nvSpPr>
        <p:spPr/>
        <p:txBody>
          <a:bodyPr/>
          <a:lstStyle/>
          <a:p>
            <a:r>
              <a:rPr lang="en-US"/>
              <a:t>Questions</a:t>
            </a:r>
          </a:p>
        </p:txBody>
      </p:sp>
      <p:pic>
        <p:nvPicPr>
          <p:cNvPr id="4" name="Picture 3">
            <a:extLst>
              <a:ext uri="{FF2B5EF4-FFF2-40B4-BE49-F238E27FC236}">
                <a16:creationId xmlns:a16="http://schemas.microsoft.com/office/drawing/2014/main" id="{35F1441B-E3D1-A9ED-D994-65141A6718F6}"/>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3657600" y="2057400"/>
            <a:ext cx="1622425" cy="3933825"/>
          </a:xfrm>
          <a:prstGeom prst="rect">
            <a:avLst/>
          </a:prstGeom>
          <a:noFill/>
          <a:ln w="9525">
            <a:noFill/>
            <a:miter lim="800000"/>
            <a:headEnd/>
            <a:tailEnd/>
          </a:ln>
        </p:spPr>
      </p:pic>
    </p:spTree>
    <p:extLst>
      <p:ext uri="{BB962C8B-B14F-4D97-AF65-F5344CB8AC3E}">
        <p14:creationId xmlns:p14="http://schemas.microsoft.com/office/powerpoint/2010/main" val="10964750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4000">
                <a:latin typeface="+mj-lt"/>
              </a:rPr>
              <a:t>Program Counter</a:t>
            </a:r>
          </a:p>
        </p:txBody>
      </p:sp>
      <p:sp>
        <p:nvSpPr>
          <p:cNvPr id="8195" name="Rectangle 3"/>
          <p:cNvSpPr>
            <a:spLocks noGrp="1" noChangeArrowheads="1"/>
          </p:cNvSpPr>
          <p:nvPr>
            <p:ph idx="1"/>
          </p:nvPr>
        </p:nvSpPr>
        <p:spPr/>
        <p:txBody>
          <a:bodyPr>
            <a:normAutofit fontScale="92500" lnSpcReduction="1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900"/>
              </a:spcBef>
            </a:pPr>
            <a:r>
              <a:rPr lang="en-US" sz="3200">
                <a:latin typeface="+mn-lt"/>
              </a:rPr>
              <a:t>Holds the address of the </a:t>
            </a:r>
            <a:r>
              <a:rPr lang="en-US" sz="3200" i="1">
                <a:latin typeface="+mn-lt"/>
              </a:rPr>
              <a:t>next</a:t>
            </a:r>
            <a:r>
              <a:rPr lang="en-US" sz="3200">
                <a:latin typeface="+mn-lt"/>
              </a:rPr>
              <a:t> instruction</a:t>
            </a:r>
          </a:p>
          <a:p>
            <a:pPr>
              <a:spcBef>
                <a:spcPts val="900"/>
              </a:spcBef>
            </a:pPr>
            <a:r>
              <a:rPr lang="en-US" sz="3200">
                <a:latin typeface="+mn-lt"/>
              </a:rPr>
              <a:t>Updated shortly after an instruction is fetched</a:t>
            </a:r>
          </a:p>
          <a:p>
            <a:pPr>
              <a:spcBef>
                <a:spcPts val="900"/>
              </a:spcBef>
            </a:pPr>
            <a:r>
              <a:rPr lang="en-US" sz="3200">
                <a:latin typeface="+mn-lt"/>
              </a:rPr>
              <a:t>Can be changed (by the CPU) to implement branching.</a:t>
            </a:r>
          </a:p>
        </p:txBody>
      </p:sp>
    </p:spTree>
    <p:extLst>
      <p:ext uri="{BB962C8B-B14F-4D97-AF65-F5344CB8AC3E}">
        <p14:creationId xmlns:p14="http://schemas.microsoft.com/office/powerpoint/2010/main" val="1099614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Effect transition="in" filter="fade">
                                      <p:cBhvr>
                                        <p:cTn id="7" dur="500"/>
                                        <p:tgtEl>
                                          <p:spTgt spid="81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fade">
                                      <p:cBhvr>
                                        <p:cTn id="12"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9961E6-9864-B157-392A-436BDF115B18}"/>
              </a:ext>
            </a:extLst>
          </p:cNvPr>
          <p:cNvSpPr>
            <a:spLocks noGrp="1"/>
          </p:cNvSpPr>
          <p:nvPr>
            <p:ph type="title"/>
          </p:nvPr>
        </p:nvSpPr>
        <p:spPr/>
        <p:txBody>
          <a:bodyPr/>
          <a:lstStyle/>
          <a:p>
            <a:r>
              <a:rPr lang="en-US"/>
              <a:t>Instruction Register</a:t>
            </a:r>
          </a:p>
        </p:txBody>
      </p:sp>
      <p:sp>
        <p:nvSpPr>
          <p:cNvPr id="7" name="Content Placeholder 6">
            <a:extLst>
              <a:ext uri="{FF2B5EF4-FFF2-40B4-BE49-F238E27FC236}">
                <a16:creationId xmlns:a16="http://schemas.microsoft.com/office/drawing/2014/main" id="{274E5C7F-2AB8-1253-01F4-9C209130757F}"/>
              </a:ext>
            </a:extLst>
          </p:cNvPr>
          <p:cNvSpPr>
            <a:spLocks noGrp="1"/>
          </p:cNvSpPr>
          <p:nvPr>
            <p:ph idx="1"/>
          </p:nvPr>
        </p:nvSpPr>
        <p:spPr/>
        <p:txBody>
          <a:bodyPr/>
          <a:lstStyle/>
          <a:p>
            <a:r>
              <a:rPr lang="en-US"/>
              <a:t>Holds the instruction fetched from the memory location pointed by the Program Counter</a:t>
            </a:r>
          </a:p>
          <a:p>
            <a:r>
              <a:rPr lang="en-US"/>
              <a:t>The “Decode” phase examines the contents of the instruction register to decide what operation to perform</a:t>
            </a:r>
          </a:p>
          <a:p>
            <a:r>
              <a:rPr lang="en-US"/>
              <a:t>The instruction was something the Little Man remembered; a real computer uses the Instruction Register</a:t>
            </a:r>
          </a:p>
          <a:p>
            <a:endParaRPr lang="en-US"/>
          </a:p>
        </p:txBody>
      </p:sp>
    </p:spTree>
    <p:extLst>
      <p:ext uri="{BB962C8B-B14F-4D97-AF65-F5344CB8AC3E}">
        <p14:creationId xmlns:p14="http://schemas.microsoft.com/office/powerpoint/2010/main" val="964552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8081BE-287B-FCEC-8E7A-57C12E75B05A}"/>
              </a:ext>
            </a:extLst>
          </p:cNvPr>
          <p:cNvSpPr>
            <a:spLocks noGrp="1"/>
          </p:cNvSpPr>
          <p:nvPr>
            <p:ph type="title"/>
          </p:nvPr>
        </p:nvSpPr>
        <p:spPr/>
        <p:txBody>
          <a:bodyPr/>
          <a:lstStyle/>
          <a:p>
            <a:r>
              <a:rPr lang="en-US"/>
              <a:t>About </a:t>
            </a:r>
            <a:r>
              <a:rPr lang="en-US" err="1"/>
              <a:t>LMC’s</a:t>
            </a:r>
            <a:r>
              <a:rPr lang="en-US"/>
              <a:t> Calculator</a:t>
            </a:r>
          </a:p>
        </p:txBody>
      </p:sp>
      <p:sp>
        <p:nvSpPr>
          <p:cNvPr id="3" name="Content Placeholder 2"/>
          <p:cNvSpPr>
            <a:spLocks noGrp="1"/>
          </p:cNvSpPr>
          <p:nvPr>
            <p:ph idx="1"/>
          </p:nvPr>
        </p:nvSpPr>
        <p:spPr/>
        <p:txBody>
          <a:bodyPr>
            <a:no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spcBef>
                <a:spcPts val="600"/>
              </a:spcBef>
            </a:pPr>
            <a:r>
              <a:rPr lang="en-US" sz="2800">
                <a:latin typeface="Source Serif Pro" panose="02040603050405020204" pitchFamily="18" charset="0"/>
              </a:rPr>
              <a:t>Does three things:</a:t>
            </a:r>
          </a:p>
          <a:p>
            <a:pPr lvl="1">
              <a:spcBef>
                <a:spcPts val="600"/>
              </a:spcBef>
            </a:pPr>
            <a:r>
              <a:rPr lang="en-US" sz="2600">
                <a:latin typeface="Source Serif Pro" panose="02040603050405020204" pitchFamily="18" charset="0"/>
              </a:rPr>
              <a:t>Receive data from the Little Man</a:t>
            </a:r>
          </a:p>
          <a:p>
            <a:pPr lvl="1">
              <a:spcBef>
                <a:spcPts val="600"/>
              </a:spcBef>
            </a:pPr>
            <a:r>
              <a:rPr lang="en-US" sz="2600">
                <a:latin typeface="Source Serif Pro" panose="02040603050405020204" pitchFamily="18" charset="0"/>
              </a:rPr>
              <a:t>Performs arithmetic operations</a:t>
            </a:r>
          </a:p>
          <a:p>
            <a:pPr lvl="1">
              <a:spcBef>
                <a:spcPts val="600"/>
              </a:spcBef>
            </a:pPr>
            <a:r>
              <a:rPr lang="en-US" sz="2600">
                <a:latin typeface="Source Serif Pro" panose="02040603050405020204" pitchFamily="18" charset="0"/>
              </a:rPr>
              <a:t>Holds the result of arithmetic operations</a:t>
            </a:r>
          </a:p>
          <a:p>
            <a:pPr>
              <a:spcBef>
                <a:spcPts val="600"/>
              </a:spcBef>
            </a:pPr>
            <a:r>
              <a:rPr lang="en-US" sz="2800">
                <a:latin typeface="Source Serif Pro" panose="02040603050405020204" pitchFamily="18" charset="0"/>
              </a:rPr>
              <a:t>Two </a:t>
            </a:r>
            <a:r>
              <a:rPr lang="en-US" sz="2800" b="1" i="1">
                <a:latin typeface="Source Serif Pro" panose="02040603050405020204" pitchFamily="18" charset="0"/>
              </a:rPr>
              <a:t>separate components </a:t>
            </a:r>
            <a:r>
              <a:rPr lang="en-US" sz="2800">
                <a:latin typeface="Source Serif Pro" panose="02040603050405020204" pitchFamily="18" charset="0"/>
              </a:rPr>
              <a:t>in a real computer:</a:t>
            </a:r>
          </a:p>
          <a:p>
            <a:pPr lvl="1">
              <a:spcBef>
                <a:spcPts val="600"/>
              </a:spcBef>
            </a:pPr>
            <a:r>
              <a:rPr lang="en-US" sz="2600">
                <a:latin typeface="Source Serif Pro" panose="02040603050405020204" pitchFamily="18" charset="0"/>
              </a:rPr>
              <a:t>The </a:t>
            </a:r>
            <a:r>
              <a:rPr lang="en-US" sz="2600" b="1">
                <a:latin typeface="Source Serif Pro" panose="02040603050405020204" pitchFamily="18" charset="0"/>
              </a:rPr>
              <a:t>arithmetic/logic unit </a:t>
            </a:r>
            <a:r>
              <a:rPr lang="en-US" sz="2600">
                <a:latin typeface="Source Serif Pro" panose="02040603050405020204" pitchFamily="18" charset="0"/>
              </a:rPr>
              <a:t>performs arithmetic and logical operations.</a:t>
            </a:r>
          </a:p>
          <a:p>
            <a:pPr lvl="1">
              <a:spcBef>
                <a:spcPts val="600"/>
              </a:spcBef>
            </a:pPr>
            <a:r>
              <a:rPr lang="en-US" sz="2600" b="1">
                <a:latin typeface="Source Serif Pro" panose="02040603050405020204" pitchFamily="18" charset="0"/>
              </a:rPr>
              <a:t>Data registers </a:t>
            </a:r>
            <a:r>
              <a:rPr lang="en-US" sz="2600">
                <a:latin typeface="Source Serif Pro" panose="02040603050405020204" pitchFamily="18" charset="0"/>
              </a:rPr>
              <a:t>or </a:t>
            </a:r>
            <a:r>
              <a:rPr lang="en-US" sz="2600" b="1">
                <a:latin typeface="Source Serif Pro" panose="02040603050405020204" pitchFamily="18" charset="0"/>
              </a:rPr>
              <a:t>accumulator</a:t>
            </a:r>
            <a:r>
              <a:rPr lang="en-US" sz="2600">
                <a:latin typeface="Source Serif Pro" panose="02040603050405020204" pitchFamily="18" charset="0"/>
              </a:rPr>
              <a:t> (if there’s only one) receive the results of arithmetic and logical operations.</a:t>
            </a:r>
          </a:p>
        </p:txBody>
      </p:sp>
    </p:spTree>
    <p:extLst>
      <p:ext uri="{BB962C8B-B14F-4D97-AF65-F5344CB8AC3E}">
        <p14:creationId xmlns:p14="http://schemas.microsoft.com/office/powerpoint/2010/main" val="12482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su_22_4x3">
  <a:themeElements>
    <a:clrScheme name="KSU">
      <a:dk1>
        <a:srgbClr val="000000"/>
      </a:dk1>
      <a:lt1>
        <a:srgbClr val="FFFFFF"/>
      </a:lt1>
      <a:dk2>
        <a:srgbClr val="B0B3B2"/>
      </a:dk2>
      <a:lt2>
        <a:srgbClr val="FFFFFF"/>
      </a:lt2>
      <a:accent1>
        <a:srgbClr val="FFC629"/>
      </a:accent1>
      <a:accent2>
        <a:srgbClr val="B0B3B2"/>
      </a:accent2>
      <a:accent3>
        <a:srgbClr val="FFFFFF"/>
      </a:accent3>
      <a:accent4>
        <a:srgbClr val="000000"/>
      </a:accent4>
      <a:accent5>
        <a:srgbClr val="FFC629"/>
      </a:accent5>
      <a:accent6>
        <a:srgbClr val="C00000"/>
      </a:accent6>
      <a:hlink>
        <a:srgbClr val="3333CC"/>
      </a:hlink>
      <a:folHlink>
        <a:srgbClr val="2D2DB9"/>
      </a:folHlink>
    </a:clrScheme>
    <a:fontScheme name="KSU">
      <a:majorFont>
        <a:latin typeface="Montserrat"/>
        <a:ea typeface=""/>
        <a:cs typeface="Droid Sans"/>
      </a:majorFont>
      <a:minorFont>
        <a:latin typeface="Source Serif Pro"/>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_ksu_geo_4x3.potx" id="{C99576D0-D04B-4F4D-9122-9DC5B76C189F}" vid="{661FA2CA-3CEF-447A-B0D6-C70C8BDF2510}"/>
    </a:ext>
  </a:extLst>
</a:theme>
</file>

<file path=ppt/theme/theme2.xml><?xml version="1.0" encoding="utf-8"?>
<a:theme xmlns:a="http://schemas.openxmlformats.org/drawingml/2006/main" name="ksu_22_4x3">
  <a:themeElements>
    <a:clrScheme name="KSU">
      <a:dk1>
        <a:srgbClr val="000000"/>
      </a:dk1>
      <a:lt1>
        <a:srgbClr val="FFFFFF"/>
      </a:lt1>
      <a:dk2>
        <a:srgbClr val="B0B3B2"/>
      </a:dk2>
      <a:lt2>
        <a:srgbClr val="FFFFFF"/>
      </a:lt2>
      <a:accent1>
        <a:srgbClr val="FFC629"/>
      </a:accent1>
      <a:accent2>
        <a:srgbClr val="B0B3B2"/>
      </a:accent2>
      <a:accent3>
        <a:srgbClr val="FFFFFF"/>
      </a:accent3>
      <a:accent4>
        <a:srgbClr val="000000"/>
      </a:accent4>
      <a:accent5>
        <a:srgbClr val="FFC629"/>
      </a:accent5>
      <a:accent6>
        <a:srgbClr val="C00000"/>
      </a:accent6>
      <a:hlink>
        <a:srgbClr val="3333CC"/>
      </a:hlink>
      <a:folHlink>
        <a:srgbClr val="2D2DB9"/>
      </a:folHlink>
    </a:clrScheme>
    <a:fontScheme name="KSU">
      <a:majorFont>
        <a:latin typeface="Montserrat"/>
        <a:ea typeface=""/>
        <a:cs typeface="Droid Sans"/>
      </a:majorFont>
      <a:minorFont>
        <a:latin typeface="Source Serif Pro"/>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_ksu_geo_4x3.potx" id="{C99576D0-D04B-4F4D-9122-9DC5B76C189F}" vid="{661FA2CA-3CEF-447A-B0D6-C70C8BDF25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3632</Words>
  <Application>Microsoft Office PowerPoint</Application>
  <PresentationFormat>On-screen Show (4:3)</PresentationFormat>
  <Paragraphs>439</Paragraphs>
  <Slides>67</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Arial Unicode MS</vt:lpstr>
      <vt:lpstr>Arial Narrow</vt:lpstr>
      <vt:lpstr>Calibri</vt:lpstr>
      <vt:lpstr>Cambria Math</vt:lpstr>
      <vt:lpstr>Comic Sans MS</vt:lpstr>
      <vt:lpstr>Dreaming Outloud Script Pro</vt:lpstr>
      <vt:lpstr>Montserrat</vt:lpstr>
      <vt:lpstr>Source Serif Pro</vt:lpstr>
      <vt:lpstr>ksu_22_4x3</vt:lpstr>
      <vt:lpstr>ksu_22_4x3</vt:lpstr>
      <vt:lpstr>IT 3123 Hardware and Software Concepts</vt:lpstr>
      <vt:lpstr>I’ll Be Here</vt:lpstr>
      <vt:lpstr>Problems with LMC</vt:lpstr>
      <vt:lpstr>Reminder: Registers</vt:lpstr>
      <vt:lpstr>Computers Have Registers</vt:lpstr>
      <vt:lpstr>Memory Registers</vt:lpstr>
      <vt:lpstr>Program Counter</vt:lpstr>
      <vt:lpstr>Instruction Register</vt:lpstr>
      <vt:lpstr>About LMC’s Calculator</vt:lpstr>
      <vt:lpstr>The Arithmetic / Logic Unit</vt:lpstr>
      <vt:lpstr>Making an ALU:  Start With a Full Adder</vt:lpstr>
      <vt:lpstr>AND as an “Enable” Control</vt:lpstr>
      <vt:lpstr>Provide “Enable-B” Input</vt:lpstr>
      <vt:lpstr>XOR as Controlled Inverter</vt:lpstr>
      <vt:lpstr>Provide Control Inputs for a</vt:lpstr>
      <vt:lpstr>A One Bit (Bit-Slice) ALU</vt:lpstr>
      <vt:lpstr>Make the Full ALU from Bit Slices</vt:lpstr>
      <vt:lpstr>Detecting Overflow,  Positive, and Zero</vt:lpstr>
      <vt:lpstr>About Detecting Overflow</vt:lpstr>
      <vt:lpstr>What Can We Do with this ALU?</vt:lpstr>
      <vt:lpstr>Buses</vt:lpstr>
      <vt:lpstr>Abstraction: The ALU Symbol</vt:lpstr>
      <vt:lpstr>Start with an ALU</vt:lpstr>
      <vt:lpstr>Add a Register and Buses</vt:lpstr>
      <vt:lpstr>Add a Control Unit</vt:lpstr>
      <vt:lpstr>The Control Unit Generates Enable Signals for the Registers</vt:lpstr>
      <vt:lpstr>More Registers</vt:lpstr>
      <vt:lpstr>Connecting to Memory</vt:lpstr>
      <vt:lpstr>Saving the P and Z Flags</vt:lpstr>
      <vt:lpstr>Data Path: The ALU and Registers</vt:lpstr>
      <vt:lpstr>Data Path Timing (The Clock)</vt:lpstr>
      <vt:lpstr>The Control Unit: Input</vt:lpstr>
      <vt:lpstr>The Control Unit: Output</vt:lpstr>
      <vt:lpstr>The Instruction Cycle</vt:lpstr>
      <vt:lpstr>Register Transfer Language</vt:lpstr>
      <vt:lpstr>The Instruction Cycle: STORE</vt:lpstr>
      <vt:lpstr>Register Transfer Example: MAR←PC</vt:lpstr>
      <vt:lpstr>The Datapath Computes  PC ← PC+1</vt:lpstr>
      <vt:lpstr>Introducing TBC!</vt:lpstr>
      <vt:lpstr>It’s a Twelve-Bit Computer</vt:lpstr>
      <vt:lpstr>The TBC Simulator</vt:lpstr>
      <vt:lpstr>Using the TBC Simulator</vt:lpstr>
      <vt:lpstr>Preparing Programs</vt:lpstr>
      <vt:lpstr>The Assembled Program</vt:lpstr>
      <vt:lpstr>The Program in Memory</vt:lpstr>
      <vt:lpstr>Running Programs</vt:lpstr>
      <vt:lpstr>“As close as we can get…”</vt:lpstr>
      <vt:lpstr>Is TBC Realistic?</vt:lpstr>
      <vt:lpstr>The PDP-8</vt:lpstr>
      <vt:lpstr>Something to Think About</vt:lpstr>
      <vt:lpstr>The LMC/TBC Instruction Set</vt:lpstr>
      <vt:lpstr>A Pseudo-Instruction</vt:lpstr>
      <vt:lpstr>Previous Semester’s Homework</vt:lpstr>
      <vt:lpstr>The Expected Result</vt:lpstr>
      <vt:lpstr>Elements of the Problem</vt:lpstr>
      <vt:lpstr>Pseudo-Code for Data</vt:lpstr>
      <vt:lpstr>Pseudo-Code for Instructions</vt:lpstr>
      <vt:lpstr>One Way to Approach This</vt:lpstr>
      <vt:lpstr>Assembling the Program (Error!)</vt:lpstr>
      <vt:lpstr>Assembling the Program</vt:lpstr>
      <vt:lpstr>The Object Listing Area</vt:lpstr>
      <vt:lpstr>Run the Program</vt:lpstr>
      <vt:lpstr>TLC’s Memory at the End</vt:lpstr>
      <vt:lpstr>What If… </vt:lpstr>
      <vt:lpstr>Why This Is Important</vt:lpstr>
      <vt:lpstr>Why This Is Important</vt:lpstr>
      <vt:lpstr>Questions</vt:lpstr>
    </vt:vector>
  </TitlesOfParts>
  <Company>Kennesaw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3123 Hardware and Software Concepts</dc:title>
  <dc:creator>Bob Brown</dc:creator>
  <cp:lastModifiedBy>Bob Brown</cp:lastModifiedBy>
  <cp:revision>1</cp:revision>
  <dcterms:created xsi:type="dcterms:W3CDTF">2022-12-15T18:36:54Z</dcterms:created>
  <dcterms:modified xsi:type="dcterms:W3CDTF">2023-05-13T16:46:37Z</dcterms:modified>
</cp:coreProperties>
</file>