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 id="2147483708" r:id="rId2"/>
  </p:sldMasterIdLst>
  <p:notesMasterIdLst>
    <p:notesMasterId r:id="rId57"/>
  </p:notesMasterIdLst>
  <p:sldIdLst>
    <p:sldId id="256" r:id="rId3"/>
    <p:sldId id="316" r:id="rId4"/>
    <p:sldId id="314" r:id="rId5"/>
    <p:sldId id="258" r:id="rId6"/>
    <p:sldId id="270" r:id="rId7"/>
    <p:sldId id="271" r:id="rId8"/>
    <p:sldId id="272" r:id="rId9"/>
    <p:sldId id="273" r:id="rId10"/>
    <p:sldId id="260" r:id="rId11"/>
    <p:sldId id="261" r:id="rId12"/>
    <p:sldId id="269" r:id="rId13"/>
    <p:sldId id="264" r:id="rId14"/>
    <p:sldId id="262" r:id="rId15"/>
    <p:sldId id="265" r:id="rId16"/>
    <p:sldId id="267" r:id="rId17"/>
    <p:sldId id="266" r:id="rId18"/>
    <p:sldId id="268" r:id="rId19"/>
    <p:sldId id="274" r:id="rId20"/>
    <p:sldId id="275" r:id="rId21"/>
    <p:sldId id="276" r:id="rId22"/>
    <p:sldId id="315" r:id="rId23"/>
    <p:sldId id="277" r:id="rId24"/>
    <p:sldId id="313" r:id="rId25"/>
    <p:sldId id="278" r:id="rId26"/>
    <p:sldId id="279" r:id="rId27"/>
    <p:sldId id="280" r:id="rId28"/>
    <p:sldId id="282" r:id="rId29"/>
    <p:sldId id="283" r:id="rId30"/>
    <p:sldId id="284" r:id="rId31"/>
    <p:sldId id="288" r:id="rId32"/>
    <p:sldId id="287" r:id="rId33"/>
    <p:sldId id="285" r:id="rId34"/>
    <p:sldId id="289" r:id="rId35"/>
    <p:sldId id="290" r:id="rId36"/>
    <p:sldId id="291" r:id="rId37"/>
    <p:sldId id="292" r:id="rId38"/>
    <p:sldId id="293" r:id="rId39"/>
    <p:sldId id="295" r:id="rId40"/>
    <p:sldId id="296" r:id="rId41"/>
    <p:sldId id="297" r:id="rId42"/>
    <p:sldId id="298" r:id="rId43"/>
    <p:sldId id="299" r:id="rId44"/>
    <p:sldId id="300" r:id="rId45"/>
    <p:sldId id="301" r:id="rId46"/>
    <p:sldId id="302" r:id="rId47"/>
    <p:sldId id="303" r:id="rId48"/>
    <p:sldId id="304" r:id="rId49"/>
    <p:sldId id="317" r:id="rId50"/>
    <p:sldId id="305" r:id="rId51"/>
    <p:sldId id="306" r:id="rId52"/>
    <p:sldId id="312" r:id="rId53"/>
    <p:sldId id="311" r:id="rId54"/>
    <p:sldId id="307" r:id="rId55"/>
    <p:sldId id="257" r:id="rId56"/>
  </p:sldIdLst>
  <p:sldSz cx="9144000" cy="6858000" type="screen4x3"/>
  <p:notesSz cx="6858000" cy="9144000"/>
  <p:embeddedFontLst>
    <p:embeddedFont>
      <p:font typeface="Arial Narrow" panose="020B0606020202030204"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Comic Sans MS" panose="030F0702030302020204" pitchFamily="66" charset="0"/>
      <p:regular r:id="rId66"/>
      <p:bold r:id="rId67"/>
      <p:italic r:id="rId68"/>
      <p:boldItalic r:id="rId69"/>
    </p:embeddedFont>
    <p:embeddedFont>
      <p:font typeface="Lucida Console" panose="020B0609040504020204" pitchFamily="49" charset="0"/>
      <p:regular r:id="rId70"/>
    </p:embeddedFont>
    <p:embeddedFont>
      <p:font typeface="Minion Pro" panose="02040503050306020203" charset="0"/>
      <p:regular r:id="rId71"/>
      <p:bold r:id="rId72"/>
      <p:italic r:id="rId73"/>
      <p:boldItalic r:id="rId74"/>
    </p:embeddedFont>
    <p:embeddedFont>
      <p:font typeface="Montserrat" panose="00000500000000000000" pitchFamily="2" charset="0"/>
      <p:regular r:id="rId75"/>
      <p:bold r:id="rId76"/>
      <p:italic r:id="rId77"/>
      <p:boldItalic r:id="rId78"/>
    </p:embeddedFont>
    <p:embeddedFont>
      <p:font typeface="Source Serif Pro" panose="02040603050405020204" pitchFamily="18" charset="0"/>
      <p:regular r:id="rId79"/>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4AC64-FC2E-6990-5E9F-9BB347CE31CB}" v="96" dt="2023-05-13T15:35:18.932"/>
    <p1510:client id="{CBE1D2CB-68AB-4733-A588-62C1E5CE7738}" v="923" dt="2023-02-13T19:30:55.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424" autoAdjust="0"/>
  </p:normalViewPr>
  <p:slideViewPr>
    <p:cSldViewPr>
      <p:cViewPr varScale="1">
        <p:scale>
          <a:sx n="102" d="100"/>
          <a:sy n="102" d="100"/>
        </p:scale>
        <p:origin x="18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87" Type="http://schemas.microsoft.com/office/2016/11/relationships/changesInfo" Target="changesInfos/changesInfo1.xml"/><Relationship Id="rId61" Type="http://schemas.openxmlformats.org/officeDocument/2006/relationships/font" Target="fonts/font4.fntdata"/><Relationship Id="rId82" Type="http://schemas.openxmlformats.org/officeDocument/2006/relationships/font" Target="fonts/font2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Brown" userId="de4355ee-7296-4195-ba97-c8dead83c87d" providerId="ADAL" clId="{CBE1D2CB-68AB-4733-A588-62C1E5CE7738}"/>
    <pc:docChg chg="undo custSel addSld delSld modSld sldOrd addMainMaster delMainMaster">
      <pc:chgData name="Bob Brown" userId="de4355ee-7296-4195-ba97-c8dead83c87d" providerId="ADAL" clId="{CBE1D2CB-68AB-4733-A588-62C1E5CE7738}" dt="2023-02-14T12:11:31.018" v="10707" actId="20577"/>
      <pc:docMkLst>
        <pc:docMk/>
      </pc:docMkLst>
      <pc:sldChg chg="modSp mod modNotesTx">
        <pc:chgData name="Bob Brown" userId="de4355ee-7296-4195-ba97-c8dead83c87d" providerId="ADAL" clId="{CBE1D2CB-68AB-4733-A588-62C1E5CE7738}" dt="2023-02-14T12:11:31.018" v="10707" actId="20577"/>
        <pc:sldMkLst>
          <pc:docMk/>
          <pc:sldMk cId="3095576246" sldId="256"/>
        </pc:sldMkLst>
        <pc:spChg chg="mod">
          <ac:chgData name="Bob Brown" userId="de4355ee-7296-4195-ba97-c8dead83c87d" providerId="ADAL" clId="{CBE1D2CB-68AB-4733-A588-62C1E5CE7738}" dt="2023-02-07T21:57:51.302" v="29" actId="20577"/>
          <ac:spMkLst>
            <pc:docMk/>
            <pc:sldMk cId="3095576246" sldId="256"/>
            <ac:spMk id="3" creationId="{00000000-0000-0000-0000-000000000000}"/>
          </ac:spMkLst>
        </pc:spChg>
        <pc:grpChg chg="mod">
          <ac:chgData name="Bob Brown" userId="de4355ee-7296-4195-ba97-c8dead83c87d" providerId="ADAL" clId="{CBE1D2CB-68AB-4733-A588-62C1E5CE7738}" dt="2023-02-13T19:46:05.758" v="10697" actId="1076"/>
          <ac:grpSpMkLst>
            <pc:docMk/>
            <pc:sldMk cId="3095576246" sldId="256"/>
            <ac:grpSpMk id="4" creationId="{70D8C064-1CA3-4C25-7F82-CD093C8EE46A}"/>
          </ac:grpSpMkLst>
        </pc:grpChg>
      </pc:sldChg>
      <pc:sldChg chg="ord">
        <pc:chgData name="Bob Brown" userId="de4355ee-7296-4195-ba97-c8dead83c87d" providerId="ADAL" clId="{CBE1D2CB-68AB-4733-A588-62C1E5CE7738}" dt="2023-02-07T23:27:15.385" v="2772"/>
        <pc:sldMkLst>
          <pc:docMk/>
          <pc:sldMk cId="2130795793" sldId="257"/>
        </pc:sldMkLst>
      </pc:sldChg>
      <pc:sldChg chg="addSp modSp new mod modAnim modNotesTx">
        <pc:chgData name="Bob Brown" userId="de4355ee-7296-4195-ba97-c8dead83c87d" providerId="ADAL" clId="{CBE1D2CB-68AB-4733-A588-62C1E5CE7738}" dt="2023-02-13T18:31:55.666" v="10332" actId="114"/>
        <pc:sldMkLst>
          <pc:docMk/>
          <pc:sldMk cId="167316711" sldId="258"/>
        </pc:sldMkLst>
        <pc:spChg chg="mod">
          <ac:chgData name="Bob Brown" userId="de4355ee-7296-4195-ba97-c8dead83c87d" providerId="ADAL" clId="{CBE1D2CB-68AB-4733-A588-62C1E5CE7738}" dt="2023-02-07T22:02:22.437" v="58" actId="20577"/>
          <ac:spMkLst>
            <pc:docMk/>
            <pc:sldMk cId="167316711" sldId="258"/>
            <ac:spMk id="2" creationId="{462D2FCF-D1C8-DDCF-3217-F3421AABCB51}"/>
          </ac:spMkLst>
        </pc:spChg>
        <pc:spChg chg="mod">
          <ac:chgData name="Bob Brown" userId="de4355ee-7296-4195-ba97-c8dead83c87d" providerId="ADAL" clId="{CBE1D2CB-68AB-4733-A588-62C1E5CE7738}" dt="2023-02-13T18:31:55.666" v="10332" actId="114"/>
          <ac:spMkLst>
            <pc:docMk/>
            <pc:sldMk cId="167316711" sldId="258"/>
            <ac:spMk id="3" creationId="{2C91BB65-C314-CD17-C47E-2A0EC16D99FC}"/>
          </ac:spMkLst>
        </pc:spChg>
        <pc:picChg chg="add mod">
          <ac:chgData name="Bob Brown" userId="de4355ee-7296-4195-ba97-c8dead83c87d" providerId="ADAL" clId="{CBE1D2CB-68AB-4733-A588-62C1E5CE7738}" dt="2023-02-12T17:15:33.935" v="7529" actId="962"/>
          <ac:picMkLst>
            <pc:docMk/>
            <pc:sldMk cId="167316711" sldId="258"/>
            <ac:picMk id="5" creationId="{06FA1757-3F17-AFB2-7F73-90EE547807CF}"/>
          </ac:picMkLst>
        </pc:picChg>
      </pc:sldChg>
      <pc:sldChg chg="modSp new del mod">
        <pc:chgData name="Bob Brown" userId="de4355ee-7296-4195-ba97-c8dead83c87d" providerId="ADAL" clId="{CBE1D2CB-68AB-4733-A588-62C1E5CE7738}" dt="2023-02-10T20:38:11.755" v="5690" actId="47"/>
        <pc:sldMkLst>
          <pc:docMk/>
          <pc:sldMk cId="893846078" sldId="259"/>
        </pc:sldMkLst>
        <pc:spChg chg="mod">
          <ac:chgData name="Bob Brown" userId="de4355ee-7296-4195-ba97-c8dead83c87d" providerId="ADAL" clId="{CBE1D2CB-68AB-4733-A588-62C1E5CE7738}" dt="2023-02-07T22:43:22.020" v="914" actId="20577"/>
          <ac:spMkLst>
            <pc:docMk/>
            <pc:sldMk cId="893846078" sldId="259"/>
            <ac:spMk id="2" creationId="{38710F52-FCBE-1159-5281-BC6784DBB54A}"/>
          </ac:spMkLst>
        </pc:spChg>
        <pc:spChg chg="mod">
          <ac:chgData name="Bob Brown" userId="de4355ee-7296-4195-ba97-c8dead83c87d" providerId="ADAL" clId="{CBE1D2CB-68AB-4733-A588-62C1E5CE7738}" dt="2023-02-07T22:47:05.546" v="1255" actId="20577"/>
          <ac:spMkLst>
            <pc:docMk/>
            <pc:sldMk cId="893846078" sldId="259"/>
            <ac:spMk id="3" creationId="{A67B8BA2-AC87-2D67-587D-03BF5D75E737}"/>
          </ac:spMkLst>
        </pc:spChg>
      </pc:sldChg>
      <pc:sldChg chg="addSp modSp new mod modAnim">
        <pc:chgData name="Bob Brown" userId="de4355ee-7296-4195-ba97-c8dead83c87d" providerId="ADAL" clId="{CBE1D2CB-68AB-4733-A588-62C1E5CE7738}" dt="2023-02-12T17:20:26.926" v="9023" actId="962"/>
        <pc:sldMkLst>
          <pc:docMk/>
          <pc:sldMk cId="1280588734" sldId="260"/>
        </pc:sldMkLst>
        <pc:spChg chg="mod">
          <ac:chgData name="Bob Brown" userId="de4355ee-7296-4195-ba97-c8dead83c87d" providerId="ADAL" clId="{CBE1D2CB-68AB-4733-A588-62C1E5CE7738}" dt="2023-02-07T22:47:37.577" v="1301" actId="20577"/>
          <ac:spMkLst>
            <pc:docMk/>
            <pc:sldMk cId="1280588734" sldId="260"/>
            <ac:spMk id="2" creationId="{565F01B4-A70E-EC25-2AAA-7B41EC9B6DB6}"/>
          </ac:spMkLst>
        </pc:spChg>
        <pc:spChg chg="mod">
          <ac:chgData name="Bob Brown" userId="de4355ee-7296-4195-ba97-c8dead83c87d" providerId="ADAL" clId="{CBE1D2CB-68AB-4733-A588-62C1E5CE7738}" dt="2023-02-07T22:57:09.693" v="1494" actId="20577"/>
          <ac:spMkLst>
            <pc:docMk/>
            <pc:sldMk cId="1280588734" sldId="260"/>
            <ac:spMk id="3" creationId="{F4656B12-2264-19D3-A1D0-D17FA3FF735F}"/>
          </ac:spMkLst>
        </pc:spChg>
        <pc:picChg chg="add mod">
          <ac:chgData name="Bob Brown" userId="de4355ee-7296-4195-ba97-c8dead83c87d" providerId="ADAL" clId="{CBE1D2CB-68AB-4733-A588-62C1E5CE7738}" dt="2023-02-12T17:20:26.926" v="9023" actId="962"/>
          <ac:picMkLst>
            <pc:docMk/>
            <pc:sldMk cId="1280588734" sldId="260"/>
            <ac:picMk id="5" creationId="{A11A4226-C756-46AA-C16E-42BFE16E3398}"/>
          </ac:picMkLst>
        </pc:picChg>
      </pc:sldChg>
      <pc:sldChg chg="addSp modSp add mod modAnim modNotesTx">
        <pc:chgData name="Bob Brown" userId="de4355ee-7296-4195-ba97-c8dead83c87d" providerId="ADAL" clId="{CBE1D2CB-68AB-4733-A588-62C1E5CE7738}" dt="2023-02-12T17:21:24.635" v="9260" actId="962"/>
        <pc:sldMkLst>
          <pc:docMk/>
          <pc:sldMk cId="2952922807" sldId="261"/>
        </pc:sldMkLst>
        <pc:spChg chg="mod">
          <ac:chgData name="Bob Brown" userId="de4355ee-7296-4195-ba97-c8dead83c87d" providerId="ADAL" clId="{CBE1D2CB-68AB-4733-A588-62C1E5CE7738}" dt="2023-02-07T22:58:06.926" v="1526" actId="20577"/>
          <ac:spMkLst>
            <pc:docMk/>
            <pc:sldMk cId="2952922807" sldId="261"/>
            <ac:spMk id="2" creationId="{565F01B4-A70E-EC25-2AAA-7B41EC9B6DB6}"/>
          </ac:spMkLst>
        </pc:spChg>
        <pc:spChg chg="mod">
          <ac:chgData name="Bob Brown" userId="de4355ee-7296-4195-ba97-c8dead83c87d" providerId="ADAL" clId="{CBE1D2CB-68AB-4733-A588-62C1E5CE7738}" dt="2023-02-07T23:00:02.796" v="1670" actId="20577"/>
          <ac:spMkLst>
            <pc:docMk/>
            <pc:sldMk cId="2952922807" sldId="261"/>
            <ac:spMk id="3" creationId="{F4656B12-2264-19D3-A1D0-D17FA3FF735F}"/>
          </ac:spMkLst>
        </pc:spChg>
        <pc:spChg chg="add mod">
          <ac:chgData name="Bob Brown" userId="de4355ee-7296-4195-ba97-c8dead83c87d" providerId="ADAL" clId="{CBE1D2CB-68AB-4733-A588-62C1E5CE7738}" dt="2023-02-12T17:21:24.635" v="9260" actId="962"/>
          <ac:spMkLst>
            <pc:docMk/>
            <pc:sldMk cId="2952922807" sldId="261"/>
            <ac:spMk id="4" creationId="{23DD9016-A4BF-7C2F-1869-55F655C357D3}"/>
          </ac:spMkLst>
        </pc:spChg>
        <pc:picChg chg="mod">
          <ac:chgData name="Bob Brown" userId="de4355ee-7296-4195-ba97-c8dead83c87d" providerId="ADAL" clId="{CBE1D2CB-68AB-4733-A588-62C1E5CE7738}" dt="2023-02-12T17:21:21.070" v="9259" actId="962"/>
          <ac:picMkLst>
            <pc:docMk/>
            <pc:sldMk cId="2952922807" sldId="261"/>
            <ac:picMk id="5" creationId="{A11A4226-C756-46AA-C16E-42BFE16E3398}"/>
          </ac:picMkLst>
        </pc:picChg>
      </pc:sldChg>
      <pc:sldChg chg="modSp new mod modAnim">
        <pc:chgData name="Bob Brown" userId="de4355ee-7296-4195-ba97-c8dead83c87d" providerId="ADAL" clId="{CBE1D2CB-68AB-4733-A588-62C1E5CE7738}" dt="2023-02-13T18:49:15.208" v="10336" actId="20577"/>
        <pc:sldMkLst>
          <pc:docMk/>
          <pc:sldMk cId="151016829" sldId="262"/>
        </pc:sldMkLst>
        <pc:spChg chg="mod">
          <ac:chgData name="Bob Brown" userId="de4355ee-7296-4195-ba97-c8dead83c87d" providerId="ADAL" clId="{CBE1D2CB-68AB-4733-A588-62C1E5CE7738}" dt="2023-02-10T20:52:15.341" v="6062" actId="20577"/>
          <ac:spMkLst>
            <pc:docMk/>
            <pc:sldMk cId="151016829" sldId="262"/>
            <ac:spMk id="2" creationId="{2F157632-EDAE-C629-0F35-E2B1DD7776D0}"/>
          </ac:spMkLst>
        </pc:spChg>
        <pc:spChg chg="mod">
          <ac:chgData name="Bob Brown" userId="de4355ee-7296-4195-ba97-c8dead83c87d" providerId="ADAL" clId="{CBE1D2CB-68AB-4733-A588-62C1E5CE7738}" dt="2023-02-13T18:49:15.208" v="10336" actId="20577"/>
          <ac:spMkLst>
            <pc:docMk/>
            <pc:sldMk cId="151016829" sldId="262"/>
            <ac:spMk id="3" creationId="{F96B6F02-3C41-6CCB-D1AB-45DCC2971634}"/>
          </ac:spMkLst>
        </pc:spChg>
      </pc:sldChg>
      <pc:sldChg chg="modSp add del mod">
        <pc:chgData name="Bob Brown" userId="de4355ee-7296-4195-ba97-c8dead83c87d" providerId="ADAL" clId="{CBE1D2CB-68AB-4733-A588-62C1E5CE7738}" dt="2023-02-07T23:09:49.202" v="2050" actId="47"/>
        <pc:sldMkLst>
          <pc:docMk/>
          <pc:sldMk cId="821141484" sldId="263"/>
        </pc:sldMkLst>
        <pc:spChg chg="mod">
          <ac:chgData name="Bob Brown" userId="de4355ee-7296-4195-ba97-c8dead83c87d" providerId="ADAL" clId="{CBE1D2CB-68AB-4733-A588-62C1E5CE7738}" dt="2023-02-07T23:07:36.938" v="2033" actId="20577"/>
          <ac:spMkLst>
            <pc:docMk/>
            <pc:sldMk cId="821141484" sldId="263"/>
            <ac:spMk id="2" creationId="{F4775D7B-EC0E-C3E1-02D8-89AC63E4E754}"/>
          </ac:spMkLst>
        </pc:spChg>
      </pc:sldChg>
      <pc:sldChg chg="modSp add del mod">
        <pc:chgData name="Bob Brown" userId="de4355ee-7296-4195-ba97-c8dead83c87d" providerId="ADAL" clId="{CBE1D2CB-68AB-4733-A588-62C1E5CE7738}" dt="2023-02-07T23:06:19.192" v="2013" actId="47"/>
        <pc:sldMkLst>
          <pc:docMk/>
          <pc:sldMk cId="1576652976" sldId="263"/>
        </pc:sldMkLst>
        <pc:spChg chg="mod">
          <ac:chgData name="Bob Brown" userId="de4355ee-7296-4195-ba97-c8dead83c87d" providerId="ADAL" clId="{CBE1D2CB-68AB-4733-A588-62C1E5CE7738}" dt="2023-02-07T23:06:12.017" v="2012" actId="20577"/>
          <ac:spMkLst>
            <pc:docMk/>
            <pc:sldMk cId="1576652976" sldId="263"/>
            <ac:spMk id="2" creationId="{00000000-0000-0000-0000-000000000000}"/>
          </ac:spMkLst>
        </pc:spChg>
      </pc:sldChg>
      <pc:sldChg chg="addSp delSp modSp add mod modAnim">
        <pc:chgData name="Bob Brown" userId="de4355ee-7296-4195-ba97-c8dead83c87d" providerId="ADAL" clId="{CBE1D2CB-68AB-4733-A588-62C1E5CE7738}" dt="2023-02-12T17:24:20.258" v="9262" actId="962"/>
        <pc:sldMkLst>
          <pc:docMk/>
          <pc:sldMk cId="1882086877" sldId="264"/>
        </pc:sldMkLst>
        <pc:spChg chg="del">
          <ac:chgData name="Bob Brown" userId="de4355ee-7296-4195-ba97-c8dead83c87d" providerId="ADAL" clId="{CBE1D2CB-68AB-4733-A588-62C1E5CE7738}" dt="2023-02-07T23:08:26.726" v="2036" actId="478"/>
          <ac:spMkLst>
            <pc:docMk/>
            <pc:sldMk cId="1882086877" sldId="264"/>
            <ac:spMk id="2" creationId="{00000000-0000-0000-0000-000000000000}"/>
          </ac:spMkLst>
        </pc:spChg>
        <pc:spChg chg="mod">
          <ac:chgData name="Bob Brown" userId="de4355ee-7296-4195-ba97-c8dead83c87d" providerId="ADAL" clId="{CBE1D2CB-68AB-4733-A588-62C1E5CE7738}" dt="2023-02-12T16:46:41.594" v="6133" actId="20577"/>
          <ac:spMkLst>
            <pc:docMk/>
            <pc:sldMk cId="1882086877" sldId="264"/>
            <ac:spMk id="3" creationId="{00000000-0000-0000-0000-000000000000}"/>
          </ac:spMkLst>
        </pc:spChg>
        <pc:spChg chg="del">
          <ac:chgData name="Bob Brown" userId="de4355ee-7296-4195-ba97-c8dead83c87d" providerId="ADAL" clId="{CBE1D2CB-68AB-4733-A588-62C1E5CE7738}" dt="2023-02-07T23:09:32.871" v="2048" actId="478"/>
          <ac:spMkLst>
            <pc:docMk/>
            <pc:sldMk cId="1882086877" sldId="264"/>
            <ac:spMk id="4" creationId="{00000000-0000-0000-0000-000000000000}"/>
          </ac:spMkLst>
        </pc:spChg>
        <pc:spChg chg="del">
          <ac:chgData name="Bob Brown" userId="de4355ee-7296-4195-ba97-c8dead83c87d" providerId="ADAL" clId="{CBE1D2CB-68AB-4733-A588-62C1E5CE7738}" dt="2023-02-10T20:51:07.098" v="6021" actId="478"/>
          <ac:spMkLst>
            <pc:docMk/>
            <pc:sldMk cId="1882086877" sldId="264"/>
            <ac:spMk id="5" creationId="{00000000-0000-0000-0000-000000000000}"/>
          </ac:spMkLst>
        </pc:spChg>
        <pc:spChg chg="add mod">
          <ac:chgData name="Bob Brown" userId="de4355ee-7296-4195-ba97-c8dead83c87d" providerId="ADAL" clId="{CBE1D2CB-68AB-4733-A588-62C1E5CE7738}" dt="2023-02-07T23:08:43.972" v="2042" actId="27636"/>
          <ac:spMkLst>
            <pc:docMk/>
            <pc:sldMk cId="1882086877" sldId="264"/>
            <ac:spMk id="11" creationId="{5503F60B-C3A0-D09A-B1B0-853D9C9889DD}"/>
          </ac:spMkLst>
        </pc:spChg>
        <pc:spChg chg="add del mod">
          <ac:chgData name="Bob Brown" userId="de4355ee-7296-4195-ba97-c8dead83c87d" providerId="ADAL" clId="{CBE1D2CB-68AB-4733-A588-62C1E5CE7738}" dt="2023-02-07T23:08:38.688" v="2038" actId="478"/>
          <ac:spMkLst>
            <pc:docMk/>
            <pc:sldMk cId="1882086877" sldId="264"/>
            <ac:spMk id="20" creationId="{8FBF215E-E05E-DF76-B4CF-D0000BD97A36}"/>
          </ac:spMkLst>
        </pc:spChg>
        <pc:grpChg chg="del mod">
          <ac:chgData name="Bob Brown" userId="de4355ee-7296-4195-ba97-c8dead83c87d" providerId="ADAL" clId="{CBE1D2CB-68AB-4733-A588-62C1E5CE7738}" dt="2023-02-10T20:51:12.342" v="6022" actId="478"/>
          <ac:grpSpMkLst>
            <pc:docMk/>
            <pc:sldMk cId="1882086877" sldId="264"/>
            <ac:grpSpMk id="19" creationId="{00000000-0000-0000-0000-000000000000}"/>
          </ac:grpSpMkLst>
        </pc:grpChg>
        <pc:picChg chg="add mod">
          <ac:chgData name="Bob Brown" userId="de4355ee-7296-4195-ba97-c8dead83c87d" providerId="ADAL" clId="{CBE1D2CB-68AB-4733-A588-62C1E5CE7738}" dt="2023-02-12T17:24:20.258" v="9262" actId="962"/>
          <ac:picMkLst>
            <pc:docMk/>
            <pc:sldMk cId="1882086877" sldId="264"/>
            <ac:picMk id="2" creationId="{B3B5DBBF-4C73-F2BE-EC04-6B5E4FAF0EE1}"/>
          </ac:picMkLst>
        </pc:picChg>
      </pc:sldChg>
      <pc:sldChg chg="delSp modSp add mod modAnim">
        <pc:chgData name="Bob Brown" userId="de4355ee-7296-4195-ba97-c8dead83c87d" providerId="ADAL" clId="{CBE1D2CB-68AB-4733-A588-62C1E5CE7738}" dt="2023-02-07T23:26:10.673" v="2761" actId="478"/>
        <pc:sldMkLst>
          <pc:docMk/>
          <pc:sldMk cId="2892931089" sldId="265"/>
        </pc:sldMkLst>
        <pc:spChg chg="del">
          <ac:chgData name="Bob Brown" userId="de4355ee-7296-4195-ba97-c8dead83c87d" providerId="ADAL" clId="{CBE1D2CB-68AB-4733-A588-62C1E5CE7738}" dt="2023-02-07T23:26:10.673" v="2761" actId="478"/>
          <ac:spMkLst>
            <pc:docMk/>
            <pc:sldMk cId="2892931089" sldId="265"/>
            <ac:spMk id="4" creationId="{00000000-0000-0000-0000-000000000000}"/>
          </ac:spMkLst>
        </pc:spChg>
        <pc:spChg chg="mod">
          <ac:chgData name="Bob Brown" userId="de4355ee-7296-4195-ba97-c8dead83c87d" providerId="ADAL" clId="{CBE1D2CB-68AB-4733-A588-62C1E5CE7738}" dt="2023-02-07T23:10:22.240" v="2055" actId="2711"/>
          <ac:spMkLst>
            <pc:docMk/>
            <pc:sldMk cId="2892931089" sldId="265"/>
            <ac:spMk id="10242" creationId="{00000000-0000-0000-0000-000000000000}"/>
          </ac:spMkLst>
        </pc:spChg>
        <pc:spChg chg="mod">
          <ac:chgData name="Bob Brown" userId="de4355ee-7296-4195-ba97-c8dead83c87d" providerId="ADAL" clId="{CBE1D2CB-68AB-4733-A588-62C1E5CE7738}" dt="2023-02-07T23:10:46.387" v="2057" actId="948"/>
          <ac:spMkLst>
            <pc:docMk/>
            <pc:sldMk cId="2892931089" sldId="265"/>
            <ac:spMk id="10243" creationId="{00000000-0000-0000-0000-000000000000}"/>
          </ac:spMkLst>
        </pc:spChg>
      </pc:sldChg>
      <pc:sldChg chg="delSp modSp add mod modAnim">
        <pc:chgData name="Bob Brown" userId="de4355ee-7296-4195-ba97-c8dead83c87d" providerId="ADAL" clId="{CBE1D2CB-68AB-4733-A588-62C1E5CE7738}" dt="2023-02-08T13:27:30.614" v="4500" actId="113"/>
        <pc:sldMkLst>
          <pc:docMk/>
          <pc:sldMk cId="3996654419" sldId="266"/>
        </pc:sldMkLst>
        <pc:spChg chg="del">
          <ac:chgData name="Bob Brown" userId="de4355ee-7296-4195-ba97-c8dead83c87d" providerId="ADAL" clId="{CBE1D2CB-68AB-4733-A588-62C1E5CE7738}" dt="2023-02-07T23:12:10.014" v="2070" actId="478"/>
          <ac:spMkLst>
            <pc:docMk/>
            <pc:sldMk cId="3996654419" sldId="266"/>
            <ac:spMk id="4" creationId="{00000000-0000-0000-0000-000000000000}"/>
          </ac:spMkLst>
        </pc:spChg>
        <pc:spChg chg="mod">
          <ac:chgData name="Bob Brown" userId="de4355ee-7296-4195-ba97-c8dead83c87d" providerId="ADAL" clId="{CBE1D2CB-68AB-4733-A588-62C1E5CE7738}" dt="2023-02-07T23:11:27.952" v="2063" actId="2711"/>
          <ac:spMkLst>
            <pc:docMk/>
            <pc:sldMk cId="3996654419" sldId="266"/>
            <ac:spMk id="8194" creationId="{00000000-0000-0000-0000-000000000000}"/>
          </ac:spMkLst>
        </pc:spChg>
        <pc:spChg chg="mod">
          <ac:chgData name="Bob Brown" userId="de4355ee-7296-4195-ba97-c8dead83c87d" providerId="ADAL" clId="{CBE1D2CB-68AB-4733-A588-62C1E5CE7738}" dt="2023-02-08T13:27:30.614" v="4500" actId="113"/>
          <ac:spMkLst>
            <pc:docMk/>
            <pc:sldMk cId="3996654419" sldId="266"/>
            <ac:spMk id="8195" creationId="{00000000-0000-0000-0000-000000000000}"/>
          </ac:spMkLst>
        </pc:spChg>
      </pc:sldChg>
      <pc:sldChg chg="add del">
        <pc:chgData name="Bob Brown" userId="de4355ee-7296-4195-ba97-c8dead83c87d" providerId="ADAL" clId="{CBE1D2CB-68AB-4733-A588-62C1E5CE7738}" dt="2023-02-07T23:12:18.549" v="2073" actId="27028"/>
        <pc:sldMkLst>
          <pc:docMk/>
          <pc:sldMk cId="384210734" sldId="267"/>
        </pc:sldMkLst>
      </pc:sldChg>
      <pc:sldChg chg="modSp new mod ord modAnim">
        <pc:chgData name="Bob Brown" userId="de4355ee-7296-4195-ba97-c8dead83c87d" providerId="ADAL" clId="{CBE1D2CB-68AB-4733-A588-62C1E5CE7738}" dt="2023-02-07T23:17:58.824" v="2494" actId="20577"/>
        <pc:sldMkLst>
          <pc:docMk/>
          <pc:sldMk cId="2837599297" sldId="267"/>
        </pc:sldMkLst>
        <pc:spChg chg="mod">
          <ac:chgData name="Bob Brown" userId="de4355ee-7296-4195-ba97-c8dead83c87d" providerId="ADAL" clId="{CBE1D2CB-68AB-4733-A588-62C1E5CE7738}" dt="2023-02-07T23:14:08.922" v="2154" actId="20577"/>
          <ac:spMkLst>
            <pc:docMk/>
            <pc:sldMk cId="2837599297" sldId="267"/>
            <ac:spMk id="2" creationId="{34071DB0-3CBB-B8DE-B983-E82E2507458B}"/>
          </ac:spMkLst>
        </pc:spChg>
        <pc:spChg chg="mod">
          <ac:chgData name="Bob Brown" userId="de4355ee-7296-4195-ba97-c8dead83c87d" providerId="ADAL" clId="{CBE1D2CB-68AB-4733-A588-62C1E5CE7738}" dt="2023-02-07T23:17:58.824" v="2494" actId="20577"/>
          <ac:spMkLst>
            <pc:docMk/>
            <pc:sldMk cId="2837599297" sldId="267"/>
            <ac:spMk id="3" creationId="{DA123800-DD19-1995-3DBC-10FE50E8C0B6}"/>
          </ac:spMkLst>
        </pc:spChg>
      </pc:sldChg>
      <pc:sldChg chg="modSp new mod modAnim">
        <pc:chgData name="Bob Brown" userId="de4355ee-7296-4195-ba97-c8dead83c87d" providerId="ADAL" clId="{CBE1D2CB-68AB-4733-A588-62C1E5CE7738}" dt="2023-02-07T23:19:10.686" v="2626"/>
        <pc:sldMkLst>
          <pc:docMk/>
          <pc:sldMk cId="2139348503" sldId="268"/>
        </pc:sldMkLst>
        <pc:spChg chg="mod">
          <ac:chgData name="Bob Brown" userId="de4355ee-7296-4195-ba97-c8dead83c87d" providerId="ADAL" clId="{CBE1D2CB-68AB-4733-A588-62C1E5CE7738}" dt="2023-02-07T23:15:06.373" v="2178" actId="20577"/>
          <ac:spMkLst>
            <pc:docMk/>
            <pc:sldMk cId="2139348503" sldId="268"/>
            <ac:spMk id="2" creationId="{22F924BB-A27F-0281-D066-139FC5107DAF}"/>
          </ac:spMkLst>
        </pc:spChg>
        <pc:spChg chg="mod">
          <ac:chgData name="Bob Brown" userId="de4355ee-7296-4195-ba97-c8dead83c87d" providerId="ADAL" clId="{CBE1D2CB-68AB-4733-A588-62C1E5CE7738}" dt="2023-02-07T23:19:03.655" v="2624" actId="20578"/>
          <ac:spMkLst>
            <pc:docMk/>
            <pc:sldMk cId="2139348503" sldId="268"/>
            <ac:spMk id="3" creationId="{4835B900-D25D-5E86-A430-3EA36F845DEE}"/>
          </ac:spMkLst>
        </pc:spChg>
      </pc:sldChg>
      <pc:sldChg chg="modSp add del mod">
        <pc:chgData name="Bob Brown" userId="de4355ee-7296-4195-ba97-c8dead83c87d" providerId="ADAL" clId="{CBE1D2CB-68AB-4733-A588-62C1E5CE7738}" dt="2023-02-07T23:14:19.807" v="2155" actId="47"/>
        <pc:sldMkLst>
          <pc:docMk/>
          <pc:sldMk cId="3027354129" sldId="268"/>
        </pc:sldMkLst>
        <pc:spChg chg="mod">
          <ac:chgData name="Bob Brown" userId="de4355ee-7296-4195-ba97-c8dead83c87d" providerId="ADAL" clId="{CBE1D2CB-68AB-4733-A588-62C1E5CE7738}" dt="2023-02-07T23:13:07.168" v="2106" actId="21"/>
          <ac:spMkLst>
            <pc:docMk/>
            <pc:sldMk cId="3027354129" sldId="268"/>
            <ac:spMk id="11267" creationId="{00000000-0000-0000-0000-000000000000}"/>
          </ac:spMkLst>
        </pc:spChg>
      </pc:sldChg>
      <pc:sldChg chg="modSp new mod modAnim">
        <pc:chgData name="Bob Brown" userId="de4355ee-7296-4195-ba97-c8dead83c87d" providerId="ADAL" clId="{CBE1D2CB-68AB-4733-A588-62C1E5CE7738}" dt="2023-02-07T23:17:34.919" v="2490"/>
        <pc:sldMkLst>
          <pc:docMk/>
          <pc:sldMk cId="1788421898" sldId="269"/>
        </pc:sldMkLst>
        <pc:spChg chg="mod">
          <ac:chgData name="Bob Brown" userId="de4355ee-7296-4195-ba97-c8dead83c87d" providerId="ADAL" clId="{CBE1D2CB-68AB-4733-A588-62C1E5CE7738}" dt="2023-02-07T23:15:58.405" v="2291" actId="20577"/>
          <ac:spMkLst>
            <pc:docMk/>
            <pc:sldMk cId="1788421898" sldId="269"/>
            <ac:spMk id="2" creationId="{9C38A271-C34C-5901-B2B3-91FA73D105EA}"/>
          </ac:spMkLst>
        </pc:spChg>
        <pc:spChg chg="mod">
          <ac:chgData name="Bob Brown" userId="de4355ee-7296-4195-ba97-c8dead83c87d" providerId="ADAL" clId="{CBE1D2CB-68AB-4733-A588-62C1E5CE7738}" dt="2023-02-07T23:17:16.653" v="2487" actId="20577"/>
          <ac:spMkLst>
            <pc:docMk/>
            <pc:sldMk cId="1788421898" sldId="269"/>
            <ac:spMk id="3" creationId="{CD5E1C55-7FE2-D905-E123-38F1BDB0F420}"/>
          </ac:spMkLst>
        </pc:spChg>
      </pc:sldChg>
      <pc:sldChg chg="delSp modSp add mod modAnim">
        <pc:chgData name="Bob Brown" userId="de4355ee-7296-4195-ba97-c8dead83c87d" providerId="ADAL" clId="{CBE1D2CB-68AB-4733-A588-62C1E5CE7738}" dt="2023-02-07T23:24:45.041" v="2725" actId="478"/>
        <pc:sldMkLst>
          <pc:docMk/>
          <pc:sldMk cId="1980233549" sldId="270"/>
        </pc:sldMkLst>
        <pc:spChg chg="del">
          <ac:chgData name="Bob Brown" userId="de4355ee-7296-4195-ba97-c8dead83c87d" providerId="ADAL" clId="{CBE1D2CB-68AB-4733-A588-62C1E5CE7738}" dt="2023-02-07T23:24:45.041" v="2725" actId="478"/>
          <ac:spMkLst>
            <pc:docMk/>
            <pc:sldMk cId="1980233549" sldId="270"/>
            <ac:spMk id="5" creationId="{00000000-0000-0000-0000-000000000000}"/>
          </ac:spMkLst>
        </pc:spChg>
        <pc:spChg chg="mod">
          <ac:chgData name="Bob Brown" userId="de4355ee-7296-4195-ba97-c8dead83c87d" providerId="ADAL" clId="{CBE1D2CB-68AB-4733-A588-62C1E5CE7738}" dt="2023-02-07T23:21:37.082" v="2636" actId="14100"/>
          <ac:spMkLst>
            <pc:docMk/>
            <pc:sldMk cId="1980233549" sldId="270"/>
            <ac:spMk id="5123" creationId="{00000000-0000-0000-0000-000000000000}"/>
          </ac:spMkLst>
        </pc:spChg>
      </pc:sldChg>
      <pc:sldChg chg="delSp modSp add mod">
        <pc:chgData name="Bob Brown" userId="de4355ee-7296-4195-ba97-c8dead83c87d" providerId="ADAL" clId="{CBE1D2CB-68AB-4733-A588-62C1E5CE7738}" dt="2023-02-12T17:18:10.365" v="8185" actId="1076"/>
        <pc:sldMkLst>
          <pc:docMk/>
          <pc:sldMk cId="2299554720" sldId="271"/>
        </pc:sldMkLst>
        <pc:spChg chg="del">
          <ac:chgData name="Bob Brown" userId="de4355ee-7296-4195-ba97-c8dead83c87d" providerId="ADAL" clId="{CBE1D2CB-68AB-4733-A588-62C1E5CE7738}" dt="2023-02-07T23:24:47.617" v="2726" actId="478"/>
          <ac:spMkLst>
            <pc:docMk/>
            <pc:sldMk cId="2299554720" sldId="271"/>
            <ac:spMk id="5" creationId="{00000000-0000-0000-0000-000000000000}"/>
          </ac:spMkLst>
        </pc:spChg>
        <pc:spChg chg="mod">
          <ac:chgData name="Bob Brown" userId="de4355ee-7296-4195-ba97-c8dead83c87d" providerId="ADAL" clId="{CBE1D2CB-68AB-4733-A588-62C1E5CE7738}" dt="2023-02-12T17:18:10.365" v="8185" actId="1076"/>
          <ac:spMkLst>
            <pc:docMk/>
            <pc:sldMk cId="2299554720" sldId="271"/>
            <ac:spMk id="6146" creationId="{00000000-0000-0000-0000-000000000000}"/>
          </ac:spMkLst>
        </pc:spChg>
        <pc:picChg chg="mod">
          <ac:chgData name="Bob Brown" userId="de4355ee-7296-4195-ba97-c8dead83c87d" providerId="ADAL" clId="{CBE1D2CB-68AB-4733-A588-62C1E5CE7738}" dt="2023-02-12T17:17:56.560" v="8183" actId="962"/>
          <ac:picMkLst>
            <pc:docMk/>
            <pc:sldMk cId="2299554720" sldId="271"/>
            <ac:picMk id="6147" creationId="{00000000-0000-0000-0000-000000000000}"/>
          </ac:picMkLst>
        </pc:picChg>
        <pc:picChg chg="mod">
          <ac:chgData name="Bob Brown" userId="de4355ee-7296-4195-ba97-c8dead83c87d" providerId="ADAL" clId="{CBE1D2CB-68AB-4733-A588-62C1E5CE7738}" dt="2023-02-12T17:17:13.305" v="7957" actId="962"/>
          <ac:picMkLst>
            <pc:docMk/>
            <pc:sldMk cId="2299554720" sldId="271"/>
            <ac:picMk id="6148" creationId="{00000000-0000-0000-0000-000000000000}"/>
          </ac:picMkLst>
        </pc:picChg>
      </pc:sldChg>
      <pc:sldChg chg="delSp modSp add mod">
        <pc:chgData name="Bob Brown" userId="de4355ee-7296-4195-ba97-c8dead83c87d" providerId="ADAL" clId="{CBE1D2CB-68AB-4733-A588-62C1E5CE7738}" dt="2023-02-10T20:36:41.203" v="5662" actId="6549"/>
        <pc:sldMkLst>
          <pc:docMk/>
          <pc:sldMk cId="1098601783" sldId="272"/>
        </pc:sldMkLst>
        <pc:spChg chg="del">
          <ac:chgData name="Bob Brown" userId="de4355ee-7296-4195-ba97-c8dead83c87d" providerId="ADAL" clId="{CBE1D2CB-68AB-4733-A588-62C1E5CE7738}" dt="2023-02-07T23:24:51.321" v="2727" actId="478"/>
          <ac:spMkLst>
            <pc:docMk/>
            <pc:sldMk cId="1098601783" sldId="272"/>
            <ac:spMk id="4" creationId="{00000000-0000-0000-0000-000000000000}"/>
          </ac:spMkLst>
        </pc:spChg>
        <pc:spChg chg="mod">
          <ac:chgData name="Bob Brown" userId="de4355ee-7296-4195-ba97-c8dead83c87d" providerId="ADAL" clId="{CBE1D2CB-68AB-4733-A588-62C1E5CE7738}" dt="2023-02-07T23:20:51.966" v="2634" actId="27636"/>
          <ac:spMkLst>
            <pc:docMk/>
            <pc:sldMk cId="1098601783" sldId="272"/>
            <ac:spMk id="7170" creationId="{00000000-0000-0000-0000-000000000000}"/>
          </ac:spMkLst>
        </pc:spChg>
        <pc:spChg chg="mod">
          <ac:chgData name="Bob Brown" userId="de4355ee-7296-4195-ba97-c8dead83c87d" providerId="ADAL" clId="{CBE1D2CB-68AB-4733-A588-62C1E5CE7738}" dt="2023-02-10T20:36:41.203" v="5662" actId="6549"/>
          <ac:spMkLst>
            <pc:docMk/>
            <pc:sldMk cId="1098601783" sldId="272"/>
            <ac:spMk id="7171" creationId="{00000000-0000-0000-0000-000000000000}"/>
          </ac:spMkLst>
        </pc:spChg>
      </pc:sldChg>
      <pc:sldChg chg="delSp modSp add mod modAnim">
        <pc:chgData name="Bob Brown" userId="de4355ee-7296-4195-ba97-c8dead83c87d" providerId="ADAL" clId="{CBE1D2CB-68AB-4733-A588-62C1E5CE7738}" dt="2023-02-10T20:37:59.924" v="5689" actId="14100"/>
        <pc:sldMkLst>
          <pc:docMk/>
          <pc:sldMk cId="2896512036" sldId="273"/>
        </pc:sldMkLst>
        <pc:spChg chg="del">
          <ac:chgData name="Bob Brown" userId="de4355ee-7296-4195-ba97-c8dead83c87d" providerId="ADAL" clId="{CBE1D2CB-68AB-4733-A588-62C1E5CE7738}" dt="2023-02-07T23:24:36.337" v="2724" actId="478"/>
          <ac:spMkLst>
            <pc:docMk/>
            <pc:sldMk cId="2896512036" sldId="273"/>
            <ac:spMk id="4" creationId="{00000000-0000-0000-0000-000000000000}"/>
          </ac:spMkLst>
        </pc:spChg>
        <pc:spChg chg="mod">
          <ac:chgData name="Bob Brown" userId="de4355ee-7296-4195-ba97-c8dead83c87d" providerId="ADAL" clId="{CBE1D2CB-68AB-4733-A588-62C1E5CE7738}" dt="2023-02-07T23:22:12.925" v="2642" actId="27636"/>
          <ac:spMkLst>
            <pc:docMk/>
            <pc:sldMk cId="2896512036" sldId="273"/>
            <ac:spMk id="8194" creationId="{00000000-0000-0000-0000-000000000000}"/>
          </ac:spMkLst>
        </pc:spChg>
        <pc:spChg chg="mod">
          <ac:chgData name="Bob Brown" userId="de4355ee-7296-4195-ba97-c8dead83c87d" providerId="ADAL" clId="{CBE1D2CB-68AB-4733-A588-62C1E5CE7738}" dt="2023-02-10T20:37:59.924" v="5689" actId="14100"/>
          <ac:spMkLst>
            <pc:docMk/>
            <pc:sldMk cId="2896512036" sldId="273"/>
            <ac:spMk id="8195" creationId="{00000000-0000-0000-0000-000000000000}"/>
          </ac:spMkLst>
        </pc:spChg>
      </pc:sldChg>
      <pc:sldChg chg="delSp modSp add mod modAnim">
        <pc:chgData name="Bob Brown" userId="de4355ee-7296-4195-ba97-c8dead83c87d" providerId="ADAL" clId="{CBE1D2CB-68AB-4733-A588-62C1E5CE7738}" dt="2023-02-07T23:26:55.683" v="2767"/>
        <pc:sldMkLst>
          <pc:docMk/>
          <pc:sldMk cId="3053437697" sldId="274"/>
        </pc:sldMkLst>
        <pc:spChg chg="del">
          <ac:chgData name="Bob Brown" userId="de4355ee-7296-4195-ba97-c8dead83c87d" providerId="ADAL" clId="{CBE1D2CB-68AB-4733-A588-62C1E5CE7738}" dt="2023-02-07T23:26:34.321" v="2765" actId="478"/>
          <ac:spMkLst>
            <pc:docMk/>
            <pc:sldMk cId="3053437697" sldId="274"/>
            <ac:spMk id="4" creationId="{00000000-0000-0000-0000-000000000000}"/>
          </ac:spMkLst>
        </pc:spChg>
        <pc:spChg chg="mod">
          <ac:chgData name="Bob Brown" userId="de4355ee-7296-4195-ba97-c8dead83c87d" providerId="ADAL" clId="{CBE1D2CB-68AB-4733-A588-62C1E5CE7738}" dt="2023-02-07T23:26:28.325" v="2764" actId="27636"/>
          <ac:spMkLst>
            <pc:docMk/>
            <pc:sldMk cId="3053437697" sldId="274"/>
            <ac:spMk id="10242" creationId="{00000000-0000-0000-0000-000000000000}"/>
          </ac:spMkLst>
        </pc:spChg>
      </pc:sldChg>
      <pc:sldChg chg="delSp modSp add mod modAnim">
        <pc:chgData name="Bob Brown" userId="de4355ee-7296-4195-ba97-c8dead83c87d" providerId="ADAL" clId="{CBE1D2CB-68AB-4733-A588-62C1E5CE7738}" dt="2023-02-07T23:29:24.369" v="2972"/>
        <pc:sldMkLst>
          <pc:docMk/>
          <pc:sldMk cId="210663100" sldId="275"/>
        </pc:sldMkLst>
        <pc:spChg chg="del">
          <ac:chgData name="Bob Brown" userId="de4355ee-7296-4195-ba97-c8dead83c87d" providerId="ADAL" clId="{CBE1D2CB-68AB-4733-A588-62C1E5CE7738}" dt="2023-02-07T23:28:54.079" v="2965" actId="478"/>
          <ac:spMkLst>
            <pc:docMk/>
            <pc:sldMk cId="210663100" sldId="275"/>
            <ac:spMk id="5" creationId="{00000000-0000-0000-0000-000000000000}"/>
          </ac:spMkLst>
        </pc:spChg>
        <pc:spChg chg="mod">
          <ac:chgData name="Bob Brown" userId="de4355ee-7296-4195-ba97-c8dead83c87d" providerId="ADAL" clId="{CBE1D2CB-68AB-4733-A588-62C1E5CE7738}" dt="2023-02-07T23:29:10.082" v="2969" actId="14"/>
          <ac:spMkLst>
            <pc:docMk/>
            <pc:sldMk cId="210663100" sldId="275"/>
            <ac:spMk id="11267" creationId="{00000000-0000-0000-0000-000000000000}"/>
          </ac:spMkLst>
        </pc:spChg>
      </pc:sldChg>
      <pc:sldChg chg="delSp modSp add mod modAnim">
        <pc:chgData name="Bob Brown" userId="de4355ee-7296-4195-ba97-c8dead83c87d" providerId="ADAL" clId="{CBE1D2CB-68AB-4733-A588-62C1E5CE7738}" dt="2023-02-07T23:32:23.310" v="3065" actId="20577"/>
        <pc:sldMkLst>
          <pc:docMk/>
          <pc:sldMk cId="3756496748" sldId="276"/>
        </pc:sldMkLst>
        <pc:spChg chg="del">
          <ac:chgData name="Bob Brown" userId="de4355ee-7296-4195-ba97-c8dead83c87d" providerId="ADAL" clId="{CBE1D2CB-68AB-4733-A588-62C1E5CE7738}" dt="2023-02-07T23:29:35.673" v="2975" actId="478"/>
          <ac:spMkLst>
            <pc:docMk/>
            <pc:sldMk cId="3756496748" sldId="276"/>
            <ac:spMk id="4" creationId="{00000000-0000-0000-0000-000000000000}"/>
          </ac:spMkLst>
        </pc:spChg>
        <pc:spChg chg="mod">
          <ac:chgData name="Bob Brown" userId="de4355ee-7296-4195-ba97-c8dead83c87d" providerId="ADAL" clId="{CBE1D2CB-68AB-4733-A588-62C1E5CE7738}" dt="2023-02-07T23:32:23.310" v="3065" actId="20577"/>
          <ac:spMkLst>
            <pc:docMk/>
            <pc:sldMk cId="3756496748" sldId="276"/>
            <ac:spMk id="12291" creationId="{00000000-0000-0000-0000-000000000000}"/>
          </ac:spMkLst>
        </pc:spChg>
      </pc:sldChg>
      <pc:sldChg chg="addSp modSp new mod modAnim">
        <pc:chgData name="Bob Brown" userId="de4355ee-7296-4195-ba97-c8dead83c87d" providerId="ADAL" clId="{CBE1D2CB-68AB-4733-A588-62C1E5CE7738}" dt="2023-02-12T17:25:37.564" v="9510" actId="962"/>
        <pc:sldMkLst>
          <pc:docMk/>
          <pc:sldMk cId="548193469" sldId="277"/>
        </pc:sldMkLst>
        <pc:spChg chg="mod">
          <ac:chgData name="Bob Brown" userId="de4355ee-7296-4195-ba97-c8dead83c87d" providerId="ADAL" clId="{CBE1D2CB-68AB-4733-A588-62C1E5CE7738}" dt="2023-02-07T23:35:44.269" v="3078" actId="20577"/>
          <ac:spMkLst>
            <pc:docMk/>
            <pc:sldMk cId="548193469" sldId="277"/>
            <ac:spMk id="2" creationId="{75B6E7B1-CA7B-3D7C-EE64-F13D2C7C2F70}"/>
          </ac:spMkLst>
        </pc:spChg>
        <pc:spChg chg="mod">
          <ac:chgData name="Bob Brown" userId="de4355ee-7296-4195-ba97-c8dead83c87d" providerId="ADAL" clId="{CBE1D2CB-68AB-4733-A588-62C1E5CE7738}" dt="2023-02-07T23:41:18.620" v="3391" actId="20577"/>
          <ac:spMkLst>
            <pc:docMk/>
            <pc:sldMk cId="548193469" sldId="277"/>
            <ac:spMk id="3" creationId="{1B268E51-07CC-96CB-DF80-284FB675E930}"/>
          </ac:spMkLst>
        </pc:spChg>
        <pc:picChg chg="add mod">
          <ac:chgData name="Bob Brown" userId="de4355ee-7296-4195-ba97-c8dead83c87d" providerId="ADAL" clId="{CBE1D2CB-68AB-4733-A588-62C1E5CE7738}" dt="2023-02-12T17:25:37.564" v="9510" actId="962"/>
          <ac:picMkLst>
            <pc:docMk/>
            <pc:sldMk cId="548193469" sldId="277"/>
            <ac:picMk id="6" creationId="{1151E6A3-FF45-B3AB-14A0-111B15821F33}"/>
          </ac:picMkLst>
        </pc:picChg>
      </pc:sldChg>
      <pc:sldChg chg="modSp new mod modAnim">
        <pc:chgData name="Bob Brown" userId="de4355ee-7296-4195-ba97-c8dead83c87d" providerId="ADAL" clId="{CBE1D2CB-68AB-4733-A588-62C1E5CE7738}" dt="2023-02-13T18:51:37.707" v="10351" actId="20577"/>
        <pc:sldMkLst>
          <pc:docMk/>
          <pc:sldMk cId="467093128" sldId="278"/>
        </pc:sldMkLst>
        <pc:spChg chg="mod">
          <ac:chgData name="Bob Brown" userId="de4355ee-7296-4195-ba97-c8dead83c87d" providerId="ADAL" clId="{CBE1D2CB-68AB-4733-A588-62C1E5CE7738}" dt="2023-02-07T23:46:00.256" v="3420" actId="20577"/>
          <ac:spMkLst>
            <pc:docMk/>
            <pc:sldMk cId="467093128" sldId="278"/>
            <ac:spMk id="2" creationId="{D77D8392-CB7D-0568-5410-4A61636C0B54}"/>
          </ac:spMkLst>
        </pc:spChg>
        <pc:spChg chg="mod">
          <ac:chgData name="Bob Brown" userId="de4355ee-7296-4195-ba97-c8dead83c87d" providerId="ADAL" clId="{CBE1D2CB-68AB-4733-A588-62C1E5CE7738}" dt="2023-02-13T18:51:37.707" v="10351" actId="20577"/>
          <ac:spMkLst>
            <pc:docMk/>
            <pc:sldMk cId="467093128" sldId="278"/>
            <ac:spMk id="3" creationId="{739065EC-BA67-E3E4-E59B-7AE40DB0CC44}"/>
          </ac:spMkLst>
        </pc:spChg>
      </pc:sldChg>
      <pc:sldChg chg="modSp new mod modAnim modNotesTx">
        <pc:chgData name="Bob Brown" userId="de4355ee-7296-4195-ba97-c8dead83c87d" providerId="ADAL" clId="{CBE1D2CB-68AB-4733-A588-62C1E5CE7738}" dt="2023-02-13T18:52:26.892" v="10356" actId="20577"/>
        <pc:sldMkLst>
          <pc:docMk/>
          <pc:sldMk cId="799322817" sldId="279"/>
        </pc:sldMkLst>
        <pc:spChg chg="mod">
          <ac:chgData name="Bob Brown" userId="de4355ee-7296-4195-ba97-c8dead83c87d" providerId="ADAL" clId="{CBE1D2CB-68AB-4733-A588-62C1E5CE7738}" dt="2023-02-07T23:49:42.423" v="3738" actId="20577"/>
          <ac:spMkLst>
            <pc:docMk/>
            <pc:sldMk cId="799322817" sldId="279"/>
            <ac:spMk id="2" creationId="{FFA53C4A-AEA4-E512-3733-513EC2ED67EA}"/>
          </ac:spMkLst>
        </pc:spChg>
        <pc:spChg chg="mod">
          <ac:chgData name="Bob Brown" userId="de4355ee-7296-4195-ba97-c8dead83c87d" providerId="ADAL" clId="{CBE1D2CB-68AB-4733-A588-62C1E5CE7738}" dt="2023-02-13T18:52:10.737" v="10353" actId="114"/>
          <ac:spMkLst>
            <pc:docMk/>
            <pc:sldMk cId="799322817" sldId="279"/>
            <ac:spMk id="3" creationId="{55357196-1E44-45BA-CED6-BFD7B6FF8883}"/>
          </ac:spMkLst>
        </pc:spChg>
      </pc:sldChg>
      <pc:sldChg chg="addSp delSp modSp new mod modAnim">
        <pc:chgData name="Bob Brown" userId="de4355ee-7296-4195-ba97-c8dead83c87d" providerId="ADAL" clId="{CBE1D2CB-68AB-4733-A588-62C1E5CE7738}" dt="2023-02-13T18:53:12.101" v="10358"/>
        <pc:sldMkLst>
          <pc:docMk/>
          <pc:sldMk cId="1319475287" sldId="280"/>
        </pc:sldMkLst>
        <pc:spChg chg="mod">
          <ac:chgData name="Bob Brown" userId="de4355ee-7296-4195-ba97-c8dead83c87d" providerId="ADAL" clId="{CBE1D2CB-68AB-4733-A588-62C1E5CE7738}" dt="2023-02-07T23:52:49.997" v="4057" actId="20577"/>
          <ac:spMkLst>
            <pc:docMk/>
            <pc:sldMk cId="1319475287" sldId="280"/>
            <ac:spMk id="2" creationId="{ED1FCD31-EE5D-3B7B-9890-6BA6B5F8EC56}"/>
          </ac:spMkLst>
        </pc:spChg>
        <pc:spChg chg="mod">
          <ac:chgData name="Bob Brown" userId="de4355ee-7296-4195-ba97-c8dead83c87d" providerId="ADAL" clId="{CBE1D2CB-68AB-4733-A588-62C1E5CE7738}" dt="2023-02-12T17:01:29.633" v="6424" actId="14100"/>
          <ac:spMkLst>
            <pc:docMk/>
            <pc:sldMk cId="1319475287" sldId="280"/>
            <ac:spMk id="3" creationId="{C906052A-35A0-8ED9-2B4B-D63C913F054B}"/>
          </ac:spMkLst>
        </pc:spChg>
        <pc:spChg chg="add del">
          <ac:chgData name="Bob Brown" userId="de4355ee-7296-4195-ba97-c8dead83c87d" providerId="ADAL" clId="{CBE1D2CB-68AB-4733-A588-62C1E5CE7738}" dt="2023-02-07T23:58:09.673" v="4321" actId="478"/>
          <ac:spMkLst>
            <pc:docMk/>
            <pc:sldMk cId="1319475287" sldId="280"/>
            <ac:spMk id="4" creationId="{F489D5E6-E7CC-5F6B-8598-2FC829425E82}"/>
          </ac:spMkLst>
        </pc:spChg>
      </pc:sldChg>
      <pc:sldChg chg="new del">
        <pc:chgData name="Bob Brown" userId="de4355ee-7296-4195-ba97-c8dead83c87d" providerId="ADAL" clId="{CBE1D2CB-68AB-4733-A588-62C1E5CE7738}" dt="2023-02-07T23:56:32.938" v="4297" actId="47"/>
        <pc:sldMkLst>
          <pc:docMk/>
          <pc:sldMk cId="3159814210" sldId="281"/>
        </pc:sldMkLst>
      </pc:sldChg>
      <pc:sldChg chg="addSp delSp modSp add mod modAnim">
        <pc:chgData name="Bob Brown" userId="de4355ee-7296-4195-ba97-c8dead83c87d" providerId="ADAL" clId="{CBE1D2CB-68AB-4733-A588-62C1E5CE7738}" dt="2023-02-13T19:31:55.863" v="10426" actId="1076"/>
        <pc:sldMkLst>
          <pc:docMk/>
          <pc:sldMk cId="115334810" sldId="282"/>
        </pc:sldMkLst>
        <pc:spChg chg="add mod">
          <ac:chgData name="Bob Brown" userId="de4355ee-7296-4195-ba97-c8dead83c87d" providerId="ADAL" clId="{CBE1D2CB-68AB-4733-A588-62C1E5CE7738}" dt="2023-02-13T19:06:58.261" v="10396" actId="1076"/>
          <ac:spMkLst>
            <pc:docMk/>
            <pc:sldMk cId="115334810" sldId="282"/>
            <ac:spMk id="3" creationId="{1C3A0720-63E4-9ECD-9E27-0AD9892ADCBD}"/>
          </ac:spMkLst>
        </pc:spChg>
        <pc:spChg chg="mod">
          <ac:chgData name="Bob Brown" userId="de4355ee-7296-4195-ba97-c8dead83c87d" providerId="ADAL" clId="{CBE1D2CB-68AB-4733-A588-62C1E5CE7738}" dt="2023-02-12T17:09:50.542" v="7441" actId="121"/>
          <ac:spMkLst>
            <pc:docMk/>
            <pc:sldMk cId="115334810" sldId="282"/>
            <ac:spMk id="13" creationId="{00000000-0000-0000-0000-000000000000}"/>
          </ac:spMkLst>
        </pc:spChg>
        <pc:spChg chg="del">
          <ac:chgData name="Bob Brown" userId="de4355ee-7296-4195-ba97-c8dead83c87d" providerId="ADAL" clId="{CBE1D2CB-68AB-4733-A588-62C1E5CE7738}" dt="2023-02-07T23:56:22.060" v="4296" actId="478"/>
          <ac:spMkLst>
            <pc:docMk/>
            <pc:sldMk cId="115334810" sldId="282"/>
            <ac:spMk id="14" creationId="{00000000-0000-0000-0000-000000000000}"/>
          </ac:spMkLst>
        </pc:spChg>
        <pc:spChg chg="mod">
          <ac:chgData name="Bob Brown" userId="de4355ee-7296-4195-ba97-c8dead83c87d" providerId="ADAL" clId="{CBE1D2CB-68AB-4733-A588-62C1E5CE7738}" dt="2023-02-07T23:56:39.444" v="4298" actId="20577"/>
          <ac:spMkLst>
            <pc:docMk/>
            <pc:sldMk cId="115334810" sldId="282"/>
            <ac:spMk id="15363" creationId="{00000000-0000-0000-0000-000000000000}"/>
          </ac:spMkLst>
        </pc:spChg>
        <pc:spChg chg="mod">
          <ac:chgData name="Bob Brown" userId="de4355ee-7296-4195-ba97-c8dead83c87d" providerId="ADAL" clId="{CBE1D2CB-68AB-4733-A588-62C1E5CE7738}" dt="2023-02-13T19:31:47.855" v="10424" actId="1076"/>
          <ac:spMkLst>
            <pc:docMk/>
            <pc:sldMk cId="115334810" sldId="282"/>
            <ac:spMk id="15365" creationId="{00000000-0000-0000-0000-000000000000}"/>
          </ac:spMkLst>
        </pc:spChg>
        <pc:spChg chg="mod">
          <ac:chgData name="Bob Brown" userId="de4355ee-7296-4195-ba97-c8dead83c87d" providerId="ADAL" clId="{CBE1D2CB-68AB-4733-A588-62C1E5CE7738}" dt="2023-02-13T19:31:51.875" v="10425" actId="1076"/>
          <ac:spMkLst>
            <pc:docMk/>
            <pc:sldMk cId="115334810" sldId="282"/>
            <ac:spMk id="15366" creationId="{00000000-0000-0000-0000-000000000000}"/>
          </ac:spMkLst>
        </pc:spChg>
        <pc:spChg chg="mod">
          <ac:chgData name="Bob Brown" userId="de4355ee-7296-4195-ba97-c8dead83c87d" providerId="ADAL" clId="{CBE1D2CB-68AB-4733-A588-62C1E5CE7738}" dt="2023-02-13T19:31:44.492" v="10423" actId="1076"/>
          <ac:spMkLst>
            <pc:docMk/>
            <pc:sldMk cId="115334810" sldId="282"/>
            <ac:spMk id="15367" creationId="{00000000-0000-0000-0000-000000000000}"/>
          </ac:spMkLst>
        </pc:spChg>
        <pc:spChg chg="mod">
          <ac:chgData name="Bob Brown" userId="de4355ee-7296-4195-ba97-c8dead83c87d" providerId="ADAL" clId="{CBE1D2CB-68AB-4733-A588-62C1E5CE7738}" dt="2023-02-13T19:31:55.863" v="10426" actId="1076"/>
          <ac:spMkLst>
            <pc:docMk/>
            <pc:sldMk cId="115334810" sldId="282"/>
            <ac:spMk id="15368" creationId="{00000000-0000-0000-0000-000000000000}"/>
          </ac:spMkLst>
        </pc:spChg>
        <pc:spChg chg="mod">
          <ac:chgData name="Bob Brown" userId="de4355ee-7296-4195-ba97-c8dead83c87d" providerId="ADAL" clId="{CBE1D2CB-68AB-4733-A588-62C1E5CE7738}" dt="2023-02-12T21:46:18.965" v="10256" actId="207"/>
          <ac:spMkLst>
            <pc:docMk/>
            <pc:sldMk cId="115334810" sldId="282"/>
            <ac:spMk id="15371" creationId="{00000000-0000-0000-0000-000000000000}"/>
          </ac:spMkLst>
        </pc:spChg>
        <pc:spChg chg="mod">
          <ac:chgData name="Bob Brown" userId="de4355ee-7296-4195-ba97-c8dead83c87d" providerId="ADAL" clId="{CBE1D2CB-68AB-4733-A588-62C1E5CE7738}" dt="2023-02-12T21:46:34.614" v="10258" actId="692"/>
          <ac:spMkLst>
            <pc:docMk/>
            <pc:sldMk cId="115334810" sldId="282"/>
            <ac:spMk id="15372" creationId="{00000000-0000-0000-0000-000000000000}"/>
          </ac:spMkLst>
        </pc:spChg>
        <pc:grpChg chg="mod">
          <ac:chgData name="Bob Brown" userId="de4355ee-7296-4195-ba97-c8dead83c87d" providerId="ADAL" clId="{CBE1D2CB-68AB-4733-A588-62C1E5CE7738}" dt="2023-02-13T19:30:03.162" v="10404" actId="1076"/>
          <ac:grpSpMkLst>
            <pc:docMk/>
            <pc:sldMk cId="115334810" sldId="282"/>
            <ac:grpSpMk id="2" creationId="{00000000-0000-0000-0000-000000000000}"/>
          </ac:grpSpMkLst>
        </pc:grpChg>
        <pc:picChg chg="add del mod">
          <ac:chgData name="Bob Brown" userId="de4355ee-7296-4195-ba97-c8dead83c87d" providerId="ADAL" clId="{CBE1D2CB-68AB-4733-A588-62C1E5CE7738}" dt="2023-02-08T13:39:12.759" v="4909" actId="478"/>
          <ac:picMkLst>
            <pc:docMk/>
            <pc:sldMk cId="115334810" sldId="282"/>
            <ac:picMk id="3" creationId="{C0C021AD-09ED-24E5-C8F8-D850E142A0CF}"/>
          </ac:picMkLst>
        </pc:picChg>
        <pc:picChg chg="add del mod">
          <ac:chgData name="Bob Brown" userId="de4355ee-7296-4195-ba97-c8dead83c87d" providerId="ADAL" clId="{CBE1D2CB-68AB-4733-A588-62C1E5CE7738}" dt="2023-02-07T23:57:51.004" v="4317" actId="931"/>
          <ac:picMkLst>
            <pc:docMk/>
            <pc:sldMk cId="115334810" sldId="282"/>
            <ac:picMk id="4" creationId="{171877CB-AE2B-F738-6B17-1AE474D3C6DE}"/>
          </ac:picMkLst>
        </pc:picChg>
        <pc:picChg chg="add del mod">
          <ac:chgData name="Bob Brown" userId="de4355ee-7296-4195-ba97-c8dead83c87d" providerId="ADAL" clId="{CBE1D2CB-68AB-4733-A588-62C1E5CE7738}" dt="2023-02-08T16:50:21.981" v="4927" actId="478"/>
          <ac:picMkLst>
            <pc:docMk/>
            <pc:sldMk cId="115334810" sldId="282"/>
            <ac:picMk id="4" creationId="{78A1B65B-0842-7CFC-3A81-BF9346A89DAB}"/>
          </ac:picMkLst>
        </pc:picChg>
        <pc:picChg chg="add mod ord">
          <ac:chgData name="Bob Brown" userId="de4355ee-7296-4195-ba97-c8dead83c87d" providerId="ADAL" clId="{CBE1D2CB-68AB-4733-A588-62C1E5CE7738}" dt="2023-02-13T19:31:38.597" v="10422" actId="171"/>
          <ac:picMkLst>
            <pc:docMk/>
            <pc:sldMk cId="115334810" sldId="282"/>
            <ac:picMk id="5" creationId="{32338EBA-DB3F-B2B3-ADC2-7A793ACE6920}"/>
          </ac:picMkLst>
        </pc:picChg>
        <pc:picChg chg="add del mod modCrop">
          <ac:chgData name="Bob Brown" userId="de4355ee-7296-4195-ba97-c8dead83c87d" providerId="ADAL" clId="{CBE1D2CB-68AB-4733-A588-62C1E5CE7738}" dt="2023-02-13T19:30:39.059" v="10409" actId="478"/>
          <ac:picMkLst>
            <pc:docMk/>
            <pc:sldMk cId="115334810" sldId="282"/>
            <ac:picMk id="16" creationId="{00000000-0000-0000-0000-000000000000}"/>
          </ac:picMkLst>
        </pc:picChg>
      </pc:sldChg>
      <pc:sldChg chg="modSp add modAnim">
        <pc:chgData name="Bob Brown" userId="de4355ee-7296-4195-ba97-c8dead83c87d" providerId="ADAL" clId="{CBE1D2CB-68AB-4733-A588-62C1E5CE7738}" dt="2023-02-07T23:58:50.586" v="4332" actId="20577"/>
        <pc:sldMkLst>
          <pc:docMk/>
          <pc:sldMk cId="3190154881" sldId="283"/>
        </pc:sldMkLst>
        <pc:spChg chg="mod">
          <ac:chgData name="Bob Brown" userId="de4355ee-7296-4195-ba97-c8dead83c87d" providerId="ADAL" clId="{CBE1D2CB-68AB-4733-A588-62C1E5CE7738}" dt="2023-02-07T23:58:50.586" v="4332" actId="20577"/>
          <ac:spMkLst>
            <pc:docMk/>
            <pc:sldMk cId="3190154881" sldId="283"/>
            <ac:spMk id="16387" creationId="{00000000-0000-0000-0000-000000000000}"/>
          </ac:spMkLst>
        </pc:spChg>
      </pc:sldChg>
      <pc:sldChg chg="add modAnim">
        <pc:chgData name="Bob Brown" userId="de4355ee-7296-4195-ba97-c8dead83c87d" providerId="ADAL" clId="{CBE1D2CB-68AB-4733-A588-62C1E5CE7738}" dt="2023-02-07T23:59:07.431" v="4335"/>
        <pc:sldMkLst>
          <pc:docMk/>
          <pc:sldMk cId="3086465852" sldId="284"/>
        </pc:sldMkLst>
      </pc:sldChg>
      <pc:sldChg chg="add">
        <pc:chgData name="Bob Brown" userId="de4355ee-7296-4195-ba97-c8dead83c87d" providerId="ADAL" clId="{CBE1D2CB-68AB-4733-A588-62C1E5CE7738}" dt="2023-02-07T23:58:24.572" v="4325"/>
        <pc:sldMkLst>
          <pc:docMk/>
          <pc:sldMk cId="2642490827" sldId="285"/>
        </pc:sldMkLst>
      </pc:sldChg>
      <pc:sldChg chg="add del">
        <pc:chgData name="Bob Brown" userId="de4355ee-7296-4195-ba97-c8dead83c87d" providerId="ADAL" clId="{CBE1D2CB-68AB-4733-A588-62C1E5CE7738}" dt="2023-02-12T17:10:36.503" v="7446" actId="47"/>
        <pc:sldMkLst>
          <pc:docMk/>
          <pc:sldMk cId="125567629" sldId="286"/>
        </pc:sldMkLst>
      </pc:sldChg>
      <pc:sldChg chg="add ord">
        <pc:chgData name="Bob Brown" userId="de4355ee-7296-4195-ba97-c8dead83c87d" providerId="ADAL" clId="{CBE1D2CB-68AB-4733-A588-62C1E5CE7738}" dt="2023-02-12T17:10:29.069" v="7445"/>
        <pc:sldMkLst>
          <pc:docMk/>
          <pc:sldMk cId="1915324024" sldId="287"/>
        </pc:sldMkLst>
      </pc:sldChg>
      <pc:sldChg chg="modSp add mod ord modAnim">
        <pc:chgData name="Bob Brown" userId="de4355ee-7296-4195-ba97-c8dead83c87d" providerId="ADAL" clId="{CBE1D2CB-68AB-4733-A588-62C1E5CE7738}" dt="2023-02-12T17:10:23.829" v="7443"/>
        <pc:sldMkLst>
          <pc:docMk/>
          <pc:sldMk cId="1521102572" sldId="288"/>
        </pc:sldMkLst>
        <pc:spChg chg="mod">
          <ac:chgData name="Bob Brown" userId="de4355ee-7296-4195-ba97-c8dead83c87d" providerId="ADAL" clId="{CBE1D2CB-68AB-4733-A588-62C1E5CE7738}" dt="2023-02-08T00:00:16.546" v="4347" actId="20577"/>
          <ac:spMkLst>
            <pc:docMk/>
            <pc:sldMk cId="1521102572" sldId="288"/>
            <ac:spMk id="1028" creationId="{00000000-0000-0000-0000-000000000000}"/>
          </ac:spMkLst>
        </pc:spChg>
      </pc:sldChg>
      <pc:sldChg chg="add modAnim">
        <pc:chgData name="Bob Brown" userId="de4355ee-7296-4195-ba97-c8dead83c87d" providerId="ADAL" clId="{CBE1D2CB-68AB-4733-A588-62C1E5CE7738}" dt="2023-02-08T00:01:07.145" v="4357"/>
        <pc:sldMkLst>
          <pc:docMk/>
          <pc:sldMk cId="4282683577" sldId="289"/>
        </pc:sldMkLst>
      </pc:sldChg>
      <pc:sldChg chg="modSp add mod modAnim">
        <pc:chgData name="Bob Brown" userId="de4355ee-7296-4195-ba97-c8dead83c87d" providerId="ADAL" clId="{CBE1D2CB-68AB-4733-A588-62C1E5CE7738}" dt="2023-02-08T00:01:31.588" v="4362"/>
        <pc:sldMkLst>
          <pc:docMk/>
          <pc:sldMk cId="771582522" sldId="290"/>
        </pc:sldMkLst>
        <pc:spChg chg="mod">
          <ac:chgData name="Bob Brown" userId="de4355ee-7296-4195-ba97-c8dead83c87d" providerId="ADAL" clId="{CBE1D2CB-68AB-4733-A588-62C1E5CE7738}" dt="2023-02-08T00:01:10.910" v="4360" actId="27636"/>
          <ac:spMkLst>
            <pc:docMk/>
            <pc:sldMk cId="771582522" sldId="290"/>
            <ac:spMk id="21506" creationId="{00000000-0000-0000-0000-000000000000}"/>
          </ac:spMkLst>
        </pc:spChg>
      </pc:sldChg>
      <pc:sldChg chg="modSp add mod modAnim">
        <pc:chgData name="Bob Brown" userId="de4355ee-7296-4195-ba97-c8dead83c87d" providerId="ADAL" clId="{CBE1D2CB-68AB-4733-A588-62C1E5CE7738}" dt="2023-02-12T17:27:19.384" v="9515" actId="1076"/>
        <pc:sldMkLst>
          <pc:docMk/>
          <pc:sldMk cId="489303608" sldId="291"/>
        </pc:sldMkLst>
        <pc:graphicFrameChg chg="mod">
          <ac:chgData name="Bob Brown" userId="de4355ee-7296-4195-ba97-c8dead83c87d" providerId="ADAL" clId="{CBE1D2CB-68AB-4733-A588-62C1E5CE7738}" dt="2023-02-12T17:27:19.384" v="9515" actId="1076"/>
          <ac:graphicFrameMkLst>
            <pc:docMk/>
            <pc:sldMk cId="489303608" sldId="291"/>
            <ac:graphicFrameMk id="2050" creationId="{00000000-0000-0000-0000-000000000000}"/>
          </ac:graphicFrameMkLst>
        </pc:graphicFrameChg>
      </pc:sldChg>
      <pc:sldChg chg="modSp add mod modAnim">
        <pc:chgData name="Bob Brown" userId="de4355ee-7296-4195-ba97-c8dead83c87d" providerId="ADAL" clId="{CBE1D2CB-68AB-4733-A588-62C1E5CE7738}" dt="2023-02-12T21:45:36.038" v="10254" actId="207"/>
        <pc:sldMkLst>
          <pc:docMk/>
          <pc:sldMk cId="607681390" sldId="292"/>
        </pc:sldMkLst>
        <pc:spChg chg="mod">
          <ac:chgData name="Bob Brown" userId="de4355ee-7296-4195-ba97-c8dead83c87d" providerId="ADAL" clId="{CBE1D2CB-68AB-4733-A588-62C1E5CE7738}" dt="2023-02-12T17:28:31.647" v="9797" actId="962"/>
          <ac:spMkLst>
            <pc:docMk/>
            <pc:sldMk cId="607681390" sldId="292"/>
            <ac:spMk id="2" creationId="{00000000-0000-0000-0000-000000000000}"/>
          </ac:spMkLst>
        </pc:spChg>
        <pc:spChg chg="mod">
          <ac:chgData name="Bob Brown" userId="de4355ee-7296-4195-ba97-c8dead83c87d" providerId="ADAL" clId="{CBE1D2CB-68AB-4733-A588-62C1E5CE7738}" dt="2023-02-12T17:28:27.783" v="9796" actId="962"/>
          <ac:spMkLst>
            <pc:docMk/>
            <pc:sldMk cId="607681390" sldId="292"/>
            <ac:spMk id="7" creationId="{00000000-0000-0000-0000-000000000000}"/>
          </ac:spMkLst>
        </pc:spChg>
        <pc:spChg chg="mod">
          <ac:chgData name="Bob Brown" userId="de4355ee-7296-4195-ba97-c8dead83c87d" providerId="ADAL" clId="{CBE1D2CB-68AB-4733-A588-62C1E5CE7738}" dt="2023-02-12T21:45:36.038" v="10254" actId="207"/>
          <ac:spMkLst>
            <pc:docMk/>
            <pc:sldMk cId="607681390" sldId="292"/>
            <ac:spMk id="22532" creationId="{00000000-0000-0000-0000-000000000000}"/>
          </ac:spMkLst>
        </pc:spChg>
      </pc:sldChg>
      <pc:sldChg chg="add modAnim">
        <pc:chgData name="Bob Brown" userId="de4355ee-7296-4195-ba97-c8dead83c87d" providerId="ADAL" clId="{CBE1D2CB-68AB-4733-A588-62C1E5CE7738}" dt="2023-02-08T00:05:07.787" v="4399"/>
        <pc:sldMkLst>
          <pc:docMk/>
          <pc:sldMk cId="4285551969" sldId="293"/>
        </pc:sldMkLst>
      </pc:sldChg>
      <pc:sldChg chg="add del ord">
        <pc:chgData name="Bob Brown" userId="de4355ee-7296-4195-ba97-c8dead83c87d" providerId="ADAL" clId="{CBE1D2CB-68AB-4733-A588-62C1E5CE7738}" dt="2023-02-08T00:09:29.072" v="4449" actId="47"/>
        <pc:sldMkLst>
          <pc:docMk/>
          <pc:sldMk cId="3281086604" sldId="294"/>
        </pc:sldMkLst>
      </pc:sldChg>
      <pc:sldChg chg="add modAnim">
        <pc:chgData name="Bob Brown" userId="de4355ee-7296-4195-ba97-c8dead83c87d" providerId="ADAL" clId="{CBE1D2CB-68AB-4733-A588-62C1E5CE7738}" dt="2023-02-08T00:05:37.275" v="4405"/>
        <pc:sldMkLst>
          <pc:docMk/>
          <pc:sldMk cId="1571164774" sldId="295"/>
        </pc:sldMkLst>
      </pc:sldChg>
      <pc:sldChg chg="modSp add mod">
        <pc:chgData name="Bob Brown" userId="de4355ee-7296-4195-ba97-c8dead83c87d" providerId="ADAL" clId="{CBE1D2CB-68AB-4733-A588-62C1E5CE7738}" dt="2023-02-13T19:40:25.032" v="10675" actId="6549"/>
        <pc:sldMkLst>
          <pc:docMk/>
          <pc:sldMk cId="2251684701" sldId="296"/>
        </pc:sldMkLst>
        <pc:spChg chg="mod">
          <ac:chgData name="Bob Brown" userId="de4355ee-7296-4195-ba97-c8dead83c87d" providerId="ADAL" clId="{CBE1D2CB-68AB-4733-A588-62C1E5CE7738}" dt="2023-02-13T19:37:02.970" v="10605" actId="6549"/>
          <ac:spMkLst>
            <pc:docMk/>
            <pc:sldMk cId="2251684701" sldId="296"/>
            <ac:spMk id="31746" creationId="{00000000-0000-0000-0000-000000000000}"/>
          </ac:spMkLst>
        </pc:spChg>
        <pc:spChg chg="mod">
          <ac:chgData name="Bob Brown" userId="de4355ee-7296-4195-ba97-c8dead83c87d" providerId="ADAL" clId="{CBE1D2CB-68AB-4733-A588-62C1E5CE7738}" dt="2023-02-13T19:40:25.032" v="10675" actId="6549"/>
          <ac:spMkLst>
            <pc:docMk/>
            <pc:sldMk cId="2251684701" sldId="296"/>
            <ac:spMk id="31747" creationId="{00000000-0000-0000-0000-000000000000}"/>
          </ac:spMkLst>
        </pc:spChg>
      </pc:sldChg>
      <pc:sldChg chg="modSp add mod">
        <pc:chgData name="Bob Brown" userId="de4355ee-7296-4195-ba97-c8dead83c87d" providerId="ADAL" clId="{CBE1D2CB-68AB-4733-A588-62C1E5CE7738}" dt="2023-02-08T00:06:23.320" v="4420" actId="20577"/>
        <pc:sldMkLst>
          <pc:docMk/>
          <pc:sldMk cId="1795575097" sldId="297"/>
        </pc:sldMkLst>
        <pc:spChg chg="mod">
          <ac:chgData name="Bob Brown" userId="de4355ee-7296-4195-ba97-c8dead83c87d" providerId="ADAL" clId="{CBE1D2CB-68AB-4733-A588-62C1E5CE7738}" dt="2023-02-08T00:06:23.320" v="4420" actId="20577"/>
          <ac:spMkLst>
            <pc:docMk/>
            <pc:sldMk cId="1795575097" sldId="297"/>
            <ac:spMk id="32771" creationId="{00000000-0000-0000-0000-000000000000}"/>
          </ac:spMkLst>
        </pc:spChg>
      </pc:sldChg>
      <pc:sldChg chg="modSp add mod modAnim">
        <pc:chgData name="Bob Brown" userId="de4355ee-7296-4195-ba97-c8dead83c87d" providerId="ADAL" clId="{CBE1D2CB-68AB-4733-A588-62C1E5CE7738}" dt="2023-02-08T00:08:14.378" v="4432"/>
        <pc:sldMkLst>
          <pc:docMk/>
          <pc:sldMk cId="1183504045" sldId="298"/>
        </pc:sldMkLst>
        <pc:spChg chg="mod">
          <ac:chgData name="Bob Brown" userId="de4355ee-7296-4195-ba97-c8dead83c87d" providerId="ADAL" clId="{CBE1D2CB-68AB-4733-A588-62C1E5CE7738}" dt="2023-02-08T00:07:17.937" v="4423" actId="6549"/>
          <ac:spMkLst>
            <pc:docMk/>
            <pc:sldMk cId="1183504045" sldId="298"/>
            <ac:spMk id="48130" creationId="{00000000-0000-0000-0000-000000000000}"/>
          </ac:spMkLst>
        </pc:spChg>
        <pc:spChg chg="mod">
          <ac:chgData name="Bob Brown" userId="de4355ee-7296-4195-ba97-c8dead83c87d" providerId="ADAL" clId="{CBE1D2CB-68AB-4733-A588-62C1E5CE7738}" dt="2023-02-08T00:07:45.094" v="4427" actId="14100"/>
          <ac:spMkLst>
            <pc:docMk/>
            <pc:sldMk cId="1183504045" sldId="298"/>
            <ac:spMk id="48131" creationId="{00000000-0000-0000-0000-000000000000}"/>
          </ac:spMkLst>
        </pc:spChg>
      </pc:sldChg>
      <pc:sldChg chg="modSp add modAnim">
        <pc:chgData name="Bob Brown" userId="de4355ee-7296-4195-ba97-c8dead83c87d" providerId="ADAL" clId="{CBE1D2CB-68AB-4733-A588-62C1E5CE7738}" dt="2023-02-08T00:08:43.175" v="4440" actId="20577"/>
        <pc:sldMkLst>
          <pc:docMk/>
          <pc:sldMk cId="1314781574" sldId="299"/>
        </pc:sldMkLst>
        <pc:spChg chg="mod">
          <ac:chgData name="Bob Brown" userId="de4355ee-7296-4195-ba97-c8dead83c87d" providerId="ADAL" clId="{CBE1D2CB-68AB-4733-A588-62C1E5CE7738}" dt="2023-02-08T00:08:43.175" v="4440" actId="20577"/>
          <ac:spMkLst>
            <pc:docMk/>
            <pc:sldMk cId="1314781574" sldId="299"/>
            <ac:spMk id="49155" creationId="{00000000-0000-0000-0000-000000000000}"/>
          </ac:spMkLst>
        </pc:spChg>
      </pc:sldChg>
      <pc:sldChg chg="add modAnim modNotesTx">
        <pc:chgData name="Bob Brown" userId="de4355ee-7296-4195-ba97-c8dead83c87d" providerId="ADAL" clId="{CBE1D2CB-68AB-4733-A588-62C1E5CE7738}" dt="2023-02-12T17:12:15.874" v="7502" actId="20577"/>
        <pc:sldMkLst>
          <pc:docMk/>
          <pc:sldMk cId="411239827" sldId="300"/>
        </pc:sldMkLst>
      </pc:sldChg>
      <pc:sldChg chg="modSp add mod modAnim">
        <pc:chgData name="Bob Brown" userId="de4355ee-7296-4195-ba97-c8dead83c87d" providerId="ADAL" clId="{CBE1D2CB-68AB-4733-A588-62C1E5CE7738}" dt="2023-02-08T17:04:15.171" v="5081" actId="20577"/>
        <pc:sldMkLst>
          <pc:docMk/>
          <pc:sldMk cId="985676973" sldId="301"/>
        </pc:sldMkLst>
        <pc:spChg chg="mod">
          <ac:chgData name="Bob Brown" userId="de4355ee-7296-4195-ba97-c8dead83c87d" providerId="ADAL" clId="{CBE1D2CB-68AB-4733-A588-62C1E5CE7738}" dt="2023-02-08T17:04:15.171" v="5081" actId="20577"/>
          <ac:spMkLst>
            <pc:docMk/>
            <pc:sldMk cId="985676973" sldId="301"/>
            <ac:spMk id="51203" creationId="{00000000-0000-0000-0000-000000000000}"/>
          </ac:spMkLst>
        </pc:spChg>
      </pc:sldChg>
      <pc:sldChg chg="modSp add mod modAnim">
        <pc:chgData name="Bob Brown" userId="de4355ee-7296-4195-ba97-c8dead83c87d" providerId="ADAL" clId="{CBE1D2CB-68AB-4733-A588-62C1E5CE7738}" dt="2023-02-08T00:10:40.629" v="4458"/>
        <pc:sldMkLst>
          <pc:docMk/>
          <pc:sldMk cId="3605614655" sldId="302"/>
        </pc:sldMkLst>
        <pc:spChg chg="mod">
          <ac:chgData name="Bob Brown" userId="de4355ee-7296-4195-ba97-c8dead83c87d" providerId="ADAL" clId="{CBE1D2CB-68AB-4733-A588-62C1E5CE7738}" dt="2023-02-08T00:10:13.497" v="4455" actId="255"/>
          <ac:spMkLst>
            <pc:docMk/>
            <pc:sldMk cId="3605614655" sldId="302"/>
            <ac:spMk id="52227" creationId="{00000000-0000-0000-0000-000000000000}"/>
          </ac:spMkLst>
        </pc:spChg>
      </pc:sldChg>
      <pc:sldChg chg="modSp add mod modAnim">
        <pc:chgData name="Bob Brown" userId="de4355ee-7296-4195-ba97-c8dead83c87d" providerId="ADAL" clId="{CBE1D2CB-68AB-4733-A588-62C1E5CE7738}" dt="2023-02-08T00:11:21.879" v="4466" actId="113"/>
        <pc:sldMkLst>
          <pc:docMk/>
          <pc:sldMk cId="2074117582" sldId="303"/>
        </pc:sldMkLst>
        <pc:spChg chg="mod">
          <ac:chgData name="Bob Brown" userId="de4355ee-7296-4195-ba97-c8dead83c87d" providerId="ADAL" clId="{CBE1D2CB-68AB-4733-A588-62C1E5CE7738}" dt="2023-02-08T00:10:42.893" v="4461" actId="27636"/>
          <ac:spMkLst>
            <pc:docMk/>
            <pc:sldMk cId="2074117582" sldId="303"/>
            <ac:spMk id="53250" creationId="{00000000-0000-0000-0000-000000000000}"/>
          </ac:spMkLst>
        </pc:spChg>
        <pc:spChg chg="mod">
          <ac:chgData name="Bob Brown" userId="de4355ee-7296-4195-ba97-c8dead83c87d" providerId="ADAL" clId="{CBE1D2CB-68AB-4733-A588-62C1E5CE7738}" dt="2023-02-08T00:11:21.879" v="4466" actId="113"/>
          <ac:spMkLst>
            <pc:docMk/>
            <pc:sldMk cId="2074117582" sldId="303"/>
            <ac:spMk id="53251" creationId="{00000000-0000-0000-0000-000000000000}"/>
          </ac:spMkLst>
        </pc:spChg>
      </pc:sldChg>
      <pc:sldChg chg="add modAnim">
        <pc:chgData name="Bob Brown" userId="de4355ee-7296-4195-ba97-c8dead83c87d" providerId="ADAL" clId="{CBE1D2CB-68AB-4733-A588-62C1E5CE7738}" dt="2023-02-08T00:11:45.818" v="4470"/>
        <pc:sldMkLst>
          <pc:docMk/>
          <pc:sldMk cId="798716089" sldId="304"/>
        </pc:sldMkLst>
      </pc:sldChg>
      <pc:sldChg chg="modSp add mod modAnim">
        <pc:chgData name="Bob Brown" userId="de4355ee-7296-4195-ba97-c8dead83c87d" providerId="ADAL" clId="{CBE1D2CB-68AB-4733-A588-62C1E5CE7738}" dt="2023-02-12T17:14:29.818" v="7526" actId="14100"/>
        <pc:sldMkLst>
          <pc:docMk/>
          <pc:sldMk cId="988628618" sldId="305"/>
        </pc:sldMkLst>
        <pc:spChg chg="mod">
          <ac:chgData name="Bob Brown" userId="de4355ee-7296-4195-ba97-c8dead83c87d" providerId="ADAL" clId="{CBE1D2CB-68AB-4733-A588-62C1E5CE7738}" dt="2023-02-12T17:14:29.818" v="7526" actId="14100"/>
          <ac:spMkLst>
            <pc:docMk/>
            <pc:sldMk cId="988628618" sldId="305"/>
            <ac:spMk id="58371" creationId="{00000000-0000-0000-0000-000000000000}"/>
          </ac:spMkLst>
        </pc:spChg>
      </pc:sldChg>
      <pc:sldChg chg="modSp add ord modAnim">
        <pc:chgData name="Bob Brown" userId="de4355ee-7296-4195-ba97-c8dead83c87d" providerId="ADAL" clId="{CBE1D2CB-68AB-4733-A588-62C1E5CE7738}" dt="2023-02-12T17:14:52.978" v="7527" actId="2711"/>
        <pc:sldMkLst>
          <pc:docMk/>
          <pc:sldMk cId="2933884658" sldId="306"/>
        </pc:sldMkLst>
        <pc:spChg chg="mod">
          <ac:chgData name="Bob Brown" userId="de4355ee-7296-4195-ba97-c8dead83c87d" providerId="ADAL" clId="{CBE1D2CB-68AB-4733-A588-62C1E5CE7738}" dt="2023-02-12T17:14:52.978" v="7527" actId="2711"/>
          <ac:spMkLst>
            <pc:docMk/>
            <pc:sldMk cId="2933884658" sldId="306"/>
            <ac:spMk id="59395" creationId="{00000000-0000-0000-0000-000000000000}"/>
          </ac:spMkLst>
        </pc:spChg>
      </pc:sldChg>
      <pc:sldChg chg="modSp add modAnim">
        <pc:chgData name="Bob Brown" userId="de4355ee-7296-4195-ba97-c8dead83c87d" providerId="ADAL" clId="{CBE1D2CB-68AB-4733-A588-62C1E5CE7738}" dt="2023-02-08T00:13:23.892" v="4488" actId="20577"/>
        <pc:sldMkLst>
          <pc:docMk/>
          <pc:sldMk cId="3738790351" sldId="307"/>
        </pc:sldMkLst>
        <pc:spChg chg="mod">
          <ac:chgData name="Bob Brown" userId="de4355ee-7296-4195-ba97-c8dead83c87d" providerId="ADAL" clId="{CBE1D2CB-68AB-4733-A588-62C1E5CE7738}" dt="2023-02-08T00:13:23.892" v="4488" actId="20577"/>
          <ac:spMkLst>
            <pc:docMk/>
            <pc:sldMk cId="3738790351" sldId="307"/>
            <ac:spMk id="63491" creationId="{00000000-0000-0000-0000-000000000000}"/>
          </ac:spMkLst>
        </pc:spChg>
      </pc:sldChg>
      <pc:sldChg chg="add del modAnim">
        <pc:chgData name="Bob Brown" userId="de4355ee-7296-4195-ba97-c8dead83c87d" providerId="ADAL" clId="{CBE1D2CB-68AB-4733-A588-62C1E5CE7738}" dt="2023-02-08T17:11:44.826" v="5268" actId="47"/>
        <pc:sldMkLst>
          <pc:docMk/>
          <pc:sldMk cId="1360847465" sldId="308"/>
        </pc:sldMkLst>
      </pc:sldChg>
      <pc:sldChg chg="delSp add del mod">
        <pc:chgData name="Bob Brown" userId="de4355ee-7296-4195-ba97-c8dead83c87d" providerId="ADAL" clId="{CBE1D2CB-68AB-4733-A588-62C1E5CE7738}" dt="2023-02-08T17:11:45.375" v="5269" actId="47"/>
        <pc:sldMkLst>
          <pc:docMk/>
          <pc:sldMk cId="2499277824" sldId="309"/>
        </pc:sldMkLst>
        <pc:spChg chg="del">
          <ac:chgData name="Bob Brown" userId="de4355ee-7296-4195-ba97-c8dead83c87d" providerId="ADAL" clId="{CBE1D2CB-68AB-4733-A588-62C1E5CE7738}" dt="2023-02-08T00:14:10.052" v="4495" actId="478"/>
          <ac:spMkLst>
            <pc:docMk/>
            <pc:sldMk cId="2499277824" sldId="309"/>
            <ac:spMk id="65539" creationId="{00000000-0000-0000-0000-000000000000}"/>
          </ac:spMkLst>
        </pc:spChg>
      </pc:sldChg>
      <pc:sldChg chg="add del modAnim">
        <pc:chgData name="Bob Brown" userId="de4355ee-7296-4195-ba97-c8dead83c87d" providerId="ADAL" clId="{CBE1D2CB-68AB-4733-A588-62C1E5CE7738}" dt="2023-02-08T17:11:47.954" v="5270" actId="47"/>
        <pc:sldMkLst>
          <pc:docMk/>
          <pc:sldMk cId="315136853" sldId="310"/>
        </pc:sldMkLst>
      </pc:sldChg>
      <pc:sldChg chg="addSp delSp modSp add del mod modAnim">
        <pc:chgData name="Bob Brown" userId="de4355ee-7296-4195-ba97-c8dead83c87d" providerId="ADAL" clId="{CBE1D2CB-68AB-4733-A588-62C1E5CE7738}" dt="2023-02-12T21:41:56.263" v="10252" actId="962"/>
        <pc:sldMkLst>
          <pc:docMk/>
          <pc:sldMk cId="359680772" sldId="311"/>
        </pc:sldMkLst>
        <pc:spChg chg="del">
          <ac:chgData name="Bob Brown" userId="de4355ee-7296-4195-ba97-c8dead83c87d" providerId="ADAL" clId="{CBE1D2CB-68AB-4733-A588-62C1E5CE7738}" dt="2023-02-08T13:34:29.020" v="4840" actId="478"/>
          <ac:spMkLst>
            <pc:docMk/>
            <pc:sldMk cId="359680772" sldId="311"/>
            <ac:spMk id="2" creationId="{00000000-0000-0000-0000-000000000000}"/>
          </ac:spMkLst>
        </pc:spChg>
        <pc:spChg chg="mod">
          <ac:chgData name="Bob Brown" userId="de4355ee-7296-4195-ba97-c8dead83c87d" providerId="ADAL" clId="{CBE1D2CB-68AB-4733-A588-62C1E5CE7738}" dt="2023-02-08T13:34:21.639" v="4839" actId="255"/>
          <ac:spMkLst>
            <pc:docMk/>
            <pc:sldMk cId="359680772" sldId="311"/>
            <ac:spMk id="3" creationId="{00000000-0000-0000-0000-000000000000}"/>
          </ac:spMkLst>
        </pc:spChg>
        <pc:spChg chg="mod">
          <ac:chgData name="Bob Brown" userId="de4355ee-7296-4195-ba97-c8dead83c87d" providerId="ADAL" clId="{CBE1D2CB-68AB-4733-A588-62C1E5CE7738}" dt="2023-02-08T18:14:28.885" v="5660" actId="255"/>
          <ac:spMkLst>
            <pc:docMk/>
            <pc:sldMk cId="359680772" sldId="311"/>
            <ac:spMk id="4" creationId="{00000000-0000-0000-0000-000000000000}"/>
          </ac:spMkLst>
        </pc:spChg>
        <pc:picChg chg="add mod">
          <ac:chgData name="Bob Brown" userId="de4355ee-7296-4195-ba97-c8dead83c87d" providerId="ADAL" clId="{CBE1D2CB-68AB-4733-A588-62C1E5CE7738}" dt="2023-02-12T21:41:56.263" v="10252" actId="962"/>
          <ac:picMkLst>
            <pc:docMk/>
            <pc:sldMk cId="359680772" sldId="311"/>
            <ac:picMk id="6" creationId="{1AB01ECE-7DC3-EECF-D79B-F1A3C00860C3}"/>
          </ac:picMkLst>
        </pc:picChg>
        <pc:picChg chg="del">
          <ac:chgData name="Bob Brown" userId="de4355ee-7296-4195-ba97-c8dead83c87d" providerId="ADAL" clId="{CBE1D2CB-68AB-4733-A588-62C1E5CE7738}" dt="2023-02-08T13:34:35.610" v="4842" actId="478"/>
          <ac:picMkLst>
            <pc:docMk/>
            <pc:sldMk cId="359680772" sldId="311"/>
            <ac:picMk id="30722" creationId="{00000000-0000-0000-0000-000000000000}"/>
          </ac:picMkLst>
        </pc:picChg>
      </pc:sldChg>
      <pc:sldChg chg="modSp add mod ord">
        <pc:chgData name="Bob Brown" userId="de4355ee-7296-4195-ba97-c8dead83c87d" providerId="ADAL" clId="{CBE1D2CB-68AB-4733-A588-62C1E5CE7738}" dt="2023-02-12T17:15:05.304" v="7528" actId="1076"/>
        <pc:sldMkLst>
          <pc:docMk/>
          <pc:sldMk cId="4219930565" sldId="312"/>
        </pc:sldMkLst>
        <pc:spChg chg="mod">
          <ac:chgData name="Bob Brown" userId="de4355ee-7296-4195-ba97-c8dead83c87d" providerId="ADAL" clId="{CBE1D2CB-68AB-4733-A588-62C1E5CE7738}" dt="2023-02-08T17:06:39.053" v="5104" actId="20577"/>
          <ac:spMkLst>
            <pc:docMk/>
            <pc:sldMk cId="4219930565" sldId="312"/>
            <ac:spMk id="32770" creationId="{00000000-0000-0000-0000-000000000000}"/>
          </ac:spMkLst>
        </pc:spChg>
        <pc:spChg chg="mod">
          <ac:chgData name="Bob Brown" userId="de4355ee-7296-4195-ba97-c8dead83c87d" providerId="ADAL" clId="{CBE1D2CB-68AB-4733-A588-62C1E5CE7738}" dt="2023-02-12T17:15:05.304" v="7528" actId="1076"/>
          <ac:spMkLst>
            <pc:docMk/>
            <pc:sldMk cId="4219930565" sldId="312"/>
            <ac:spMk id="32771" creationId="{00000000-0000-0000-0000-000000000000}"/>
          </ac:spMkLst>
        </pc:spChg>
      </pc:sldChg>
      <pc:sldChg chg="modSp new mod modAnim">
        <pc:chgData name="Bob Brown" userId="de4355ee-7296-4195-ba97-c8dead83c87d" providerId="ADAL" clId="{CBE1D2CB-68AB-4733-A588-62C1E5CE7738}" dt="2023-02-13T18:51:29.748" v="10350" actId="57"/>
        <pc:sldMkLst>
          <pc:docMk/>
          <pc:sldMk cId="3235129376" sldId="313"/>
        </pc:sldMkLst>
        <pc:spChg chg="mod">
          <ac:chgData name="Bob Brown" userId="de4355ee-7296-4195-ba97-c8dead83c87d" providerId="ADAL" clId="{CBE1D2CB-68AB-4733-A588-62C1E5CE7738}" dt="2023-02-08T18:11:15.737" v="5290" actId="20577"/>
          <ac:spMkLst>
            <pc:docMk/>
            <pc:sldMk cId="3235129376" sldId="313"/>
            <ac:spMk id="2" creationId="{54A1AE8A-D0C5-24AA-CAB5-C9FF23E7FCA8}"/>
          </ac:spMkLst>
        </pc:spChg>
        <pc:spChg chg="mod">
          <ac:chgData name="Bob Brown" userId="de4355ee-7296-4195-ba97-c8dead83c87d" providerId="ADAL" clId="{CBE1D2CB-68AB-4733-A588-62C1E5CE7738}" dt="2023-02-13T18:51:29.748" v="10350" actId="57"/>
          <ac:spMkLst>
            <pc:docMk/>
            <pc:sldMk cId="3235129376" sldId="313"/>
            <ac:spMk id="3" creationId="{0D0A3093-CB09-A4E1-5F68-C9699C7FC21C}"/>
          </ac:spMkLst>
        </pc:spChg>
      </pc:sldChg>
      <pc:sldChg chg="addSp delSp modSp new mod modAnim">
        <pc:chgData name="Bob Brown" userId="de4355ee-7296-4195-ba97-c8dead83c87d" providerId="ADAL" clId="{CBE1D2CB-68AB-4733-A588-62C1E5CE7738}" dt="2023-02-13T18:31:16.184" v="10331" actId="20577"/>
        <pc:sldMkLst>
          <pc:docMk/>
          <pc:sldMk cId="4258051441" sldId="314"/>
        </pc:sldMkLst>
        <pc:spChg chg="mod">
          <ac:chgData name="Bob Brown" userId="de4355ee-7296-4195-ba97-c8dead83c87d" providerId="ADAL" clId="{CBE1D2CB-68AB-4733-A588-62C1E5CE7738}" dt="2023-02-10T20:39:32.245" v="5718" actId="20577"/>
          <ac:spMkLst>
            <pc:docMk/>
            <pc:sldMk cId="4258051441" sldId="314"/>
            <ac:spMk id="2" creationId="{6BE1C464-2192-5AFA-1B9A-DC45E3CBC7F5}"/>
          </ac:spMkLst>
        </pc:spChg>
        <pc:spChg chg="mod">
          <ac:chgData name="Bob Brown" userId="de4355ee-7296-4195-ba97-c8dead83c87d" providerId="ADAL" clId="{CBE1D2CB-68AB-4733-A588-62C1E5CE7738}" dt="2023-02-13T18:31:16.184" v="10331" actId="20577"/>
          <ac:spMkLst>
            <pc:docMk/>
            <pc:sldMk cId="4258051441" sldId="314"/>
            <ac:spMk id="3" creationId="{3C2C3046-9175-3D73-98BF-BEE0C27D2572}"/>
          </ac:spMkLst>
        </pc:spChg>
        <pc:spChg chg="add mod">
          <ac:chgData name="Bob Brown" userId="de4355ee-7296-4195-ba97-c8dead83c87d" providerId="ADAL" clId="{CBE1D2CB-68AB-4733-A588-62C1E5CE7738}" dt="2023-02-12T16:42:50.627" v="6092" actId="1076"/>
          <ac:spMkLst>
            <pc:docMk/>
            <pc:sldMk cId="4258051441" sldId="314"/>
            <ac:spMk id="4" creationId="{8A9C8100-A005-1C23-684C-97DA364E7B96}"/>
          </ac:spMkLst>
        </pc:spChg>
        <pc:spChg chg="add mod">
          <ac:chgData name="Bob Brown" userId="de4355ee-7296-4195-ba97-c8dead83c87d" providerId="ADAL" clId="{CBE1D2CB-68AB-4733-A588-62C1E5CE7738}" dt="2023-02-12T21:18:59.384" v="9974" actId="1076"/>
          <ac:spMkLst>
            <pc:docMk/>
            <pc:sldMk cId="4258051441" sldId="314"/>
            <ac:spMk id="5" creationId="{63393A28-5F64-CEC6-6E07-AEDB1B8FB09A}"/>
          </ac:spMkLst>
        </pc:spChg>
        <pc:spChg chg="add mod">
          <ac:chgData name="Bob Brown" userId="de4355ee-7296-4195-ba97-c8dead83c87d" providerId="ADAL" clId="{CBE1D2CB-68AB-4733-A588-62C1E5CE7738}" dt="2023-02-12T16:46:09.202" v="6123" actId="1076"/>
          <ac:spMkLst>
            <pc:docMk/>
            <pc:sldMk cId="4258051441" sldId="314"/>
            <ac:spMk id="6" creationId="{338B94DE-900E-ECD1-7439-642B8986652C}"/>
          </ac:spMkLst>
        </pc:spChg>
        <pc:spChg chg="add mod">
          <ac:chgData name="Bob Brown" userId="de4355ee-7296-4195-ba97-c8dead83c87d" providerId="ADAL" clId="{CBE1D2CB-68AB-4733-A588-62C1E5CE7738}" dt="2023-02-12T21:18:45.216" v="9973" actId="1076"/>
          <ac:spMkLst>
            <pc:docMk/>
            <pc:sldMk cId="4258051441" sldId="314"/>
            <ac:spMk id="7" creationId="{6F2612B0-85E8-FB69-0932-0D7ABF861B37}"/>
          </ac:spMkLst>
        </pc:spChg>
        <pc:inkChg chg="add del">
          <ac:chgData name="Bob Brown" userId="de4355ee-7296-4195-ba97-c8dead83c87d" providerId="ADAL" clId="{CBE1D2CB-68AB-4733-A588-62C1E5CE7738}" dt="2023-02-12T16:44:31.366" v="6106" actId="9405"/>
          <ac:inkMkLst>
            <pc:docMk/>
            <pc:sldMk cId="4258051441" sldId="314"/>
            <ac:inkMk id="11" creationId="{5716A9D5-4D55-AC50-CD1D-1A0B3ABA6061}"/>
          </ac:inkMkLst>
        </pc:inkChg>
        <pc:inkChg chg="add del">
          <ac:chgData name="Bob Brown" userId="de4355ee-7296-4195-ba97-c8dead83c87d" providerId="ADAL" clId="{CBE1D2CB-68AB-4733-A588-62C1E5CE7738}" dt="2023-02-12T16:44:39.422" v="6108" actId="9405"/>
          <ac:inkMkLst>
            <pc:docMk/>
            <pc:sldMk cId="4258051441" sldId="314"/>
            <ac:inkMk id="12" creationId="{F1F116B2-CFDC-3314-7636-B14D66E1F14A}"/>
          </ac:inkMkLst>
        </pc:inkChg>
        <pc:inkChg chg="add mod">
          <ac:chgData name="Bob Brown" userId="de4355ee-7296-4195-ba97-c8dead83c87d" providerId="ADAL" clId="{CBE1D2CB-68AB-4733-A588-62C1E5CE7738}" dt="2023-02-12T21:39:36.269" v="10249" actId="962"/>
          <ac:inkMkLst>
            <pc:docMk/>
            <pc:sldMk cId="4258051441" sldId="314"/>
            <ac:inkMk id="13" creationId="{40AD1496-719B-6F5D-A9F4-2B613028E2E2}"/>
          </ac:inkMkLst>
        </pc:inkChg>
        <pc:inkChg chg="add mod">
          <ac:chgData name="Bob Brown" userId="de4355ee-7296-4195-ba97-c8dead83c87d" providerId="ADAL" clId="{CBE1D2CB-68AB-4733-A588-62C1E5CE7738}" dt="2023-02-12T21:39:41.937" v="10250" actId="962"/>
          <ac:inkMkLst>
            <pc:docMk/>
            <pc:sldMk cId="4258051441" sldId="314"/>
            <ac:inkMk id="14" creationId="{37A359DD-14F2-142F-82B6-A5508B48F9A3}"/>
          </ac:inkMkLst>
        </pc:inkChg>
        <pc:inkChg chg="add del">
          <ac:chgData name="Bob Brown" userId="de4355ee-7296-4195-ba97-c8dead83c87d" providerId="ADAL" clId="{CBE1D2CB-68AB-4733-A588-62C1E5CE7738}" dt="2023-02-12T16:45:30.756" v="6117" actId="478"/>
          <ac:inkMkLst>
            <pc:docMk/>
            <pc:sldMk cId="4258051441" sldId="314"/>
            <ac:inkMk id="15" creationId="{545CC3C7-2E12-D4CD-6B70-D872583679B5}"/>
          </ac:inkMkLst>
        </pc:inkChg>
        <pc:inkChg chg="add del">
          <ac:chgData name="Bob Brown" userId="de4355ee-7296-4195-ba97-c8dead83c87d" providerId="ADAL" clId="{CBE1D2CB-68AB-4733-A588-62C1E5CE7738}" dt="2023-02-12T16:45:03.703" v="6115" actId="9405"/>
          <ac:inkMkLst>
            <pc:docMk/>
            <pc:sldMk cId="4258051441" sldId="314"/>
            <ac:inkMk id="16" creationId="{1EE7FB53-17E6-6ACE-A247-6B1D9F306ADA}"/>
          </ac:inkMkLst>
        </pc:inkChg>
        <pc:inkChg chg="add del">
          <ac:chgData name="Bob Brown" userId="de4355ee-7296-4195-ba97-c8dead83c87d" providerId="ADAL" clId="{CBE1D2CB-68AB-4733-A588-62C1E5CE7738}" dt="2023-02-12T16:45:03.336" v="6114" actId="9405"/>
          <ac:inkMkLst>
            <pc:docMk/>
            <pc:sldMk cId="4258051441" sldId="314"/>
            <ac:inkMk id="17" creationId="{EDF0A6E1-726A-C54B-2286-8AFDA28BF1DC}"/>
          </ac:inkMkLst>
        </pc:inkChg>
        <pc:cxnChg chg="add del mod">
          <ac:chgData name="Bob Brown" userId="de4355ee-7296-4195-ba97-c8dead83c87d" providerId="ADAL" clId="{CBE1D2CB-68AB-4733-A588-62C1E5CE7738}" dt="2023-02-12T16:44:14.971" v="6104" actId="478"/>
          <ac:cxnSpMkLst>
            <pc:docMk/>
            <pc:sldMk cId="4258051441" sldId="314"/>
            <ac:cxnSpMk id="9" creationId="{DA96E7B2-B585-54BC-383B-180053A99F95}"/>
          </ac:cxnSpMkLst>
        </pc:cxnChg>
      </pc:sldChg>
      <pc:sldChg chg="modSp new mod ord modAnim">
        <pc:chgData name="Bob Brown" userId="de4355ee-7296-4195-ba97-c8dead83c87d" providerId="ADAL" clId="{CBE1D2CB-68AB-4733-A588-62C1E5CE7738}" dt="2023-02-12T17:00:27.915" v="6423"/>
        <pc:sldMkLst>
          <pc:docMk/>
          <pc:sldMk cId="3548596655" sldId="315"/>
        </pc:sldMkLst>
        <pc:spChg chg="mod">
          <ac:chgData name="Bob Brown" userId="de4355ee-7296-4195-ba97-c8dead83c87d" providerId="ADAL" clId="{CBE1D2CB-68AB-4733-A588-62C1E5CE7738}" dt="2023-02-10T20:54:26.603" v="6086" actId="20577"/>
          <ac:spMkLst>
            <pc:docMk/>
            <pc:sldMk cId="3548596655" sldId="315"/>
            <ac:spMk id="2" creationId="{2822D87D-3F40-1A76-258D-F00FD03AA143}"/>
          </ac:spMkLst>
        </pc:spChg>
        <pc:spChg chg="mod">
          <ac:chgData name="Bob Brown" userId="de4355ee-7296-4195-ba97-c8dead83c87d" providerId="ADAL" clId="{CBE1D2CB-68AB-4733-A588-62C1E5CE7738}" dt="2023-02-12T17:00:21.866" v="6422" actId="20577"/>
          <ac:spMkLst>
            <pc:docMk/>
            <pc:sldMk cId="3548596655" sldId="315"/>
            <ac:spMk id="3" creationId="{841D94D3-015C-DE5C-AE12-08B0B4BE0AC1}"/>
          </ac:spMkLst>
        </pc:spChg>
      </pc:sldChg>
      <pc:sldChg chg="modSp new mod modAnim">
        <pc:chgData name="Bob Brown" userId="de4355ee-7296-4195-ba97-c8dead83c87d" providerId="ADAL" clId="{CBE1D2CB-68AB-4733-A588-62C1E5CE7738}" dt="2023-02-13T18:16:25.831" v="10320" actId="255"/>
        <pc:sldMkLst>
          <pc:docMk/>
          <pc:sldMk cId="2799229918" sldId="316"/>
        </pc:sldMkLst>
        <pc:spChg chg="mod">
          <ac:chgData name="Bob Brown" userId="de4355ee-7296-4195-ba97-c8dead83c87d" providerId="ADAL" clId="{CBE1D2CB-68AB-4733-A588-62C1E5CE7738}" dt="2023-02-12T21:22:39.742" v="9994" actId="20577"/>
          <ac:spMkLst>
            <pc:docMk/>
            <pc:sldMk cId="2799229918" sldId="316"/>
            <ac:spMk id="2" creationId="{625BB313-7DA3-E87C-1B98-BA170CD605C3}"/>
          </ac:spMkLst>
        </pc:spChg>
        <pc:spChg chg="mod">
          <ac:chgData name="Bob Brown" userId="de4355ee-7296-4195-ba97-c8dead83c87d" providerId="ADAL" clId="{CBE1D2CB-68AB-4733-A588-62C1E5CE7738}" dt="2023-02-13T18:16:25.831" v="10320" actId="255"/>
          <ac:spMkLst>
            <pc:docMk/>
            <pc:sldMk cId="2799229918" sldId="316"/>
            <ac:spMk id="3" creationId="{0F323736-0B2F-A515-88D6-34C4BDC13727}"/>
          </ac:spMkLst>
        </pc:spChg>
      </pc:sldChg>
      <pc:sldChg chg="modSp add mod ord">
        <pc:chgData name="Bob Brown" userId="de4355ee-7296-4195-ba97-c8dead83c87d" providerId="ADAL" clId="{CBE1D2CB-68AB-4733-A588-62C1E5CE7738}" dt="2023-02-13T19:42:13.747" v="10695" actId="113"/>
        <pc:sldMkLst>
          <pc:docMk/>
          <pc:sldMk cId="3549439590" sldId="317"/>
        </pc:sldMkLst>
        <pc:spChg chg="mod">
          <ac:chgData name="Bob Brown" userId="de4355ee-7296-4195-ba97-c8dead83c87d" providerId="ADAL" clId="{CBE1D2CB-68AB-4733-A588-62C1E5CE7738}" dt="2023-02-13T19:41:48.082" v="10685" actId="20577"/>
          <ac:spMkLst>
            <pc:docMk/>
            <pc:sldMk cId="3549439590" sldId="317"/>
            <ac:spMk id="31746" creationId="{00000000-0000-0000-0000-000000000000}"/>
          </ac:spMkLst>
        </pc:spChg>
        <pc:spChg chg="mod">
          <ac:chgData name="Bob Brown" userId="de4355ee-7296-4195-ba97-c8dead83c87d" providerId="ADAL" clId="{CBE1D2CB-68AB-4733-A588-62C1E5CE7738}" dt="2023-02-13T19:42:13.747" v="10695" actId="113"/>
          <ac:spMkLst>
            <pc:docMk/>
            <pc:sldMk cId="3549439590" sldId="317"/>
            <ac:spMk id="31747" creationId="{00000000-0000-0000-0000-000000000000}"/>
          </ac:spMkLst>
        </pc:spChg>
      </pc:sldChg>
      <pc:sldMasterChg chg="add del addSldLayout delSldLayout">
        <pc:chgData name="Bob Brown" userId="de4355ee-7296-4195-ba97-c8dead83c87d" providerId="ADAL" clId="{CBE1D2CB-68AB-4733-A588-62C1E5CE7738}" dt="2023-02-08T13:33:46.288" v="4834" actId="27028"/>
        <pc:sldMasterMkLst>
          <pc:docMk/>
          <pc:sldMasterMk cId="3861825580" sldId="2147483672"/>
        </pc:sldMasterMkLst>
        <pc:sldLayoutChg chg="add del">
          <pc:chgData name="Bob Brown" userId="de4355ee-7296-4195-ba97-c8dead83c87d" providerId="ADAL" clId="{CBE1D2CB-68AB-4733-A588-62C1E5CE7738}" dt="2023-02-08T13:33:46.288" v="4834" actId="27028"/>
          <pc:sldLayoutMkLst>
            <pc:docMk/>
            <pc:sldMasterMk cId="3861825580" sldId="2147483672"/>
            <pc:sldLayoutMk cId="1660117935" sldId="2147483674"/>
          </pc:sldLayoutMkLst>
        </pc:sldLayoutChg>
      </pc:sldMasterChg>
    </pc:docChg>
  </pc:docChgLst>
  <pc:docChgLst>
    <pc:chgData name="Donald Privitera" userId="S::dprivit2@kennesaw.edu::b19266b5-85bb-4cd7-abc7-9d22c2c9327d" providerId="AD" clId="Web-{13C4AC64-FC2E-6990-5E9F-9BB347CE31CB}"/>
    <pc:docChg chg="modSld">
      <pc:chgData name="Donald Privitera" userId="S::dprivit2@kennesaw.edu::b19266b5-85bb-4cd7-abc7-9d22c2c9327d" providerId="AD" clId="Web-{13C4AC64-FC2E-6990-5E9F-9BB347CE31CB}" dt="2023-05-13T15:35:18.932" v="79" actId="1076"/>
      <pc:docMkLst>
        <pc:docMk/>
      </pc:docMkLst>
      <pc:sldChg chg="modSp">
        <pc:chgData name="Donald Privitera" userId="S::dprivit2@kennesaw.edu::b19266b5-85bb-4cd7-abc7-9d22c2c9327d" providerId="AD" clId="Web-{13C4AC64-FC2E-6990-5E9F-9BB347CE31CB}" dt="2023-05-13T15:29:58.139" v="0"/>
        <pc:sldMkLst>
          <pc:docMk/>
          <pc:sldMk cId="3095576246" sldId="256"/>
        </pc:sldMkLst>
        <pc:grpChg chg="mod">
          <ac:chgData name="Donald Privitera" userId="S::dprivit2@kennesaw.edu::b19266b5-85bb-4cd7-abc7-9d22c2c9327d" providerId="AD" clId="Web-{13C4AC64-FC2E-6990-5E9F-9BB347CE31CB}" dt="2023-05-13T15:29:58.139" v="0"/>
          <ac:grpSpMkLst>
            <pc:docMk/>
            <pc:sldMk cId="3095576246" sldId="256"/>
            <ac:grpSpMk id="4" creationId="{70D8C064-1CA3-4C25-7F82-CD093C8EE46A}"/>
          </ac:grpSpMkLst>
        </pc:grpChg>
      </pc:sldChg>
      <pc:sldChg chg="modSp">
        <pc:chgData name="Donald Privitera" userId="S::dprivit2@kennesaw.edu::b19266b5-85bb-4cd7-abc7-9d22c2c9327d" providerId="AD" clId="Web-{13C4AC64-FC2E-6990-5E9F-9BB347CE31CB}" dt="2023-05-13T15:30:23.655" v="1"/>
        <pc:sldMkLst>
          <pc:docMk/>
          <pc:sldMk cId="115334810" sldId="282"/>
        </pc:sldMkLst>
        <pc:grpChg chg="mod">
          <ac:chgData name="Donald Privitera" userId="S::dprivit2@kennesaw.edu::b19266b5-85bb-4cd7-abc7-9d22c2c9327d" providerId="AD" clId="Web-{13C4AC64-FC2E-6990-5E9F-9BB347CE31CB}" dt="2023-05-13T15:30:23.655" v="1"/>
          <ac:grpSpMkLst>
            <pc:docMk/>
            <pc:sldMk cId="115334810" sldId="282"/>
            <ac:grpSpMk id="2" creationId="{00000000-0000-0000-0000-000000000000}"/>
          </ac:grpSpMkLst>
        </pc:grpChg>
      </pc:sldChg>
      <pc:sldChg chg="addSp delSp modSp">
        <pc:chgData name="Donald Privitera" userId="S::dprivit2@kennesaw.edu::b19266b5-85bb-4cd7-abc7-9d22c2c9327d" providerId="AD" clId="Web-{13C4AC64-FC2E-6990-5E9F-9BB347CE31CB}" dt="2023-05-13T15:34:58.415" v="75" actId="1076"/>
        <pc:sldMkLst>
          <pc:docMk/>
          <pc:sldMk cId="1521102572" sldId="288"/>
        </pc:sldMkLst>
        <pc:graphicFrameChg chg="add mod modGraphic">
          <ac:chgData name="Donald Privitera" userId="S::dprivit2@kennesaw.edu::b19266b5-85bb-4cd7-abc7-9d22c2c9327d" providerId="AD" clId="Web-{13C4AC64-FC2E-6990-5E9F-9BB347CE31CB}" dt="2023-05-13T15:34:58.415" v="75" actId="1076"/>
          <ac:graphicFrameMkLst>
            <pc:docMk/>
            <pc:sldMk cId="1521102572" sldId="288"/>
            <ac:graphicFrameMk id="2" creationId="{96F54DC5-88B1-496A-1D32-BC3F5A7B80E8}"/>
          </ac:graphicFrameMkLst>
        </pc:graphicFrameChg>
        <pc:graphicFrameChg chg="del">
          <ac:chgData name="Donald Privitera" userId="S::dprivit2@kennesaw.edu::b19266b5-85bb-4cd7-abc7-9d22c2c9327d" providerId="AD" clId="Web-{13C4AC64-FC2E-6990-5E9F-9BB347CE31CB}" dt="2023-05-13T15:32:04.050" v="50"/>
          <ac:graphicFrameMkLst>
            <pc:docMk/>
            <pc:sldMk cId="1521102572" sldId="288"/>
            <ac:graphicFrameMk id="1026" creationId="{00000000-0000-0000-0000-000000000000}"/>
          </ac:graphicFrameMkLst>
        </pc:graphicFrameChg>
      </pc:sldChg>
      <pc:sldChg chg="addSp delSp modSp">
        <pc:chgData name="Donald Privitera" userId="S::dprivit2@kennesaw.edu::b19266b5-85bb-4cd7-abc7-9d22c2c9327d" providerId="AD" clId="Web-{13C4AC64-FC2E-6990-5E9F-9BB347CE31CB}" dt="2023-05-13T15:35:18.932" v="79" actId="1076"/>
        <pc:sldMkLst>
          <pc:docMk/>
          <pc:sldMk cId="489303608" sldId="291"/>
        </pc:sldMkLst>
        <pc:graphicFrameChg chg="add mod">
          <ac:chgData name="Donald Privitera" userId="S::dprivit2@kennesaw.edu::b19266b5-85bb-4cd7-abc7-9d22c2c9327d" providerId="AD" clId="Web-{13C4AC64-FC2E-6990-5E9F-9BB347CE31CB}" dt="2023-05-13T15:35:18.932" v="79" actId="1076"/>
          <ac:graphicFrameMkLst>
            <pc:docMk/>
            <pc:sldMk cId="489303608" sldId="291"/>
            <ac:graphicFrameMk id="3" creationId="{3D1ED33A-4B28-EDED-E637-CFFBCB0F65E5}"/>
          </ac:graphicFrameMkLst>
        </pc:graphicFrameChg>
        <pc:graphicFrameChg chg="del">
          <ac:chgData name="Donald Privitera" userId="S::dprivit2@kennesaw.edu::b19266b5-85bb-4cd7-abc7-9d22c2c9327d" providerId="AD" clId="Web-{13C4AC64-FC2E-6990-5E9F-9BB347CE31CB}" dt="2023-05-13T15:35:10.025" v="76"/>
          <ac:graphicFrameMkLst>
            <pc:docMk/>
            <pc:sldMk cId="489303608" sldId="291"/>
            <ac:graphicFrameMk id="2050" creationId="{00000000-0000-0000-0000-000000000000}"/>
          </ac:graphicFrameMkLst>
        </pc:graphicFrame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2T16:44:45.127"/>
    </inkml:context>
    <inkml:brush xml:id="br0">
      <inkml:brushProperty name="width" value="0.03528" units="cm"/>
      <inkml:brushProperty name="height" value="0.03528" units="cm"/>
    </inkml:brush>
  </inkml:definitions>
  <inkml:trace contextRef="#ctx0" brushRef="#br0">0 1 24575,'0'1563'-1365,"0"-1539"-5461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2T16:44:54.147"/>
    </inkml:context>
    <inkml:brush xml:id="br0">
      <inkml:brushProperty name="width" value="0.03528" units="cm"/>
      <inkml:brushProperty name="height" value="0.03528" units="cm"/>
    </inkml:brush>
  </inkml:definitions>
  <inkml:trace contextRef="#ctx0" brushRef="#br0">0 1 24575,'501'0'-1365,"-479"0"-5461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FBBF1-D527-4F6C-AFDB-99704D21AE39}" type="datetimeFigureOut">
              <a:rPr lang="en-US" smtClean="0"/>
              <a:t>5/13/2023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FDB98-6CE1-4EF1-9D61-D937B9200445}" type="slidenum">
              <a:rPr lang="en-US" smtClean="0"/>
              <a:t>‹#›</a:t>
            </a:fld>
            <a:endParaRPr lang="en-US"/>
          </a:p>
        </p:txBody>
      </p:sp>
    </p:spTree>
    <p:extLst>
      <p:ext uri="{BB962C8B-B14F-4D97-AF65-F5344CB8AC3E}">
        <p14:creationId xmlns:p14="http://schemas.microsoft.com/office/powerpoint/2010/main" val="308637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 1:08</a:t>
            </a:r>
          </a:p>
        </p:txBody>
      </p:sp>
      <p:sp>
        <p:nvSpPr>
          <p:cNvPr id="4" name="Slide Number Placeholder 3"/>
          <p:cNvSpPr>
            <a:spLocks noGrp="1"/>
          </p:cNvSpPr>
          <p:nvPr>
            <p:ph type="sldNum" sz="quarter" idx="5"/>
          </p:nvPr>
        </p:nvSpPr>
        <p:spPr/>
        <p:txBody>
          <a:bodyPr/>
          <a:lstStyle/>
          <a:p>
            <a:fld id="{EDEFDB98-6CE1-4EF1-9D61-D937B9200445}" type="slidenum">
              <a:rPr lang="en-US" smtClean="0"/>
              <a:t>1</a:t>
            </a:fld>
            <a:endParaRPr lang="en-US"/>
          </a:p>
        </p:txBody>
      </p:sp>
    </p:spTree>
    <p:extLst>
      <p:ext uri="{BB962C8B-B14F-4D97-AF65-F5344CB8AC3E}">
        <p14:creationId xmlns:p14="http://schemas.microsoft.com/office/powerpoint/2010/main" val="324105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Von Neumann may have been the smartest person of the 20th century and is certainly in the top ten.</a:t>
            </a:r>
          </a:p>
          <a:p>
            <a:endParaRPr lang="en-US" dirty="0"/>
          </a:p>
          <a:p>
            <a:r>
              <a:rPr lang="en-US" dirty="0"/>
              <a:t>Von Neumann wrote “First Draft” and only his name appears on it, but it includes the ideas of many people.  It is doubtful that von Neumann meant to claim credit for those ideas, given the “first draft” title.  You can read “First Draft” on line or even buy a printed copy on Amazon. https://people.csail.mit.edu/brooks/idocs/VonNeumann_EDVAC.pdf</a:t>
            </a:r>
          </a:p>
          <a:p>
            <a:endParaRPr lang="en-US" dirty="0"/>
          </a:p>
          <a:p>
            <a:r>
              <a:rPr lang="en-US" dirty="0" err="1"/>
              <a:t>EDVAC</a:t>
            </a:r>
            <a:r>
              <a:rPr lang="en-US" dirty="0"/>
              <a:t> was “Electronic Discrete Variable Automatic Computer.”</a:t>
            </a:r>
          </a:p>
        </p:txBody>
      </p:sp>
      <p:sp>
        <p:nvSpPr>
          <p:cNvPr id="4" name="Slide Number Placeholder 3"/>
          <p:cNvSpPr>
            <a:spLocks noGrp="1"/>
          </p:cNvSpPr>
          <p:nvPr>
            <p:ph type="sldNum" sz="quarter" idx="5"/>
          </p:nvPr>
        </p:nvSpPr>
        <p:spPr/>
        <p:txBody>
          <a:bodyPr/>
          <a:lstStyle/>
          <a:p>
            <a:fld id="{EDEFDB98-6CE1-4EF1-9D61-D937B9200445}" type="slidenum">
              <a:rPr lang="en-US" smtClean="0"/>
              <a:t>4</a:t>
            </a:fld>
            <a:endParaRPr lang="en-US"/>
          </a:p>
        </p:txBody>
      </p:sp>
    </p:spTree>
    <p:extLst>
      <p:ext uri="{BB962C8B-B14F-4D97-AF65-F5344CB8AC3E}">
        <p14:creationId xmlns:p14="http://schemas.microsoft.com/office/powerpoint/2010/main" val="47662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two memories, one for data and one for instructions, is called the Harvard Architecture.</a:t>
            </a:r>
          </a:p>
        </p:txBody>
      </p:sp>
      <p:sp>
        <p:nvSpPr>
          <p:cNvPr id="4" name="Slide Number Placeholder 3"/>
          <p:cNvSpPr>
            <a:spLocks noGrp="1"/>
          </p:cNvSpPr>
          <p:nvPr>
            <p:ph type="sldNum" sz="quarter" idx="5"/>
          </p:nvPr>
        </p:nvSpPr>
        <p:spPr/>
        <p:txBody>
          <a:bodyPr/>
          <a:lstStyle/>
          <a:p>
            <a:fld id="{EDEFDB98-6CE1-4EF1-9D61-D937B9200445}" type="slidenum">
              <a:rPr lang="en-US" smtClean="0"/>
              <a:t>10</a:t>
            </a:fld>
            <a:endParaRPr lang="en-US"/>
          </a:p>
        </p:txBody>
      </p:sp>
    </p:spTree>
    <p:extLst>
      <p:ext uri="{BB962C8B-B14F-4D97-AF65-F5344CB8AC3E}">
        <p14:creationId xmlns:p14="http://schemas.microsoft.com/office/powerpoint/2010/main" val="424809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IBM’s System/360 took great advantage of the difference between instruction set architecture. They had a series of machines from relatively slow and relatively inexpensive to very fast and expensive, all with the same instruction set architectures, but with very different microarchitectures.</a:t>
            </a:r>
          </a:p>
        </p:txBody>
      </p:sp>
      <p:sp>
        <p:nvSpPr>
          <p:cNvPr id="4" name="Slide Number Placeholder 3"/>
          <p:cNvSpPr>
            <a:spLocks noGrp="1"/>
          </p:cNvSpPr>
          <p:nvPr>
            <p:ph type="sldNum" sz="quarter" idx="5"/>
          </p:nvPr>
        </p:nvSpPr>
        <p:spPr/>
        <p:txBody>
          <a:bodyPr/>
          <a:lstStyle/>
          <a:p>
            <a:fld id="{EDEFDB98-6CE1-4EF1-9D61-D937B9200445}" type="slidenum">
              <a:rPr lang="en-US" smtClean="0"/>
              <a:t>25</a:t>
            </a:fld>
            <a:endParaRPr lang="en-US"/>
          </a:p>
        </p:txBody>
      </p:sp>
    </p:spTree>
    <p:extLst>
      <p:ext uri="{BB962C8B-B14F-4D97-AF65-F5344CB8AC3E}">
        <p14:creationId xmlns:p14="http://schemas.microsoft.com/office/powerpoint/2010/main" val="174876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AF40578-F6B6-4C08-BD84-AB88F7DC5EF2}" type="slidenum">
              <a:rPr lang="en-US"/>
              <a:pPr/>
              <a:t>39</a:t>
            </a:fld>
            <a:endParaRPr lang="en-US"/>
          </a:p>
        </p:txBody>
      </p:sp>
      <p:sp>
        <p:nvSpPr>
          <p:cNvPr id="69635" name="Rectangle 2"/>
          <p:cNvSpPr>
            <a:spLocks noGrp="1" noRot="1" noChangeAspect="1" noChangeArrowheads="1" noTextEdit="1"/>
          </p:cNvSpPr>
          <p:nvPr>
            <p:ph type="sldImg"/>
          </p:nvPr>
        </p:nvSpPr>
        <p:spPr>
          <a:xfrm>
            <a:off x="1196975" y="693738"/>
            <a:ext cx="4616450" cy="3462337"/>
          </a:xfrm>
          <a:ln/>
        </p:spPr>
      </p:sp>
      <p:sp>
        <p:nvSpPr>
          <p:cNvPr id="69636" name="Rectangle 3"/>
          <p:cNvSpPr>
            <a:spLocks noGrp="1" noChangeArrowheads="1"/>
          </p:cNvSpPr>
          <p:nvPr>
            <p:ph type="body" idx="1"/>
          </p:nvPr>
        </p:nvSpPr>
        <p:spPr>
          <a:noFill/>
          <a:ln/>
        </p:spPr>
        <p:txBody>
          <a:bodyPr/>
          <a:lstStyle/>
          <a:p>
            <a:r>
              <a:rPr lang="en-US"/>
              <a:t>What about 4xx?</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Böhm</a:t>
            </a:r>
            <a:r>
              <a:rPr lang="en-US" dirty="0"/>
              <a:t> and </a:t>
            </a:r>
            <a:r>
              <a:rPr lang="en-US" dirty="0" err="1"/>
              <a:t>Jacopini’s</a:t>
            </a:r>
            <a:r>
              <a:rPr lang="en-US" dirty="0"/>
              <a:t> proof is called the Structured Programming Theorem.</a:t>
            </a:r>
          </a:p>
        </p:txBody>
      </p:sp>
      <p:sp>
        <p:nvSpPr>
          <p:cNvPr id="4" name="Slide Number Placeholder 3"/>
          <p:cNvSpPr>
            <a:spLocks noGrp="1"/>
          </p:cNvSpPr>
          <p:nvPr>
            <p:ph type="sldNum" sz="quarter" idx="5"/>
          </p:nvPr>
        </p:nvSpPr>
        <p:spPr/>
        <p:txBody>
          <a:bodyPr/>
          <a:lstStyle/>
          <a:p>
            <a:fld id="{EDEFDB98-6CE1-4EF1-9D61-D937B9200445}" type="slidenum">
              <a:rPr lang="en-US" smtClean="0"/>
              <a:t>43</a:t>
            </a:fld>
            <a:endParaRPr lang="en-US"/>
          </a:p>
        </p:txBody>
      </p:sp>
    </p:spTree>
    <p:extLst>
      <p:ext uri="{BB962C8B-B14F-4D97-AF65-F5344CB8AC3E}">
        <p14:creationId xmlns:p14="http://schemas.microsoft.com/office/powerpoint/2010/main" val="17242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FE64C3A-32AC-4208-8644-413F62A7EDF8}" type="slidenum">
              <a:rPr lang="en-US"/>
              <a:pPr/>
              <a:t>46</a:t>
            </a:fld>
            <a:endParaRPr lang="en-US"/>
          </a:p>
        </p:txBody>
      </p:sp>
      <p:sp>
        <p:nvSpPr>
          <p:cNvPr id="70659" name="Rectangle 2"/>
          <p:cNvSpPr>
            <a:spLocks noGrp="1" noRot="1" noChangeAspect="1" noChangeArrowheads="1" noTextEdit="1"/>
          </p:cNvSpPr>
          <p:nvPr>
            <p:ph type="sldImg"/>
          </p:nvPr>
        </p:nvSpPr>
        <p:spPr>
          <a:xfrm>
            <a:off x="1196975" y="693738"/>
            <a:ext cx="4616450" cy="3462337"/>
          </a:xfrm>
          <a:ln/>
        </p:spPr>
      </p:sp>
      <p:sp>
        <p:nvSpPr>
          <p:cNvPr id="70660" name="Rectangle 3"/>
          <p:cNvSpPr>
            <a:spLocks noGrp="1" noChangeArrowheads="1"/>
          </p:cNvSpPr>
          <p:nvPr>
            <p:ph type="body" idx="1"/>
          </p:nvPr>
        </p:nvSpPr>
        <p:spPr>
          <a:noFill/>
          <a:ln/>
        </p:spPr>
        <p:txBody>
          <a:bodyPr/>
          <a:lstStyle/>
          <a:p>
            <a:r>
              <a:rPr lang="en-US"/>
              <a:t>Advancing the program counter in every instruction cycle, rather than conditionally, allows the control unit to be simpler.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AF40578-F6B6-4C08-BD84-AB88F7DC5EF2}" type="slidenum">
              <a:rPr lang="en-US"/>
              <a:pPr/>
              <a:t>48</a:t>
            </a:fld>
            <a:endParaRPr lang="en-US"/>
          </a:p>
        </p:txBody>
      </p:sp>
      <p:sp>
        <p:nvSpPr>
          <p:cNvPr id="69635" name="Rectangle 2"/>
          <p:cNvSpPr>
            <a:spLocks noGrp="1" noRot="1" noChangeAspect="1" noChangeArrowheads="1" noTextEdit="1"/>
          </p:cNvSpPr>
          <p:nvPr>
            <p:ph type="sldImg"/>
          </p:nvPr>
        </p:nvSpPr>
        <p:spPr>
          <a:xfrm>
            <a:off x="1196975" y="693738"/>
            <a:ext cx="4616450" cy="3462337"/>
          </a:xfrm>
          <a:ln/>
        </p:spPr>
      </p:sp>
      <p:sp>
        <p:nvSpPr>
          <p:cNvPr id="69636" name="Rectangle 3"/>
          <p:cNvSpPr>
            <a:spLocks noGrp="1" noChangeArrowheads="1"/>
          </p:cNvSpPr>
          <p:nvPr>
            <p:ph type="body" idx="1"/>
          </p:nvPr>
        </p:nvSpPr>
        <p:spPr>
          <a:noFill/>
          <a:ln/>
        </p:spPr>
        <p:txBody>
          <a:bodyPr/>
          <a:lstStyle/>
          <a:p>
            <a:r>
              <a:rPr lang="en-US"/>
              <a:t>What about 4xx?</a:t>
            </a:r>
          </a:p>
        </p:txBody>
      </p:sp>
    </p:spTree>
    <p:extLst>
      <p:ext uri="{BB962C8B-B14F-4D97-AF65-F5344CB8AC3E}">
        <p14:creationId xmlns:p14="http://schemas.microsoft.com/office/powerpoint/2010/main" val="1385421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45033"/>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099278511"/>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615268467"/>
      </p:ext>
    </p:extLst>
  </p:cSld>
  <p:clrMapOvr>
    <a:masterClrMapping/>
  </p:clrMapOvr>
  <p:transition>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080589756"/>
      </p:ext>
    </p:extLst>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427681761"/>
      </p:ext>
    </p:extLst>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E92680F-60F8-43A8-8448-770068F7F39B}" type="slidenum">
              <a:rPr lang="en-US" smtClean="0"/>
              <a:pPr/>
              <a:t>‹#›</a:t>
            </a:fld>
            <a:endParaRPr lang="en-US" dirty="0"/>
          </a:p>
        </p:txBody>
      </p:sp>
    </p:spTree>
    <p:extLst>
      <p:ext uri="{BB962C8B-B14F-4D97-AF65-F5344CB8AC3E}">
        <p14:creationId xmlns:p14="http://schemas.microsoft.com/office/powerpoint/2010/main" val="279610145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BC3E01D3-D158-4170-AF3B-EDD8A9D9643D}" type="slidenum">
              <a:rPr lang="en-US" smtClean="0"/>
              <a:pPr/>
              <a:t>‹#›</a:t>
            </a:fld>
            <a:endParaRPr lang="en-US" dirty="0"/>
          </a:p>
        </p:txBody>
      </p:sp>
      <p:sp>
        <p:nvSpPr>
          <p:cNvPr id="3" name="Rectangle 2"/>
          <p:cNvSpPr/>
          <p:nvPr/>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481314"/>
      </p:ext>
    </p:extLst>
  </p:cSld>
  <p:clrMapOvr>
    <a:masterClrMapping/>
  </p:clrMapOvr>
  <p:transition>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578781957"/>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126041719"/>
      </p:ext>
    </p:extLst>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715271358"/>
      </p:ext>
    </p:extLst>
  </p:cSld>
  <p:clrMapOvr>
    <a:masterClrMapping/>
  </p:clrMapOvr>
  <p:transition>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670894740"/>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4E965-46E8-4BEE-8F61-3DE6077E0876}" type="datetimeFigureOut">
              <a:rPr lang="en-US" smtClean="0"/>
              <a:t>5/13/2023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4E965-46E8-4BEE-8F61-3DE6077E0876}" type="datetimeFigureOut">
              <a:rPr lang="en-US" smtClean="0"/>
              <a:t>5/13/2023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E965-46E8-4BEE-8F61-3DE6077E0876}" type="datetimeFigureOut">
              <a:rPr lang="en-US" smtClean="0"/>
              <a:t>5/13/2023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3"/>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5/13/2023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p:nvPicPr>
        <p:blipFill>
          <a:blip r:embed="rId13"/>
          <a:stretch>
            <a:fillRect/>
          </a:stretch>
        </p:blipFill>
        <p:spPr>
          <a:xfrm>
            <a:off x="0" y="-1"/>
            <a:ext cx="9144000" cy="152195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5/13/2023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936688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The von Neumann Architecture</a:t>
            </a:r>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228600" y="6131640"/>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3"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01B4-A70E-EC25-2AAA-7B41EC9B6DB6}"/>
              </a:ext>
            </a:extLst>
          </p:cNvPr>
          <p:cNvSpPr>
            <a:spLocks noGrp="1"/>
          </p:cNvSpPr>
          <p:nvPr>
            <p:ph type="title"/>
          </p:nvPr>
        </p:nvSpPr>
        <p:spPr/>
        <p:txBody>
          <a:bodyPr>
            <a:normAutofit/>
          </a:bodyPr>
          <a:lstStyle/>
          <a:p>
            <a:r>
              <a:rPr lang="en-US" dirty="0"/>
              <a:t>The von Neumann Bottleneck</a:t>
            </a:r>
          </a:p>
        </p:txBody>
      </p:sp>
      <p:sp>
        <p:nvSpPr>
          <p:cNvPr id="3" name="Content Placeholder 2">
            <a:extLst>
              <a:ext uri="{FF2B5EF4-FFF2-40B4-BE49-F238E27FC236}">
                <a16:creationId xmlns:a16="http://schemas.microsoft.com/office/drawing/2014/main" id="{F4656B12-2264-19D3-A1D0-D17FA3FF735F}"/>
              </a:ext>
            </a:extLst>
          </p:cNvPr>
          <p:cNvSpPr>
            <a:spLocks noGrp="1"/>
          </p:cNvSpPr>
          <p:nvPr>
            <p:ph idx="1"/>
          </p:nvPr>
        </p:nvSpPr>
        <p:spPr>
          <a:xfrm>
            <a:off x="457200" y="1600200"/>
            <a:ext cx="4495800" cy="4525963"/>
          </a:xfrm>
        </p:spPr>
        <p:txBody>
          <a:bodyPr/>
          <a:lstStyle/>
          <a:p>
            <a:r>
              <a:rPr lang="en-US" dirty="0"/>
              <a:t>The connection to memory is used for both instructions and data.</a:t>
            </a:r>
          </a:p>
          <a:p>
            <a:r>
              <a:rPr lang="en-US" dirty="0"/>
              <a:t>Mitigation:</a:t>
            </a:r>
          </a:p>
          <a:p>
            <a:pPr lvl="1"/>
            <a:r>
              <a:rPr lang="en-US" dirty="0"/>
              <a:t>Cache memory</a:t>
            </a:r>
          </a:p>
          <a:p>
            <a:pPr lvl="1"/>
            <a:r>
              <a:rPr lang="en-US" dirty="0"/>
              <a:t>On-chip memory</a:t>
            </a:r>
          </a:p>
          <a:p>
            <a:pPr lvl="1"/>
            <a:r>
              <a:rPr lang="en-US" dirty="0"/>
              <a:t>Split cache or memory.</a:t>
            </a:r>
          </a:p>
        </p:txBody>
      </p:sp>
      <p:pic>
        <p:nvPicPr>
          <p:cNvPr id="5" name="Picture 4" descr="The same diagram with a circle around the double-ended arrow connecting the central processing unit to memory. ">
            <a:extLst>
              <a:ext uri="{FF2B5EF4-FFF2-40B4-BE49-F238E27FC236}">
                <a16:creationId xmlns:a16="http://schemas.microsoft.com/office/drawing/2014/main" id="{A11A4226-C756-46AA-C16E-42BFE16E3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00200"/>
            <a:ext cx="4191412" cy="4038600"/>
          </a:xfrm>
          <a:prstGeom prst="rect">
            <a:avLst/>
          </a:prstGeom>
        </p:spPr>
      </p:pic>
      <p:sp>
        <p:nvSpPr>
          <p:cNvPr id="4" name="Oval 3">
            <a:extLst>
              <a:ext uri="{FF2B5EF4-FFF2-40B4-BE49-F238E27FC236}">
                <a16:creationId xmlns:a16="http://schemas.microsoft.com/office/drawing/2014/main" id="{23DD9016-A4BF-7C2F-1869-55F655C357D3}"/>
              </a:ext>
              <a:ext uri="{C183D7F6-B498-43B3-948B-1728B52AA6E4}">
                <adec:decorative xmlns:adec="http://schemas.microsoft.com/office/drawing/2017/decorative" val="1"/>
              </a:ext>
            </a:extLst>
          </p:cNvPr>
          <p:cNvSpPr/>
          <p:nvPr/>
        </p:nvSpPr>
        <p:spPr>
          <a:xfrm>
            <a:off x="7328555" y="3962400"/>
            <a:ext cx="609600" cy="9144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922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A271-C34C-5901-B2B3-91FA73D105EA}"/>
              </a:ext>
            </a:extLst>
          </p:cNvPr>
          <p:cNvSpPr>
            <a:spLocks noGrp="1"/>
          </p:cNvSpPr>
          <p:nvPr>
            <p:ph type="title"/>
          </p:nvPr>
        </p:nvSpPr>
        <p:spPr/>
        <p:txBody>
          <a:bodyPr/>
          <a:lstStyle/>
          <a:p>
            <a:r>
              <a:rPr lang="en-US" dirty="0"/>
              <a:t>The Instruction Cycle</a:t>
            </a:r>
          </a:p>
        </p:txBody>
      </p:sp>
      <p:sp>
        <p:nvSpPr>
          <p:cNvPr id="3" name="Content Placeholder 2">
            <a:extLst>
              <a:ext uri="{FF2B5EF4-FFF2-40B4-BE49-F238E27FC236}">
                <a16:creationId xmlns:a16="http://schemas.microsoft.com/office/drawing/2014/main" id="{CD5E1C55-7FE2-D905-E123-38F1BDB0F420}"/>
              </a:ext>
            </a:extLst>
          </p:cNvPr>
          <p:cNvSpPr>
            <a:spLocks noGrp="1"/>
          </p:cNvSpPr>
          <p:nvPr>
            <p:ph idx="1"/>
          </p:nvPr>
        </p:nvSpPr>
        <p:spPr/>
        <p:txBody>
          <a:bodyPr/>
          <a:lstStyle/>
          <a:p>
            <a:r>
              <a:rPr lang="en-US" b="1" dirty="0"/>
              <a:t>Fetch</a:t>
            </a:r>
            <a:r>
              <a:rPr lang="en-US" dirty="0"/>
              <a:t> an instruction from memory. </a:t>
            </a:r>
          </a:p>
          <a:p>
            <a:r>
              <a:rPr lang="en-US" b="1" dirty="0"/>
              <a:t>Decode</a:t>
            </a:r>
            <a:r>
              <a:rPr lang="en-US" dirty="0"/>
              <a:t> the instruction.</a:t>
            </a:r>
          </a:p>
          <a:p>
            <a:r>
              <a:rPr lang="en-US" b="1" dirty="0"/>
              <a:t>Execute</a:t>
            </a:r>
            <a:r>
              <a:rPr lang="en-US" dirty="0"/>
              <a:t> the decoded instruction.</a:t>
            </a:r>
            <a:br>
              <a:rPr lang="en-US" dirty="0"/>
            </a:br>
            <a:endParaRPr lang="en-US" dirty="0"/>
          </a:p>
          <a:p>
            <a:r>
              <a:rPr lang="en-US" dirty="0"/>
              <a:t>The instruction cycle is executed repeatedly for as long as the computer is running.</a:t>
            </a:r>
          </a:p>
        </p:txBody>
      </p:sp>
    </p:spTree>
    <p:extLst>
      <p:ext uri="{BB962C8B-B14F-4D97-AF65-F5344CB8AC3E}">
        <p14:creationId xmlns:p14="http://schemas.microsoft.com/office/powerpoint/2010/main" val="1788421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818" y="1663282"/>
            <a:ext cx="7620827" cy="2321971"/>
          </a:xfrm>
        </p:spPr>
        <p:txBody>
          <a:bodyPr>
            <a:no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spcBef>
                <a:spcPts val="400"/>
              </a:spcBef>
            </a:pPr>
            <a:r>
              <a:rPr lang="en-US" sz="2800" dirty="0">
                <a:latin typeface="+mn-lt"/>
              </a:rPr>
              <a:t>Small, fast storage within the CPU.</a:t>
            </a:r>
          </a:p>
          <a:p>
            <a:pPr>
              <a:spcBef>
                <a:spcPts val="400"/>
              </a:spcBef>
            </a:pPr>
            <a:r>
              <a:rPr lang="en-US" sz="2800" dirty="0">
                <a:latin typeface="+mn-lt"/>
              </a:rPr>
              <a:t>From “a few” to a few hundred registers.</a:t>
            </a:r>
          </a:p>
          <a:p>
            <a:pPr>
              <a:spcBef>
                <a:spcPts val="400"/>
              </a:spcBef>
            </a:pPr>
            <a:r>
              <a:rPr lang="en-US" sz="2800" dirty="0">
                <a:latin typeface="+mn-lt"/>
              </a:rPr>
              <a:t>One input, one or two outputs.</a:t>
            </a:r>
          </a:p>
          <a:p>
            <a:pPr>
              <a:spcBef>
                <a:spcPts val="400"/>
              </a:spcBef>
            </a:pPr>
            <a:r>
              <a:rPr lang="en-US" sz="2800" dirty="0">
                <a:latin typeface="+mn-lt"/>
              </a:rPr>
              <a:t>Conceptually, the right number of latches.</a:t>
            </a:r>
          </a:p>
          <a:p>
            <a:pPr>
              <a:spcBef>
                <a:spcPts val="400"/>
              </a:spcBef>
            </a:pPr>
            <a:r>
              <a:rPr lang="en-US" sz="2800" dirty="0">
                <a:latin typeface="+mn-lt"/>
              </a:rPr>
              <a:t>From “a few” to 64 or more bits wide.</a:t>
            </a:r>
          </a:p>
          <a:p>
            <a:pPr>
              <a:spcBef>
                <a:spcPts val="400"/>
              </a:spcBef>
            </a:pPr>
            <a:r>
              <a:rPr lang="en-US" sz="2800" dirty="0">
                <a:latin typeface="+mn-lt"/>
              </a:rPr>
              <a:t>“Fat arrows” indicate multi-bit paths.</a:t>
            </a:r>
          </a:p>
        </p:txBody>
      </p:sp>
      <p:sp>
        <p:nvSpPr>
          <p:cNvPr id="11" name="Title 10">
            <a:extLst>
              <a:ext uri="{FF2B5EF4-FFF2-40B4-BE49-F238E27FC236}">
                <a16:creationId xmlns:a16="http://schemas.microsoft.com/office/drawing/2014/main" id="{5503F60B-C3A0-D09A-B1B0-853D9C9889DD}"/>
              </a:ext>
            </a:extLst>
          </p:cNvPr>
          <p:cNvSpPr>
            <a:spLocks noGrp="1"/>
          </p:cNvSpPr>
          <p:nvPr>
            <p:ph type="title"/>
          </p:nvPr>
        </p:nvSpPr>
        <p:spPr/>
        <p:txBody>
          <a:bodyPr>
            <a:normAutofit/>
          </a:bodyPr>
          <a:lstStyle/>
          <a:p>
            <a:r>
              <a:rPr lang="en-US" dirty="0"/>
              <a:t>Reminder: Registers</a:t>
            </a:r>
          </a:p>
        </p:txBody>
      </p:sp>
      <p:pic>
        <p:nvPicPr>
          <p:cNvPr id="2" name="Picture 1" descr="A rectangle labeled register. On the left, a fat arrow pointing to the register and labeled input. On the right two fat arrows pointing away from the register and labeled output A and output B.&#10;&#10;Below are three smaller arrows, all pointing toward the register. They are labeled write, enable A and enable B.">
            <a:extLst>
              <a:ext uri="{FF2B5EF4-FFF2-40B4-BE49-F238E27FC236}">
                <a16:creationId xmlns:a16="http://schemas.microsoft.com/office/drawing/2014/main" id="{B3B5DBBF-4C73-F2BE-EC04-6B5E4FAF0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674" y="4230897"/>
            <a:ext cx="4326652" cy="2321970"/>
          </a:xfrm>
          <a:prstGeom prst="rect">
            <a:avLst/>
          </a:prstGeom>
        </p:spPr>
      </p:pic>
    </p:spTree>
    <p:extLst>
      <p:ext uri="{BB962C8B-B14F-4D97-AF65-F5344CB8AC3E}">
        <p14:creationId xmlns:p14="http://schemas.microsoft.com/office/powerpoint/2010/main" val="18820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7632-EDAE-C629-0F35-E2B1DD7776D0}"/>
              </a:ext>
            </a:extLst>
          </p:cNvPr>
          <p:cNvSpPr>
            <a:spLocks noGrp="1"/>
          </p:cNvSpPr>
          <p:nvPr>
            <p:ph type="title"/>
          </p:nvPr>
        </p:nvSpPr>
        <p:spPr/>
        <p:txBody>
          <a:bodyPr>
            <a:normAutofit fontScale="90000"/>
          </a:bodyPr>
          <a:lstStyle/>
          <a:p>
            <a:r>
              <a:rPr lang="en-US" dirty="0"/>
              <a:t>Registers in the von Neumann</a:t>
            </a:r>
            <a:br>
              <a:rPr lang="en-US" dirty="0"/>
            </a:br>
            <a:r>
              <a:rPr lang="en-US" dirty="0"/>
              <a:t>Architecture</a:t>
            </a:r>
          </a:p>
        </p:txBody>
      </p:sp>
      <p:sp>
        <p:nvSpPr>
          <p:cNvPr id="3" name="Content Placeholder 2">
            <a:extLst>
              <a:ext uri="{FF2B5EF4-FFF2-40B4-BE49-F238E27FC236}">
                <a16:creationId xmlns:a16="http://schemas.microsoft.com/office/drawing/2014/main" id="{F96B6F02-3C41-6CCB-D1AB-45DCC2971634}"/>
              </a:ext>
            </a:extLst>
          </p:cNvPr>
          <p:cNvSpPr>
            <a:spLocks noGrp="1"/>
          </p:cNvSpPr>
          <p:nvPr>
            <p:ph idx="1"/>
          </p:nvPr>
        </p:nvSpPr>
        <p:spPr/>
        <p:txBody>
          <a:bodyPr/>
          <a:lstStyle/>
          <a:p>
            <a:pPr marL="0" indent="0">
              <a:buNone/>
            </a:pPr>
            <a:r>
              <a:rPr lang="en-US" dirty="0"/>
              <a:t>The von Neumann Architecture needs (at least) five registers.</a:t>
            </a:r>
          </a:p>
          <a:p>
            <a:r>
              <a:rPr lang="en-US" dirty="0"/>
              <a:t>Memory address register.</a:t>
            </a:r>
          </a:p>
          <a:p>
            <a:r>
              <a:rPr lang="en-US" dirty="0"/>
              <a:t>Memory data register.</a:t>
            </a:r>
          </a:p>
          <a:p>
            <a:r>
              <a:rPr lang="en-US" dirty="0"/>
              <a:t>Accumulator.</a:t>
            </a:r>
          </a:p>
          <a:p>
            <a:r>
              <a:rPr lang="en-US" dirty="0"/>
              <a:t>Program counter.</a:t>
            </a:r>
          </a:p>
          <a:p>
            <a:r>
              <a:rPr lang="en-US" dirty="0"/>
              <a:t>Instruction register.</a:t>
            </a:r>
          </a:p>
        </p:txBody>
      </p:sp>
    </p:spTree>
    <p:extLst>
      <p:ext uri="{BB962C8B-B14F-4D97-AF65-F5344CB8AC3E}">
        <p14:creationId xmlns:p14="http://schemas.microsoft.com/office/powerpoint/2010/main" val="151016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Memory Registers</a:t>
            </a:r>
          </a:p>
        </p:txBody>
      </p:sp>
      <p:sp>
        <p:nvSpPr>
          <p:cNvPr id="10243" name="Rectangle 3"/>
          <p:cNvSpPr>
            <a:spLocks noGrp="1" noChangeArrowheads="1"/>
          </p:cNvSpPr>
          <p:nvPr>
            <p:ph idx="1"/>
          </p:nvPr>
        </p:nvSpPr>
        <p:spPr/>
        <p:txBody>
          <a:bodyPr>
            <a:normAutofit lnSpcReduction="10000"/>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spcBef>
                <a:spcPts val="600"/>
              </a:spcBef>
            </a:pPr>
            <a:r>
              <a:rPr lang="en-US" dirty="0">
                <a:latin typeface="+mn-lt"/>
              </a:rPr>
              <a:t>The </a:t>
            </a:r>
            <a:r>
              <a:rPr lang="en-US" b="1" dirty="0">
                <a:latin typeface="+mn-lt"/>
              </a:rPr>
              <a:t>memory address register</a:t>
            </a:r>
            <a:r>
              <a:rPr lang="en-US" dirty="0">
                <a:latin typeface="+mn-lt"/>
              </a:rPr>
              <a:t> holds an address in memory:</a:t>
            </a:r>
          </a:p>
          <a:p>
            <a:pPr lvl="1">
              <a:spcBef>
                <a:spcPts val="600"/>
              </a:spcBef>
            </a:pPr>
            <a:r>
              <a:rPr lang="en-US" dirty="0">
                <a:latin typeface="+mn-lt"/>
              </a:rPr>
              <a:t>From which to read data</a:t>
            </a:r>
          </a:p>
          <a:p>
            <a:pPr lvl="1">
              <a:spcBef>
                <a:spcPts val="600"/>
              </a:spcBef>
            </a:pPr>
            <a:r>
              <a:rPr lang="en-US" dirty="0">
                <a:latin typeface="+mn-lt"/>
              </a:rPr>
              <a:t>To which to write data</a:t>
            </a:r>
          </a:p>
          <a:p>
            <a:pPr>
              <a:spcBef>
                <a:spcPts val="600"/>
              </a:spcBef>
            </a:pPr>
            <a:r>
              <a:rPr lang="en-US" dirty="0">
                <a:latin typeface="+mn-lt"/>
              </a:rPr>
              <a:t>The </a:t>
            </a:r>
            <a:r>
              <a:rPr lang="en-US" b="1" dirty="0">
                <a:latin typeface="+mn-lt"/>
              </a:rPr>
              <a:t>memory data register</a:t>
            </a:r>
            <a:r>
              <a:rPr lang="en-US" dirty="0">
                <a:latin typeface="+mn-lt"/>
              </a:rPr>
              <a:t> holds data or instruction words:</a:t>
            </a:r>
          </a:p>
          <a:p>
            <a:pPr lvl="1">
              <a:spcBef>
                <a:spcPts val="600"/>
              </a:spcBef>
            </a:pPr>
            <a:r>
              <a:rPr lang="en-US" dirty="0">
                <a:latin typeface="+mn-lt"/>
              </a:rPr>
              <a:t>Read from memory</a:t>
            </a:r>
          </a:p>
          <a:p>
            <a:pPr lvl="1">
              <a:spcBef>
                <a:spcPts val="600"/>
              </a:spcBef>
            </a:pPr>
            <a:r>
              <a:rPr lang="en-US" dirty="0">
                <a:latin typeface="+mn-lt"/>
              </a:rPr>
              <a:t>To be written to memory</a:t>
            </a:r>
          </a:p>
        </p:txBody>
      </p:sp>
    </p:spTree>
    <p:extLst>
      <p:ext uri="{BB962C8B-B14F-4D97-AF65-F5344CB8AC3E}">
        <p14:creationId xmlns:p14="http://schemas.microsoft.com/office/powerpoint/2010/main" val="289293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animEffect transition="in" filter="fade">
                                      <p:cBhvr>
                                        <p:cTn id="7" dur="500"/>
                                        <p:tgtEl>
                                          <p:spTgt spid="1024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4" end="4"/>
                                            </p:txEl>
                                          </p:spTgt>
                                        </p:tgtEl>
                                        <p:attrNameLst>
                                          <p:attrName>style.visibility</p:attrName>
                                        </p:attrNameLst>
                                      </p:cBhvr>
                                      <p:to>
                                        <p:strVal val="visible"/>
                                      </p:to>
                                    </p:set>
                                    <p:animEffect transition="in" filter="fade">
                                      <p:cBhvr>
                                        <p:cTn id="10" dur="500"/>
                                        <p:tgtEl>
                                          <p:spTgt spid="1024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xEl>
                                              <p:pRg st="5" end="5"/>
                                            </p:txEl>
                                          </p:spTgt>
                                        </p:tgtEl>
                                        <p:attrNameLst>
                                          <p:attrName>style.visibility</p:attrName>
                                        </p:attrNameLst>
                                      </p:cBhvr>
                                      <p:to>
                                        <p:strVal val="visible"/>
                                      </p:to>
                                    </p:set>
                                    <p:animEffect transition="in" filter="fade">
                                      <p:cBhvr>
                                        <p:cTn id="13"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1DB0-3CBB-B8DE-B983-E82E2507458B}"/>
              </a:ext>
            </a:extLst>
          </p:cNvPr>
          <p:cNvSpPr>
            <a:spLocks noGrp="1"/>
          </p:cNvSpPr>
          <p:nvPr>
            <p:ph type="title"/>
          </p:nvPr>
        </p:nvSpPr>
        <p:spPr/>
        <p:txBody>
          <a:bodyPr/>
          <a:lstStyle/>
          <a:p>
            <a:r>
              <a:rPr lang="en-US" dirty="0"/>
              <a:t>Data Registers: Accumulator</a:t>
            </a:r>
          </a:p>
        </p:txBody>
      </p:sp>
      <p:sp>
        <p:nvSpPr>
          <p:cNvPr id="3" name="Content Placeholder 2">
            <a:extLst>
              <a:ext uri="{FF2B5EF4-FFF2-40B4-BE49-F238E27FC236}">
                <a16:creationId xmlns:a16="http://schemas.microsoft.com/office/drawing/2014/main" id="{DA123800-DD19-1995-3DBC-10FE50E8C0B6}"/>
              </a:ext>
            </a:extLst>
          </p:cNvPr>
          <p:cNvSpPr>
            <a:spLocks noGrp="1"/>
          </p:cNvSpPr>
          <p:nvPr>
            <p:ph idx="1"/>
          </p:nvPr>
        </p:nvSpPr>
        <p:spPr/>
        <p:txBody>
          <a:bodyPr/>
          <a:lstStyle/>
          <a:p>
            <a:r>
              <a:rPr lang="en-US" dirty="0"/>
              <a:t>How many: between one and around a hundred.  16 or 32 is typical.  Some computers have 64 or even 128.</a:t>
            </a:r>
          </a:p>
          <a:p>
            <a:r>
              <a:rPr lang="en-US" dirty="0"/>
              <a:t>The original von Neumann architecture had one data register.</a:t>
            </a:r>
          </a:p>
          <a:p>
            <a:r>
              <a:rPr lang="en-US" dirty="0"/>
              <a:t>When a computer has only one data register, it is called an </a:t>
            </a:r>
            <a:r>
              <a:rPr lang="en-US" b="1" dirty="0"/>
              <a:t>accumulator.</a:t>
            </a:r>
          </a:p>
          <a:p>
            <a:endParaRPr lang="en-US" dirty="0"/>
          </a:p>
        </p:txBody>
      </p:sp>
    </p:spTree>
    <p:extLst>
      <p:ext uri="{BB962C8B-B14F-4D97-AF65-F5344CB8AC3E}">
        <p14:creationId xmlns:p14="http://schemas.microsoft.com/office/powerpoint/2010/main" val="2837599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Program Counter</a:t>
            </a:r>
          </a:p>
        </p:txBody>
      </p:sp>
      <p:sp>
        <p:nvSpPr>
          <p:cNvPr id="8195" name="Rectangle 3"/>
          <p:cNvSpPr>
            <a:spLocks noGrp="1" noChangeArrowheads="1"/>
          </p:cNvSpPr>
          <p:nvPr>
            <p:ph idx="1"/>
          </p:nvPr>
        </p:nvSpPr>
        <p:spPr/>
        <p:txBody>
          <a:bodyPr>
            <a:no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r>
              <a:rPr lang="en-US" sz="3200" dirty="0">
                <a:latin typeface="+mn-lt"/>
              </a:rPr>
              <a:t>Holds the address of the </a:t>
            </a:r>
            <a:r>
              <a:rPr lang="en-US" sz="3200" b="1" i="1" dirty="0">
                <a:latin typeface="+mn-lt"/>
              </a:rPr>
              <a:t>next</a:t>
            </a:r>
            <a:r>
              <a:rPr lang="en-US" sz="3200" dirty="0">
                <a:latin typeface="+mn-lt"/>
              </a:rPr>
              <a:t> instruction</a:t>
            </a:r>
          </a:p>
          <a:p>
            <a:r>
              <a:rPr lang="en-US" sz="3200" dirty="0">
                <a:latin typeface="+mn-lt"/>
              </a:rPr>
              <a:t>Updated shortly after an instruction is fetched</a:t>
            </a:r>
          </a:p>
          <a:p>
            <a:r>
              <a:rPr lang="en-US" sz="3200" dirty="0">
                <a:latin typeface="+mn-lt"/>
              </a:rPr>
              <a:t>Can be changed (by the CPU) to implement branching.</a:t>
            </a:r>
          </a:p>
        </p:txBody>
      </p:sp>
    </p:spTree>
    <p:extLst>
      <p:ext uri="{BB962C8B-B14F-4D97-AF65-F5344CB8AC3E}">
        <p14:creationId xmlns:p14="http://schemas.microsoft.com/office/powerpoint/2010/main" val="399665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24BB-A27F-0281-D066-139FC5107DAF}"/>
              </a:ext>
            </a:extLst>
          </p:cNvPr>
          <p:cNvSpPr>
            <a:spLocks noGrp="1"/>
          </p:cNvSpPr>
          <p:nvPr>
            <p:ph type="title"/>
          </p:nvPr>
        </p:nvSpPr>
        <p:spPr/>
        <p:txBody>
          <a:bodyPr/>
          <a:lstStyle/>
          <a:p>
            <a:r>
              <a:rPr lang="en-US" dirty="0"/>
              <a:t>Instruction Register</a:t>
            </a:r>
          </a:p>
        </p:txBody>
      </p:sp>
      <p:sp>
        <p:nvSpPr>
          <p:cNvPr id="3" name="Content Placeholder 2">
            <a:extLst>
              <a:ext uri="{FF2B5EF4-FFF2-40B4-BE49-F238E27FC236}">
                <a16:creationId xmlns:a16="http://schemas.microsoft.com/office/drawing/2014/main" id="{4835B900-D25D-5E86-A430-3EA36F845DEE}"/>
              </a:ext>
            </a:extLst>
          </p:cNvPr>
          <p:cNvSpPr>
            <a:spLocks noGrp="1"/>
          </p:cNvSpPr>
          <p:nvPr>
            <p:ph idx="1"/>
          </p:nvPr>
        </p:nvSpPr>
        <p:spPr/>
        <p:txBody>
          <a:bodyPr/>
          <a:lstStyle/>
          <a:p>
            <a:r>
              <a:rPr lang="en-US" dirty="0"/>
              <a:t>Holds the instruction fetched from memory and currently being executed.</a:t>
            </a:r>
          </a:p>
          <a:p>
            <a:r>
              <a:rPr lang="en-US" dirty="0"/>
              <a:t>Having the instruction in a CPU register allows it to be decoded…</a:t>
            </a:r>
          </a:p>
          <a:p>
            <a:r>
              <a:rPr lang="en-US" dirty="0"/>
              <a:t>… and provides the information necessary to execute it.</a:t>
            </a:r>
          </a:p>
        </p:txBody>
      </p:sp>
    </p:spTree>
    <p:extLst>
      <p:ext uri="{BB962C8B-B14F-4D97-AF65-F5344CB8AC3E}">
        <p14:creationId xmlns:p14="http://schemas.microsoft.com/office/powerpoint/2010/main" val="2139348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dirty="0"/>
              <a:t>The Arithmetic Logic Unit (ALU)</a:t>
            </a:r>
          </a:p>
        </p:txBody>
      </p:sp>
      <p:sp>
        <p:nvSpPr>
          <p:cNvPr id="10243" name="Rectangle 3"/>
          <p:cNvSpPr>
            <a:spLocks noGrp="1" noChangeArrowheads="1"/>
          </p:cNvSpPr>
          <p:nvPr>
            <p:ph idx="1"/>
          </p:nvPr>
        </p:nvSpPr>
        <p:spPr/>
        <p:txBody>
          <a:bodyPr/>
          <a:lstStyle/>
          <a:p>
            <a:r>
              <a:rPr lang="en-US" dirty="0"/>
              <a:t>Performs arithmetic operations, such as addition, on data</a:t>
            </a:r>
          </a:p>
          <a:p>
            <a:r>
              <a:rPr lang="en-US" dirty="0"/>
              <a:t>Performs logical operations (complementation, if-statements, etc.)</a:t>
            </a:r>
          </a:p>
          <a:p>
            <a:r>
              <a:rPr lang="en-US" dirty="0"/>
              <a:t>Can be used to transfer data</a:t>
            </a:r>
          </a:p>
          <a:p>
            <a:pPr lvl="1"/>
            <a:r>
              <a:rPr lang="en-US" sz="3100" dirty="0"/>
              <a:t>Within the CPU</a:t>
            </a:r>
          </a:p>
          <a:p>
            <a:pPr lvl="1"/>
            <a:r>
              <a:rPr lang="en-US" sz="3100" dirty="0"/>
              <a:t>From CPU to I-O</a:t>
            </a:r>
          </a:p>
        </p:txBody>
      </p:sp>
    </p:spTree>
    <p:extLst>
      <p:ext uri="{BB962C8B-B14F-4D97-AF65-F5344CB8AC3E}">
        <p14:creationId xmlns:p14="http://schemas.microsoft.com/office/powerpoint/2010/main" val="305343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fade">
                                      <p:cBhvr>
                                        <p:cTn id="15" dur="500"/>
                                        <p:tgtEl>
                                          <p:spTgt spid="1024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43">
                                            <p:txEl>
                                              <p:pRg st="4" end="4"/>
                                            </p:txEl>
                                          </p:spTgt>
                                        </p:tgtEl>
                                        <p:attrNameLst>
                                          <p:attrName>style.visibility</p:attrName>
                                        </p:attrNameLst>
                                      </p:cBhvr>
                                      <p:to>
                                        <p:strVal val="visible"/>
                                      </p:to>
                                    </p:set>
                                    <p:animEffect transition="in" filter="fade">
                                      <p:cBhvr>
                                        <p:cTn id="18"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Control Unit</a:t>
            </a:r>
          </a:p>
        </p:txBody>
      </p:sp>
      <p:sp>
        <p:nvSpPr>
          <p:cNvPr id="11267" name="Rectangle 3"/>
          <p:cNvSpPr>
            <a:spLocks noGrp="1" noChangeArrowheads="1"/>
          </p:cNvSpPr>
          <p:nvPr>
            <p:ph idx="1"/>
          </p:nvPr>
        </p:nvSpPr>
        <p:spPr/>
        <p:txBody>
          <a:bodyPr/>
          <a:lstStyle/>
          <a:p>
            <a:pPr marL="0" indent="0">
              <a:buNone/>
            </a:pPr>
            <a:r>
              <a:rPr lang="en-US" dirty="0"/>
              <a:t>Controls the processing of instructions by</a:t>
            </a:r>
          </a:p>
          <a:p>
            <a:r>
              <a:rPr lang="en-US" dirty="0"/>
              <a:t>Generating the control signals to select one operation of the ALU.</a:t>
            </a:r>
          </a:p>
          <a:p>
            <a:r>
              <a:rPr lang="en-US" dirty="0"/>
              <a:t>Generating control signals to send data to the ALU.</a:t>
            </a:r>
          </a:p>
          <a:p>
            <a:r>
              <a:rPr lang="en-US" dirty="0"/>
              <a:t>Generating control signals to store the results from the ALU.</a:t>
            </a:r>
          </a:p>
        </p:txBody>
      </p:sp>
    </p:spTree>
    <p:extLst>
      <p:ext uri="{BB962C8B-B14F-4D97-AF65-F5344CB8AC3E}">
        <p14:creationId xmlns:p14="http://schemas.microsoft.com/office/powerpoint/2010/main" val="2106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B313-7DA3-E87C-1B98-BA170CD605C3}"/>
              </a:ext>
            </a:extLst>
          </p:cNvPr>
          <p:cNvSpPr>
            <a:spLocks noGrp="1"/>
          </p:cNvSpPr>
          <p:nvPr>
            <p:ph type="title"/>
          </p:nvPr>
        </p:nvSpPr>
        <p:spPr/>
        <p:txBody>
          <a:bodyPr/>
          <a:lstStyle/>
          <a:p>
            <a:r>
              <a:rPr lang="en-US" dirty="0"/>
              <a:t>Quiz 3 and D2L Discussions</a:t>
            </a:r>
          </a:p>
        </p:txBody>
      </p:sp>
      <p:sp>
        <p:nvSpPr>
          <p:cNvPr id="3" name="Content Placeholder 2">
            <a:extLst>
              <a:ext uri="{FF2B5EF4-FFF2-40B4-BE49-F238E27FC236}">
                <a16:creationId xmlns:a16="http://schemas.microsoft.com/office/drawing/2014/main" id="{0F323736-0B2F-A515-88D6-34C4BDC13727}"/>
              </a:ext>
            </a:extLst>
          </p:cNvPr>
          <p:cNvSpPr>
            <a:spLocks noGrp="1"/>
          </p:cNvSpPr>
          <p:nvPr>
            <p:ph idx="1"/>
          </p:nvPr>
        </p:nvSpPr>
        <p:spPr/>
        <p:txBody>
          <a:bodyPr>
            <a:normAutofit/>
          </a:bodyPr>
          <a:lstStyle/>
          <a:p>
            <a:r>
              <a:rPr lang="en-US" sz="2800" dirty="0"/>
              <a:t>Available tomorrow, Valentine’s Day.</a:t>
            </a:r>
          </a:p>
          <a:p>
            <a:r>
              <a:rPr lang="en-US" sz="2800" dirty="0"/>
              <a:t>Due Wednesday, February 15 at 11:59 PM.</a:t>
            </a:r>
          </a:p>
          <a:p>
            <a:r>
              <a:rPr lang="en-US" sz="2800" dirty="0"/>
              <a:t>Includes two’s complement!</a:t>
            </a:r>
          </a:p>
          <a:p>
            <a:r>
              <a:rPr lang="en-US" sz="2800" dirty="0"/>
              <a:t>Includes today’s material!</a:t>
            </a:r>
          </a:p>
          <a:p>
            <a:r>
              <a:rPr lang="en-US" sz="2800" dirty="0"/>
              <a:t>The Instructor’s Office topic in D2L now allows anonymous posts.  Please ask questions!</a:t>
            </a:r>
          </a:p>
          <a:p>
            <a:r>
              <a:rPr lang="en-US" sz="2800" dirty="0"/>
              <a:t>Beware! Although </a:t>
            </a:r>
            <a:r>
              <a:rPr lang="en-US" sz="2800" i="1" dirty="0"/>
              <a:t>I</a:t>
            </a:r>
            <a:r>
              <a:rPr lang="en-US" sz="2800" dirty="0"/>
              <a:t> cannot see who’s posting, the folks in UITS can.</a:t>
            </a:r>
          </a:p>
        </p:txBody>
      </p:sp>
    </p:spTree>
    <p:extLst>
      <p:ext uri="{BB962C8B-B14F-4D97-AF65-F5344CB8AC3E}">
        <p14:creationId xmlns:p14="http://schemas.microsoft.com/office/powerpoint/2010/main" val="2799229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Memory</a:t>
            </a:r>
          </a:p>
        </p:txBody>
      </p:sp>
      <p:sp>
        <p:nvSpPr>
          <p:cNvPr id="12291" name="Rectangle 3"/>
          <p:cNvSpPr>
            <a:spLocks noGrp="1" noChangeArrowheads="1"/>
          </p:cNvSpPr>
          <p:nvPr>
            <p:ph idx="1"/>
          </p:nvPr>
        </p:nvSpPr>
        <p:spPr/>
        <p:txBody>
          <a:bodyPr/>
          <a:lstStyle/>
          <a:p>
            <a:pPr>
              <a:spcBef>
                <a:spcPts val="600"/>
              </a:spcBef>
            </a:pPr>
            <a:r>
              <a:rPr lang="en-US" dirty="0"/>
              <a:t>Also know as:</a:t>
            </a:r>
          </a:p>
          <a:p>
            <a:pPr lvl="1">
              <a:spcBef>
                <a:spcPts val="600"/>
              </a:spcBef>
            </a:pPr>
            <a:r>
              <a:rPr lang="en-US" sz="2700" dirty="0"/>
              <a:t>RAM (Random Access Memory)</a:t>
            </a:r>
          </a:p>
          <a:p>
            <a:pPr lvl="1">
              <a:spcBef>
                <a:spcPts val="600"/>
              </a:spcBef>
            </a:pPr>
            <a:r>
              <a:rPr lang="en-US" sz="2700" dirty="0"/>
              <a:t>Main memory</a:t>
            </a:r>
          </a:p>
          <a:p>
            <a:pPr lvl="1">
              <a:spcBef>
                <a:spcPts val="600"/>
              </a:spcBef>
            </a:pPr>
            <a:r>
              <a:rPr lang="en-US" sz="2700" dirty="0"/>
              <a:t>Primary storage</a:t>
            </a:r>
          </a:p>
          <a:p>
            <a:pPr>
              <a:spcBef>
                <a:spcPts val="600"/>
              </a:spcBef>
            </a:pPr>
            <a:r>
              <a:rPr lang="en-US" dirty="0"/>
              <a:t>Memory locations are of fixed size.</a:t>
            </a:r>
          </a:p>
          <a:p>
            <a:pPr lvl="1">
              <a:spcBef>
                <a:spcPts val="600"/>
              </a:spcBef>
            </a:pPr>
            <a:r>
              <a:rPr lang="en-US" sz="2700" dirty="0"/>
              <a:t>Words, which are composed of several</a:t>
            </a:r>
          </a:p>
          <a:p>
            <a:pPr lvl="1">
              <a:spcBef>
                <a:spcPts val="600"/>
              </a:spcBef>
            </a:pPr>
            <a:r>
              <a:rPr lang="en-US" sz="2700" dirty="0"/>
              <a:t>Bytes (octets)</a:t>
            </a:r>
          </a:p>
          <a:p>
            <a:pPr>
              <a:spcBef>
                <a:spcPts val="600"/>
              </a:spcBef>
            </a:pPr>
            <a:r>
              <a:rPr lang="en-US" dirty="0"/>
              <a:t>Holds instructions (in machine language) and data for running programs</a:t>
            </a:r>
          </a:p>
        </p:txBody>
      </p:sp>
    </p:spTree>
    <p:extLst>
      <p:ext uri="{BB962C8B-B14F-4D97-AF65-F5344CB8AC3E}">
        <p14:creationId xmlns:p14="http://schemas.microsoft.com/office/powerpoint/2010/main" val="375649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4" end="4"/>
                                            </p:txEl>
                                          </p:spTgt>
                                        </p:tgtEl>
                                        <p:attrNameLst>
                                          <p:attrName>style.visibility</p:attrName>
                                        </p:attrNameLst>
                                      </p:cBhvr>
                                      <p:to>
                                        <p:strVal val="visible"/>
                                      </p:to>
                                    </p:set>
                                    <p:animEffect transition="in" filter="fade">
                                      <p:cBhvr>
                                        <p:cTn id="7" dur="500"/>
                                        <p:tgtEl>
                                          <p:spTgt spid="1229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5" end="5"/>
                                            </p:txEl>
                                          </p:spTgt>
                                        </p:tgtEl>
                                        <p:attrNameLst>
                                          <p:attrName>style.visibility</p:attrName>
                                        </p:attrNameLst>
                                      </p:cBhvr>
                                      <p:to>
                                        <p:strVal val="visible"/>
                                      </p:to>
                                    </p:set>
                                    <p:animEffect transition="in" filter="fade">
                                      <p:cBhvr>
                                        <p:cTn id="12" dur="500"/>
                                        <p:tgtEl>
                                          <p:spTgt spid="1229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6" end="6"/>
                                            </p:txEl>
                                          </p:spTgt>
                                        </p:tgtEl>
                                        <p:attrNameLst>
                                          <p:attrName>style.visibility</p:attrName>
                                        </p:attrNameLst>
                                      </p:cBhvr>
                                      <p:to>
                                        <p:strVal val="visible"/>
                                      </p:to>
                                    </p:set>
                                    <p:animEffect transition="in" filter="fade">
                                      <p:cBhvr>
                                        <p:cTn id="17" dur="500"/>
                                        <p:tgtEl>
                                          <p:spTgt spid="1229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7" end="7"/>
                                            </p:txEl>
                                          </p:spTgt>
                                        </p:tgtEl>
                                        <p:attrNameLst>
                                          <p:attrName>style.visibility</p:attrName>
                                        </p:attrNameLst>
                                      </p:cBhvr>
                                      <p:to>
                                        <p:strVal val="visible"/>
                                      </p:to>
                                    </p:set>
                                    <p:animEffect transition="in" filter="fade">
                                      <p:cBhvr>
                                        <p:cTn id="22" dur="5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D87D-3F40-1A76-258D-F00FD03AA143}"/>
              </a:ext>
            </a:extLst>
          </p:cNvPr>
          <p:cNvSpPr>
            <a:spLocks noGrp="1"/>
          </p:cNvSpPr>
          <p:nvPr>
            <p:ph type="title"/>
          </p:nvPr>
        </p:nvSpPr>
        <p:spPr/>
        <p:txBody>
          <a:bodyPr/>
          <a:lstStyle/>
          <a:p>
            <a:r>
              <a:rPr lang="en-US" dirty="0"/>
              <a:t>Size Matters</a:t>
            </a:r>
          </a:p>
        </p:txBody>
      </p:sp>
      <p:sp>
        <p:nvSpPr>
          <p:cNvPr id="3" name="Content Placeholder 2">
            <a:extLst>
              <a:ext uri="{FF2B5EF4-FFF2-40B4-BE49-F238E27FC236}">
                <a16:creationId xmlns:a16="http://schemas.microsoft.com/office/drawing/2014/main" id="{841D94D3-015C-DE5C-AE12-08B0B4BE0AC1}"/>
              </a:ext>
            </a:extLst>
          </p:cNvPr>
          <p:cNvSpPr>
            <a:spLocks noGrp="1"/>
          </p:cNvSpPr>
          <p:nvPr>
            <p:ph idx="1"/>
          </p:nvPr>
        </p:nvSpPr>
        <p:spPr/>
        <p:txBody>
          <a:bodyPr/>
          <a:lstStyle/>
          <a:p>
            <a:pPr marL="0" indent="0">
              <a:buNone/>
            </a:pPr>
            <a:r>
              <a:rPr lang="en-US" dirty="0"/>
              <a:t>The sizes of key items establish maxima for the computer design.</a:t>
            </a:r>
          </a:p>
          <a:p>
            <a:r>
              <a:rPr lang="en-US" dirty="0"/>
              <a:t>A 32-bit program counter or address register can address no more than 2</a:t>
            </a:r>
            <a:r>
              <a:rPr lang="en-US" baseline="30000" dirty="0"/>
              <a:t>32</a:t>
            </a:r>
            <a:r>
              <a:rPr lang="en-US" dirty="0"/>
              <a:t> items, or 4,294,967,296.</a:t>
            </a:r>
          </a:p>
          <a:p>
            <a:r>
              <a:rPr lang="en-US" dirty="0"/>
              <a:t>A 16-bit signed integer can hold only </a:t>
            </a:r>
            <a:r>
              <a:rPr lang="en-US" dirty="0">
                <a:latin typeface="Minion Pro" panose="02040503050306020203" pitchFamily="18" charset="0"/>
              </a:rPr>
              <a:t>−</a:t>
            </a:r>
            <a:r>
              <a:rPr lang="en-US" dirty="0"/>
              <a:t>32,768 to +32,767.</a:t>
            </a:r>
          </a:p>
          <a:p>
            <a:r>
              <a:rPr lang="en-US" dirty="0"/>
              <a:t>You will find this kind of limit in every part of hardware and software design.</a:t>
            </a:r>
          </a:p>
        </p:txBody>
      </p:sp>
      <p:sp>
        <p:nvSpPr>
          <p:cNvPr id="4" name="Slide Number Placeholder 3">
            <a:extLst>
              <a:ext uri="{FF2B5EF4-FFF2-40B4-BE49-F238E27FC236}">
                <a16:creationId xmlns:a16="http://schemas.microsoft.com/office/drawing/2014/main" id="{B72C3792-EDA0-A0BF-5F85-F8AB313CD876}"/>
              </a:ext>
            </a:extLst>
          </p:cNvPr>
          <p:cNvSpPr>
            <a:spLocks noGrp="1"/>
          </p:cNvSpPr>
          <p:nvPr>
            <p:ph type="sldNum" sz="quarter" idx="12"/>
          </p:nvPr>
        </p:nvSpPr>
        <p:spPr/>
        <p:txBody>
          <a:bodyPr/>
          <a:lstStyle/>
          <a:p>
            <a:fld id="{BC3E01D3-D158-4170-AF3B-EDD8A9D9643D}" type="slidenum">
              <a:rPr lang="en-US" smtClean="0"/>
              <a:pPr/>
              <a:t>21</a:t>
            </a:fld>
            <a:endParaRPr lang="en-US" dirty="0"/>
          </a:p>
        </p:txBody>
      </p:sp>
    </p:spTree>
    <p:extLst>
      <p:ext uri="{BB962C8B-B14F-4D97-AF65-F5344CB8AC3E}">
        <p14:creationId xmlns:p14="http://schemas.microsoft.com/office/powerpoint/2010/main" val="3548596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6E7B1-CA7B-3D7C-EE64-F13D2C7C2F70}"/>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1B268E51-07CC-96CB-DF80-284FB675E930}"/>
              </a:ext>
            </a:extLst>
          </p:cNvPr>
          <p:cNvSpPr>
            <a:spLocks noGrp="1"/>
          </p:cNvSpPr>
          <p:nvPr>
            <p:ph idx="1"/>
          </p:nvPr>
        </p:nvSpPr>
        <p:spPr/>
        <p:txBody>
          <a:bodyPr>
            <a:normAutofit/>
          </a:bodyPr>
          <a:lstStyle/>
          <a:p>
            <a:pPr>
              <a:spcBef>
                <a:spcPts val="600"/>
              </a:spcBef>
            </a:pPr>
            <a:r>
              <a:rPr lang="en-US" sz="2700" dirty="0"/>
              <a:t>Memory can hold both data and instructions.</a:t>
            </a:r>
          </a:p>
          <a:p>
            <a:pPr>
              <a:spcBef>
                <a:spcPts val="600"/>
              </a:spcBef>
            </a:pPr>
            <a:r>
              <a:rPr lang="en-US" sz="2700" dirty="0"/>
              <a:t>Instructions consist of an operation code and one or more operands.</a:t>
            </a:r>
            <a:br>
              <a:rPr lang="en-US" sz="2700" dirty="0"/>
            </a:br>
            <a:br>
              <a:rPr lang="en-US" sz="2700" dirty="0"/>
            </a:br>
            <a:endParaRPr lang="en-US" sz="2700" dirty="0"/>
          </a:p>
          <a:p>
            <a:pPr>
              <a:spcBef>
                <a:spcPts val="600"/>
              </a:spcBef>
            </a:pPr>
            <a:r>
              <a:rPr lang="en-US" sz="2700" dirty="0"/>
              <a:t>The operation code tells what operation the CPU is to perform.</a:t>
            </a:r>
          </a:p>
          <a:p>
            <a:pPr>
              <a:spcBef>
                <a:spcPts val="600"/>
              </a:spcBef>
            </a:pPr>
            <a:r>
              <a:rPr lang="en-US" sz="2700" dirty="0"/>
              <a:t>The operands either give the location of data or contain the data.</a:t>
            </a:r>
          </a:p>
          <a:p>
            <a:pPr>
              <a:spcBef>
                <a:spcPts val="600"/>
              </a:spcBef>
            </a:pPr>
            <a:r>
              <a:rPr lang="en-US" sz="2700" dirty="0"/>
              <a:t>Op code and operands are binary numbers.</a:t>
            </a:r>
          </a:p>
        </p:txBody>
      </p:sp>
      <p:sp>
        <p:nvSpPr>
          <p:cNvPr id="4" name="Slide Number Placeholder 3">
            <a:extLst>
              <a:ext uri="{FF2B5EF4-FFF2-40B4-BE49-F238E27FC236}">
                <a16:creationId xmlns:a16="http://schemas.microsoft.com/office/drawing/2014/main" id="{79A8C9CF-0FE4-89DA-4BB3-034851D61C3B}"/>
              </a:ext>
            </a:extLst>
          </p:cNvPr>
          <p:cNvSpPr>
            <a:spLocks noGrp="1"/>
          </p:cNvSpPr>
          <p:nvPr>
            <p:ph type="sldNum" sz="quarter" idx="12"/>
          </p:nvPr>
        </p:nvSpPr>
        <p:spPr/>
        <p:txBody>
          <a:bodyPr/>
          <a:lstStyle/>
          <a:p>
            <a:fld id="{BC3E01D3-D158-4170-AF3B-EDD8A9D9643D}" type="slidenum">
              <a:rPr lang="en-US" smtClean="0"/>
              <a:pPr/>
              <a:t>22</a:t>
            </a:fld>
            <a:endParaRPr lang="en-US" dirty="0"/>
          </a:p>
        </p:txBody>
      </p:sp>
      <p:pic>
        <p:nvPicPr>
          <p:cNvPr id="6" name="Picture 5" descr="The words op code, operand 1 and operand 2, enclosed in connecting three-quarter rectangles, open at the top.">
            <a:extLst>
              <a:ext uri="{FF2B5EF4-FFF2-40B4-BE49-F238E27FC236}">
                <a16:creationId xmlns:a16="http://schemas.microsoft.com/office/drawing/2014/main" id="{1151E6A3-FF45-B3AB-14A0-111B15821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933700"/>
            <a:ext cx="5918726" cy="990600"/>
          </a:xfrm>
          <a:prstGeom prst="rect">
            <a:avLst/>
          </a:prstGeom>
        </p:spPr>
      </p:pic>
    </p:spTree>
    <p:extLst>
      <p:ext uri="{BB962C8B-B14F-4D97-AF65-F5344CB8AC3E}">
        <p14:creationId xmlns:p14="http://schemas.microsoft.com/office/powerpoint/2010/main" val="548193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AE8A-D0C5-24AA-CAB5-C9FF23E7FCA8}"/>
              </a:ext>
            </a:extLst>
          </p:cNvPr>
          <p:cNvSpPr>
            <a:spLocks noGrp="1"/>
          </p:cNvSpPr>
          <p:nvPr>
            <p:ph type="title"/>
          </p:nvPr>
        </p:nvSpPr>
        <p:spPr/>
        <p:txBody>
          <a:bodyPr/>
          <a:lstStyle/>
          <a:p>
            <a:r>
              <a:rPr lang="en-US" dirty="0"/>
              <a:t>Instruction Formats</a:t>
            </a:r>
          </a:p>
        </p:txBody>
      </p:sp>
      <p:sp>
        <p:nvSpPr>
          <p:cNvPr id="3" name="Content Placeholder 2">
            <a:extLst>
              <a:ext uri="{FF2B5EF4-FFF2-40B4-BE49-F238E27FC236}">
                <a16:creationId xmlns:a16="http://schemas.microsoft.com/office/drawing/2014/main" id="{0D0A3093-CB09-A4E1-5F68-C9699C7FC21C}"/>
              </a:ext>
            </a:extLst>
          </p:cNvPr>
          <p:cNvSpPr>
            <a:spLocks noGrp="1"/>
          </p:cNvSpPr>
          <p:nvPr>
            <p:ph idx="1"/>
          </p:nvPr>
        </p:nvSpPr>
        <p:spPr/>
        <p:txBody>
          <a:bodyPr/>
          <a:lstStyle/>
          <a:p>
            <a:r>
              <a:rPr lang="en-US" dirty="0"/>
              <a:t>Instructions may be fixed or variable length.</a:t>
            </a:r>
          </a:p>
          <a:p>
            <a:r>
              <a:rPr lang="en-US" dirty="0"/>
              <a:t>Operation code and operands are binary numbers.</a:t>
            </a:r>
          </a:p>
          <a:p>
            <a:r>
              <a:rPr lang="en-US" dirty="0"/>
              <a:t>The size of each part (in bits) is </a:t>
            </a:r>
            <a:r>
              <a:rPr lang="en-US" i="1" dirty="0"/>
              <a:t>important</a:t>
            </a:r>
            <a:r>
              <a:rPr lang="en-US" dirty="0"/>
              <a:t>.</a:t>
            </a:r>
          </a:p>
          <a:p>
            <a:r>
              <a:rPr lang="en-US" dirty="0"/>
              <a:t>Example: If a computer has a 6-bit operation code field, there can be no more than 2</a:t>
            </a:r>
            <a:r>
              <a:rPr lang="en-US" baseline="30000" dirty="0"/>
              <a:t>6</a:t>
            </a:r>
            <a:r>
              <a:rPr lang="en-US" dirty="0"/>
              <a:t> or 64 different operation codes.</a:t>
            </a:r>
          </a:p>
          <a:p>
            <a:r>
              <a:rPr lang="en-US" dirty="0"/>
              <a:t>Example: A 4-bit register address field means no more than 2</a:t>
            </a:r>
            <a:r>
              <a:rPr lang="en-US" baseline="30000" dirty="0"/>
              <a:t>4</a:t>
            </a:r>
            <a:r>
              <a:rPr lang="en-US" dirty="0"/>
              <a:t> or 16 registers.</a:t>
            </a:r>
          </a:p>
        </p:txBody>
      </p:sp>
      <p:sp>
        <p:nvSpPr>
          <p:cNvPr id="4" name="Slide Number Placeholder 3">
            <a:extLst>
              <a:ext uri="{FF2B5EF4-FFF2-40B4-BE49-F238E27FC236}">
                <a16:creationId xmlns:a16="http://schemas.microsoft.com/office/drawing/2014/main" id="{08D653AF-98DF-E8B5-05F0-604775E755B5}"/>
              </a:ext>
            </a:extLst>
          </p:cNvPr>
          <p:cNvSpPr>
            <a:spLocks noGrp="1"/>
          </p:cNvSpPr>
          <p:nvPr>
            <p:ph type="sldNum" sz="quarter" idx="12"/>
          </p:nvPr>
        </p:nvSpPr>
        <p:spPr/>
        <p:txBody>
          <a:bodyPr/>
          <a:lstStyle/>
          <a:p>
            <a:fld id="{BC3E01D3-D158-4170-AF3B-EDD8A9D9643D}" type="slidenum">
              <a:rPr lang="en-US" smtClean="0"/>
              <a:pPr/>
              <a:t>23</a:t>
            </a:fld>
            <a:endParaRPr lang="en-US" dirty="0"/>
          </a:p>
        </p:txBody>
      </p:sp>
    </p:spTree>
    <p:extLst>
      <p:ext uri="{BB962C8B-B14F-4D97-AF65-F5344CB8AC3E}">
        <p14:creationId xmlns:p14="http://schemas.microsoft.com/office/powerpoint/2010/main" val="3235129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D8392-CB7D-0568-5410-4A61636C0B54}"/>
              </a:ext>
            </a:extLst>
          </p:cNvPr>
          <p:cNvSpPr>
            <a:spLocks noGrp="1"/>
          </p:cNvSpPr>
          <p:nvPr>
            <p:ph type="title"/>
          </p:nvPr>
        </p:nvSpPr>
        <p:spPr/>
        <p:txBody>
          <a:bodyPr/>
          <a:lstStyle/>
          <a:p>
            <a:r>
              <a:rPr lang="en-US" dirty="0"/>
              <a:t>Instruction Set Architecture</a:t>
            </a:r>
          </a:p>
        </p:txBody>
      </p:sp>
      <p:sp>
        <p:nvSpPr>
          <p:cNvPr id="3" name="Content Placeholder 2">
            <a:extLst>
              <a:ext uri="{FF2B5EF4-FFF2-40B4-BE49-F238E27FC236}">
                <a16:creationId xmlns:a16="http://schemas.microsoft.com/office/drawing/2014/main" id="{739065EC-BA67-E3E4-E59B-7AE40DB0CC44}"/>
              </a:ext>
            </a:extLst>
          </p:cNvPr>
          <p:cNvSpPr>
            <a:spLocks noGrp="1"/>
          </p:cNvSpPr>
          <p:nvPr>
            <p:ph idx="1"/>
          </p:nvPr>
        </p:nvSpPr>
        <p:spPr/>
        <p:txBody>
          <a:bodyPr/>
          <a:lstStyle/>
          <a:p>
            <a:r>
              <a:rPr lang="en-US" dirty="0"/>
              <a:t>The </a:t>
            </a:r>
            <a:r>
              <a:rPr lang="en-US" i="1" dirty="0"/>
              <a:t>instruction set architecture </a:t>
            </a:r>
            <a:r>
              <a:rPr lang="en-US" dirty="0"/>
              <a:t>of a computer family describes:</a:t>
            </a:r>
          </a:p>
          <a:p>
            <a:pPr lvl="1"/>
            <a:r>
              <a:rPr lang="en-US" dirty="0"/>
              <a:t>The operations a computer can perform.</a:t>
            </a:r>
          </a:p>
          <a:p>
            <a:pPr lvl="1"/>
            <a:r>
              <a:rPr lang="en-US" dirty="0"/>
              <a:t>The format(s) of instructions available.</a:t>
            </a:r>
          </a:p>
          <a:p>
            <a:pPr lvl="1"/>
            <a:r>
              <a:rPr lang="en-US" dirty="0"/>
              <a:t>The formats of the data allowed.</a:t>
            </a:r>
          </a:p>
          <a:p>
            <a:r>
              <a:rPr lang="en-US" dirty="0"/>
              <a:t>Modern computer families are made backward compatible: new instructions may be added, but old programs still work.</a:t>
            </a:r>
          </a:p>
        </p:txBody>
      </p:sp>
      <p:sp>
        <p:nvSpPr>
          <p:cNvPr id="4" name="Slide Number Placeholder 3">
            <a:extLst>
              <a:ext uri="{FF2B5EF4-FFF2-40B4-BE49-F238E27FC236}">
                <a16:creationId xmlns:a16="http://schemas.microsoft.com/office/drawing/2014/main" id="{114F3FC2-7FC9-61BD-95E1-78B049F1B0FE}"/>
              </a:ext>
            </a:extLst>
          </p:cNvPr>
          <p:cNvSpPr>
            <a:spLocks noGrp="1"/>
          </p:cNvSpPr>
          <p:nvPr>
            <p:ph type="sldNum" sz="quarter" idx="12"/>
          </p:nvPr>
        </p:nvSpPr>
        <p:spPr/>
        <p:txBody>
          <a:bodyPr/>
          <a:lstStyle/>
          <a:p>
            <a:fld id="{BC3E01D3-D158-4170-AF3B-EDD8A9D9643D}" type="slidenum">
              <a:rPr lang="en-US" smtClean="0"/>
              <a:pPr/>
              <a:t>24</a:t>
            </a:fld>
            <a:endParaRPr lang="en-US" dirty="0"/>
          </a:p>
        </p:txBody>
      </p:sp>
    </p:spTree>
    <p:extLst>
      <p:ext uri="{BB962C8B-B14F-4D97-AF65-F5344CB8AC3E}">
        <p14:creationId xmlns:p14="http://schemas.microsoft.com/office/powerpoint/2010/main" val="467093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3C4A-AEA4-E512-3733-513EC2ED67EA}"/>
              </a:ext>
            </a:extLst>
          </p:cNvPr>
          <p:cNvSpPr>
            <a:spLocks noGrp="1"/>
          </p:cNvSpPr>
          <p:nvPr>
            <p:ph type="title"/>
          </p:nvPr>
        </p:nvSpPr>
        <p:spPr/>
        <p:txBody>
          <a:bodyPr/>
          <a:lstStyle/>
          <a:p>
            <a:r>
              <a:rPr lang="en-US" dirty="0"/>
              <a:t>Microarchitecture</a:t>
            </a:r>
          </a:p>
        </p:txBody>
      </p:sp>
      <p:sp>
        <p:nvSpPr>
          <p:cNvPr id="3" name="Content Placeholder 2">
            <a:extLst>
              <a:ext uri="{FF2B5EF4-FFF2-40B4-BE49-F238E27FC236}">
                <a16:creationId xmlns:a16="http://schemas.microsoft.com/office/drawing/2014/main" id="{55357196-1E44-45BA-CED6-BFD7B6FF8883}"/>
              </a:ext>
            </a:extLst>
          </p:cNvPr>
          <p:cNvSpPr>
            <a:spLocks noGrp="1"/>
          </p:cNvSpPr>
          <p:nvPr>
            <p:ph idx="1"/>
          </p:nvPr>
        </p:nvSpPr>
        <p:spPr/>
        <p:txBody>
          <a:bodyPr/>
          <a:lstStyle/>
          <a:p>
            <a:r>
              <a:rPr lang="en-US" dirty="0"/>
              <a:t>The </a:t>
            </a:r>
            <a:r>
              <a:rPr lang="en-US" i="1" dirty="0"/>
              <a:t>instruction set architecture</a:t>
            </a:r>
            <a:r>
              <a:rPr lang="en-US" dirty="0"/>
              <a:t> describes </a:t>
            </a:r>
            <a:r>
              <a:rPr lang="en-US" i="1" dirty="0"/>
              <a:t>what</a:t>
            </a:r>
            <a:r>
              <a:rPr lang="en-US" dirty="0"/>
              <a:t> a computer can do.</a:t>
            </a:r>
          </a:p>
          <a:p>
            <a:r>
              <a:rPr lang="en-US" dirty="0"/>
              <a:t>The </a:t>
            </a:r>
            <a:r>
              <a:rPr lang="en-US" i="1" dirty="0"/>
              <a:t>microarchitecture</a:t>
            </a:r>
            <a:r>
              <a:rPr lang="en-US" dirty="0"/>
              <a:t> describes </a:t>
            </a:r>
            <a:r>
              <a:rPr lang="en-US" i="1" dirty="0"/>
              <a:t>how</a:t>
            </a:r>
            <a:r>
              <a:rPr lang="en-US" dirty="0"/>
              <a:t> that is accomplished.</a:t>
            </a:r>
          </a:p>
          <a:p>
            <a:r>
              <a:rPr lang="en-US" dirty="0"/>
              <a:t>Example: a computer may have a hardwired control unit or a microprogrammed control unit that function identically.</a:t>
            </a:r>
          </a:p>
          <a:p>
            <a:r>
              <a:rPr lang="en-US" dirty="0"/>
              <a:t>The hardwired control unit will be faster but more expensive.</a:t>
            </a:r>
          </a:p>
        </p:txBody>
      </p:sp>
      <p:sp>
        <p:nvSpPr>
          <p:cNvPr id="4" name="Slide Number Placeholder 3">
            <a:extLst>
              <a:ext uri="{FF2B5EF4-FFF2-40B4-BE49-F238E27FC236}">
                <a16:creationId xmlns:a16="http://schemas.microsoft.com/office/drawing/2014/main" id="{A84D6AB8-5B6E-2880-7387-1FBB50AA4294}"/>
              </a:ext>
            </a:extLst>
          </p:cNvPr>
          <p:cNvSpPr>
            <a:spLocks noGrp="1"/>
          </p:cNvSpPr>
          <p:nvPr>
            <p:ph type="sldNum" sz="quarter" idx="12"/>
          </p:nvPr>
        </p:nvSpPr>
        <p:spPr/>
        <p:txBody>
          <a:bodyPr/>
          <a:lstStyle/>
          <a:p>
            <a:fld id="{BC3E01D3-D158-4170-AF3B-EDD8A9D9643D}" type="slidenum">
              <a:rPr lang="en-US" smtClean="0"/>
              <a:pPr/>
              <a:t>25</a:t>
            </a:fld>
            <a:endParaRPr lang="en-US" dirty="0"/>
          </a:p>
        </p:txBody>
      </p:sp>
    </p:spTree>
    <p:extLst>
      <p:ext uri="{BB962C8B-B14F-4D97-AF65-F5344CB8AC3E}">
        <p14:creationId xmlns:p14="http://schemas.microsoft.com/office/powerpoint/2010/main" val="799322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CD31-EE5D-3B7B-9890-6BA6B5F8EC56}"/>
              </a:ext>
            </a:extLst>
          </p:cNvPr>
          <p:cNvSpPr>
            <a:spLocks noGrp="1"/>
          </p:cNvSpPr>
          <p:nvPr>
            <p:ph type="title"/>
          </p:nvPr>
        </p:nvSpPr>
        <p:spPr/>
        <p:txBody>
          <a:bodyPr/>
          <a:lstStyle/>
          <a:p>
            <a:r>
              <a:rPr lang="en-US" dirty="0"/>
              <a:t>The “Little Man” Computer</a:t>
            </a:r>
          </a:p>
        </p:txBody>
      </p:sp>
      <p:sp>
        <p:nvSpPr>
          <p:cNvPr id="3" name="Content Placeholder 2">
            <a:extLst>
              <a:ext uri="{FF2B5EF4-FFF2-40B4-BE49-F238E27FC236}">
                <a16:creationId xmlns:a16="http://schemas.microsoft.com/office/drawing/2014/main" id="{C906052A-35A0-8ED9-2B4B-D63C913F054B}"/>
              </a:ext>
            </a:extLst>
          </p:cNvPr>
          <p:cNvSpPr>
            <a:spLocks noGrp="1"/>
          </p:cNvSpPr>
          <p:nvPr>
            <p:ph idx="1"/>
          </p:nvPr>
        </p:nvSpPr>
        <p:spPr>
          <a:xfrm>
            <a:off x="457200" y="1600200"/>
            <a:ext cx="8229600" cy="4525963"/>
          </a:xfrm>
        </p:spPr>
        <p:txBody>
          <a:bodyPr/>
          <a:lstStyle/>
          <a:p>
            <a:pPr>
              <a:spcBef>
                <a:spcPts val="600"/>
              </a:spcBef>
            </a:pPr>
            <a:r>
              <a:rPr lang="en-US" dirty="0"/>
              <a:t>Devised in 1965 by Stuart </a:t>
            </a:r>
            <a:r>
              <a:rPr lang="en-US" dirty="0" err="1"/>
              <a:t>Madnick</a:t>
            </a:r>
            <a:r>
              <a:rPr lang="en-US" dirty="0"/>
              <a:t> at MIT to teach computing.</a:t>
            </a:r>
          </a:p>
          <a:p>
            <a:pPr>
              <a:spcBef>
                <a:spcPts val="600"/>
              </a:spcBef>
            </a:pPr>
            <a:r>
              <a:rPr lang="en-US" dirty="0"/>
              <a:t>It imagines a computer as a room with</a:t>
            </a:r>
          </a:p>
          <a:p>
            <a:pPr lvl="1">
              <a:spcBef>
                <a:spcPts val="600"/>
              </a:spcBef>
            </a:pPr>
            <a:r>
              <a:rPr lang="en-US" dirty="0"/>
              <a:t>A calculator</a:t>
            </a:r>
          </a:p>
          <a:p>
            <a:pPr lvl="1">
              <a:spcBef>
                <a:spcPts val="600"/>
              </a:spcBef>
            </a:pPr>
            <a:r>
              <a:rPr lang="en-US" dirty="0"/>
              <a:t>In and out baskets</a:t>
            </a:r>
          </a:p>
          <a:p>
            <a:pPr lvl="1">
              <a:spcBef>
                <a:spcPts val="600"/>
              </a:spcBef>
            </a:pPr>
            <a:r>
              <a:rPr lang="en-US" dirty="0"/>
              <a:t>Mailboxes for storage</a:t>
            </a:r>
          </a:p>
          <a:p>
            <a:pPr lvl="1">
              <a:spcBef>
                <a:spcPts val="600"/>
              </a:spcBef>
            </a:pPr>
            <a:r>
              <a:rPr lang="en-US" dirty="0"/>
              <a:t>A program counter.</a:t>
            </a:r>
          </a:p>
          <a:p>
            <a:pPr>
              <a:spcBef>
                <a:spcPts val="600"/>
              </a:spcBef>
            </a:pPr>
            <a:r>
              <a:rPr lang="en-US" dirty="0"/>
              <a:t>A “Little Man” performs operations on these.</a:t>
            </a:r>
          </a:p>
        </p:txBody>
      </p:sp>
      <p:sp>
        <p:nvSpPr>
          <p:cNvPr id="4" name="Slide Number Placeholder 3">
            <a:extLst>
              <a:ext uri="{FF2B5EF4-FFF2-40B4-BE49-F238E27FC236}">
                <a16:creationId xmlns:a16="http://schemas.microsoft.com/office/drawing/2014/main" id="{F489D5E6-E7CC-5F6B-8598-2FC829425E82}"/>
              </a:ext>
            </a:extLst>
          </p:cNvPr>
          <p:cNvSpPr>
            <a:spLocks noGrp="1"/>
          </p:cNvSpPr>
          <p:nvPr>
            <p:ph type="sldNum" sz="quarter" idx="12"/>
          </p:nvPr>
        </p:nvSpPr>
        <p:spPr/>
        <p:txBody>
          <a:bodyPr/>
          <a:lstStyle/>
          <a:p>
            <a:fld id="{BC3E01D3-D158-4170-AF3B-EDD8A9D9643D}" type="slidenum">
              <a:rPr lang="en-US" smtClean="0"/>
              <a:pPr/>
              <a:t>26</a:t>
            </a:fld>
            <a:endParaRPr lang="en-US" dirty="0"/>
          </a:p>
        </p:txBody>
      </p:sp>
    </p:spTree>
    <p:extLst>
      <p:ext uri="{BB962C8B-B14F-4D97-AF65-F5344CB8AC3E}">
        <p14:creationId xmlns:p14="http://schemas.microsoft.com/office/powerpoint/2010/main" val="1319475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fontScale="90000"/>
          </a:bodyPr>
          <a:lstStyle/>
          <a:p>
            <a:r>
              <a:rPr lang="en-US" dirty="0" err="1"/>
              <a:t>LMC</a:t>
            </a:r>
            <a:r>
              <a:rPr lang="en-US" dirty="0"/>
              <a:t> is a </a:t>
            </a:r>
            <a:br>
              <a:rPr lang="en-US" dirty="0"/>
            </a:br>
            <a:r>
              <a:rPr lang="en-US" dirty="0"/>
              <a:t>von Neumann Computer</a:t>
            </a:r>
          </a:p>
        </p:txBody>
      </p:sp>
      <p:sp>
        <p:nvSpPr>
          <p:cNvPr id="13" name="Slide Number Placeholder 12"/>
          <p:cNvSpPr>
            <a:spLocks noGrp="1"/>
          </p:cNvSpPr>
          <p:nvPr>
            <p:ph type="sldNum" sz="quarter" idx="12"/>
          </p:nvPr>
        </p:nvSpPr>
        <p:spPr/>
        <p:txBody>
          <a:bodyPr/>
          <a:lstStyle/>
          <a:p>
            <a:fld id="{6C219B07-28F4-4707-8DC0-5C7CA81C2E24}" type="slidenum">
              <a:rPr lang="en-US" smtClean="0"/>
              <a:pPr/>
              <a:t>27</a:t>
            </a:fld>
            <a:endParaRPr lang="en-US" dirty="0"/>
          </a:p>
        </p:txBody>
      </p:sp>
      <p:sp>
        <p:nvSpPr>
          <p:cNvPr id="15365" name="Text Box 5">
            <a:extLst>
              <a:ext uri="{C183D7F6-B498-43B3-948B-1728B52AA6E4}">
                <adec:decorative xmlns:adec="http://schemas.microsoft.com/office/drawing/2017/decorative" val="1"/>
              </a:ext>
            </a:extLst>
          </p:cNvPr>
          <p:cNvSpPr txBox="1">
            <a:spLocks noChangeArrowheads="1"/>
          </p:cNvSpPr>
          <p:nvPr/>
        </p:nvSpPr>
        <p:spPr bwMode="auto">
          <a:xfrm>
            <a:off x="441158" y="3802660"/>
            <a:ext cx="1534569" cy="943994"/>
          </a:xfrm>
          <a:prstGeom prst="rect">
            <a:avLst/>
          </a:prstGeom>
          <a:noFill/>
          <a:ln w="9525">
            <a:noFill/>
            <a:miter lim="800000"/>
            <a:headEnd/>
            <a:tailEnd/>
          </a:ln>
        </p:spPr>
        <p:txBody>
          <a:bodyPr wrap="square" lIns="111904" tIns="55952" rIns="111904" bIns="55952">
            <a:spAutoFit/>
          </a:bodyPr>
          <a:lstStyle/>
          <a:p>
            <a:pPr algn="r">
              <a:spcBef>
                <a:spcPct val="50000"/>
              </a:spcBef>
            </a:pPr>
            <a:r>
              <a:rPr lang="en-US" sz="2700" b="1" dirty="0">
                <a:solidFill>
                  <a:schemeClr val="accent6"/>
                </a:solidFill>
                <a:latin typeface="Arial Narrow" pitchFamily="34" charset="0"/>
              </a:rPr>
              <a:t>Input and Output</a:t>
            </a:r>
          </a:p>
        </p:txBody>
      </p:sp>
      <p:sp>
        <p:nvSpPr>
          <p:cNvPr id="15366" name="Text Box 6">
            <a:extLst>
              <a:ext uri="{C183D7F6-B498-43B3-948B-1728B52AA6E4}">
                <adec:decorative xmlns:adec="http://schemas.microsoft.com/office/drawing/2017/decorative" val="1"/>
              </a:ext>
            </a:extLst>
          </p:cNvPr>
          <p:cNvSpPr txBox="1">
            <a:spLocks noChangeArrowheads="1"/>
          </p:cNvSpPr>
          <p:nvPr/>
        </p:nvSpPr>
        <p:spPr bwMode="auto">
          <a:xfrm>
            <a:off x="3637706" y="1492936"/>
            <a:ext cx="2218676" cy="943994"/>
          </a:xfrm>
          <a:prstGeom prst="rect">
            <a:avLst/>
          </a:prstGeom>
          <a:noFill/>
          <a:ln w="9525">
            <a:noFill/>
            <a:miter lim="800000"/>
            <a:headEnd/>
            <a:tailEnd/>
          </a:ln>
        </p:spPr>
        <p:txBody>
          <a:bodyPr lIns="111904" tIns="55952" rIns="111904" bIns="55952">
            <a:spAutoFit/>
          </a:bodyPr>
          <a:lstStyle/>
          <a:p>
            <a:pPr>
              <a:spcBef>
                <a:spcPct val="50000"/>
              </a:spcBef>
            </a:pPr>
            <a:r>
              <a:rPr lang="en-US" sz="2700" b="1" dirty="0">
                <a:solidFill>
                  <a:schemeClr val="accent6"/>
                </a:solidFill>
                <a:latin typeface="Arial Narrow" pitchFamily="34" charset="0"/>
              </a:rPr>
              <a:t>Arithmetic Logic Unit</a:t>
            </a:r>
          </a:p>
        </p:txBody>
      </p:sp>
      <p:pic>
        <p:nvPicPr>
          <p:cNvPr id="5" name="Picture 4" descr="A screenshot of a video game&#10;&#10;Description automatically generated">
            <a:extLst>
              <a:ext uri="{FF2B5EF4-FFF2-40B4-BE49-F238E27FC236}">
                <a16:creationId xmlns:a16="http://schemas.microsoft.com/office/drawing/2014/main" id="{32338EBA-DB3F-B2B3-ADC2-7A793ACE6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038" y="2041614"/>
            <a:ext cx="5954780" cy="4466086"/>
          </a:xfrm>
          <a:prstGeom prst="rect">
            <a:avLst/>
          </a:prstGeom>
        </p:spPr>
      </p:pic>
      <p:sp>
        <p:nvSpPr>
          <p:cNvPr id="15367" name="Text Box 7">
            <a:extLst>
              <a:ext uri="{C183D7F6-B498-43B3-948B-1728B52AA6E4}">
                <adec:decorative xmlns:adec="http://schemas.microsoft.com/office/drawing/2017/decorative" val="1"/>
              </a:ext>
            </a:extLst>
          </p:cNvPr>
          <p:cNvSpPr txBox="1">
            <a:spLocks noChangeArrowheads="1"/>
          </p:cNvSpPr>
          <p:nvPr/>
        </p:nvSpPr>
        <p:spPr bwMode="auto">
          <a:xfrm>
            <a:off x="2895600" y="3687003"/>
            <a:ext cx="2218676" cy="1359492"/>
          </a:xfrm>
          <a:prstGeom prst="rect">
            <a:avLst/>
          </a:prstGeom>
          <a:noFill/>
          <a:ln w="9525">
            <a:noFill/>
            <a:miter lim="800000"/>
            <a:headEnd/>
            <a:tailEnd/>
          </a:ln>
        </p:spPr>
        <p:txBody>
          <a:bodyPr lIns="111904" tIns="55952" rIns="111904" bIns="55952">
            <a:spAutoFit/>
          </a:bodyPr>
          <a:lstStyle/>
          <a:p>
            <a:pPr>
              <a:spcBef>
                <a:spcPct val="50000"/>
              </a:spcBef>
            </a:pPr>
            <a:r>
              <a:rPr lang="en-US" sz="2700" b="1" dirty="0">
                <a:solidFill>
                  <a:schemeClr val="accent6"/>
                </a:solidFill>
                <a:latin typeface="Arial Narrow" pitchFamily="34" charset="0"/>
              </a:rPr>
              <a:t>Control </a:t>
            </a:r>
            <a:br>
              <a:rPr lang="en-US" sz="2700" b="1" dirty="0">
                <a:solidFill>
                  <a:schemeClr val="accent6"/>
                </a:solidFill>
                <a:latin typeface="Arial Narrow" pitchFamily="34" charset="0"/>
              </a:rPr>
            </a:br>
            <a:r>
              <a:rPr lang="en-US" sz="2700" b="1" dirty="0">
                <a:solidFill>
                  <a:schemeClr val="accent6"/>
                </a:solidFill>
                <a:latin typeface="Arial Narrow" pitchFamily="34" charset="0"/>
              </a:rPr>
              <a:t>and </a:t>
            </a:r>
            <a:br>
              <a:rPr lang="en-US" sz="2700" b="1" dirty="0">
                <a:solidFill>
                  <a:schemeClr val="accent6"/>
                </a:solidFill>
                <a:latin typeface="Arial Narrow" pitchFamily="34" charset="0"/>
              </a:rPr>
            </a:br>
            <a:r>
              <a:rPr lang="en-US" sz="2700" b="1" dirty="0">
                <a:solidFill>
                  <a:schemeClr val="accent6"/>
                </a:solidFill>
                <a:latin typeface="Arial Narrow" pitchFamily="34" charset="0"/>
              </a:rPr>
              <a:t>Interface</a:t>
            </a:r>
          </a:p>
        </p:txBody>
      </p:sp>
      <p:sp>
        <p:nvSpPr>
          <p:cNvPr id="15368" name="Text Box 8">
            <a:extLst>
              <a:ext uri="{C183D7F6-B498-43B3-948B-1728B52AA6E4}">
                <adec:decorative xmlns:adec="http://schemas.microsoft.com/office/drawing/2017/decorative" val="1"/>
              </a:ext>
            </a:extLst>
          </p:cNvPr>
          <p:cNvSpPr txBox="1">
            <a:spLocks noChangeArrowheads="1"/>
          </p:cNvSpPr>
          <p:nvPr/>
        </p:nvSpPr>
        <p:spPr bwMode="auto">
          <a:xfrm>
            <a:off x="6191096" y="2150137"/>
            <a:ext cx="1350498" cy="528495"/>
          </a:xfrm>
          <a:prstGeom prst="rect">
            <a:avLst/>
          </a:prstGeom>
          <a:noFill/>
          <a:ln w="9525">
            <a:noFill/>
            <a:miter lim="800000"/>
            <a:headEnd/>
            <a:tailEnd/>
          </a:ln>
        </p:spPr>
        <p:txBody>
          <a:bodyPr lIns="111904" tIns="55952" rIns="111904" bIns="55952">
            <a:spAutoFit/>
          </a:bodyPr>
          <a:lstStyle/>
          <a:p>
            <a:pPr>
              <a:spcBef>
                <a:spcPct val="50000"/>
              </a:spcBef>
            </a:pPr>
            <a:r>
              <a:rPr lang="en-US" sz="2700" b="1" dirty="0">
                <a:solidFill>
                  <a:schemeClr val="accent6"/>
                </a:solidFill>
                <a:latin typeface="Arial Narrow" pitchFamily="34" charset="0"/>
              </a:rPr>
              <a:t>Memory</a:t>
            </a:r>
          </a:p>
        </p:txBody>
      </p:sp>
      <p:grpSp>
        <p:nvGrpSpPr>
          <p:cNvPr id="2" name="Group 11">
            <a:extLst>
              <a:ext uri="{C183D7F6-B498-43B3-948B-1728B52AA6E4}">
                <adec:decorative xmlns:adec="http://schemas.microsoft.com/office/drawing/2017/decorative" val="1"/>
              </a:ext>
            </a:extLst>
          </p:cNvPr>
          <p:cNvGrpSpPr>
            <a:grpSpLocks/>
          </p:cNvGrpSpPr>
          <p:nvPr/>
        </p:nvGrpSpPr>
        <p:grpSpPr bwMode="auto">
          <a:xfrm>
            <a:off x="4891740" y="1971622"/>
            <a:ext cx="1832819" cy="1160985"/>
            <a:chOff x="2352" y="1152"/>
            <a:chExt cx="912" cy="624"/>
          </a:xfrm>
        </p:grpSpPr>
        <p:sp>
          <p:nvSpPr>
            <p:cNvPr id="15371" name="Text Box 12">
              <a:extLst>
                <a:ext uri="{C183D7F6-B498-43B3-948B-1728B52AA6E4}">
                  <adec:decorative xmlns:adec="http://schemas.microsoft.com/office/drawing/2017/decorative" val="1"/>
                </a:ext>
              </a:extLst>
            </p:cNvPr>
            <p:cNvSpPr txBox="1">
              <a:spLocks noChangeArrowheads="1"/>
            </p:cNvSpPr>
            <p:nvPr/>
          </p:nvSpPr>
          <p:spPr bwMode="auto">
            <a:xfrm>
              <a:off x="2352" y="1152"/>
              <a:ext cx="912" cy="380"/>
            </a:xfrm>
            <a:prstGeom prst="rect">
              <a:avLst/>
            </a:prstGeom>
            <a:noFill/>
            <a:ln w="9525">
              <a:noFill/>
              <a:miter lim="800000"/>
              <a:headEnd/>
              <a:tailEnd/>
            </a:ln>
          </p:spPr>
          <p:txBody>
            <a:bodyPr>
              <a:spAutoFit/>
            </a:bodyPr>
            <a:lstStyle/>
            <a:p>
              <a:pPr algn="ctr">
                <a:spcBef>
                  <a:spcPct val="50000"/>
                </a:spcBef>
              </a:pPr>
              <a:r>
                <a:rPr lang="en-US" sz="2000" b="1" dirty="0">
                  <a:solidFill>
                    <a:schemeClr val="accent6"/>
                  </a:solidFill>
                  <a:latin typeface="Arial Narrow" pitchFamily="34" charset="0"/>
                </a:rPr>
                <a:t>Only</a:t>
              </a:r>
              <a:br>
                <a:rPr lang="en-US" sz="2000" b="1" dirty="0">
                  <a:solidFill>
                    <a:schemeClr val="accent6"/>
                  </a:solidFill>
                  <a:latin typeface="Arial Narrow" pitchFamily="34" charset="0"/>
                </a:rPr>
              </a:br>
              <a:r>
                <a:rPr lang="en-US" sz="2000" b="1" dirty="0">
                  <a:solidFill>
                    <a:schemeClr val="accent6"/>
                  </a:solidFill>
                  <a:latin typeface="Arial Narrow" pitchFamily="34" charset="0"/>
                </a:rPr>
                <a:t>Labels</a:t>
              </a:r>
              <a:endParaRPr lang="en-US" dirty="0">
                <a:solidFill>
                  <a:schemeClr val="accent6"/>
                </a:solidFill>
              </a:endParaRPr>
            </a:p>
          </p:txBody>
        </p:sp>
        <p:sp>
          <p:nvSpPr>
            <p:cNvPr id="15372" name="Line 13">
              <a:extLst>
                <a:ext uri="{C183D7F6-B498-43B3-948B-1728B52AA6E4}">
                  <adec:decorative xmlns:adec="http://schemas.microsoft.com/office/drawing/2017/decorative" val="1"/>
                </a:ext>
              </a:extLst>
            </p:cNvPr>
            <p:cNvSpPr>
              <a:spLocks noChangeShapeType="1"/>
            </p:cNvSpPr>
            <p:nvPr/>
          </p:nvSpPr>
          <p:spPr bwMode="auto">
            <a:xfrm>
              <a:off x="2832" y="1488"/>
              <a:ext cx="192" cy="288"/>
            </a:xfrm>
            <a:prstGeom prst="line">
              <a:avLst/>
            </a:prstGeom>
            <a:noFill/>
            <a:ln w="28575">
              <a:solidFill>
                <a:srgbClr val="C00000"/>
              </a:solidFill>
              <a:round/>
              <a:headEnd/>
              <a:tailEnd type="triangle" w="lg" len="lg"/>
            </a:ln>
          </p:spPr>
          <p:txBody>
            <a:bodyPr wrap="none" anchor="ctr"/>
            <a:lstStyle/>
            <a:p>
              <a:endParaRPr lang="en-US"/>
            </a:p>
          </p:txBody>
        </p:sp>
      </p:grpSp>
      <p:sp>
        <p:nvSpPr>
          <p:cNvPr id="3" name="Text Box 5">
            <a:extLst>
              <a:ext uri="{FF2B5EF4-FFF2-40B4-BE49-F238E27FC236}">
                <a16:creationId xmlns:a16="http://schemas.microsoft.com/office/drawing/2014/main" id="{1C3A0720-63E4-9ECD-9E27-0AD9892ADCBD}"/>
              </a:ext>
              <a:ext uri="{C183D7F6-B498-43B3-948B-1728B52AA6E4}">
                <adec:decorative xmlns:adec="http://schemas.microsoft.com/office/drawing/2017/decorative" val="1"/>
              </a:ext>
            </a:extLst>
          </p:cNvPr>
          <p:cNvSpPr txBox="1">
            <a:spLocks noChangeArrowheads="1"/>
          </p:cNvSpPr>
          <p:nvPr/>
        </p:nvSpPr>
        <p:spPr bwMode="auto">
          <a:xfrm>
            <a:off x="3041301" y="6054867"/>
            <a:ext cx="2743200" cy="528495"/>
          </a:xfrm>
          <a:prstGeom prst="rect">
            <a:avLst/>
          </a:prstGeom>
          <a:noFill/>
          <a:ln w="9525">
            <a:noFill/>
            <a:miter lim="800000"/>
            <a:headEnd/>
            <a:tailEnd/>
          </a:ln>
        </p:spPr>
        <p:txBody>
          <a:bodyPr wrap="square" lIns="111904" tIns="55952" rIns="111904" bIns="55952">
            <a:spAutoFit/>
          </a:bodyPr>
          <a:lstStyle/>
          <a:p>
            <a:pPr algn="r">
              <a:spcBef>
                <a:spcPct val="50000"/>
              </a:spcBef>
            </a:pPr>
            <a:r>
              <a:rPr lang="en-US" sz="2700" b="1" dirty="0">
                <a:solidFill>
                  <a:schemeClr val="accent6"/>
                </a:solidFill>
                <a:latin typeface="Arial Narrow" pitchFamily="34" charset="0"/>
              </a:rPr>
              <a:t>Program Counter</a:t>
            </a:r>
          </a:p>
        </p:txBody>
      </p:sp>
    </p:spTree>
    <p:extLst>
      <p:ext uri="{BB962C8B-B14F-4D97-AF65-F5344CB8AC3E}">
        <p14:creationId xmlns:p14="http://schemas.microsoft.com/office/powerpoint/2010/main" val="11533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fade">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fade">
                                      <p:cBhvr>
                                        <p:cTn id="17" dur="500"/>
                                        <p:tgtEl>
                                          <p:spTgt spid="153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8"/>
                                        </p:tgtEl>
                                        <p:attrNameLst>
                                          <p:attrName>style.visibility</p:attrName>
                                        </p:attrNameLst>
                                      </p:cBhvr>
                                      <p:to>
                                        <p:strVal val="visible"/>
                                      </p:to>
                                    </p:set>
                                    <p:animEffect transition="in" filter="fade">
                                      <p:cBhvr>
                                        <p:cTn id="22" dur="500"/>
                                        <p:tgtEl>
                                          <p:spTgt spid="15368"/>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P spid="15368"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The Calculator (ALU)</a:t>
            </a:r>
          </a:p>
        </p:txBody>
      </p:sp>
      <p:sp>
        <p:nvSpPr>
          <p:cNvPr id="16387" name="Rectangle 3"/>
          <p:cNvSpPr>
            <a:spLocks noGrp="1" noChangeArrowheads="1"/>
          </p:cNvSpPr>
          <p:nvPr>
            <p:ph idx="1"/>
          </p:nvPr>
        </p:nvSpPr>
        <p:spPr/>
        <p:txBody>
          <a:bodyPr/>
          <a:lstStyle/>
          <a:p>
            <a:r>
              <a:rPr lang="en-US" dirty="0"/>
              <a:t>Three digits only.</a:t>
            </a:r>
          </a:p>
          <a:p>
            <a:r>
              <a:rPr lang="en-US" dirty="0"/>
              <a:t>Can display a minus sign.</a:t>
            </a:r>
          </a:p>
          <a:p>
            <a:r>
              <a:rPr lang="en-US" dirty="0"/>
              <a:t>No provision for entering negative numbers.</a:t>
            </a:r>
          </a:p>
          <a:p>
            <a:r>
              <a:rPr lang="en-US" dirty="0"/>
              <a:t>No memory other than the number being displayed.</a:t>
            </a:r>
          </a:p>
        </p:txBody>
      </p:sp>
      <p:sp>
        <p:nvSpPr>
          <p:cNvPr id="4" name="Slide Number Placeholder 3"/>
          <p:cNvSpPr>
            <a:spLocks noGrp="1"/>
          </p:cNvSpPr>
          <p:nvPr>
            <p:ph type="sldNum" sz="quarter" idx="12"/>
          </p:nvPr>
        </p:nvSpPr>
        <p:spPr/>
        <p:txBody>
          <a:bodyPr/>
          <a:lstStyle/>
          <a:p>
            <a:fld id="{C383C948-B7E1-45AB-874E-A42306DBD9C4}" type="slidenum">
              <a:rPr lang="en-US" smtClean="0"/>
              <a:pPr/>
              <a:t>28</a:t>
            </a:fld>
            <a:endParaRPr lang="en-US" dirty="0"/>
          </a:p>
        </p:txBody>
      </p:sp>
    </p:spTree>
    <p:extLst>
      <p:ext uri="{BB962C8B-B14F-4D97-AF65-F5344CB8AC3E}">
        <p14:creationId xmlns:p14="http://schemas.microsoft.com/office/powerpoint/2010/main" val="319015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The Calculator (ALU)</a:t>
            </a:r>
          </a:p>
        </p:txBody>
      </p:sp>
      <p:sp>
        <p:nvSpPr>
          <p:cNvPr id="17411" name="Rectangle 3"/>
          <p:cNvSpPr>
            <a:spLocks noGrp="1" noChangeArrowheads="1"/>
          </p:cNvSpPr>
          <p:nvPr>
            <p:ph idx="1"/>
          </p:nvPr>
        </p:nvSpPr>
        <p:spPr/>
        <p:txBody>
          <a:bodyPr>
            <a:normAutofit lnSpcReduction="10000"/>
          </a:bodyPr>
          <a:lstStyle/>
          <a:p>
            <a:pPr>
              <a:spcBef>
                <a:spcPts val="1469"/>
              </a:spcBef>
              <a:buNone/>
            </a:pPr>
            <a:r>
              <a:rPr lang="en-US" dirty="0"/>
              <a:t>Three operations:</a:t>
            </a:r>
          </a:p>
          <a:p>
            <a:pPr>
              <a:lnSpc>
                <a:spcPct val="90000"/>
              </a:lnSpc>
              <a:spcBef>
                <a:spcPts val="1469"/>
              </a:spcBef>
            </a:pPr>
            <a:r>
              <a:rPr lang="en-US" b="1" dirty="0"/>
              <a:t>Entry:</a:t>
            </a:r>
            <a:r>
              <a:rPr lang="en-US" dirty="0"/>
              <a:t> a new number is typed in; it appears in the display remains there until changed, </a:t>
            </a:r>
            <a:r>
              <a:rPr lang="en-US" i="1" dirty="0"/>
              <a:t>i.e.</a:t>
            </a:r>
            <a:r>
              <a:rPr lang="en-US" dirty="0"/>
              <a:t> it is stored.</a:t>
            </a:r>
          </a:p>
          <a:p>
            <a:pPr>
              <a:lnSpc>
                <a:spcPct val="90000"/>
              </a:lnSpc>
              <a:spcBef>
                <a:spcPts val="1469"/>
              </a:spcBef>
            </a:pPr>
            <a:r>
              <a:rPr lang="en-US" b="1" dirty="0"/>
              <a:t>Add:</a:t>
            </a:r>
            <a:r>
              <a:rPr lang="en-US" dirty="0"/>
              <a:t> A number is typed in and added to the number displayed; the sum replaces the number displayed.</a:t>
            </a:r>
          </a:p>
          <a:p>
            <a:pPr>
              <a:lnSpc>
                <a:spcPct val="90000"/>
              </a:lnSpc>
              <a:spcBef>
                <a:spcPts val="1469"/>
              </a:spcBef>
            </a:pPr>
            <a:r>
              <a:rPr lang="en-US" b="1" dirty="0"/>
              <a:t>Subtract</a:t>
            </a:r>
            <a:r>
              <a:rPr lang="en-US" dirty="0"/>
              <a:t>: a number is typed in and subtracted from the number displayed.  The difference replaces the number displayed.</a:t>
            </a:r>
          </a:p>
        </p:txBody>
      </p:sp>
      <p:sp>
        <p:nvSpPr>
          <p:cNvPr id="4" name="Slide Number Placeholder 3"/>
          <p:cNvSpPr>
            <a:spLocks noGrp="1"/>
          </p:cNvSpPr>
          <p:nvPr>
            <p:ph type="sldNum" sz="quarter" idx="12"/>
          </p:nvPr>
        </p:nvSpPr>
        <p:spPr/>
        <p:txBody>
          <a:bodyPr/>
          <a:lstStyle/>
          <a:p>
            <a:fld id="{C383C948-B7E1-45AB-874E-A42306DBD9C4}" type="slidenum">
              <a:rPr lang="en-US" smtClean="0"/>
              <a:pPr/>
              <a:t>29</a:t>
            </a:fld>
            <a:endParaRPr lang="en-US" dirty="0"/>
          </a:p>
        </p:txBody>
      </p:sp>
    </p:spTree>
    <p:extLst>
      <p:ext uri="{BB962C8B-B14F-4D97-AF65-F5344CB8AC3E}">
        <p14:creationId xmlns:p14="http://schemas.microsoft.com/office/powerpoint/2010/main" val="308646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fade">
                                      <p:cBhvr>
                                        <p:cTn id="17"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C464-2192-5AFA-1B9A-DC45E3CBC7F5}"/>
              </a:ext>
            </a:extLst>
          </p:cNvPr>
          <p:cNvSpPr>
            <a:spLocks noGrp="1"/>
          </p:cNvSpPr>
          <p:nvPr>
            <p:ph type="title"/>
          </p:nvPr>
        </p:nvSpPr>
        <p:spPr/>
        <p:txBody>
          <a:bodyPr/>
          <a:lstStyle/>
          <a:p>
            <a:r>
              <a:rPr lang="en-US" dirty="0"/>
              <a:t>That Floating-Point Problem</a:t>
            </a:r>
          </a:p>
        </p:txBody>
      </p:sp>
      <p:sp>
        <p:nvSpPr>
          <p:cNvPr id="3" name="Content Placeholder 2">
            <a:extLst>
              <a:ext uri="{FF2B5EF4-FFF2-40B4-BE49-F238E27FC236}">
                <a16:creationId xmlns:a16="http://schemas.microsoft.com/office/drawing/2014/main" id="{3C2C3046-9175-3D73-98BF-BEE0C27D2572}"/>
              </a:ext>
            </a:extLst>
          </p:cNvPr>
          <p:cNvSpPr>
            <a:spLocks noGrp="1"/>
          </p:cNvSpPr>
          <p:nvPr>
            <p:ph idx="1"/>
          </p:nvPr>
        </p:nvSpPr>
        <p:spPr/>
        <p:txBody>
          <a:bodyPr/>
          <a:lstStyle/>
          <a:p>
            <a:pPr marL="0" indent="0">
              <a:buNone/>
            </a:pPr>
            <a:r>
              <a:rPr lang="en-US" dirty="0"/>
              <a:t>                  0   000010    </a:t>
            </a:r>
            <a:r>
              <a:rPr lang="en-US" baseline="-25000" dirty="0"/>
              <a:t>^</a:t>
            </a:r>
            <a:r>
              <a:rPr lang="en-US" dirty="0"/>
              <a:t>10000</a:t>
            </a:r>
            <a:br>
              <a:rPr lang="en-US" dirty="0"/>
            </a:br>
            <a:br>
              <a:rPr lang="en-US" dirty="0"/>
            </a:br>
            <a:endParaRPr lang="en-US" dirty="0"/>
          </a:p>
          <a:p>
            <a:r>
              <a:rPr lang="en-US" sz="2800" dirty="0"/>
              <a:t>The sign is 0 if positive, 1 if negative.</a:t>
            </a:r>
          </a:p>
          <a:p>
            <a:r>
              <a:rPr lang="en-US" sz="2800" dirty="0"/>
              <a:t>The exponent value is two to the value given, 2</a:t>
            </a:r>
            <a:r>
              <a:rPr lang="en-US" sz="2800" baseline="30000" dirty="0"/>
              <a:t>E</a:t>
            </a:r>
            <a:r>
              <a:rPr lang="en-US" sz="2800" dirty="0"/>
              <a:t>.</a:t>
            </a:r>
          </a:p>
          <a:p>
            <a:r>
              <a:rPr lang="en-US" sz="2800" dirty="0"/>
              <a:t>The fraction is </a:t>
            </a:r>
            <a:r>
              <a:rPr lang="en-US" sz="2800" i="1" dirty="0"/>
              <a:t>multiplied by </a:t>
            </a:r>
            <a:r>
              <a:rPr lang="en-US" sz="2800" dirty="0"/>
              <a:t>the exponent value.</a:t>
            </a:r>
          </a:p>
          <a:p>
            <a:r>
              <a:rPr lang="en-US" dirty="0"/>
              <a:t>Remember, you can resubmit until 11:59 PM today.</a:t>
            </a:r>
          </a:p>
          <a:p>
            <a:r>
              <a:rPr lang="en-US" dirty="0"/>
              <a:t>And… about writing…</a:t>
            </a:r>
          </a:p>
        </p:txBody>
      </p:sp>
      <p:sp>
        <p:nvSpPr>
          <p:cNvPr id="4" name="TextBox 3">
            <a:extLst>
              <a:ext uri="{FF2B5EF4-FFF2-40B4-BE49-F238E27FC236}">
                <a16:creationId xmlns:a16="http://schemas.microsoft.com/office/drawing/2014/main" id="{8A9C8100-A005-1C23-684C-97DA364E7B96}"/>
              </a:ext>
            </a:extLst>
          </p:cNvPr>
          <p:cNvSpPr txBox="1"/>
          <p:nvPr/>
        </p:nvSpPr>
        <p:spPr>
          <a:xfrm>
            <a:off x="1874756" y="2057400"/>
            <a:ext cx="685800" cy="381000"/>
          </a:xfrm>
          <a:prstGeom prst="rect">
            <a:avLst/>
          </a:prstGeom>
          <a:noFill/>
        </p:spPr>
        <p:txBody>
          <a:bodyPr wrap="square" rtlCol="0">
            <a:spAutoFit/>
          </a:bodyPr>
          <a:lstStyle/>
          <a:p>
            <a:r>
              <a:rPr lang="en-US" dirty="0"/>
              <a:t>Sign</a:t>
            </a:r>
          </a:p>
        </p:txBody>
      </p:sp>
      <p:sp>
        <p:nvSpPr>
          <p:cNvPr id="5" name="TextBox 4">
            <a:extLst>
              <a:ext uri="{FF2B5EF4-FFF2-40B4-BE49-F238E27FC236}">
                <a16:creationId xmlns:a16="http://schemas.microsoft.com/office/drawing/2014/main" id="{63393A28-5F64-CEC6-6E07-AEDB1B8FB09A}"/>
              </a:ext>
            </a:extLst>
          </p:cNvPr>
          <p:cNvSpPr txBox="1"/>
          <p:nvPr/>
        </p:nvSpPr>
        <p:spPr>
          <a:xfrm>
            <a:off x="2660000" y="2057400"/>
            <a:ext cx="1295400" cy="381000"/>
          </a:xfrm>
          <a:prstGeom prst="rect">
            <a:avLst/>
          </a:prstGeom>
          <a:noFill/>
        </p:spPr>
        <p:txBody>
          <a:bodyPr wrap="square" rtlCol="0">
            <a:spAutoFit/>
          </a:bodyPr>
          <a:lstStyle/>
          <a:p>
            <a:r>
              <a:rPr lang="en-US" dirty="0"/>
              <a:t>Exponent</a:t>
            </a:r>
          </a:p>
        </p:txBody>
      </p:sp>
      <p:sp>
        <p:nvSpPr>
          <p:cNvPr id="6" name="TextBox 5">
            <a:extLst>
              <a:ext uri="{FF2B5EF4-FFF2-40B4-BE49-F238E27FC236}">
                <a16:creationId xmlns:a16="http://schemas.microsoft.com/office/drawing/2014/main" id="{338B94DE-900E-ECD1-7439-642B8986652C}"/>
              </a:ext>
            </a:extLst>
          </p:cNvPr>
          <p:cNvSpPr txBox="1"/>
          <p:nvPr/>
        </p:nvSpPr>
        <p:spPr>
          <a:xfrm>
            <a:off x="4296652" y="2444358"/>
            <a:ext cx="2385218" cy="369332"/>
          </a:xfrm>
          <a:prstGeom prst="rect">
            <a:avLst/>
          </a:prstGeom>
          <a:noFill/>
        </p:spPr>
        <p:txBody>
          <a:bodyPr wrap="square" rtlCol="0">
            <a:spAutoFit/>
          </a:bodyPr>
          <a:lstStyle/>
          <a:p>
            <a:r>
              <a:rPr lang="en-US" dirty="0"/>
              <a:t>Implied binary point</a:t>
            </a:r>
          </a:p>
        </p:txBody>
      </p:sp>
      <p:sp>
        <p:nvSpPr>
          <p:cNvPr id="7" name="TextBox 6">
            <a:extLst>
              <a:ext uri="{FF2B5EF4-FFF2-40B4-BE49-F238E27FC236}">
                <a16:creationId xmlns:a16="http://schemas.microsoft.com/office/drawing/2014/main" id="{6F2612B0-85E8-FB69-0932-0D7ABF861B37}"/>
              </a:ext>
            </a:extLst>
          </p:cNvPr>
          <p:cNvSpPr txBox="1"/>
          <p:nvPr/>
        </p:nvSpPr>
        <p:spPr>
          <a:xfrm>
            <a:off x="4296652" y="2048795"/>
            <a:ext cx="1295400" cy="381000"/>
          </a:xfrm>
          <a:prstGeom prst="rect">
            <a:avLst/>
          </a:prstGeom>
          <a:noFill/>
        </p:spPr>
        <p:txBody>
          <a:bodyPr wrap="square" rtlCol="0">
            <a:spAutoFit/>
          </a:bodyPr>
          <a:lstStyle/>
          <a:p>
            <a:r>
              <a:rPr lang="en-US" dirty="0"/>
              <a:t>Fraction</a:t>
            </a:r>
          </a:p>
        </p:txBody>
      </p:sp>
      <mc:AlternateContent xmlns:mc="http://schemas.openxmlformats.org/markup-compatibility/2006" xmlns:p14="http://schemas.microsoft.com/office/powerpoint/2010/main">
        <mc:Choice Requires="p14">
          <p:contentPart p14:bwMode="auto" r:id="rId2">
            <p14:nvContentPartPr>
              <p14:cNvPr id="13" name="Ink 12" descr="Pointer to the implied binary point.">
                <a:extLst>
                  <a:ext uri="{FF2B5EF4-FFF2-40B4-BE49-F238E27FC236}">
                    <a16:creationId xmlns:a16="http://schemas.microsoft.com/office/drawing/2014/main" id="{40AD1496-719B-6F5D-A9F4-2B613028E2E2}"/>
                  </a:ext>
                </a:extLst>
              </p14:cNvPr>
              <p14:cNvContentPartPr/>
              <p14:nvPr/>
            </p14:nvContentPartPr>
            <p14:xfrm>
              <a:off x="4175748" y="2057400"/>
              <a:ext cx="360" cy="571624"/>
            </p14:xfrm>
          </p:contentPart>
        </mc:Choice>
        <mc:Fallback xmlns="">
          <p:pic>
            <p:nvPicPr>
              <p:cNvPr id="13" name="Ink 12" descr="Pointer to the implied binary point.">
                <a:extLst>
                  <a:ext uri="{FF2B5EF4-FFF2-40B4-BE49-F238E27FC236}">
                    <a16:creationId xmlns:a16="http://schemas.microsoft.com/office/drawing/2014/main" id="{40AD1496-719B-6F5D-A9F4-2B613028E2E2}"/>
                  </a:ext>
                </a:extLst>
              </p:cNvPr>
              <p:cNvPicPr/>
              <p:nvPr/>
            </p:nvPicPr>
            <p:blipFill>
              <a:blip r:embed="rId3"/>
              <a:stretch>
                <a:fillRect/>
              </a:stretch>
            </p:blipFill>
            <p:spPr>
              <a:xfrm>
                <a:off x="4169268" y="2050921"/>
                <a:ext cx="12600" cy="58386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37A359DD-14F2-142F-82B6-A5508B48F9A3}"/>
                  </a:ext>
                  <a:ext uri="{C183D7F6-B498-43B3-948B-1728B52AA6E4}">
                    <adec:decorative xmlns:adec="http://schemas.microsoft.com/office/drawing/2017/decorative" val="1"/>
                  </a:ext>
                </a:extLst>
              </p14:cNvPr>
              <p14:cNvContentPartPr/>
              <p14:nvPr/>
            </p14:nvContentPartPr>
            <p14:xfrm>
              <a:off x="4175748" y="2620384"/>
              <a:ext cx="188280" cy="360"/>
            </p14:xfrm>
          </p:contentPart>
        </mc:Choice>
        <mc:Fallback xmlns="">
          <p:pic>
            <p:nvPicPr>
              <p:cNvPr id="14" name="Ink 13">
                <a:extLst>
                  <a:ext uri="{FF2B5EF4-FFF2-40B4-BE49-F238E27FC236}">
                    <a16:creationId xmlns:a16="http://schemas.microsoft.com/office/drawing/2014/main" id="{37A359DD-14F2-142F-82B6-A5508B48F9A3}"/>
                  </a:ext>
                  <a:ext uri="{C183D7F6-B498-43B3-948B-1728B52AA6E4}">
                    <adec:decorative xmlns:adec="http://schemas.microsoft.com/office/drawing/2017/decorative" val="1"/>
                  </a:ext>
                </a:extLst>
              </p:cNvPr>
              <p:cNvPicPr/>
              <p:nvPr/>
            </p:nvPicPr>
            <p:blipFill>
              <a:blip r:embed="rId5"/>
              <a:stretch>
                <a:fillRect/>
              </a:stretch>
            </p:blipFill>
            <p:spPr>
              <a:xfrm>
                <a:off x="4169280" y="2613904"/>
                <a:ext cx="200497" cy="12600"/>
              </a:xfrm>
              <a:prstGeom prst="rect">
                <a:avLst/>
              </a:prstGeom>
            </p:spPr>
          </p:pic>
        </mc:Fallback>
      </mc:AlternateContent>
    </p:spTree>
    <p:extLst>
      <p:ext uri="{BB962C8B-B14F-4D97-AF65-F5344CB8AC3E}">
        <p14:creationId xmlns:p14="http://schemas.microsoft.com/office/powerpoint/2010/main" val="4258051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t>Mailboxes (Memory)</a:t>
            </a:r>
          </a:p>
        </p:txBody>
      </p:sp>
      <p:sp>
        <p:nvSpPr>
          <p:cNvPr id="1028" name="Rectangle 3"/>
          <p:cNvSpPr>
            <a:spLocks noGrp="1" noChangeArrowheads="1"/>
          </p:cNvSpPr>
          <p:nvPr>
            <p:ph idx="1"/>
          </p:nvPr>
        </p:nvSpPr>
        <p:spPr>
          <a:xfrm>
            <a:off x="520504" y="1642868"/>
            <a:ext cx="8199455" cy="2911767"/>
          </a:xfrm>
        </p:spPr>
        <p:txBody>
          <a:bodyPr>
            <a:normAutofit lnSpcReduction="10000"/>
          </a:bodyPr>
          <a:lstStyle/>
          <a:p>
            <a:pPr>
              <a:lnSpc>
                <a:spcPct val="80000"/>
              </a:lnSpc>
              <a:spcBef>
                <a:spcPts val="800"/>
              </a:spcBef>
            </a:pPr>
            <a:r>
              <a:rPr lang="en-US" sz="2800" dirty="0"/>
              <a:t>Addresses are consecutive (00-99)</a:t>
            </a:r>
          </a:p>
          <a:p>
            <a:pPr>
              <a:lnSpc>
                <a:spcPct val="80000"/>
              </a:lnSpc>
              <a:spcBef>
                <a:spcPts val="800"/>
              </a:spcBef>
            </a:pPr>
            <a:r>
              <a:rPr lang="en-US" sz="2800" dirty="0"/>
              <a:t>Each box can contain one and only one slip of paper (data word)</a:t>
            </a:r>
          </a:p>
          <a:p>
            <a:pPr>
              <a:lnSpc>
                <a:spcPct val="80000"/>
              </a:lnSpc>
              <a:spcBef>
                <a:spcPts val="800"/>
              </a:spcBef>
            </a:pPr>
            <a:r>
              <a:rPr lang="en-US" sz="2800" dirty="0"/>
              <a:t>Data words are three decimal digits</a:t>
            </a:r>
          </a:p>
          <a:p>
            <a:pPr>
              <a:lnSpc>
                <a:spcPct val="80000"/>
              </a:lnSpc>
              <a:spcBef>
                <a:spcPts val="800"/>
              </a:spcBef>
            </a:pPr>
            <a:r>
              <a:rPr lang="en-US" sz="2800" dirty="0"/>
              <a:t>May be either instructions or data</a:t>
            </a:r>
          </a:p>
          <a:p>
            <a:pPr>
              <a:lnSpc>
                <a:spcPct val="80000"/>
              </a:lnSpc>
              <a:spcBef>
                <a:spcPts val="800"/>
              </a:spcBef>
            </a:pPr>
            <a:r>
              <a:rPr lang="en-US" sz="2800" dirty="0"/>
              <a:t>The memory doesn’t “know” which.</a:t>
            </a:r>
          </a:p>
        </p:txBody>
      </p:sp>
      <p:sp>
        <p:nvSpPr>
          <p:cNvPr id="5" name="Slide Number Placeholder 4"/>
          <p:cNvSpPr>
            <a:spLocks noGrp="1"/>
          </p:cNvSpPr>
          <p:nvPr>
            <p:ph type="sldNum" sz="quarter" idx="12"/>
          </p:nvPr>
        </p:nvSpPr>
        <p:spPr/>
        <p:txBody>
          <a:bodyPr/>
          <a:lstStyle/>
          <a:p>
            <a:fld id="{C383C948-B7E1-45AB-874E-A42306DBD9C4}" type="slidenum">
              <a:rPr lang="en-US" smtClean="0"/>
              <a:pPr/>
              <a:t>30</a:t>
            </a:fld>
            <a:endParaRPr lang="en-US" dirty="0"/>
          </a:p>
        </p:txBody>
      </p:sp>
      <p:graphicFrame>
        <p:nvGraphicFramePr>
          <p:cNvPr id="2" name="Table 2">
            <a:extLst>
              <a:ext uri="{FF2B5EF4-FFF2-40B4-BE49-F238E27FC236}">
                <a16:creationId xmlns:a16="http://schemas.microsoft.com/office/drawing/2014/main" id="{96F54DC5-88B1-496A-1D32-BC3F5A7B80E8}"/>
              </a:ext>
            </a:extLst>
          </p:cNvPr>
          <p:cNvGraphicFramePr>
            <a:graphicFrameLocks noGrp="1"/>
          </p:cNvGraphicFramePr>
          <p:nvPr>
            <p:extLst>
              <p:ext uri="{D42A27DB-BD31-4B8C-83A1-F6EECF244321}">
                <p14:modId xmlns:p14="http://schemas.microsoft.com/office/powerpoint/2010/main" val="3721572834"/>
              </p:ext>
            </p:extLst>
          </p:nvPr>
        </p:nvGraphicFramePr>
        <p:xfrm>
          <a:off x="2080726" y="4292082"/>
          <a:ext cx="4262222" cy="1476460"/>
        </p:xfrm>
        <a:graphic>
          <a:graphicData uri="http://schemas.openxmlformats.org/drawingml/2006/table">
            <a:tbl>
              <a:tblPr firstRow="1" bandRow="1">
                <a:tableStyleId>{5C22544A-7EE6-4342-B048-85BDC9FD1C3A}</a:tableStyleId>
              </a:tblPr>
              <a:tblGrid>
                <a:gridCol w="2131111">
                  <a:extLst>
                    <a:ext uri="{9D8B030D-6E8A-4147-A177-3AD203B41FA5}">
                      <a16:colId xmlns:a16="http://schemas.microsoft.com/office/drawing/2014/main" val="411214678"/>
                    </a:ext>
                  </a:extLst>
                </a:gridCol>
                <a:gridCol w="2131111">
                  <a:extLst>
                    <a:ext uri="{9D8B030D-6E8A-4147-A177-3AD203B41FA5}">
                      <a16:colId xmlns:a16="http://schemas.microsoft.com/office/drawing/2014/main" val="2112263220"/>
                    </a:ext>
                  </a:extLst>
                </a:gridCol>
              </a:tblGrid>
              <a:tr h="379180">
                <a:tc>
                  <a:txBody>
                    <a:bodyPr/>
                    <a:lstStyle/>
                    <a:p>
                      <a:pPr algn="ctr"/>
                      <a:r>
                        <a:rPr lang="en-US" dirty="0">
                          <a:solidFill>
                            <a:schemeClr val="tx1"/>
                          </a:solidFill>
                        </a:rPr>
                        <a:t>Address</a:t>
                      </a:r>
                    </a:p>
                  </a:txBody>
                  <a:tcPr/>
                </a:tc>
                <a:tc>
                  <a:txBody>
                    <a:bodyPr/>
                    <a:lstStyle/>
                    <a:p>
                      <a:pPr algn="ctr"/>
                      <a:r>
                        <a:rPr lang="en-US" dirty="0">
                          <a:solidFill>
                            <a:schemeClr val="tx1"/>
                          </a:solidFill>
                        </a:rPr>
                        <a:t>Content</a:t>
                      </a:r>
                    </a:p>
                  </a:txBody>
                  <a:tcPr/>
                </a:tc>
                <a:extLst>
                  <a:ext uri="{0D108BD9-81ED-4DB2-BD59-A6C34878D82A}">
                    <a16:rowId xmlns:a16="http://schemas.microsoft.com/office/drawing/2014/main" val="2385289486"/>
                  </a:ext>
                </a:extLst>
              </a:tr>
              <a:tr h="357304">
                <a:tc>
                  <a:txBody>
                    <a:bodyPr/>
                    <a:lstStyle/>
                    <a:p>
                      <a:pPr lvl="0" algn="ctr">
                        <a:buNone/>
                      </a:pPr>
                      <a:r>
                        <a:rPr lang="en-US" dirty="0"/>
                        <a:t>49</a:t>
                      </a:r>
                    </a:p>
                  </a:txBody>
                  <a:tcPr/>
                </a:tc>
                <a:tc>
                  <a:txBody>
                    <a:bodyPr/>
                    <a:lstStyle/>
                    <a:p>
                      <a:pPr lvl="0" algn="ctr">
                        <a:buNone/>
                      </a:pPr>
                      <a:r>
                        <a:rPr lang="en-US" dirty="0"/>
                        <a:t>199</a:t>
                      </a:r>
                    </a:p>
                  </a:txBody>
                  <a:tcPr/>
                </a:tc>
                <a:extLst>
                  <a:ext uri="{0D108BD9-81ED-4DB2-BD59-A6C34878D82A}">
                    <a16:rowId xmlns:a16="http://schemas.microsoft.com/office/drawing/2014/main" val="1594676245"/>
                  </a:ext>
                </a:extLst>
              </a:tr>
              <a:tr h="357304">
                <a:tc>
                  <a:txBody>
                    <a:bodyPr/>
                    <a:lstStyle/>
                    <a:p>
                      <a:pPr algn="ctr"/>
                      <a:r>
                        <a:rPr lang="en-US" dirty="0"/>
                        <a:t>50</a:t>
                      </a:r>
                    </a:p>
                  </a:txBody>
                  <a:tcPr/>
                </a:tc>
                <a:tc>
                  <a:txBody>
                    <a:bodyPr/>
                    <a:lstStyle/>
                    <a:p>
                      <a:pPr algn="ctr"/>
                      <a:r>
                        <a:rPr lang="en-US" dirty="0"/>
                        <a:t>325</a:t>
                      </a:r>
                    </a:p>
                  </a:txBody>
                  <a:tcPr/>
                </a:tc>
                <a:extLst>
                  <a:ext uri="{0D108BD9-81ED-4DB2-BD59-A6C34878D82A}">
                    <a16:rowId xmlns:a16="http://schemas.microsoft.com/office/drawing/2014/main" val="3301548675"/>
                  </a:ext>
                </a:extLst>
              </a:tr>
              <a:tr h="357304">
                <a:tc>
                  <a:txBody>
                    <a:bodyPr/>
                    <a:lstStyle/>
                    <a:p>
                      <a:pPr algn="ctr"/>
                      <a:r>
                        <a:rPr lang="en-US" dirty="0"/>
                        <a:t>51</a:t>
                      </a:r>
                    </a:p>
                  </a:txBody>
                  <a:tcPr/>
                </a:tc>
                <a:tc>
                  <a:txBody>
                    <a:bodyPr/>
                    <a:lstStyle/>
                    <a:p>
                      <a:pPr algn="ctr"/>
                      <a:r>
                        <a:rPr lang="en-US" dirty="0"/>
                        <a:t>901</a:t>
                      </a:r>
                    </a:p>
                  </a:txBody>
                  <a:tcPr/>
                </a:tc>
                <a:extLst>
                  <a:ext uri="{0D108BD9-81ED-4DB2-BD59-A6C34878D82A}">
                    <a16:rowId xmlns:a16="http://schemas.microsoft.com/office/drawing/2014/main" val="1167457092"/>
                  </a:ext>
                </a:extLst>
              </a:tr>
            </a:tbl>
          </a:graphicData>
        </a:graphic>
      </p:graphicFrame>
    </p:spTree>
    <p:extLst>
      <p:ext uri="{BB962C8B-B14F-4D97-AF65-F5344CB8AC3E}">
        <p14:creationId xmlns:p14="http://schemas.microsoft.com/office/powerpoint/2010/main" val="152110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xEl>
                                              <p:pRg st="1" end="1"/>
                                            </p:txEl>
                                          </p:spTgt>
                                        </p:tgtEl>
                                        <p:attrNameLst>
                                          <p:attrName>style.visibility</p:attrName>
                                        </p:attrNameLst>
                                      </p:cBhvr>
                                      <p:to>
                                        <p:strVal val="visible"/>
                                      </p:to>
                                    </p:set>
                                    <p:animEffect transition="in" filter="fade">
                                      <p:cBhvr>
                                        <p:cTn id="7" dur="500"/>
                                        <p:tgtEl>
                                          <p:spTgt spid="10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xEl>
                                              <p:pRg st="2" end="2"/>
                                            </p:txEl>
                                          </p:spTgt>
                                        </p:tgtEl>
                                        <p:attrNameLst>
                                          <p:attrName>style.visibility</p:attrName>
                                        </p:attrNameLst>
                                      </p:cBhvr>
                                      <p:to>
                                        <p:strVal val="visible"/>
                                      </p:to>
                                    </p:set>
                                    <p:animEffect transition="in" filter="fade">
                                      <p:cBhvr>
                                        <p:cTn id="12" dur="500"/>
                                        <p:tgtEl>
                                          <p:spTgt spid="10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xEl>
                                              <p:pRg st="3" end="3"/>
                                            </p:txEl>
                                          </p:spTgt>
                                        </p:tgtEl>
                                        <p:attrNameLst>
                                          <p:attrName>style.visibility</p:attrName>
                                        </p:attrNameLst>
                                      </p:cBhvr>
                                      <p:to>
                                        <p:strVal val="visible"/>
                                      </p:to>
                                    </p:set>
                                    <p:animEffect transition="in" filter="fade">
                                      <p:cBhvr>
                                        <p:cTn id="17" dur="500"/>
                                        <p:tgtEl>
                                          <p:spTgt spid="102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xEl>
                                              <p:pRg st="4" end="4"/>
                                            </p:txEl>
                                          </p:spTgt>
                                        </p:tgtEl>
                                        <p:attrNameLst>
                                          <p:attrName>style.visibility</p:attrName>
                                        </p:attrNameLst>
                                      </p:cBhvr>
                                      <p:to>
                                        <p:strVal val="visible"/>
                                      </p:to>
                                    </p:set>
                                    <p:animEffect transition="in" filter="fade">
                                      <p:cBhvr>
                                        <p:cTn id="22"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The Program Counter</a:t>
            </a:r>
          </a:p>
        </p:txBody>
      </p:sp>
      <p:sp>
        <p:nvSpPr>
          <p:cNvPr id="19459" name="Rectangle 3"/>
          <p:cNvSpPr>
            <a:spLocks noGrp="1" noChangeArrowheads="1"/>
          </p:cNvSpPr>
          <p:nvPr>
            <p:ph idx="1"/>
          </p:nvPr>
        </p:nvSpPr>
        <p:spPr/>
        <p:txBody>
          <a:bodyPr/>
          <a:lstStyle/>
          <a:p>
            <a:r>
              <a:rPr lang="en-US"/>
              <a:t>Two digits</a:t>
            </a:r>
          </a:p>
          <a:p>
            <a:r>
              <a:rPr lang="en-US"/>
              <a:t>Can be advanced by one unit</a:t>
            </a:r>
          </a:p>
          <a:p>
            <a:r>
              <a:rPr lang="en-US"/>
              <a:t>Can be set to an arbitrary two-digit number</a:t>
            </a:r>
          </a:p>
          <a:p>
            <a:r>
              <a:rPr lang="en-US"/>
              <a:t>Can be reset to zero from outside</a:t>
            </a:r>
          </a:p>
        </p:txBody>
      </p:sp>
      <p:sp>
        <p:nvSpPr>
          <p:cNvPr id="4" name="Slide Number Placeholder 3"/>
          <p:cNvSpPr>
            <a:spLocks noGrp="1"/>
          </p:cNvSpPr>
          <p:nvPr>
            <p:ph type="sldNum" sz="quarter" idx="12"/>
          </p:nvPr>
        </p:nvSpPr>
        <p:spPr/>
        <p:txBody>
          <a:bodyPr/>
          <a:lstStyle/>
          <a:p>
            <a:fld id="{C383C948-B7E1-45AB-874E-A42306DBD9C4}" type="slidenum">
              <a:rPr lang="en-US" smtClean="0"/>
              <a:pPr/>
              <a:t>31</a:t>
            </a:fld>
            <a:endParaRPr lang="en-US" dirty="0"/>
          </a:p>
        </p:txBody>
      </p:sp>
    </p:spTree>
    <p:extLst>
      <p:ext uri="{BB962C8B-B14F-4D97-AF65-F5344CB8AC3E}">
        <p14:creationId xmlns:p14="http://schemas.microsoft.com/office/powerpoint/2010/main" val="1915324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Input and Output</a:t>
            </a:r>
          </a:p>
        </p:txBody>
      </p:sp>
      <p:sp>
        <p:nvSpPr>
          <p:cNvPr id="18435" name="Rectangle 3"/>
          <p:cNvSpPr>
            <a:spLocks noGrp="1" noChangeArrowheads="1"/>
          </p:cNvSpPr>
          <p:nvPr>
            <p:ph idx="1"/>
          </p:nvPr>
        </p:nvSpPr>
        <p:spPr/>
        <p:txBody>
          <a:bodyPr/>
          <a:lstStyle/>
          <a:p>
            <a:r>
              <a:rPr lang="en-US"/>
              <a:t>An input basket</a:t>
            </a:r>
          </a:p>
          <a:p>
            <a:r>
              <a:rPr lang="en-US"/>
              <a:t>An output basket</a:t>
            </a:r>
          </a:p>
          <a:p>
            <a:r>
              <a:rPr lang="en-US"/>
              <a:t>Limited to three-digit numbers</a:t>
            </a:r>
          </a:p>
          <a:p>
            <a:r>
              <a:rPr lang="en-US"/>
              <a:t>Only one three-digit number at a time</a:t>
            </a:r>
          </a:p>
        </p:txBody>
      </p:sp>
      <p:sp>
        <p:nvSpPr>
          <p:cNvPr id="4" name="Slide Number Placeholder 3"/>
          <p:cNvSpPr>
            <a:spLocks noGrp="1"/>
          </p:cNvSpPr>
          <p:nvPr>
            <p:ph type="sldNum" sz="quarter" idx="12"/>
          </p:nvPr>
        </p:nvSpPr>
        <p:spPr/>
        <p:txBody>
          <a:bodyPr/>
          <a:lstStyle/>
          <a:p>
            <a:fld id="{C383C948-B7E1-45AB-874E-A42306DBD9C4}" type="slidenum">
              <a:rPr lang="en-US" smtClean="0"/>
              <a:pPr/>
              <a:t>32</a:t>
            </a:fld>
            <a:endParaRPr lang="en-US" dirty="0"/>
          </a:p>
        </p:txBody>
      </p:sp>
    </p:spTree>
    <p:extLst>
      <p:ext uri="{BB962C8B-B14F-4D97-AF65-F5344CB8AC3E}">
        <p14:creationId xmlns:p14="http://schemas.microsoft.com/office/powerpoint/2010/main" val="2642490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The “Little Man”</a:t>
            </a:r>
          </a:p>
        </p:txBody>
      </p:sp>
      <p:sp>
        <p:nvSpPr>
          <p:cNvPr id="20483" name="Rectangle 3"/>
          <p:cNvSpPr>
            <a:spLocks noGrp="1" noChangeArrowheads="1"/>
          </p:cNvSpPr>
          <p:nvPr>
            <p:ph idx="1"/>
          </p:nvPr>
        </p:nvSpPr>
        <p:spPr/>
        <p:txBody>
          <a:bodyPr>
            <a:normAutofit lnSpcReduction="10000"/>
          </a:bodyPr>
          <a:lstStyle/>
          <a:p>
            <a:r>
              <a:rPr lang="en-US" dirty="0"/>
              <a:t>Performs both Control Unit and Interface functions.</a:t>
            </a:r>
          </a:p>
          <a:p>
            <a:r>
              <a:rPr lang="en-US" dirty="0"/>
              <a:t>Can do the following:</a:t>
            </a:r>
          </a:p>
          <a:p>
            <a:pPr lvl="1"/>
            <a:r>
              <a:rPr lang="en-US" dirty="0"/>
              <a:t>Operate the calculator (ALU)</a:t>
            </a:r>
          </a:p>
          <a:p>
            <a:pPr lvl="1"/>
            <a:r>
              <a:rPr lang="en-US" dirty="0"/>
              <a:t>Read and update memory</a:t>
            </a:r>
          </a:p>
          <a:p>
            <a:pPr lvl="1"/>
            <a:r>
              <a:rPr lang="en-US" dirty="0"/>
              <a:t>Get data from the input basket</a:t>
            </a:r>
          </a:p>
          <a:p>
            <a:pPr lvl="1"/>
            <a:r>
              <a:rPr lang="en-US" dirty="0"/>
              <a:t>Put data in the output basket</a:t>
            </a:r>
          </a:p>
          <a:p>
            <a:pPr lvl="1"/>
            <a:r>
              <a:rPr lang="en-US" dirty="0"/>
              <a:t>Read, advance, and set the counter</a:t>
            </a:r>
          </a:p>
          <a:p>
            <a:r>
              <a:rPr lang="en-US" dirty="0"/>
              <a:t>“Knows” at most ten commands</a:t>
            </a:r>
          </a:p>
        </p:txBody>
      </p:sp>
      <p:sp>
        <p:nvSpPr>
          <p:cNvPr id="4" name="Slide Number Placeholder 3"/>
          <p:cNvSpPr>
            <a:spLocks noGrp="1"/>
          </p:cNvSpPr>
          <p:nvPr>
            <p:ph type="sldNum" sz="quarter" idx="12"/>
          </p:nvPr>
        </p:nvSpPr>
        <p:spPr/>
        <p:txBody>
          <a:bodyPr/>
          <a:lstStyle/>
          <a:p>
            <a:fld id="{C383C948-B7E1-45AB-874E-A42306DBD9C4}" type="slidenum">
              <a:rPr lang="en-US" smtClean="0"/>
              <a:pPr/>
              <a:t>33</a:t>
            </a:fld>
            <a:endParaRPr lang="en-US" dirty="0"/>
          </a:p>
        </p:txBody>
      </p:sp>
    </p:spTree>
    <p:extLst>
      <p:ext uri="{BB962C8B-B14F-4D97-AF65-F5344CB8AC3E}">
        <p14:creationId xmlns:p14="http://schemas.microsoft.com/office/powerpoint/2010/main" val="428268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fade">
                                      <p:cBhvr>
                                        <p:cTn id="7" dur="500"/>
                                        <p:tgtEl>
                                          <p:spTgt spid="204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5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fade">
                                      <p:cBhvr>
                                        <p:cTn id="17" dur="500"/>
                                        <p:tgtEl>
                                          <p:spTgt spid="204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fade">
                                      <p:cBhvr>
                                        <p:cTn id="22" dur="500"/>
                                        <p:tgtEl>
                                          <p:spTgt spid="204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fade">
                                      <p:cBhvr>
                                        <p:cTn id="27" dur="500"/>
                                        <p:tgtEl>
                                          <p:spTgt spid="204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83">
                                            <p:txEl>
                                              <p:pRg st="6" end="6"/>
                                            </p:txEl>
                                          </p:spTgt>
                                        </p:tgtEl>
                                        <p:attrNameLst>
                                          <p:attrName>style.visibility</p:attrName>
                                        </p:attrNameLst>
                                      </p:cBhvr>
                                      <p:to>
                                        <p:strVal val="visible"/>
                                      </p:to>
                                    </p:set>
                                    <p:animEffect transition="in" filter="fade">
                                      <p:cBhvr>
                                        <p:cTn id="32" dur="500"/>
                                        <p:tgtEl>
                                          <p:spTgt spid="2048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83">
                                            <p:txEl>
                                              <p:pRg st="7" end="7"/>
                                            </p:txEl>
                                          </p:spTgt>
                                        </p:tgtEl>
                                        <p:attrNameLst>
                                          <p:attrName>style.visibility</p:attrName>
                                        </p:attrNameLst>
                                      </p:cBhvr>
                                      <p:to>
                                        <p:strVal val="visible"/>
                                      </p:to>
                                    </p:set>
                                    <p:animEffect transition="in" filter="fade">
                                      <p:cBhvr>
                                        <p:cTn id="37"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a:t>Memory Words as Instructions</a:t>
            </a:r>
          </a:p>
        </p:txBody>
      </p:sp>
      <p:sp>
        <p:nvSpPr>
          <p:cNvPr id="21507" name="Rectangle 3"/>
          <p:cNvSpPr>
            <a:spLocks noGrp="1" noChangeArrowheads="1"/>
          </p:cNvSpPr>
          <p:nvPr>
            <p:ph idx="1"/>
          </p:nvPr>
        </p:nvSpPr>
        <p:spPr/>
        <p:txBody>
          <a:bodyPr>
            <a:normAutofit/>
          </a:bodyPr>
          <a:lstStyle/>
          <a:p>
            <a:pPr>
              <a:lnSpc>
                <a:spcPct val="90000"/>
              </a:lnSpc>
            </a:pPr>
            <a:r>
              <a:rPr lang="en-US" dirty="0"/>
              <a:t>A memory word can be thought of as:</a:t>
            </a:r>
          </a:p>
          <a:p>
            <a:pPr lvl="1">
              <a:lnSpc>
                <a:spcPct val="90000"/>
              </a:lnSpc>
            </a:pPr>
            <a:r>
              <a:rPr lang="en-US" dirty="0"/>
              <a:t>A three-digit number, </a:t>
            </a:r>
            <a:r>
              <a:rPr lang="en-US" i="1" dirty="0"/>
              <a:t>or</a:t>
            </a:r>
          </a:p>
          <a:p>
            <a:pPr lvl="1">
              <a:lnSpc>
                <a:spcPct val="90000"/>
              </a:lnSpc>
            </a:pPr>
            <a:r>
              <a:rPr lang="en-US" dirty="0"/>
              <a:t>A one-digit number and a two-digit number</a:t>
            </a:r>
          </a:p>
          <a:p>
            <a:pPr>
              <a:lnSpc>
                <a:spcPct val="90000"/>
              </a:lnSpc>
            </a:pPr>
            <a:r>
              <a:rPr lang="en-US" dirty="0"/>
              <a:t>If the program counter points to a particular memory word, it is considered to be:</a:t>
            </a:r>
          </a:p>
          <a:p>
            <a:pPr lvl="1">
              <a:lnSpc>
                <a:spcPct val="90000"/>
              </a:lnSpc>
            </a:pPr>
            <a:r>
              <a:rPr lang="en-US" dirty="0"/>
              <a:t>A one-digit operation code, </a:t>
            </a:r>
            <a:r>
              <a:rPr lang="en-US" i="1" dirty="0"/>
              <a:t>and</a:t>
            </a:r>
          </a:p>
          <a:p>
            <a:pPr lvl="1">
              <a:lnSpc>
                <a:spcPct val="90000"/>
              </a:lnSpc>
            </a:pPr>
            <a:r>
              <a:rPr lang="en-US" dirty="0"/>
              <a:t>A two-digit address</a:t>
            </a:r>
          </a:p>
          <a:p>
            <a:pPr>
              <a:lnSpc>
                <a:spcPct val="90000"/>
              </a:lnSpc>
            </a:pPr>
            <a:r>
              <a:rPr lang="en-US" dirty="0"/>
              <a:t>Together, the two parts are called an </a:t>
            </a:r>
            <a:r>
              <a:rPr lang="en-US" b="1" dirty="0"/>
              <a:t>instruction</a:t>
            </a:r>
            <a:r>
              <a:rPr lang="en-US" dirty="0"/>
              <a:t>.</a:t>
            </a:r>
          </a:p>
        </p:txBody>
      </p:sp>
      <p:sp>
        <p:nvSpPr>
          <p:cNvPr id="4" name="Slide Number Placeholder 3"/>
          <p:cNvSpPr>
            <a:spLocks noGrp="1"/>
          </p:cNvSpPr>
          <p:nvPr>
            <p:ph type="sldNum" sz="quarter" idx="12"/>
          </p:nvPr>
        </p:nvSpPr>
        <p:spPr/>
        <p:txBody>
          <a:bodyPr/>
          <a:lstStyle/>
          <a:p>
            <a:fld id="{C383C948-B7E1-45AB-874E-A42306DBD9C4}" type="slidenum">
              <a:rPr lang="en-US" smtClean="0"/>
              <a:pPr/>
              <a:t>34</a:t>
            </a:fld>
            <a:endParaRPr lang="en-US" dirty="0"/>
          </a:p>
        </p:txBody>
      </p:sp>
    </p:spTree>
    <p:extLst>
      <p:ext uri="{BB962C8B-B14F-4D97-AF65-F5344CB8AC3E}">
        <p14:creationId xmlns:p14="http://schemas.microsoft.com/office/powerpoint/2010/main" val="7715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animEffect transition="in" filter="fade">
                                      <p:cBhvr>
                                        <p:cTn id="7" dur="500"/>
                                        <p:tgtEl>
                                          <p:spTgt spid="2150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xEl>
                                              <p:pRg st="4" end="4"/>
                                            </p:txEl>
                                          </p:spTgt>
                                        </p:tgtEl>
                                        <p:attrNameLst>
                                          <p:attrName>style.visibility</p:attrName>
                                        </p:attrNameLst>
                                      </p:cBhvr>
                                      <p:to>
                                        <p:strVal val="visible"/>
                                      </p:to>
                                    </p:set>
                                    <p:animEffect transition="in" filter="fade">
                                      <p:cBhvr>
                                        <p:cTn id="10" dur="500"/>
                                        <p:tgtEl>
                                          <p:spTgt spid="2150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07">
                                            <p:txEl>
                                              <p:pRg st="5" end="5"/>
                                            </p:txEl>
                                          </p:spTgt>
                                        </p:tgtEl>
                                        <p:attrNameLst>
                                          <p:attrName>style.visibility</p:attrName>
                                        </p:attrNameLst>
                                      </p:cBhvr>
                                      <p:to>
                                        <p:strVal val="visible"/>
                                      </p:to>
                                    </p:set>
                                    <p:animEffect transition="in" filter="fade">
                                      <p:cBhvr>
                                        <p:cTn id="13" dur="500"/>
                                        <p:tgtEl>
                                          <p:spTgt spid="21507">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507">
                                            <p:txEl>
                                              <p:pRg st="6" end="6"/>
                                            </p:txEl>
                                          </p:spTgt>
                                        </p:tgtEl>
                                        <p:attrNameLst>
                                          <p:attrName>style.visibility</p:attrName>
                                        </p:attrNameLst>
                                      </p:cBhvr>
                                      <p:to>
                                        <p:strVal val="visible"/>
                                      </p:to>
                                    </p:set>
                                    <p:animEffect transition="in" filter="fade">
                                      <p:cBhvr>
                                        <p:cTn id="18"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t>Instruction Decoding</a:t>
            </a:r>
          </a:p>
        </p:txBody>
      </p:sp>
      <p:sp>
        <p:nvSpPr>
          <p:cNvPr id="2052" name="Rectangle 3"/>
          <p:cNvSpPr>
            <a:spLocks noGrp="1" noChangeArrowheads="1"/>
          </p:cNvSpPr>
          <p:nvPr>
            <p:ph idx="1"/>
          </p:nvPr>
        </p:nvSpPr>
        <p:spPr>
          <a:xfrm>
            <a:off x="713432" y="1600200"/>
            <a:ext cx="7773405" cy="2411277"/>
          </a:xfrm>
        </p:spPr>
        <p:txBody>
          <a:bodyPr>
            <a:normAutofit/>
          </a:bodyPr>
          <a:lstStyle/>
          <a:p>
            <a:r>
              <a:rPr lang="en-US" dirty="0"/>
              <a:t>Interpreting (understanding) an instruction is called </a:t>
            </a:r>
            <a:r>
              <a:rPr lang="en-US" b="1" dirty="0"/>
              <a:t>instruction decoding.</a:t>
            </a:r>
            <a:endParaRPr lang="en-US" dirty="0"/>
          </a:p>
          <a:p>
            <a:r>
              <a:rPr lang="en-US" dirty="0"/>
              <a:t>Suppose the program counter contains 50</a:t>
            </a:r>
          </a:p>
          <a:p>
            <a:r>
              <a:rPr lang="en-US" dirty="0"/>
              <a:t>And memory looks like this:</a:t>
            </a:r>
          </a:p>
        </p:txBody>
      </p:sp>
      <p:sp>
        <p:nvSpPr>
          <p:cNvPr id="6" name="Slide Number Placeholder 5"/>
          <p:cNvSpPr>
            <a:spLocks noGrp="1"/>
          </p:cNvSpPr>
          <p:nvPr>
            <p:ph type="sldNum" sz="quarter" idx="12"/>
          </p:nvPr>
        </p:nvSpPr>
        <p:spPr/>
        <p:txBody>
          <a:bodyPr/>
          <a:lstStyle/>
          <a:p>
            <a:fld id="{C383C948-B7E1-45AB-874E-A42306DBD9C4}" type="slidenum">
              <a:rPr lang="en-US" smtClean="0"/>
              <a:pPr/>
              <a:t>35</a:t>
            </a:fld>
            <a:endParaRPr lang="en-US" dirty="0"/>
          </a:p>
        </p:txBody>
      </p:sp>
      <p:graphicFrame>
        <p:nvGraphicFramePr>
          <p:cNvPr id="3" name="Table 2">
            <a:extLst>
              <a:ext uri="{FF2B5EF4-FFF2-40B4-BE49-F238E27FC236}">
                <a16:creationId xmlns:a16="http://schemas.microsoft.com/office/drawing/2014/main" id="{3D1ED33A-4B28-EDED-E637-CFFBCB0F65E5}"/>
              </a:ext>
            </a:extLst>
          </p:cNvPr>
          <p:cNvGraphicFramePr>
            <a:graphicFrameLocks noGrp="1"/>
          </p:cNvGraphicFramePr>
          <p:nvPr>
            <p:extLst>
              <p:ext uri="{D42A27DB-BD31-4B8C-83A1-F6EECF244321}">
                <p14:modId xmlns:p14="http://schemas.microsoft.com/office/powerpoint/2010/main" val="3554367817"/>
              </p:ext>
            </p:extLst>
          </p:nvPr>
        </p:nvGraphicFramePr>
        <p:xfrm>
          <a:off x="2304660" y="4040155"/>
          <a:ext cx="4262222" cy="1476460"/>
        </p:xfrm>
        <a:graphic>
          <a:graphicData uri="http://schemas.openxmlformats.org/drawingml/2006/table">
            <a:tbl>
              <a:tblPr firstRow="1" bandRow="1">
                <a:tableStyleId>{5C22544A-7EE6-4342-B048-85BDC9FD1C3A}</a:tableStyleId>
              </a:tblPr>
              <a:tblGrid>
                <a:gridCol w="2131111">
                  <a:extLst>
                    <a:ext uri="{9D8B030D-6E8A-4147-A177-3AD203B41FA5}">
                      <a16:colId xmlns:a16="http://schemas.microsoft.com/office/drawing/2014/main" val="411214678"/>
                    </a:ext>
                  </a:extLst>
                </a:gridCol>
                <a:gridCol w="2131111">
                  <a:extLst>
                    <a:ext uri="{9D8B030D-6E8A-4147-A177-3AD203B41FA5}">
                      <a16:colId xmlns:a16="http://schemas.microsoft.com/office/drawing/2014/main" val="2112263220"/>
                    </a:ext>
                  </a:extLst>
                </a:gridCol>
              </a:tblGrid>
              <a:tr h="379180">
                <a:tc>
                  <a:txBody>
                    <a:bodyPr/>
                    <a:lstStyle/>
                    <a:p>
                      <a:pPr algn="ctr"/>
                      <a:r>
                        <a:rPr lang="en-US" dirty="0">
                          <a:solidFill>
                            <a:schemeClr val="tx1"/>
                          </a:solidFill>
                        </a:rPr>
                        <a:t>Address</a:t>
                      </a:r>
                    </a:p>
                  </a:txBody>
                  <a:tcPr/>
                </a:tc>
                <a:tc>
                  <a:txBody>
                    <a:bodyPr/>
                    <a:lstStyle/>
                    <a:p>
                      <a:pPr algn="ctr"/>
                      <a:r>
                        <a:rPr lang="en-US" dirty="0">
                          <a:solidFill>
                            <a:schemeClr val="tx1"/>
                          </a:solidFill>
                        </a:rPr>
                        <a:t>Content</a:t>
                      </a:r>
                    </a:p>
                  </a:txBody>
                  <a:tcPr/>
                </a:tc>
                <a:extLst>
                  <a:ext uri="{0D108BD9-81ED-4DB2-BD59-A6C34878D82A}">
                    <a16:rowId xmlns:a16="http://schemas.microsoft.com/office/drawing/2014/main" val="2385289486"/>
                  </a:ext>
                </a:extLst>
              </a:tr>
              <a:tr h="357304">
                <a:tc>
                  <a:txBody>
                    <a:bodyPr/>
                    <a:lstStyle/>
                    <a:p>
                      <a:pPr lvl="0" algn="ctr">
                        <a:buNone/>
                      </a:pPr>
                      <a:r>
                        <a:rPr lang="en-US" dirty="0"/>
                        <a:t>49</a:t>
                      </a:r>
                    </a:p>
                  </a:txBody>
                  <a:tcPr/>
                </a:tc>
                <a:tc>
                  <a:txBody>
                    <a:bodyPr/>
                    <a:lstStyle/>
                    <a:p>
                      <a:pPr lvl="0" algn="ctr">
                        <a:buNone/>
                      </a:pPr>
                      <a:r>
                        <a:rPr lang="en-US" dirty="0"/>
                        <a:t>199</a:t>
                      </a:r>
                    </a:p>
                  </a:txBody>
                  <a:tcPr/>
                </a:tc>
                <a:extLst>
                  <a:ext uri="{0D108BD9-81ED-4DB2-BD59-A6C34878D82A}">
                    <a16:rowId xmlns:a16="http://schemas.microsoft.com/office/drawing/2014/main" val="1594676245"/>
                  </a:ext>
                </a:extLst>
              </a:tr>
              <a:tr h="357304">
                <a:tc>
                  <a:txBody>
                    <a:bodyPr/>
                    <a:lstStyle/>
                    <a:p>
                      <a:pPr algn="ctr"/>
                      <a:r>
                        <a:rPr lang="en-US" dirty="0"/>
                        <a:t>50</a:t>
                      </a:r>
                    </a:p>
                  </a:txBody>
                  <a:tcPr/>
                </a:tc>
                <a:tc>
                  <a:txBody>
                    <a:bodyPr/>
                    <a:lstStyle/>
                    <a:p>
                      <a:pPr algn="ctr"/>
                      <a:r>
                        <a:rPr lang="en-US" dirty="0"/>
                        <a:t>325</a:t>
                      </a:r>
                    </a:p>
                  </a:txBody>
                  <a:tcPr/>
                </a:tc>
                <a:extLst>
                  <a:ext uri="{0D108BD9-81ED-4DB2-BD59-A6C34878D82A}">
                    <a16:rowId xmlns:a16="http://schemas.microsoft.com/office/drawing/2014/main" val="3301548675"/>
                  </a:ext>
                </a:extLst>
              </a:tr>
              <a:tr h="357304">
                <a:tc>
                  <a:txBody>
                    <a:bodyPr/>
                    <a:lstStyle/>
                    <a:p>
                      <a:pPr algn="ctr"/>
                      <a:r>
                        <a:rPr lang="en-US" dirty="0"/>
                        <a:t>51</a:t>
                      </a:r>
                    </a:p>
                  </a:txBody>
                  <a:tcPr/>
                </a:tc>
                <a:tc>
                  <a:txBody>
                    <a:bodyPr/>
                    <a:lstStyle/>
                    <a:p>
                      <a:pPr algn="ctr"/>
                      <a:r>
                        <a:rPr lang="en-US" dirty="0"/>
                        <a:t>901</a:t>
                      </a:r>
                    </a:p>
                  </a:txBody>
                  <a:tcPr/>
                </a:tc>
                <a:extLst>
                  <a:ext uri="{0D108BD9-81ED-4DB2-BD59-A6C34878D82A}">
                    <a16:rowId xmlns:a16="http://schemas.microsoft.com/office/drawing/2014/main" val="1167457092"/>
                  </a:ext>
                </a:extLst>
              </a:tr>
            </a:tbl>
          </a:graphicData>
        </a:graphic>
      </p:graphicFrame>
    </p:spTree>
    <p:extLst>
      <p:ext uri="{BB962C8B-B14F-4D97-AF65-F5344CB8AC3E}">
        <p14:creationId xmlns:p14="http://schemas.microsoft.com/office/powerpoint/2010/main" val="48930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xEl>
                                              <p:pRg st="1" end="1"/>
                                            </p:txEl>
                                          </p:spTgt>
                                        </p:tgtEl>
                                        <p:attrNameLst>
                                          <p:attrName>style.visibility</p:attrName>
                                        </p:attrNameLst>
                                      </p:cBhvr>
                                      <p:to>
                                        <p:strVal val="visible"/>
                                      </p:to>
                                    </p:set>
                                    <p:animEffect transition="in" filter="fade">
                                      <p:cBhvr>
                                        <p:cTn id="7" dur="500"/>
                                        <p:tgtEl>
                                          <p:spTgt spid="205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xEl>
                                              <p:pRg st="2" end="2"/>
                                            </p:txEl>
                                          </p:spTgt>
                                        </p:tgtEl>
                                        <p:attrNameLst>
                                          <p:attrName>style.visibility</p:attrName>
                                        </p:attrNameLst>
                                      </p:cBhvr>
                                      <p:to>
                                        <p:strVal val="visible"/>
                                      </p:to>
                                    </p:set>
                                    <p:animEffect transition="in" filter="fade">
                                      <p:cBhvr>
                                        <p:cTn id="10" dur="500"/>
                                        <p:tgtEl>
                                          <p:spTgt spid="20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Instruction Decoding</a:t>
            </a:r>
          </a:p>
        </p:txBody>
      </p:sp>
      <p:sp>
        <p:nvSpPr>
          <p:cNvPr id="22531" name="Rectangle 3"/>
          <p:cNvSpPr>
            <a:spLocks noGrp="1" noChangeArrowheads="1"/>
          </p:cNvSpPr>
          <p:nvPr>
            <p:ph idx="1"/>
          </p:nvPr>
        </p:nvSpPr>
        <p:spPr>
          <a:xfrm>
            <a:off x="781761" y="1642868"/>
            <a:ext cx="7773405" cy="3750876"/>
          </a:xfrm>
        </p:spPr>
        <p:txBody>
          <a:bodyPr>
            <a:normAutofit/>
          </a:bodyPr>
          <a:lstStyle/>
          <a:p>
            <a:pPr>
              <a:lnSpc>
                <a:spcPct val="90000"/>
              </a:lnSpc>
            </a:pPr>
            <a:r>
              <a:rPr lang="en-US" dirty="0"/>
              <a:t>325 is considered to be a one-digit operation code and a two-digit address.</a:t>
            </a:r>
          </a:p>
          <a:p>
            <a:pPr>
              <a:lnSpc>
                <a:spcPct val="90000"/>
              </a:lnSpc>
            </a:pPr>
            <a:r>
              <a:rPr lang="en-US" dirty="0"/>
              <a:t>The op code (3) is a command to the Little Man, or CPU</a:t>
            </a:r>
          </a:p>
          <a:p>
            <a:pPr>
              <a:lnSpc>
                <a:spcPct val="90000"/>
              </a:lnSpc>
            </a:pPr>
            <a:r>
              <a:rPr lang="en-US" dirty="0"/>
              <a:t>The address (25) is a mailbox number, or memory address.</a:t>
            </a:r>
          </a:p>
          <a:p>
            <a:pPr>
              <a:lnSpc>
                <a:spcPct val="90000"/>
              </a:lnSpc>
            </a:pPr>
            <a:r>
              <a:rPr lang="en-US" dirty="0"/>
              <a:t>The command will use the specified address when performing the operation</a:t>
            </a:r>
          </a:p>
        </p:txBody>
      </p:sp>
      <p:sp>
        <p:nvSpPr>
          <p:cNvPr id="5" name="Slide Number Placeholder 4"/>
          <p:cNvSpPr>
            <a:spLocks noGrp="1"/>
          </p:cNvSpPr>
          <p:nvPr>
            <p:ph type="sldNum" sz="quarter" idx="12"/>
          </p:nvPr>
        </p:nvSpPr>
        <p:spPr/>
        <p:txBody>
          <a:bodyPr/>
          <a:lstStyle/>
          <a:p>
            <a:fld id="{C383C948-B7E1-45AB-874E-A42306DBD9C4}" type="slidenum">
              <a:rPr lang="en-US" smtClean="0"/>
              <a:pPr/>
              <a:t>36</a:t>
            </a:fld>
            <a:endParaRPr lang="en-US" dirty="0"/>
          </a:p>
        </p:txBody>
      </p:sp>
      <p:sp>
        <p:nvSpPr>
          <p:cNvPr id="22532" name="Text Box 4" descr="The numbers three and twenty-five. A box surrounds each one. The number three is labeled operation code. The number 25 is labeled address."/>
          <p:cNvSpPr txBox="1">
            <a:spLocks noChangeArrowheads="1"/>
          </p:cNvSpPr>
          <p:nvPr/>
        </p:nvSpPr>
        <p:spPr bwMode="auto">
          <a:xfrm>
            <a:off x="1523495" y="5322224"/>
            <a:ext cx="6848956" cy="790105"/>
          </a:xfrm>
          <a:prstGeom prst="rect">
            <a:avLst/>
          </a:prstGeom>
          <a:noFill/>
          <a:ln w="9525">
            <a:noFill/>
            <a:miter lim="800000"/>
            <a:headEnd/>
            <a:tailEnd/>
          </a:ln>
        </p:spPr>
        <p:txBody>
          <a:bodyPr wrap="square" lIns="111904" tIns="55952" rIns="111904" bIns="55952">
            <a:spAutoFit/>
          </a:bodyPr>
          <a:lstStyle/>
          <a:p>
            <a:pPr>
              <a:spcBef>
                <a:spcPct val="50000"/>
              </a:spcBef>
            </a:pPr>
            <a:r>
              <a:rPr lang="en-US" b="1" dirty="0">
                <a:solidFill>
                  <a:schemeClr val="tx1">
                    <a:lumMod val="50000"/>
                    <a:lumOff val="50000"/>
                  </a:schemeClr>
                </a:solidFill>
              </a:rPr>
              <a:t>Operation code    </a:t>
            </a:r>
            <a:r>
              <a:rPr lang="en-US" sz="4400" dirty="0"/>
              <a:t>3            25</a:t>
            </a:r>
            <a:r>
              <a:rPr lang="en-US" dirty="0"/>
              <a:t>  </a:t>
            </a:r>
            <a:r>
              <a:rPr lang="en-US" b="1" dirty="0">
                <a:solidFill>
                  <a:schemeClr val="tx1">
                    <a:lumMod val="50000"/>
                    <a:lumOff val="50000"/>
                  </a:schemeClr>
                </a:solidFill>
              </a:rPr>
              <a:t>Address</a:t>
            </a:r>
          </a:p>
        </p:txBody>
      </p:sp>
      <p:sp>
        <p:nvSpPr>
          <p:cNvPr id="2" name="Rounded Rectangle 1">
            <a:extLst>
              <a:ext uri="{C183D7F6-B498-43B3-948B-1728B52AA6E4}">
                <adec:decorative xmlns:adec="http://schemas.microsoft.com/office/drawing/2017/decorative" val="1"/>
              </a:ext>
            </a:extLst>
          </p:cNvPr>
          <p:cNvSpPr/>
          <p:nvPr/>
        </p:nvSpPr>
        <p:spPr bwMode="auto">
          <a:xfrm>
            <a:off x="1488930" y="5400690"/>
            <a:ext cx="3179533" cy="627007"/>
          </a:xfrm>
          <a:prstGeom prst="roundRect">
            <a:avLst/>
          </a:prstGeom>
          <a:noFill/>
          <a:ln w="9525" cap="flat" cmpd="sng" algn="ctr">
            <a:solidFill>
              <a:schemeClr val="tx1"/>
            </a:solidFill>
            <a:prstDash val="solid"/>
            <a:round/>
            <a:headEnd type="none" w="med" len="med"/>
            <a:tailEnd type="none" w="med" len="med"/>
          </a:ln>
          <a:effectLst/>
        </p:spPr>
        <p:txBody>
          <a:bodyPr vert="horz" wrap="square" lIns="111904" tIns="55952" rIns="111904" bIns="55952" numCol="1" rtlCol="0" anchor="t" anchorCtr="0" compatLnSpc="1">
            <a:prstTxWarp prst="textNoShape">
              <a:avLst/>
            </a:prstTxWarp>
          </a:bodyPr>
          <a:lstStyle/>
          <a:p>
            <a:pPr defTabSz="1119043"/>
            <a:endParaRPr lang="en-US"/>
          </a:p>
        </p:txBody>
      </p:sp>
      <p:sp>
        <p:nvSpPr>
          <p:cNvPr id="7" name="Rounded Rectangle 6">
            <a:extLst>
              <a:ext uri="{C183D7F6-B498-43B3-948B-1728B52AA6E4}">
                <adec:decorative xmlns:adec="http://schemas.microsoft.com/office/drawing/2017/decorative" val="1"/>
              </a:ext>
            </a:extLst>
          </p:cNvPr>
          <p:cNvSpPr/>
          <p:nvPr/>
        </p:nvSpPr>
        <p:spPr bwMode="auto">
          <a:xfrm>
            <a:off x="4724400" y="5393744"/>
            <a:ext cx="2411604" cy="627007"/>
          </a:xfrm>
          <a:prstGeom prst="roundRect">
            <a:avLst/>
          </a:prstGeom>
          <a:noFill/>
          <a:ln w="9525" cap="flat" cmpd="sng" algn="ctr">
            <a:solidFill>
              <a:schemeClr val="tx1"/>
            </a:solidFill>
            <a:prstDash val="solid"/>
            <a:round/>
            <a:headEnd type="none" w="med" len="med"/>
            <a:tailEnd type="none" w="med" len="med"/>
          </a:ln>
          <a:effectLst/>
        </p:spPr>
        <p:txBody>
          <a:bodyPr vert="horz" wrap="square" lIns="111904" tIns="55952" rIns="111904" bIns="55952" numCol="1" rtlCol="0" anchor="t" anchorCtr="0" compatLnSpc="1">
            <a:prstTxWarp prst="textNoShape">
              <a:avLst/>
            </a:prstTxWarp>
          </a:bodyPr>
          <a:lstStyle/>
          <a:p>
            <a:pPr defTabSz="1119043"/>
            <a:endParaRPr lang="en-US"/>
          </a:p>
        </p:txBody>
      </p:sp>
    </p:spTree>
    <p:extLst>
      <p:ext uri="{BB962C8B-B14F-4D97-AF65-F5344CB8AC3E}">
        <p14:creationId xmlns:p14="http://schemas.microsoft.com/office/powerpoint/2010/main" val="60768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fade">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2"/>
                                        </p:tgtEl>
                                        <p:attrNameLst>
                                          <p:attrName>style.visibility</p:attrName>
                                        </p:attrNameLst>
                                      </p:cBhvr>
                                      <p:to>
                                        <p:strVal val="visible"/>
                                      </p:to>
                                    </p:set>
                                    <p:animEffect transition="in" filter="fade">
                                      <p:cBhvr>
                                        <p:cTn id="22" dur="500"/>
                                        <p:tgtEl>
                                          <p:spTgt spid="225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The STORE Instruction</a:t>
            </a:r>
          </a:p>
        </p:txBody>
      </p:sp>
      <p:sp>
        <p:nvSpPr>
          <p:cNvPr id="23555" name="Rectangle 3"/>
          <p:cNvSpPr>
            <a:spLocks noGrp="1" noChangeArrowheads="1"/>
          </p:cNvSpPr>
          <p:nvPr>
            <p:ph idx="1"/>
          </p:nvPr>
        </p:nvSpPr>
        <p:spPr/>
        <p:txBody>
          <a:bodyPr>
            <a:normAutofit lnSpcReduction="10000"/>
          </a:bodyPr>
          <a:lstStyle/>
          <a:p>
            <a:pPr>
              <a:lnSpc>
                <a:spcPct val="90000"/>
              </a:lnSpc>
            </a:pPr>
            <a:r>
              <a:rPr lang="en-US" dirty="0"/>
              <a:t>In LMC, operation code 3 is the </a:t>
            </a:r>
            <a:r>
              <a:rPr lang="en-US" sz="2400" dirty="0"/>
              <a:t>STORE</a:t>
            </a:r>
            <a:r>
              <a:rPr lang="en-US" dirty="0"/>
              <a:t> instruction.  (Because the designers of LMC selected 3 to be </a:t>
            </a:r>
            <a:r>
              <a:rPr lang="en-US" sz="2900" dirty="0"/>
              <a:t>STORE</a:t>
            </a:r>
            <a:r>
              <a:rPr lang="en-US" dirty="0"/>
              <a:t>, that’s why.)</a:t>
            </a:r>
          </a:p>
          <a:p>
            <a:pPr>
              <a:lnSpc>
                <a:spcPct val="90000"/>
              </a:lnSpc>
            </a:pPr>
            <a:r>
              <a:rPr lang="en-US" dirty="0"/>
              <a:t>The </a:t>
            </a:r>
            <a:r>
              <a:rPr lang="en-US" sz="2900" dirty="0"/>
              <a:t>STORE</a:t>
            </a:r>
            <a:r>
              <a:rPr lang="en-US" dirty="0"/>
              <a:t> instruction stores the contents of the calculator (ALU) in the specified memory address.</a:t>
            </a:r>
          </a:p>
          <a:p>
            <a:pPr>
              <a:lnSpc>
                <a:spcPct val="90000"/>
              </a:lnSpc>
            </a:pPr>
            <a:r>
              <a:rPr lang="en-US" dirty="0"/>
              <a:t>So,  </a:t>
            </a:r>
            <a:r>
              <a:rPr lang="en-US" sz="3900" dirty="0"/>
              <a:t>3 25</a:t>
            </a:r>
            <a:r>
              <a:rPr lang="en-US" dirty="0"/>
              <a:t>  means store (3) the number displayed by the calculator in mailbox 25.</a:t>
            </a:r>
          </a:p>
          <a:p>
            <a:pPr>
              <a:lnSpc>
                <a:spcPct val="90000"/>
              </a:lnSpc>
            </a:pPr>
            <a:r>
              <a:rPr lang="en-US" dirty="0"/>
              <a:t>Another mailbox could have been selected by using a number other than 25.</a:t>
            </a:r>
          </a:p>
        </p:txBody>
      </p:sp>
      <p:sp>
        <p:nvSpPr>
          <p:cNvPr id="4" name="Slide Number Placeholder 3"/>
          <p:cNvSpPr>
            <a:spLocks noGrp="1"/>
          </p:cNvSpPr>
          <p:nvPr>
            <p:ph type="sldNum" sz="quarter" idx="12"/>
          </p:nvPr>
        </p:nvSpPr>
        <p:spPr/>
        <p:txBody>
          <a:bodyPr/>
          <a:lstStyle/>
          <a:p>
            <a:fld id="{C383C948-B7E1-45AB-874E-A42306DBD9C4}" type="slidenum">
              <a:rPr lang="en-US" smtClean="0"/>
              <a:pPr/>
              <a:t>37</a:t>
            </a:fld>
            <a:endParaRPr lang="en-US" dirty="0"/>
          </a:p>
        </p:txBody>
      </p:sp>
    </p:spTree>
    <p:extLst>
      <p:ext uri="{BB962C8B-B14F-4D97-AF65-F5344CB8AC3E}">
        <p14:creationId xmlns:p14="http://schemas.microsoft.com/office/powerpoint/2010/main" val="42855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fade">
                                      <p:cBhvr>
                                        <p:cTn id="17"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The Semantics of STORE</a:t>
            </a:r>
          </a:p>
        </p:txBody>
      </p:sp>
      <p:sp>
        <p:nvSpPr>
          <p:cNvPr id="24579" name="Rectangle 3"/>
          <p:cNvSpPr>
            <a:spLocks noGrp="1" noChangeArrowheads="1"/>
          </p:cNvSpPr>
          <p:nvPr>
            <p:ph idx="1"/>
          </p:nvPr>
        </p:nvSpPr>
        <p:spPr/>
        <p:txBody>
          <a:bodyPr>
            <a:normAutofit/>
          </a:bodyPr>
          <a:lstStyle/>
          <a:p>
            <a:pPr>
              <a:lnSpc>
                <a:spcPct val="90000"/>
              </a:lnSpc>
            </a:pPr>
            <a:r>
              <a:rPr lang="en-US" dirty="0"/>
              <a:t>The Little Man reads the number displayed by the calculator,</a:t>
            </a:r>
          </a:p>
          <a:p>
            <a:pPr>
              <a:lnSpc>
                <a:spcPct val="90000"/>
              </a:lnSpc>
            </a:pPr>
            <a:r>
              <a:rPr lang="en-US" dirty="0"/>
              <a:t>writes it on a slip of paper,</a:t>
            </a:r>
          </a:p>
          <a:p>
            <a:pPr>
              <a:lnSpc>
                <a:spcPct val="90000"/>
              </a:lnSpc>
            </a:pPr>
            <a:r>
              <a:rPr lang="en-US" dirty="0"/>
              <a:t>and places the paper in the mailbox named by the address part of the instruction, in this case, 25.</a:t>
            </a:r>
          </a:p>
          <a:p>
            <a:pPr>
              <a:lnSpc>
                <a:spcPct val="90000"/>
              </a:lnSpc>
            </a:pPr>
            <a:r>
              <a:rPr lang="en-US" dirty="0"/>
              <a:t>The previous contents of mailbox 25 are </a:t>
            </a:r>
            <a:r>
              <a:rPr lang="en-US" b="1" dirty="0"/>
              <a:t>destroyed</a:t>
            </a:r>
            <a:r>
              <a:rPr lang="en-US" dirty="0"/>
              <a:t> </a:t>
            </a:r>
            <a:r>
              <a:rPr lang="en-US" b="1" i="1" dirty="0"/>
              <a:t>(important concept!)</a:t>
            </a:r>
          </a:p>
          <a:p>
            <a:pPr>
              <a:lnSpc>
                <a:spcPct val="90000"/>
              </a:lnSpc>
            </a:pPr>
            <a:r>
              <a:rPr lang="en-US" dirty="0"/>
              <a:t>The number displayed by the calculator is unchanged.</a:t>
            </a:r>
          </a:p>
        </p:txBody>
      </p:sp>
      <p:sp>
        <p:nvSpPr>
          <p:cNvPr id="4" name="Slide Number Placeholder 3"/>
          <p:cNvSpPr>
            <a:spLocks noGrp="1"/>
          </p:cNvSpPr>
          <p:nvPr>
            <p:ph type="sldNum" sz="quarter" idx="12"/>
          </p:nvPr>
        </p:nvSpPr>
        <p:spPr/>
        <p:txBody>
          <a:bodyPr/>
          <a:lstStyle/>
          <a:p>
            <a:fld id="{C383C948-B7E1-45AB-874E-A42306DBD9C4}" type="slidenum">
              <a:rPr lang="en-US" smtClean="0"/>
              <a:pPr/>
              <a:t>38</a:t>
            </a:fld>
            <a:endParaRPr lang="en-US" dirty="0"/>
          </a:p>
        </p:txBody>
      </p:sp>
    </p:spTree>
    <p:extLst>
      <p:ext uri="{BB962C8B-B14F-4D97-AF65-F5344CB8AC3E}">
        <p14:creationId xmlns:p14="http://schemas.microsoft.com/office/powerpoint/2010/main" val="157116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fade">
                                      <p:cBhvr>
                                        <p:cTn id="17" dur="5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fade">
                                      <p:cBhvr>
                                        <p:cTn id="2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dirty="0"/>
              <a:t>The </a:t>
            </a:r>
            <a:r>
              <a:rPr lang="en-US" dirty="0" err="1"/>
              <a:t>LMC</a:t>
            </a:r>
            <a:r>
              <a:rPr lang="en-US" dirty="0"/>
              <a:t> Instruction Set</a:t>
            </a:r>
          </a:p>
        </p:txBody>
      </p:sp>
      <p:sp>
        <p:nvSpPr>
          <p:cNvPr id="31747" name="Rectangle 3"/>
          <p:cNvSpPr>
            <a:spLocks noGrp="1" noChangeArrowheads="1"/>
          </p:cNvSpPr>
          <p:nvPr>
            <p:ph idx="1"/>
          </p:nvPr>
        </p:nvSpPr>
        <p:spPr>
          <a:xfrm>
            <a:off x="424040" y="1642868"/>
            <a:ext cx="8229601" cy="4525963"/>
          </a:xfrm>
        </p:spPr>
        <p:txBody>
          <a:bodyPr>
            <a:noAutofit/>
          </a:bodyPr>
          <a:lstStyle/>
          <a:p>
            <a:r>
              <a:rPr lang="en-US" sz="2500" dirty="0"/>
              <a:t>0xx	  	Halt (stop working)</a:t>
            </a:r>
          </a:p>
          <a:p>
            <a:r>
              <a:rPr lang="en-US" sz="2500" dirty="0"/>
              <a:t>1xx	  	Add memory content to calculator</a:t>
            </a:r>
          </a:p>
          <a:p>
            <a:r>
              <a:rPr lang="en-US" sz="2500" dirty="0"/>
              <a:t>2xx	  	Subtract content from calculator</a:t>
            </a:r>
          </a:p>
          <a:p>
            <a:r>
              <a:rPr lang="en-US" sz="2500" dirty="0"/>
              <a:t>3xx	  	Store calculator value at address</a:t>
            </a:r>
          </a:p>
          <a:p>
            <a:r>
              <a:rPr lang="en-US" sz="2500" dirty="0"/>
              <a:t>5xx	  	Load calculator from address</a:t>
            </a:r>
          </a:p>
          <a:p>
            <a:r>
              <a:rPr lang="en-US" sz="2500" dirty="0"/>
              <a:t>6xx	  	Branch Always (unconditional)</a:t>
            </a:r>
          </a:p>
          <a:p>
            <a:r>
              <a:rPr lang="en-US" sz="2500" dirty="0"/>
              <a:t>7xx 	  	Branch if zero</a:t>
            </a:r>
          </a:p>
          <a:p>
            <a:r>
              <a:rPr lang="en-US" sz="2500" dirty="0"/>
              <a:t>8xx 	  	Branch positive (zero is positive)</a:t>
            </a:r>
          </a:p>
          <a:p>
            <a:r>
              <a:rPr lang="en-US" sz="2500" dirty="0"/>
              <a:t>901	  	Input (In basket to calculator)</a:t>
            </a:r>
          </a:p>
          <a:p>
            <a:r>
              <a:rPr lang="en-US" sz="2500" dirty="0"/>
              <a:t>902	  	Output (Calculator to out basket)</a:t>
            </a:r>
          </a:p>
        </p:txBody>
      </p:sp>
      <p:sp>
        <p:nvSpPr>
          <p:cNvPr id="6" name="Slide Number Placeholder 5"/>
          <p:cNvSpPr>
            <a:spLocks noGrp="1"/>
          </p:cNvSpPr>
          <p:nvPr>
            <p:ph type="sldNum" sz="quarter" idx="12"/>
          </p:nvPr>
        </p:nvSpPr>
        <p:spPr/>
        <p:txBody>
          <a:bodyPr/>
          <a:lstStyle/>
          <a:p>
            <a:fld id="{C383C948-B7E1-45AB-874E-A42306DBD9C4}" type="slidenum">
              <a:rPr lang="en-US" smtClean="0"/>
              <a:pPr/>
              <a:t>39</a:t>
            </a:fld>
            <a:endParaRPr lang="en-US" dirty="0"/>
          </a:p>
        </p:txBody>
      </p:sp>
    </p:spTree>
    <p:extLst>
      <p:ext uri="{BB962C8B-B14F-4D97-AF65-F5344CB8AC3E}">
        <p14:creationId xmlns:p14="http://schemas.microsoft.com/office/powerpoint/2010/main" val="225168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2FCF-D1C8-DDCF-3217-F3421AABCB51}"/>
              </a:ext>
            </a:extLst>
          </p:cNvPr>
          <p:cNvSpPr>
            <a:spLocks noGrp="1"/>
          </p:cNvSpPr>
          <p:nvPr>
            <p:ph type="title"/>
          </p:nvPr>
        </p:nvSpPr>
        <p:spPr/>
        <p:txBody>
          <a:bodyPr/>
          <a:lstStyle/>
          <a:p>
            <a:r>
              <a:rPr lang="en-US" dirty="0"/>
              <a:t>John von Neumann</a:t>
            </a:r>
          </a:p>
        </p:txBody>
      </p:sp>
      <p:sp>
        <p:nvSpPr>
          <p:cNvPr id="3" name="Content Placeholder 2">
            <a:extLst>
              <a:ext uri="{FF2B5EF4-FFF2-40B4-BE49-F238E27FC236}">
                <a16:creationId xmlns:a16="http://schemas.microsoft.com/office/drawing/2014/main" id="{2C91BB65-C314-CD17-C47E-2A0EC16D99FC}"/>
              </a:ext>
            </a:extLst>
          </p:cNvPr>
          <p:cNvSpPr>
            <a:spLocks noGrp="1"/>
          </p:cNvSpPr>
          <p:nvPr>
            <p:ph idx="1"/>
          </p:nvPr>
        </p:nvSpPr>
        <p:spPr/>
        <p:txBody>
          <a:bodyPr/>
          <a:lstStyle/>
          <a:p>
            <a:r>
              <a:rPr lang="en-US" sz="2800" dirty="0"/>
              <a:t>Hungarian-born American</a:t>
            </a:r>
            <a:br>
              <a:rPr lang="en-US" sz="2800" dirty="0"/>
            </a:br>
            <a:r>
              <a:rPr lang="en-US" sz="2800" dirty="0"/>
              <a:t>mathematician and mathematical</a:t>
            </a:r>
            <a:br>
              <a:rPr lang="en-US" sz="2800" dirty="0"/>
            </a:br>
            <a:r>
              <a:rPr lang="en-US" sz="2800" dirty="0"/>
              <a:t>physicist.</a:t>
            </a:r>
          </a:p>
          <a:p>
            <a:r>
              <a:rPr lang="en-US" sz="2800" dirty="0"/>
              <a:t>Many contributions to </a:t>
            </a:r>
            <a:br>
              <a:rPr lang="en-US" sz="2800" dirty="0"/>
            </a:br>
            <a:r>
              <a:rPr lang="en-US" sz="2800" dirty="0"/>
              <a:t>mathematics, physics, and game</a:t>
            </a:r>
            <a:br>
              <a:rPr lang="en-US" sz="2800" dirty="0"/>
            </a:br>
            <a:r>
              <a:rPr lang="en-US" sz="2800" dirty="0"/>
              <a:t>theory.</a:t>
            </a:r>
          </a:p>
          <a:p>
            <a:r>
              <a:rPr lang="en-US" sz="2800" dirty="0"/>
              <a:t>The short book, </a:t>
            </a:r>
            <a:r>
              <a:rPr lang="en-US" sz="2800" i="1" dirty="0"/>
              <a:t>First Draft of a Report on the </a:t>
            </a:r>
            <a:r>
              <a:rPr lang="en-US" sz="2800" i="1" cap="small" dirty="0" err="1"/>
              <a:t>edvac</a:t>
            </a:r>
            <a:r>
              <a:rPr lang="en-US" sz="2800" dirty="0"/>
              <a:t>, describes how most computers have been designed ever since.</a:t>
            </a:r>
          </a:p>
          <a:p>
            <a:r>
              <a:rPr lang="en-US" sz="2800" dirty="0"/>
              <a:t>It is called the</a:t>
            </a:r>
            <a:r>
              <a:rPr lang="en-US" sz="2800" i="1" dirty="0"/>
              <a:t> von Neumann Architecture</a:t>
            </a:r>
            <a:r>
              <a:rPr lang="en-US" sz="2800" dirty="0"/>
              <a:t>.</a:t>
            </a:r>
          </a:p>
          <a:p>
            <a:endParaRPr lang="en-US" dirty="0"/>
          </a:p>
        </p:txBody>
      </p:sp>
      <p:pic>
        <p:nvPicPr>
          <p:cNvPr id="5" name="Picture 4">
            <a:extLst>
              <a:ext uri="{FF2B5EF4-FFF2-40B4-BE49-F238E27FC236}">
                <a16:creationId xmlns:a16="http://schemas.microsoft.com/office/drawing/2014/main" id="{06FA1757-3F17-AFB2-7F73-90EE547807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752600"/>
            <a:ext cx="1900237" cy="2491655"/>
          </a:xfrm>
          <a:prstGeom prst="rect">
            <a:avLst/>
          </a:prstGeom>
        </p:spPr>
      </p:pic>
    </p:spTree>
    <p:extLst>
      <p:ext uri="{BB962C8B-B14F-4D97-AF65-F5344CB8AC3E}">
        <p14:creationId xmlns:p14="http://schemas.microsoft.com/office/powerpoint/2010/main" val="167316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dirty="0"/>
              <a:t>A Simple Program</a:t>
            </a:r>
          </a:p>
        </p:txBody>
      </p:sp>
      <p:sp>
        <p:nvSpPr>
          <p:cNvPr id="4" name="Slide Number Placeholder 3"/>
          <p:cNvSpPr>
            <a:spLocks noGrp="1"/>
          </p:cNvSpPr>
          <p:nvPr>
            <p:ph type="sldNum" sz="quarter" idx="12"/>
          </p:nvPr>
        </p:nvSpPr>
        <p:spPr/>
        <p:txBody>
          <a:bodyPr/>
          <a:lstStyle/>
          <a:p>
            <a:fld id="{6C219B07-28F4-4707-8DC0-5C7CA81C2E24}" type="slidenum">
              <a:rPr lang="en-US" smtClean="0"/>
              <a:pPr/>
              <a:t>40</a:t>
            </a:fld>
            <a:endParaRPr lang="en-US" dirty="0"/>
          </a:p>
        </p:txBody>
      </p:sp>
      <p:sp>
        <p:nvSpPr>
          <p:cNvPr id="32771" name="Text Box 3"/>
          <p:cNvSpPr txBox="1">
            <a:spLocks noChangeArrowheads="1"/>
          </p:cNvSpPr>
          <p:nvPr/>
        </p:nvSpPr>
        <p:spPr bwMode="auto">
          <a:xfrm>
            <a:off x="914400" y="1698115"/>
            <a:ext cx="7924800" cy="4206425"/>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t>Objective: Add two numbers, output the sum</a:t>
            </a:r>
          </a:p>
          <a:p>
            <a:pPr>
              <a:spcBef>
                <a:spcPct val="50000"/>
              </a:spcBef>
            </a:pPr>
            <a:r>
              <a:rPr lang="en-US" sz="2800" b="1" dirty="0"/>
              <a:t>Address     Content	Meaning</a:t>
            </a:r>
            <a:br>
              <a:rPr lang="en-US" sz="2800" b="1" dirty="0"/>
            </a:br>
            <a:r>
              <a:rPr lang="en-US" sz="2800" dirty="0"/>
              <a:t>   </a:t>
            </a:r>
            <a:r>
              <a:rPr lang="en-US" sz="2800" dirty="0">
                <a:solidFill>
                  <a:schemeClr val="folHlink"/>
                </a:solidFill>
              </a:rPr>
              <a:t> </a:t>
            </a:r>
            <a:r>
              <a:rPr lang="en-US" sz="2800" dirty="0"/>
              <a:t>00		901		input a number</a:t>
            </a:r>
            <a:br>
              <a:rPr lang="en-US" sz="2800" dirty="0"/>
            </a:br>
            <a:r>
              <a:rPr lang="en-US" sz="2800" dirty="0"/>
              <a:t>    01		399		store number in box 99</a:t>
            </a:r>
            <a:br>
              <a:rPr lang="en-US" sz="2800" dirty="0"/>
            </a:br>
            <a:r>
              <a:rPr lang="en-US" sz="2800" dirty="0"/>
              <a:t>    02		901		input another number</a:t>
            </a:r>
            <a:br>
              <a:rPr lang="en-US" sz="2800" dirty="0"/>
            </a:br>
            <a:r>
              <a:rPr lang="en-US" sz="2800" dirty="0"/>
              <a:t>    03		199		add contents of box 99</a:t>
            </a:r>
            <a:br>
              <a:rPr lang="en-US" sz="2800" dirty="0"/>
            </a:br>
            <a:r>
              <a:rPr lang="en-US" sz="2800" dirty="0"/>
              <a:t>    04		902		output from calculator</a:t>
            </a:r>
            <a:br>
              <a:rPr lang="en-US" sz="2800" dirty="0"/>
            </a:br>
            <a:r>
              <a:rPr lang="en-US" sz="2800" dirty="0"/>
              <a:t>    05		000		halt</a:t>
            </a:r>
            <a:br>
              <a:rPr lang="en-US" sz="2800" dirty="0"/>
            </a:br>
            <a:r>
              <a:rPr lang="en-US" sz="2800" dirty="0"/>
              <a:t>    99		???		data storage</a:t>
            </a:r>
          </a:p>
        </p:txBody>
      </p:sp>
    </p:spTree>
    <p:extLst>
      <p:ext uri="{BB962C8B-B14F-4D97-AF65-F5344CB8AC3E}">
        <p14:creationId xmlns:p14="http://schemas.microsoft.com/office/powerpoint/2010/main" val="1795575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Two Things to Notice</a:t>
            </a:r>
          </a:p>
        </p:txBody>
      </p:sp>
      <p:sp>
        <p:nvSpPr>
          <p:cNvPr id="48131" name="Rectangle 3"/>
          <p:cNvSpPr>
            <a:spLocks noGrp="1" noChangeArrowheads="1"/>
          </p:cNvSpPr>
          <p:nvPr>
            <p:ph idx="1"/>
          </p:nvPr>
        </p:nvSpPr>
        <p:spPr>
          <a:xfrm>
            <a:off x="457200" y="1600200"/>
            <a:ext cx="8458200" cy="4525963"/>
          </a:xfrm>
        </p:spPr>
        <p:txBody>
          <a:bodyPr>
            <a:normAutofit/>
          </a:bodyPr>
          <a:lstStyle/>
          <a:p>
            <a:r>
              <a:rPr lang="en-US" sz="2800" dirty="0"/>
              <a:t>The Little Man need not be intelligent; all he does is:</a:t>
            </a:r>
          </a:p>
          <a:p>
            <a:pPr lvl="1"/>
            <a:r>
              <a:rPr lang="en-US" dirty="0"/>
              <a:t>Read memory pointed by program counter</a:t>
            </a:r>
          </a:p>
          <a:p>
            <a:pPr lvl="1"/>
            <a:r>
              <a:rPr lang="en-US" dirty="0"/>
              <a:t>Advance the program counter</a:t>
            </a:r>
          </a:p>
          <a:p>
            <a:pPr lvl="1"/>
            <a:r>
              <a:rPr lang="en-US" dirty="0"/>
              <a:t>Perform one of a very few operations as commanded by the operation code</a:t>
            </a:r>
          </a:p>
          <a:p>
            <a:pPr lvl="1"/>
            <a:r>
              <a:rPr lang="en-US" dirty="0"/>
              <a:t>Separate equipment (like the calculator) does the real work</a:t>
            </a:r>
          </a:p>
          <a:p>
            <a:r>
              <a:rPr lang="en-US" sz="2800" dirty="0"/>
              <a:t>The same steps are repeated for each instruction.</a:t>
            </a:r>
          </a:p>
        </p:txBody>
      </p:sp>
      <p:sp>
        <p:nvSpPr>
          <p:cNvPr id="4" name="Slide Number Placeholder 3"/>
          <p:cNvSpPr>
            <a:spLocks noGrp="1"/>
          </p:cNvSpPr>
          <p:nvPr>
            <p:ph type="sldNum" sz="quarter" idx="12"/>
          </p:nvPr>
        </p:nvSpPr>
        <p:spPr/>
        <p:txBody>
          <a:bodyPr/>
          <a:lstStyle/>
          <a:p>
            <a:fld id="{C383C948-B7E1-45AB-874E-A42306DBD9C4}" type="slidenum">
              <a:rPr lang="en-US" smtClean="0"/>
              <a:pPr/>
              <a:t>41</a:t>
            </a:fld>
            <a:endParaRPr lang="en-US" dirty="0"/>
          </a:p>
        </p:txBody>
      </p:sp>
    </p:spTree>
    <p:extLst>
      <p:ext uri="{BB962C8B-B14F-4D97-AF65-F5344CB8AC3E}">
        <p14:creationId xmlns:p14="http://schemas.microsoft.com/office/powerpoint/2010/main" val="118350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fade">
                                      <p:cBhvr>
                                        <p:cTn id="22" dur="500"/>
                                        <p:tgtEl>
                                          <p:spTgt spid="481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animEffect transition="in" filter="fade">
                                      <p:cBhvr>
                                        <p:cTn id="27"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The Instruction Cycle</a:t>
            </a:r>
          </a:p>
        </p:txBody>
      </p:sp>
      <p:sp>
        <p:nvSpPr>
          <p:cNvPr id="49155" name="Rectangle 3"/>
          <p:cNvSpPr>
            <a:spLocks noGrp="1" noChangeArrowheads="1"/>
          </p:cNvSpPr>
          <p:nvPr>
            <p:ph idx="1"/>
          </p:nvPr>
        </p:nvSpPr>
        <p:spPr/>
        <p:txBody>
          <a:bodyPr>
            <a:normAutofit/>
          </a:bodyPr>
          <a:lstStyle/>
          <a:p>
            <a:pPr>
              <a:buFontTx/>
              <a:buNone/>
            </a:pPr>
            <a:r>
              <a:rPr lang="en-US" sz="3200" dirty="0"/>
              <a:t>The Little Man does three things repeatedly</a:t>
            </a:r>
          </a:p>
          <a:p>
            <a:r>
              <a:rPr lang="en-US" b="1" dirty="0"/>
              <a:t>Fetch:</a:t>
            </a:r>
            <a:r>
              <a:rPr lang="en-US" dirty="0"/>
              <a:t> Get an instruction from the memory location pointed by the program counter </a:t>
            </a:r>
            <a:r>
              <a:rPr lang="en-US" i="1" dirty="0"/>
              <a:t>and</a:t>
            </a:r>
            <a:r>
              <a:rPr lang="en-US" dirty="0"/>
              <a:t> advance the program counter.</a:t>
            </a:r>
          </a:p>
          <a:p>
            <a:r>
              <a:rPr lang="en-US" b="1" dirty="0"/>
              <a:t>Decode:</a:t>
            </a:r>
            <a:r>
              <a:rPr lang="en-US" dirty="0"/>
              <a:t> Determine what operation code is present, and what data to use.</a:t>
            </a:r>
          </a:p>
          <a:p>
            <a:r>
              <a:rPr lang="en-US" b="1" dirty="0"/>
              <a:t>Execute:</a:t>
            </a:r>
            <a:r>
              <a:rPr lang="en-US" dirty="0"/>
              <a:t> Perform the commanded operation.</a:t>
            </a:r>
          </a:p>
        </p:txBody>
      </p:sp>
      <p:sp>
        <p:nvSpPr>
          <p:cNvPr id="6" name="Slide Number Placeholder 5"/>
          <p:cNvSpPr>
            <a:spLocks noGrp="1"/>
          </p:cNvSpPr>
          <p:nvPr>
            <p:ph type="sldNum" sz="quarter" idx="12"/>
          </p:nvPr>
        </p:nvSpPr>
        <p:spPr/>
        <p:txBody>
          <a:bodyPr/>
          <a:lstStyle/>
          <a:p>
            <a:fld id="{C383C948-B7E1-45AB-874E-A42306DBD9C4}" type="slidenum">
              <a:rPr lang="en-US" smtClean="0"/>
              <a:pPr/>
              <a:t>42</a:t>
            </a:fld>
            <a:endParaRPr lang="en-US" dirty="0"/>
          </a:p>
        </p:txBody>
      </p:sp>
    </p:spTree>
    <p:extLst>
      <p:ext uri="{BB962C8B-B14F-4D97-AF65-F5344CB8AC3E}">
        <p14:creationId xmlns:p14="http://schemas.microsoft.com/office/powerpoint/2010/main" val="13147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fade">
                                      <p:cBhvr>
                                        <p:cTn id="7" dur="500"/>
                                        <p:tgtEl>
                                          <p:spTgt spid="491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fade">
                                      <p:cBhvr>
                                        <p:cTn id="12" dur="500"/>
                                        <p:tgtEl>
                                          <p:spTgt spid="491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Effect transition="in" filter="fade">
                                      <p:cBhvr>
                                        <p:cTn id="17"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Program Flow Control</a:t>
            </a:r>
          </a:p>
        </p:txBody>
      </p:sp>
      <p:sp>
        <p:nvSpPr>
          <p:cNvPr id="50179" name="Rectangle 3"/>
          <p:cNvSpPr>
            <a:spLocks noGrp="1" noChangeArrowheads="1"/>
          </p:cNvSpPr>
          <p:nvPr>
            <p:ph idx="1"/>
          </p:nvPr>
        </p:nvSpPr>
        <p:spPr/>
        <p:txBody>
          <a:bodyPr>
            <a:normAutofit/>
          </a:bodyPr>
          <a:lstStyle/>
          <a:p>
            <a:r>
              <a:rPr lang="en-US" dirty="0"/>
              <a:t>Three control structures are sufficient for all correct programs (</a:t>
            </a:r>
            <a:r>
              <a:rPr lang="en-US" dirty="0" err="1"/>
              <a:t>Böhm</a:t>
            </a:r>
            <a:r>
              <a:rPr lang="en-US" dirty="0"/>
              <a:t> and </a:t>
            </a:r>
            <a:r>
              <a:rPr lang="en-US" dirty="0" err="1"/>
              <a:t>Jacopini</a:t>
            </a:r>
            <a:r>
              <a:rPr lang="en-US" dirty="0"/>
              <a:t>, 1966)</a:t>
            </a:r>
          </a:p>
          <a:p>
            <a:pPr lvl="1"/>
            <a:r>
              <a:rPr lang="en-US" dirty="0"/>
              <a:t>Sequence: one instruction after another</a:t>
            </a:r>
          </a:p>
          <a:p>
            <a:pPr lvl="1"/>
            <a:r>
              <a:rPr lang="en-US" dirty="0"/>
              <a:t>Selection: if-then-else</a:t>
            </a:r>
          </a:p>
          <a:p>
            <a:pPr lvl="1"/>
            <a:r>
              <a:rPr lang="en-US" dirty="0"/>
              <a:t>Iteration: loops that repeat</a:t>
            </a:r>
          </a:p>
          <a:p>
            <a:r>
              <a:rPr lang="en-US" dirty="0"/>
              <a:t>The program counter automatically provides sequence.  (von Neumann’s idea of sequential execution.)</a:t>
            </a:r>
          </a:p>
        </p:txBody>
      </p:sp>
      <p:sp>
        <p:nvSpPr>
          <p:cNvPr id="4" name="Slide Number Placeholder 3"/>
          <p:cNvSpPr>
            <a:spLocks noGrp="1"/>
          </p:cNvSpPr>
          <p:nvPr>
            <p:ph type="sldNum" sz="quarter" idx="12"/>
          </p:nvPr>
        </p:nvSpPr>
        <p:spPr/>
        <p:txBody>
          <a:bodyPr/>
          <a:lstStyle/>
          <a:p>
            <a:fld id="{C383C948-B7E1-45AB-874E-A42306DBD9C4}" type="slidenum">
              <a:rPr lang="en-US" smtClean="0"/>
              <a:pPr/>
              <a:t>43</a:t>
            </a:fld>
            <a:endParaRPr lang="en-US" dirty="0"/>
          </a:p>
        </p:txBody>
      </p:sp>
    </p:spTree>
    <p:extLst>
      <p:ext uri="{BB962C8B-B14F-4D97-AF65-F5344CB8AC3E}">
        <p14:creationId xmlns:p14="http://schemas.microsoft.com/office/powerpoint/2010/main" val="41123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500"/>
                                        <p:tgtEl>
                                          <p:spTgt spid="50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fade">
                                      <p:cBhvr>
                                        <p:cTn id="12" dur="5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Effect transition="in" filter="fade">
                                      <p:cBhvr>
                                        <p:cTn id="17" dur="500"/>
                                        <p:tgtEl>
                                          <p:spTgt spid="501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Effect transition="in" filter="fade">
                                      <p:cBhvr>
                                        <p:cTn id="22"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The Branch Instruction</a:t>
            </a:r>
          </a:p>
        </p:txBody>
      </p:sp>
      <p:sp>
        <p:nvSpPr>
          <p:cNvPr id="51203" name="Rectangle 3"/>
          <p:cNvSpPr>
            <a:spLocks noGrp="1" noChangeArrowheads="1"/>
          </p:cNvSpPr>
          <p:nvPr>
            <p:ph idx="1"/>
          </p:nvPr>
        </p:nvSpPr>
        <p:spPr/>
        <p:txBody>
          <a:bodyPr/>
          <a:lstStyle/>
          <a:p>
            <a:r>
              <a:rPr lang="en-US" dirty="0"/>
              <a:t>The branch instruction (operation code: 6) unconditionally changes the program flow.</a:t>
            </a:r>
          </a:p>
          <a:p>
            <a:r>
              <a:rPr lang="en-US" dirty="0"/>
              <a:t>The address part of the instruction is </a:t>
            </a:r>
            <a:r>
              <a:rPr lang="en-US" b="1" i="1" dirty="0"/>
              <a:t>loaded into</a:t>
            </a:r>
            <a:r>
              <a:rPr lang="en-US" dirty="0"/>
              <a:t> the program counter.  (The address digits are not used to refer to data in this case.)</a:t>
            </a:r>
          </a:p>
          <a:p>
            <a:r>
              <a:rPr lang="en-US" dirty="0"/>
              <a:t>There are also conditional branches.</a:t>
            </a:r>
          </a:p>
          <a:p>
            <a:r>
              <a:rPr lang="en-US" dirty="0"/>
              <a:t>Branches implement selection and iteration.</a:t>
            </a:r>
          </a:p>
        </p:txBody>
      </p:sp>
      <p:sp>
        <p:nvSpPr>
          <p:cNvPr id="4" name="Slide Number Placeholder 3"/>
          <p:cNvSpPr>
            <a:spLocks noGrp="1"/>
          </p:cNvSpPr>
          <p:nvPr>
            <p:ph type="sldNum" sz="quarter" idx="12"/>
          </p:nvPr>
        </p:nvSpPr>
        <p:spPr/>
        <p:txBody>
          <a:bodyPr/>
          <a:lstStyle/>
          <a:p>
            <a:fld id="{C383C948-B7E1-45AB-874E-A42306DBD9C4}" type="slidenum">
              <a:rPr lang="en-US" smtClean="0"/>
              <a:pPr/>
              <a:t>44</a:t>
            </a:fld>
            <a:endParaRPr lang="en-US" dirty="0"/>
          </a:p>
        </p:txBody>
      </p:sp>
    </p:spTree>
    <p:extLst>
      <p:ext uri="{BB962C8B-B14F-4D97-AF65-F5344CB8AC3E}">
        <p14:creationId xmlns:p14="http://schemas.microsoft.com/office/powerpoint/2010/main" val="98567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500"/>
                                        <p:tgtEl>
                                          <p:spTgt spid="51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5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fade">
                                      <p:cBhvr>
                                        <p:cTn id="17"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Branch Instruction Example</a:t>
            </a:r>
          </a:p>
        </p:txBody>
      </p:sp>
      <p:sp>
        <p:nvSpPr>
          <p:cNvPr id="52227" name="Rectangle 3"/>
          <p:cNvSpPr>
            <a:spLocks noGrp="1" noChangeArrowheads="1"/>
          </p:cNvSpPr>
          <p:nvPr>
            <p:ph idx="1"/>
          </p:nvPr>
        </p:nvSpPr>
        <p:spPr>
          <a:xfrm>
            <a:off x="533400" y="1566668"/>
            <a:ext cx="7879918" cy="4605532"/>
          </a:xfrm>
        </p:spPr>
        <p:txBody>
          <a:bodyPr>
            <a:normAutofit fontScale="92500" lnSpcReduction="20000"/>
          </a:bodyPr>
          <a:lstStyle/>
          <a:p>
            <a:pPr>
              <a:lnSpc>
                <a:spcPct val="120000"/>
              </a:lnSpc>
              <a:buFontTx/>
              <a:buNone/>
            </a:pPr>
            <a:r>
              <a:rPr lang="en-US" dirty="0"/>
              <a:t>    </a:t>
            </a:r>
            <a:r>
              <a:rPr lang="en-US" sz="2900" dirty="0"/>
              <a:t>Location        Contents</a:t>
            </a:r>
            <a:br>
              <a:rPr lang="en-US" sz="2900" dirty="0"/>
            </a:br>
            <a:r>
              <a:rPr lang="en-US" sz="2900" dirty="0"/>
              <a:t>        50               6 75</a:t>
            </a:r>
          </a:p>
          <a:p>
            <a:pPr>
              <a:lnSpc>
                <a:spcPct val="120000"/>
              </a:lnSpc>
              <a:buFontTx/>
              <a:buNone/>
            </a:pPr>
            <a:r>
              <a:rPr lang="en-US" sz="2900" dirty="0"/>
              <a:t>	The instruction at location 50 says that the next instruction should be fetched from location 75</a:t>
            </a:r>
          </a:p>
          <a:p>
            <a:pPr>
              <a:lnSpc>
                <a:spcPct val="120000"/>
              </a:lnSpc>
              <a:spcBef>
                <a:spcPts val="367"/>
              </a:spcBef>
            </a:pPr>
            <a:r>
              <a:rPr lang="en-US" sz="2900" dirty="0"/>
              <a:t>The Little Man fetches the instruction from location 50</a:t>
            </a:r>
          </a:p>
          <a:p>
            <a:pPr>
              <a:lnSpc>
                <a:spcPct val="120000"/>
              </a:lnSpc>
              <a:spcBef>
                <a:spcPts val="367"/>
              </a:spcBef>
            </a:pPr>
            <a:r>
              <a:rPr lang="en-US" sz="2900" dirty="0"/>
              <a:t>The Little Man advances the program counter (now points to 51)</a:t>
            </a:r>
          </a:p>
          <a:p>
            <a:pPr>
              <a:lnSpc>
                <a:spcPct val="120000"/>
              </a:lnSpc>
              <a:spcBef>
                <a:spcPts val="367"/>
              </a:spcBef>
            </a:pPr>
            <a:r>
              <a:rPr lang="en-US" sz="2900" dirty="0"/>
              <a:t>The Little Man executes the command: changes the program counter to 75</a:t>
            </a:r>
          </a:p>
        </p:txBody>
      </p:sp>
      <p:sp>
        <p:nvSpPr>
          <p:cNvPr id="4" name="Slide Number Placeholder 3"/>
          <p:cNvSpPr>
            <a:spLocks noGrp="1"/>
          </p:cNvSpPr>
          <p:nvPr>
            <p:ph type="sldNum" sz="quarter" idx="12"/>
          </p:nvPr>
        </p:nvSpPr>
        <p:spPr/>
        <p:txBody>
          <a:bodyPr/>
          <a:lstStyle/>
          <a:p>
            <a:fld id="{C383C948-B7E1-45AB-874E-A42306DBD9C4}" type="slidenum">
              <a:rPr lang="en-US" smtClean="0"/>
              <a:pPr/>
              <a:t>45</a:t>
            </a:fld>
            <a:endParaRPr lang="en-US" dirty="0"/>
          </a:p>
        </p:txBody>
      </p:sp>
    </p:spTree>
    <p:extLst>
      <p:ext uri="{BB962C8B-B14F-4D97-AF65-F5344CB8AC3E}">
        <p14:creationId xmlns:p14="http://schemas.microsoft.com/office/powerpoint/2010/main" val="360561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Effect transition="in" filter="fade">
                                      <p:cBhvr>
                                        <p:cTn id="7" dur="500"/>
                                        <p:tgtEl>
                                          <p:spTgt spid="522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3" end="3"/>
                                            </p:txEl>
                                          </p:spTgt>
                                        </p:tgtEl>
                                        <p:attrNameLst>
                                          <p:attrName>style.visibility</p:attrName>
                                        </p:attrNameLst>
                                      </p:cBhvr>
                                      <p:to>
                                        <p:strVal val="visible"/>
                                      </p:to>
                                    </p:set>
                                    <p:animEffect transition="in" filter="fade">
                                      <p:cBhvr>
                                        <p:cTn id="12" dur="500"/>
                                        <p:tgtEl>
                                          <p:spTgt spid="522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animEffect transition="in" filter="fade">
                                      <p:cBhvr>
                                        <p:cTn id="17"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t>Advancing the Program Counter</a:t>
            </a:r>
          </a:p>
        </p:txBody>
      </p:sp>
      <p:sp>
        <p:nvSpPr>
          <p:cNvPr id="53251" name="Rectangle 3"/>
          <p:cNvSpPr>
            <a:spLocks noGrp="1" noChangeArrowheads="1"/>
          </p:cNvSpPr>
          <p:nvPr>
            <p:ph idx="1"/>
          </p:nvPr>
        </p:nvSpPr>
        <p:spPr/>
        <p:txBody>
          <a:bodyPr>
            <a:normAutofit/>
          </a:bodyPr>
          <a:lstStyle/>
          <a:p>
            <a:r>
              <a:rPr lang="en-US" dirty="0"/>
              <a:t>In a real computer (and in this description) the program counter is advanced during the fetch or decode part of the instruction cycle, </a:t>
            </a:r>
            <a:r>
              <a:rPr lang="en-US" i="1" dirty="0"/>
              <a:t>i.e.,</a:t>
            </a:r>
            <a:r>
              <a:rPr lang="en-US" dirty="0"/>
              <a:t> before the execute part.</a:t>
            </a:r>
          </a:p>
          <a:p>
            <a:r>
              <a:rPr lang="en-US" dirty="0"/>
              <a:t>This is because the execute part might change the program counter.</a:t>
            </a:r>
          </a:p>
          <a:p>
            <a:r>
              <a:rPr lang="en-US" dirty="0"/>
              <a:t>So, </a:t>
            </a:r>
            <a:r>
              <a:rPr lang="en-US" b="1" dirty="0"/>
              <a:t>the program counter always points to the </a:t>
            </a:r>
            <a:r>
              <a:rPr lang="en-US" b="1" i="1" dirty="0"/>
              <a:t>next</a:t>
            </a:r>
            <a:r>
              <a:rPr lang="en-US" b="1" dirty="0"/>
              <a:t> instruction </a:t>
            </a:r>
            <a:r>
              <a:rPr lang="en-US" dirty="0"/>
              <a:t>to be executed.</a:t>
            </a:r>
            <a:endParaRPr lang="en-US" b="1" dirty="0"/>
          </a:p>
        </p:txBody>
      </p:sp>
      <p:sp>
        <p:nvSpPr>
          <p:cNvPr id="4" name="Slide Number Placeholder 3"/>
          <p:cNvSpPr>
            <a:spLocks noGrp="1"/>
          </p:cNvSpPr>
          <p:nvPr>
            <p:ph type="sldNum" sz="quarter" idx="12"/>
          </p:nvPr>
        </p:nvSpPr>
        <p:spPr/>
        <p:txBody>
          <a:bodyPr/>
          <a:lstStyle/>
          <a:p>
            <a:fld id="{C383C948-B7E1-45AB-874E-A42306DBD9C4}" type="slidenum">
              <a:rPr lang="en-US" smtClean="0"/>
              <a:pPr/>
              <a:t>46</a:t>
            </a:fld>
            <a:endParaRPr lang="en-US" dirty="0"/>
          </a:p>
        </p:txBody>
      </p:sp>
    </p:spTree>
    <p:extLst>
      <p:ext uri="{BB962C8B-B14F-4D97-AF65-F5344CB8AC3E}">
        <p14:creationId xmlns:p14="http://schemas.microsoft.com/office/powerpoint/2010/main" val="207411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fade">
                                      <p:cBhvr>
                                        <p:cTn id="7" dur="500"/>
                                        <p:tgtEl>
                                          <p:spTgt spid="532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fade">
                                      <p:cBhvr>
                                        <p:cTn id="12"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Instruction Mnemonics</a:t>
            </a:r>
          </a:p>
        </p:txBody>
      </p:sp>
      <p:sp>
        <p:nvSpPr>
          <p:cNvPr id="56323" name="Rectangle 3"/>
          <p:cNvSpPr>
            <a:spLocks noGrp="1" noChangeArrowheads="1"/>
          </p:cNvSpPr>
          <p:nvPr>
            <p:ph idx="1"/>
          </p:nvPr>
        </p:nvSpPr>
        <p:spPr/>
        <p:txBody>
          <a:bodyPr/>
          <a:lstStyle/>
          <a:p>
            <a:r>
              <a:rPr lang="en-US" dirty="0"/>
              <a:t>Remembering the operation codes is tedious.  (It gets worse if there are a lot of them!)</a:t>
            </a:r>
          </a:p>
          <a:p>
            <a:r>
              <a:rPr lang="en-US" dirty="0"/>
              <a:t>The word </a:t>
            </a:r>
            <a:r>
              <a:rPr lang="en-US" b="1" dirty="0"/>
              <a:t>mnemonic</a:t>
            </a:r>
            <a:r>
              <a:rPr lang="en-US" dirty="0"/>
              <a:t> means “an aid to memory.”</a:t>
            </a:r>
          </a:p>
          <a:p>
            <a:r>
              <a:rPr lang="en-US" dirty="0"/>
              <a:t>“Instruction mnemonics” are abbreviations that take the place of numeric operation codes.</a:t>
            </a:r>
          </a:p>
        </p:txBody>
      </p:sp>
      <p:sp>
        <p:nvSpPr>
          <p:cNvPr id="4" name="Slide Number Placeholder 3"/>
          <p:cNvSpPr>
            <a:spLocks noGrp="1"/>
          </p:cNvSpPr>
          <p:nvPr>
            <p:ph type="sldNum" sz="quarter" idx="12"/>
          </p:nvPr>
        </p:nvSpPr>
        <p:spPr/>
        <p:txBody>
          <a:bodyPr/>
          <a:lstStyle/>
          <a:p>
            <a:fld id="{C383C948-B7E1-45AB-874E-A42306DBD9C4}" type="slidenum">
              <a:rPr lang="en-US" smtClean="0"/>
              <a:pPr/>
              <a:t>47</a:t>
            </a:fld>
            <a:endParaRPr lang="en-US" dirty="0"/>
          </a:p>
        </p:txBody>
      </p:sp>
    </p:spTree>
    <p:extLst>
      <p:ext uri="{BB962C8B-B14F-4D97-AF65-F5344CB8AC3E}">
        <p14:creationId xmlns:p14="http://schemas.microsoft.com/office/powerpoint/2010/main" val="7987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fade">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dirty="0"/>
              <a:t>The </a:t>
            </a:r>
            <a:r>
              <a:rPr lang="en-US" dirty="0" err="1"/>
              <a:t>LMC</a:t>
            </a:r>
            <a:r>
              <a:rPr lang="en-US" dirty="0"/>
              <a:t> Instruction Mnemonics</a:t>
            </a:r>
          </a:p>
        </p:txBody>
      </p:sp>
      <p:sp>
        <p:nvSpPr>
          <p:cNvPr id="31747" name="Rectangle 3"/>
          <p:cNvSpPr>
            <a:spLocks noGrp="1" noChangeArrowheads="1"/>
          </p:cNvSpPr>
          <p:nvPr>
            <p:ph idx="1"/>
          </p:nvPr>
        </p:nvSpPr>
        <p:spPr>
          <a:xfrm>
            <a:off x="424040" y="1642868"/>
            <a:ext cx="8229601" cy="4525963"/>
          </a:xfrm>
        </p:spPr>
        <p:txBody>
          <a:bodyPr>
            <a:noAutofit/>
          </a:bodyPr>
          <a:lstStyle/>
          <a:p>
            <a:r>
              <a:rPr lang="en-US" sz="2500" dirty="0"/>
              <a:t>0xx	  </a:t>
            </a:r>
            <a:r>
              <a:rPr lang="en-US" sz="2500" b="1" dirty="0" err="1"/>
              <a:t>HLT</a:t>
            </a:r>
            <a:r>
              <a:rPr lang="en-US" sz="2500" dirty="0"/>
              <a:t>	Halt (stop working)</a:t>
            </a:r>
          </a:p>
          <a:p>
            <a:r>
              <a:rPr lang="en-US" sz="2500" dirty="0"/>
              <a:t>1xx	  </a:t>
            </a:r>
            <a:r>
              <a:rPr lang="en-US" sz="2500" b="1" dirty="0"/>
              <a:t>ADD</a:t>
            </a:r>
            <a:r>
              <a:rPr lang="en-US" sz="2500" dirty="0"/>
              <a:t>	Add memory content to calculator</a:t>
            </a:r>
          </a:p>
          <a:p>
            <a:r>
              <a:rPr lang="en-US" sz="2500" dirty="0"/>
              <a:t>2xx	  </a:t>
            </a:r>
            <a:r>
              <a:rPr lang="en-US" sz="2500" b="1" dirty="0"/>
              <a:t>SUB</a:t>
            </a:r>
            <a:r>
              <a:rPr lang="en-US" sz="2500" dirty="0"/>
              <a:t>	Subtract content from calculator</a:t>
            </a:r>
          </a:p>
          <a:p>
            <a:r>
              <a:rPr lang="en-US" sz="2500" dirty="0"/>
              <a:t>3xx	  </a:t>
            </a:r>
            <a:r>
              <a:rPr lang="en-US" sz="2500" b="1" dirty="0" err="1"/>
              <a:t>STO</a:t>
            </a:r>
            <a:r>
              <a:rPr lang="en-US" sz="2500" dirty="0"/>
              <a:t>	Store calculator value at address</a:t>
            </a:r>
          </a:p>
          <a:p>
            <a:r>
              <a:rPr lang="en-US" sz="2500" dirty="0"/>
              <a:t>5xx	  </a:t>
            </a:r>
            <a:r>
              <a:rPr lang="en-US" sz="2500" b="1" dirty="0" err="1"/>
              <a:t>LDA</a:t>
            </a:r>
            <a:r>
              <a:rPr lang="en-US" sz="2500" dirty="0"/>
              <a:t>	Load calculator from address</a:t>
            </a:r>
          </a:p>
          <a:p>
            <a:r>
              <a:rPr lang="en-US" sz="2500" dirty="0"/>
              <a:t>6xx	  </a:t>
            </a:r>
            <a:r>
              <a:rPr lang="en-US" sz="2500" b="1" dirty="0"/>
              <a:t>BRA</a:t>
            </a:r>
            <a:r>
              <a:rPr lang="en-US" sz="2500" dirty="0"/>
              <a:t>	Branch Always (unconditional)</a:t>
            </a:r>
          </a:p>
          <a:p>
            <a:r>
              <a:rPr lang="en-US" sz="2500" dirty="0"/>
              <a:t>7xx 	  </a:t>
            </a:r>
            <a:r>
              <a:rPr lang="en-US" sz="2500" b="1" dirty="0"/>
              <a:t>BRZ</a:t>
            </a:r>
            <a:r>
              <a:rPr lang="en-US" sz="2500" dirty="0"/>
              <a:t>	Branch if zero</a:t>
            </a:r>
          </a:p>
          <a:p>
            <a:r>
              <a:rPr lang="en-US" sz="2500" dirty="0"/>
              <a:t>8xx 	  </a:t>
            </a:r>
            <a:r>
              <a:rPr lang="en-US" sz="2500" b="1" dirty="0" err="1"/>
              <a:t>BRP</a:t>
            </a:r>
            <a:r>
              <a:rPr lang="en-US" sz="2500" dirty="0"/>
              <a:t>	Branch positive (zero is positive)</a:t>
            </a:r>
          </a:p>
          <a:p>
            <a:r>
              <a:rPr lang="en-US" sz="2500" dirty="0"/>
              <a:t>901	  </a:t>
            </a:r>
            <a:r>
              <a:rPr lang="en-US" sz="2500" b="1" dirty="0" err="1"/>
              <a:t>INP</a:t>
            </a:r>
            <a:r>
              <a:rPr lang="en-US" sz="2500" dirty="0"/>
              <a:t>	Input (In basket to calculator)</a:t>
            </a:r>
          </a:p>
          <a:p>
            <a:r>
              <a:rPr lang="en-US" sz="2500" dirty="0"/>
              <a:t>902	  </a:t>
            </a:r>
            <a:r>
              <a:rPr lang="en-US" sz="2500" b="1" dirty="0"/>
              <a:t>OUT</a:t>
            </a:r>
            <a:r>
              <a:rPr lang="en-US" sz="2500" dirty="0"/>
              <a:t>	Output (Calculator to out basket)</a:t>
            </a:r>
          </a:p>
        </p:txBody>
      </p:sp>
      <p:sp>
        <p:nvSpPr>
          <p:cNvPr id="6" name="Slide Number Placeholder 5"/>
          <p:cNvSpPr>
            <a:spLocks noGrp="1"/>
          </p:cNvSpPr>
          <p:nvPr>
            <p:ph type="sldNum" sz="quarter" idx="12"/>
          </p:nvPr>
        </p:nvSpPr>
        <p:spPr/>
        <p:txBody>
          <a:bodyPr/>
          <a:lstStyle/>
          <a:p>
            <a:fld id="{C383C948-B7E1-45AB-874E-A42306DBD9C4}" type="slidenum">
              <a:rPr lang="en-US" smtClean="0"/>
              <a:pPr/>
              <a:t>48</a:t>
            </a:fld>
            <a:endParaRPr lang="en-US" dirty="0"/>
          </a:p>
        </p:txBody>
      </p:sp>
    </p:spTree>
    <p:extLst>
      <p:ext uri="{BB962C8B-B14F-4D97-AF65-F5344CB8AC3E}">
        <p14:creationId xmlns:p14="http://schemas.microsoft.com/office/powerpoint/2010/main" val="3549439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Assembler Programs</a:t>
            </a:r>
          </a:p>
        </p:txBody>
      </p:sp>
      <p:sp>
        <p:nvSpPr>
          <p:cNvPr id="58371" name="Rectangle 3"/>
          <p:cNvSpPr>
            <a:spLocks noGrp="1" noChangeArrowheads="1"/>
          </p:cNvSpPr>
          <p:nvPr>
            <p:ph idx="1"/>
          </p:nvPr>
        </p:nvSpPr>
        <p:spPr>
          <a:xfrm>
            <a:off x="457200" y="1600200"/>
            <a:ext cx="8382000" cy="4525963"/>
          </a:xfrm>
        </p:spPr>
        <p:txBody>
          <a:bodyPr>
            <a:noAutofit/>
          </a:bodyPr>
          <a:lstStyle/>
          <a:p>
            <a:pPr>
              <a:lnSpc>
                <a:spcPct val="90000"/>
              </a:lnSpc>
            </a:pPr>
            <a:r>
              <a:rPr lang="en-US" sz="2900" dirty="0"/>
              <a:t>An </a:t>
            </a:r>
            <a:r>
              <a:rPr lang="en-US" sz="2900" b="1" dirty="0"/>
              <a:t>assembler</a:t>
            </a:r>
            <a:r>
              <a:rPr lang="en-US" sz="2900" dirty="0"/>
              <a:t> is a computer program.</a:t>
            </a:r>
          </a:p>
          <a:p>
            <a:pPr>
              <a:lnSpc>
                <a:spcPct val="90000"/>
              </a:lnSpc>
            </a:pPr>
            <a:r>
              <a:rPr lang="en-US" sz="2900" dirty="0"/>
              <a:t>It reads a computer program written in instruction mnemonics. (The source program.)</a:t>
            </a:r>
          </a:p>
          <a:p>
            <a:pPr>
              <a:lnSpc>
                <a:spcPct val="90000"/>
              </a:lnSpc>
            </a:pPr>
            <a:r>
              <a:rPr lang="en-US" sz="2900" dirty="0"/>
              <a:t>Its output is the same program but translated to numeric operation codes. (The object program.)</a:t>
            </a:r>
          </a:p>
          <a:p>
            <a:pPr>
              <a:lnSpc>
                <a:spcPct val="90000"/>
              </a:lnSpc>
            </a:pPr>
            <a:r>
              <a:rPr lang="en-US" sz="2900" dirty="0"/>
              <a:t>Assemblers also provide for giving symbolic names to memory locations.</a:t>
            </a:r>
          </a:p>
          <a:p>
            <a:pPr>
              <a:lnSpc>
                <a:spcPct val="90000"/>
              </a:lnSpc>
            </a:pPr>
            <a:r>
              <a:rPr lang="en-US" sz="2900" dirty="0"/>
              <a:t>An assembler is the simplest </a:t>
            </a:r>
            <a:r>
              <a:rPr lang="en-US" sz="2900" b="1" dirty="0"/>
              <a:t>language translator.</a:t>
            </a:r>
          </a:p>
        </p:txBody>
      </p:sp>
      <p:sp>
        <p:nvSpPr>
          <p:cNvPr id="4" name="Slide Number Placeholder 3"/>
          <p:cNvSpPr>
            <a:spLocks noGrp="1"/>
          </p:cNvSpPr>
          <p:nvPr>
            <p:ph type="sldNum" sz="quarter" idx="12"/>
          </p:nvPr>
        </p:nvSpPr>
        <p:spPr/>
        <p:txBody>
          <a:bodyPr/>
          <a:lstStyle/>
          <a:p>
            <a:fld id="{C383C948-B7E1-45AB-874E-A42306DBD9C4}" type="slidenum">
              <a:rPr lang="en-US" smtClean="0"/>
              <a:pPr/>
              <a:t>49</a:t>
            </a:fld>
            <a:endParaRPr lang="en-US" dirty="0"/>
          </a:p>
        </p:txBody>
      </p:sp>
    </p:spTree>
    <p:extLst>
      <p:ext uri="{BB962C8B-B14F-4D97-AF65-F5344CB8AC3E}">
        <p14:creationId xmlns:p14="http://schemas.microsoft.com/office/powerpoint/2010/main" val="9886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fade">
                                      <p:cBhvr>
                                        <p:cTn id="7" dur="500"/>
                                        <p:tgtEl>
                                          <p:spTgt spid="58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fade">
                                      <p:cBhvr>
                                        <p:cTn id="12" dur="500"/>
                                        <p:tgtEl>
                                          <p:spTgt spid="58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371">
                                            <p:txEl>
                                              <p:pRg st="3" end="3"/>
                                            </p:txEl>
                                          </p:spTgt>
                                        </p:tgtEl>
                                        <p:attrNameLst>
                                          <p:attrName>style.visibility</p:attrName>
                                        </p:attrNameLst>
                                      </p:cBhvr>
                                      <p:to>
                                        <p:strVal val="visible"/>
                                      </p:to>
                                    </p:set>
                                    <p:animEffect transition="in" filter="fade">
                                      <p:cBhvr>
                                        <p:cTn id="17" dur="500"/>
                                        <p:tgtEl>
                                          <p:spTgt spid="583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371">
                                            <p:txEl>
                                              <p:pRg st="4" end="4"/>
                                            </p:txEl>
                                          </p:spTgt>
                                        </p:tgtEl>
                                        <p:attrNameLst>
                                          <p:attrName>style.visibility</p:attrName>
                                        </p:attrNameLst>
                                      </p:cBhvr>
                                      <p:to>
                                        <p:strVal val="visible"/>
                                      </p:to>
                                    </p:set>
                                    <p:animEffect transition="in" filter="fade">
                                      <p:cBhvr>
                                        <p:cTn id="22"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Complexity and Simplicity</a:t>
            </a:r>
          </a:p>
        </p:txBody>
      </p:sp>
      <p:sp>
        <p:nvSpPr>
          <p:cNvPr id="5123" name="Rectangle 3"/>
          <p:cNvSpPr>
            <a:spLocks noGrp="1" noChangeArrowheads="1"/>
          </p:cNvSpPr>
          <p:nvPr>
            <p:ph idx="1"/>
          </p:nvPr>
        </p:nvSpPr>
        <p:spPr>
          <a:xfrm>
            <a:off x="713434" y="1642869"/>
            <a:ext cx="8049566" cy="4554635"/>
          </a:xfrm>
        </p:spPr>
        <p:txBody>
          <a:bodyPr>
            <a:noAutofit/>
          </a:bodyPr>
          <a:lstStyle/>
          <a:p>
            <a:r>
              <a:rPr lang="en-US" sz="2800" dirty="0"/>
              <a:t>Computers perform immensely complex tasks.</a:t>
            </a:r>
          </a:p>
          <a:p>
            <a:r>
              <a:rPr lang="en-US" sz="2800" dirty="0"/>
              <a:t>However, they can perform only a few, relatively simple operations (a few dozen to a few hundred).</a:t>
            </a:r>
          </a:p>
          <a:p>
            <a:r>
              <a:rPr lang="en-US" sz="2800" dirty="0"/>
              <a:t>Complexity is built out of these simple operations, which can be performed very fast.</a:t>
            </a:r>
          </a:p>
          <a:p>
            <a:r>
              <a:rPr lang="en-US" sz="2800" dirty="0"/>
              <a:t>The set of operations a particular computer can perform is called its </a:t>
            </a:r>
            <a:r>
              <a:rPr lang="en-US" sz="2800" b="1" dirty="0"/>
              <a:t>instruction set.</a:t>
            </a:r>
            <a:endParaRPr lang="en-US" sz="2800" dirty="0"/>
          </a:p>
        </p:txBody>
      </p:sp>
    </p:spTree>
    <p:extLst>
      <p:ext uri="{BB962C8B-B14F-4D97-AF65-F5344CB8AC3E}">
        <p14:creationId xmlns:p14="http://schemas.microsoft.com/office/powerpoint/2010/main" val="198023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A Pseudo-Instruction</a:t>
            </a:r>
          </a:p>
        </p:txBody>
      </p:sp>
      <p:sp>
        <p:nvSpPr>
          <p:cNvPr id="59395" name="Rectangle 3"/>
          <p:cNvSpPr>
            <a:spLocks noGrp="1" noChangeArrowheads="1"/>
          </p:cNvSpPr>
          <p:nvPr>
            <p:ph idx="1"/>
          </p:nvPr>
        </p:nvSpPr>
        <p:spPr/>
        <p:txBody>
          <a:bodyPr>
            <a:normAutofit/>
          </a:bodyPr>
          <a:lstStyle/>
          <a:p>
            <a:r>
              <a:rPr lang="en-US" dirty="0"/>
              <a:t>The </a:t>
            </a:r>
            <a:r>
              <a:rPr lang="en-US" dirty="0" err="1"/>
              <a:t>LMC</a:t>
            </a:r>
            <a:r>
              <a:rPr lang="en-US" dirty="0"/>
              <a:t> assembler recognizes the DAT (for “data”) mnemonic.</a:t>
            </a:r>
          </a:p>
          <a:p>
            <a:r>
              <a:rPr lang="en-US" dirty="0"/>
              <a:t>DAT is not an instruction to the Little Man; it is a command to the assembler to reserve one location for data.</a:t>
            </a:r>
          </a:p>
          <a:p>
            <a:r>
              <a:rPr lang="en-US" dirty="0"/>
              <a:t>Such assembler commands are called pseudo-instructions</a:t>
            </a:r>
          </a:p>
          <a:p>
            <a:r>
              <a:rPr lang="en-US" dirty="0"/>
              <a:t>Could also be used to reserve and initialize data, </a:t>
            </a:r>
            <a:r>
              <a:rPr lang="en-US" i="1" dirty="0"/>
              <a:t>e.g.</a:t>
            </a:r>
            <a:r>
              <a:rPr lang="en-US" dirty="0"/>
              <a:t> 	</a:t>
            </a:r>
            <a:r>
              <a:rPr lang="en-US" dirty="0">
                <a:latin typeface="Lucida Console" panose="020B0609040504020204" pitchFamily="49" charset="0"/>
              </a:rPr>
              <a:t>DAT 001</a:t>
            </a:r>
          </a:p>
        </p:txBody>
      </p:sp>
      <p:sp>
        <p:nvSpPr>
          <p:cNvPr id="4" name="Slide Number Placeholder 3"/>
          <p:cNvSpPr>
            <a:spLocks noGrp="1"/>
          </p:cNvSpPr>
          <p:nvPr>
            <p:ph type="sldNum" sz="quarter" idx="12"/>
          </p:nvPr>
        </p:nvSpPr>
        <p:spPr/>
        <p:txBody>
          <a:bodyPr/>
          <a:lstStyle/>
          <a:p>
            <a:fld id="{C383C948-B7E1-45AB-874E-A42306DBD9C4}" type="slidenum">
              <a:rPr lang="en-US" smtClean="0"/>
              <a:pPr/>
              <a:t>50</a:t>
            </a:fld>
            <a:endParaRPr lang="en-US" dirty="0"/>
          </a:p>
        </p:txBody>
      </p:sp>
    </p:spTree>
    <p:extLst>
      <p:ext uri="{BB962C8B-B14F-4D97-AF65-F5344CB8AC3E}">
        <p14:creationId xmlns:p14="http://schemas.microsoft.com/office/powerpoint/2010/main" val="293388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fade">
                                      <p:cBhvr>
                                        <p:cTn id="7" dur="500"/>
                                        <p:tgtEl>
                                          <p:spTgt spid="593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fade">
                                      <p:cBhvr>
                                        <p:cTn id="12" dur="5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fade">
                                      <p:cBhvr>
                                        <p:cTn id="17"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dirty="0"/>
              <a:t>The Addition Program</a:t>
            </a:r>
          </a:p>
        </p:txBody>
      </p:sp>
      <p:sp>
        <p:nvSpPr>
          <p:cNvPr id="4" name="Slide Number Placeholder 3"/>
          <p:cNvSpPr>
            <a:spLocks noGrp="1"/>
          </p:cNvSpPr>
          <p:nvPr>
            <p:ph type="sldNum" sz="quarter" idx="12"/>
          </p:nvPr>
        </p:nvSpPr>
        <p:spPr/>
        <p:txBody>
          <a:bodyPr/>
          <a:lstStyle/>
          <a:p>
            <a:fld id="{6C219B07-28F4-4707-8DC0-5C7CA81C2E24}" type="slidenum">
              <a:rPr lang="en-US" smtClean="0"/>
              <a:pPr/>
              <a:t>51</a:t>
            </a:fld>
            <a:endParaRPr lang="en-US" dirty="0"/>
          </a:p>
        </p:txBody>
      </p:sp>
      <p:sp>
        <p:nvSpPr>
          <p:cNvPr id="32771" name="Text Box 3"/>
          <p:cNvSpPr txBox="1">
            <a:spLocks noChangeArrowheads="1"/>
          </p:cNvSpPr>
          <p:nvPr/>
        </p:nvSpPr>
        <p:spPr bwMode="auto">
          <a:xfrm>
            <a:off x="785567" y="1676400"/>
            <a:ext cx="7924800" cy="4637312"/>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t>Here is the addition program in the assembly language of </a:t>
            </a:r>
            <a:r>
              <a:rPr lang="en-US" sz="2800" dirty="0" err="1"/>
              <a:t>LMC</a:t>
            </a:r>
            <a:r>
              <a:rPr lang="en-US" sz="2800" dirty="0"/>
              <a:t>.</a:t>
            </a:r>
          </a:p>
          <a:p>
            <a:pPr>
              <a:spcBef>
                <a:spcPct val="50000"/>
              </a:spcBef>
            </a:pPr>
            <a:r>
              <a:rPr lang="en-US" sz="2800" b="1" dirty="0"/>
              <a:t>Instruction	Meaning</a:t>
            </a:r>
            <a:br>
              <a:rPr lang="en-US" sz="2800" b="1" dirty="0"/>
            </a:br>
            <a:r>
              <a:rPr lang="en-US" sz="2800" dirty="0"/>
              <a:t>	</a:t>
            </a:r>
            <a:r>
              <a:rPr lang="en-US" sz="2800" dirty="0" err="1"/>
              <a:t>INP</a:t>
            </a:r>
            <a:r>
              <a:rPr lang="en-US" sz="2800" dirty="0"/>
              <a:t>		input a number</a:t>
            </a:r>
            <a:br>
              <a:rPr lang="en-US" sz="2800" dirty="0"/>
            </a:br>
            <a:r>
              <a:rPr lang="en-US" sz="2800" dirty="0"/>
              <a:t>	</a:t>
            </a:r>
            <a:r>
              <a:rPr lang="en-US" sz="2800" dirty="0" err="1"/>
              <a:t>STO</a:t>
            </a:r>
            <a:r>
              <a:rPr lang="en-US" sz="2800" dirty="0"/>
              <a:t> 99	store number in box 99</a:t>
            </a:r>
            <a:br>
              <a:rPr lang="en-US" sz="2800" dirty="0"/>
            </a:br>
            <a:r>
              <a:rPr lang="en-US" sz="2800" dirty="0"/>
              <a:t>	</a:t>
            </a:r>
            <a:r>
              <a:rPr lang="en-US" sz="2800" dirty="0" err="1"/>
              <a:t>INP</a:t>
            </a:r>
            <a:r>
              <a:rPr lang="en-US" sz="2800" dirty="0"/>
              <a:t>		input another number</a:t>
            </a:r>
            <a:br>
              <a:rPr lang="en-US" sz="2800" dirty="0"/>
            </a:br>
            <a:r>
              <a:rPr lang="en-US" sz="2800" dirty="0"/>
              <a:t>	ADD 99	add contents of box 99</a:t>
            </a:r>
            <a:br>
              <a:rPr lang="en-US" sz="2800" dirty="0"/>
            </a:br>
            <a:r>
              <a:rPr lang="en-US" sz="2800" dirty="0"/>
              <a:t>	OUT		output from calculator</a:t>
            </a:r>
            <a:br>
              <a:rPr lang="en-US" sz="2800" dirty="0"/>
            </a:br>
            <a:r>
              <a:rPr lang="en-US" sz="2800" dirty="0"/>
              <a:t>	</a:t>
            </a:r>
            <a:r>
              <a:rPr lang="en-US" sz="2800" dirty="0" err="1"/>
              <a:t>HLT</a:t>
            </a:r>
            <a:r>
              <a:rPr lang="en-US" sz="2800" dirty="0"/>
              <a:t>		halt</a:t>
            </a:r>
            <a:br>
              <a:rPr lang="en-US" sz="2800" dirty="0"/>
            </a:br>
            <a:r>
              <a:rPr lang="en-US" sz="2800" dirty="0"/>
              <a:t>	DAT		data storage</a:t>
            </a:r>
          </a:p>
        </p:txBody>
      </p:sp>
    </p:spTree>
    <p:extLst>
      <p:ext uri="{BB962C8B-B14F-4D97-AF65-F5344CB8AC3E}">
        <p14:creationId xmlns:p14="http://schemas.microsoft.com/office/powerpoint/2010/main" val="4219930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gn="ctr"/>
            <a:r>
              <a:rPr lang="en-US" sz="4000" dirty="0">
                <a:latin typeface="+mj-lt"/>
              </a:rPr>
              <a:t>Problems with LMC</a:t>
            </a:r>
          </a:p>
        </p:txBody>
      </p:sp>
      <p:sp>
        <p:nvSpPr>
          <p:cNvPr id="4" name="Content Placeholder 3"/>
          <p:cNvSpPr>
            <a:spLocks noGrp="1"/>
          </p:cNvSpPr>
          <p:nvPr>
            <p:ph idx="1"/>
          </p:nvPr>
        </p:nvSpPr>
        <p:spPr>
          <a:xfrm>
            <a:off x="453272" y="1828800"/>
            <a:ext cx="6023728" cy="4525963"/>
          </a:xfrm>
        </p:spPr>
        <p:txBody>
          <a:bodyPr>
            <a:normAutofit fontScale="92500" lnSpcReduction="10000"/>
          </a:bodyPr>
          <a:lstStyle>
            <a:defPPr>
              <a:defRPr lang="en-US"/>
            </a:defPPr>
            <a:lvl1pPr algn="l" rtl="0" eaLnBrk="0" fontAlgn="base" hangingPunct="0">
              <a:spcBef>
                <a:spcPct val="0"/>
              </a:spcBef>
              <a:spcAft>
                <a:spcPct val="0"/>
              </a:spcAft>
              <a:defRPr sz="2937" kern="1200">
                <a:solidFill>
                  <a:schemeClr val="tx1"/>
                </a:solidFill>
                <a:latin typeface="Times New Roman" pitchFamily="18" charset="0"/>
                <a:ea typeface="+mn-ea"/>
                <a:cs typeface="+mn-cs"/>
              </a:defRPr>
            </a:lvl1pPr>
            <a:lvl2pPr marL="559521" algn="l" rtl="0" eaLnBrk="0" fontAlgn="base" hangingPunct="0">
              <a:spcBef>
                <a:spcPct val="0"/>
              </a:spcBef>
              <a:spcAft>
                <a:spcPct val="0"/>
              </a:spcAft>
              <a:defRPr sz="2937" kern="1200">
                <a:solidFill>
                  <a:schemeClr val="tx1"/>
                </a:solidFill>
                <a:latin typeface="Times New Roman" pitchFamily="18" charset="0"/>
                <a:ea typeface="+mn-ea"/>
                <a:cs typeface="+mn-cs"/>
              </a:defRPr>
            </a:lvl2pPr>
            <a:lvl3pPr marL="1119043" algn="l" rtl="0" eaLnBrk="0" fontAlgn="base" hangingPunct="0">
              <a:spcBef>
                <a:spcPct val="0"/>
              </a:spcBef>
              <a:spcAft>
                <a:spcPct val="0"/>
              </a:spcAft>
              <a:defRPr sz="2937" kern="1200">
                <a:solidFill>
                  <a:schemeClr val="tx1"/>
                </a:solidFill>
                <a:latin typeface="Times New Roman" pitchFamily="18" charset="0"/>
                <a:ea typeface="+mn-ea"/>
                <a:cs typeface="+mn-cs"/>
              </a:defRPr>
            </a:lvl3pPr>
            <a:lvl4pPr marL="1678564" algn="l" rtl="0" eaLnBrk="0" fontAlgn="base" hangingPunct="0">
              <a:spcBef>
                <a:spcPct val="0"/>
              </a:spcBef>
              <a:spcAft>
                <a:spcPct val="0"/>
              </a:spcAft>
              <a:defRPr sz="2937" kern="1200">
                <a:solidFill>
                  <a:schemeClr val="tx1"/>
                </a:solidFill>
                <a:latin typeface="Times New Roman" pitchFamily="18" charset="0"/>
                <a:ea typeface="+mn-ea"/>
                <a:cs typeface="+mn-cs"/>
              </a:defRPr>
            </a:lvl4pPr>
            <a:lvl5pPr marL="2238085" algn="l" rtl="0" eaLnBrk="0" fontAlgn="base" hangingPunct="0">
              <a:spcBef>
                <a:spcPct val="0"/>
              </a:spcBef>
              <a:spcAft>
                <a:spcPct val="0"/>
              </a:spcAft>
              <a:defRPr sz="2937" kern="1200">
                <a:solidFill>
                  <a:schemeClr val="tx1"/>
                </a:solidFill>
                <a:latin typeface="Times New Roman" pitchFamily="18" charset="0"/>
                <a:ea typeface="+mn-ea"/>
                <a:cs typeface="+mn-cs"/>
              </a:defRPr>
            </a:lvl5pPr>
            <a:lvl6pPr marL="2797607" algn="l" defTabSz="1119043" rtl="0" eaLnBrk="1" latinLnBrk="0" hangingPunct="1">
              <a:defRPr sz="2937" kern="1200">
                <a:solidFill>
                  <a:schemeClr val="tx1"/>
                </a:solidFill>
                <a:latin typeface="Times New Roman" pitchFamily="18" charset="0"/>
                <a:ea typeface="+mn-ea"/>
                <a:cs typeface="+mn-cs"/>
              </a:defRPr>
            </a:lvl6pPr>
            <a:lvl7pPr marL="3357128" algn="l" defTabSz="1119043" rtl="0" eaLnBrk="1" latinLnBrk="0" hangingPunct="1">
              <a:defRPr sz="2937" kern="1200">
                <a:solidFill>
                  <a:schemeClr val="tx1"/>
                </a:solidFill>
                <a:latin typeface="Times New Roman" pitchFamily="18" charset="0"/>
                <a:ea typeface="+mn-ea"/>
                <a:cs typeface="+mn-cs"/>
              </a:defRPr>
            </a:lvl7pPr>
            <a:lvl8pPr marL="3916650" algn="l" defTabSz="1119043" rtl="0" eaLnBrk="1" latinLnBrk="0" hangingPunct="1">
              <a:defRPr sz="2937" kern="1200">
                <a:solidFill>
                  <a:schemeClr val="tx1"/>
                </a:solidFill>
                <a:latin typeface="Times New Roman" pitchFamily="18" charset="0"/>
                <a:ea typeface="+mn-ea"/>
                <a:cs typeface="+mn-cs"/>
              </a:defRPr>
            </a:lvl8pPr>
            <a:lvl9pPr marL="4476171" algn="l" defTabSz="1119043" rtl="0" eaLnBrk="1" latinLnBrk="0" hangingPunct="1">
              <a:defRPr sz="2937" kern="1200">
                <a:solidFill>
                  <a:schemeClr val="tx1"/>
                </a:solidFill>
                <a:latin typeface="Times New Roman" pitchFamily="18" charset="0"/>
                <a:ea typeface="+mn-ea"/>
                <a:cs typeface="+mn-cs"/>
              </a:defRPr>
            </a:lvl9pPr>
          </a:lstStyle>
          <a:p>
            <a:pPr>
              <a:lnSpc>
                <a:spcPct val="110000"/>
              </a:lnSpc>
              <a:spcBef>
                <a:spcPts val="600"/>
              </a:spcBef>
            </a:pPr>
            <a:r>
              <a:rPr lang="en-US" sz="2800" dirty="0">
                <a:latin typeface="+mn-lt"/>
              </a:rPr>
              <a:t>LMC is a decimal computer, but all real computers are binary.</a:t>
            </a:r>
          </a:p>
          <a:p>
            <a:pPr>
              <a:lnSpc>
                <a:spcPct val="110000"/>
              </a:lnSpc>
              <a:spcBef>
                <a:spcPts val="600"/>
              </a:spcBef>
            </a:pPr>
            <a:r>
              <a:rPr lang="en-US" sz="2800" dirty="0">
                <a:latin typeface="+mn-lt"/>
              </a:rPr>
              <a:t>There is a certain amount of </a:t>
            </a:r>
            <a:br>
              <a:rPr lang="en-US" sz="2800" dirty="0">
                <a:latin typeface="+mn-lt"/>
              </a:rPr>
            </a:br>
            <a:r>
              <a:rPr lang="en-US" sz="2800" dirty="0">
                <a:latin typeface="+mn-lt"/>
              </a:rPr>
              <a:t>“magic” in the actions of the</a:t>
            </a:r>
            <a:br>
              <a:rPr lang="en-US" sz="2800" dirty="0">
                <a:latin typeface="+mn-lt"/>
              </a:rPr>
            </a:br>
            <a:r>
              <a:rPr lang="en-US" sz="2800" dirty="0">
                <a:latin typeface="+mn-lt"/>
              </a:rPr>
              <a:t> Little Man, but no magic </a:t>
            </a:r>
            <a:br>
              <a:rPr lang="en-US" sz="2800" dirty="0">
                <a:latin typeface="+mn-lt"/>
              </a:rPr>
            </a:br>
            <a:r>
              <a:rPr lang="en-US" sz="2800" dirty="0">
                <a:latin typeface="+mn-lt"/>
              </a:rPr>
              <a:t> in real computers.</a:t>
            </a:r>
          </a:p>
          <a:p>
            <a:pPr>
              <a:lnSpc>
                <a:spcPct val="110000"/>
              </a:lnSpc>
              <a:spcBef>
                <a:spcPts val="600"/>
              </a:spcBef>
            </a:pPr>
            <a:r>
              <a:rPr lang="en-US" sz="2800" dirty="0">
                <a:latin typeface="+mn-lt"/>
              </a:rPr>
              <a:t>The available simulators do not show the fetch </a:t>
            </a:r>
            <a:r>
              <a:rPr lang="en-US" sz="2800" b="1" dirty="0">
                <a:latin typeface="+mn-lt"/>
              </a:rPr>
              <a:t>/</a:t>
            </a:r>
            <a:r>
              <a:rPr lang="en-US" sz="2800" dirty="0">
                <a:latin typeface="+mn-lt"/>
              </a:rPr>
              <a:t> decode </a:t>
            </a:r>
            <a:r>
              <a:rPr lang="en-US" sz="2800" b="1" dirty="0">
                <a:latin typeface="+mn-lt"/>
              </a:rPr>
              <a:t>/</a:t>
            </a:r>
            <a:r>
              <a:rPr lang="en-US" sz="2800" dirty="0">
                <a:latin typeface="+mn-lt"/>
              </a:rPr>
              <a:t> execute cycle clearly.</a:t>
            </a:r>
          </a:p>
          <a:p>
            <a:pPr>
              <a:lnSpc>
                <a:spcPct val="110000"/>
              </a:lnSpc>
              <a:spcBef>
                <a:spcPts val="600"/>
              </a:spcBef>
            </a:pPr>
            <a:r>
              <a:rPr lang="en-US" sz="2800" dirty="0">
                <a:latin typeface="+mn-lt"/>
              </a:rPr>
              <a:t>So… we’ll do something else!</a:t>
            </a:r>
          </a:p>
        </p:txBody>
      </p:sp>
      <p:pic>
        <p:nvPicPr>
          <p:cNvPr id="6" name="Picture 5">
            <a:extLst>
              <a:ext uri="{FF2B5EF4-FFF2-40B4-BE49-F238E27FC236}">
                <a16:creationId xmlns:a16="http://schemas.microsoft.com/office/drawing/2014/main" id="{1AB01ECE-7DC3-EECF-D79B-F1A3C00860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72281" y="1828800"/>
            <a:ext cx="3171719" cy="3751797"/>
          </a:xfrm>
          <a:prstGeom prst="rect">
            <a:avLst/>
          </a:prstGeom>
        </p:spPr>
      </p:pic>
    </p:spTree>
    <p:extLst>
      <p:ext uri="{BB962C8B-B14F-4D97-AF65-F5344CB8AC3E}">
        <p14:creationId xmlns:p14="http://schemas.microsoft.com/office/powerpoint/2010/main" val="35968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“Bootstrapping”</a:t>
            </a:r>
          </a:p>
        </p:txBody>
      </p:sp>
      <p:sp>
        <p:nvSpPr>
          <p:cNvPr id="63491" name="Rectangle 3"/>
          <p:cNvSpPr>
            <a:spLocks noGrp="1" noChangeArrowheads="1"/>
          </p:cNvSpPr>
          <p:nvPr>
            <p:ph idx="1"/>
          </p:nvPr>
        </p:nvSpPr>
        <p:spPr/>
        <p:txBody>
          <a:bodyPr>
            <a:normAutofit/>
          </a:bodyPr>
          <a:lstStyle/>
          <a:p>
            <a:pPr>
              <a:lnSpc>
                <a:spcPct val="90000"/>
              </a:lnSpc>
            </a:pPr>
            <a:r>
              <a:rPr lang="en-US" dirty="0"/>
              <a:t>We have skimmed over how programs get into the computer in the first place</a:t>
            </a:r>
          </a:p>
          <a:p>
            <a:pPr>
              <a:lnSpc>
                <a:spcPct val="90000"/>
              </a:lnSpc>
            </a:pPr>
            <a:r>
              <a:rPr lang="en-US" dirty="0"/>
              <a:t>Computers (usually) have a small, built-in program that can read another program from outside, such as from a disk.</a:t>
            </a:r>
          </a:p>
          <a:p>
            <a:pPr>
              <a:lnSpc>
                <a:spcPct val="90000"/>
              </a:lnSpc>
            </a:pPr>
            <a:r>
              <a:rPr lang="en-US" dirty="0"/>
              <a:t>This process is called “</a:t>
            </a:r>
            <a:r>
              <a:rPr lang="en-US" b="1" dirty="0"/>
              <a:t>bootstrapping</a:t>
            </a:r>
            <a:r>
              <a:rPr lang="en-US" dirty="0"/>
              <a:t>” or “booting” the computer.</a:t>
            </a:r>
          </a:p>
          <a:p>
            <a:pPr>
              <a:lnSpc>
                <a:spcPct val="90000"/>
              </a:lnSpc>
            </a:pPr>
            <a:r>
              <a:rPr lang="en-US" dirty="0"/>
              <a:t>After the computer is bootstrapped, the externally loaded program is responsible for loading any other needed programs.</a:t>
            </a:r>
          </a:p>
        </p:txBody>
      </p:sp>
      <p:sp>
        <p:nvSpPr>
          <p:cNvPr id="4" name="Slide Number Placeholder 3"/>
          <p:cNvSpPr>
            <a:spLocks noGrp="1"/>
          </p:cNvSpPr>
          <p:nvPr>
            <p:ph type="sldNum" sz="quarter" idx="12"/>
          </p:nvPr>
        </p:nvSpPr>
        <p:spPr/>
        <p:txBody>
          <a:bodyPr/>
          <a:lstStyle/>
          <a:p>
            <a:fld id="{C383C948-B7E1-45AB-874E-A42306DBD9C4}" type="slidenum">
              <a:rPr lang="en-US" smtClean="0"/>
              <a:pPr/>
              <a:t>53</a:t>
            </a:fld>
            <a:endParaRPr lang="en-US" dirty="0"/>
          </a:p>
        </p:txBody>
      </p:sp>
    </p:spTree>
    <p:extLst>
      <p:ext uri="{BB962C8B-B14F-4D97-AF65-F5344CB8AC3E}">
        <p14:creationId xmlns:p14="http://schemas.microsoft.com/office/powerpoint/2010/main" val="37387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fade">
                                      <p:cBhvr>
                                        <p:cTn id="7" dur="500"/>
                                        <p:tgtEl>
                                          <p:spTgt spid="634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fade">
                                      <p:cBhvr>
                                        <p:cTn id="12" dur="500"/>
                                        <p:tgtEl>
                                          <p:spTgt spid="634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491">
                                            <p:txEl>
                                              <p:pRg st="3" end="3"/>
                                            </p:txEl>
                                          </p:spTgt>
                                        </p:tgtEl>
                                        <p:attrNameLst>
                                          <p:attrName>style.visibility</p:attrName>
                                        </p:attrNameLst>
                                      </p:cBhvr>
                                      <p:to>
                                        <p:strVal val="visible"/>
                                      </p:to>
                                    </p:set>
                                    <p:animEffect transition="in" filter="fade">
                                      <p:cBhvr>
                                        <p:cTn id="17" dur="500"/>
                                        <p:tgtEl>
                                          <p:spTgt spid="63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Questions</a:t>
            </a:r>
          </a:p>
        </p:txBody>
      </p:sp>
      <p:sp>
        <p:nvSpPr>
          <p:cNvPr id="4" name="Slide Number Placeholder 3"/>
          <p:cNvSpPr>
            <a:spLocks noGrp="1"/>
          </p:cNvSpPr>
          <p:nvPr>
            <p:ph type="sldNum" sz="quarter" idx="12"/>
          </p:nvPr>
        </p:nvSpPr>
        <p:spPr/>
        <p:txBody>
          <a:bodyPr/>
          <a:lstStyle/>
          <a:p>
            <a:fld id="{DE92680F-60F8-43A8-8448-770068F7F39B}" type="slidenum">
              <a:rPr lang="en-US" smtClean="0"/>
              <a:pPr/>
              <a:t>54</a:t>
            </a:fld>
            <a:endParaRPr lang="en-US" dirty="0"/>
          </a:p>
        </p:txBody>
      </p:sp>
      <p:pic>
        <p:nvPicPr>
          <p:cNvPr id="33795" name="Picture 3" descr="MCj00787110000[1]"/>
          <p:cNvPicPr>
            <a:picLocks noChangeAspect="1" noChangeArrowheads="1"/>
          </p:cNvPicPr>
          <p:nvPr/>
        </p:nvPicPr>
        <p:blipFill>
          <a:blip r:embed="rId2" cstate="print"/>
          <a:srcRect/>
          <a:stretch>
            <a:fillRect/>
          </a:stretch>
        </p:blipFill>
        <p:spPr bwMode="auto">
          <a:xfrm>
            <a:off x="3657600" y="1676400"/>
            <a:ext cx="1622425" cy="3933825"/>
          </a:xfrm>
          <a:prstGeom prst="rect">
            <a:avLst/>
          </a:prstGeom>
          <a:noFill/>
          <a:ln w="9525">
            <a:noFill/>
            <a:miter lim="800000"/>
            <a:headEnd/>
            <a:tailEnd/>
          </a:ln>
        </p:spPr>
      </p:pic>
    </p:spTree>
    <p:extLst>
      <p:ext uri="{BB962C8B-B14F-4D97-AF65-F5344CB8AC3E}">
        <p14:creationId xmlns:p14="http://schemas.microsoft.com/office/powerpoint/2010/main" val="21307957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24040" y="457200"/>
            <a:ext cx="8295919" cy="641890"/>
          </a:xfrm>
        </p:spPr>
        <p:txBody>
          <a:bodyPr>
            <a:normAutofit fontScale="90000"/>
          </a:bodyPr>
          <a:lstStyle/>
          <a:p>
            <a:r>
              <a:rPr lang="en-US" dirty="0"/>
              <a:t>Simple Operations: </a:t>
            </a:r>
            <a:br>
              <a:rPr lang="en-US" dirty="0"/>
            </a:br>
            <a:r>
              <a:rPr lang="en-US" dirty="0"/>
              <a:t>Complex Results</a:t>
            </a:r>
          </a:p>
        </p:txBody>
      </p:sp>
      <p:pic>
        <p:nvPicPr>
          <p:cNvPr id="6147" name="Picture 5" descr="An old fashioned black dial telephone. One could call anywhere in the world just by dialing the necessary digits."/>
          <p:cNvPicPr>
            <a:picLocks noChangeAspect="1" noChangeArrowheads="1"/>
          </p:cNvPicPr>
          <p:nvPr/>
        </p:nvPicPr>
        <p:blipFill>
          <a:blip r:embed="rId2" cstate="print"/>
          <a:srcRect/>
          <a:stretch>
            <a:fillRect/>
          </a:stretch>
        </p:blipFill>
        <p:spPr bwMode="auto">
          <a:xfrm>
            <a:off x="4953580" y="3429000"/>
            <a:ext cx="4099727" cy="2805715"/>
          </a:xfrm>
          <a:prstGeom prst="rect">
            <a:avLst/>
          </a:prstGeom>
          <a:noFill/>
          <a:ln w="9525">
            <a:noFill/>
            <a:miter lim="800000"/>
            <a:headEnd/>
            <a:tailEnd/>
          </a:ln>
        </p:spPr>
      </p:pic>
      <p:pic>
        <p:nvPicPr>
          <p:cNvPr id="6148" name="Picture 7" descr="A diagram of an old-fashioned telephone dial. It is a simple, mechanical mechanism that generates pulses depending on the digit dialed. For example, dialing 3 produces three pulses."/>
          <p:cNvPicPr>
            <a:picLocks noChangeAspect="1" noChangeArrowheads="1"/>
          </p:cNvPicPr>
          <p:nvPr/>
        </p:nvPicPr>
        <p:blipFill>
          <a:blip r:embed="rId3" cstate="print"/>
          <a:srcRect/>
          <a:stretch>
            <a:fillRect/>
          </a:stretch>
        </p:blipFill>
        <p:spPr bwMode="auto">
          <a:xfrm>
            <a:off x="172831" y="1553561"/>
            <a:ext cx="4780749" cy="2573145"/>
          </a:xfrm>
          <a:prstGeom prst="rect">
            <a:avLst/>
          </a:prstGeom>
          <a:noFill/>
          <a:ln w="9525">
            <a:noFill/>
            <a:miter lim="800000"/>
            <a:headEnd/>
            <a:tailEnd/>
          </a:ln>
        </p:spPr>
      </p:pic>
    </p:spTree>
    <p:extLst>
      <p:ext uri="{BB962C8B-B14F-4D97-AF65-F5344CB8AC3E}">
        <p14:creationId xmlns:p14="http://schemas.microsoft.com/office/powerpoint/2010/main" val="229955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a:t>One Mental Model of Computing</a:t>
            </a:r>
          </a:p>
        </p:txBody>
      </p:sp>
      <p:sp>
        <p:nvSpPr>
          <p:cNvPr id="7171" name="Rectangle 3"/>
          <p:cNvSpPr>
            <a:spLocks noGrp="1" noChangeArrowheads="1"/>
          </p:cNvSpPr>
          <p:nvPr>
            <p:ph idx="1"/>
          </p:nvPr>
        </p:nvSpPr>
        <p:spPr/>
        <p:txBody>
          <a:bodyPr>
            <a:normAutofit/>
          </a:bodyPr>
          <a:lstStyle/>
          <a:p>
            <a:pPr>
              <a:buFontTx/>
              <a:buNone/>
            </a:pPr>
            <a:r>
              <a:rPr lang="en-US" b="1" dirty="0"/>
              <a:t>How the CPU processes data</a:t>
            </a:r>
            <a:r>
              <a:rPr lang="en-US" dirty="0"/>
              <a:t>, including:</a:t>
            </a:r>
          </a:p>
          <a:p>
            <a:r>
              <a:rPr lang="en-US" dirty="0"/>
              <a:t>Instructions and data</a:t>
            </a:r>
          </a:p>
          <a:p>
            <a:r>
              <a:rPr lang="en-US" dirty="0"/>
              <a:t>Main memory (RAM)</a:t>
            </a:r>
          </a:p>
          <a:p>
            <a:r>
              <a:rPr lang="en-US" dirty="0"/>
              <a:t>Computation</a:t>
            </a:r>
          </a:p>
          <a:p>
            <a:r>
              <a:rPr lang="en-US" dirty="0"/>
              <a:t>Input and output</a:t>
            </a:r>
          </a:p>
          <a:p>
            <a:r>
              <a:rPr lang="en-US" dirty="0"/>
              <a:t>Program flow (loops and if-then-else)</a:t>
            </a:r>
          </a:p>
        </p:txBody>
      </p:sp>
    </p:spTree>
    <p:extLst>
      <p:ext uri="{BB962C8B-B14F-4D97-AF65-F5344CB8AC3E}">
        <p14:creationId xmlns:p14="http://schemas.microsoft.com/office/powerpoint/2010/main" val="109860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The von Neumann Architecture</a:t>
            </a:r>
          </a:p>
        </p:txBody>
      </p:sp>
      <p:sp>
        <p:nvSpPr>
          <p:cNvPr id="8195" name="Rectangle 3"/>
          <p:cNvSpPr>
            <a:spLocks noGrp="1" noChangeArrowheads="1"/>
          </p:cNvSpPr>
          <p:nvPr>
            <p:ph idx="1"/>
          </p:nvPr>
        </p:nvSpPr>
        <p:spPr>
          <a:xfrm>
            <a:off x="228600" y="1600200"/>
            <a:ext cx="8686800" cy="4525963"/>
          </a:xfrm>
        </p:spPr>
        <p:txBody>
          <a:bodyPr>
            <a:normAutofit fontScale="92500" lnSpcReduction="10000"/>
          </a:bodyPr>
          <a:lstStyle/>
          <a:p>
            <a:pPr>
              <a:lnSpc>
                <a:spcPct val="110000"/>
              </a:lnSpc>
              <a:spcBef>
                <a:spcPts val="600"/>
              </a:spcBef>
            </a:pPr>
            <a:r>
              <a:rPr lang="en-US" dirty="0"/>
              <a:t>Stored program concept: Both instructions and data are stored in the same memory</a:t>
            </a:r>
          </a:p>
          <a:p>
            <a:pPr>
              <a:lnSpc>
                <a:spcPct val="110000"/>
              </a:lnSpc>
              <a:spcBef>
                <a:spcPts val="600"/>
              </a:spcBef>
            </a:pPr>
            <a:r>
              <a:rPr lang="en-US" dirty="0"/>
              <a:t>Sequential execution; instructions executed in order.</a:t>
            </a:r>
          </a:p>
          <a:p>
            <a:pPr>
              <a:lnSpc>
                <a:spcPct val="110000"/>
              </a:lnSpc>
              <a:spcBef>
                <a:spcPts val="600"/>
              </a:spcBef>
            </a:pPr>
            <a:r>
              <a:rPr lang="en-US" dirty="0"/>
              <a:t>Instruction cycle</a:t>
            </a:r>
          </a:p>
          <a:p>
            <a:pPr lvl="1">
              <a:lnSpc>
                <a:spcPct val="110000"/>
              </a:lnSpc>
              <a:spcBef>
                <a:spcPts val="600"/>
              </a:spcBef>
            </a:pPr>
            <a:r>
              <a:rPr lang="en-US" sz="2200" dirty="0"/>
              <a:t>Fetch instruction</a:t>
            </a:r>
          </a:p>
          <a:p>
            <a:pPr lvl="1">
              <a:lnSpc>
                <a:spcPct val="110000"/>
              </a:lnSpc>
              <a:spcBef>
                <a:spcPts val="600"/>
              </a:spcBef>
            </a:pPr>
            <a:r>
              <a:rPr lang="en-US" sz="2200" dirty="0"/>
              <a:t>Decode instruction </a:t>
            </a:r>
          </a:p>
          <a:p>
            <a:pPr lvl="1">
              <a:lnSpc>
                <a:spcPct val="110000"/>
              </a:lnSpc>
              <a:spcBef>
                <a:spcPts val="600"/>
              </a:spcBef>
            </a:pPr>
            <a:r>
              <a:rPr lang="en-US" sz="2200" dirty="0"/>
              <a:t>Execute instruction</a:t>
            </a:r>
          </a:p>
          <a:p>
            <a:pPr>
              <a:lnSpc>
                <a:spcPct val="110000"/>
              </a:lnSpc>
              <a:spcBef>
                <a:spcPts val="600"/>
              </a:spcBef>
            </a:pPr>
            <a:r>
              <a:rPr lang="en-US" dirty="0"/>
              <a:t>Binary numbers</a:t>
            </a:r>
          </a:p>
          <a:p>
            <a:pPr>
              <a:lnSpc>
                <a:spcPct val="110000"/>
              </a:lnSpc>
              <a:spcBef>
                <a:spcPts val="600"/>
              </a:spcBef>
            </a:pPr>
            <a:r>
              <a:rPr lang="en-US" dirty="0"/>
              <a:t>The CPU, memory, and input / output are separate.</a:t>
            </a:r>
          </a:p>
        </p:txBody>
      </p:sp>
    </p:spTree>
    <p:extLst>
      <p:ext uri="{BB962C8B-B14F-4D97-AF65-F5344CB8AC3E}">
        <p14:creationId xmlns:p14="http://schemas.microsoft.com/office/powerpoint/2010/main" val="289651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fade">
                                      <p:cBhvr>
                                        <p:cTn id="15" dur="500"/>
                                        <p:tgtEl>
                                          <p:spTgt spid="819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195">
                                            <p:txEl>
                                              <p:pRg st="4" end="4"/>
                                            </p:txEl>
                                          </p:spTgt>
                                        </p:tgtEl>
                                        <p:attrNameLst>
                                          <p:attrName>style.visibility</p:attrName>
                                        </p:attrNameLst>
                                      </p:cBhvr>
                                      <p:to>
                                        <p:strVal val="visible"/>
                                      </p:to>
                                    </p:set>
                                    <p:animEffect transition="in" filter="fade">
                                      <p:cBhvr>
                                        <p:cTn id="18" dur="500"/>
                                        <p:tgtEl>
                                          <p:spTgt spid="819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animEffect transition="in" filter="fade">
                                      <p:cBhvr>
                                        <p:cTn id="21" dur="500"/>
                                        <p:tgtEl>
                                          <p:spTgt spid="819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195">
                                            <p:txEl>
                                              <p:pRg st="6" end="6"/>
                                            </p:txEl>
                                          </p:spTgt>
                                        </p:tgtEl>
                                        <p:attrNameLst>
                                          <p:attrName>style.visibility</p:attrName>
                                        </p:attrNameLst>
                                      </p:cBhvr>
                                      <p:to>
                                        <p:strVal val="visible"/>
                                      </p:to>
                                    </p:set>
                                    <p:animEffect transition="in" filter="fade">
                                      <p:cBhvr>
                                        <p:cTn id="26" dur="500"/>
                                        <p:tgtEl>
                                          <p:spTgt spid="819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animEffect transition="in" filter="fade">
                                      <p:cBhvr>
                                        <p:cTn id="31"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01B4-A70E-EC25-2AAA-7B41EC9B6DB6}"/>
              </a:ext>
            </a:extLst>
          </p:cNvPr>
          <p:cNvSpPr>
            <a:spLocks noGrp="1"/>
          </p:cNvSpPr>
          <p:nvPr>
            <p:ph type="title"/>
          </p:nvPr>
        </p:nvSpPr>
        <p:spPr/>
        <p:txBody>
          <a:bodyPr>
            <a:normAutofit fontScale="90000"/>
          </a:bodyPr>
          <a:lstStyle/>
          <a:p>
            <a:r>
              <a:rPr lang="en-US" dirty="0"/>
              <a:t>Organization of the</a:t>
            </a:r>
            <a:br>
              <a:rPr lang="en-US" dirty="0"/>
            </a:br>
            <a:r>
              <a:rPr lang="en-US" dirty="0"/>
              <a:t>von Neumann Architecture</a:t>
            </a:r>
          </a:p>
        </p:txBody>
      </p:sp>
      <p:sp>
        <p:nvSpPr>
          <p:cNvPr id="3" name="Content Placeholder 2">
            <a:extLst>
              <a:ext uri="{FF2B5EF4-FFF2-40B4-BE49-F238E27FC236}">
                <a16:creationId xmlns:a16="http://schemas.microsoft.com/office/drawing/2014/main" id="{F4656B12-2264-19D3-A1D0-D17FA3FF735F}"/>
              </a:ext>
            </a:extLst>
          </p:cNvPr>
          <p:cNvSpPr>
            <a:spLocks noGrp="1"/>
          </p:cNvSpPr>
          <p:nvPr>
            <p:ph idx="1"/>
          </p:nvPr>
        </p:nvSpPr>
        <p:spPr>
          <a:xfrm>
            <a:off x="457200" y="1600200"/>
            <a:ext cx="4495800" cy="4525963"/>
          </a:xfrm>
        </p:spPr>
        <p:txBody>
          <a:bodyPr/>
          <a:lstStyle/>
          <a:p>
            <a:r>
              <a:rPr lang="en-US" dirty="0"/>
              <a:t>The central processing unit (CPU) consists of a control unit, an arithmetic-logic unit, and registers.</a:t>
            </a:r>
          </a:p>
          <a:p>
            <a:r>
              <a:rPr lang="en-US" dirty="0"/>
              <a:t>Memory is separate.</a:t>
            </a:r>
          </a:p>
          <a:p>
            <a:r>
              <a:rPr lang="en-US" dirty="0"/>
              <a:t>Input and output are separate.</a:t>
            </a:r>
          </a:p>
        </p:txBody>
      </p:sp>
      <p:pic>
        <p:nvPicPr>
          <p:cNvPr id="5" name="Picture 4" descr="A rounded rectangle is labeled Central Processing Unit. Within the central processing unit are three more rectangles labeled control unit, arithmetic and logic unit, and registers. &#10;&#10;Below the central processing unit a double-ended arrow points to the words Input and Output. Another double-ended arrow points to a rectangle labeled memory. The double-ended arrows indicate that information can flow in both directions.">
            <a:extLst>
              <a:ext uri="{FF2B5EF4-FFF2-40B4-BE49-F238E27FC236}">
                <a16:creationId xmlns:a16="http://schemas.microsoft.com/office/drawing/2014/main" id="{A11A4226-C756-46AA-C16E-42BFE16E3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00200"/>
            <a:ext cx="4191412" cy="4038600"/>
          </a:xfrm>
          <a:prstGeom prst="rect">
            <a:avLst/>
          </a:prstGeom>
        </p:spPr>
      </p:pic>
    </p:spTree>
    <p:extLst>
      <p:ext uri="{BB962C8B-B14F-4D97-AF65-F5344CB8AC3E}">
        <p14:creationId xmlns:p14="http://schemas.microsoft.com/office/powerpoint/2010/main" val="1280588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1_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406</TotalTime>
  <Words>3023</Words>
  <Application>Microsoft Office PowerPoint</Application>
  <PresentationFormat>On-screen Show (4:3)</PresentationFormat>
  <Paragraphs>363</Paragraphs>
  <Slides>54</Slides>
  <Notes>8</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ksu_22_4x3</vt:lpstr>
      <vt:lpstr>1_ksu_22_4x3</vt:lpstr>
      <vt:lpstr>IT 3123 Hardware and Software Concepts</vt:lpstr>
      <vt:lpstr>Quiz 3 and D2L Discussions</vt:lpstr>
      <vt:lpstr>That Floating-Point Problem</vt:lpstr>
      <vt:lpstr>John von Neumann</vt:lpstr>
      <vt:lpstr>Complexity and Simplicity</vt:lpstr>
      <vt:lpstr>Simple Operations:  Complex Results</vt:lpstr>
      <vt:lpstr>One Mental Model of Computing</vt:lpstr>
      <vt:lpstr>The von Neumann Architecture</vt:lpstr>
      <vt:lpstr>Organization of the von Neumann Architecture</vt:lpstr>
      <vt:lpstr>The von Neumann Bottleneck</vt:lpstr>
      <vt:lpstr>The Instruction Cycle</vt:lpstr>
      <vt:lpstr>Reminder: Registers</vt:lpstr>
      <vt:lpstr>Registers in the von Neumann Architecture</vt:lpstr>
      <vt:lpstr>Memory Registers</vt:lpstr>
      <vt:lpstr>Data Registers: Accumulator</vt:lpstr>
      <vt:lpstr>Program Counter</vt:lpstr>
      <vt:lpstr>Instruction Register</vt:lpstr>
      <vt:lpstr>The Arithmetic Logic Unit (ALU)</vt:lpstr>
      <vt:lpstr>The Control Unit</vt:lpstr>
      <vt:lpstr>Memory</vt:lpstr>
      <vt:lpstr>Size Matters</vt:lpstr>
      <vt:lpstr>Instructions</vt:lpstr>
      <vt:lpstr>Instruction Formats</vt:lpstr>
      <vt:lpstr>Instruction Set Architecture</vt:lpstr>
      <vt:lpstr>Microarchitecture</vt:lpstr>
      <vt:lpstr>The “Little Man” Computer</vt:lpstr>
      <vt:lpstr>LMC is a  von Neumann Computer</vt:lpstr>
      <vt:lpstr>The Calculator (ALU)</vt:lpstr>
      <vt:lpstr>The Calculator (ALU)</vt:lpstr>
      <vt:lpstr>Mailboxes (Memory)</vt:lpstr>
      <vt:lpstr>The Program Counter</vt:lpstr>
      <vt:lpstr>Input and Output</vt:lpstr>
      <vt:lpstr>The “Little Man”</vt:lpstr>
      <vt:lpstr>Memory Words as Instructions</vt:lpstr>
      <vt:lpstr>Instruction Decoding</vt:lpstr>
      <vt:lpstr>Instruction Decoding</vt:lpstr>
      <vt:lpstr>The STORE Instruction</vt:lpstr>
      <vt:lpstr>The Semantics of STORE</vt:lpstr>
      <vt:lpstr>The LMC Instruction Set</vt:lpstr>
      <vt:lpstr>A Simple Program</vt:lpstr>
      <vt:lpstr>Two Things to Notice</vt:lpstr>
      <vt:lpstr>The Instruction Cycle</vt:lpstr>
      <vt:lpstr>Program Flow Control</vt:lpstr>
      <vt:lpstr>The Branch Instruction</vt:lpstr>
      <vt:lpstr>Branch Instruction Example</vt:lpstr>
      <vt:lpstr>Advancing the Program Counter</vt:lpstr>
      <vt:lpstr>Instruction Mnemonics</vt:lpstr>
      <vt:lpstr>The LMC Instruction Mnemonics</vt:lpstr>
      <vt:lpstr>Assembler Programs</vt:lpstr>
      <vt:lpstr>A Pseudo-Instruction</vt:lpstr>
      <vt:lpstr>The Addition Program</vt:lpstr>
      <vt:lpstr>Problems with LMC</vt:lpstr>
      <vt:lpstr>“Bootstrapping”</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24</cp:revision>
  <dcterms:created xsi:type="dcterms:W3CDTF">2022-12-15T18:36:54Z</dcterms:created>
  <dcterms:modified xsi:type="dcterms:W3CDTF">2023-05-13T15:35:21Z</dcterms:modified>
</cp:coreProperties>
</file>