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4" r:id="rId1"/>
    <p:sldMasterId id="2147483721" r:id="rId2"/>
  </p:sldMasterIdLst>
  <p:notesMasterIdLst>
    <p:notesMasterId r:id="rId44"/>
  </p:notesMasterIdLst>
  <p:sldIdLst>
    <p:sldId id="256" r:id="rId3"/>
    <p:sldId id="321" r:id="rId4"/>
    <p:sldId id="314" r:id="rId5"/>
    <p:sldId id="286" r:id="rId6"/>
    <p:sldId id="310"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3" r:id="rId23"/>
    <p:sldId id="302" r:id="rId24"/>
    <p:sldId id="330" r:id="rId25"/>
    <p:sldId id="317" r:id="rId26"/>
    <p:sldId id="324" r:id="rId27"/>
    <p:sldId id="325" r:id="rId28"/>
    <p:sldId id="326" r:id="rId29"/>
    <p:sldId id="327" r:id="rId30"/>
    <p:sldId id="328" r:id="rId31"/>
    <p:sldId id="311" r:id="rId32"/>
    <p:sldId id="312" r:id="rId33"/>
    <p:sldId id="313" r:id="rId34"/>
    <p:sldId id="322" r:id="rId35"/>
    <p:sldId id="315" r:id="rId36"/>
    <p:sldId id="316" r:id="rId37"/>
    <p:sldId id="318" r:id="rId38"/>
    <p:sldId id="319" r:id="rId39"/>
    <p:sldId id="320" r:id="rId40"/>
    <p:sldId id="331" r:id="rId41"/>
    <p:sldId id="332" r:id="rId42"/>
    <p:sldId id="257" r:id="rId43"/>
  </p:sldIdLst>
  <p:sldSz cx="9144000" cy="6858000" type="screen4x3"/>
  <p:notesSz cx="6858000" cy="9144000"/>
  <p:embeddedFontLst>
    <p:embeddedFont>
      <p:font typeface="Arial Narrow" panose="020B060602020203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omic Sans MS" panose="030F0702030302020204" pitchFamily="66" charset="0"/>
      <p:regular r:id="rId53"/>
      <p:bold r:id="rId54"/>
      <p:italic r:id="rId55"/>
      <p:boldItalic r:id="rId56"/>
    </p:embeddedFont>
    <p:embeddedFont>
      <p:font typeface="Minion Pro Med" panose="02040503050306020203" charset="0"/>
      <p:regular r:id="rId57"/>
      <p:italic r:id="rId58"/>
    </p:embeddedFont>
    <p:embeddedFont>
      <p:font typeface="Montserrat" panose="00000500000000000000" pitchFamily="2"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Source Serif Pro" panose="02040603050405020204" pitchFamily="18"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DB298-04BA-4756-A709-1DA6CE0A9905}" v="720" dt="2023-02-06T20:14:04.667"/>
    <p1510:client id="{7F593266-E685-075F-19A6-62E69194AD88}" v="674" dt="2023-05-12T13:36:05.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22" autoAdjust="0"/>
  </p:normalViewPr>
  <p:slideViewPr>
    <p:cSldViewPr>
      <p:cViewPr varScale="1">
        <p:scale>
          <a:sx n="104" d="100"/>
          <a:sy n="104" d="100"/>
        </p:scale>
        <p:origin x="11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48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font" Target="fonts/font7.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6.fntdata"/><Relationship Id="rId55" Type="http://schemas.openxmlformats.org/officeDocument/2006/relationships/font" Target="fonts/font11.fntdata"/><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592DB298-04BA-4756-A709-1DA6CE0A9905}"/>
    <pc:docChg chg="undo custSel addSld delSld modSld sldOrd">
      <pc:chgData name="Bob Brown" userId="de4355ee-7296-4195-ba97-c8dead83c87d" providerId="ADAL" clId="{592DB298-04BA-4756-A709-1DA6CE0A9905}" dt="2023-02-08T22:35:48.728" v="15216" actId="20577"/>
      <pc:docMkLst>
        <pc:docMk/>
      </pc:docMkLst>
      <pc:sldChg chg="modSp mod modNotesTx">
        <pc:chgData name="Bob Brown" userId="de4355ee-7296-4195-ba97-c8dead83c87d" providerId="ADAL" clId="{592DB298-04BA-4756-A709-1DA6CE0A9905}" dt="2023-02-08T22:35:48.728" v="15216" actId="20577"/>
        <pc:sldMkLst>
          <pc:docMk/>
          <pc:sldMk cId="3095576246" sldId="256"/>
        </pc:sldMkLst>
        <pc:spChg chg="mod">
          <ac:chgData name="Bob Brown" userId="de4355ee-7296-4195-ba97-c8dead83c87d" providerId="ADAL" clId="{592DB298-04BA-4756-A709-1DA6CE0A9905}" dt="2023-02-01T17:30:18.670" v="21" actId="20577"/>
          <ac:spMkLst>
            <pc:docMk/>
            <pc:sldMk cId="3095576246" sldId="256"/>
            <ac:spMk id="3" creationId="{00000000-0000-0000-0000-000000000000}"/>
          </ac:spMkLst>
        </pc:spChg>
        <pc:grpChg chg="mod">
          <ac:chgData name="Bob Brown" userId="de4355ee-7296-4195-ba97-c8dead83c87d" providerId="ADAL" clId="{592DB298-04BA-4756-A709-1DA6CE0A9905}" dt="2023-02-07T18:39:59.454" v="15177" actId="1076"/>
          <ac:grpSpMkLst>
            <pc:docMk/>
            <pc:sldMk cId="3095576246" sldId="256"/>
            <ac:grpSpMk id="4" creationId="{70D8C064-1CA3-4C25-7F82-CD093C8EE46A}"/>
          </ac:grpSpMkLst>
        </pc:grpChg>
      </pc:sldChg>
      <pc:sldChg chg="del">
        <pc:chgData name="Bob Brown" userId="de4355ee-7296-4195-ba97-c8dead83c87d" providerId="ADAL" clId="{592DB298-04BA-4756-A709-1DA6CE0A9905}" dt="2023-02-01T17:30:23.231" v="22" actId="47"/>
        <pc:sldMkLst>
          <pc:docMk/>
          <pc:sldMk cId="1815323602" sldId="258"/>
        </pc:sldMkLst>
      </pc:sldChg>
      <pc:sldChg chg="del">
        <pc:chgData name="Bob Brown" userId="de4355ee-7296-4195-ba97-c8dead83c87d" providerId="ADAL" clId="{592DB298-04BA-4756-A709-1DA6CE0A9905}" dt="2023-02-01T17:30:23.599" v="23" actId="47"/>
        <pc:sldMkLst>
          <pc:docMk/>
          <pc:sldMk cId="2619347649" sldId="259"/>
        </pc:sldMkLst>
      </pc:sldChg>
      <pc:sldChg chg="del">
        <pc:chgData name="Bob Brown" userId="de4355ee-7296-4195-ba97-c8dead83c87d" providerId="ADAL" clId="{592DB298-04BA-4756-A709-1DA6CE0A9905}" dt="2023-02-01T17:30:24.041" v="24" actId="47"/>
        <pc:sldMkLst>
          <pc:docMk/>
          <pc:sldMk cId="2350427029" sldId="260"/>
        </pc:sldMkLst>
      </pc:sldChg>
      <pc:sldChg chg="del">
        <pc:chgData name="Bob Brown" userId="de4355ee-7296-4195-ba97-c8dead83c87d" providerId="ADAL" clId="{592DB298-04BA-4756-A709-1DA6CE0A9905}" dt="2023-02-01T17:30:24.436" v="25" actId="47"/>
        <pc:sldMkLst>
          <pc:docMk/>
          <pc:sldMk cId="1074235717" sldId="261"/>
        </pc:sldMkLst>
      </pc:sldChg>
      <pc:sldChg chg="del">
        <pc:chgData name="Bob Brown" userId="de4355ee-7296-4195-ba97-c8dead83c87d" providerId="ADAL" clId="{592DB298-04BA-4756-A709-1DA6CE0A9905}" dt="2023-02-01T17:30:24.771" v="26" actId="47"/>
        <pc:sldMkLst>
          <pc:docMk/>
          <pc:sldMk cId="2160744926" sldId="262"/>
        </pc:sldMkLst>
      </pc:sldChg>
      <pc:sldChg chg="del">
        <pc:chgData name="Bob Brown" userId="de4355ee-7296-4195-ba97-c8dead83c87d" providerId="ADAL" clId="{592DB298-04BA-4756-A709-1DA6CE0A9905}" dt="2023-02-01T17:30:25.172" v="27" actId="47"/>
        <pc:sldMkLst>
          <pc:docMk/>
          <pc:sldMk cId="1116143399" sldId="263"/>
        </pc:sldMkLst>
      </pc:sldChg>
      <pc:sldChg chg="del">
        <pc:chgData name="Bob Brown" userId="de4355ee-7296-4195-ba97-c8dead83c87d" providerId="ADAL" clId="{592DB298-04BA-4756-A709-1DA6CE0A9905}" dt="2023-02-01T17:30:25.584" v="28" actId="47"/>
        <pc:sldMkLst>
          <pc:docMk/>
          <pc:sldMk cId="2095219930" sldId="264"/>
        </pc:sldMkLst>
      </pc:sldChg>
      <pc:sldChg chg="del">
        <pc:chgData name="Bob Brown" userId="de4355ee-7296-4195-ba97-c8dead83c87d" providerId="ADAL" clId="{592DB298-04BA-4756-A709-1DA6CE0A9905}" dt="2023-02-01T17:30:26.065" v="29" actId="47"/>
        <pc:sldMkLst>
          <pc:docMk/>
          <pc:sldMk cId="1045418007" sldId="265"/>
        </pc:sldMkLst>
      </pc:sldChg>
      <pc:sldChg chg="del">
        <pc:chgData name="Bob Brown" userId="de4355ee-7296-4195-ba97-c8dead83c87d" providerId="ADAL" clId="{592DB298-04BA-4756-A709-1DA6CE0A9905}" dt="2023-02-01T17:30:27.142" v="31" actId="47"/>
        <pc:sldMkLst>
          <pc:docMk/>
          <pc:sldMk cId="31445220" sldId="266"/>
        </pc:sldMkLst>
      </pc:sldChg>
      <pc:sldChg chg="del">
        <pc:chgData name="Bob Brown" userId="de4355ee-7296-4195-ba97-c8dead83c87d" providerId="ADAL" clId="{592DB298-04BA-4756-A709-1DA6CE0A9905}" dt="2023-02-01T17:30:27.884" v="33" actId="47"/>
        <pc:sldMkLst>
          <pc:docMk/>
          <pc:sldMk cId="1816833427" sldId="267"/>
        </pc:sldMkLst>
      </pc:sldChg>
      <pc:sldChg chg="del">
        <pc:chgData name="Bob Brown" userId="de4355ee-7296-4195-ba97-c8dead83c87d" providerId="ADAL" clId="{592DB298-04BA-4756-A709-1DA6CE0A9905}" dt="2023-02-01T17:30:28.182" v="34" actId="47"/>
        <pc:sldMkLst>
          <pc:docMk/>
          <pc:sldMk cId="619932820" sldId="268"/>
        </pc:sldMkLst>
      </pc:sldChg>
      <pc:sldChg chg="del">
        <pc:chgData name="Bob Brown" userId="de4355ee-7296-4195-ba97-c8dead83c87d" providerId="ADAL" clId="{592DB298-04BA-4756-A709-1DA6CE0A9905}" dt="2023-02-01T17:30:29.044" v="36" actId="47"/>
        <pc:sldMkLst>
          <pc:docMk/>
          <pc:sldMk cId="2082355580" sldId="269"/>
        </pc:sldMkLst>
      </pc:sldChg>
      <pc:sldChg chg="del">
        <pc:chgData name="Bob Brown" userId="de4355ee-7296-4195-ba97-c8dead83c87d" providerId="ADAL" clId="{592DB298-04BA-4756-A709-1DA6CE0A9905}" dt="2023-02-01T17:30:29.624" v="37" actId="47"/>
        <pc:sldMkLst>
          <pc:docMk/>
          <pc:sldMk cId="1990294624" sldId="270"/>
        </pc:sldMkLst>
      </pc:sldChg>
      <pc:sldChg chg="del">
        <pc:chgData name="Bob Brown" userId="de4355ee-7296-4195-ba97-c8dead83c87d" providerId="ADAL" clId="{592DB298-04BA-4756-A709-1DA6CE0A9905}" dt="2023-02-01T17:30:28.586" v="35" actId="47"/>
        <pc:sldMkLst>
          <pc:docMk/>
          <pc:sldMk cId="742468203" sldId="271"/>
        </pc:sldMkLst>
      </pc:sldChg>
      <pc:sldChg chg="del">
        <pc:chgData name="Bob Brown" userId="de4355ee-7296-4195-ba97-c8dead83c87d" providerId="ADAL" clId="{592DB298-04BA-4756-A709-1DA6CE0A9905}" dt="2023-02-01T17:30:26.660" v="30" actId="47"/>
        <pc:sldMkLst>
          <pc:docMk/>
          <pc:sldMk cId="643465661" sldId="272"/>
        </pc:sldMkLst>
      </pc:sldChg>
      <pc:sldChg chg="del">
        <pc:chgData name="Bob Brown" userId="de4355ee-7296-4195-ba97-c8dead83c87d" providerId="ADAL" clId="{592DB298-04BA-4756-A709-1DA6CE0A9905}" dt="2023-02-01T17:30:27.602" v="32" actId="47"/>
        <pc:sldMkLst>
          <pc:docMk/>
          <pc:sldMk cId="901498762" sldId="273"/>
        </pc:sldMkLst>
      </pc:sldChg>
      <pc:sldChg chg="del">
        <pc:chgData name="Bob Brown" userId="de4355ee-7296-4195-ba97-c8dead83c87d" providerId="ADAL" clId="{592DB298-04BA-4756-A709-1DA6CE0A9905}" dt="2023-02-01T17:30:30.471" v="38" actId="47"/>
        <pc:sldMkLst>
          <pc:docMk/>
          <pc:sldMk cId="1323385517" sldId="274"/>
        </pc:sldMkLst>
      </pc:sldChg>
      <pc:sldChg chg="del">
        <pc:chgData name="Bob Brown" userId="de4355ee-7296-4195-ba97-c8dead83c87d" providerId="ADAL" clId="{592DB298-04BA-4756-A709-1DA6CE0A9905}" dt="2023-02-01T17:30:31.077" v="39" actId="47"/>
        <pc:sldMkLst>
          <pc:docMk/>
          <pc:sldMk cId="2824068406" sldId="275"/>
        </pc:sldMkLst>
      </pc:sldChg>
      <pc:sldChg chg="del">
        <pc:chgData name="Bob Brown" userId="de4355ee-7296-4195-ba97-c8dead83c87d" providerId="ADAL" clId="{592DB298-04BA-4756-A709-1DA6CE0A9905}" dt="2023-02-01T17:30:31.630" v="40" actId="47"/>
        <pc:sldMkLst>
          <pc:docMk/>
          <pc:sldMk cId="3449178497" sldId="276"/>
        </pc:sldMkLst>
      </pc:sldChg>
      <pc:sldChg chg="del">
        <pc:chgData name="Bob Brown" userId="de4355ee-7296-4195-ba97-c8dead83c87d" providerId="ADAL" clId="{592DB298-04BA-4756-A709-1DA6CE0A9905}" dt="2023-02-01T17:30:32.136" v="41" actId="47"/>
        <pc:sldMkLst>
          <pc:docMk/>
          <pc:sldMk cId="3580820293" sldId="277"/>
        </pc:sldMkLst>
      </pc:sldChg>
      <pc:sldChg chg="del">
        <pc:chgData name="Bob Brown" userId="de4355ee-7296-4195-ba97-c8dead83c87d" providerId="ADAL" clId="{592DB298-04BA-4756-A709-1DA6CE0A9905}" dt="2023-02-01T17:30:33.020" v="42" actId="47"/>
        <pc:sldMkLst>
          <pc:docMk/>
          <pc:sldMk cId="3165953494" sldId="279"/>
        </pc:sldMkLst>
      </pc:sldChg>
      <pc:sldChg chg="del">
        <pc:chgData name="Bob Brown" userId="de4355ee-7296-4195-ba97-c8dead83c87d" providerId="ADAL" clId="{592DB298-04BA-4756-A709-1DA6CE0A9905}" dt="2023-02-01T17:30:33.389" v="43" actId="47"/>
        <pc:sldMkLst>
          <pc:docMk/>
          <pc:sldMk cId="2414483730" sldId="280"/>
        </pc:sldMkLst>
      </pc:sldChg>
      <pc:sldChg chg="del">
        <pc:chgData name="Bob Brown" userId="de4355ee-7296-4195-ba97-c8dead83c87d" providerId="ADAL" clId="{592DB298-04BA-4756-A709-1DA6CE0A9905}" dt="2023-02-01T17:30:34.003" v="44" actId="47"/>
        <pc:sldMkLst>
          <pc:docMk/>
          <pc:sldMk cId="2134054124" sldId="281"/>
        </pc:sldMkLst>
      </pc:sldChg>
      <pc:sldChg chg="del">
        <pc:chgData name="Bob Brown" userId="de4355ee-7296-4195-ba97-c8dead83c87d" providerId="ADAL" clId="{592DB298-04BA-4756-A709-1DA6CE0A9905}" dt="2023-02-01T17:30:34.769" v="45" actId="47"/>
        <pc:sldMkLst>
          <pc:docMk/>
          <pc:sldMk cId="3112036877" sldId="282"/>
        </pc:sldMkLst>
      </pc:sldChg>
      <pc:sldChg chg="del">
        <pc:chgData name="Bob Brown" userId="de4355ee-7296-4195-ba97-c8dead83c87d" providerId="ADAL" clId="{592DB298-04BA-4756-A709-1DA6CE0A9905}" dt="2023-02-01T17:30:35.134" v="46" actId="47"/>
        <pc:sldMkLst>
          <pc:docMk/>
          <pc:sldMk cId="1934101840" sldId="283"/>
        </pc:sldMkLst>
      </pc:sldChg>
      <pc:sldChg chg="del">
        <pc:chgData name="Bob Brown" userId="de4355ee-7296-4195-ba97-c8dead83c87d" providerId="ADAL" clId="{592DB298-04BA-4756-A709-1DA6CE0A9905}" dt="2023-02-01T17:30:35.427" v="47" actId="47"/>
        <pc:sldMkLst>
          <pc:docMk/>
          <pc:sldMk cId="699593534" sldId="284"/>
        </pc:sldMkLst>
      </pc:sldChg>
      <pc:sldChg chg="del">
        <pc:chgData name="Bob Brown" userId="de4355ee-7296-4195-ba97-c8dead83c87d" providerId="ADAL" clId="{592DB298-04BA-4756-A709-1DA6CE0A9905}" dt="2023-02-01T17:30:36.159" v="48" actId="47"/>
        <pc:sldMkLst>
          <pc:docMk/>
          <pc:sldMk cId="1924185703" sldId="285"/>
        </pc:sldMkLst>
      </pc:sldChg>
      <pc:sldChg chg="modSp add del">
        <pc:chgData name="Bob Brown" userId="de4355ee-7296-4195-ba97-c8dead83c87d" providerId="ADAL" clId="{592DB298-04BA-4756-A709-1DA6CE0A9905}" dt="2023-02-01T18:13:59.053" v="1056" actId="20577"/>
        <pc:sldMkLst>
          <pc:docMk/>
          <pc:sldMk cId="1201492872" sldId="286"/>
        </pc:sldMkLst>
        <pc:spChg chg="mod">
          <ac:chgData name="Bob Brown" userId="de4355ee-7296-4195-ba97-c8dead83c87d" providerId="ADAL" clId="{592DB298-04BA-4756-A709-1DA6CE0A9905}" dt="2023-02-01T18:13:59.053" v="1056" actId="20577"/>
          <ac:spMkLst>
            <pc:docMk/>
            <pc:sldMk cId="1201492872" sldId="286"/>
            <ac:spMk id="43011" creationId="{00000000-0000-0000-0000-000000000000}"/>
          </ac:spMkLst>
        </pc:spChg>
      </pc:sldChg>
      <pc:sldChg chg="modSp mod">
        <pc:chgData name="Bob Brown" userId="de4355ee-7296-4195-ba97-c8dead83c87d" providerId="ADAL" clId="{592DB298-04BA-4756-A709-1DA6CE0A9905}" dt="2023-02-05T20:39:17.950" v="4501" actId="962"/>
        <pc:sldMkLst>
          <pc:docMk/>
          <pc:sldMk cId="307757252" sldId="288"/>
        </pc:sldMkLst>
        <pc:graphicFrameChg chg="mod">
          <ac:chgData name="Bob Brown" userId="de4355ee-7296-4195-ba97-c8dead83c87d" providerId="ADAL" clId="{592DB298-04BA-4756-A709-1DA6CE0A9905}" dt="2023-02-05T20:39:17.950" v="4501" actId="962"/>
          <ac:graphicFrameMkLst>
            <pc:docMk/>
            <pc:sldMk cId="307757252" sldId="288"/>
            <ac:graphicFrameMk id="16387" creationId="{00000000-0000-0000-0000-000000000000}"/>
          </ac:graphicFrameMkLst>
        </pc:graphicFrameChg>
      </pc:sldChg>
      <pc:sldChg chg="modSp mod">
        <pc:chgData name="Bob Brown" userId="de4355ee-7296-4195-ba97-c8dead83c87d" providerId="ADAL" clId="{592DB298-04BA-4756-A709-1DA6CE0A9905}" dt="2023-02-05T20:39:39.543" v="4525" actId="962"/>
        <pc:sldMkLst>
          <pc:docMk/>
          <pc:sldMk cId="1946737728" sldId="289"/>
        </pc:sldMkLst>
        <pc:graphicFrameChg chg="mod">
          <ac:chgData name="Bob Brown" userId="de4355ee-7296-4195-ba97-c8dead83c87d" providerId="ADAL" clId="{592DB298-04BA-4756-A709-1DA6CE0A9905}" dt="2023-02-05T20:39:39.543" v="4525" actId="962"/>
          <ac:graphicFrameMkLst>
            <pc:docMk/>
            <pc:sldMk cId="1946737728" sldId="289"/>
            <ac:graphicFrameMk id="17411" creationId="{00000000-0000-0000-0000-000000000000}"/>
          </ac:graphicFrameMkLst>
        </pc:graphicFrameChg>
      </pc:sldChg>
      <pc:sldChg chg="modSp mod">
        <pc:chgData name="Bob Brown" userId="de4355ee-7296-4195-ba97-c8dead83c87d" providerId="ADAL" clId="{592DB298-04BA-4756-A709-1DA6CE0A9905}" dt="2023-02-05T20:41:00.185" v="4927" actId="962"/>
        <pc:sldMkLst>
          <pc:docMk/>
          <pc:sldMk cId="1752182098" sldId="290"/>
        </pc:sldMkLst>
        <pc:grpChg chg="mod">
          <ac:chgData name="Bob Brown" userId="de4355ee-7296-4195-ba97-c8dead83c87d" providerId="ADAL" clId="{592DB298-04BA-4756-A709-1DA6CE0A9905}" dt="2023-02-05T20:41:00.185" v="4927" actId="962"/>
          <ac:grpSpMkLst>
            <pc:docMk/>
            <pc:sldMk cId="1752182098" sldId="290"/>
            <ac:grpSpMk id="2" creationId="{83776995-D06E-D0CB-ACE7-4EFF8FBE3B31}"/>
          </ac:grpSpMkLst>
        </pc:grpChg>
      </pc:sldChg>
      <pc:sldChg chg="modSp mod">
        <pc:chgData name="Bob Brown" userId="de4355ee-7296-4195-ba97-c8dead83c87d" providerId="ADAL" clId="{592DB298-04BA-4756-A709-1DA6CE0A9905}" dt="2023-02-05T20:42:04.971" v="5024" actId="20577"/>
        <pc:sldMkLst>
          <pc:docMk/>
          <pc:sldMk cId="149071630" sldId="291"/>
        </pc:sldMkLst>
        <pc:spChg chg="mod">
          <ac:chgData name="Bob Brown" userId="de4355ee-7296-4195-ba97-c8dead83c87d" providerId="ADAL" clId="{592DB298-04BA-4756-A709-1DA6CE0A9905}" dt="2023-02-01T17:43:05.588" v="125" actId="14100"/>
          <ac:spMkLst>
            <pc:docMk/>
            <pc:sldMk cId="149071630" sldId="291"/>
            <ac:spMk id="20486" creationId="{00000000-0000-0000-0000-000000000000}"/>
          </ac:spMkLst>
        </pc:spChg>
        <pc:spChg chg="mod">
          <ac:chgData name="Bob Brown" userId="de4355ee-7296-4195-ba97-c8dead83c87d" providerId="ADAL" clId="{592DB298-04BA-4756-A709-1DA6CE0A9905}" dt="2023-02-05T20:42:04.971" v="5024" actId="20577"/>
          <ac:spMkLst>
            <pc:docMk/>
            <pc:sldMk cId="149071630" sldId="291"/>
            <ac:spMk id="20489" creationId="{00000000-0000-0000-0000-000000000000}"/>
          </ac:spMkLst>
        </pc:spChg>
        <pc:grpChg chg="mod">
          <ac:chgData name="Bob Brown" userId="de4355ee-7296-4195-ba97-c8dead83c87d" providerId="ADAL" clId="{592DB298-04BA-4756-A709-1DA6CE0A9905}" dt="2023-02-05T20:41:27.808" v="4928" actId="1076"/>
          <ac:grpSpMkLst>
            <pc:docMk/>
            <pc:sldMk cId="149071630" sldId="291"/>
            <ac:grpSpMk id="20485" creationId="{00000000-0000-0000-0000-000000000000}"/>
          </ac:grpSpMkLst>
        </pc:grpChg>
        <pc:graphicFrameChg chg="mod">
          <ac:chgData name="Bob Brown" userId="de4355ee-7296-4195-ba97-c8dead83c87d" providerId="ADAL" clId="{592DB298-04BA-4756-A709-1DA6CE0A9905}" dt="2023-02-05T20:41:57.397" v="5023" actId="962"/>
          <ac:graphicFrameMkLst>
            <pc:docMk/>
            <pc:sldMk cId="149071630" sldId="291"/>
            <ac:graphicFrameMk id="20483" creationId="{00000000-0000-0000-0000-000000000000}"/>
          </ac:graphicFrameMkLst>
        </pc:graphicFrameChg>
      </pc:sldChg>
      <pc:sldChg chg="modNotesTx">
        <pc:chgData name="Bob Brown" userId="de4355ee-7296-4195-ba97-c8dead83c87d" providerId="ADAL" clId="{592DB298-04BA-4756-A709-1DA6CE0A9905}" dt="2023-02-06T19:30:16.941" v="13929" actId="57"/>
        <pc:sldMkLst>
          <pc:docMk/>
          <pc:sldMk cId="982940081" sldId="293"/>
        </pc:sldMkLst>
      </pc:sldChg>
      <pc:sldChg chg="modSp mod">
        <pc:chgData name="Bob Brown" userId="de4355ee-7296-4195-ba97-c8dead83c87d" providerId="ADAL" clId="{592DB298-04BA-4756-A709-1DA6CE0A9905}" dt="2023-02-05T20:45:05.166" v="5760" actId="962"/>
        <pc:sldMkLst>
          <pc:docMk/>
          <pc:sldMk cId="1160662341" sldId="295"/>
        </pc:sldMkLst>
        <pc:graphicFrameChg chg="mod">
          <ac:chgData name="Bob Brown" userId="de4355ee-7296-4195-ba97-c8dead83c87d" providerId="ADAL" clId="{592DB298-04BA-4756-A709-1DA6CE0A9905}" dt="2023-02-05T20:45:05.166" v="5760" actId="962"/>
          <ac:graphicFrameMkLst>
            <pc:docMk/>
            <pc:sldMk cId="1160662341" sldId="295"/>
            <ac:graphicFrameMk id="23554" creationId="{00000000-0000-0000-0000-000000000000}"/>
          </ac:graphicFrameMkLst>
        </pc:graphicFrameChg>
      </pc:sldChg>
      <pc:sldChg chg="modSp mod">
        <pc:chgData name="Bob Brown" userId="de4355ee-7296-4195-ba97-c8dead83c87d" providerId="ADAL" clId="{592DB298-04BA-4756-A709-1DA6CE0A9905}" dt="2023-02-05T20:47:30.490" v="6330" actId="962"/>
        <pc:sldMkLst>
          <pc:docMk/>
          <pc:sldMk cId="1362884259" sldId="297"/>
        </pc:sldMkLst>
        <pc:graphicFrameChg chg="mod">
          <ac:chgData name="Bob Brown" userId="de4355ee-7296-4195-ba97-c8dead83c87d" providerId="ADAL" clId="{592DB298-04BA-4756-A709-1DA6CE0A9905}" dt="2023-02-05T20:47:30.490" v="6330" actId="962"/>
          <ac:graphicFrameMkLst>
            <pc:docMk/>
            <pc:sldMk cId="1362884259" sldId="297"/>
            <ac:graphicFrameMk id="25602" creationId="{00000000-0000-0000-0000-000000000000}"/>
          </ac:graphicFrameMkLst>
        </pc:graphicFrameChg>
      </pc:sldChg>
      <pc:sldChg chg="modSp mod">
        <pc:chgData name="Bob Brown" userId="de4355ee-7296-4195-ba97-c8dead83c87d" providerId="ADAL" clId="{592DB298-04BA-4756-A709-1DA6CE0A9905}" dt="2023-02-05T20:48:37.365" v="6722" actId="962"/>
        <pc:sldMkLst>
          <pc:docMk/>
          <pc:sldMk cId="1799838067" sldId="298"/>
        </pc:sldMkLst>
        <pc:graphicFrameChg chg="mod">
          <ac:chgData name="Bob Brown" userId="de4355ee-7296-4195-ba97-c8dead83c87d" providerId="ADAL" clId="{592DB298-04BA-4756-A709-1DA6CE0A9905}" dt="2023-02-05T20:48:37.365" v="6722" actId="962"/>
          <ac:graphicFrameMkLst>
            <pc:docMk/>
            <pc:sldMk cId="1799838067" sldId="298"/>
            <ac:graphicFrameMk id="26626" creationId="{00000000-0000-0000-0000-000000000000}"/>
          </ac:graphicFrameMkLst>
        </pc:graphicFrameChg>
      </pc:sldChg>
      <pc:sldChg chg="modSp mod">
        <pc:chgData name="Bob Brown" userId="de4355ee-7296-4195-ba97-c8dead83c87d" providerId="ADAL" clId="{592DB298-04BA-4756-A709-1DA6CE0A9905}" dt="2023-02-05T20:50:19.225" v="7116" actId="962"/>
        <pc:sldMkLst>
          <pc:docMk/>
          <pc:sldMk cId="3407192577" sldId="299"/>
        </pc:sldMkLst>
        <pc:graphicFrameChg chg="mod">
          <ac:chgData name="Bob Brown" userId="de4355ee-7296-4195-ba97-c8dead83c87d" providerId="ADAL" clId="{592DB298-04BA-4756-A709-1DA6CE0A9905}" dt="2023-02-05T20:50:19.225" v="7116" actId="962"/>
          <ac:graphicFrameMkLst>
            <pc:docMk/>
            <pc:sldMk cId="3407192577" sldId="299"/>
            <ac:graphicFrameMk id="27650" creationId="{00000000-0000-0000-0000-000000000000}"/>
          </ac:graphicFrameMkLst>
        </pc:graphicFrameChg>
      </pc:sldChg>
      <pc:sldChg chg="modSp mod">
        <pc:chgData name="Bob Brown" userId="de4355ee-7296-4195-ba97-c8dead83c87d" providerId="ADAL" clId="{592DB298-04BA-4756-A709-1DA6CE0A9905}" dt="2023-02-05T20:52:48.144" v="7778" actId="962"/>
        <pc:sldMkLst>
          <pc:docMk/>
          <pc:sldMk cId="3747442550" sldId="300"/>
        </pc:sldMkLst>
        <pc:spChg chg="mod">
          <ac:chgData name="Bob Brown" userId="de4355ee-7296-4195-ba97-c8dead83c87d" providerId="ADAL" clId="{592DB298-04BA-4756-A709-1DA6CE0A9905}" dt="2023-02-05T20:52:48.144" v="7778" actId="962"/>
          <ac:spMkLst>
            <pc:docMk/>
            <pc:sldMk cId="3747442550" sldId="300"/>
            <ac:spMk id="28676" creationId="{00000000-0000-0000-0000-000000000000}"/>
          </ac:spMkLst>
        </pc:spChg>
        <pc:graphicFrameChg chg="mod">
          <ac:chgData name="Bob Brown" userId="de4355ee-7296-4195-ba97-c8dead83c87d" providerId="ADAL" clId="{592DB298-04BA-4756-A709-1DA6CE0A9905}" dt="2023-02-05T20:51:27.378" v="7336" actId="962"/>
          <ac:graphicFrameMkLst>
            <pc:docMk/>
            <pc:sldMk cId="3747442550" sldId="300"/>
            <ac:graphicFrameMk id="28674" creationId="{00000000-0000-0000-0000-000000000000}"/>
          </ac:graphicFrameMkLst>
        </pc:graphicFrameChg>
      </pc:sldChg>
      <pc:sldChg chg="modSp mod">
        <pc:chgData name="Bob Brown" userId="de4355ee-7296-4195-ba97-c8dead83c87d" providerId="ADAL" clId="{592DB298-04BA-4756-A709-1DA6CE0A9905}" dt="2023-02-05T20:55:12.576" v="8536" actId="962"/>
        <pc:sldMkLst>
          <pc:docMk/>
          <pc:sldMk cId="1616680593" sldId="301"/>
        </pc:sldMkLst>
        <pc:spChg chg="mod">
          <ac:chgData name="Bob Brown" userId="de4355ee-7296-4195-ba97-c8dead83c87d" providerId="ADAL" clId="{592DB298-04BA-4756-A709-1DA6CE0A9905}" dt="2023-02-05T20:55:12.576" v="8536" actId="962"/>
          <ac:spMkLst>
            <pc:docMk/>
            <pc:sldMk cId="1616680593" sldId="301"/>
            <ac:spMk id="46146" creationId="{00000000-0000-0000-0000-000000000000}"/>
          </ac:spMkLst>
        </pc:spChg>
      </pc:sldChg>
      <pc:sldChg chg="modSp mod modNotesTx">
        <pc:chgData name="Bob Brown" userId="de4355ee-7296-4195-ba97-c8dead83c87d" providerId="ADAL" clId="{592DB298-04BA-4756-A709-1DA6CE0A9905}" dt="2023-02-06T19:38:08.700" v="14418" actId="20577"/>
        <pc:sldMkLst>
          <pc:docMk/>
          <pc:sldMk cId="4168071744" sldId="302"/>
        </pc:sldMkLst>
        <pc:spChg chg="mod">
          <ac:chgData name="Bob Brown" userId="de4355ee-7296-4195-ba97-c8dead83c87d" providerId="ADAL" clId="{592DB298-04BA-4756-A709-1DA6CE0A9905}" dt="2023-02-05T20:56:13.242" v="8852" actId="962"/>
          <ac:spMkLst>
            <pc:docMk/>
            <pc:sldMk cId="4168071744" sldId="302"/>
            <ac:spMk id="46140" creationId="{00000000-0000-0000-0000-000000000000}"/>
          </ac:spMkLst>
        </pc:spChg>
      </pc:sldChg>
      <pc:sldChg chg="modNotesTx">
        <pc:chgData name="Bob Brown" userId="de4355ee-7296-4195-ba97-c8dead83c87d" providerId="ADAL" clId="{592DB298-04BA-4756-A709-1DA6CE0A9905}" dt="2023-02-06T19:35:47.414" v="14091" actId="20577"/>
        <pc:sldMkLst>
          <pc:docMk/>
          <pc:sldMk cId="3785968891" sldId="303"/>
        </pc:sldMkLst>
      </pc:sldChg>
      <pc:sldChg chg="del">
        <pc:chgData name="Bob Brown" userId="de4355ee-7296-4195-ba97-c8dead83c87d" providerId="ADAL" clId="{592DB298-04BA-4756-A709-1DA6CE0A9905}" dt="2023-02-01T17:31:56.034" v="51" actId="47"/>
        <pc:sldMkLst>
          <pc:docMk/>
          <pc:sldMk cId="750792339" sldId="304"/>
        </pc:sldMkLst>
      </pc:sldChg>
      <pc:sldChg chg="del">
        <pc:chgData name="Bob Brown" userId="de4355ee-7296-4195-ba97-c8dead83c87d" providerId="ADAL" clId="{592DB298-04BA-4756-A709-1DA6CE0A9905}" dt="2023-02-01T17:31:57.249" v="52" actId="47"/>
        <pc:sldMkLst>
          <pc:docMk/>
          <pc:sldMk cId="344875544" sldId="305"/>
        </pc:sldMkLst>
      </pc:sldChg>
      <pc:sldChg chg="del">
        <pc:chgData name="Bob Brown" userId="de4355ee-7296-4195-ba97-c8dead83c87d" providerId="ADAL" clId="{592DB298-04BA-4756-A709-1DA6CE0A9905}" dt="2023-02-01T17:31:59.077" v="55" actId="47"/>
        <pc:sldMkLst>
          <pc:docMk/>
          <pc:sldMk cId="3513370207" sldId="307"/>
        </pc:sldMkLst>
      </pc:sldChg>
      <pc:sldChg chg="del">
        <pc:chgData name="Bob Brown" userId="de4355ee-7296-4195-ba97-c8dead83c87d" providerId="ADAL" clId="{592DB298-04BA-4756-A709-1DA6CE0A9905}" dt="2023-02-01T17:31:57.688" v="53" actId="47"/>
        <pc:sldMkLst>
          <pc:docMk/>
          <pc:sldMk cId="1465378438" sldId="308"/>
        </pc:sldMkLst>
      </pc:sldChg>
      <pc:sldChg chg="del">
        <pc:chgData name="Bob Brown" userId="de4355ee-7296-4195-ba97-c8dead83c87d" providerId="ADAL" clId="{592DB298-04BA-4756-A709-1DA6CE0A9905}" dt="2023-02-05T20:12:17.263" v="4027" actId="47"/>
        <pc:sldMkLst>
          <pc:docMk/>
          <pc:sldMk cId="3837447158" sldId="309"/>
        </pc:sldMkLst>
      </pc:sldChg>
      <pc:sldChg chg="modSp new mod modAnim modNotesTx">
        <pc:chgData name="Bob Brown" userId="de4355ee-7296-4195-ba97-c8dead83c87d" providerId="ADAL" clId="{592DB298-04BA-4756-A709-1DA6CE0A9905}" dt="2023-02-06T19:28:10.618" v="13850" actId="313"/>
        <pc:sldMkLst>
          <pc:docMk/>
          <pc:sldMk cId="1750179975" sldId="310"/>
        </pc:sldMkLst>
        <pc:spChg chg="mod">
          <ac:chgData name="Bob Brown" userId="de4355ee-7296-4195-ba97-c8dead83c87d" providerId="ADAL" clId="{592DB298-04BA-4756-A709-1DA6CE0A9905}" dt="2023-02-01T17:41:01.975" v="111" actId="313"/>
          <ac:spMkLst>
            <pc:docMk/>
            <pc:sldMk cId="1750179975" sldId="310"/>
            <ac:spMk id="2" creationId="{CB44EAE7-D4A6-5304-56DA-A52E9D55CCB1}"/>
          </ac:spMkLst>
        </pc:spChg>
        <pc:spChg chg="mod">
          <ac:chgData name="Bob Brown" userId="de4355ee-7296-4195-ba97-c8dead83c87d" providerId="ADAL" clId="{592DB298-04BA-4756-A709-1DA6CE0A9905}" dt="2023-02-01T18:14:13.960" v="1058" actId="20577"/>
          <ac:spMkLst>
            <pc:docMk/>
            <pc:sldMk cId="1750179975" sldId="310"/>
            <ac:spMk id="3" creationId="{4E58F31D-547F-2071-7E8E-B8350CC0ABA3}"/>
          </ac:spMkLst>
        </pc:spChg>
      </pc:sldChg>
      <pc:sldChg chg="del">
        <pc:chgData name="Bob Brown" userId="de4355ee-7296-4195-ba97-c8dead83c87d" providerId="ADAL" clId="{592DB298-04BA-4756-A709-1DA6CE0A9905}" dt="2023-02-01T17:31:58.231" v="54" actId="47"/>
        <pc:sldMkLst>
          <pc:docMk/>
          <pc:sldMk cId="2974271864" sldId="310"/>
        </pc:sldMkLst>
      </pc:sldChg>
      <pc:sldChg chg="addSp modSp new mod modClrScheme modAnim chgLayout">
        <pc:chgData name="Bob Brown" userId="de4355ee-7296-4195-ba97-c8dead83c87d" providerId="ADAL" clId="{592DB298-04BA-4756-A709-1DA6CE0A9905}" dt="2023-02-01T18:05:18.620" v="830"/>
        <pc:sldMkLst>
          <pc:docMk/>
          <pc:sldMk cId="2040306584" sldId="311"/>
        </pc:sldMkLst>
        <pc:spChg chg="mod ord">
          <ac:chgData name="Bob Brown" userId="de4355ee-7296-4195-ba97-c8dead83c87d" providerId="ADAL" clId="{592DB298-04BA-4756-A709-1DA6CE0A9905}" dt="2023-02-01T17:48:06.486" v="156" actId="700"/>
          <ac:spMkLst>
            <pc:docMk/>
            <pc:sldMk cId="2040306584" sldId="311"/>
            <ac:spMk id="2" creationId="{657FB98B-56C6-38EC-8362-7EA613836691}"/>
          </ac:spMkLst>
        </pc:spChg>
        <pc:spChg chg="mod ord">
          <ac:chgData name="Bob Brown" userId="de4355ee-7296-4195-ba97-c8dead83c87d" providerId="ADAL" clId="{592DB298-04BA-4756-A709-1DA6CE0A9905}" dt="2023-02-01T17:48:06.486" v="156" actId="700"/>
          <ac:spMkLst>
            <pc:docMk/>
            <pc:sldMk cId="2040306584" sldId="311"/>
            <ac:spMk id="3" creationId="{99C4D6C5-6EC1-B093-9FC9-A8402CA99C1F}"/>
          </ac:spMkLst>
        </pc:spChg>
        <pc:spChg chg="add mod ord">
          <ac:chgData name="Bob Brown" userId="de4355ee-7296-4195-ba97-c8dead83c87d" providerId="ADAL" clId="{592DB298-04BA-4756-A709-1DA6CE0A9905}" dt="2023-02-01T18:05:04.673" v="828" actId="255"/>
          <ac:spMkLst>
            <pc:docMk/>
            <pc:sldMk cId="2040306584" sldId="311"/>
            <ac:spMk id="4" creationId="{FFF03F64-C6B5-D5F0-815D-B2913016AE1A}"/>
          </ac:spMkLst>
        </pc:spChg>
      </pc:sldChg>
      <pc:sldChg chg="modSp new mod">
        <pc:chgData name="Bob Brown" userId="de4355ee-7296-4195-ba97-c8dead83c87d" providerId="ADAL" clId="{592DB298-04BA-4756-A709-1DA6CE0A9905}" dt="2023-02-05T17:16:14.975" v="2138" actId="113"/>
        <pc:sldMkLst>
          <pc:docMk/>
          <pc:sldMk cId="3161321663" sldId="312"/>
        </pc:sldMkLst>
        <pc:spChg chg="mod">
          <ac:chgData name="Bob Brown" userId="de4355ee-7296-4195-ba97-c8dead83c87d" providerId="ADAL" clId="{592DB298-04BA-4756-A709-1DA6CE0A9905}" dt="2023-02-01T17:49:56.404" v="340" actId="20577"/>
          <ac:spMkLst>
            <pc:docMk/>
            <pc:sldMk cId="3161321663" sldId="312"/>
            <ac:spMk id="2" creationId="{8F3DC417-B15F-21A5-E287-D60FFB88E199}"/>
          </ac:spMkLst>
        </pc:spChg>
        <pc:spChg chg="mod">
          <ac:chgData name="Bob Brown" userId="de4355ee-7296-4195-ba97-c8dead83c87d" providerId="ADAL" clId="{592DB298-04BA-4756-A709-1DA6CE0A9905}" dt="2023-02-05T17:16:14.975" v="2138" actId="113"/>
          <ac:spMkLst>
            <pc:docMk/>
            <pc:sldMk cId="3161321663" sldId="312"/>
            <ac:spMk id="3" creationId="{CED7DB06-11BB-313B-A82A-D191CAAB9C7C}"/>
          </ac:spMkLst>
        </pc:spChg>
      </pc:sldChg>
      <pc:sldChg chg="addSp delSp modSp new mod modClrScheme modAnim chgLayout">
        <pc:chgData name="Bob Brown" userId="de4355ee-7296-4195-ba97-c8dead83c87d" providerId="ADAL" clId="{592DB298-04BA-4756-A709-1DA6CE0A9905}" dt="2023-02-05T17:04:01.708" v="2025" actId="171"/>
        <pc:sldMkLst>
          <pc:docMk/>
          <pc:sldMk cId="1627693713" sldId="313"/>
        </pc:sldMkLst>
        <pc:spChg chg="mod ord">
          <ac:chgData name="Bob Brown" userId="de4355ee-7296-4195-ba97-c8dead83c87d" providerId="ADAL" clId="{592DB298-04BA-4756-A709-1DA6CE0A9905}" dt="2023-02-01T17:54:08.274" v="683" actId="700"/>
          <ac:spMkLst>
            <pc:docMk/>
            <pc:sldMk cId="1627693713" sldId="313"/>
            <ac:spMk id="2" creationId="{F7B90028-9F64-0C00-37CC-F8104EBA18C0}"/>
          </ac:spMkLst>
        </pc:spChg>
        <pc:spChg chg="del">
          <ac:chgData name="Bob Brown" userId="de4355ee-7296-4195-ba97-c8dead83c87d" providerId="ADAL" clId="{592DB298-04BA-4756-A709-1DA6CE0A9905}" dt="2023-02-01T17:53:25.370" v="671" actId="931"/>
          <ac:spMkLst>
            <pc:docMk/>
            <pc:sldMk cId="1627693713" sldId="313"/>
            <ac:spMk id="3" creationId="{ACA30D31-C86F-84FD-1B44-EBCD4DCE52BB}"/>
          </ac:spMkLst>
        </pc:spChg>
        <pc:spChg chg="add mod">
          <ac:chgData name="Bob Brown" userId="de4355ee-7296-4195-ba97-c8dead83c87d" providerId="ADAL" clId="{592DB298-04BA-4756-A709-1DA6CE0A9905}" dt="2023-02-05T12:22:51.619" v="1595" actId="164"/>
          <ac:spMkLst>
            <pc:docMk/>
            <pc:sldMk cId="1627693713" sldId="313"/>
            <ac:spMk id="3" creationId="{AF59EBC2-B71B-9668-ABDC-95C2C623EF26}"/>
          </ac:spMkLst>
        </pc:spChg>
        <pc:spChg chg="mod ord">
          <ac:chgData name="Bob Brown" userId="de4355ee-7296-4195-ba97-c8dead83c87d" providerId="ADAL" clId="{592DB298-04BA-4756-A709-1DA6CE0A9905}" dt="2023-02-01T17:54:08.274" v="683" actId="700"/>
          <ac:spMkLst>
            <pc:docMk/>
            <pc:sldMk cId="1627693713" sldId="313"/>
            <ac:spMk id="4" creationId="{4B0531F9-57BA-6A86-1F95-7735CCEA8B68}"/>
          </ac:spMkLst>
        </pc:spChg>
        <pc:spChg chg="add mod">
          <ac:chgData name="Bob Brown" userId="de4355ee-7296-4195-ba97-c8dead83c87d" providerId="ADAL" clId="{592DB298-04BA-4756-A709-1DA6CE0A9905}" dt="2023-02-05T12:22:51.619" v="1595" actId="164"/>
          <ac:spMkLst>
            <pc:docMk/>
            <pc:sldMk cId="1627693713" sldId="313"/>
            <ac:spMk id="7" creationId="{3200A1DF-C2A6-5204-B246-555A639E4C43}"/>
          </ac:spMkLst>
        </pc:spChg>
        <pc:spChg chg="add mod">
          <ac:chgData name="Bob Brown" userId="de4355ee-7296-4195-ba97-c8dead83c87d" providerId="ADAL" clId="{592DB298-04BA-4756-A709-1DA6CE0A9905}" dt="2023-02-05T12:24:00.008" v="1612" actId="1037"/>
          <ac:spMkLst>
            <pc:docMk/>
            <pc:sldMk cId="1627693713" sldId="313"/>
            <ac:spMk id="11" creationId="{B4A2656E-CB3A-DC70-BFB0-FABDA6E0B5BD}"/>
          </ac:spMkLst>
        </pc:spChg>
        <pc:spChg chg="add del mod">
          <ac:chgData name="Bob Brown" userId="de4355ee-7296-4195-ba97-c8dead83c87d" providerId="ADAL" clId="{592DB298-04BA-4756-A709-1DA6CE0A9905}" dt="2023-02-01T17:54:08.274" v="683" actId="700"/>
          <ac:spMkLst>
            <pc:docMk/>
            <pc:sldMk cId="1627693713" sldId="313"/>
            <ac:spMk id="12" creationId="{14C96B16-17FB-7B01-FEAC-F065FC3FB3DF}"/>
          </ac:spMkLst>
        </pc:spChg>
        <pc:spChg chg="add mod">
          <ac:chgData name="Bob Brown" userId="de4355ee-7296-4195-ba97-c8dead83c87d" providerId="ADAL" clId="{592DB298-04BA-4756-A709-1DA6CE0A9905}" dt="2023-02-05T17:01:20.692" v="2014" actId="164"/>
          <ac:spMkLst>
            <pc:docMk/>
            <pc:sldMk cId="1627693713" sldId="313"/>
            <ac:spMk id="13" creationId="{BD7F6AED-945F-71E7-1356-6CC2D8ABF309}"/>
          </ac:spMkLst>
        </pc:spChg>
        <pc:spChg chg="add mod">
          <ac:chgData name="Bob Brown" userId="de4355ee-7296-4195-ba97-c8dead83c87d" providerId="ADAL" clId="{592DB298-04BA-4756-A709-1DA6CE0A9905}" dt="2023-02-01T17:56:05.371" v="725" actId="1076"/>
          <ac:spMkLst>
            <pc:docMk/>
            <pc:sldMk cId="1627693713" sldId="313"/>
            <ac:spMk id="15" creationId="{1A5C45D7-92ED-4E8C-5284-D6D2B2FE6D1B}"/>
          </ac:spMkLst>
        </pc:spChg>
        <pc:spChg chg="add mod">
          <ac:chgData name="Bob Brown" userId="de4355ee-7296-4195-ba97-c8dead83c87d" providerId="ADAL" clId="{592DB298-04BA-4756-A709-1DA6CE0A9905}" dt="2023-02-01T17:56:49.735" v="735" actId="113"/>
          <ac:spMkLst>
            <pc:docMk/>
            <pc:sldMk cId="1627693713" sldId="313"/>
            <ac:spMk id="16" creationId="{9894CF43-0799-8CAA-6D3D-A20E731D4ED6}"/>
          </ac:spMkLst>
        </pc:spChg>
        <pc:spChg chg="add mod">
          <ac:chgData name="Bob Brown" userId="de4355ee-7296-4195-ba97-c8dead83c87d" providerId="ADAL" clId="{592DB298-04BA-4756-A709-1DA6CE0A9905}" dt="2023-02-05T17:01:20.692" v="2014" actId="164"/>
          <ac:spMkLst>
            <pc:docMk/>
            <pc:sldMk cId="1627693713" sldId="313"/>
            <ac:spMk id="17" creationId="{86BA4AED-AD3D-AE2A-F88C-E1C8CBAB952B}"/>
          </ac:spMkLst>
        </pc:spChg>
        <pc:spChg chg="add mod">
          <ac:chgData name="Bob Brown" userId="de4355ee-7296-4195-ba97-c8dead83c87d" providerId="ADAL" clId="{592DB298-04BA-4756-A709-1DA6CE0A9905}" dt="2023-02-05T17:01:20.692" v="2014" actId="164"/>
          <ac:spMkLst>
            <pc:docMk/>
            <pc:sldMk cId="1627693713" sldId="313"/>
            <ac:spMk id="19" creationId="{FBFAD066-3D0F-99C5-A965-BAEF2BC1F22B}"/>
          </ac:spMkLst>
        </pc:spChg>
        <pc:spChg chg="add del">
          <ac:chgData name="Bob Brown" userId="de4355ee-7296-4195-ba97-c8dead83c87d" providerId="ADAL" clId="{592DB298-04BA-4756-A709-1DA6CE0A9905}" dt="2023-02-05T16:59:03.635" v="1996" actId="478"/>
          <ac:spMkLst>
            <pc:docMk/>
            <pc:sldMk cId="1627693713" sldId="313"/>
            <ac:spMk id="21" creationId="{F968B756-0A45-8DC6-4712-D0CD13A53048}"/>
          </ac:spMkLst>
        </pc:spChg>
        <pc:spChg chg="add mod">
          <ac:chgData name="Bob Brown" userId="de4355ee-7296-4195-ba97-c8dead83c87d" providerId="ADAL" clId="{592DB298-04BA-4756-A709-1DA6CE0A9905}" dt="2023-02-05T17:00:18.737" v="2006" actId="207"/>
          <ac:spMkLst>
            <pc:docMk/>
            <pc:sldMk cId="1627693713" sldId="313"/>
            <ac:spMk id="23" creationId="{3F879BC9-CC43-5C97-1093-F7075365EEE9}"/>
          </ac:spMkLst>
        </pc:spChg>
        <pc:spChg chg="add mod">
          <ac:chgData name="Bob Brown" userId="de4355ee-7296-4195-ba97-c8dead83c87d" providerId="ADAL" clId="{592DB298-04BA-4756-A709-1DA6CE0A9905}" dt="2023-02-05T17:01:20.692" v="2014" actId="164"/>
          <ac:spMkLst>
            <pc:docMk/>
            <pc:sldMk cId="1627693713" sldId="313"/>
            <ac:spMk id="24" creationId="{778DC872-521B-B458-667A-AEFA5226F8D8}"/>
          </ac:spMkLst>
        </pc:spChg>
        <pc:spChg chg="add mod">
          <ac:chgData name="Bob Brown" userId="de4355ee-7296-4195-ba97-c8dead83c87d" providerId="ADAL" clId="{592DB298-04BA-4756-A709-1DA6CE0A9905}" dt="2023-02-05T17:01:20.692" v="2014" actId="164"/>
          <ac:spMkLst>
            <pc:docMk/>
            <pc:sldMk cId="1627693713" sldId="313"/>
            <ac:spMk id="25" creationId="{E809473E-C5EF-D91C-705D-59B38D4A6D28}"/>
          </ac:spMkLst>
        </pc:spChg>
        <pc:spChg chg="add mod ord">
          <ac:chgData name="Bob Brown" userId="de4355ee-7296-4195-ba97-c8dead83c87d" providerId="ADAL" clId="{592DB298-04BA-4756-A709-1DA6CE0A9905}" dt="2023-02-05T17:04:01.708" v="2025" actId="171"/>
          <ac:spMkLst>
            <pc:docMk/>
            <pc:sldMk cId="1627693713" sldId="313"/>
            <ac:spMk id="29" creationId="{8087EFE8-FF77-ACFA-2816-D0C7E7C1A028}"/>
          </ac:spMkLst>
        </pc:spChg>
        <pc:spChg chg="add mod">
          <ac:chgData name="Bob Brown" userId="de4355ee-7296-4195-ba97-c8dead83c87d" providerId="ADAL" clId="{592DB298-04BA-4756-A709-1DA6CE0A9905}" dt="2023-02-01T18:02:05.696" v="817" actId="20577"/>
          <ac:spMkLst>
            <pc:docMk/>
            <pc:sldMk cId="1627693713" sldId="313"/>
            <ac:spMk id="30" creationId="{DDD43E17-B2DC-FC67-87B1-AF5539BBF5E0}"/>
          </ac:spMkLst>
        </pc:spChg>
        <pc:grpChg chg="add mod">
          <ac:chgData name="Bob Brown" userId="de4355ee-7296-4195-ba97-c8dead83c87d" providerId="ADAL" clId="{592DB298-04BA-4756-A709-1DA6CE0A9905}" dt="2023-02-05T12:23:52.414" v="1609" actId="164"/>
          <ac:grpSpMkLst>
            <pc:docMk/>
            <pc:sldMk cId="1627693713" sldId="313"/>
            <ac:grpSpMk id="9" creationId="{BDBD3715-1F3D-C054-85C8-2BA7FB8D47C6}"/>
          </ac:grpSpMkLst>
        </pc:grpChg>
        <pc:grpChg chg="add mod">
          <ac:chgData name="Bob Brown" userId="de4355ee-7296-4195-ba97-c8dead83c87d" providerId="ADAL" clId="{592DB298-04BA-4756-A709-1DA6CE0A9905}" dt="2023-02-05T12:23:52.414" v="1609" actId="164"/>
          <ac:grpSpMkLst>
            <pc:docMk/>
            <pc:sldMk cId="1627693713" sldId="313"/>
            <ac:grpSpMk id="12" creationId="{08B18C3C-420F-2612-F88B-F99C4F11364B}"/>
          </ac:grpSpMkLst>
        </pc:grpChg>
        <pc:grpChg chg="add mod">
          <ac:chgData name="Bob Brown" userId="de4355ee-7296-4195-ba97-c8dead83c87d" providerId="ADAL" clId="{592DB298-04BA-4756-A709-1DA6CE0A9905}" dt="2023-02-05T17:03:52.591" v="2024" actId="1076"/>
          <ac:grpSpMkLst>
            <pc:docMk/>
            <pc:sldMk cId="1627693713" sldId="313"/>
            <ac:grpSpMk id="27" creationId="{D776B908-8C29-CAB7-B869-82F0CD61BBE5}"/>
          </ac:grpSpMkLst>
        </pc:grpChg>
        <pc:grpChg chg="add mod">
          <ac:chgData name="Bob Brown" userId="de4355ee-7296-4195-ba97-c8dead83c87d" providerId="ADAL" clId="{592DB298-04BA-4756-A709-1DA6CE0A9905}" dt="2023-02-05T12:22:51.619" v="1595" actId="164"/>
          <ac:grpSpMkLst>
            <pc:docMk/>
            <pc:sldMk cId="1627693713" sldId="313"/>
            <ac:grpSpMk id="28" creationId="{0A4C0889-F64A-07EE-B169-D1EC47968780}"/>
          </ac:grpSpMkLst>
        </pc:grpChg>
        <pc:picChg chg="add del mod">
          <ac:chgData name="Bob Brown" userId="de4355ee-7296-4195-ba97-c8dead83c87d" providerId="ADAL" clId="{592DB298-04BA-4756-A709-1DA6CE0A9905}" dt="2023-02-01T17:53:59.800" v="682" actId="478"/>
          <ac:picMkLst>
            <pc:docMk/>
            <pc:sldMk cId="1627693713" sldId="313"/>
            <ac:picMk id="6" creationId="{2C7CEFFB-7A7F-0F23-7451-30C8B405C707}"/>
          </ac:picMkLst>
        </pc:picChg>
        <pc:picChg chg="add mod">
          <ac:chgData name="Bob Brown" userId="de4355ee-7296-4195-ba97-c8dead83c87d" providerId="ADAL" clId="{592DB298-04BA-4756-A709-1DA6CE0A9905}" dt="2023-02-01T18:00:47.999" v="782" actId="1076"/>
          <ac:picMkLst>
            <pc:docMk/>
            <pc:sldMk cId="1627693713" sldId="313"/>
            <ac:picMk id="8" creationId="{9D6F9DEA-853F-B478-85EC-9E002F07349C}"/>
          </ac:picMkLst>
        </pc:picChg>
        <pc:picChg chg="add mod">
          <ac:chgData name="Bob Brown" userId="de4355ee-7296-4195-ba97-c8dead83c87d" providerId="ADAL" clId="{592DB298-04BA-4756-A709-1DA6CE0A9905}" dt="2023-02-01T17:56:09.115" v="726" actId="1076"/>
          <ac:picMkLst>
            <pc:docMk/>
            <pc:sldMk cId="1627693713" sldId="313"/>
            <ac:picMk id="10" creationId="{B64D4371-3C24-9CE3-5F2F-313A6035C158}"/>
          </ac:picMkLst>
        </pc:picChg>
        <pc:cxnChg chg="add mod">
          <ac:chgData name="Bob Brown" userId="de4355ee-7296-4195-ba97-c8dead83c87d" providerId="ADAL" clId="{592DB298-04BA-4756-A709-1DA6CE0A9905}" dt="2023-02-01T18:00:13.483" v="769" actId="164"/>
          <ac:cxnSpMkLst>
            <pc:docMk/>
            <pc:sldMk cId="1627693713" sldId="313"/>
            <ac:cxnSpMk id="14" creationId="{B20E4432-0E7E-1F74-6A18-CB5DE01202A8}"/>
          </ac:cxnSpMkLst>
        </pc:cxnChg>
        <pc:cxnChg chg="add mod">
          <ac:chgData name="Bob Brown" userId="de4355ee-7296-4195-ba97-c8dead83c87d" providerId="ADAL" clId="{592DB298-04BA-4756-A709-1DA6CE0A9905}" dt="2023-02-05T12:21:59.027" v="1590" actId="1038"/>
          <ac:cxnSpMkLst>
            <pc:docMk/>
            <pc:sldMk cId="1627693713" sldId="313"/>
            <ac:cxnSpMk id="18" creationId="{E2964D3A-7F8B-5B8A-E0F1-BD398E466D98}"/>
          </ac:cxnSpMkLst>
        </pc:cxnChg>
        <pc:cxnChg chg="add mod">
          <ac:chgData name="Bob Brown" userId="de4355ee-7296-4195-ba97-c8dead83c87d" providerId="ADAL" clId="{592DB298-04BA-4756-A709-1DA6CE0A9905}" dt="2023-02-01T18:00:13.483" v="769" actId="164"/>
          <ac:cxnSpMkLst>
            <pc:docMk/>
            <pc:sldMk cId="1627693713" sldId="313"/>
            <ac:cxnSpMk id="20" creationId="{47B82DC1-2100-7A05-6B5B-20EE42B49B12}"/>
          </ac:cxnSpMkLst>
        </pc:cxnChg>
        <pc:cxnChg chg="add mod">
          <ac:chgData name="Bob Brown" userId="de4355ee-7296-4195-ba97-c8dead83c87d" providerId="ADAL" clId="{592DB298-04BA-4756-A709-1DA6CE0A9905}" dt="2023-02-01T18:00:13.483" v="769" actId="164"/>
          <ac:cxnSpMkLst>
            <pc:docMk/>
            <pc:sldMk cId="1627693713" sldId="313"/>
            <ac:cxnSpMk id="22" creationId="{827B8D50-A23D-D354-F95A-5B8B09830EC7}"/>
          </ac:cxnSpMkLst>
        </pc:cxnChg>
        <pc:cxnChg chg="add del">
          <ac:chgData name="Bob Brown" userId="de4355ee-7296-4195-ba97-c8dead83c87d" providerId="ADAL" clId="{592DB298-04BA-4756-A709-1DA6CE0A9905}" dt="2023-02-01T17:58:19.996" v="741" actId="11529"/>
          <ac:cxnSpMkLst>
            <pc:docMk/>
            <pc:sldMk cId="1627693713" sldId="313"/>
            <ac:cxnSpMk id="24" creationId="{BB04F74F-A9BF-91BC-778C-D2D9201B8893}"/>
          </ac:cxnSpMkLst>
        </pc:cxnChg>
        <pc:cxnChg chg="add mod">
          <ac:chgData name="Bob Brown" userId="de4355ee-7296-4195-ba97-c8dead83c87d" providerId="ADAL" clId="{592DB298-04BA-4756-A709-1DA6CE0A9905}" dt="2023-02-01T18:01:18.880" v="786" actId="1035"/>
          <ac:cxnSpMkLst>
            <pc:docMk/>
            <pc:sldMk cId="1627693713" sldId="313"/>
            <ac:cxnSpMk id="26" creationId="{EC01CE63-BACE-7F75-3652-31B6A8FB26F4}"/>
          </ac:cxnSpMkLst>
        </pc:cxnChg>
      </pc:sldChg>
      <pc:sldChg chg="modSp new mod modAnim">
        <pc:chgData name="Bob Brown" userId="de4355ee-7296-4195-ba97-c8dead83c87d" providerId="ADAL" clId="{592DB298-04BA-4756-A709-1DA6CE0A9905}" dt="2023-02-01T18:13:31.631" v="1028" actId="114"/>
        <pc:sldMkLst>
          <pc:docMk/>
          <pc:sldMk cId="2762422173" sldId="314"/>
        </pc:sldMkLst>
        <pc:spChg chg="mod">
          <ac:chgData name="Bob Brown" userId="de4355ee-7296-4195-ba97-c8dead83c87d" providerId="ADAL" clId="{592DB298-04BA-4756-A709-1DA6CE0A9905}" dt="2023-02-01T18:12:24" v="853" actId="20577"/>
          <ac:spMkLst>
            <pc:docMk/>
            <pc:sldMk cId="2762422173" sldId="314"/>
            <ac:spMk id="2" creationId="{A7049D55-C222-6BC1-7A22-9C441C1725AE}"/>
          </ac:spMkLst>
        </pc:spChg>
        <pc:spChg chg="mod">
          <ac:chgData name="Bob Brown" userId="de4355ee-7296-4195-ba97-c8dead83c87d" providerId="ADAL" clId="{592DB298-04BA-4756-A709-1DA6CE0A9905}" dt="2023-02-01T18:13:31.631" v="1028" actId="114"/>
          <ac:spMkLst>
            <pc:docMk/>
            <pc:sldMk cId="2762422173" sldId="314"/>
            <ac:spMk id="3" creationId="{864AC1AC-2EDA-2057-8035-FC12FA5451CD}"/>
          </ac:spMkLst>
        </pc:spChg>
      </pc:sldChg>
      <pc:sldChg chg="addSp delSp modSp new mod">
        <pc:chgData name="Bob Brown" userId="de4355ee-7296-4195-ba97-c8dead83c87d" providerId="ADAL" clId="{592DB298-04BA-4756-A709-1DA6CE0A9905}" dt="2023-02-05T21:19:54.895" v="13278" actId="962"/>
        <pc:sldMkLst>
          <pc:docMk/>
          <pc:sldMk cId="1565304667" sldId="315"/>
        </pc:sldMkLst>
        <pc:spChg chg="mod">
          <ac:chgData name="Bob Brown" userId="de4355ee-7296-4195-ba97-c8dead83c87d" providerId="ADAL" clId="{592DB298-04BA-4756-A709-1DA6CE0A9905}" dt="2023-02-05T18:38:54.947" v="2656" actId="20577"/>
          <ac:spMkLst>
            <pc:docMk/>
            <pc:sldMk cId="1565304667" sldId="315"/>
            <ac:spMk id="2" creationId="{5DD1A810-E632-D51C-A3C0-137D88908BA5}"/>
          </ac:spMkLst>
        </pc:spChg>
        <pc:spChg chg="add mod">
          <ac:chgData name="Bob Brown" userId="de4355ee-7296-4195-ba97-c8dead83c87d" providerId="ADAL" clId="{592DB298-04BA-4756-A709-1DA6CE0A9905}" dt="2023-02-05T18:23:06.998" v="2595" actId="1036"/>
          <ac:spMkLst>
            <pc:docMk/>
            <pc:sldMk cId="1565304667" sldId="315"/>
            <ac:spMk id="4" creationId="{B7349959-F89E-7D6C-5093-F789F50A4240}"/>
          </ac:spMkLst>
        </pc:spChg>
        <pc:spChg chg="add mod">
          <ac:chgData name="Bob Brown" userId="de4355ee-7296-4195-ba97-c8dead83c87d" providerId="ADAL" clId="{592DB298-04BA-4756-A709-1DA6CE0A9905}" dt="2023-02-05T18:12:28.255" v="2405" actId="1036"/>
          <ac:spMkLst>
            <pc:docMk/>
            <pc:sldMk cId="1565304667" sldId="315"/>
            <ac:spMk id="12" creationId="{CE8D5AD8-F841-E0EA-1903-EA1BF288A3E0}"/>
          </ac:spMkLst>
        </pc:spChg>
        <pc:spChg chg="add mod">
          <ac:chgData name="Bob Brown" userId="de4355ee-7296-4195-ba97-c8dead83c87d" providerId="ADAL" clId="{592DB298-04BA-4756-A709-1DA6CE0A9905}" dt="2023-02-05T18:12:28.255" v="2405" actId="1036"/>
          <ac:spMkLst>
            <pc:docMk/>
            <pc:sldMk cId="1565304667" sldId="315"/>
            <ac:spMk id="13" creationId="{120E85D6-D28D-D408-C212-3A30CAFF6A9B}"/>
          </ac:spMkLst>
        </pc:spChg>
        <pc:spChg chg="add mod">
          <ac:chgData name="Bob Brown" userId="de4355ee-7296-4195-ba97-c8dead83c87d" providerId="ADAL" clId="{592DB298-04BA-4756-A709-1DA6CE0A9905}" dt="2023-02-05T18:12:28.255" v="2405" actId="1036"/>
          <ac:spMkLst>
            <pc:docMk/>
            <pc:sldMk cId="1565304667" sldId="315"/>
            <ac:spMk id="14" creationId="{2C29D265-A6FA-A28D-9F11-E6ED0BC91EF0}"/>
          </ac:spMkLst>
        </pc:spChg>
        <pc:spChg chg="add mod">
          <ac:chgData name="Bob Brown" userId="de4355ee-7296-4195-ba97-c8dead83c87d" providerId="ADAL" clId="{592DB298-04BA-4756-A709-1DA6CE0A9905}" dt="2023-02-05T18:12:28.255" v="2405" actId="1036"/>
          <ac:spMkLst>
            <pc:docMk/>
            <pc:sldMk cId="1565304667" sldId="315"/>
            <ac:spMk id="15" creationId="{59FB456C-5C84-89FD-288A-72050CD3EB21}"/>
          </ac:spMkLst>
        </pc:spChg>
        <pc:spChg chg="add mod">
          <ac:chgData name="Bob Brown" userId="de4355ee-7296-4195-ba97-c8dead83c87d" providerId="ADAL" clId="{592DB298-04BA-4756-A709-1DA6CE0A9905}" dt="2023-02-05T18:12:28.255" v="2405" actId="1036"/>
          <ac:spMkLst>
            <pc:docMk/>
            <pc:sldMk cId="1565304667" sldId="315"/>
            <ac:spMk id="16" creationId="{36AA75B9-18DC-3D14-14AD-8642046260EC}"/>
          </ac:spMkLst>
        </pc:spChg>
        <pc:spChg chg="add mod">
          <ac:chgData name="Bob Brown" userId="de4355ee-7296-4195-ba97-c8dead83c87d" providerId="ADAL" clId="{592DB298-04BA-4756-A709-1DA6CE0A9905}" dt="2023-02-05T18:12:28.255" v="2405" actId="1036"/>
          <ac:spMkLst>
            <pc:docMk/>
            <pc:sldMk cId="1565304667" sldId="315"/>
            <ac:spMk id="17" creationId="{5A1295F6-E2A5-E6D6-5F0B-B5260EE971D1}"/>
          </ac:spMkLst>
        </pc:spChg>
        <pc:spChg chg="add mod">
          <ac:chgData name="Bob Brown" userId="de4355ee-7296-4195-ba97-c8dead83c87d" providerId="ADAL" clId="{592DB298-04BA-4756-A709-1DA6CE0A9905}" dt="2023-02-05T18:12:28.255" v="2405" actId="1036"/>
          <ac:spMkLst>
            <pc:docMk/>
            <pc:sldMk cId="1565304667" sldId="315"/>
            <ac:spMk id="18" creationId="{220B0161-CC55-A858-F5E3-E105EB0C73FC}"/>
          </ac:spMkLst>
        </pc:spChg>
        <pc:spChg chg="add mod">
          <ac:chgData name="Bob Brown" userId="de4355ee-7296-4195-ba97-c8dead83c87d" providerId="ADAL" clId="{592DB298-04BA-4756-A709-1DA6CE0A9905}" dt="2023-02-05T18:12:28.255" v="2405" actId="1036"/>
          <ac:spMkLst>
            <pc:docMk/>
            <pc:sldMk cId="1565304667" sldId="315"/>
            <ac:spMk id="19" creationId="{65A97850-8DCC-CD01-F306-73497C057BBF}"/>
          </ac:spMkLst>
        </pc:spChg>
        <pc:spChg chg="add mod">
          <ac:chgData name="Bob Brown" userId="de4355ee-7296-4195-ba97-c8dead83c87d" providerId="ADAL" clId="{592DB298-04BA-4756-A709-1DA6CE0A9905}" dt="2023-02-05T18:12:28.255" v="2405" actId="1036"/>
          <ac:spMkLst>
            <pc:docMk/>
            <pc:sldMk cId="1565304667" sldId="315"/>
            <ac:spMk id="20" creationId="{E427477E-9EBD-D0DF-114C-56A7541BCB67}"/>
          </ac:spMkLst>
        </pc:spChg>
        <pc:spChg chg="add mod">
          <ac:chgData name="Bob Brown" userId="de4355ee-7296-4195-ba97-c8dead83c87d" providerId="ADAL" clId="{592DB298-04BA-4756-A709-1DA6CE0A9905}" dt="2023-02-05T18:12:28.255" v="2405" actId="1036"/>
          <ac:spMkLst>
            <pc:docMk/>
            <pc:sldMk cId="1565304667" sldId="315"/>
            <ac:spMk id="21" creationId="{6FDA01BE-61F8-A9B3-43EE-5060E1141093}"/>
          </ac:spMkLst>
        </pc:spChg>
        <pc:spChg chg="add mod">
          <ac:chgData name="Bob Brown" userId="de4355ee-7296-4195-ba97-c8dead83c87d" providerId="ADAL" clId="{592DB298-04BA-4756-A709-1DA6CE0A9905}" dt="2023-02-05T18:12:28.255" v="2405" actId="1036"/>
          <ac:spMkLst>
            <pc:docMk/>
            <pc:sldMk cId="1565304667" sldId="315"/>
            <ac:spMk id="25" creationId="{08541C4D-4113-669C-7806-B6526D2B78F5}"/>
          </ac:spMkLst>
        </pc:spChg>
        <pc:spChg chg="add mod">
          <ac:chgData name="Bob Brown" userId="de4355ee-7296-4195-ba97-c8dead83c87d" providerId="ADAL" clId="{592DB298-04BA-4756-A709-1DA6CE0A9905}" dt="2023-02-05T18:12:28.255" v="2405" actId="1036"/>
          <ac:spMkLst>
            <pc:docMk/>
            <pc:sldMk cId="1565304667" sldId="315"/>
            <ac:spMk id="26" creationId="{737F58D1-D7CF-0CAF-25F2-88EEF1D3FC82}"/>
          </ac:spMkLst>
        </pc:spChg>
        <pc:spChg chg="add del mod">
          <ac:chgData name="Bob Brown" userId="de4355ee-7296-4195-ba97-c8dead83c87d" providerId="ADAL" clId="{592DB298-04BA-4756-A709-1DA6CE0A9905}" dt="2023-02-05T18:19:15.672" v="2550" actId="21"/>
          <ac:spMkLst>
            <pc:docMk/>
            <pc:sldMk cId="1565304667" sldId="315"/>
            <ac:spMk id="27" creationId="{0AAC89C9-4E11-6FFC-1041-328DEE3C39F5}"/>
          </ac:spMkLst>
        </pc:spChg>
        <pc:graphicFrameChg chg="del mod">
          <ac:chgData name="Bob Brown" userId="de4355ee-7296-4195-ba97-c8dead83c87d" providerId="ADAL" clId="{592DB298-04BA-4756-A709-1DA6CE0A9905}" dt="2023-02-05T17:54:21.750" v="2142" actId="478"/>
          <ac:graphicFrameMkLst>
            <pc:docMk/>
            <pc:sldMk cId="1565304667" sldId="315"/>
            <ac:graphicFrameMk id="4" creationId="{7398ED6F-8066-788D-1173-292D88F26539}"/>
          </ac:graphicFrameMkLst>
        </pc:graphicFrameChg>
        <pc:graphicFrameChg chg="del mod">
          <ac:chgData name="Bob Brown" userId="de4355ee-7296-4195-ba97-c8dead83c87d" providerId="ADAL" clId="{592DB298-04BA-4756-A709-1DA6CE0A9905}" dt="2023-02-05T17:57:07.628" v="2144" actId="478"/>
          <ac:graphicFrameMkLst>
            <pc:docMk/>
            <pc:sldMk cId="1565304667" sldId="315"/>
            <ac:graphicFrameMk id="5" creationId="{93083FCD-AA3E-5E3F-F7C7-81FB9C1F91B1}"/>
          </ac:graphicFrameMkLst>
        </pc:graphicFrameChg>
        <pc:graphicFrameChg chg="del mod">
          <ac:chgData name="Bob Brown" userId="de4355ee-7296-4195-ba97-c8dead83c87d" providerId="ADAL" clId="{592DB298-04BA-4756-A709-1DA6CE0A9905}" dt="2023-02-05T17:58:37.610" v="2146" actId="478"/>
          <ac:graphicFrameMkLst>
            <pc:docMk/>
            <pc:sldMk cId="1565304667" sldId="315"/>
            <ac:graphicFrameMk id="6" creationId="{B5F5C281-BA75-6567-9598-08845D7012AA}"/>
          </ac:graphicFrameMkLst>
        </pc:graphicFrameChg>
        <pc:graphicFrameChg chg="del mod">
          <ac:chgData name="Bob Brown" userId="de4355ee-7296-4195-ba97-c8dead83c87d" providerId="ADAL" clId="{592DB298-04BA-4756-A709-1DA6CE0A9905}" dt="2023-02-05T18:01:17.082" v="2151" actId="478"/>
          <ac:graphicFrameMkLst>
            <pc:docMk/>
            <pc:sldMk cId="1565304667" sldId="315"/>
            <ac:graphicFrameMk id="9" creationId="{951CAAD6-FBA2-D662-A494-349A9A18FF48}"/>
          </ac:graphicFrameMkLst>
        </pc:graphicFrameChg>
        <pc:picChg chg="add del mod">
          <ac:chgData name="Bob Brown" userId="de4355ee-7296-4195-ba97-c8dead83c87d" providerId="ADAL" clId="{592DB298-04BA-4756-A709-1DA6CE0A9905}" dt="2023-02-05T18:00:11.425" v="2149" actId="478"/>
          <ac:picMkLst>
            <pc:docMk/>
            <pc:sldMk cId="1565304667" sldId="315"/>
            <ac:picMk id="8" creationId="{7B3B7F90-871D-ED29-1C91-2BE2A8F355EA}"/>
          </ac:picMkLst>
        </pc:picChg>
        <pc:picChg chg="add mod">
          <ac:chgData name="Bob Brown" userId="de4355ee-7296-4195-ba97-c8dead83c87d" providerId="ADAL" clId="{592DB298-04BA-4756-A709-1DA6CE0A9905}" dt="2023-02-05T21:19:54.895" v="13278" actId="962"/>
          <ac:picMkLst>
            <pc:docMk/>
            <pc:sldMk cId="1565304667" sldId="315"/>
            <ac:picMk id="11" creationId="{50D288D3-5FC3-A8FA-69E6-42F3ED474908}"/>
          </ac:picMkLst>
        </pc:picChg>
        <pc:cxnChg chg="add mod">
          <ac:chgData name="Bob Brown" userId="de4355ee-7296-4195-ba97-c8dead83c87d" providerId="ADAL" clId="{592DB298-04BA-4756-A709-1DA6CE0A9905}" dt="2023-02-05T18:12:28.255" v="2405" actId="1036"/>
          <ac:cxnSpMkLst>
            <pc:docMk/>
            <pc:sldMk cId="1565304667" sldId="315"/>
            <ac:cxnSpMk id="23" creationId="{839EEDFD-3E14-E7A5-F48B-F0766DE06A46}"/>
          </ac:cxnSpMkLst>
        </pc:cxnChg>
        <pc:cxnChg chg="add mod">
          <ac:chgData name="Bob Brown" userId="de4355ee-7296-4195-ba97-c8dead83c87d" providerId="ADAL" clId="{592DB298-04BA-4756-A709-1DA6CE0A9905}" dt="2023-02-05T18:12:28.255" v="2405" actId="1036"/>
          <ac:cxnSpMkLst>
            <pc:docMk/>
            <pc:sldMk cId="1565304667" sldId="315"/>
            <ac:cxnSpMk id="24" creationId="{E6440927-010C-264A-E78D-5798D2E4F1DE}"/>
          </ac:cxnSpMkLst>
        </pc:cxnChg>
      </pc:sldChg>
      <pc:sldChg chg="addSp modSp new mod ord modClrScheme modAnim chgLayout">
        <pc:chgData name="Bob Brown" userId="de4355ee-7296-4195-ba97-c8dead83c87d" providerId="ADAL" clId="{592DB298-04BA-4756-A709-1DA6CE0A9905}" dt="2023-02-05T21:06:39.662" v="11344"/>
        <pc:sldMkLst>
          <pc:docMk/>
          <pc:sldMk cId="3606074819" sldId="316"/>
        </pc:sldMkLst>
        <pc:spChg chg="mod ord">
          <ac:chgData name="Bob Brown" userId="de4355ee-7296-4195-ba97-c8dead83c87d" providerId="ADAL" clId="{592DB298-04BA-4756-A709-1DA6CE0A9905}" dt="2023-02-01T18:23:42.257" v="1112" actId="700"/>
          <ac:spMkLst>
            <pc:docMk/>
            <pc:sldMk cId="3606074819" sldId="316"/>
            <ac:spMk id="2" creationId="{E0E71A52-7F01-1D83-B39E-393D5921EC29}"/>
          </ac:spMkLst>
        </pc:spChg>
        <pc:spChg chg="mod ord">
          <ac:chgData name="Bob Brown" userId="de4355ee-7296-4195-ba97-c8dead83c87d" providerId="ADAL" clId="{592DB298-04BA-4756-A709-1DA6CE0A9905}" dt="2023-02-01T18:23:42.257" v="1112" actId="700"/>
          <ac:spMkLst>
            <pc:docMk/>
            <pc:sldMk cId="3606074819" sldId="316"/>
            <ac:spMk id="3" creationId="{F86F61EB-7B58-6253-FD12-CF8080CA77C2}"/>
          </ac:spMkLst>
        </pc:spChg>
        <pc:spChg chg="add mod ord">
          <ac:chgData name="Bob Brown" userId="de4355ee-7296-4195-ba97-c8dead83c87d" providerId="ADAL" clId="{592DB298-04BA-4756-A709-1DA6CE0A9905}" dt="2023-02-01T18:25:59.204" v="1435" actId="313"/>
          <ac:spMkLst>
            <pc:docMk/>
            <pc:sldMk cId="3606074819" sldId="316"/>
            <ac:spMk id="4" creationId="{6CF5B439-DB4A-D65B-3082-BA6DDCFD086A}"/>
          </ac:spMkLst>
        </pc:spChg>
      </pc:sldChg>
      <pc:sldChg chg="addSp modSp new mod ord modClrScheme modAnim chgLayout modNotesTx">
        <pc:chgData name="Bob Brown" userId="de4355ee-7296-4195-ba97-c8dead83c87d" providerId="ADAL" clId="{592DB298-04BA-4756-A709-1DA6CE0A9905}" dt="2023-02-06T19:39:36.002" v="14531" actId="313"/>
        <pc:sldMkLst>
          <pc:docMk/>
          <pc:sldMk cId="2601805855" sldId="317"/>
        </pc:sldMkLst>
        <pc:spChg chg="mod ord">
          <ac:chgData name="Bob Brown" userId="de4355ee-7296-4195-ba97-c8dead83c87d" providerId="ADAL" clId="{592DB298-04BA-4756-A709-1DA6CE0A9905}" dt="2023-02-05T18:41:19.734" v="2886" actId="700"/>
          <ac:spMkLst>
            <pc:docMk/>
            <pc:sldMk cId="2601805855" sldId="317"/>
            <ac:spMk id="2" creationId="{C5C7157F-BE6D-63D2-79E9-CADC703A8AF1}"/>
          </ac:spMkLst>
        </pc:spChg>
        <pc:spChg chg="mod ord">
          <ac:chgData name="Bob Brown" userId="de4355ee-7296-4195-ba97-c8dead83c87d" providerId="ADAL" clId="{592DB298-04BA-4756-A709-1DA6CE0A9905}" dt="2023-02-05T18:41:19.734" v="2886" actId="700"/>
          <ac:spMkLst>
            <pc:docMk/>
            <pc:sldMk cId="2601805855" sldId="317"/>
            <ac:spMk id="3" creationId="{0F971692-2022-AD7F-B7E5-F8FCC04DAA54}"/>
          </ac:spMkLst>
        </pc:spChg>
        <pc:spChg chg="add mod ord">
          <ac:chgData name="Bob Brown" userId="de4355ee-7296-4195-ba97-c8dead83c87d" providerId="ADAL" clId="{592DB298-04BA-4756-A709-1DA6CE0A9905}" dt="2023-02-05T19:30:37.558" v="3723" actId="14100"/>
          <ac:spMkLst>
            <pc:docMk/>
            <pc:sldMk cId="2601805855" sldId="317"/>
            <ac:spMk id="4" creationId="{5E1CC6D5-7420-D542-6382-6F8578A62834}"/>
          </ac:spMkLst>
        </pc:spChg>
      </pc:sldChg>
      <pc:sldChg chg="addSp delSp modSp new mod ord modClrScheme chgLayout">
        <pc:chgData name="Bob Brown" userId="de4355ee-7296-4195-ba97-c8dead83c87d" providerId="ADAL" clId="{592DB298-04BA-4756-A709-1DA6CE0A9905}" dt="2023-02-05T21:06:39.662" v="11344"/>
        <pc:sldMkLst>
          <pc:docMk/>
          <pc:sldMk cId="3484117832" sldId="318"/>
        </pc:sldMkLst>
        <pc:spChg chg="mod ord">
          <ac:chgData name="Bob Brown" userId="de4355ee-7296-4195-ba97-c8dead83c87d" providerId="ADAL" clId="{592DB298-04BA-4756-A709-1DA6CE0A9905}" dt="2023-02-01T18:29:00.410" v="1462" actId="700"/>
          <ac:spMkLst>
            <pc:docMk/>
            <pc:sldMk cId="3484117832" sldId="318"/>
            <ac:spMk id="2" creationId="{75EECDED-64D3-D889-7309-2133C9FA2778}"/>
          </ac:spMkLst>
        </pc:spChg>
        <pc:spChg chg="del">
          <ac:chgData name="Bob Brown" userId="de4355ee-7296-4195-ba97-c8dead83c87d" providerId="ADAL" clId="{592DB298-04BA-4756-A709-1DA6CE0A9905}" dt="2023-02-01T18:29:00.410" v="1462" actId="700"/>
          <ac:spMkLst>
            <pc:docMk/>
            <pc:sldMk cId="3484117832" sldId="318"/>
            <ac:spMk id="3" creationId="{CAE52DA6-4DEA-E058-CBE3-1149D5B09DEC}"/>
          </ac:spMkLst>
        </pc:spChg>
        <pc:spChg chg="mod ord">
          <ac:chgData name="Bob Brown" userId="de4355ee-7296-4195-ba97-c8dead83c87d" providerId="ADAL" clId="{592DB298-04BA-4756-A709-1DA6CE0A9905}" dt="2023-02-01T18:29:00.410" v="1462" actId="700"/>
          <ac:spMkLst>
            <pc:docMk/>
            <pc:sldMk cId="3484117832" sldId="318"/>
            <ac:spMk id="4" creationId="{E88E5E5C-70C9-ED82-04F9-EFFE98FF7C8B}"/>
          </ac:spMkLst>
        </pc:spChg>
        <pc:spChg chg="add mod">
          <ac:chgData name="Bob Brown" userId="de4355ee-7296-4195-ba97-c8dead83c87d" providerId="ADAL" clId="{592DB298-04BA-4756-A709-1DA6CE0A9905}" dt="2023-02-01T18:31:53.763" v="1497" actId="1076"/>
          <ac:spMkLst>
            <pc:docMk/>
            <pc:sldMk cId="3484117832" sldId="318"/>
            <ac:spMk id="7" creationId="{EB305C0B-A66B-9371-BC2B-36D69AE98774}"/>
          </ac:spMkLst>
        </pc:spChg>
        <pc:spChg chg="add mod">
          <ac:chgData name="Bob Brown" userId="de4355ee-7296-4195-ba97-c8dead83c87d" providerId="ADAL" clId="{592DB298-04BA-4756-A709-1DA6CE0A9905}" dt="2023-02-01T18:32:31.587" v="1507" actId="1036"/>
          <ac:spMkLst>
            <pc:docMk/>
            <pc:sldMk cId="3484117832" sldId="318"/>
            <ac:spMk id="8" creationId="{5CB6841C-B77C-4695-2821-8C931FD4AEA4}"/>
          </ac:spMkLst>
        </pc:spChg>
        <pc:spChg chg="add mod">
          <ac:chgData name="Bob Brown" userId="de4355ee-7296-4195-ba97-c8dead83c87d" providerId="ADAL" clId="{592DB298-04BA-4756-A709-1DA6CE0A9905}" dt="2023-02-01T18:32:43.539" v="1514" actId="20577"/>
          <ac:spMkLst>
            <pc:docMk/>
            <pc:sldMk cId="3484117832" sldId="318"/>
            <ac:spMk id="9" creationId="{F6206625-CA05-A774-66F5-69A6DF138900}"/>
          </ac:spMkLst>
        </pc:spChg>
        <pc:picChg chg="add mod">
          <ac:chgData name="Bob Brown" userId="de4355ee-7296-4195-ba97-c8dead83c87d" providerId="ADAL" clId="{592DB298-04BA-4756-A709-1DA6CE0A9905}" dt="2023-02-05T21:01:16.185" v="10066" actId="962"/>
          <ac:picMkLst>
            <pc:docMk/>
            <pc:sldMk cId="3484117832" sldId="318"/>
            <ac:picMk id="6" creationId="{24FA0619-3F75-3A70-4941-8AD65F58DBDA}"/>
          </ac:picMkLst>
        </pc:picChg>
      </pc:sldChg>
      <pc:sldChg chg="delSp modSp new mod ord">
        <pc:chgData name="Bob Brown" userId="de4355ee-7296-4195-ba97-c8dead83c87d" providerId="ADAL" clId="{592DB298-04BA-4756-A709-1DA6CE0A9905}" dt="2023-02-05T21:06:39.662" v="11344"/>
        <pc:sldMkLst>
          <pc:docMk/>
          <pc:sldMk cId="3365721835" sldId="319"/>
        </pc:sldMkLst>
        <pc:spChg chg="mod">
          <ac:chgData name="Bob Brown" userId="de4355ee-7296-4195-ba97-c8dead83c87d" providerId="ADAL" clId="{592DB298-04BA-4756-A709-1DA6CE0A9905}" dt="2023-02-01T18:33:02.816" v="1537" actId="20577"/>
          <ac:spMkLst>
            <pc:docMk/>
            <pc:sldMk cId="3365721835" sldId="319"/>
            <ac:spMk id="2" creationId="{3F52438B-D0D1-4BEE-0A54-58918027FF10}"/>
          </ac:spMkLst>
        </pc:spChg>
        <pc:graphicFrameChg chg="del">
          <ac:chgData name="Bob Brown" userId="de4355ee-7296-4195-ba97-c8dead83c87d" providerId="ADAL" clId="{592DB298-04BA-4756-A709-1DA6CE0A9905}" dt="2023-02-01T18:33:46.402" v="1538"/>
          <ac:graphicFrameMkLst>
            <pc:docMk/>
            <pc:sldMk cId="3365721835" sldId="319"/>
            <ac:graphicFrameMk id="4" creationId="{18109945-B40B-0E84-77A8-3D5B713A8B25}"/>
          </ac:graphicFrameMkLst>
        </pc:graphicFrameChg>
        <pc:graphicFrameChg chg="mod">
          <ac:chgData name="Bob Brown" userId="de4355ee-7296-4195-ba97-c8dead83c87d" providerId="ADAL" clId="{592DB298-04BA-4756-A709-1DA6CE0A9905}" dt="2023-02-05T21:03:03.341" v="10666" actId="962"/>
          <ac:graphicFrameMkLst>
            <pc:docMk/>
            <pc:sldMk cId="3365721835" sldId="319"/>
            <ac:graphicFrameMk id="5" creationId="{4680C921-F139-84D6-9BC6-B0593ECED8CE}"/>
          </ac:graphicFrameMkLst>
        </pc:graphicFrameChg>
      </pc:sldChg>
      <pc:sldChg chg="modSp new mod ord modNotesTx">
        <pc:chgData name="Bob Brown" userId="de4355ee-7296-4195-ba97-c8dead83c87d" providerId="ADAL" clId="{592DB298-04BA-4756-A709-1DA6CE0A9905}" dt="2023-02-05T21:06:39.662" v="11344"/>
        <pc:sldMkLst>
          <pc:docMk/>
          <pc:sldMk cId="3338953303" sldId="320"/>
        </pc:sldMkLst>
        <pc:spChg chg="mod">
          <ac:chgData name="Bob Brown" userId="de4355ee-7296-4195-ba97-c8dead83c87d" providerId="ADAL" clId="{592DB298-04BA-4756-A709-1DA6CE0A9905}" dt="2023-02-01T18:35:47.631" v="1577" actId="20577"/>
          <ac:spMkLst>
            <pc:docMk/>
            <pc:sldMk cId="3338953303" sldId="320"/>
            <ac:spMk id="2" creationId="{851B6606-CEAB-F49C-2D86-E5D7FA711163}"/>
          </ac:spMkLst>
        </pc:spChg>
        <pc:graphicFrameChg chg="mod">
          <ac:chgData name="Bob Brown" userId="de4355ee-7296-4195-ba97-c8dead83c87d" providerId="ADAL" clId="{592DB298-04BA-4756-A709-1DA6CE0A9905}" dt="2023-02-05T21:05:29.134" v="11342" actId="962"/>
          <ac:graphicFrameMkLst>
            <pc:docMk/>
            <pc:sldMk cId="3338953303" sldId="320"/>
            <ac:graphicFrameMk id="4" creationId="{31D10B4C-7254-47CB-8868-8D649E693B2A}"/>
          </ac:graphicFrameMkLst>
        </pc:graphicFrameChg>
      </pc:sldChg>
      <pc:sldChg chg="addSp modSp new mod modAnim">
        <pc:chgData name="Bob Brown" userId="de4355ee-7296-4195-ba97-c8dead83c87d" providerId="ADAL" clId="{592DB298-04BA-4756-A709-1DA6CE0A9905}" dt="2023-02-05T20:38:18.658" v="4459" actId="962"/>
        <pc:sldMkLst>
          <pc:docMk/>
          <pc:sldMk cId="2375754363" sldId="321"/>
        </pc:sldMkLst>
        <pc:spChg chg="mod">
          <ac:chgData name="Bob Brown" userId="de4355ee-7296-4195-ba97-c8dead83c87d" providerId="ADAL" clId="{592DB298-04BA-4756-A709-1DA6CE0A9905}" dt="2023-02-05T16:24:40.431" v="1709" actId="20577"/>
          <ac:spMkLst>
            <pc:docMk/>
            <pc:sldMk cId="2375754363" sldId="321"/>
            <ac:spMk id="2" creationId="{0DAD0694-4A94-6264-6C64-F559983DFC90}"/>
          </ac:spMkLst>
        </pc:spChg>
        <pc:spChg chg="mod">
          <ac:chgData name="Bob Brown" userId="de4355ee-7296-4195-ba97-c8dead83c87d" providerId="ADAL" clId="{592DB298-04BA-4756-A709-1DA6CE0A9905}" dt="2023-02-05T18:02:43.069" v="2229" actId="255"/>
          <ac:spMkLst>
            <pc:docMk/>
            <pc:sldMk cId="2375754363" sldId="321"/>
            <ac:spMk id="3" creationId="{AB903AA8-F986-2089-ED5B-71CF46F232BD}"/>
          </ac:spMkLst>
        </pc:spChg>
        <pc:spChg chg="add mod">
          <ac:chgData name="Bob Brown" userId="de4355ee-7296-4195-ba97-c8dead83c87d" providerId="ADAL" clId="{592DB298-04BA-4756-A709-1DA6CE0A9905}" dt="2023-02-05T18:03:38.671" v="2250" actId="1036"/>
          <ac:spMkLst>
            <pc:docMk/>
            <pc:sldMk cId="2375754363" sldId="321"/>
            <ac:spMk id="6" creationId="{55FECAE6-B3DC-6BC4-6908-DD9B19779ABF}"/>
          </ac:spMkLst>
        </pc:spChg>
        <pc:picChg chg="add mod modCrop">
          <ac:chgData name="Bob Brown" userId="de4355ee-7296-4195-ba97-c8dead83c87d" providerId="ADAL" clId="{592DB298-04BA-4756-A709-1DA6CE0A9905}" dt="2023-02-05T20:38:18.658" v="4459" actId="962"/>
          <ac:picMkLst>
            <pc:docMk/>
            <pc:sldMk cId="2375754363" sldId="321"/>
            <ac:picMk id="5" creationId="{54770CCB-62C7-4BAA-21DA-8F078BF011EE}"/>
          </ac:picMkLst>
        </pc:picChg>
      </pc:sldChg>
      <pc:sldChg chg="addSp delSp modSp new mod ord modClrScheme modAnim chgLayout">
        <pc:chgData name="Bob Brown" userId="de4355ee-7296-4195-ba97-c8dead83c87d" providerId="ADAL" clId="{592DB298-04BA-4756-A709-1DA6CE0A9905}" dt="2023-02-05T18:38:42.123" v="2642" actId="20577"/>
        <pc:sldMkLst>
          <pc:docMk/>
          <pc:sldMk cId="2824816259" sldId="322"/>
        </pc:sldMkLst>
        <pc:spChg chg="mod ord">
          <ac:chgData name="Bob Brown" userId="de4355ee-7296-4195-ba97-c8dead83c87d" providerId="ADAL" clId="{592DB298-04BA-4756-A709-1DA6CE0A9905}" dt="2023-02-05T18:38:42.123" v="2642" actId="20577"/>
          <ac:spMkLst>
            <pc:docMk/>
            <pc:sldMk cId="2824816259" sldId="322"/>
            <ac:spMk id="2" creationId="{E680F193-39BB-1017-877E-FC82F7ECB0C3}"/>
          </ac:spMkLst>
        </pc:spChg>
        <pc:spChg chg="mod ord">
          <ac:chgData name="Bob Brown" userId="de4355ee-7296-4195-ba97-c8dead83c87d" providerId="ADAL" clId="{592DB298-04BA-4756-A709-1DA6CE0A9905}" dt="2023-02-05T18:12:40.655" v="2406" actId="700"/>
          <ac:spMkLst>
            <pc:docMk/>
            <pc:sldMk cId="2824816259" sldId="322"/>
            <ac:spMk id="3" creationId="{DC91CC3E-C5B5-3212-1B9A-68BD87D9FFD0}"/>
          </ac:spMkLst>
        </pc:spChg>
        <pc:spChg chg="add mod ord">
          <ac:chgData name="Bob Brown" userId="de4355ee-7296-4195-ba97-c8dead83c87d" providerId="ADAL" clId="{592DB298-04BA-4756-A709-1DA6CE0A9905}" dt="2023-02-05T18:30:57.886" v="2632" actId="20577"/>
          <ac:spMkLst>
            <pc:docMk/>
            <pc:sldMk cId="2824816259" sldId="322"/>
            <ac:spMk id="4" creationId="{B264459C-BEFC-AE1C-8ED6-CB7D76787057}"/>
          </ac:spMkLst>
        </pc:spChg>
        <pc:spChg chg="add">
          <ac:chgData name="Bob Brown" userId="de4355ee-7296-4195-ba97-c8dead83c87d" providerId="ADAL" clId="{592DB298-04BA-4756-A709-1DA6CE0A9905}" dt="2023-02-05T18:14:11.606" v="2502" actId="11529"/>
          <ac:spMkLst>
            <pc:docMk/>
            <pc:sldMk cId="2824816259" sldId="322"/>
            <ac:spMk id="5" creationId="{2BBA10BC-17B4-4F44-9F64-0AD597E709A1}"/>
          </ac:spMkLst>
        </pc:spChg>
        <pc:spChg chg="add mod">
          <ac:chgData name="Bob Brown" userId="de4355ee-7296-4195-ba97-c8dead83c87d" providerId="ADAL" clId="{592DB298-04BA-4756-A709-1DA6CE0A9905}" dt="2023-02-05T18:23:45.161" v="2598" actId="1038"/>
          <ac:spMkLst>
            <pc:docMk/>
            <pc:sldMk cId="2824816259" sldId="322"/>
            <ac:spMk id="6" creationId="{27DF4F50-3B22-4BD2-0DC1-30F6AB383BE3}"/>
          </ac:spMkLst>
        </pc:spChg>
        <pc:spChg chg="add mod">
          <ac:chgData name="Bob Brown" userId="de4355ee-7296-4195-ba97-c8dead83c87d" providerId="ADAL" clId="{592DB298-04BA-4756-A709-1DA6CE0A9905}" dt="2023-02-05T18:22:10.394" v="2574" actId="20577"/>
          <ac:spMkLst>
            <pc:docMk/>
            <pc:sldMk cId="2824816259" sldId="322"/>
            <ac:spMk id="7" creationId="{41D7AF8B-689A-FC4D-2ED1-83603CF74035}"/>
          </ac:spMkLst>
        </pc:spChg>
        <pc:spChg chg="add mod">
          <ac:chgData name="Bob Brown" userId="de4355ee-7296-4195-ba97-c8dead83c87d" providerId="ADAL" clId="{592DB298-04BA-4756-A709-1DA6CE0A9905}" dt="2023-02-05T18:22:16.970" v="2575" actId="20577"/>
          <ac:spMkLst>
            <pc:docMk/>
            <pc:sldMk cId="2824816259" sldId="322"/>
            <ac:spMk id="8" creationId="{789B6900-C48F-3150-1C7B-B228C61D9BE3}"/>
          </ac:spMkLst>
        </pc:spChg>
        <pc:spChg chg="add mod">
          <ac:chgData name="Bob Brown" userId="de4355ee-7296-4195-ba97-c8dead83c87d" providerId="ADAL" clId="{592DB298-04BA-4756-A709-1DA6CE0A9905}" dt="2023-02-05T18:22:22.042" v="2576" actId="20577"/>
          <ac:spMkLst>
            <pc:docMk/>
            <pc:sldMk cId="2824816259" sldId="322"/>
            <ac:spMk id="9" creationId="{6C4D5EA9-120E-DD69-EA65-262150E9C489}"/>
          </ac:spMkLst>
        </pc:spChg>
        <pc:spChg chg="add mod">
          <ac:chgData name="Bob Brown" userId="de4355ee-7296-4195-ba97-c8dead83c87d" providerId="ADAL" clId="{592DB298-04BA-4756-A709-1DA6CE0A9905}" dt="2023-02-05T18:22:40.458" v="2585" actId="6549"/>
          <ac:spMkLst>
            <pc:docMk/>
            <pc:sldMk cId="2824816259" sldId="322"/>
            <ac:spMk id="10" creationId="{AC05298B-CDD9-F8AB-EC19-457EEA4C83BB}"/>
          </ac:spMkLst>
        </pc:spChg>
        <pc:spChg chg="add del mod">
          <ac:chgData name="Bob Brown" userId="de4355ee-7296-4195-ba97-c8dead83c87d" providerId="ADAL" clId="{592DB298-04BA-4756-A709-1DA6CE0A9905}" dt="2023-02-05T18:22:52.949" v="2587" actId="21"/>
          <ac:spMkLst>
            <pc:docMk/>
            <pc:sldMk cId="2824816259" sldId="322"/>
            <ac:spMk id="11" creationId="{5E70D49A-FC6C-A22B-52F8-60AD16E0B29D}"/>
          </ac:spMkLst>
        </pc:spChg>
        <pc:spChg chg="add mod">
          <ac:chgData name="Bob Brown" userId="de4355ee-7296-4195-ba97-c8dead83c87d" providerId="ADAL" clId="{592DB298-04BA-4756-A709-1DA6CE0A9905}" dt="2023-02-05T18:29:27.335" v="2622" actId="164"/>
          <ac:spMkLst>
            <pc:docMk/>
            <pc:sldMk cId="2824816259" sldId="322"/>
            <ac:spMk id="12" creationId="{63214037-883B-37D8-A2A4-527FB4B51A43}"/>
          </ac:spMkLst>
        </pc:spChg>
        <pc:spChg chg="add mod">
          <ac:chgData name="Bob Brown" userId="de4355ee-7296-4195-ba97-c8dead83c87d" providerId="ADAL" clId="{592DB298-04BA-4756-A709-1DA6CE0A9905}" dt="2023-02-05T18:19:36.256" v="2554" actId="113"/>
          <ac:spMkLst>
            <pc:docMk/>
            <pc:sldMk cId="2824816259" sldId="322"/>
            <ac:spMk id="22" creationId="{4B5C8CBB-726A-6E08-9002-E693072B6B2F}"/>
          </ac:spMkLst>
        </pc:spChg>
        <pc:spChg chg="add mod">
          <ac:chgData name="Bob Brown" userId="de4355ee-7296-4195-ba97-c8dead83c87d" providerId="ADAL" clId="{592DB298-04BA-4756-A709-1DA6CE0A9905}" dt="2023-02-05T18:21:09.522" v="2558" actId="20577"/>
          <ac:spMkLst>
            <pc:docMk/>
            <pc:sldMk cId="2824816259" sldId="322"/>
            <ac:spMk id="23" creationId="{C0CDD0CD-DA21-10B5-106F-BF274A089B84}"/>
          </ac:spMkLst>
        </pc:spChg>
        <pc:grpChg chg="add mod">
          <ac:chgData name="Bob Brown" userId="de4355ee-7296-4195-ba97-c8dead83c87d" providerId="ADAL" clId="{592DB298-04BA-4756-A709-1DA6CE0A9905}" dt="2023-02-05T18:29:27.335" v="2622" actId="164"/>
          <ac:grpSpMkLst>
            <pc:docMk/>
            <pc:sldMk cId="2824816259" sldId="322"/>
            <ac:grpSpMk id="28" creationId="{E95B7D9D-83EA-291F-C01A-DC7C3CFCE9D7}"/>
          </ac:grpSpMkLst>
        </pc:grpChg>
        <pc:cxnChg chg="add del mod">
          <ac:chgData name="Bob Brown" userId="de4355ee-7296-4195-ba97-c8dead83c87d" providerId="ADAL" clId="{592DB298-04BA-4756-A709-1DA6CE0A9905}" dt="2023-02-05T18:14:37.291" v="2504" actId="478"/>
          <ac:cxnSpMkLst>
            <pc:docMk/>
            <pc:sldMk cId="2824816259" sldId="322"/>
            <ac:cxnSpMk id="7" creationId="{9093A9A3-D407-06C3-2106-12494305241C}"/>
          </ac:cxnSpMkLst>
        </pc:cxnChg>
        <pc:cxnChg chg="add del mod">
          <ac:chgData name="Bob Brown" userId="de4355ee-7296-4195-ba97-c8dead83c87d" providerId="ADAL" clId="{592DB298-04BA-4756-A709-1DA6CE0A9905}" dt="2023-02-05T18:15:00.343" v="2506" actId="11529"/>
          <ac:cxnSpMkLst>
            <pc:docMk/>
            <pc:sldMk cId="2824816259" sldId="322"/>
            <ac:cxnSpMk id="9" creationId="{E1195E70-8C0F-66FE-D65B-C25EA633E0AE}"/>
          </ac:cxnSpMkLst>
        </pc:cxnChg>
        <pc:cxnChg chg="add del mod">
          <ac:chgData name="Bob Brown" userId="de4355ee-7296-4195-ba97-c8dead83c87d" providerId="ADAL" clId="{592DB298-04BA-4756-A709-1DA6CE0A9905}" dt="2023-02-05T18:15:23.499" v="2508" actId="478"/>
          <ac:cxnSpMkLst>
            <pc:docMk/>
            <pc:sldMk cId="2824816259" sldId="322"/>
            <ac:cxnSpMk id="11" creationId="{58EF7F8D-317D-9E3B-03C4-94917180A828}"/>
          </ac:cxnSpMkLst>
        </pc:cxnChg>
        <pc:cxnChg chg="add mod">
          <ac:chgData name="Bob Brown" userId="de4355ee-7296-4195-ba97-c8dead83c87d" providerId="ADAL" clId="{592DB298-04BA-4756-A709-1DA6CE0A9905}" dt="2023-02-05T18:17:00.402" v="2515" actId="1076"/>
          <ac:cxnSpMkLst>
            <pc:docMk/>
            <pc:sldMk cId="2824816259" sldId="322"/>
            <ac:cxnSpMk id="13" creationId="{900D5B6C-2B21-2B23-5BD6-2FFB7327A8C2}"/>
          </ac:cxnSpMkLst>
        </pc:cxnChg>
        <pc:cxnChg chg="add del mod">
          <ac:chgData name="Bob Brown" userId="de4355ee-7296-4195-ba97-c8dead83c87d" providerId="ADAL" clId="{592DB298-04BA-4756-A709-1DA6CE0A9905}" dt="2023-02-05T18:17:49.891" v="2529" actId="478"/>
          <ac:cxnSpMkLst>
            <pc:docMk/>
            <pc:sldMk cId="2824816259" sldId="322"/>
            <ac:cxnSpMk id="14" creationId="{3DE4DDB0-3591-EE85-2798-1700371DB99A}"/>
          </ac:cxnSpMkLst>
        </pc:cxnChg>
        <pc:cxnChg chg="add mod">
          <ac:chgData name="Bob Brown" userId="de4355ee-7296-4195-ba97-c8dead83c87d" providerId="ADAL" clId="{592DB298-04BA-4756-A709-1DA6CE0A9905}" dt="2023-02-05T18:17:46.259" v="2528" actId="1076"/>
          <ac:cxnSpMkLst>
            <pc:docMk/>
            <pc:sldMk cId="2824816259" sldId="322"/>
            <ac:cxnSpMk id="15" creationId="{F4849945-17E5-A2E7-9E22-20439D10C134}"/>
          </ac:cxnSpMkLst>
        </pc:cxnChg>
        <pc:cxnChg chg="add mod">
          <ac:chgData name="Bob Brown" userId="de4355ee-7296-4195-ba97-c8dead83c87d" providerId="ADAL" clId="{592DB298-04BA-4756-A709-1DA6CE0A9905}" dt="2023-02-05T18:17:30.738" v="2525" actId="1076"/>
          <ac:cxnSpMkLst>
            <pc:docMk/>
            <pc:sldMk cId="2824816259" sldId="322"/>
            <ac:cxnSpMk id="16" creationId="{51C654FE-3DD4-0BBF-70CC-F5F2982A6936}"/>
          </ac:cxnSpMkLst>
        </pc:cxnChg>
        <pc:cxnChg chg="add mod">
          <ac:chgData name="Bob Brown" userId="de4355ee-7296-4195-ba97-c8dead83c87d" providerId="ADAL" clId="{592DB298-04BA-4756-A709-1DA6CE0A9905}" dt="2023-02-05T18:17:27.210" v="2524" actId="1076"/>
          <ac:cxnSpMkLst>
            <pc:docMk/>
            <pc:sldMk cId="2824816259" sldId="322"/>
            <ac:cxnSpMk id="17" creationId="{13EF7267-2290-1850-9D39-1493C0B50B2E}"/>
          </ac:cxnSpMkLst>
        </pc:cxnChg>
        <pc:cxnChg chg="add mod">
          <ac:chgData name="Bob Brown" userId="de4355ee-7296-4195-ba97-c8dead83c87d" providerId="ADAL" clId="{592DB298-04BA-4756-A709-1DA6CE0A9905}" dt="2023-02-05T18:17:23.090" v="2523" actId="1076"/>
          <ac:cxnSpMkLst>
            <pc:docMk/>
            <pc:sldMk cId="2824816259" sldId="322"/>
            <ac:cxnSpMk id="18" creationId="{355D88DF-EF77-2E47-2462-6AD3EE6E2307}"/>
          </ac:cxnSpMkLst>
        </pc:cxnChg>
        <pc:cxnChg chg="add mod">
          <ac:chgData name="Bob Brown" userId="de4355ee-7296-4195-ba97-c8dead83c87d" providerId="ADAL" clId="{592DB298-04BA-4756-A709-1DA6CE0A9905}" dt="2023-02-05T18:17:17.387" v="2522" actId="1076"/>
          <ac:cxnSpMkLst>
            <pc:docMk/>
            <pc:sldMk cId="2824816259" sldId="322"/>
            <ac:cxnSpMk id="19" creationId="{551DF6BD-03FA-FAE9-4BC7-0E9566050396}"/>
          </ac:cxnSpMkLst>
        </pc:cxnChg>
        <pc:cxnChg chg="add mod">
          <ac:chgData name="Bob Brown" userId="de4355ee-7296-4195-ba97-c8dead83c87d" providerId="ADAL" clId="{592DB298-04BA-4756-A709-1DA6CE0A9905}" dt="2023-02-05T18:29:27.335" v="2622" actId="164"/>
          <ac:cxnSpMkLst>
            <pc:docMk/>
            <pc:sldMk cId="2824816259" sldId="322"/>
            <ac:cxnSpMk id="20" creationId="{1ED1B01A-6728-2403-0943-B83001694596}"/>
          </ac:cxnSpMkLst>
        </pc:cxnChg>
        <pc:cxnChg chg="add mod">
          <ac:chgData name="Bob Brown" userId="de4355ee-7296-4195-ba97-c8dead83c87d" providerId="ADAL" clId="{592DB298-04BA-4756-A709-1DA6CE0A9905}" dt="2023-02-05T18:18:47.954" v="2548" actId="1035"/>
          <ac:cxnSpMkLst>
            <pc:docMk/>
            <pc:sldMk cId="2824816259" sldId="322"/>
            <ac:cxnSpMk id="21" creationId="{1DE256F9-8BB1-0622-BF45-D78D4FC485D1}"/>
          </ac:cxnSpMkLst>
        </pc:cxnChg>
      </pc:sldChg>
      <pc:sldChg chg="modSp new del mod modAnim">
        <pc:chgData name="Bob Brown" userId="de4355ee-7296-4195-ba97-c8dead83c87d" providerId="ADAL" clId="{592DB298-04BA-4756-A709-1DA6CE0A9905}" dt="2023-02-07T18:40:24.204" v="15207" actId="47"/>
        <pc:sldMkLst>
          <pc:docMk/>
          <pc:sldMk cId="1863988577" sldId="323"/>
        </pc:sldMkLst>
        <pc:spChg chg="mod">
          <ac:chgData name="Bob Brown" userId="de4355ee-7296-4195-ba97-c8dead83c87d" providerId="ADAL" clId="{592DB298-04BA-4756-A709-1DA6CE0A9905}" dt="2023-02-05T18:39:19.314" v="2671" actId="20577"/>
          <ac:spMkLst>
            <pc:docMk/>
            <pc:sldMk cId="1863988577" sldId="323"/>
            <ac:spMk id="2" creationId="{6D42D892-3C1C-1A7F-7E60-1A0D17106BE0}"/>
          </ac:spMkLst>
        </pc:spChg>
        <pc:spChg chg="mod">
          <ac:chgData name="Bob Brown" userId="de4355ee-7296-4195-ba97-c8dead83c87d" providerId="ADAL" clId="{592DB298-04BA-4756-A709-1DA6CE0A9905}" dt="2023-02-06T16:30:54.290" v="13849" actId="20577"/>
          <ac:spMkLst>
            <pc:docMk/>
            <pc:sldMk cId="1863988577" sldId="323"/>
            <ac:spMk id="3" creationId="{4B428B2D-BD9B-8DCB-B2E8-37EDD6441A97}"/>
          </ac:spMkLst>
        </pc:spChg>
      </pc:sldChg>
      <pc:sldChg chg="addSp delSp modSp new mod ord modAnim chgLayout">
        <pc:chgData name="Bob Brown" userId="de4355ee-7296-4195-ba97-c8dead83c87d" providerId="ADAL" clId="{592DB298-04BA-4756-A709-1DA6CE0A9905}" dt="2023-02-05T21:07:19.726" v="11346"/>
        <pc:sldMkLst>
          <pc:docMk/>
          <pc:sldMk cId="640992759" sldId="324"/>
        </pc:sldMkLst>
        <pc:spChg chg="mod ord">
          <ac:chgData name="Bob Brown" userId="de4355ee-7296-4195-ba97-c8dead83c87d" providerId="ADAL" clId="{592DB298-04BA-4756-A709-1DA6CE0A9905}" dt="2023-02-05T18:54:01.659" v="3360" actId="700"/>
          <ac:spMkLst>
            <pc:docMk/>
            <pc:sldMk cId="640992759" sldId="324"/>
            <ac:spMk id="2" creationId="{1F1D685E-447E-840C-0BD0-8FD213FE53F2}"/>
          </ac:spMkLst>
        </pc:spChg>
        <pc:spChg chg="del">
          <ac:chgData name="Bob Brown" userId="de4355ee-7296-4195-ba97-c8dead83c87d" providerId="ADAL" clId="{592DB298-04BA-4756-A709-1DA6CE0A9905}" dt="2023-02-05T18:48:02.046" v="3285" actId="3680"/>
          <ac:spMkLst>
            <pc:docMk/>
            <pc:sldMk cId="640992759" sldId="324"/>
            <ac:spMk id="3" creationId="{42350E7D-ED2A-DB80-AFDF-C67E3E0E9E50}"/>
          </ac:spMkLst>
        </pc:spChg>
        <pc:spChg chg="mod ord">
          <ac:chgData name="Bob Brown" userId="de4355ee-7296-4195-ba97-c8dead83c87d" providerId="ADAL" clId="{592DB298-04BA-4756-A709-1DA6CE0A9905}" dt="2023-02-05T18:54:01.659" v="3360" actId="700"/>
          <ac:spMkLst>
            <pc:docMk/>
            <pc:sldMk cId="640992759" sldId="324"/>
            <ac:spMk id="4" creationId="{8F67973F-2E5B-7846-EA08-27EED7C8A73E}"/>
          </ac:spMkLst>
        </pc:spChg>
        <pc:spChg chg="add del mod">
          <ac:chgData name="Bob Brown" userId="de4355ee-7296-4195-ba97-c8dead83c87d" providerId="ADAL" clId="{592DB298-04BA-4756-A709-1DA6CE0A9905}" dt="2023-02-05T18:47:51.663" v="3284" actId="478"/>
          <ac:spMkLst>
            <pc:docMk/>
            <pc:sldMk cId="640992759" sldId="324"/>
            <ac:spMk id="6" creationId="{6EC190FE-CD44-8811-FC8D-D1EA26D8AE7A}"/>
          </ac:spMkLst>
        </pc:spChg>
        <pc:spChg chg="add mod">
          <ac:chgData name="Bob Brown" userId="de4355ee-7296-4195-ba97-c8dead83c87d" providerId="ADAL" clId="{592DB298-04BA-4756-A709-1DA6CE0A9905}" dt="2023-02-05T19:03:11.546" v="3712" actId="20577"/>
          <ac:spMkLst>
            <pc:docMk/>
            <pc:sldMk cId="640992759" sldId="324"/>
            <ac:spMk id="9" creationId="{DF7710DB-D300-BFAE-1740-5FCFD0E6984C}"/>
          </ac:spMkLst>
        </pc:spChg>
        <pc:spChg chg="add mod">
          <ac:chgData name="Bob Brown" userId="de4355ee-7296-4195-ba97-c8dead83c87d" providerId="ADAL" clId="{592DB298-04BA-4756-A709-1DA6CE0A9905}" dt="2023-02-05T18:57:05.500" v="3529" actId="164"/>
          <ac:spMkLst>
            <pc:docMk/>
            <pc:sldMk cId="640992759" sldId="324"/>
            <ac:spMk id="11" creationId="{88777B70-DD6B-F1A1-86B3-EBD9C21B9262}"/>
          </ac:spMkLst>
        </pc:spChg>
        <pc:spChg chg="add mod">
          <ac:chgData name="Bob Brown" userId="de4355ee-7296-4195-ba97-c8dead83c87d" providerId="ADAL" clId="{592DB298-04BA-4756-A709-1DA6CE0A9905}" dt="2023-02-05T18:57:05.500" v="3529" actId="164"/>
          <ac:spMkLst>
            <pc:docMk/>
            <pc:sldMk cId="640992759" sldId="324"/>
            <ac:spMk id="12" creationId="{D9DEDF41-AD76-42C6-E9EB-3469C24F67BA}"/>
          </ac:spMkLst>
        </pc:spChg>
        <pc:spChg chg="add mod">
          <ac:chgData name="Bob Brown" userId="de4355ee-7296-4195-ba97-c8dead83c87d" providerId="ADAL" clId="{592DB298-04BA-4756-A709-1DA6CE0A9905}" dt="2023-02-05T18:57:05.500" v="3529" actId="164"/>
          <ac:spMkLst>
            <pc:docMk/>
            <pc:sldMk cId="640992759" sldId="324"/>
            <ac:spMk id="13" creationId="{5041E84A-1F4B-A09E-B066-D718D1369C0E}"/>
          </ac:spMkLst>
        </pc:spChg>
        <pc:spChg chg="add mod">
          <ac:chgData name="Bob Brown" userId="de4355ee-7296-4195-ba97-c8dead83c87d" providerId="ADAL" clId="{592DB298-04BA-4756-A709-1DA6CE0A9905}" dt="2023-02-05T18:57:05.500" v="3529" actId="164"/>
          <ac:spMkLst>
            <pc:docMk/>
            <pc:sldMk cId="640992759" sldId="324"/>
            <ac:spMk id="14" creationId="{4DD239FF-AF21-E45C-F425-2D5DD1B9DA36}"/>
          </ac:spMkLst>
        </pc:spChg>
        <pc:grpChg chg="add mod ord">
          <ac:chgData name="Bob Brown" userId="de4355ee-7296-4195-ba97-c8dead83c87d" providerId="ADAL" clId="{592DB298-04BA-4756-A709-1DA6CE0A9905}" dt="2023-02-05T19:00:28.126" v="3571" actId="1076"/>
          <ac:grpSpMkLst>
            <pc:docMk/>
            <pc:sldMk cId="640992759" sldId="324"/>
            <ac:grpSpMk id="15" creationId="{2BBFC901-7205-931B-DCA8-BB45CD6012C1}"/>
          </ac:grpSpMkLst>
        </pc:grpChg>
        <pc:grpChg chg="add mod">
          <ac:chgData name="Bob Brown" userId="de4355ee-7296-4195-ba97-c8dead83c87d" providerId="ADAL" clId="{592DB298-04BA-4756-A709-1DA6CE0A9905}" dt="2023-02-05T19:04:21.136" v="3714" actId="164"/>
          <ac:grpSpMkLst>
            <pc:docMk/>
            <pc:sldMk cId="640992759" sldId="324"/>
            <ac:grpSpMk id="20" creationId="{063DFBBB-6580-3C5D-505B-06242E6DC3F3}"/>
          </ac:grpSpMkLst>
        </pc:grpChg>
        <pc:graphicFrameChg chg="add del mod ord modGraphic">
          <ac:chgData name="Bob Brown" userId="de4355ee-7296-4195-ba97-c8dead83c87d" providerId="ADAL" clId="{592DB298-04BA-4756-A709-1DA6CE0A9905}" dt="2023-02-05T18:54:22.968" v="3363" actId="478"/>
          <ac:graphicFrameMkLst>
            <pc:docMk/>
            <pc:sldMk cId="640992759" sldId="324"/>
            <ac:graphicFrameMk id="7" creationId="{EA17D50B-2EA1-E291-BAFE-A5C17C50CD27}"/>
          </ac:graphicFrameMkLst>
        </pc:graphicFrameChg>
        <pc:graphicFrameChg chg="add mod modGraphic">
          <ac:chgData name="Bob Brown" userId="de4355ee-7296-4195-ba97-c8dead83c87d" providerId="ADAL" clId="{592DB298-04BA-4756-A709-1DA6CE0A9905}" dt="2023-02-05T19:00:24.213" v="3570" actId="1076"/>
          <ac:graphicFrameMkLst>
            <pc:docMk/>
            <pc:sldMk cId="640992759" sldId="324"/>
            <ac:graphicFrameMk id="10" creationId="{F2ED68B9-D0D8-B862-C217-8D70B6850025}"/>
          </ac:graphicFrameMkLst>
        </pc:graphicFrameChg>
        <pc:cxnChg chg="add mod">
          <ac:chgData name="Bob Brown" userId="de4355ee-7296-4195-ba97-c8dead83c87d" providerId="ADAL" clId="{592DB298-04BA-4756-A709-1DA6CE0A9905}" dt="2023-02-05T19:04:21.136" v="3714" actId="164"/>
          <ac:cxnSpMkLst>
            <pc:docMk/>
            <pc:sldMk cId="640992759" sldId="324"/>
            <ac:cxnSpMk id="17" creationId="{494A4DC2-8788-DF39-F3EF-57A02EDAFDA5}"/>
          </ac:cxnSpMkLst>
        </pc:cxnChg>
        <pc:cxnChg chg="add mod">
          <ac:chgData name="Bob Brown" userId="de4355ee-7296-4195-ba97-c8dead83c87d" providerId="ADAL" clId="{592DB298-04BA-4756-A709-1DA6CE0A9905}" dt="2023-02-05T19:04:21.136" v="3714" actId="164"/>
          <ac:cxnSpMkLst>
            <pc:docMk/>
            <pc:sldMk cId="640992759" sldId="324"/>
            <ac:cxnSpMk id="18" creationId="{AC5D8B3A-8B22-A6BB-4ED5-43D28D577F91}"/>
          </ac:cxnSpMkLst>
        </pc:cxnChg>
        <pc:cxnChg chg="add mod">
          <ac:chgData name="Bob Brown" userId="de4355ee-7296-4195-ba97-c8dead83c87d" providerId="ADAL" clId="{592DB298-04BA-4756-A709-1DA6CE0A9905}" dt="2023-02-05T19:04:21.136" v="3714" actId="164"/>
          <ac:cxnSpMkLst>
            <pc:docMk/>
            <pc:sldMk cId="640992759" sldId="324"/>
            <ac:cxnSpMk id="19" creationId="{DCE4769F-62EF-F409-C73C-CB0E795CA438}"/>
          </ac:cxnSpMkLst>
        </pc:cxnChg>
      </pc:sldChg>
      <pc:sldChg chg="addSp delSp modSp add mod ord modClrScheme chgLayout">
        <pc:chgData name="Bob Brown" userId="de4355ee-7296-4195-ba97-c8dead83c87d" providerId="ADAL" clId="{592DB298-04BA-4756-A709-1DA6CE0A9905}" dt="2023-02-05T21:09:41.777" v="11960" actId="962"/>
        <pc:sldMkLst>
          <pc:docMk/>
          <pc:sldMk cId="2106928672" sldId="325"/>
        </pc:sldMkLst>
        <pc:spChg chg="mod ord">
          <ac:chgData name="Bob Brown" userId="de4355ee-7296-4195-ba97-c8dead83c87d" providerId="ADAL" clId="{592DB298-04BA-4756-A709-1DA6CE0A9905}" dt="2023-02-05T19:31:46.894" v="3754" actId="700"/>
          <ac:spMkLst>
            <pc:docMk/>
            <pc:sldMk cId="2106928672" sldId="325"/>
            <ac:spMk id="2" creationId="{1F1D685E-447E-840C-0BD0-8FD213FE53F2}"/>
          </ac:spMkLst>
        </pc:spChg>
        <pc:spChg chg="mod ord">
          <ac:chgData name="Bob Brown" userId="de4355ee-7296-4195-ba97-c8dead83c87d" providerId="ADAL" clId="{592DB298-04BA-4756-A709-1DA6CE0A9905}" dt="2023-02-05T19:31:46.894" v="3754" actId="700"/>
          <ac:spMkLst>
            <pc:docMk/>
            <pc:sldMk cId="2106928672" sldId="325"/>
            <ac:spMk id="4" creationId="{8F67973F-2E5B-7846-EA08-27EED7C8A73E}"/>
          </ac:spMkLst>
        </pc:spChg>
        <pc:spChg chg="add del mod">
          <ac:chgData name="Bob Brown" userId="de4355ee-7296-4195-ba97-c8dead83c87d" providerId="ADAL" clId="{592DB298-04BA-4756-A709-1DA6CE0A9905}" dt="2023-02-05T19:31:46.894" v="3754" actId="700"/>
          <ac:spMkLst>
            <pc:docMk/>
            <pc:sldMk cId="2106928672" sldId="325"/>
            <ac:spMk id="5" creationId="{DE4B0B4E-E2A2-C543-2043-9006226C303E}"/>
          </ac:spMkLst>
        </pc:spChg>
        <pc:graphicFrameChg chg="mod">
          <ac:chgData name="Bob Brown" userId="de4355ee-7296-4195-ba97-c8dead83c87d" providerId="ADAL" clId="{592DB298-04BA-4756-A709-1DA6CE0A9905}" dt="2023-02-05T21:09:41.777" v="11960" actId="962"/>
          <ac:graphicFrameMkLst>
            <pc:docMk/>
            <pc:sldMk cId="2106928672" sldId="325"/>
            <ac:graphicFrameMk id="6" creationId="{4CC1DBA8-6941-F7C6-BD40-11CFDC113437}"/>
          </ac:graphicFrameMkLst>
        </pc:graphicFrameChg>
        <pc:graphicFrameChg chg="del">
          <ac:chgData name="Bob Brown" userId="de4355ee-7296-4195-ba97-c8dead83c87d" providerId="ADAL" clId="{592DB298-04BA-4756-A709-1DA6CE0A9905}" dt="2023-02-05T19:31:40.194" v="3753" actId="478"/>
          <ac:graphicFrameMkLst>
            <pc:docMk/>
            <pc:sldMk cId="2106928672" sldId="325"/>
            <ac:graphicFrameMk id="7" creationId="{EA17D50B-2EA1-E291-BAFE-A5C17C50CD27}"/>
          </ac:graphicFrameMkLst>
        </pc:graphicFrameChg>
      </pc:sldChg>
      <pc:sldChg chg="addSp delSp modSp add mod ord modClrScheme modAnim chgLayout">
        <pc:chgData name="Bob Brown" userId="de4355ee-7296-4195-ba97-c8dead83c87d" providerId="ADAL" clId="{592DB298-04BA-4756-A709-1DA6CE0A9905}" dt="2023-02-05T21:10:18.242" v="12132" actId="962"/>
        <pc:sldMkLst>
          <pc:docMk/>
          <pc:sldMk cId="1116383217" sldId="326"/>
        </pc:sldMkLst>
        <pc:spChg chg="mod ord">
          <ac:chgData name="Bob Brown" userId="de4355ee-7296-4195-ba97-c8dead83c87d" providerId="ADAL" clId="{592DB298-04BA-4756-A709-1DA6CE0A9905}" dt="2023-02-05T19:38:00.723" v="3811" actId="700"/>
          <ac:spMkLst>
            <pc:docMk/>
            <pc:sldMk cId="1116383217" sldId="326"/>
            <ac:spMk id="2" creationId="{1F1D685E-447E-840C-0BD0-8FD213FE53F2}"/>
          </ac:spMkLst>
        </pc:spChg>
        <pc:spChg chg="mod ord">
          <ac:chgData name="Bob Brown" userId="de4355ee-7296-4195-ba97-c8dead83c87d" providerId="ADAL" clId="{592DB298-04BA-4756-A709-1DA6CE0A9905}" dt="2023-02-05T19:38:00.723" v="3811" actId="700"/>
          <ac:spMkLst>
            <pc:docMk/>
            <pc:sldMk cId="1116383217" sldId="326"/>
            <ac:spMk id="4" creationId="{8F67973F-2E5B-7846-EA08-27EED7C8A73E}"/>
          </ac:spMkLst>
        </pc:spChg>
        <pc:spChg chg="add del mod ord">
          <ac:chgData name="Bob Brown" userId="de4355ee-7296-4195-ba97-c8dead83c87d" providerId="ADAL" clId="{592DB298-04BA-4756-A709-1DA6CE0A9905}" dt="2023-02-05T19:38:00.723" v="3811" actId="700"/>
          <ac:spMkLst>
            <pc:docMk/>
            <pc:sldMk cId="1116383217" sldId="326"/>
            <ac:spMk id="5" creationId="{1008CD3C-5B1F-793D-8312-E5692817DF74}"/>
          </ac:spMkLst>
        </pc:spChg>
        <pc:spChg chg="add mod ord">
          <ac:chgData name="Bob Brown" userId="de4355ee-7296-4195-ba97-c8dead83c87d" providerId="ADAL" clId="{592DB298-04BA-4756-A709-1DA6CE0A9905}" dt="2023-02-05T19:39:21.403" v="3836" actId="14100"/>
          <ac:spMkLst>
            <pc:docMk/>
            <pc:sldMk cId="1116383217" sldId="326"/>
            <ac:spMk id="7" creationId="{417820A5-3022-2713-DF93-C9502F6B394D}"/>
          </ac:spMkLst>
        </pc:spChg>
        <pc:graphicFrameChg chg="mod modVis">
          <ac:chgData name="Bob Brown" userId="de4355ee-7296-4195-ba97-c8dead83c87d" providerId="ADAL" clId="{592DB298-04BA-4756-A709-1DA6CE0A9905}" dt="2023-02-05T21:10:18.242" v="12132" actId="962"/>
          <ac:graphicFrameMkLst>
            <pc:docMk/>
            <pc:sldMk cId="1116383217" sldId="326"/>
            <ac:graphicFrameMk id="3" creationId="{081E93F1-8F57-AE72-14E8-7CDBF32F3D0A}"/>
          </ac:graphicFrameMkLst>
        </pc:graphicFrameChg>
        <pc:graphicFrameChg chg="del mod modVis">
          <ac:chgData name="Bob Brown" userId="de4355ee-7296-4195-ba97-c8dead83c87d" providerId="ADAL" clId="{592DB298-04BA-4756-A709-1DA6CE0A9905}" dt="2023-02-05T19:36:19.972" v="3782" actId="478"/>
          <ac:graphicFrameMkLst>
            <pc:docMk/>
            <pc:sldMk cId="1116383217" sldId="326"/>
            <ac:graphicFrameMk id="6" creationId="{4CC1DBA8-6941-F7C6-BD40-11CFDC113437}"/>
          </ac:graphicFrameMkLst>
        </pc:graphicFrameChg>
        <pc:picChg chg="add del">
          <ac:chgData name="Bob Brown" userId="de4355ee-7296-4195-ba97-c8dead83c87d" providerId="ADAL" clId="{592DB298-04BA-4756-A709-1DA6CE0A9905}" dt="2023-02-05T19:38:16.293" v="3827" actId="22"/>
          <ac:picMkLst>
            <pc:docMk/>
            <pc:sldMk cId="1116383217" sldId="326"/>
            <ac:picMk id="9" creationId="{DCB3D59C-5C23-8731-C127-3350928A020F}"/>
          </ac:picMkLst>
        </pc:picChg>
        <pc:cxnChg chg="add mod">
          <ac:chgData name="Bob Brown" userId="de4355ee-7296-4195-ba97-c8dead83c87d" providerId="ADAL" clId="{592DB298-04BA-4756-A709-1DA6CE0A9905}" dt="2023-02-05T19:39:21.403" v="3836" actId="14100"/>
          <ac:cxnSpMkLst>
            <pc:docMk/>
            <pc:sldMk cId="1116383217" sldId="326"/>
            <ac:cxnSpMk id="10" creationId="{02F96C7F-A314-5AA4-404B-71909EA2282E}"/>
          </ac:cxnSpMkLst>
        </pc:cxnChg>
        <pc:cxnChg chg="add mod">
          <ac:chgData name="Bob Brown" userId="de4355ee-7296-4195-ba97-c8dead83c87d" providerId="ADAL" clId="{592DB298-04BA-4756-A709-1DA6CE0A9905}" dt="2023-02-05T19:41:04.002" v="3855" actId="1038"/>
          <ac:cxnSpMkLst>
            <pc:docMk/>
            <pc:sldMk cId="1116383217" sldId="326"/>
            <ac:cxnSpMk id="13" creationId="{CA4A9CBF-AAF0-17FF-2F93-19EE7EFEA743}"/>
          </ac:cxnSpMkLst>
        </pc:cxnChg>
        <pc:cxnChg chg="add mod">
          <ac:chgData name="Bob Brown" userId="de4355ee-7296-4195-ba97-c8dead83c87d" providerId="ADAL" clId="{592DB298-04BA-4756-A709-1DA6CE0A9905}" dt="2023-02-05T19:42:14.801" v="3866" actId="1035"/>
          <ac:cxnSpMkLst>
            <pc:docMk/>
            <pc:sldMk cId="1116383217" sldId="326"/>
            <ac:cxnSpMk id="14" creationId="{CBAA9EF4-9977-1727-4803-2B43E48933EB}"/>
          </ac:cxnSpMkLst>
        </pc:cxnChg>
        <pc:cxnChg chg="add mod">
          <ac:chgData name="Bob Brown" userId="de4355ee-7296-4195-ba97-c8dead83c87d" providerId="ADAL" clId="{592DB298-04BA-4756-A709-1DA6CE0A9905}" dt="2023-02-05T19:43:16.432" v="3884" actId="1038"/>
          <ac:cxnSpMkLst>
            <pc:docMk/>
            <pc:sldMk cId="1116383217" sldId="326"/>
            <ac:cxnSpMk id="16" creationId="{34593E02-FB63-D0B7-8CA6-1A54EC250008}"/>
          </ac:cxnSpMkLst>
        </pc:cxnChg>
      </pc:sldChg>
      <pc:sldChg chg="addSp delSp modSp new mod ord modAnim">
        <pc:chgData name="Bob Brown" userId="de4355ee-7296-4195-ba97-c8dead83c87d" providerId="ADAL" clId="{592DB298-04BA-4756-A709-1DA6CE0A9905}" dt="2023-02-05T21:10:51.602" v="12300" actId="962"/>
        <pc:sldMkLst>
          <pc:docMk/>
          <pc:sldMk cId="421998755" sldId="327"/>
        </pc:sldMkLst>
        <pc:spChg chg="mod">
          <ac:chgData name="Bob Brown" userId="de4355ee-7296-4195-ba97-c8dead83c87d" providerId="ADAL" clId="{592DB298-04BA-4756-A709-1DA6CE0A9905}" dt="2023-02-05T19:47:41.409" v="3917" actId="947"/>
          <ac:spMkLst>
            <pc:docMk/>
            <pc:sldMk cId="421998755" sldId="327"/>
            <ac:spMk id="2" creationId="{50846692-7EFF-6103-59B8-1590CECB17CF}"/>
          </ac:spMkLst>
        </pc:spChg>
        <pc:spChg chg="add del mod">
          <ac:chgData name="Bob Brown" userId="de4355ee-7296-4195-ba97-c8dead83c87d" providerId="ADAL" clId="{592DB298-04BA-4756-A709-1DA6CE0A9905}" dt="2023-02-05T20:00:43.042" v="3934" actId="478"/>
          <ac:spMkLst>
            <pc:docMk/>
            <pc:sldMk cId="421998755" sldId="327"/>
            <ac:spMk id="6" creationId="{FB0753C9-DE61-FB1B-074E-4FAC11E7E75C}"/>
          </ac:spMkLst>
        </pc:spChg>
        <pc:spChg chg="add mod">
          <ac:chgData name="Bob Brown" userId="de4355ee-7296-4195-ba97-c8dead83c87d" providerId="ADAL" clId="{592DB298-04BA-4756-A709-1DA6CE0A9905}" dt="2023-02-05T20:02:04.767" v="3946" actId="164"/>
          <ac:spMkLst>
            <pc:docMk/>
            <pc:sldMk cId="421998755" sldId="327"/>
            <ac:spMk id="7" creationId="{E3911876-CA22-8AB4-D62B-F926FCE555DA}"/>
          </ac:spMkLst>
        </pc:spChg>
        <pc:spChg chg="add mod">
          <ac:chgData name="Bob Brown" userId="de4355ee-7296-4195-ba97-c8dead83c87d" providerId="ADAL" clId="{592DB298-04BA-4756-A709-1DA6CE0A9905}" dt="2023-02-05T20:02:37.020" v="3955" actId="164"/>
          <ac:spMkLst>
            <pc:docMk/>
            <pc:sldMk cId="421998755" sldId="327"/>
            <ac:spMk id="8" creationId="{FA2668AE-3BB8-71A7-531C-110F6507AB84}"/>
          </ac:spMkLst>
        </pc:spChg>
        <pc:spChg chg="add mod">
          <ac:chgData name="Bob Brown" userId="de4355ee-7296-4195-ba97-c8dead83c87d" providerId="ADAL" clId="{592DB298-04BA-4756-A709-1DA6CE0A9905}" dt="2023-02-05T20:02:59.537" v="3963" actId="164"/>
          <ac:spMkLst>
            <pc:docMk/>
            <pc:sldMk cId="421998755" sldId="327"/>
            <ac:spMk id="9" creationId="{41D52703-E517-09B5-E273-B9D5A7FC61BB}"/>
          </ac:spMkLst>
        </pc:spChg>
        <pc:spChg chg="add mod">
          <ac:chgData name="Bob Brown" userId="de4355ee-7296-4195-ba97-c8dead83c87d" providerId="ADAL" clId="{592DB298-04BA-4756-A709-1DA6CE0A9905}" dt="2023-02-05T20:00:58.773" v="3939" actId="1076"/>
          <ac:spMkLst>
            <pc:docMk/>
            <pc:sldMk cId="421998755" sldId="327"/>
            <ac:spMk id="10" creationId="{2E480558-81EF-4865-34FA-B290166FDB58}"/>
          </ac:spMkLst>
        </pc:spChg>
        <pc:grpChg chg="add mod">
          <ac:chgData name="Bob Brown" userId="de4355ee-7296-4195-ba97-c8dead83c87d" providerId="ADAL" clId="{592DB298-04BA-4756-A709-1DA6CE0A9905}" dt="2023-02-05T20:02:04.767" v="3946" actId="164"/>
          <ac:grpSpMkLst>
            <pc:docMk/>
            <pc:sldMk cId="421998755" sldId="327"/>
            <ac:grpSpMk id="12" creationId="{1FEF9389-FA02-CEE0-04A4-86A13094FB86}"/>
          </ac:grpSpMkLst>
        </pc:grpChg>
        <pc:grpChg chg="add mod">
          <ac:chgData name="Bob Brown" userId="de4355ee-7296-4195-ba97-c8dead83c87d" providerId="ADAL" clId="{592DB298-04BA-4756-A709-1DA6CE0A9905}" dt="2023-02-05T20:02:37.020" v="3955" actId="164"/>
          <ac:grpSpMkLst>
            <pc:docMk/>
            <pc:sldMk cId="421998755" sldId="327"/>
            <ac:grpSpMk id="15" creationId="{E69A0E51-B7DC-F25A-85DA-BDA87CA4756C}"/>
          </ac:grpSpMkLst>
        </pc:grpChg>
        <pc:grpChg chg="add mod">
          <ac:chgData name="Bob Brown" userId="de4355ee-7296-4195-ba97-c8dead83c87d" providerId="ADAL" clId="{592DB298-04BA-4756-A709-1DA6CE0A9905}" dt="2023-02-05T20:02:59.537" v="3963" actId="164"/>
          <ac:grpSpMkLst>
            <pc:docMk/>
            <pc:sldMk cId="421998755" sldId="327"/>
            <ac:grpSpMk id="16" creationId="{34BB70CF-6661-17E6-39AF-48104575BCEB}"/>
          </ac:grpSpMkLst>
        </pc:grpChg>
        <pc:graphicFrameChg chg="mod">
          <ac:chgData name="Bob Brown" userId="de4355ee-7296-4195-ba97-c8dead83c87d" providerId="ADAL" clId="{592DB298-04BA-4756-A709-1DA6CE0A9905}" dt="2023-02-05T21:10:51.602" v="12300" actId="962"/>
          <ac:graphicFrameMkLst>
            <pc:docMk/>
            <pc:sldMk cId="421998755" sldId="327"/>
            <ac:graphicFrameMk id="4" creationId="{917CF30B-7843-1C88-9F22-40598B8FCB50}"/>
          </ac:graphicFrameMkLst>
        </pc:graphicFrameChg>
        <pc:cxnChg chg="add mod">
          <ac:chgData name="Bob Brown" userId="de4355ee-7296-4195-ba97-c8dead83c87d" providerId="ADAL" clId="{592DB298-04BA-4756-A709-1DA6CE0A9905}" dt="2023-02-05T20:02:04.767" v="3946" actId="164"/>
          <ac:cxnSpMkLst>
            <pc:docMk/>
            <pc:sldMk cId="421998755" sldId="327"/>
            <ac:cxnSpMk id="11" creationId="{CE42CA03-2AB4-FAE6-310F-44FED293A486}"/>
          </ac:cxnSpMkLst>
        </pc:cxnChg>
        <pc:cxnChg chg="add mod">
          <ac:chgData name="Bob Brown" userId="de4355ee-7296-4195-ba97-c8dead83c87d" providerId="ADAL" clId="{592DB298-04BA-4756-A709-1DA6CE0A9905}" dt="2023-02-05T20:02:37.020" v="3955" actId="164"/>
          <ac:cxnSpMkLst>
            <pc:docMk/>
            <pc:sldMk cId="421998755" sldId="327"/>
            <ac:cxnSpMk id="13" creationId="{DE006C7B-FA07-BFE2-E028-ED3AB995B1BC}"/>
          </ac:cxnSpMkLst>
        </pc:cxnChg>
        <pc:cxnChg chg="add mod">
          <ac:chgData name="Bob Brown" userId="de4355ee-7296-4195-ba97-c8dead83c87d" providerId="ADAL" clId="{592DB298-04BA-4756-A709-1DA6CE0A9905}" dt="2023-02-05T20:02:59.537" v="3963" actId="164"/>
          <ac:cxnSpMkLst>
            <pc:docMk/>
            <pc:sldMk cId="421998755" sldId="327"/>
            <ac:cxnSpMk id="14" creationId="{118ACB55-E4BC-4A44-551C-E69E77B552D1}"/>
          </ac:cxnSpMkLst>
        </pc:cxnChg>
      </pc:sldChg>
      <pc:sldChg chg="addSp modSp new mod ord modAnim">
        <pc:chgData name="Bob Brown" userId="de4355ee-7296-4195-ba97-c8dead83c87d" providerId="ADAL" clId="{592DB298-04BA-4756-A709-1DA6CE0A9905}" dt="2023-02-05T21:11:55.977" v="12570" actId="962"/>
        <pc:sldMkLst>
          <pc:docMk/>
          <pc:sldMk cId="2387475633" sldId="328"/>
        </pc:sldMkLst>
        <pc:spChg chg="mod">
          <ac:chgData name="Bob Brown" userId="de4355ee-7296-4195-ba97-c8dead83c87d" providerId="ADAL" clId="{592DB298-04BA-4756-A709-1DA6CE0A9905}" dt="2023-02-05T20:07:10.504" v="4005" actId="14100"/>
          <ac:spMkLst>
            <pc:docMk/>
            <pc:sldMk cId="2387475633" sldId="328"/>
            <ac:spMk id="2" creationId="{92049DEE-E01C-C114-31BE-4E99909D5501}"/>
          </ac:spMkLst>
        </pc:spChg>
        <pc:spChg chg="add mod">
          <ac:chgData name="Bob Brown" userId="de4355ee-7296-4195-ba97-c8dead83c87d" providerId="ADAL" clId="{592DB298-04BA-4756-A709-1DA6CE0A9905}" dt="2023-02-05T20:10:22.166" v="4019" actId="164"/>
          <ac:spMkLst>
            <pc:docMk/>
            <pc:sldMk cId="2387475633" sldId="328"/>
            <ac:spMk id="6" creationId="{407CBDB9-0F17-5678-C429-AAD3F6DA1E14}"/>
          </ac:spMkLst>
        </pc:spChg>
        <pc:spChg chg="add mod">
          <ac:chgData name="Bob Brown" userId="de4355ee-7296-4195-ba97-c8dead83c87d" providerId="ADAL" clId="{592DB298-04BA-4756-A709-1DA6CE0A9905}" dt="2023-02-05T20:10:57.430" v="4024" actId="1076"/>
          <ac:spMkLst>
            <pc:docMk/>
            <pc:sldMk cId="2387475633" sldId="328"/>
            <ac:spMk id="12" creationId="{DF0A25E6-1BDA-DC51-A259-BBBEAED52415}"/>
          </ac:spMkLst>
        </pc:spChg>
        <pc:grpChg chg="add mod">
          <ac:chgData name="Bob Brown" userId="de4355ee-7296-4195-ba97-c8dead83c87d" providerId="ADAL" clId="{592DB298-04BA-4756-A709-1DA6CE0A9905}" dt="2023-02-05T20:10:22.166" v="4019" actId="164"/>
          <ac:grpSpMkLst>
            <pc:docMk/>
            <pc:sldMk cId="2387475633" sldId="328"/>
            <ac:grpSpMk id="7" creationId="{21903215-7963-CC93-729B-864E281C4DA2}"/>
          </ac:grpSpMkLst>
        </pc:grpChg>
        <pc:grpChg chg="add mod">
          <ac:chgData name="Bob Brown" userId="de4355ee-7296-4195-ba97-c8dead83c87d" providerId="ADAL" clId="{592DB298-04BA-4756-A709-1DA6CE0A9905}" dt="2023-02-05T20:10:31.974" v="4020" actId="1076"/>
          <ac:grpSpMkLst>
            <pc:docMk/>
            <pc:sldMk cId="2387475633" sldId="328"/>
            <ac:grpSpMk id="11" creationId="{FB7FAF27-D7AD-A142-35CF-C1157A124DD1}"/>
          </ac:grpSpMkLst>
        </pc:grpChg>
        <pc:graphicFrameChg chg="mod">
          <ac:chgData name="Bob Brown" userId="de4355ee-7296-4195-ba97-c8dead83c87d" providerId="ADAL" clId="{592DB298-04BA-4756-A709-1DA6CE0A9905}" dt="2023-02-05T21:11:55.977" v="12570" actId="962"/>
          <ac:graphicFrameMkLst>
            <pc:docMk/>
            <pc:sldMk cId="2387475633" sldId="328"/>
            <ac:graphicFrameMk id="4" creationId="{3347CE0F-6E16-E5DC-F617-170DF99C31E5}"/>
          </ac:graphicFrameMkLst>
        </pc:graphicFrameChg>
        <pc:graphicFrameChg chg="add mod">
          <ac:chgData name="Bob Brown" userId="de4355ee-7296-4195-ba97-c8dead83c87d" providerId="ADAL" clId="{592DB298-04BA-4756-A709-1DA6CE0A9905}" dt="2023-02-05T20:07:54.475" v="4008"/>
          <ac:graphicFrameMkLst>
            <pc:docMk/>
            <pc:sldMk cId="2387475633" sldId="328"/>
            <ac:graphicFrameMk id="5" creationId="{6C803F51-5D6D-F98A-9883-53CE7D04DECB}"/>
          </ac:graphicFrameMkLst>
        </pc:graphicFrameChg>
        <pc:cxnChg chg="mod">
          <ac:chgData name="Bob Brown" userId="de4355ee-7296-4195-ba97-c8dead83c87d" providerId="ADAL" clId="{592DB298-04BA-4756-A709-1DA6CE0A9905}" dt="2023-02-05T20:09:39.485" v="4015"/>
          <ac:cxnSpMkLst>
            <pc:docMk/>
            <pc:sldMk cId="2387475633" sldId="328"/>
            <ac:cxnSpMk id="8" creationId="{EBB065E0-A2B3-6E4E-C9DD-4BA2657541D3}"/>
          </ac:cxnSpMkLst>
        </pc:cxnChg>
        <pc:cxnChg chg="mod">
          <ac:chgData name="Bob Brown" userId="de4355ee-7296-4195-ba97-c8dead83c87d" providerId="ADAL" clId="{592DB298-04BA-4756-A709-1DA6CE0A9905}" dt="2023-02-05T20:09:39.485" v="4015"/>
          <ac:cxnSpMkLst>
            <pc:docMk/>
            <pc:sldMk cId="2387475633" sldId="328"/>
            <ac:cxnSpMk id="9" creationId="{0DFC36FB-0F6F-FE5B-338C-B2F4C542214D}"/>
          </ac:cxnSpMkLst>
        </pc:cxnChg>
        <pc:cxnChg chg="mod">
          <ac:chgData name="Bob Brown" userId="de4355ee-7296-4195-ba97-c8dead83c87d" providerId="ADAL" clId="{592DB298-04BA-4756-A709-1DA6CE0A9905}" dt="2023-02-05T20:10:04.141" v="4018" actId="1076"/>
          <ac:cxnSpMkLst>
            <pc:docMk/>
            <pc:sldMk cId="2387475633" sldId="328"/>
            <ac:cxnSpMk id="10" creationId="{ED3AA07F-C2F1-DE05-AECC-D8BD8C536E57}"/>
          </ac:cxnSpMkLst>
        </pc:cxnChg>
      </pc:sldChg>
      <pc:sldChg chg="modSp new del mod modAnim">
        <pc:chgData name="Bob Brown" userId="de4355ee-7296-4195-ba97-c8dead83c87d" providerId="ADAL" clId="{592DB298-04BA-4756-A709-1DA6CE0A9905}" dt="2023-02-07T18:40:25.605" v="15208" actId="47"/>
        <pc:sldMkLst>
          <pc:docMk/>
          <pc:sldMk cId="3988429710" sldId="329"/>
        </pc:sldMkLst>
        <pc:spChg chg="mod">
          <ac:chgData name="Bob Brown" userId="de4355ee-7296-4195-ba97-c8dead83c87d" providerId="ADAL" clId="{592DB298-04BA-4756-A709-1DA6CE0A9905}" dt="2023-02-06T15:36:34.404" v="13418" actId="20577"/>
          <ac:spMkLst>
            <pc:docMk/>
            <pc:sldMk cId="3988429710" sldId="329"/>
            <ac:spMk id="2" creationId="{8CE5DA8B-8957-5A1B-3865-19E05C3C1BC3}"/>
          </ac:spMkLst>
        </pc:spChg>
        <pc:spChg chg="mod">
          <ac:chgData name="Bob Brown" userId="de4355ee-7296-4195-ba97-c8dead83c87d" providerId="ADAL" clId="{592DB298-04BA-4756-A709-1DA6CE0A9905}" dt="2023-02-06T16:28:27.305" v="13790" actId="20577"/>
          <ac:spMkLst>
            <pc:docMk/>
            <pc:sldMk cId="3988429710" sldId="329"/>
            <ac:spMk id="3" creationId="{13A1DFB8-AA7A-0DA0-F45C-33F96EDF3E0E}"/>
          </ac:spMkLst>
        </pc:spChg>
      </pc:sldChg>
      <pc:sldChg chg="addSp delSp modSp new mod">
        <pc:chgData name="Bob Brown" userId="de4355ee-7296-4195-ba97-c8dead83c87d" providerId="ADAL" clId="{592DB298-04BA-4756-A709-1DA6CE0A9905}" dt="2023-02-06T19:58:02.231" v="14648" actId="20577"/>
        <pc:sldMkLst>
          <pc:docMk/>
          <pc:sldMk cId="839211909" sldId="330"/>
        </pc:sldMkLst>
        <pc:spChg chg="mod">
          <ac:chgData name="Bob Brown" userId="de4355ee-7296-4195-ba97-c8dead83c87d" providerId="ADAL" clId="{592DB298-04BA-4756-A709-1DA6CE0A9905}" dt="2023-02-06T19:40:49.568" v="14558" actId="20577"/>
          <ac:spMkLst>
            <pc:docMk/>
            <pc:sldMk cId="839211909" sldId="330"/>
            <ac:spMk id="2" creationId="{127135F3-BEB0-845A-9EA8-F42C16C846C8}"/>
          </ac:spMkLst>
        </pc:spChg>
        <pc:spChg chg="add mod">
          <ac:chgData name="Bob Brown" userId="de4355ee-7296-4195-ba97-c8dead83c87d" providerId="ADAL" clId="{592DB298-04BA-4756-A709-1DA6CE0A9905}" dt="2023-02-06T19:57:36.623" v="14620" actId="1076"/>
          <ac:spMkLst>
            <pc:docMk/>
            <pc:sldMk cId="839211909" sldId="330"/>
            <ac:spMk id="8" creationId="{6185EB54-8294-871B-33C6-BDAB0464FE2B}"/>
          </ac:spMkLst>
        </pc:spChg>
        <pc:spChg chg="add mod">
          <ac:chgData name="Bob Brown" userId="de4355ee-7296-4195-ba97-c8dead83c87d" providerId="ADAL" clId="{592DB298-04BA-4756-A709-1DA6CE0A9905}" dt="2023-02-06T19:58:02.231" v="14648" actId="20577"/>
          <ac:spMkLst>
            <pc:docMk/>
            <pc:sldMk cId="839211909" sldId="330"/>
            <ac:spMk id="11" creationId="{2C33F447-25C1-0389-4397-D3E723323D4A}"/>
          </ac:spMkLst>
        </pc:spChg>
        <pc:graphicFrameChg chg="mod">
          <ac:chgData name="Bob Brown" userId="de4355ee-7296-4195-ba97-c8dead83c87d" providerId="ADAL" clId="{592DB298-04BA-4756-A709-1DA6CE0A9905}" dt="2023-02-06T19:57:40.355" v="14621" actId="1076"/>
          <ac:graphicFrameMkLst>
            <pc:docMk/>
            <pc:sldMk cId="839211909" sldId="330"/>
            <ac:graphicFrameMk id="4" creationId="{29297035-610A-2D32-7DFF-E61723B25E96}"/>
          </ac:graphicFrameMkLst>
        </pc:graphicFrameChg>
        <pc:picChg chg="add del mod">
          <ac:chgData name="Bob Brown" userId="de4355ee-7296-4195-ba97-c8dead83c87d" providerId="ADAL" clId="{592DB298-04BA-4756-A709-1DA6CE0A9905}" dt="2023-02-06T19:56:36.298" v="14603" actId="478"/>
          <ac:picMkLst>
            <pc:docMk/>
            <pc:sldMk cId="839211909" sldId="330"/>
            <ac:picMk id="5" creationId="{9E3EBB04-CF6A-72AE-9D60-648CDEDED2F8}"/>
          </ac:picMkLst>
        </pc:picChg>
        <pc:picChg chg="add del mod">
          <ac:chgData name="Bob Brown" userId="de4355ee-7296-4195-ba97-c8dead83c87d" providerId="ADAL" clId="{592DB298-04BA-4756-A709-1DA6CE0A9905}" dt="2023-02-06T19:56:39.025" v="14605" actId="478"/>
          <ac:picMkLst>
            <pc:docMk/>
            <pc:sldMk cId="839211909" sldId="330"/>
            <ac:picMk id="6" creationId="{2F97D3F2-1B4A-0595-B7C3-1123E6468E2A}"/>
          </ac:picMkLst>
        </pc:picChg>
        <pc:picChg chg="add del mod">
          <ac:chgData name="Bob Brown" userId="de4355ee-7296-4195-ba97-c8dead83c87d" providerId="ADAL" clId="{592DB298-04BA-4756-A709-1DA6CE0A9905}" dt="2023-02-06T19:56:39.842" v="14606" actId="478"/>
          <ac:picMkLst>
            <pc:docMk/>
            <pc:sldMk cId="839211909" sldId="330"/>
            <ac:picMk id="7" creationId="{96E75284-98BD-5C58-A941-DAF98D96AEAC}"/>
          </ac:picMkLst>
        </pc:picChg>
        <pc:cxnChg chg="add del mod">
          <ac:chgData name="Bob Brown" userId="de4355ee-7296-4195-ba97-c8dead83c87d" providerId="ADAL" clId="{592DB298-04BA-4756-A709-1DA6CE0A9905}" dt="2023-02-06T19:56:41.437" v="14608" actId="478"/>
          <ac:cxnSpMkLst>
            <pc:docMk/>
            <pc:sldMk cId="839211909" sldId="330"/>
            <ac:cxnSpMk id="9" creationId="{996CC124-8DF8-7374-A4B3-D0A193D8C3C1}"/>
          </ac:cxnSpMkLst>
        </pc:cxnChg>
        <pc:cxnChg chg="add del mod">
          <ac:chgData name="Bob Brown" userId="de4355ee-7296-4195-ba97-c8dead83c87d" providerId="ADAL" clId="{592DB298-04BA-4756-A709-1DA6CE0A9905}" dt="2023-02-06T19:56:37.994" v="14604" actId="478"/>
          <ac:cxnSpMkLst>
            <pc:docMk/>
            <pc:sldMk cId="839211909" sldId="330"/>
            <ac:cxnSpMk id="10" creationId="{3698612A-E8B6-E6B8-3549-533D1F46BDA8}"/>
          </ac:cxnSpMkLst>
        </pc:cxnChg>
      </pc:sldChg>
      <pc:sldChg chg="addSp modSp new mod modClrScheme modAnim chgLayout">
        <pc:chgData name="Bob Brown" userId="de4355ee-7296-4195-ba97-c8dead83c87d" providerId="ADAL" clId="{592DB298-04BA-4756-A709-1DA6CE0A9905}" dt="2023-02-06T20:03:21.530" v="14933"/>
        <pc:sldMkLst>
          <pc:docMk/>
          <pc:sldMk cId="604191213" sldId="331"/>
        </pc:sldMkLst>
        <pc:spChg chg="mod ord">
          <ac:chgData name="Bob Brown" userId="de4355ee-7296-4195-ba97-c8dead83c87d" providerId="ADAL" clId="{592DB298-04BA-4756-A709-1DA6CE0A9905}" dt="2023-02-06T20:01:18.888" v="14671" actId="700"/>
          <ac:spMkLst>
            <pc:docMk/>
            <pc:sldMk cId="604191213" sldId="331"/>
            <ac:spMk id="2" creationId="{FFA5B087-5685-514E-80DF-62606B4E61E3}"/>
          </ac:spMkLst>
        </pc:spChg>
        <pc:spChg chg="mod ord">
          <ac:chgData name="Bob Brown" userId="de4355ee-7296-4195-ba97-c8dead83c87d" providerId="ADAL" clId="{592DB298-04BA-4756-A709-1DA6CE0A9905}" dt="2023-02-06T20:01:18.888" v="14671" actId="700"/>
          <ac:spMkLst>
            <pc:docMk/>
            <pc:sldMk cId="604191213" sldId="331"/>
            <ac:spMk id="3" creationId="{60FB1EFA-245F-18B2-DF1D-ECB0BA9DF69F}"/>
          </ac:spMkLst>
        </pc:spChg>
        <pc:spChg chg="add mod ord">
          <ac:chgData name="Bob Brown" userId="de4355ee-7296-4195-ba97-c8dead83c87d" providerId="ADAL" clId="{592DB298-04BA-4756-A709-1DA6CE0A9905}" dt="2023-02-06T20:03:04.279" v="14931" actId="20577"/>
          <ac:spMkLst>
            <pc:docMk/>
            <pc:sldMk cId="604191213" sldId="331"/>
            <ac:spMk id="4" creationId="{0797C063-000B-5218-84FF-7502E6BDC4E8}"/>
          </ac:spMkLst>
        </pc:spChg>
      </pc:sldChg>
      <pc:sldChg chg="addSp modSp new mod modAnim">
        <pc:chgData name="Bob Brown" userId="de4355ee-7296-4195-ba97-c8dead83c87d" providerId="ADAL" clId="{592DB298-04BA-4756-A709-1DA6CE0A9905}" dt="2023-02-06T20:14:04.667" v="15174"/>
        <pc:sldMkLst>
          <pc:docMk/>
          <pc:sldMk cId="473199333" sldId="332"/>
        </pc:sldMkLst>
        <pc:spChg chg="mod">
          <ac:chgData name="Bob Brown" userId="de4355ee-7296-4195-ba97-c8dead83c87d" providerId="ADAL" clId="{592DB298-04BA-4756-A709-1DA6CE0A9905}" dt="2023-02-06T20:03:32.752" v="14952" actId="20577"/>
          <ac:spMkLst>
            <pc:docMk/>
            <pc:sldMk cId="473199333" sldId="332"/>
            <ac:spMk id="2" creationId="{6C61B388-68C4-82BA-FF91-AE0D273730BB}"/>
          </ac:spMkLst>
        </pc:spChg>
        <pc:spChg chg="mod">
          <ac:chgData name="Bob Brown" userId="de4355ee-7296-4195-ba97-c8dead83c87d" providerId="ADAL" clId="{592DB298-04BA-4756-A709-1DA6CE0A9905}" dt="2023-02-06T20:08:17.291" v="15149" actId="313"/>
          <ac:spMkLst>
            <pc:docMk/>
            <pc:sldMk cId="473199333" sldId="332"/>
            <ac:spMk id="3" creationId="{07A3BC22-2AD2-0247-76CA-31D50A796397}"/>
          </ac:spMkLst>
        </pc:spChg>
        <pc:picChg chg="add mod">
          <ac:chgData name="Bob Brown" userId="de4355ee-7296-4195-ba97-c8dead83c87d" providerId="ADAL" clId="{592DB298-04BA-4756-A709-1DA6CE0A9905}" dt="2023-02-06T20:09:21.688" v="15156" actId="1076"/>
          <ac:picMkLst>
            <pc:docMk/>
            <pc:sldMk cId="473199333" sldId="332"/>
            <ac:picMk id="6" creationId="{ED9CD1D0-54B8-92FE-CDA6-C1D9413C5F14}"/>
          </ac:picMkLst>
        </pc:picChg>
        <pc:picChg chg="add mod">
          <ac:chgData name="Bob Brown" userId="de4355ee-7296-4195-ba97-c8dead83c87d" providerId="ADAL" clId="{592DB298-04BA-4756-A709-1DA6CE0A9905}" dt="2023-02-06T20:12:46.559" v="15160" actId="1076"/>
          <ac:picMkLst>
            <pc:docMk/>
            <pc:sldMk cId="473199333" sldId="332"/>
            <ac:picMk id="8" creationId="{527FC536-66F7-73EC-8854-9F61FA492419}"/>
          </ac:picMkLst>
        </pc:picChg>
        <pc:picChg chg="add mod">
          <ac:chgData name="Bob Brown" userId="de4355ee-7296-4195-ba97-c8dead83c87d" providerId="ADAL" clId="{592DB298-04BA-4756-A709-1DA6CE0A9905}" dt="2023-02-06T20:13:56.680" v="15172" actId="1076"/>
          <ac:picMkLst>
            <pc:docMk/>
            <pc:sldMk cId="473199333" sldId="332"/>
            <ac:picMk id="10" creationId="{37F195C4-5B76-BB4F-68E4-06DDAEA29AFA}"/>
          </ac:picMkLst>
        </pc:picChg>
      </pc:sldChg>
      <pc:sldChg chg="new del">
        <pc:chgData name="Bob Brown" userId="de4355ee-7296-4195-ba97-c8dead83c87d" providerId="ADAL" clId="{592DB298-04BA-4756-A709-1DA6CE0A9905}" dt="2023-02-06T20:14:33.459" v="15176" actId="47"/>
        <pc:sldMkLst>
          <pc:docMk/>
          <pc:sldMk cId="2254768166" sldId="333"/>
        </pc:sldMkLst>
      </pc:sldChg>
      <pc:sldMasterChg chg="delSldLayout">
        <pc:chgData name="Bob Brown" userId="de4355ee-7296-4195-ba97-c8dead83c87d" providerId="ADAL" clId="{592DB298-04BA-4756-A709-1DA6CE0A9905}" dt="2023-02-01T17:30:34.003" v="44" actId="47"/>
        <pc:sldMasterMkLst>
          <pc:docMk/>
          <pc:sldMasterMk cId="1741728963" sldId="2147483684"/>
        </pc:sldMasterMkLst>
        <pc:sldLayoutChg chg="del">
          <pc:chgData name="Bob Brown" userId="de4355ee-7296-4195-ba97-c8dead83c87d" providerId="ADAL" clId="{592DB298-04BA-4756-A709-1DA6CE0A9905}" dt="2023-02-01T17:30:23.231" v="22" actId="47"/>
          <pc:sldLayoutMkLst>
            <pc:docMk/>
            <pc:sldMasterMk cId="1741728963" sldId="2147483684"/>
            <pc:sldLayoutMk cId="1356168951" sldId="2147483696"/>
          </pc:sldLayoutMkLst>
        </pc:sldLayoutChg>
        <pc:sldLayoutChg chg="del">
          <pc:chgData name="Bob Brown" userId="de4355ee-7296-4195-ba97-c8dead83c87d" providerId="ADAL" clId="{592DB298-04BA-4756-A709-1DA6CE0A9905}" dt="2023-02-01T17:30:24.771" v="26" actId="47"/>
          <pc:sldLayoutMkLst>
            <pc:docMk/>
            <pc:sldMasterMk cId="1741728963" sldId="2147483684"/>
            <pc:sldLayoutMk cId="2046071886" sldId="2147483698"/>
          </pc:sldLayoutMkLst>
        </pc:sldLayoutChg>
        <pc:sldLayoutChg chg="del">
          <pc:chgData name="Bob Brown" userId="de4355ee-7296-4195-ba97-c8dead83c87d" providerId="ADAL" clId="{592DB298-04BA-4756-A709-1DA6CE0A9905}" dt="2023-02-01T17:30:34.003" v="44" actId="47"/>
          <pc:sldLayoutMkLst>
            <pc:docMk/>
            <pc:sldMasterMk cId="1741728963" sldId="2147483684"/>
            <pc:sldLayoutMk cId="2790964651" sldId="2147483722"/>
          </pc:sldLayoutMkLst>
        </pc:sldLayoutChg>
      </pc:sldMasterChg>
    </pc:docChg>
  </pc:docChgLst>
  <pc:docChgLst>
    <pc:chgData name="Donald Privitera" userId="S::dprivit2@kennesaw.edu::b19266b5-85bb-4cd7-abc7-9d22c2c9327d" providerId="AD" clId="Web-{7F593266-E685-075F-19A6-62E69194AD88}"/>
    <pc:docChg chg="modSld">
      <pc:chgData name="Donald Privitera" userId="S::dprivit2@kennesaw.edu::b19266b5-85bb-4cd7-abc7-9d22c2c9327d" providerId="AD" clId="Web-{7F593266-E685-075F-19A6-62E69194AD88}" dt="2023-05-12T13:36:05.519" v="615"/>
      <pc:docMkLst>
        <pc:docMk/>
      </pc:docMkLst>
      <pc:sldChg chg="modSp">
        <pc:chgData name="Donald Privitera" userId="S::dprivit2@kennesaw.edu::b19266b5-85bb-4cd7-abc7-9d22c2c9327d" providerId="AD" clId="Web-{7F593266-E685-075F-19A6-62E69194AD88}" dt="2023-05-11T22:26:11.001" v="0"/>
        <pc:sldMkLst>
          <pc:docMk/>
          <pc:sldMk cId="3095576246" sldId="256"/>
        </pc:sldMkLst>
        <pc:grpChg chg="mod">
          <ac:chgData name="Donald Privitera" userId="S::dprivit2@kennesaw.edu::b19266b5-85bb-4cd7-abc7-9d22c2c9327d" providerId="AD" clId="Web-{7F593266-E685-075F-19A6-62E69194AD88}" dt="2023-05-11T22:26:11.001" v="0"/>
          <ac:grpSpMkLst>
            <pc:docMk/>
            <pc:sldMk cId="3095576246" sldId="256"/>
            <ac:grpSpMk id="4" creationId="{70D8C064-1CA3-4C25-7F82-CD093C8EE46A}"/>
          </ac:grpSpMkLst>
        </pc:grpChg>
      </pc:sldChg>
      <pc:sldChg chg="modSp">
        <pc:chgData name="Donald Privitera" userId="S::dprivit2@kennesaw.edu::b19266b5-85bb-4cd7-abc7-9d22c2c9327d" providerId="AD" clId="Web-{7F593266-E685-075F-19A6-62E69194AD88}" dt="2023-05-11T22:28:50.491" v="2"/>
        <pc:sldMkLst>
          <pc:docMk/>
          <pc:sldMk cId="1561935350" sldId="287"/>
        </pc:sldMkLst>
        <pc:grpChg chg="mod">
          <ac:chgData name="Donald Privitera" userId="S::dprivit2@kennesaw.edu::b19266b5-85bb-4cd7-abc7-9d22c2c9327d" providerId="AD" clId="Web-{7F593266-E685-075F-19A6-62E69194AD88}" dt="2023-05-11T22:28:50.491" v="2"/>
          <ac:grpSpMkLst>
            <pc:docMk/>
            <pc:sldMk cId="1561935350" sldId="287"/>
            <ac:grpSpMk id="44035" creationId="{00000000-0000-0000-0000-000000000000}"/>
          </ac:grpSpMkLst>
        </pc:grpChg>
      </pc:sldChg>
      <pc:sldChg chg="addSp delSp modSp">
        <pc:chgData name="Donald Privitera" userId="S::dprivit2@kennesaw.edu::b19266b5-85bb-4cd7-abc7-9d22c2c9327d" providerId="AD" clId="Web-{7F593266-E685-075F-19A6-62E69194AD88}" dt="2023-05-11T22:35:03.489" v="67"/>
        <pc:sldMkLst>
          <pc:docMk/>
          <pc:sldMk cId="307757252" sldId="288"/>
        </pc:sldMkLst>
        <pc:grpChg chg="mod">
          <ac:chgData name="Donald Privitera" userId="S::dprivit2@kennesaw.edu::b19266b5-85bb-4cd7-abc7-9d22c2c9327d" providerId="AD" clId="Web-{7F593266-E685-075F-19A6-62E69194AD88}" dt="2023-05-11T22:35:03.489" v="67"/>
          <ac:grpSpMkLst>
            <pc:docMk/>
            <pc:sldMk cId="307757252" sldId="288"/>
            <ac:grpSpMk id="3" creationId="{44497FE1-E22E-8E06-9D87-8B947547EA3F}"/>
          </ac:grpSpMkLst>
        </pc:grpChg>
        <pc:graphicFrameChg chg="add mod modGraphic">
          <ac:chgData name="Donald Privitera" userId="S::dprivit2@kennesaw.edu::b19266b5-85bb-4cd7-abc7-9d22c2c9327d" providerId="AD" clId="Web-{7F593266-E685-075F-19A6-62E69194AD88}" dt="2023-05-11T22:30:52.355" v="59"/>
          <ac:graphicFrameMkLst>
            <pc:docMk/>
            <pc:sldMk cId="307757252" sldId="288"/>
            <ac:graphicFrameMk id="4" creationId="{C800CF91-5BCF-98B9-5234-A6D52AC61933}"/>
          </ac:graphicFrameMkLst>
        </pc:graphicFrameChg>
        <pc:graphicFrameChg chg="del mod">
          <ac:chgData name="Donald Privitera" userId="S::dprivit2@kennesaw.edu::b19266b5-85bb-4cd7-abc7-9d22c2c9327d" providerId="AD" clId="Web-{7F593266-E685-075F-19A6-62E69194AD88}" dt="2023-05-11T22:31:04.246" v="60"/>
          <ac:graphicFrameMkLst>
            <pc:docMk/>
            <pc:sldMk cId="307757252" sldId="288"/>
            <ac:graphicFrameMk id="16386" creationId="{00000000-0000-0000-0000-000000000000}"/>
          </ac:graphicFrameMkLst>
        </pc:graphicFrameChg>
      </pc:sldChg>
      <pc:sldChg chg="addSp delSp modSp">
        <pc:chgData name="Donald Privitera" userId="S::dprivit2@kennesaw.edu::b19266b5-85bb-4cd7-abc7-9d22c2c9327d" providerId="AD" clId="Web-{7F593266-E685-075F-19A6-62E69194AD88}" dt="2023-05-11T22:37:43.948" v="85"/>
        <pc:sldMkLst>
          <pc:docMk/>
          <pc:sldMk cId="1946737728" sldId="289"/>
        </pc:sldMkLst>
        <pc:grpChg chg="mod">
          <ac:chgData name="Donald Privitera" userId="S::dprivit2@kennesaw.edu::b19266b5-85bb-4cd7-abc7-9d22c2c9327d" providerId="AD" clId="Web-{7F593266-E685-075F-19A6-62E69194AD88}" dt="2023-05-11T22:37:43.948" v="85"/>
          <ac:grpSpMkLst>
            <pc:docMk/>
            <pc:sldMk cId="1946737728" sldId="289"/>
            <ac:grpSpMk id="3" creationId="{998B93CB-71AB-442E-4716-6F88CBEF8605}"/>
          </ac:grpSpMkLst>
        </pc:grpChg>
        <pc:graphicFrameChg chg="add mod modGraphic">
          <ac:chgData name="Donald Privitera" userId="S::dprivit2@kennesaw.edu::b19266b5-85bb-4cd7-abc7-9d22c2c9327d" providerId="AD" clId="Web-{7F593266-E685-075F-19A6-62E69194AD88}" dt="2023-05-11T22:36:58.900" v="81"/>
          <ac:graphicFrameMkLst>
            <pc:docMk/>
            <pc:sldMk cId="1946737728" sldId="289"/>
            <ac:graphicFrameMk id="5" creationId="{9A0419F5-1D19-58F5-D011-981A958D6AA7}"/>
          </ac:graphicFrameMkLst>
        </pc:graphicFrameChg>
        <pc:graphicFrameChg chg="add del mod">
          <ac:chgData name="Donald Privitera" userId="S::dprivit2@kennesaw.edu::b19266b5-85bb-4cd7-abc7-9d22c2c9327d" providerId="AD" clId="Web-{7F593266-E685-075F-19A6-62E69194AD88}" dt="2023-05-11T22:37:16.635" v="84"/>
          <ac:graphicFrameMkLst>
            <pc:docMk/>
            <pc:sldMk cId="1946737728" sldId="289"/>
            <ac:graphicFrameMk id="17410" creationId="{00000000-0000-0000-0000-000000000000}"/>
          </ac:graphicFrameMkLst>
        </pc:graphicFrameChg>
      </pc:sldChg>
      <pc:sldChg chg="addSp delSp modSp">
        <pc:chgData name="Donald Privitera" userId="S::dprivit2@kennesaw.edu::b19266b5-85bb-4cd7-abc7-9d22c2c9327d" providerId="AD" clId="Web-{7F593266-E685-075F-19A6-62E69194AD88}" dt="2023-05-11T22:41:17.878" v="94" actId="1076"/>
        <pc:sldMkLst>
          <pc:docMk/>
          <pc:sldMk cId="149071630" sldId="291"/>
        </pc:sldMkLst>
        <pc:grpChg chg="mod">
          <ac:chgData name="Donald Privitera" userId="S::dprivit2@kennesaw.edu::b19266b5-85bb-4cd7-abc7-9d22c2c9327d" providerId="AD" clId="Web-{7F593266-E685-075F-19A6-62E69194AD88}" dt="2023-05-11T22:40:52.861" v="92" actId="1076"/>
          <ac:grpSpMkLst>
            <pc:docMk/>
            <pc:sldMk cId="149071630" sldId="291"/>
            <ac:grpSpMk id="20485" creationId="{00000000-0000-0000-0000-000000000000}"/>
          </ac:grpSpMkLst>
        </pc:grpChg>
        <pc:graphicFrameChg chg="add mod">
          <ac:chgData name="Donald Privitera" userId="S::dprivit2@kennesaw.edu::b19266b5-85bb-4cd7-abc7-9d22c2c9327d" providerId="AD" clId="Web-{7F593266-E685-075F-19A6-62E69194AD88}" dt="2023-05-11T22:41:17.878" v="94" actId="1076"/>
          <ac:graphicFrameMkLst>
            <pc:docMk/>
            <pc:sldMk cId="149071630" sldId="291"/>
            <ac:graphicFrameMk id="3" creationId="{978234A9-A61F-0F86-F015-42194984A272}"/>
          </ac:graphicFrameMkLst>
        </pc:graphicFrameChg>
        <pc:graphicFrameChg chg="add mod">
          <ac:chgData name="Donald Privitera" userId="S::dprivit2@kennesaw.edu::b19266b5-85bb-4cd7-abc7-9d22c2c9327d" providerId="AD" clId="Web-{7F593266-E685-075F-19A6-62E69194AD88}" dt="2023-05-11T22:41:04.627" v="93" actId="1076"/>
          <ac:graphicFrameMkLst>
            <pc:docMk/>
            <pc:sldMk cId="149071630" sldId="291"/>
            <ac:graphicFrameMk id="5" creationId="{8FE7DA90-8030-ECDD-4909-E7A599164235}"/>
          </ac:graphicFrameMkLst>
        </pc:graphicFrameChg>
        <pc:graphicFrameChg chg="del">
          <ac:chgData name="Donald Privitera" userId="S::dprivit2@kennesaw.edu::b19266b5-85bb-4cd7-abc7-9d22c2c9327d" providerId="AD" clId="Web-{7F593266-E685-075F-19A6-62E69194AD88}" dt="2023-05-11T22:39:52.125" v="87"/>
          <ac:graphicFrameMkLst>
            <pc:docMk/>
            <pc:sldMk cId="149071630" sldId="291"/>
            <ac:graphicFrameMk id="20482" creationId="{00000000-0000-0000-0000-000000000000}"/>
          </ac:graphicFrameMkLst>
        </pc:graphicFrameChg>
      </pc:sldChg>
      <pc:sldChg chg="delSp">
        <pc:chgData name="Donald Privitera" userId="S::dprivit2@kennesaw.edu::b19266b5-85bb-4cd7-abc7-9d22c2c9327d" providerId="AD" clId="Web-{7F593266-E685-075F-19A6-62E69194AD88}" dt="2023-05-11T22:32:11.702" v="66"/>
        <pc:sldMkLst>
          <pc:docMk/>
          <pc:sldMk cId="3586420520" sldId="292"/>
        </pc:sldMkLst>
        <pc:spChg chg="del">
          <ac:chgData name="Donald Privitera" userId="S::dprivit2@kennesaw.edu::b19266b5-85bb-4cd7-abc7-9d22c2c9327d" providerId="AD" clId="Web-{7F593266-E685-075F-19A6-62E69194AD88}" dt="2023-05-11T22:31:35.607" v="61"/>
          <ac:spMkLst>
            <pc:docMk/>
            <pc:sldMk cId="3586420520" sldId="292"/>
            <ac:spMk id="55307" creationId="{00000000-0000-0000-0000-000000000000}"/>
          </ac:spMkLst>
        </pc:spChg>
        <pc:spChg chg="del">
          <ac:chgData name="Donald Privitera" userId="S::dprivit2@kennesaw.edu::b19266b5-85bb-4cd7-abc7-9d22c2c9327d" providerId="AD" clId="Web-{7F593266-E685-075F-19A6-62E69194AD88}" dt="2023-05-11T22:31:43.248" v="62"/>
          <ac:spMkLst>
            <pc:docMk/>
            <pc:sldMk cId="3586420520" sldId="292"/>
            <ac:spMk id="55308" creationId="{00000000-0000-0000-0000-000000000000}"/>
          </ac:spMkLst>
        </pc:spChg>
        <pc:spChg chg="del">
          <ac:chgData name="Donald Privitera" userId="S::dprivit2@kennesaw.edu::b19266b5-85bb-4cd7-abc7-9d22c2c9327d" providerId="AD" clId="Web-{7F593266-E685-075F-19A6-62E69194AD88}" dt="2023-05-11T22:31:53.060" v="63"/>
          <ac:spMkLst>
            <pc:docMk/>
            <pc:sldMk cId="3586420520" sldId="292"/>
            <ac:spMk id="55309" creationId="{00000000-0000-0000-0000-000000000000}"/>
          </ac:spMkLst>
        </pc:spChg>
        <pc:spChg chg="del">
          <ac:chgData name="Donald Privitera" userId="S::dprivit2@kennesaw.edu::b19266b5-85bb-4cd7-abc7-9d22c2c9327d" providerId="AD" clId="Web-{7F593266-E685-075F-19A6-62E69194AD88}" dt="2023-05-11T22:32:00.108" v="64"/>
          <ac:spMkLst>
            <pc:docMk/>
            <pc:sldMk cId="3586420520" sldId="292"/>
            <ac:spMk id="55310" creationId="{00000000-0000-0000-0000-000000000000}"/>
          </ac:spMkLst>
        </pc:spChg>
        <pc:spChg chg="del">
          <ac:chgData name="Donald Privitera" userId="S::dprivit2@kennesaw.edu::b19266b5-85bb-4cd7-abc7-9d22c2c9327d" providerId="AD" clId="Web-{7F593266-E685-075F-19A6-62E69194AD88}" dt="2023-05-11T22:32:08.202" v="65"/>
          <ac:spMkLst>
            <pc:docMk/>
            <pc:sldMk cId="3586420520" sldId="292"/>
            <ac:spMk id="55311" creationId="{00000000-0000-0000-0000-000000000000}"/>
          </ac:spMkLst>
        </pc:spChg>
        <pc:spChg chg="del">
          <ac:chgData name="Donald Privitera" userId="S::dprivit2@kennesaw.edu::b19266b5-85bb-4cd7-abc7-9d22c2c9327d" providerId="AD" clId="Web-{7F593266-E685-075F-19A6-62E69194AD88}" dt="2023-05-11T22:32:11.702" v="66"/>
          <ac:spMkLst>
            <pc:docMk/>
            <pc:sldMk cId="3586420520" sldId="292"/>
            <ac:spMk id="55312" creationId="{00000000-0000-0000-0000-000000000000}"/>
          </ac:spMkLst>
        </pc:spChg>
      </pc:sldChg>
      <pc:sldChg chg="addSp delSp modSp">
        <pc:chgData name="Donald Privitera" userId="S::dprivit2@kennesaw.edu::b19266b5-85bb-4cd7-abc7-9d22c2c9327d" providerId="AD" clId="Web-{7F593266-E685-075F-19A6-62E69194AD88}" dt="2023-05-11T22:48:24.378" v="270"/>
        <pc:sldMkLst>
          <pc:docMk/>
          <pc:sldMk cId="982940081" sldId="293"/>
        </pc:sldMkLst>
        <pc:graphicFrameChg chg="add mod modGraphic">
          <ac:chgData name="Donald Privitera" userId="S::dprivit2@kennesaw.edu::b19266b5-85bb-4cd7-abc7-9d22c2c9327d" providerId="AD" clId="Web-{7F593266-E685-075F-19A6-62E69194AD88}" dt="2023-05-11T22:48:24.378" v="270"/>
          <ac:graphicFrameMkLst>
            <pc:docMk/>
            <pc:sldMk cId="982940081" sldId="293"/>
            <ac:graphicFrameMk id="2" creationId="{B7BED0B8-AAC4-4D82-4369-FDA1D52A006D}"/>
          </ac:graphicFrameMkLst>
        </pc:graphicFrameChg>
        <pc:graphicFrameChg chg="del mod">
          <ac:chgData name="Donald Privitera" userId="S::dprivit2@kennesaw.edu::b19266b5-85bb-4cd7-abc7-9d22c2c9327d" providerId="AD" clId="Web-{7F593266-E685-075F-19A6-62E69194AD88}" dt="2023-05-11T22:47:01.047" v="221"/>
          <ac:graphicFrameMkLst>
            <pc:docMk/>
            <pc:sldMk cId="982940081" sldId="293"/>
            <ac:graphicFrameMk id="21506" creationId="{00000000-0000-0000-0000-000000000000}"/>
          </ac:graphicFrameMkLst>
        </pc:graphicFrameChg>
        <pc:cxnChg chg="del">
          <ac:chgData name="Donald Privitera" userId="S::dprivit2@kennesaw.edu::b19266b5-85bb-4cd7-abc7-9d22c2c9327d" providerId="AD" clId="Web-{7F593266-E685-075F-19A6-62E69194AD88}" dt="2023-05-11T22:47:04.031" v="222"/>
          <ac:cxnSpMkLst>
            <pc:docMk/>
            <pc:sldMk cId="982940081" sldId="293"/>
            <ac:cxnSpMk id="7" creationId="{00000000-0000-0000-0000-000000000000}"/>
          </ac:cxnSpMkLst>
        </pc:cxnChg>
      </pc:sldChg>
      <pc:sldChg chg="addSp delSp modSp">
        <pc:chgData name="Donald Privitera" userId="S::dprivit2@kennesaw.edu::b19266b5-85bb-4cd7-abc7-9d22c2c9327d" providerId="AD" clId="Web-{7F593266-E685-075F-19A6-62E69194AD88}" dt="2023-05-11T22:52:38.340" v="314"/>
        <pc:sldMkLst>
          <pc:docMk/>
          <pc:sldMk cId="15382765" sldId="294"/>
        </pc:sldMkLst>
        <pc:spChg chg="del mod">
          <ac:chgData name="Donald Privitera" userId="S::dprivit2@kennesaw.edu::b19266b5-85bb-4cd7-abc7-9d22c2c9327d" providerId="AD" clId="Web-{7F593266-E685-075F-19A6-62E69194AD88}" dt="2023-05-11T22:52:08.089" v="307"/>
          <ac:spMkLst>
            <pc:docMk/>
            <pc:sldMk cId="15382765" sldId="294"/>
            <ac:spMk id="2" creationId="{BB079C87-8124-7624-7171-DBFA8AF13BDE}"/>
          </ac:spMkLst>
        </pc:spChg>
        <pc:spChg chg="add mod">
          <ac:chgData name="Donald Privitera" userId="S::dprivit2@kennesaw.edu::b19266b5-85bb-4cd7-abc7-9d22c2c9327d" providerId="AD" clId="Web-{7F593266-E685-075F-19A6-62E69194AD88}" dt="2023-05-11T22:52:38.340" v="314"/>
          <ac:spMkLst>
            <pc:docMk/>
            <pc:sldMk cId="15382765" sldId="294"/>
            <ac:spMk id="5" creationId="{F7BE18A8-3442-D958-4F01-5AEC5663C449}"/>
          </ac:spMkLst>
        </pc:spChg>
        <pc:spChg chg="del mod">
          <ac:chgData name="Donald Privitera" userId="S::dprivit2@kennesaw.edu::b19266b5-85bb-4cd7-abc7-9d22c2c9327d" providerId="AD" clId="Web-{7F593266-E685-075F-19A6-62E69194AD88}" dt="2023-05-11T22:52:13.480" v="310"/>
          <ac:spMkLst>
            <pc:docMk/>
            <pc:sldMk cId="15382765" sldId="294"/>
            <ac:spMk id="22531" creationId="{00000000-0000-0000-0000-000000000000}"/>
          </ac:spMkLst>
        </pc:spChg>
        <pc:spChg chg="del mod">
          <ac:chgData name="Donald Privitera" userId="S::dprivit2@kennesaw.edu::b19266b5-85bb-4cd7-abc7-9d22c2c9327d" providerId="AD" clId="Web-{7F593266-E685-075F-19A6-62E69194AD88}" dt="2023-05-11T22:52:09.011" v="308"/>
          <ac:spMkLst>
            <pc:docMk/>
            <pc:sldMk cId="15382765" sldId="294"/>
            <ac:spMk id="22534" creationId="{00000000-0000-0000-0000-000000000000}"/>
          </ac:spMkLst>
        </pc:spChg>
        <pc:spChg chg="del mod">
          <ac:chgData name="Donald Privitera" userId="S::dprivit2@kennesaw.edu::b19266b5-85bb-4cd7-abc7-9d22c2c9327d" providerId="AD" clId="Web-{7F593266-E685-075F-19A6-62E69194AD88}" dt="2023-05-11T22:52:19.152" v="312"/>
          <ac:spMkLst>
            <pc:docMk/>
            <pc:sldMk cId="15382765" sldId="294"/>
            <ac:spMk id="22535" creationId="{00000000-0000-0000-0000-000000000000}"/>
          </ac:spMkLst>
        </pc:spChg>
        <pc:spChg chg="del mod">
          <ac:chgData name="Donald Privitera" userId="S::dprivit2@kennesaw.edu::b19266b5-85bb-4cd7-abc7-9d22c2c9327d" providerId="AD" clId="Web-{7F593266-E685-075F-19A6-62E69194AD88}" dt="2023-05-11T22:52:19.246" v="313"/>
          <ac:spMkLst>
            <pc:docMk/>
            <pc:sldMk cId="15382765" sldId="294"/>
            <ac:spMk id="22536" creationId="{00000000-0000-0000-0000-000000000000}"/>
          </ac:spMkLst>
        </pc:spChg>
        <pc:graphicFrameChg chg="add mod modGraphic">
          <ac:chgData name="Donald Privitera" userId="S::dprivit2@kennesaw.edu::b19266b5-85bb-4cd7-abc7-9d22c2c9327d" providerId="AD" clId="Web-{7F593266-E685-075F-19A6-62E69194AD88}" dt="2023-05-11T22:50:31.148" v="301"/>
          <ac:graphicFrameMkLst>
            <pc:docMk/>
            <pc:sldMk cId="15382765" sldId="294"/>
            <ac:graphicFrameMk id="4" creationId="{A7FCB067-24C4-5D48-BC87-13803155E0BE}"/>
          </ac:graphicFrameMkLst>
        </pc:graphicFrameChg>
        <pc:graphicFrameChg chg="del mod">
          <ac:chgData name="Donald Privitera" userId="S::dprivit2@kennesaw.edu::b19266b5-85bb-4cd7-abc7-9d22c2c9327d" providerId="AD" clId="Web-{7F593266-E685-075F-19A6-62E69194AD88}" dt="2023-05-11T22:52:06.042" v="306"/>
          <ac:graphicFrameMkLst>
            <pc:docMk/>
            <pc:sldMk cId="15382765" sldId="294"/>
            <ac:graphicFrameMk id="22530" creationId="{00000000-0000-0000-0000-000000000000}"/>
          </ac:graphicFrameMkLst>
        </pc:graphicFrameChg>
        <pc:cxnChg chg="del mod">
          <ac:chgData name="Donald Privitera" userId="S::dprivit2@kennesaw.edu::b19266b5-85bb-4cd7-abc7-9d22c2c9327d" providerId="AD" clId="Web-{7F593266-E685-075F-19A6-62E69194AD88}" dt="2023-05-11T22:52:16.699" v="311"/>
          <ac:cxnSpMkLst>
            <pc:docMk/>
            <pc:sldMk cId="15382765" sldId="294"/>
            <ac:cxnSpMk id="11" creationId="{00000000-0000-0000-0000-000000000000}"/>
          </ac:cxnSpMkLst>
        </pc:cxnChg>
        <pc:cxnChg chg="del mod">
          <ac:chgData name="Donald Privitera" userId="S::dprivit2@kennesaw.edu::b19266b5-85bb-4cd7-abc7-9d22c2c9327d" providerId="AD" clId="Web-{7F593266-E685-075F-19A6-62E69194AD88}" dt="2023-05-11T22:52:10.495" v="309"/>
          <ac:cxnSpMkLst>
            <pc:docMk/>
            <pc:sldMk cId="15382765" sldId="294"/>
            <ac:cxnSpMk id="12" creationId="{00000000-0000-0000-0000-000000000000}"/>
          </ac:cxnSpMkLst>
        </pc:cxnChg>
      </pc:sldChg>
      <pc:sldChg chg="modSp">
        <pc:chgData name="Donald Privitera" userId="S::dprivit2@kennesaw.edu::b19266b5-85bb-4cd7-abc7-9d22c2c9327d" providerId="AD" clId="Web-{7F593266-E685-075F-19A6-62E69194AD88}" dt="2023-05-11T22:53:04.294" v="315"/>
        <pc:sldMkLst>
          <pc:docMk/>
          <pc:sldMk cId="1160662341" sldId="295"/>
        </pc:sldMkLst>
        <pc:grpChg chg="mod">
          <ac:chgData name="Donald Privitera" userId="S::dprivit2@kennesaw.edu::b19266b5-85bb-4cd7-abc7-9d22c2c9327d" providerId="AD" clId="Web-{7F593266-E685-075F-19A6-62E69194AD88}" dt="2023-05-11T22:53:04.294" v="315"/>
          <ac:grpSpMkLst>
            <pc:docMk/>
            <pc:sldMk cId="1160662341" sldId="295"/>
            <ac:grpSpMk id="2" creationId="{C036D092-0D39-12B1-FEB0-D18C0499B5FA}"/>
          </ac:grpSpMkLst>
        </pc:grpChg>
      </pc:sldChg>
      <pc:sldChg chg="addSp delSp modSp">
        <pc:chgData name="Donald Privitera" userId="S::dprivit2@kennesaw.edu::b19266b5-85bb-4cd7-abc7-9d22c2c9327d" providerId="AD" clId="Web-{7F593266-E685-075F-19A6-62E69194AD88}" dt="2023-05-11T22:56:14.645" v="355" actId="1076"/>
        <pc:sldMkLst>
          <pc:docMk/>
          <pc:sldMk cId="3674607369" sldId="296"/>
        </pc:sldMkLst>
        <pc:spChg chg="add mod">
          <ac:chgData name="Donald Privitera" userId="S::dprivit2@kennesaw.edu::b19266b5-85bb-4cd7-abc7-9d22c2c9327d" providerId="AD" clId="Web-{7F593266-E685-075F-19A6-62E69194AD88}" dt="2023-05-11T22:56:14.645" v="355" actId="1076"/>
          <ac:spMkLst>
            <pc:docMk/>
            <pc:sldMk cId="3674607369" sldId="296"/>
            <ac:spMk id="5" creationId="{C71C01E5-64F9-9C73-2291-84949AD95641}"/>
          </ac:spMkLst>
        </pc:spChg>
        <pc:spChg chg="del">
          <ac:chgData name="Donald Privitera" userId="S::dprivit2@kennesaw.edu::b19266b5-85bb-4cd7-abc7-9d22c2c9327d" providerId="AD" clId="Web-{7F593266-E685-075F-19A6-62E69194AD88}" dt="2023-05-11T22:56:05.223" v="346"/>
          <ac:spMkLst>
            <pc:docMk/>
            <pc:sldMk cId="3674607369" sldId="296"/>
            <ac:spMk id="15" creationId="{00000000-0000-0000-0000-000000000000}"/>
          </ac:spMkLst>
        </pc:spChg>
        <pc:spChg chg="del">
          <ac:chgData name="Donald Privitera" userId="S::dprivit2@kennesaw.edu::b19266b5-85bb-4cd7-abc7-9d22c2c9327d" providerId="AD" clId="Web-{7F593266-E685-075F-19A6-62E69194AD88}" dt="2023-05-11T22:56:05.223" v="353"/>
          <ac:spMkLst>
            <pc:docMk/>
            <pc:sldMk cId="3674607369" sldId="296"/>
            <ac:spMk id="24580" creationId="{00000000-0000-0000-0000-000000000000}"/>
          </ac:spMkLst>
        </pc:spChg>
        <pc:spChg chg="del">
          <ac:chgData name="Donald Privitera" userId="S::dprivit2@kennesaw.edu::b19266b5-85bb-4cd7-abc7-9d22c2c9327d" providerId="AD" clId="Web-{7F593266-E685-075F-19A6-62E69194AD88}" dt="2023-05-11T22:56:05.223" v="352"/>
          <ac:spMkLst>
            <pc:docMk/>
            <pc:sldMk cId="3674607369" sldId="296"/>
            <ac:spMk id="24582" creationId="{00000000-0000-0000-0000-000000000000}"/>
          </ac:spMkLst>
        </pc:spChg>
        <pc:spChg chg="del">
          <ac:chgData name="Donald Privitera" userId="S::dprivit2@kennesaw.edu::b19266b5-85bb-4cd7-abc7-9d22c2c9327d" providerId="AD" clId="Web-{7F593266-E685-075F-19A6-62E69194AD88}" dt="2023-05-11T22:56:05.223" v="351"/>
          <ac:spMkLst>
            <pc:docMk/>
            <pc:sldMk cId="3674607369" sldId="296"/>
            <ac:spMk id="24583" creationId="{00000000-0000-0000-0000-000000000000}"/>
          </ac:spMkLst>
        </pc:spChg>
        <pc:spChg chg="del">
          <ac:chgData name="Donald Privitera" userId="S::dprivit2@kennesaw.edu::b19266b5-85bb-4cd7-abc7-9d22c2c9327d" providerId="AD" clId="Web-{7F593266-E685-075F-19A6-62E69194AD88}" dt="2023-05-11T22:55:59.160" v="344"/>
          <ac:spMkLst>
            <pc:docMk/>
            <pc:sldMk cId="3674607369" sldId="296"/>
            <ac:spMk id="24584" creationId="{00000000-0000-0000-0000-000000000000}"/>
          </ac:spMkLst>
        </pc:spChg>
        <pc:spChg chg="del">
          <ac:chgData name="Donald Privitera" userId="S::dprivit2@kennesaw.edu::b19266b5-85bb-4cd7-abc7-9d22c2c9327d" providerId="AD" clId="Web-{7F593266-E685-075F-19A6-62E69194AD88}" dt="2023-05-11T22:55:55.144" v="343"/>
          <ac:spMkLst>
            <pc:docMk/>
            <pc:sldMk cId="3674607369" sldId="296"/>
            <ac:spMk id="24585" creationId="{00000000-0000-0000-0000-000000000000}"/>
          </ac:spMkLst>
        </pc:spChg>
        <pc:spChg chg="del">
          <ac:chgData name="Donald Privitera" userId="S::dprivit2@kennesaw.edu::b19266b5-85bb-4cd7-abc7-9d22c2c9327d" providerId="AD" clId="Web-{7F593266-E685-075F-19A6-62E69194AD88}" dt="2023-05-11T22:56:05.223" v="350"/>
          <ac:spMkLst>
            <pc:docMk/>
            <pc:sldMk cId="3674607369" sldId="296"/>
            <ac:spMk id="24586" creationId="{00000000-0000-0000-0000-000000000000}"/>
          </ac:spMkLst>
        </pc:spChg>
        <pc:spChg chg="del">
          <ac:chgData name="Donald Privitera" userId="S::dprivit2@kennesaw.edu::b19266b5-85bb-4cd7-abc7-9d22c2c9327d" providerId="AD" clId="Web-{7F593266-E685-075F-19A6-62E69194AD88}" dt="2023-05-11T22:56:05.223" v="349"/>
          <ac:spMkLst>
            <pc:docMk/>
            <pc:sldMk cId="3674607369" sldId="296"/>
            <ac:spMk id="24587" creationId="{00000000-0000-0000-0000-000000000000}"/>
          </ac:spMkLst>
        </pc:spChg>
        <pc:spChg chg="del">
          <ac:chgData name="Donald Privitera" userId="S::dprivit2@kennesaw.edu::b19266b5-85bb-4cd7-abc7-9d22c2c9327d" providerId="AD" clId="Web-{7F593266-E685-075F-19A6-62E69194AD88}" dt="2023-05-11T22:56:05.223" v="348"/>
          <ac:spMkLst>
            <pc:docMk/>
            <pc:sldMk cId="3674607369" sldId="296"/>
            <ac:spMk id="24588" creationId="{00000000-0000-0000-0000-000000000000}"/>
          </ac:spMkLst>
        </pc:spChg>
        <pc:graphicFrameChg chg="add mod modGraphic">
          <ac:chgData name="Donald Privitera" userId="S::dprivit2@kennesaw.edu::b19266b5-85bb-4cd7-abc7-9d22c2c9327d" providerId="AD" clId="Web-{7F593266-E685-075F-19A6-62E69194AD88}" dt="2023-05-11T22:56:14.614" v="354" actId="1076"/>
          <ac:graphicFrameMkLst>
            <pc:docMk/>
            <pc:sldMk cId="3674607369" sldId="296"/>
            <ac:graphicFrameMk id="3" creationId="{9858607A-CA64-735D-0E24-25818684FF17}"/>
          </ac:graphicFrameMkLst>
        </pc:graphicFrameChg>
        <pc:graphicFrameChg chg="del">
          <ac:chgData name="Donald Privitera" userId="S::dprivit2@kennesaw.edu::b19266b5-85bb-4cd7-abc7-9d22c2c9327d" providerId="AD" clId="Web-{7F593266-E685-075F-19A6-62E69194AD88}" dt="2023-05-11T22:55:55.019" v="342"/>
          <ac:graphicFrameMkLst>
            <pc:docMk/>
            <pc:sldMk cId="3674607369" sldId="296"/>
            <ac:graphicFrameMk id="24578" creationId="{00000000-0000-0000-0000-000000000000}"/>
          </ac:graphicFrameMkLst>
        </pc:graphicFrameChg>
        <pc:cxnChg chg="del">
          <ac:chgData name="Donald Privitera" userId="S::dprivit2@kennesaw.edu::b19266b5-85bb-4cd7-abc7-9d22c2c9327d" providerId="AD" clId="Web-{7F593266-E685-075F-19A6-62E69194AD88}" dt="2023-05-11T22:56:05.223" v="347"/>
          <ac:cxnSpMkLst>
            <pc:docMk/>
            <pc:sldMk cId="3674607369" sldId="296"/>
            <ac:cxnSpMk id="14" creationId="{00000000-0000-0000-0000-000000000000}"/>
          </ac:cxnSpMkLst>
        </pc:cxnChg>
        <pc:cxnChg chg="del">
          <ac:chgData name="Donald Privitera" userId="S::dprivit2@kennesaw.edu::b19266b5-85bb-4cd7-abc7-9d22c2c9327d" providerId="AD" clId="Web-{7F593266-E685-075F-19A6-62E69194AD88}" dt="2023-05-11T22:56:05.223" v="345"/>
          <ac:cxnSpMkLst>
            <pc:docMk/>
            <pc:sldMk cId="3674607369" sldId="296"/>
            <ac:cxnSpMk id="16" creationId="{00000000-0000-0000-0000-000000000000}"/>
          </ac:cxnSpMkLst>
        </pc:cxnChg>
      </pc:sldChg>
      <pc:sldChg chg="modSp">
        <pc:chgData name="Donald Privitera" userId="S::dprivit2@kennesaw.edu::b19266b5-85bb-4cd7-abc7-9d22c2c9327d" providerId="AD" clId="Web-{7F593266-E685-075F-19A6-62E69194AD88}" dt="2023-05-11T22:56:48.756" v="356"/>
        <pc:sldMkLst>
          <pc:docMk/>
          <pc:sldMk cId="1362884259" sldId="297"/>
        </pc:sldMkLst>
        <pc:grpChg chg="mod">
          <ac:chgData name="Donald Privitera" userId="S::dprivit2@kennesaw.edu::b19266b5-85bb-4cd7-abc7-9d22c2c9327d" providerId="AD" clId="Web-{7F593266-E685-075F-19A6-62E69194AD88}" dt="2023-05-11T22:56:48.756" v="356"/>
          <ac:grpSpMkLst>
            <pc:docMk/>
            <pc:sldMk cId="1362884259" sldId="297"/>
            <ac:grpSpMk id="2" creationId="{E3F8C3E8-3946-7B01-2D68-3EB873E844F3}"/>
          </ac:grpSpMkLst>
        </pc:grpChg>
      </pc:sldChg>
      <pc:sldChg chg="modSp">
        <pc:chgData name="Donald Privitera" userId="S::dprivit2@kennesaw.edu::b19266b5-85bb-4cd7-abc7-9d22c2c9327d" providerId="AD" clId="Web-{7F593266-E685-075F-19A6-62E69194AD88}" dt="2023-05-11T22:57:03.928" v="357"/>
        <pc:sldMkLst>
          <pc:docMk/>
          <pc:sldMk cId="1799838067" sldId="298"/>
        </pc:sldMkLst>
        <pc:grpChg chg="mod">
          <ac:chgData name="Donald Privitera" userId="S::dprivit2@kennesaw.edu::b19266b5-85bb-4cd7-abc7-9d22c2c9327d" providerId="AD" clId="Web-{7F593266-E685-075F-19A6-62E69194AD88}" dt="2023-05-11T22:57:03.928" v="357"/>
          <ac:grpSpMkLst>
            <pc:docMk/>
            <pc:sldMk cId="1799838067" sldId="298"/>
            <ac:grpSpMk id="5" creationId="{7F771B70-2E96-3027-0547-ABD704B7F048}"/>
          </ac:grpSpMkLst>
        </pc:grpChg>
      </pc:sldChg>
      <pc:sldChg chg="modSp">
        <pc:chgData name="Donald Privitera" userId="S::dprivit2@kennesaw.edu::b19266b5-85bb-4cd7-abc7-9d22c2c9327d" providerId="AD" clId="Web-{7F593266-E685-075F-19A6-62E69194AD88}" dt="2023-05-11T22:59:34.465" v="387"/>
        <pc:sldMkLst>
          <pc:docMk/>
          <pc:sldMk cId="3747442550" sldId="300"/>
        </pc:sldMkLst>
        <pc:grpChg chg="mod">
          <ac:chgData name="Donald Privitera" userId="S::dprivit2@kennesaw.edu::b19266b5-85bb-4cd7-abc7-9d22c2c9327d" providerId="AD" clId="Web-{7F593266-E685-075F-19A6-62E69194AD88}" dt="2023-05-11T22:59:34.465" v="387"/>
          <ac:grpSpMkLst>
            <pc:docMk/>
            <pc:sldMk cId="3747442550" sldId="300"/>
            <ac:grpSpMk id="36" creationId="{00000000-0000-0000-0000-000000000000}"/>
          </ac:grpSpMkLst>
        </pc:grpChg>
      </pc:sldChg>
      <pc:sldChg chg="modSp">
        <pc:chgData name="Donald Privitera" userId="S::dprivit2@kennesaw.edu::b19266b5-85bb-4cd7-abc7-9d22c2c9327d" providerId="AD" clId="Web-{7F593266-E685-075F-19A6-62E69194AD88}" dt="2023-05-11T23:03:13.113" v="408"/>
        <pc:sldMkLst>
          <pc:docMk/>
          <pc:sldMk cId="1616680593" sldId="301"/>
        </pc:sldMkLst>
        <pc:grpChg chg="mod">
          <ac:chgData name="Donald Privitera" userId="S::dprivit2@kennesaw.edu::b19266b5-85bb-4cd7-abc7-9d22c2c9327d" providerId="AD" clId="Web-{7F593266-E685-075F-19A6-62E69194AD88}" dt="2023-05-11T23:03:13.113" v="408"/>
          <ac:grpSpMkLst>
            <pc:docMk/>
            <pc:sldMk cId="1616680593" sldId="301"/>
            <ac:grpSpMk id="69" creationId="{00000000-0000-0000-0000-000000000000}"/>
          </ac:grpSpMkLst>
        </pc:grpChg>
      </pc:sldChg>
      <pc:sldChg chg="modSp">
        <pc:chgData name="Donald Privitera" userId="S::dprivit2@kennesaw.edu::b19266b5-85bb-4cd7-abc7-9d22c2c9327d" providerId="AD" clId="Web-{7F593266-E685-075F-19A6-62E69194AD88}" dt="2023-05-11T23:06:07.182" v="446"/>
        <pc:sldMkLst>
          <pc:docMk/>
          <pc:sldMk cId="4168071744" sldId="302"/>
        </pc:sldMkLst>
        <pc:grpChg chg="mod">
          <ac:chgData name="Donald Privitera" userId="S::dprivit2@kennesaw.edu::b19266b5-85bb-4cd7-abc7-9d22c2c9327d" providerId="AD" clId="Web-{7F593266-E685-075F-19A6-62E69194AD88}" dt="2023-05-11T23:06:07.182" v="446"/>
          <ac:grpSpMkLst>
            <pc:docMk/>
            <pc:sldMk cId="4168071744" sldId="302"/>
            <ac:grpSpMk id="69" creationId="{00000000-0000-0000-0000-000000000000}"/>
          </ac:grpSpMkLst>
        </pc:grpChg>
      </pc:sldChg>
      <pc:sldChg chg="modSp">
        <pc:chgData name="Donald Privitera" userId="S::dprivit2@kennesaw.edu::b19266b5-85bb-4cd7-abc7-9d22c2c9327d" providerId="AD" clId="Web-{7F593266-E685-075F-19A6-62E69194AD88}" dt="2023-05-12T13:31:47.633" v="572"/>
        <pc:sldMkLst>
          <pc:docMk/>
          <pc:sldMk cId="1627693713" sldId="313"/>
        </pc:sldMkLst>
        <pc:spChg chg="mod">
          <ac:chgData name="Donald Privitera" userId="S::dprivit2@kennesaw.edu::b19266b5-85bb-4cd7-abc7-9d22c2c9327d" providerId="AD" clId="Web-{7F593266-E685-075F-19A6-62E69194AD88}" dt="2023-05-12T13:31:15.210" v="571"/>
          <ac:spMkLst>
            <pc:docMk/>
            <pc:sldMk cId="1627693713" sldId="313"/>
            <ac:spMk id="23" creationId="{3F879BC9-CC43-5C97-1093-F7075365EEE9}"/>
          </ac:spMkLst>
        </pc:spChg>
        <pc:grpChg chg="mod">
          <ac:chgData name="Donald Privitera" userId="S::dprivit2@kennesaw.edu::b19266b5-85bb-4cd7-abc7-9d22c2c9327d" providerId="AD" clId="Web-{7F593266-E685-075F-19A6-62E69194AD88}" dt="2023-05-12T13:30:54.600" v="568"/>
          <ac:grpSpMkLst>
            <pc:docMk/>
            <pc:sldMk cId="1627693713" sldId="313"/>
            <ac:grpSpMk id="12" creationId="{08B18C3C-420F-2612-F88B-F99C4F11364B}"/>
          </ac:grpSpMkLst>
        </pc:grpChg>
        <pc:grpChg chg="mod">
          <ac:chgData name="Donald Privitera" userId="S::dprivit2@kennesaw.edu::b19266b5-85bb-4cd7-abc7-9d22c2c9327d" providerId="AD" clId="Web-{7F593266-E685-075F-19A6-62E69194AD88}" dt="2023-05-12T13:31:47.633" v="572"/>
          <ac:grpSpMkLst>
            <pc:docMk/>
            <pc:sldMk cId="1627693713" sldId="313"/>
            <ac:grpSpMk id="27" creationId="{D776B908-8C29-CAB7-B869-82F0CD61BBE5}"/>
          </ac:grpSpMkLst>
        </pc:grpChg>
      </pc:sldChg>
      <pc:sldChg chg="modSp">
        <pc:chgData name="Donald Privitera" userId="S::dprivit2@kennesaw.edu::b19266b5-85bb-4cd7-abc7-9d22c2c9327d" providerId="AD" clId="Web-{7F593266-E685-075F-19A6-62E69194AD88}" dt="2023-05-12T13:36:05.519" v="615"/>
        <pc:sldMkLst>
          <pc:docMk/>
          <pc:sldMk cId="1565304667" sldId="315"/>
        </pc:sldMkLst>
        <pc:spChg chg="mod">
          <ac:chgData name="Donald Privitera" userId="S::dprivit2@kennesaw.edu::b19266b5-85bb-4cd7-abc7-9d22c2c9327d" providerId="AD" clId="Web-{7F593266-E685-075F-19A6-62E69194AD88}" dt="2023-05-12T13:36:01.894" v="614"/>
          <ac:spMkLst>
            <pc:docMk/>
            <pc:sldMk cId="1565304667" sldId="315"/>
            <ac:spMk id="25" creationId="{08541C4D-4113-669C-7806-B6526D2B78F5}"/>
          </ac:spMkLst>
        </pc:spChg>
        <pc:spChg chg="mod">
          <ac:chgData name="Donald Privitera" userId="S::dprivit2@kennesaw.edu::b19266b5-85bb-4cd7-abc7-9d22c2c9327d" providerId="AD" clId="Web-{7F593266-E685-075F-19A6-62E69194AD88}" dt="2023-05-12T13:36:05.519" v="615"/>
          <ac:spMkLst>
            <pc:docMk/>
            <pc:sldMk cId="1565304667" sldId="315"/>
            <ac:spMk id="26" creationId="{737F58D1-D7CF-0CAF-25F2-88EEF1D3FC82}"/>
          </ac:spMkLst>
        </pc:spChg>
        <pc:cxnChg chg="mod">
          <ac:chgData name="Donald Privitera" userId="S::dprivit2@kennesaw.edu::b19266b5-85bb-4cd7-abc7-9d22c2c9327d" providerId="AD" clId="Web-{7F593266-E685-075F-19A6-62E69194AD88}" dt="2023-05-12T13:35:55.315" v="612"/>
          <ac:cxnSpMkLst>
            <pc:docMk/>
            <pc:sldMk cId="1565304667" sldId="315"/>
            <ac:cxnSpMk id="23" creationId="{839EEDFD-3E14-E7A5-F48B-F0766DE06A46}"/>
          </ac:cxnSpMkLst>
        </pc:cxnChg>
        <pc:cxnChg chg="mod">
          <ac:chgData name="Donald Privitera" userId="S::dprivit2@kennesaw.edu::b19266b5-85bb-4cd7-abc7-9d22c2c9327d" providerId="AD" clId="Web-{7F593266-E685-075F-19A6-62E69194AD88}" dt="2023-05-12T13:35:57.628" v="613"/>
          <ac:cxnSpMkLst>
            <pc:docMk/>
            <pc:sldMk cId="1565304667" sldId="315"/>
            <ac:cxnSpMk id="24" creationId="{E6440927-010C-264A-E78D-5798D2E4F1DE}"/>
          </ac:cxnSpMkLst>
        </pc:cxnChg>
      </pc:sldChg>
      <pc:sldChg chg="modSp">
        <pc:chgData name="Donald Privitera" userId="S::dprivit2@kennesaw.edu::b19266b5-85bb-4cd7-abc7-9d22c2c9327d" providerId="AD" clId="Web-{7F593266-E685-075F-19A6-62E69194AD88}" dt="2023-05-11T22:26:30.252" v="1"/>
        <pc:sldMkLst>
          <pc:docMk/>
          <pc:sldMk cId="2375754363" sldId="321"/>
        </pc:sldMkLst>
        <pc:spChg chg="mod">
          <ac:chgData name="Donald Privitera" userId="S::dprivit2@kennesaw.edu::b19266b5-85bb-4cd7-abc7-9d22c2c9327d" providerId="AD" clId="Web-{7F593266-E685-075F-19A6-62E69194AD88}" dt="2023-05-11T22:26:30.252" v="1"/>
          <ac:spMkLst>
            <pc:docMk/>
            <pc:sldMk cId="2375754363" sldId="321"/>
            <ac:spMk id="6" creationId="{55FECAE6-B3DC-6BC4-6908-DD9B19779ABF}"/>
          </ac:spMkLst>
        </pc:spChg>
      </pc:sldChg>
      <pc:sldChg chg="modSp">
        <pc:chgData name="Donald Privitera" userId="S::dprivit2@kennesaw.edu::b19266b5-85bb-4cd7-abc7-9d22c2c9327d" providerId="AD" clId="Web-{7F593266-E685-075F-19A6-62E69194AD88}" dt="2023-05-12T13:35:50.518" v="611"/>
        <pc:sldMkLst>
          <pc:docMk/>
          <pc:sldMk cId="2824816259" sldId="322"/>
        </pc:sldMkLst>
        <pc:spChg chg="mod">
          <ac:chgData name="Donald Privitera" userId="S::dprivit2@kennesaw.edu::b19266b5-85bb-4cd7-abc7-9d22c2c9327d" providerId="AD" clId="Web-{7F593266-E685-075F-19A6-62E69194AD88}" dt="2023-05-12T13:35:06.579" v="603"/>
          <ac:spMkLst>
            <pc:docMk/>
            <pc:sldMk cId="2824816259" sldId="322"/>
            <ac:spMk id="5" creationId="{2BBA10BC-17B4-4F44-9F64-0AD597E709A1}"/>
          </ac:spMkLst>
        </pc:spChg>
        <pc:grpChg chg="mod">
          <ac:chgData name="Donald Privitera" userId="S::dprivit2@kennesaw.edu::b19266b5-85bb-4cd7-abc7-9d22c2c9327d" providerId="AD" clId="Web-{7F593266-E685-075F-19A6-62E69194AD88}" dt="2023-05-12T13:35:50.518" v="611"/>
          <ac:grpSpMkLst>
            <pc:docMk/>
            <pc:sldMk cId="2824816259" sldId="322"/>
            <ac:grpSpMk id="28" creationId="{E95B7D9D-83EA-291F-C01A-DC7C3CFCE9D7}"/>
          </ac:grpSpMkLst>
        </pc:grpChg>
        <pc:cxnChg chg="mod">
          <ac:chgData name="Donald Privitera" userId="S::dprivit2@kennesaw.edu::b19266b5-85bb-4cd7-abc7-9d22c2c9327d" providerId="AD" clId="Web-{7F593266-E685-075F-19A6-62E69194AD88}" dt="2023-05-12T13:35:23.330" v="604"/>
          <ac:cxnSpMkLst>
            <pc:docMk/>
            <pc:sldMk cId="2824816259" sldId="322"/>
            <ac:cxnSpMk id="13" creationId="{900D5B6C-2B21-2B23-5BD6-2FFB7327A8C2}"/>
          </ac:cxnSpMkLst>
        </pc:cxnChg>
        <pc:cxnChg chg="mod">
          <ac:chgData name="Donald Privitera" userId="S::dprivit2@kennesaw.edu::b19266b5-85bb-4cd7-abc7-9d22c2c9327d" providerId="AD" clId="Web-{7F593266-E685-075F-19A6-62E69194AD88}" dt="2023-05-12T13:35:25.861" v="605"/>
          <ac:cxnSpMkLst>
            <pc:docMk/>
            <pc:sldMk cId="2824816259" sldId="322"/>
            <ac:cxnSpMk id="15" creationId="{F4849945-17E5-A2E7-9E22-20439D10C134}"/>
          </ac:cxnSpMkLst>
        </pc:cxnChg>
        <pc:cxnChg chg="mod">
          <ac:chgData name="Donald Privitera" userId="S::dprivit2@kennesaw.edu::b19266b5-85bb-4cd7-abc7-9d22c2c9327d" providerId="AD" clId="Web-{7F593266-E685-075F-19A6-62E69194AD88}" dt="2023-05-12T13:35:28.377" v="606"/>
          <ac:cxnSpMkLst>
            <pc:docMk/>
            <pc:sldMk cId="2824816259" sldId="322"/>
            <ac:cxnSpMk id="16" creationId="{51C654FE-3DD4-0BBF-70CC-F5F2982A6936}"/>
          </ac:cxnSpMkLst>
        </pc:cxnChg>
        <pc:cxnChg chg="mod">
          <ac:chgData name="Donald Privitera" userId="S::dprivit2@kennesaw.edu::b19266b5-85bb-4cd7-abc7-9d22c2c9327d" providerId="AD" clId="Web-{7F593266-E685-075F-19A6-62E69194AD88}" dt="2023-05-12T13:35:31.158" v="607"/>
          <ac:cxnSpMkLst>
            <pc:docMk/>
            <pc:sldMk cId="2824816259" sldId="322"/>
            <ac:cxnSpMk id="17" creationId="{13EF7267-2290-1850-9D39-1493C0B50B2E}"/>
          </ac:cxnSpMkLst>
        </pc:cxnChg>
        <pc:cxnChg chg="mod">
          <ac:chgData name="Donald Privitera" userId="S::dprivit2@kennesaw.edu::b19266b5-85bb-4cd7-abc7-9d22c2c9327d" providerId="AD" clId="Web-{7F593266-E685-075F-19A6-62E69194AD88}" dt="2023-05-12T13:35:34.877" v="608"/>
          <ac:cxnSpMkLst>
            <pc:docMk/>
            <pc:sldMk cId="2824816259" sldId="322"/>
            <ac:cxnSpMk id="18" creationId="{355D88DF-EF77-2E47-2462-6AD3EE6E2307}"/>
          </ac:cxnSpMkLst>
        </pc:cxnChg>
        <pc:cxnChg chg="mod">
          <ac:chgData name="Donald Privitera" userId="S::dprivit2@kennesaw.edu::b19266b5-85bb-4cd7-abc7-9d22c2c9327d" providerId="AD" clId="Web-{7F593266-E685-075F-19A6-62E69194AD88}" dt="2023-05-12T13:35:36.033" v="609"/>
          <ac:cxnSpMkLst>
            <pc:docMk/>
            <pc:sldMk cId="2824816259" sldId="322"/>
            <ac:cxnSpMk id="19" creationId="{551DF6BD-03FA-FAE9-4BC7-0E9566050396}"/>
          </ac:cxnSpMkLst>
        </pc:cxnChg>
        <pc:cxnChg chg="mod">
          <ac:chgData name="Donald Privitera" userId="S::dprivit2@kennesaw.edu::b19266b5-85bb-4cd7-abc7-9d22c2c9327d" providerId="AD" clId="Web-{7F593266-E685-075F-19A6-62E69194AD88}" dt="2023-05-12T13:35:38.971" v="610"/>
          <ac:cxnSpMkLst>
            <pc:docMk/>
            <pc:sldMk cId="2824816259" sldId="322"/>
            <ac:cxnSpMk id="21" creationId="{1DE256F9-8BB1-0622-BF45-D78D4FC485D1}"/>
          </ac:cxnSpMkLst>
        </pc:cxnChg>
      </pc:sldChg>
      <pc:sldChg chg="modSp">
        <pc:chgData name="Donald Privitera" userId="S::dprivit2@kennesaw.edu::b19266b5-85bb-4cd7-abc7-9d22c2c9327d" providerId="AD" clId="Web-{7F593266-E685-075F-19A6-62E69194AD88}" dt="2023-05-11T23:15:48.079" v="558"/>
        <pc:sldMkLst>
          <pc:docMk/>
          <pc:sldMk cId="640992759" sldId="324"/>
        </pc:sldMkLst>
        <pc:grpChg chg="mod">
          <ac:chgData name="Donald Privitera" userId="S::dprivit2@kennesaw.edu::b19266b5-85bb-4cd7-abc7-9d22c2c9327d" providerId="AD" clId="Web-{7F593266-E685-075F-19A6-62E69194AD88}" dt="2023-05-11T23:15:36.766" v="557"/>
          <ac:grpSpMkLst>
            <pc:docMk/>
            <pc:sldMk cId="640992759" sldId="324"/>
            <ac:grpSpMk id="15" creationId="{2BBFC901-7205-931B-DCA8-BB45CD6012C1}"/>
          </ac:grpSpMkLst>
        </pc:grpChg>
        <pc:grpChg chg="mod">
          <ac:chgData name="Donald Privitera" userId="S::dprivit2@kennesaw.edu::b19266b5-85bb-4cd7-abc7-9d22c2c9327d" providerId="AD" clId="Web-{7F593266-E685-075F-19A6-62E69194AD88}" dt="2023-05-11T23:15:48.079" v="558"/>
          <ac:grpSpMkLst>
            <pc:docMk/>
            <pc:sldMk cId="640992759" sldId="324"/>
            <ac:grpSpMk id="20" creationId="{063DFBBB-6580-3C5D-505B-06242E6DC3F3}"/>
          </ac:grpSpMkLst>
        </pc:grpChg>
      </pc:sldChg>
      <pc:sldChg chg="modSp">
        <pc:chgData name="Donald Privitera" userId="S::dprivit2@kennesaw.edu::b19266b5-85bb-4cd7-abc7-9d22c2c9327d" providerId="AD" clId="Web-{7F593266-E685-075F-19A6-62E69194AD88}" dt="2023-05-12T13:29:59.457" v="562"/>
        <pc:sldMkLst>
          <pc:docMk/>
          <pc:sldMk cId="1116383217" sldId="326"/>
        </pc:sldMkLst>
        <pc:cxnChg chg="mod">
          <ac:chgData name="Donald Privitera" userId="S::dprivit2@kennesaw.edu::b19266b5-85bb-4cd7-abc7-9d22c2c9327d" providerId="AD" clId="Web-{7F593266-E685-075F-19A6-62E69194AD88}" dt="2023-05-12T13:29:49.566" v="559"/>
          <ac:cxnSpMkLst>
            <pc:docMk/>
            <pc:sldMk cId="1116383217" sldId="326"/>
            <ac:cxnSpMk id="10" creationId="{02F96C7F-A314-5AA4-404B-71909EA2282E}"/>
          </ac:cxnSpMkLst>
        </pc:cxnChg>
        <pc:cxnChg chg="mod">
          <ac:chgData name="Donald Privitera" userId="S::dprivit2@kennesaw.edu::b19266b5-85bb-4cd7-abc7-9d22c2c9327d" providerId="AD" clId="Web-{7F593266-E685-075F-19A6-62E69194AD88}" dt="2023-05-12T13:29:52.566" v="560"/>
          <ac:cxnSpMkLst>
            <pc:docMk/>
            <pc:sldMk cId="1116383217" sldId="326"/>
            <ac:cxnSpMk id="13" creationId="{CA4A9CBF-AAF0-17FF-2F93-19EE7EFEA743}"/>
          </ac:cxnSpMkLst>
        </pc:cxnChg>
        <pc:cxnChg chg="mod">
          <ac:chgData name="Donald Privitera" userId="S::dprivit2@kennesaw.edu::b19266b5-85bb-4cd7-abc7-9d22c2c9327d" providerId="AD" clId="Web-{7F593266-E685-075F-19A6-62E69194AD88}" dt="2023-05-12T13:29:56.207" v="561"/>
          <ac:cxnSpMkLst>
            <pc:docMk/>
            <pc:sldMk cId="1116383217" sldId="326"/>
            <ac:cxnSpMk id="14" creationId="{CBAA9EF4-9977-1727-4803-2B43E48933EB}"/>
          </ac:cxnSpMkLst>
        </pc:cxnChg>
        <pc:cxnChg chg="mod">
          <ac:chgData name="Donald Privitera" userId="S::dprivit2@kennesaw.edu::b19266b5-85bb-4cd7-abc7-9d22c2c9327d" providerId="AD" clId="Web-{7F593266-E685-075F-19A6-62E69194AD88}" dt="2023-05-12T13:29:59.457" v="562"/>
          <ac:cxnSpMkLst>
            <pc:docMk/>
            <pc:sldMk cId="1116383217" sldId="326"/>
            <ac:cxnSpMk id="16" creationId="{34593E02-FB63-D0B7-8CA6-1A54EC250008}"/>
          </ac:cxnSpMkLst>
        </pc:cxnChg>
      </pc:sldChg>
      <pc:sldChg chg="modSp">
        <pc:chgData name="Donald Privitera" userId="S::dprivit2@kennesaw.edu::b19266b5-85bb-4cd7-abc7-9d22c2c9327d" providerId="AD" clId="Web-{7F593266-E685-075F-19A6-62E69194AD88}" dt="2023-05-12T13:31:06.819" v="569"/>
        <pc:sldMkLst>
          <pc:docMk/>
          <pc:sldMk cId="421998755" sldId="327"/>
        </pc:sldMkLst>
        <pc:spChg chg="mod">
          <ac:chgData name="Donald Privitera" userId="S::dprivit2@kennesaw.edu::b19266b5-85bb-4cd7-abc7-9d22c2c9327d" providerId="AD" clId="Web-{7F593266-E685-075F-19A6-62E69194AD88}" dt="2023-05-12T13:30:17.598" v="564" actId="20577"/>
          <ac:spMkLst>
            <pc:docMk/>
            <pc:sldMk cId="421998755" sldId="327"/>
            <ac:spMk id="7" creationId="{E3911876-CA22-8AB4-D62B-F926FCE555DA}"/>
          </ac:spMkLst>
        </pc:spChg>
        <pc:grpChg chg="mod">
          <ac:chgData name="Donald Privitera" userId="S::dprivit2@kennesaw.edu::b19266b5-85bb-4cd7-abc7-9d22c2c9327d" providerId="AD" clId="Web-{7F593266-E685-075F-19A6-62E69194AD88}" dt="2023-05-12T13:31:06.819" v="569"/>
          <ac:grpSpMkLst>
            <pc:docMk/>
            <pc:sldMk cId="421998755" sldId="327"/>
            <ac:grpSpMk id="12" creationId="{1FEF9389-FA02-CEE0-04A4-86A13094FB86}"/>
          </ac:grpSpMkLst>
        </pc:grpChg>
        <pc:grpChg chg="mod">
          <ac:chgData name="Donald Privitera" userId="S::dprivit2@kennesaw.edu::b19266b5-85bb-4cd7-abc7-9d22c2c9327d" providerId="AD" clId="Web-{7F593266-E685-075F-19A6-62E69194AD88}" dt="2023-05-12T13:30:22.739" v="565"/>
          <ac:grpSpMkLst>
            <pc:docMk/>
            <pc:sldMk cId="421998755" sldId="327"/>
            <ac:grpSpMk id="15" creationId="{E69A0E51-B7DC-F25A-85DA-BDA87CA4756C}"/>
          </ac:grpSpMkLst>
        </pc:grpChg>
        <pc:grpChg chg="mod">
          <ac:chgData name="Donald Privitera" userId="S::dprivit2@kennesaw.edu::b19266b5-85bb-4cd7-abc7-9d22c2c9327d" providerId="AD" clId="Web-{7F593266-E685-075F-19A6-62E69194AD88}" dt="2023-05-12T13:30:26.396" v="566"/>
          <ac:grpSpMkLst>
            <pc:docMk/>
            <pc:sldMk cId="421998755" sldId="327"/>
            <ac:grpSpMk id="16" creationId="{34BB70CF-6661-17E6-39AF-48104575BCEB}"/>
          </ac:grpSpMkLst>
        </pc:grpChg>
      </pc:sldChg>
      <pc:sldChg chg="modSp">
        <pc:chgData name="Donald Privitera" userId="S::dprivit2@kennesaw.edu::b19266b5-85bb-4cd7-abc7-9d22c2c9327d" providerId="AD" clId="Web-{7F593266-E685-075F-19A6-62E69194AD88}" dt="2023-05-12T13:31:11.023" v="570"/>
        <pc:sldMkLst>
          <pc:docMk/>
          <pc:sldMk cId="2387475633" sldId="328"/>
        </pc:sldMkLst>
        <pc:spChg chg="mod">
          <ac:chgData name="Donald Privitera" userId="S::dprivit2@kennesaw.edu::b19266b5-85bb-4cd7-abc7-9d22c2c9327d" providerId="AD" clId="Web-{7F593266-E685-075F-19A6-62E69194AD88}" dt="2023-05-12T13:30:35.287" v="567"/>
          <ac:spMkLst>
            <pc:docMk/>
            <pc:sldMk cId="2387475633" sldId="328"/>
            <ac:spMk id="6" creationId="{407CBDB9-0F17-5678-C429-AAD3F6DA1E14}"/>
          </ac:spMkLst>
        </pc:spChg>
        <pc:grpChg chg="mod">
          <ac:chgData name="Donald Privitera" userId="S::dprivit2@kennesaw.edu::b19266b5-85bb-4cd7-abc7-9d22c2c9327d" providerId="AD" clId="Web-{7F593266-E685-075F-19A6-62E69194AD88}" dt="2023-05-12T13:31:11.023" v="570"/>
          <ac:grpSpMkLst>
            <pc:docMk/>
            <pc:sldMk cId="2387475633" sldId="328"/>
            <ac:grpSpMk id="11" creationId="{FB7FAF27-D7AD-A142-35CF-C1157A124DD1}"/>
          </ac:grpSpMkLst>
        </pc:grpChg>
      </pc:sldChg>
      <pc:sldChg chg="modSp">
        <pc:chgData name="Donald Privitera" userId="S::dprivit2@kennesaw.edu::b19266b5-85bb-4cd7-abc7-9d22c2c9327d" providerId="AD" clId="Web-{7F593266-E685-075F-19A6-62E69194AD88}" dt="2023-05-11T23:14:56.452" v="556"/>
        <pc:sldMkLst>
          <pc:docMk/>
          <pc:sldMk cId="839211909" sldId="330"/>
        </pc:sldMkLst>
        <pc:graphicFrameChg chg="mod">
          <ac:chgData name="Donald Privitera" userId="S::dprivit2@kennesaw.edu::b19266b5-85bb-4cd7-abc7-9d22c2c9327d" providerId="AD" clId="Web-{7F593266-E685-075F-19A6-62E69194AD88}" dt="2023-05-11T23:14:56.452" v="556"/>
          <ac:graphicFrameMkLst>
            <pc:docMk/>
            <pc:sldMk cId="839211909" sldId="330"/>
            <ac:graphicFrameMk id="4" creationId="{29297035-610A-2D32-7DFF-E61723B25E9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87AD4-EB48-483A-A448-4A4998FBE743}" type="datetimeFigureOut">
              <a:rPr lang="en-US" smtClean="0"/>
              <a:t>5/12/2023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2869E-41F4-43B8-9B6B-E7CF1265BE93}" type="slidenum">
              <a:rPr lang="en-US" smtClean="0"/>
              <a:t>‹#›</a:t>
            </a:fld>
            <a:endParaRPr lang="en-US"/>
          </a:p>
        </p:txBody>
      </p:sp>
    </p:spTree>
    <p:extLst>
      <p:ext uri="{BB962C8B-B14F-4D97-AF65-F5344CB8AC3E}">
        <p14:creationId xmlns:p14="http://schemas.microsoft.com/office/powerpoint/2010/main" val="281279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a:t>
            </a:r>
            <a:r>
              <a:rPr lang="en-US" dirty="0"/>
              <a:t>1:13 including announcements.</a:t>
            </a:r>
          </a:p>
        </p:txBody>
      </p:sp>
      <p:sp>
        <p:nvSpPr>
          <p:cNvPr id="4" name="Slide Number Placeholder 3"/>
          <p:cNvSpPr>
            <a:spLocks noGrp="1"/>
          </p:cNvSpPr>
          <p:nvPr>
            <p:ph type="sldNum" sz="quarter" idx="5"/>
          </p:nvPr>
        </p:nvSpPr>
        <p:spPr/>
        <p:txBody>
          <a:bodyPr/>
          <a:lstStyle/>
          <a:p>
            <a:fld id="{BD02869E-41F4-43B8-9B6B-E7CF1265BE93}" type="slidenum">
              <a:rPr lang="en-US" smtClean="0"/>
              <a:t>1</a:t>
            </a:fld>
            <a:endParaRPr lang="en-US"/>
          </a:p>
        </p:txBody>
      </p:sp>
    </p:spTree>
    <p:extLst>
      <p:ext uri="{BB962C8B-B14F-4D97-AF65-F5344CB8AC3E}">
        <p14:creationId xmlns:p14="http://schemas.microsoft.com/office/powerpoint/2010/main" val="145528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Arithmetic shift right preserves the sign bit, logical shift right supplies a zero on the left.</a:t>
            </a:r>
          </a:p>
        </p:txBody>
      </p:sp>
      <p:sp>
        <p:nvSpPr>
          <p:cNvPr id="4" name="Slide Number Placeholder 3"/>
          <p:cNvSpPr>
            <a:spLocks noGrp="1"/>
          </p:cNvSpPr>
          <p:nvPr>
            <p:ph type="sldNum" sz="quarter" idx="5"/>
          </p:nvPr>
        </p:nvSpPr>
        <p:spPr/>
        <p:txBody>
          <a:bodyPr/>
          <a:lstStyle/>
          <a:p>
            <a:fld id="{BD02869E-41F4-43B8-9B6B-E7CF1265BE93}" type="slidenum">
              <a:rPr lang="en-US" smtClean="0"/>
              <a:t>38</a:t>
            </a:fld>
            <a:endParaRPr lang="en-US"/>
          </a:p>
        </p:txBody>
      </p:sp>
    </p:spTree>
    <p:extLst>
      <p:ext uri="{BB962C8B-B14F-4D97-AF65-F5344CB8AC3E}">
        <p14:creationId xmlns:p14="http://schemas.microsoft.com/office/powerpoint/2010/main" val="182506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Andrew Tanenbaum who wrote “a computer that cannot add is unthinkable.”</a:t>
            </a:r>
          </a:p>
        </p:txBody>
      </p:sp>
      <p:sp>
        <p:nvSpPr>
          <p:cNvPr id="4" name="Slide Number Placeholder 3"/>
          <p:cNvSpPr>
            <a:spLocks noGrp="1"/>
          </p:cNvSpPr>
          <p:nvPr>
            <p:ph type="sldNum" sz="quarter" idx="5"/>
          </p:nvPr>
        </p:nvSpPr>
        <p:spPr/>
        <p:txBody>
          <a:bodyPr/>
          <a:lstStyle/>
          <a:p>
            <a:fld id="{BD02869E-41F4-43B8-9B6B-E7CF1265BE93}" type="slidenum">
              <a:rPr lang="en-US" smtClean="0"/>
              <a:t>5</a:t>
            </a:fld>
            <a:endParaRPr lang="en-US"/>
          </a:p>
        </p:txBody>
      </p:sp>
    </p:spTree>
    <p:extLst>
      <p:ext uri="{BB962C8B-B14F-4D97-AF65-F5344CB8AC3E}">
        <p14:creationId xmlns:p14="http://schemas.microsoft.com/office/powerpoint/2010/main" val="148613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called </a:t>
            </a:r>
            <a:r>
              <a:rPr lang="en-US" i="1" dirty="0"/>
              <a:t>c</a:t>
            </a:r>
            <a:r>
              <a:rPr lang="en-US" i="1" baseline="-25000" dirty="0"/>
              <a:t>o</a:t>
            </a:r>
            <a:r>
              <a:rPr lang="en-US" dirty="0"/>
              <a:t> because it is the carry </a:t>
            </a:r>
            <a:r>
              <a:rPr lang="en-US" i="1" dirty="0"/>
              <a:t>out</a:t>
            </a:r>
            <a:r>
              <a:rPr lang="en-US" dirty="0"/>
              <a:t>.</a:t>
            </a:r>
          </a:p>
        </p:txBody>
      </p:sp>
      <p:sp>
        <p:nvSpPr>
          <p:cNvPr id="4" name="Slide Number Placeholder 3"/>
          <p:cNvSpPr>
            <a:spLocks noGrp="1"/>
          </p:cNvSpPr>
          <p:nvPr>
            <p:ph type="sldNum" sz="quarter" idx="5"/>
          </p:nvPr>
        </p:nvSpPr>
        <p:spPr/>
        <p:txBody>
          <a:bodyPr/>
          <a:lstStyle/>
          <a:p>
            <a:fld id="{BD02869E-41F4-43B8-9B6B-E7CF1265BE93}" type="slidenum">
              <a:rPr lang="en-US" smtClean="0"/>
              <a:t>8</a:t>
            </a:fld>
            <a:endParaRPr lang="en-US"/>
          </a:p>
        </p:txBody>
      </p:sp>
    </p:spTree>
    <p:extLst>
      <p:ext uri="{BB962C8B-B14F-4D97-AF65-F5344CB8AC3E}">
        <p14:creationId xmlns:p14="http://schemas.microsoft.com/office/powerpoint/2010/main" val="316827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eight rows because there are three input variables, and 2</a:t>
            </a:r>
            <a:r>
              <a:rPr lang="en-US" baseline="30000" dirty="0"/>
              <a:t>3</a:t>
            </a:r>
            <a:r>
              <a:rPr lang="en-US" dirty="0"/>
              <a:t> is 8.</a:t>
            </a:r>
          </a:p>
        </p:txBody>
      </p:sp>
      <p:sp>
        <p:nvSpPr>
          <p:cNvPr id="4" name="Slide Number Placeholder 3"/>
          <p:cNvSpPr>
            <a:spLocks noGrp="1"/>
          </p:cNvSpPr>
          <p:nvPr>
            <p:ph type="sldNum" sz="quarter" idx="5"/>
          </p:nvPr>
        </p:nvSpPr>
        <p:spPr/>
        <p:txBody>
          <a:bodyPr/>
          <a:lstStyle/>
          <a:p>
            <a:fld id="{BD02869E-41F4-43B8-9B6B-E7CF1265BE93}" type="slidenum">
              <a:rPr lang="en-US" smtClean="0"/>
              <a:t>12</a:t>
            </a:fld>
            <a:endParaRPr lang="en-US"/>
          </a:p>
        </p:txBody>
      </p:sp>
    </p:spTree>
    <p:extLst>
      <p:ext uri="{BB962C8B-B14F-4D97-AF65-F5344CB8AC3E}">
        <p14:creationId xmlns:p14="http://schemas.microsoft.com/office/powerpoint/2010/main" val="162841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trouble with this is that there are two carry-outs, and gates X and Y.</a:t>
            </a:r>
          </a:p>
        </p:txBody>
      </p:sp>
      <p:sp>
        <p:nvSpPr>
          <p:cNvPr id="4" name="Slide Number Placeholder 3"/>
          <p:cNvSpPr>
            <a:spLocks noGrp="1"/>
          </p:cNvSpPr>
          <p:nvPr>
            <p:ph type="sldNum" sz="quarter" idx="5"/>
          </p:nvPr>
        </p:nvSpPr>
        <p:spPr/>
        <p:txBody>
          <a:bodyPr/>
          <a:lstStyle/>
          <a:p>
            <a:fld id="{BD02869E-41F4-43B8-9B6B-E7CF1265BE93}" type="slidenum">
              <a:rPr lang="en-US" smtClean="0"/>
              <a:t>16</a:t>
            </a:fld>
            <a:endParaRPr lang="en-US"/>
          </a:p>
        </p:txBody>
      </p:sp>
    </p:spTree>
    <p:extLst>
      <p:ext uri="{BB962C8B-B14F-4D97-AF65-F5344CB8AC3E}">
        <p14:creationId xmlns:p14="http://schemas.microsoft.com/office/powerpoint/2010/main" val="363326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 gate, Z, combines the two carry-outs.  If either or both is true, carry out from the addition is true or one.</a:t>
            </a:r>
          </a:p>
        </p:txBody>
      </p:sp>
      <p:sp>
        <p:nvSpPr>
          <p:cNvPr id="4" name="Slide Number Placeholder 3"/>
          <p:cNvSpPr>
            <a:spLocks noGrp="1"/>
          </p:cNvSpPr>
          <p:nvPr>
            <p:ph type="sldNum" sz="quarter" idx="5"/>
          </p:nvPr>
        </p:nvSpPr>
        <p:spPr/>
        <p:txBody>
          <a:bodyPr/>
          <a:lstStyle/>
          <a:p>
            <a:fld id="{BD02869E-41F4-43B8-9B6B-E7CF1265BE93}" type="slidenum">
              <a:rPr lang="en-US" smtClean="0"/>
              <a:t>17</a:t>
            </a:fld>
            <a:endParaRPr lang="en-US"/>
          </a:p>
        </p:txBody>
      </p:sp>
    </p:spTree>
    <p:extLst>
      <p:ext uri="{BB962C8B-B14F-4D97-AF65-F5344CB8AC3E}">
        <p14:creationId xmlns:p14="http://schemas.microsoft.com/office/powerpoint/2010/main" val="108325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propagation delay, the time for the output of one gate to reach the input of the next one.  Propagation occurs at 50 to 99% of the speed of light.</a:t>
            </a:r>
          </a:p>
        </p:txBody>
      </p:sp>
      <p:sp>
        <p:nvSpPr>
          <p:cNvPr id="4" name="Slide Number Placeholder 3"/>
          <p:cNvSpPr>
            <a:spLocks noGrp="1"/>
          </p:cNvSpPr>
          <p:nvPr>
            <p:ph type="sldNum" sz="quarter" idx="5"/>
          </p:nvPr>
        </p:nvSpPr>
        <p:spPr/>
        <p:txBody>
          <a:bodyPr/>
          <a:lstStyle/>
          <a:p>
            <a:fld id="{BD02869E-41F4-43B8-9B6B-E7CF1265BE93}" type="slidenum">
              <a:rPr lang="en-US" smtClean="0"/>
              <a:t>21</a:t>
            </a:fld>
            <a:endParaRPr lang="en-US"/>
          </a:p>
        </p:txBody>
      </p:sp>
    </p:spTree>
    <p:extLst>
      <p:ext uri="{BB962C8B-B14F-4D97-AF65-F5344CB8AC3E}">
        <p14:creationId xmlns:p14="http://schemas.microsoft.com/office/powerpoint/2010/main" val="87027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four adders are computing continuously, but do not produce a correct output until the inputs have propagated all the way through the circuit.  If each full adder takes 5 ns for gate delay and propagation time, then the carry in to full adder 1 isn’t accurate until about 5 ns after the inputs to full adder 0 are stable.</a:t>
            </a:r>
          </a:p>
        </p:txBody>
      </p:sp>
      <p:sp>
        <p:nvSpPr>
          <p:cNvPr id="4" name="Slide Number Placeholder 3"/>
          <p:cNvSpPr>
            <a:spLocks noGrp="1"/>
          </p:cNvSpPr>
          <p:nvPr>
            <p:ph type="sldNum" sz="quarter" idx="5"/>
          </p:nvPr>
        </p:nvSpPr>
        <p:spPr/>
        <p:txBody>
          <a:bodyPr/>
          <a:lstStyle/>
          <a:p>
            <a:fld id="{BD02869E-41F4-43B8-9B6B-E7CF1265BE93}" type="slidenum">
              <a:rPr lang="en-US" smtClean="0"/>
              <a:t>22</a:t>
            </a:fld>
            <a:endParaRPr lang="en-US"/>
          </a:p>
        </p:txBody>
      </p:sp>
    </p:spTree>
    <p:extLst>
      <p:ext uri="{BB962C8B-B14F-4D97-AF65-F5344CB8AC3E}">
        <p14:creationId xmlns:p14="http://schemas.microsoft.com/office/powerpoint/2010/main" val="208815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Gates with more than two inputs are possible.  An abstraction for thinking about them is as a </a:t>
            </a:r>
          </a:p>
        </p:txBody>
      </p:sp>
      <p:sp>
        <p:nvSpPr>
          <p:cNvPr id="4" name="Slide Number Placeholder 3"/>
          <p:cNvSpPr>
            <a:spLocks noGrp="1"/>
          </p:cNvSpPr>
          <p:nvPr>
            <p:ph type="sldNum" sz="quarter" idx="5"/>
          </p:nvPr>
        </p:nvSpPr>
        <p:spPr/>
        <p:txBody>
          <a:bodyPr/>
          <a:lstStyle/>
          <a:p>
            <a:fld id="{BD02869E-41F4-43B8-9B6B-E7CF1265BE93}" type="slidenum">
              <a:rPr lang="en-US" smtClean="0"/>
              <a:t>24</a:t>
            </a:fld>
            <a:endParaRPr lang="en-US"/>
          </a:p>
        </p:txBody>
      </p:sp>
    </p:spTree>
    <p:extLst>
      <p:ext uri="{BB962C8B-B14F-4D97-AF65-F5344CB8AC3E}">
        <p14:creationId xmlns:p14="http://schemas.microsoft.com/office/powerpoint/2010/main" val="218633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09927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61526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0805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42768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E92680F-60F8-43A8-8448-770068F7F39B}" type="slidenum">
              <a:rPr lang="en-US" smtClean="0"/>
              <a:pPr/>
              <a:t>‹#›</a:t>
            </a:fld>
            <a:endParaRPr lang="en-US" dirty="0"/>
          </a:p>
        </p:txBody>
      </p:sp>
    </p:spTree>
    <p:extLst>
      <p:ext uri="{BB962C8B-B14F-4D97-AF65-F5344CB8AC3E}">
        <p14:creationId xmlns:p14="http://schemas.microsoft.com/office/powerpoint/2010/main" val="279610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BC3E01D3-D158-4170-AF3B-EDD8A9D9643D}" type="slidenum">
              <a:rPr lang="en-US" smtClean="0"/>
              <a:pPr/>
              <a:t>‹#›</a:t>
            </a:fld>
            <a:endParaRPr lang="en-US" dirty="0"/>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48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57878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12604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71527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67089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2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936688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Visio_Drawing.vsdx"/><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Visio_Drawing1.vsdx"/><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2.vsdx"/><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Visio_Drawing3.vsdx"/><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Visio_Drawing4.vsdx"/><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Visio_Drawing5.vsdx"/><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Visio_Drawing6.vsdx"/><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Combinational Circuits</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9372600" y="5029200"/>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3"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a:t>Circuit Analysis</a:t>
            </a:r>
          </a:p>
        </p:txBody>
      </p:sp>
      <p:sp>
        <p:nvSpPr>
          <p:cNvPr id="10" name="Slide Number Placeholder 9"/>
          <p:cNvSpPr>
            <a:spLocks noGrp="1"/>
          </p:cNvSpPr>
          <p:nvPr>
            <p:ph type="sldNum" sz="quarter" idx="12"/>
          </p:nvPr>
        </p:nvSpPr>
        <p:spPr/>
        <p:txBody>
          <a:bodyPr/>
          <a:lstStyle/>
          <a:p>
            <a:fld id="{DEB7ED05-90B4-437F-8054-B681C422DB1A}" type="slidenum">
              <a:rPr lang="en-US" smtClean="0"/>
              <a:pPr/>
              <a:t>10</a:t>
            </a:fld>
            <a:endParaRPr lang="en-US"/>
          </a:p>
        </p:txBody>
      </p:sp>
      <p:grpSp>
        <p:nvGrpSpPr>
          <p:cNvPr id="20485" name="Group 7">
            <a:extLst>
              <a:ext uri="{C183D7F6-B498-43B3-948B-1728B52AA6E4}">
                <adec:decorative xmlns:adec="http://schemas.microsoft.com/office/drawing/2017/decorative" val="1"/>
              </a:ext>
            </a:extLst>
          </p:cNvPr>
          <p:cNvGrpSpPr>
            <a:grpSpLocks/>
          </p:cNvGrpSpPr>
          <p:nvPr/>
        </p:nvGrpSpPr>
        <p:grpSpPr bwMode="auto">
          <a:xfrm>
            <a:off x="364317" y="3402592"/>
            <a:ext cx="5314197" cy="2191787"/>
            <a:chOff x="1034" y="1003"/>
            <a:chExt cx="2910" cy="1343"/>
          </a:xfrm>
        </p:grpSpPr>
        <p:sp>
          <p:nvSpPr>
            <p:cNvPr id="20487" name="Text Box 3"/>
            <p:cNvSpPr txBox="1">
              <a:spLocks noChangeArrowheads="1"/>
            </p:cNvSpPr>
            <p:nvPr/>
          </p:nvSpPr>
          <p:spPr bwMode="auto">
            <a:xfrm>
              <a:off x="1034" y="1083"/>
              <a:ext cx="288" cy="447"/>
            </a:xfrm>
            <a:prstGeom prst="rect">
              <a:avLst/>
            </a:prstGeom>
            <a:noFill/>
            <a:ln w="9525">
              <a:noFill/>
              <a:miter lim="800000"/>
              <a:headEnd/>
              <a:tailEnd/>
            </a:ln>
          </p:spPr>
          <p:txBody>
            <a:bodyPr>
              <a:spAutoFit/>
            </a:bodyPr>
            <a:lstStyle/>
            <a:p>
              <a:pPr>
                <a:spcBef>
                  <a:spcPct val="50000"/>
                </a:spcBef>
              </a:pPr>
              <a:r>
                <a:rPr lang="en-US" sz="2400" b="1" i="1" dirty="0"/>
                <a:t>a</a:t>
              </a:r>
              <a:br>
                <a:rPr lang="en-US" sz="2400" dirty="0"/>
              </a:br>
              <a:r>
                <a:rPr lang="en-US" sz="2400" b="1" i="1" dirty="0"/>
                <a:t>b</a:t>
              </a:r>
              <a:endParaRPr lang="en-US" sz="2400" dirty="0"/>
            </a:p>
          </p:txBody>
        </p:sp>
        <p:sp>
          <p:nvSpPr>
            <p:cNvPr id="20488" name="Text Box 4"/>
            <p:cNvSpPr txBox="1">
              <a:spLocks noChangeArrowheads="1"/>
            </p:cNvSpPr>
            <p:nvPr/>
          </p:nvSpPr>
          <p:spPr bwMode="auto">
            <a:xfrm>
              <a:off x="3355" y="1184"/>
              <a:ext cx="528" cy="248"/>
            </a:xfrm>
            <a:prstGeom prst="rect">
              <a:avLst/>
            </a:prstGeom>
            <a:noFill/>
            <a:ln w="9525">
              <a:noFill/>
              <a:miter lim="800000"/>
              <a:headEnd/>
              <a:tailEnd/>
            </a:ln>
          </p:spPr>
          <p:txBody>
            <a:bodyPr>
              <a:spAutoFit/>
            </a:bodyPr>
            <a:lstStyle/>
            <a:p>
              <a:pPr>
                <a:spcBef>
                  <a:spcPct val="50000"/>
                </a:spcBef>
              </a:pPr>
              <a:r>
                <a:rPr lang="en-US" sz="2400" b="1" i="1" dirty="0"/>
                <a:t>sum</a:t>
              </a:r>
              <a:endParaRPr lang="en-US" sz="2400" dirty="0"/>
            </a:p>
          </p:txBody>
        </p:sp>
        <p:sp>
          <p:nvSpPr>
            <p:cNvPr id="20489" name="Text Box 5"/>
            <p:cNvSpPr txBox="1">
              <a:spLocks noChangeArrowheads="1"/>
            </p:cNvSpPr>
            <p:nvPr/>
          </p:nvSpPr>
          <p:spPr bwMode="auto">
            <a:xfrm>
              <a:off x="3320" y="1792"/>
              <a:ext cx="624" cy="283"/>
            </a:xfrm>
            <a:prstGeom prst="rect">
              <a:avLst/>
            </a:prstGeom>
            <a:noFill/>
            <a:ln w="9525">
              <a:noFill/>
              <a:miter lim="800000"/>
              <a:headEnd/>
              <a:tailEnd/>
            </a:ln>
          </p:spPr>
          <p:txBody>
            <a:bodyPr>
              <a:spAutoFit/>
            </a:bodyPr>
            <a:lstStyle/>
            <a:p>
              <a:pPr>
                <a:spcBef>
                  <a:spcPct val="50000"/>
                </a:spcBef>
              </a:pPr>
              <a:r>
                <a:rPr lang="en-US" sz="2400" b="1" i="1" dirty="0"/>
                <a:t>carry</a:t>
              </a:r>
              <a:endParaRPr lang="en-US" sz="2400" b="1" i="1" baseline="-25000" dirty="0"/>
            </a:p>
          </p:txBody>
        </p:sp>
        <p:graphicFrame>
          <p:nvGraphicFramePr>
            <p:cNvPr id="20483" name="Object 6" descr="The same half-adder circuit, this timee with truth tables below. Two inputs A and B are connected to an exclusive OR gate. The output is labeled sum. The same two inputs are also connected to an AND gate, the output of which is labeled carry."/>
            <p:cNvGraphicFramePr>
              <a:graphicFrameLocks noChangeAspect="1"/>
            </p:cNvGraphicFramePr>
            <p:nvPr>
              <p:extLst>
                <p:ext uri="{D42A27DB-BD31-4B8C-83A1-F6EECF244321}">
                  <p14:modId xmlns:p14="http://schemas.microsoft.com/office/powerpoint/2010/main" val="1988446783"/>
                </p:ext>
              </p:extLst>
            </p:nvPr>
          </p:nvGraphicFramePr>
          <p:xfrm>
            <a:off x="1082" y="1003"/>
            <a:ext cx="2256" cy="1343"/>
          </p:xfrm>
          <a:graphic>
            <a:graphicData uri="http://schemas.openxmlformats.org/presentationml/2006/ole">
              <mc:AlternateContent xmlns:mc="http://schemas.openxmlformats.org/markup-compatibility/2006">
                <mc:Choice xmlns:v="urn:schemas-microsoft-com:vml" Requires="v">
                  <p:oleObj name="Visio" r:id="rId2" imgW="1259647" imgH="749099" progId="Visio.Drawing.11">
                    <p:embed/>
                  </p:oleObj>
                </mc:Choice>
                <mc:Fallback>
                  <p:oleObj name="Visio" r:id="rId2" imgW="1259647" imgH="749099" progId="Visio.Drawing.11">
                    <p:embed/>
                    <p:pic>
                      <p:nvPicPr>
                        <p:cNvPr id="20483" name="Object 6" descr="The same half-adder circuit, this timee with truth tables below. Two inputs A and B are connected to an exclusive OR gate. The output is labeled sum. The same two inputs are also connected to an AND gate, the output of which is labeled c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 y="1003"/>
                          <a:ext cx="2256" cy="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486" name="Text Box 8"/>
          <p:cNvSpPr txBox="1">
            <a:spLocks noChangeArrowheads="1"/>
          </p:cNvSpPr>
          <p:nvPr/>
        </p:nvSpPr>
        <p:spPr bwMode="auto">
          <a:xfrm>
            <a:off x="713432" y="1634029"/>
            <a:ext cx="7973367" cy="543884"/>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How do we know this computes sum and carry?</a:t>
            </a:r>
          </a:p>
        </p:txBody>
      </p:sp>
      <p:graphicFrame>
        <p:nvGraphicFramePr>
          <p:cNvPr id="3" name="Table 2">
            <a:extLst>
              <a:ext uri="{FF2B5EF4-FFF2-40B4-BE49-F238E27FC236}">
                <a16:creationId xmlns:a16="http://schemas.microsoft.com/office/drawing/2014/main" id="{978234A9-A61F-0F86-F015-42194984A272}"/>
              </a:ext>
            </a:extLst>
          </p:cNvPr>
          <p:cNvGraphicFramePr>
            <a:graphicFrameLocks noGrp="1"/>
          </p:cNvGraphicFramePr>
          <p:nvPr>
            <p:extLst>
              <p:ext uri="{D42A27DB-BD31-4B8C-83A1-F6EECF244321}">
                <p14:modId xmlns:p14="http://schemas.microsoft.com/office/powerpoint/2010/main" val="3570792085"/>
              </p:ext>
            </p:extLst>
          </p:nvPr>
        </p:nvGraphicFramePr>
        <p:xfrm>
          <a:off x="5484942" y="4660641"/>
          <a:ext cx="2428875" cy="1828800"/>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1712454039"/>
                    </a:ext>
                  </a:extLst>
                </a:gridCol>
                <a:gridCol w="809625">
                  <a:extLst>
                    <a:ext uri="{9D8B030D-6E8A-4147-A177-3AD203B41FA5}">
                      <a16:colId xmlns:a16="http://schemas.microsoft.com/office/drawing/2014/main" val="3978796276"/>
                    </a:ext>
                  </a:extLst>
                </a:gridCol>
                <a:gridCol w="809625">
                  <a:extLst>
                    <a:ext uri="{9D8B030D-6E8A-4147-A177-3AD203B41FA5}">
                      <a16:colId xmlns:a16="http://schemas.microsoft.com/office/drawing/2014/main" val="1802579649"/>
                    </a:ext>
                  </a:extLst>
                </a:gridCol>
              </a:tblGrid>
              <a:tr h="361950">
                <a:tc>
                  <a:txBody>
                    <a:bodyPr/>
                    <a:lstStyle/>
                    <a:p>
                      <a:pPr algn="ctr" fontAlgn="base"/>
                      <a:r>
                        <a:rPr lang="en-US" sz="1800" dirty="0">
                          <a:solidFill>
                            <a:schemeClr val="tx1"/>
                          </a:solidFill>
                          <a:effectLst/>
                        </a:rPr>
                        <a:t>a​</a:t>
                      </a:r>
                      <a:endParaRPr lang="en-US" b="1" i="0" dirty="0">
                        <a:solidFill>
                          <a:schemeClr val="tx1"/>
                        </a:solidFill>
                        <a:effectLst/>
                      </a:endParaRPr>
                    </a:p>
                  </a:txBody>
                  <a:tcPr/>
                </a:tc>
                <a:tc>
                  <a:txBody>
                    <a:bodyPr/>
                    <a:lstStyle/>
                    <a:p>
                      <a:pPr algn="ctr" fontAlgn="base"/>
                      <a:r>
                        <a:rPr lang="en-US" sz="1800" dirty="0">
                          <a:solidFill>
                            <a:schemeClr val="tx1"/>
                          </a:solidFill>
                          <a:effectLst/>
                        </a:rPr>
                        <a:t>b​</a:t>
                      </a:r>
                      <a:endParaRPr lang="en-US" b="1" i="0" dirty="0">
                        <a:solidFill>
                          <a:schemeClr val="tx1"/>
                        </a:solidFill>
                        <a:effectLst/>
                      </a:endParaRPr>
                    </a:p>
                  </a:txBody>
                  <a:tcPr/>
                </a:tc>
                <a:tc>
                  <a:txBody>
                    <a:bodyPr/>
                    <a:lstStyle/>
                    <a:p>
                      <a:pPr algn="ctr" fontAlgn="base"/>
                      <a:r>
                        <a:rPr lang="en-US" sz="1800" dirty="0">
                          <a:solidFill>
                            <a:schemeClr val="tx1"/>
                          </a:solidFill>
                          <a:effectLst/>
                        </a:rPr>
                        <a:t>c</a:t>
                      </a:r>
                      <a:r>
                        <a:rPr lang="en-US" sz="1800" baseline="-25000" dirty="0">
                          <a:solidFill>
                            <a:schemeClr val="tx1"/>
                          </a:solidFill>
                          <a:effectLst/>
                        </a:rPr>
                        <a:t>0</a:t>
                      </a:r>
                    </a:p>
                  </a:txBody>
                  <a:tcPr/>
                </a:tc>
                <a:extLst>
                  <a:ext uri="{0D108BD9-81ED-4DB2-BD59-A6C34878D82A}">
                    <a16:rowId xmlns:a16="http://schemas.microsoft.com/office/drawing/2014/main" val="300236538"/>
                  </a:ext>
                </a:extLst>
              </a:tr>
              <a:tr h="361950">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extLst>
                  <a:ext uri="{0D108BD9-81ED-4DB2-BD59-A6C34878D82A}">
                    <a16:rowId xmlns:a16="http://schemas.microsoft.com/office/drawing/2014/main" val="1866302630"/>
                  </a:ext>
                </a:extLst>
              </a:tr>
              <a:tr h="361950">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extLst>
                  <a:ext uri="{0D108BD9-81ED-4DB2-BD59-A6C34878D82A}">
                    <a16:rowId xmlns:a16="http://schemas.microsoft.com/office/drawing/2014/main" val="2041361069"/>
                  </a:ext>
                </a:extLst>
              </a:tr>
              <a:tr h="361950">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extLst>
                  <a:ext uri="{0D108BD9-81ED-4DB2-BD59-A6C34878D82A}">
                    <a16:rowId xmlns:a16="http://schemas.microsoft.com/office/drawing/2014/main" val="2853968561"/>
                  </a:ext>
                </a:extLst>
              </a:tr>
              <a:tr h="361950">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1​</a:t>
                      </a:r>
                      <a:endParaRPr lang="en-US" b="0" i="0" dirty="0">
                        <a:solidFill>
                          <a:srgbClr val="000000"/>
                        </a:solidFill>
                        <a:effectLst/>
                      </a:endParaRPr>
                    </a:p>
                  </a:txBody>
                  <a:tcPr/>
                </a:tc>
                <a:extLst>
                  <a:ext uri="{0D108BD9-81ED-4DB2-BD59-A6C34878D82A}">
                    <a16:rowId xmlns:a16="http://schemas.microsoft.com/office/drawing/2014/main" val="1056013751"/>
                  </a:ext>
                </a:extLst>
              </a:tr>
            </a:tbl>
          </a:graphicData>
        </a:graphic>
      </p:graphicFrame>
      <p:graphicFrame>
        <p:nvGraphicFramePr>
          <p:cNvPr id="5" name="Table 4">
            <a:extLst>
              <a:ext uri="{FF2B5EF4-FFF2-40B4-BE49-F238E27FC236}">
                <a16:creationId xmlns:a16="http://schemas.microsoft.com/office/drawing/2014/main" id="{8FE7DA90-8030-ECDD-4909-E7A599164235}"/>
              </a:ext>
            </a:extLst>
          </p:cNvPr>
          <p:cNvGraphicFramePr>
            <a:graphicFrameLocks noGrp="1"/>
          </p:cNvGraphicFramePr>
          <p:nvPr>
            <p:extLst>
              <p:ext uri="{D42A27DB-BD31-4B8C-83A1-F6EECF244321}">
                <p14:modId xmlns:p14="http://schemas.microsoft.com/office/powerpoint/2010/main" val="1328472963"/>
              </p:ext>
            </p:extLst>
          </p:nvPr>
        </p:nvGraphicFramePr>
        <p:xfrm>
          <a:off x="5482667" y="2504522"/>
          <a:ext cx="2377437" cy="1854200"/>
        </p:xfrm>
        <a:graphic>
          <a:graphicData uri="http://schemas.openxmlformats.org/drawingml/2006/table">
            <a:tbl>
              <a:tblPr firstRow="1" bandRow="1">
                <a:tableStyleId>{5C22544A-7EE6-4342-B048-85BDC9FD1C3A}</a:tableStyleId>
              </a:tblPr>
              <a:tblGrid>
                <a:gridCol w="792479">
                  <a:extLst>
                    <a:ext uri="{9D8B030D-6E8A-4147-A177-3AD203B41FA5}">
                      <a16:colId xmlns:a16="http://schemas.microsoft.com/office/drawing/2014/main" val="2100396765"/>
                    </a:ext>
                  </a:extLst>
                </a:gridCol>
                <a:gridCol w="792479">
                  <a:extLst>
                    <a:ext uri="{9D8B030D-6E8A-4147-A177-3AD203B41FA5}">
                      <a16:colId xmlns:a16="http://schemas.microsoft.com/office/drawing/2014/main" val="2466220026"/>
                    </a:ext>
                  </a:extLst>
                </a:gridCol>
                <a:gridCol w="792479">
                  <a:extLst>
                    <a:ext uri="{9D8B030D-6E8A-4147-A177-3AD203B41FA5}">
                      <a16:colId xmlns:a16="http://schemas.microsoft.com/office/drawing/2014/main" val="1113285598"/>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s</a:t>
                      </a:r>
                    </a:p>
                  </a:txBody>
                  <a:tcPr/>
                </a:tc>
                <a:extLst>
                  <a:ext uri="{0D108BD9-81ED-4DB2-BD59-A6C34878D82A}">
                    <a16:rowId xmlns:a16="http://schemas.microsoft.com/office/drawing/2014/main" val="3700222296"/>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120076453"/>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850926201"/>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792135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736306035"/>
                  </a:ext>
                </a:extLst>
              </a:tr>
            </a:tbl>
          </a:graphicData>
        </a:graphic>
      </p:graphicFrame>
    </p:spTree>
    <p:extLst>
      <p:ext uri="{BB962C8B-B14F-4D97-AF65-F5344CB8AC3E}">
        <p14:creationId xmlns:p14="http://schemas.microsoft.com/office/powerpoint/2010/main" val="14907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Binary Addition with Carry In</a:t>
            </a:r>
          </a:p>
        </p:txBody>
      </p:sp>
      <p:sp>
        <p:nvSpPr>
          <p:cNvPr id="17" name="Slide Number Placeholder 16"/>
          <p:cNvSpPr>
            <a:spLocks noGrp="1"/>
          </p:cNvSpPr>
          <p:nvPr>
            <p:ph type="sldNum" sz="quarter" idx="12"/>
          </p:nvPr>
        </p:nvSpPr>
        <p:spPr/>
        <p:txBody>
          <a:bodyPr/>
          <a:lstStyle/>
          <a:p>
            <a:pPr>
              <a:defRPr/>
            </a:pPr>
            <a:fld id="{47A9D127-889B-4483-8AD6-C22BAE84872D}" type="slidenum">
              <a:rPr lang="en-US" smtClean="0"/>
              <a:pPr>
                <a:defRPr/>
              </a:pPr>
              <a:t>11</a:t>
            </a:fld>
            <a:endParaRPr lang="en-US" dirty="0"/>
          </a:p>
        </p:txBody>
      </p:sp>
      <p:sp>
        <p:nvSpPr>
          <p:cNvPr id="55299" name="Text Box 3"/>
          <p:cNvSpPr txBox="1">
            <a:spLocks noChangeArrowheads="1"/>
          </p:cNvSpPr>
          <p:nvPr/>
        </p:nvSpPr>
        <p:spPr bwMode="auto">
          <a:xfrm>
            <a:off x="1752600" y="1524000"/>
            <a:ext cx="5980779" cy="2082767"/>
          </a:xfrm>
          <a:prstGeom prst="rect">
            <a:avLst/>
          </a:prstGeom>
          <a:noFill/>
          <a:ln w="9525">
            <a:noFill/>
            <a:miter lim="800000"/>
            <a:headEnd/>
            <a:tailEnd/>
          </a:ln>
        </p:spPr>
        <p:txBody>
          <a:bodyPr lIns="111904" tIns="55952" rIns="111904" bIns="55952">
            <a:spAutoFit/>
          </a:bodyPr>
          <a:lstStyle/>
          <a:p>
            <a:pPr>
              <a:spcBef>
                <a:spcPct val="50000"/>
              </a:spcBef>
            </a:pPr>
            <a:r>
              <a:rPr lang="en-US" sz="3200" dirty="0"/>
              <a:t>                                                  1</a:t>
            </a:r>
            <a:br>
              <a:rPr lang="en-US" sz="3200" dirty="0"/>
            </a:br>
            <a:r>
              <a:rPr lang="en-US" sz="3200" dirty="0"/>
              <a:t>0          0           1           1          1</a:t>
            </a:r>
            <a:br>
              <a:rPr lang="en-US" sz="3200" dirty="0"/>
            </a:br>
            <a:r>
              <a:rPr lang="en-US" sz="3200" u="sng" dirty="0"/>
              <a:t>0</a:t>
            </a:r>
            <a:r>
              <a:rPr lang="en-US" sz="3200" dirty="0"/>
              <a:t>         </a:t>
            </a:r>
            <a:r>
              <a:rPr lang="en-US" sz="3200" u="sng" dirty="0"/>
              <a:t> 1</a:t>
            </a:r>
            <a:r>
              <a:rPr lang="en-US" sz="3200" dirty="0"/>
              <a:t>           </a:t>
            </a:r>
            <a:r>
              <a:rPr lang="en-US" sz="3200" u="sng" dirty="0"/>
              <a:t>0</a:t>
            </a:r>
            <a:r>
              <a:rPr lang="en-US" sz="3200" dirty="0"/>
              <a:t>        </a:t>
            </a:r>
            <a:r>
              <a:rPr lang="en-US" sz="3200" u="sng" dirty="0"/>
              <a:t>   1</a:t>
            </a:r>
            <a:r>
              <a:rPr lang="en-US" sz="3200" dirty="0"/>
              <a:t>        </a:t>
            </a:r>
            <a:r>
              <a:rPr lang="en-US" sz="3200" u="sng" dirty="0"/>
              <a:t>  1</a:t>
            </a:r>
            <a:br>
              <a:rPr lang="en-US" sz="3200" dirty="0"/>
            </a:br>
            <a:r>
              <a:rPr lang="en-US" sz="3200" dirty="0"/>
              <a:t>0          1           1         10        11</a:t>
            </a:r>
          </a:p>
        </p:txBody>
      </p:sp>
      <p:sp>
        <p:nvSpPr>
          <p:cNvPr id="55300" name="Text Box 4"/>
          <p:cNvSpPr txBox="1">
            <a:spLocks noChangeArrowheads="1"/>
          </p:cNvSpPr>
          <p:nvPr/>
        </p:nvSpPr>
        <p:spPr bwMode="auto">
          <a:xfrm>
            <a:off x="1463208" y="2149145"/>
            <a:ext cx="385857"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a:sym typeface="Symbol" pitchFamily="18" charset="2"/>
              </a:rPr>
              <a:t></a:t>
            </a:r>
            <a:endParaRPr lang="en-US" sz="3200"/>
          </a:p>
        </p:txBody>
      </p:sp>
      <p:sp>
        <p:nvSpPr>
          <p:cNvPr id="55301" name="Text Box 5"/>
          <p:cNvSpPr txBox="1">
            <a:spLocks noChangeArrowheads="1"/>
          </p:cNvSpPr>
          <p:nvPr/>
        </p:nvSpPr>
        <p:spPr bwMode="auto">
          <a:xfrm>
            <a:off x="2620778" y="2149145"/>
            <a:ext cx="385857"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a:sym typeface="Symbol" pitchFamily="18" charset="2"/>
              </a:rPr>
              <a:t></a:t>
            </a:r>
            <a:endParaRPr lang="en-US" sz="3200"/>
          </a:p>
        </p:txBody>
      </p:sp>
      <p:sp>
        <p:nvSpPr>
          <p:cNvPr id="55302" name="Text Box 6"/>
          <p:cNvSpPr txBox="1">
            <a:spLocks noChangeArrowheads="1"/>
          </p:cNvSpPr>
          <p:nvPr/>
        </p:nvSpPr>
        <p:spPr bwMode="auto">
          <a:xfrm>
            <a:off x="3874812" y="2149145"/>
            <a:ext cx="385857"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a:sym typeface="Symbol" pitchFamily="18" charset="2"/>
              </a:rPr>
              <a:t></a:t>
            </a:r>
            <a:endParaRPr lang="en-US" sz="3200"/>
          </a:p>
        </p:txBody>
      </p:sp>
      <p:sp>
        <p:nvSpPr>
          <p:cNvPr id="55303" name="Text Box 7"/>
          <p:cNvSpPr txBox="1">
            <a:spLocks noChangeArrowheads="1"/>
          </p:cNvSpPr>
          <p:nvPr/>
        </p:nvSpPr>
        <p:spPr bwMode="auto">
          <a:xfrm>
            <a:off x="5128847" y="2149145"/>
            <a:ext cx="385857"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a:sym typeface="Symbol" pitchFamily="18" charset="2"/>
              </a:rPr>
              <a:t></a:t>
            </a:r>
            <a:endParaRPr lang="en-US" sz="3200"/>
          </a:p>
        </p:txBody>
      </p:sp>
      <p:sp>
        <p:nvSpPr>
          <p:cNvPr id="55304" name="Text Box 8"/>
          <p:cNvSpPr txBox="1">
            <a:spLocks noChangeArrowheads="1"/>
          </p:cNvSpPr>
          <p:nvPr/>
        </p:nvSpPr>
        <p:spPr bwMode="auto">
          <a:xfrm>
            <a:off x="954593" y="3713129"/>
            <a:ext cx="7234813" cy="2051989"/>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The first three of these are obvious.</a:t>
            </a:r>
            <a:br>
              <a:rPr lang="en-US" sz="2800" dirty="0"/>
            </a:br>
            <a:r>
              <a:rPr lang="en-US" sz="2800" dirty="0"/>
              <a:t>The fourth one is just 1+1=2</a:t>
            </a:r>
          </a:p>
          <a:p>
            <a:pPr>
              <a:spcBef>
                <a:spcPct val="50000"/>
              </a:spcBef>
            </a:pPr>
            <a:r>
              <a:rPr lang="en-US" sz="2800" dirty="0"/>
              <a:t>The last one is needed when you have a carry in.  It is 1+1+1=3</a:t>
            </a:r>
          </a:p>
        </p:txBody>
      </p:sp>
      <p:sp>
        <p:nvSpPr>
          <p:cNvPr id="55305" name="Text Box 9"/>
          <p:cNvSpPr txBox="1">
            <a:spLocks noChangeArrowheads="1"/>
          </p:cNvSpPr>
          <p:nvPr/>
        </p:nvSpPr>
        <p:spPr bwMode="auto">
          <a:xfrm>
            <a:off x="6286417" y="2149145"/>
            <a:ext cx="385857"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dirty="0">
                <a:sym typeface="Symbol" pitchFamily="18" charset="2"/>
              </a:rPr>
              <a:t></a:t>
            </a:r>
            <a:endParaRPr lang="en-US" sz="3200" dirty="0"/>
          </a:p>
        </p:txBody>
      </p:sp>
      <p:sp>
        <p:nvSpPr>
          <p:cNvPr id="55306" name="Text Box 10"/>
          <p:cNvSpPr txBox="1">
            <a:spLocks noChangeArrowheads="1"/>
          </p:cNvSpPr>
          <p:nvPr/>
        </p:nvSpPr>
        <p:spPr bwMode="auto">
          <a:xfrm>
            <a:off x="6286417" y="1702613"/>
            <a:ext cx="385857" cy="605439"/>
          </a:xfrm>
          <a:prstGeom prst="rect">
            <a:avLst/>
          </a:prstGeom>
          <a:noFill/>
          <a:ln w="9525">
            <a:noFill/>
            <a:miter lim="800000"/>
            <a:headEnd/>
            <a:tailEnd/>
          </a:ln>
        </p:spPr>
        <p:txBody>
          <a:bodyPr lIns="111904" tIns="55952" rIns="111904" bIns="55952">
            <a:spAutoFit/>
          </a:bodyPr>
          <a:lstStyle/>
          <a:p>
            <a:pPr>
              <a:spcBef>
                <a:spcPct val="50000"/>
              </a:spcBef>
            </a:pPr>
            <a:r>
              <a:rPr lang="en-US" sz="3200">
                <a:sym typeface="Symbol" pitchFamily="18" charset="2"/>
              </a:rPr>
              <a:t></a:t>
            </a:r>
            <a:endParaRPr lang="en-US" sz="3200"/>
          </a:p>
        </p:txBody>
      </p:sp>
    </p:spTree>
    <p:extLst>
      <p:ext uri="{BB962C8B-B14F-4D97-AF65-F5344CB8AC3E}">
        <p14:creationId xmlns:p14="http://schemas.microsoft.com/office/powerpoint/2010/main" val="35864205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448045"/>
            <a:ext cx="8534398" cy="641890"/>
          </a:xfrm>
        </p:spPr>
        <p:txBody>
          <a:bodyPr>
            <a:normAutofit fontScale="90000"/>
          </a:bodyPr>
          <a:lstStyle/>
          <a:p>
            <a:r>
              <a:rPr lang="en-US" dirty="0"/>
              <a:t>Addition with Carry In </a:t>
            </a:r>
            <a:br>
              <a:rPr lang="en-US" dirty="0"/>
            </a:br>
            <a:r>
              <a:rPr lang="en-US" dirty="0"/>
              <a:t>as Truth Table</a:t>
            </a:r>
          </a:p>
        </p:txBody>
      </p:sp>
      <p:sp>
        <p:nvSpPr>
          <p:cNvPr id="4" name="Slide Number Placeholder 3"/>
          <p:cNvSpPr>
            <a:spLocks noGrp="1"/>
          </p:cNvSpPr>
          <p:nvPr>
            <p:ph type="sldNum" sz="quarter" idx="12"/>
          </p:nvPr>
        </p:nvSpPr>
        <p:spPr/>
        <p:txBody>
          <a:bodyPr/>
          <a:lstStyle/>
          <a:p>
            <a:fld id="{DEB7ED05-90B4-437F-8054-B681C422DB1A}" type="slidenum">
              <a:rPr lang="en-US" smtClean="0"/>
              <a:pPr/>
              <a:t>12</a:t>
            </a:fld>
            <a:endParaRPr lang="en-US"/>
          </a:p>
        </p:txBody>
      </p:sp>
      <p:graphicFrame>
        <p:nvGraphicFramePr>
          <p:cNvPr id="2" name="Table 2">
            <a:extLst>
              <a:ext uri="{FF2B5EF4-FFF2-40B4-BE49-F238E27FC236}">
                <a16:creationId xmlns:a16="http://schemas.microsoft.com/office/drawing/2014/main" id="{B7BED0B8-AAC4-4D82-4369-FDA1D52A006D}"/>
              </a:ext>
            </a:extLst>
          </p:cNvPr>
          <p:cNvGraphicFramePr>
            <a:graphicFrameLocks noGrp="1"/>
          </p:cNvGraphicFramePr>
          <p:nvPr>
            <p:extLst>
              <p:ext uri="{D42A27DB-BD31-4B8C-83A1-F6EECF244321}">
                <p14:modId xmlns:p14="http://schemas.microsoft.com/office/powerpoint/2010/main" val="1573339195"/>
              </p:ext>
            </p:extLst>
          </p:nvPr>
        </p:nvGraphicFramePr>
        <p:xfrm>
          <a:off x="2730137" y="2196613"/>
          <a:ext cx="3609170" cy="3337559"/>
        </p:xfrm>
        <a:graphic>
          <a:graphicData uri="http://schemas.openxmlformats.org/drawingml/2006/table">
            <a:tbl>
              <a:tblPr firstRow="1" bandRow="1">
                <a:tableStyleId>{5C22544A-7EE6-4342-B048-85BDC9FD1C3A}</a:tableStyleId>
              </a:tblPr>
              <a:tblGrid>
                <a:gridCol w="721834">
                  <a:extLst>
                    <a:ext uri="{9D8B030D-6E8A-4147-A177-3AD203B41FA5}">
                      <a16:colId xmlns:a16="http://schemas.microsoft.com/office/drawing/2014/main" val="90825672"/>
                    </a:ext>
                  </a:extLst>
                </a:gridCol>
                <a:gridCol w="721834">
                  <a:extLst>
                    <a:ext uri="{9D8B030D-6E8A-4147-A177-3AD203B41FA5}">
                      <a16:colId xmlns:a16="http://schemas.microsoft.com/office/drawing/2014/main" val="3837648018"/>
                    </a:ext>
                  </a:extLst>
                </a:gridCol>
                <a:gridCol w="721834">
                  <a:extLst>
                    <a:ext uri="{9D8B030D-6E8A-4147-A177-3AD203B41FA5}">
                      <a16:colId xmlns:a16="http://schemas.microsoft.com/office/drawing/2014/main" val="1087896320"/>
                    </a:ext>
                  </a:extLst>
                </a:gridCol>
                <a:gridCol w="721834">
                  <a:extLst>
                    <a:ext uri="{9D8B030D-6E8A-4147-A177-3AD203B41FA5}">
                      <a16:colId xmlns:a16="http://schemas.microsoft.com/office/drawing/2014/main" val="2391474584"/>
                    </a:ext>
                  </a:extLst>
                </a:gridCol>
                <a:gridCol w="721834">
                  <a:extLst>
                    <a:ext uri="{9D8B030D-6E8A-4147-A177-3AD203B41FA5}">
                      <a16:colId xmlns:a16="http://schemas.microsoft.com/office/drawing/2014/main" val="2841334798"/>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c</a:t>
                      </a:r>
                      <a:r>
                        <a:rPr lang="en-US" baseline="-25000" dirty="0">
                          <a:solidFill>
                            <a:schemeClr val="tx1"/>
                          </a:solidFill>
                        </a:rPr>
                        <a:t>i</a:t>
                      </a:r>
                    </a:p>
                  </a:txBody>
                  <a:tcPr/>
                </a:tc>
                <a:tc>
                  <a:txBody>
                    <a:bodyPr/>
                    <a:lstStyle/>
                    <a:p>
                      <a:pPr algn="ctr"/>
                      <a:r>
                        <a:rPr lang="en-US" dirty="0">
                          <a:solidFill>
                            <a:schemeClr val="tx1"/>
                          </a:solidFill>
                        </a:rPr>
                        <a:t>s</a:t>
                      </a:r>
                    </a:p>
                  </a:txBody>
                  <a:tcPr/>
                </a:tc>
                <a:tc>
                  <a:txBody>
                    <a:bodyPr/>
                    <a:lstStyle/>
                    <a:p>
                      <a:pPr algn="ctr"/>
                      <a:r>
                        <a:rPr lang="en-US" dirty="0">
                          <a:solidFill>
                            <a:schemeClr val="tx1"/>
                          </a:solidFill>
                        </a:rPr>
                        <a:t>c</a:t>
                      </a:r>
                      <a:r>
                        <a:rPr lang="en-US" baseline="-25000" dirty="0">
                          <a:solidFill>
                            <a:schemeClr val="tx1"/>
                          </a:solidFill>
                        </a:rPr>
                        <a:t>o</a:t>
                      </a:r>
                    </a:p>
                  </a:txBody>
                  <a:tcPr/>
                </a:tc>
                <a:extLst>
                  <a:ext uri="{0D108BD9-81ED-4DB2-BD59-A6C34878D82A}">
                    <a16:rowId xmlns:a16="http://schemas.microsoft.com/office/drawing/2014/main" val="502830947"/>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4897866"/>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389073983"/>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8220767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3043972250"/>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93443604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887411361"/>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475196241"/>
                  </a:ext>
                </a:extLst>
              </a:tr>
              <a:tr h="370839">
                <a:tc>
                  <a:txBody>
                    <a:bodyPr/>
                    <a:lstStyle/>
                    <a:p>
                      <a:pPr lvl="0" algn="ctr">
                        <a:buNone/>
                      </a:pPr>
                      <a:r>
                        <a:rPr lang="en-US" dirty="0"/>
                        <a:t>1</a:t>
                      </a:r>
                    </a:p>
                  </a:txBody>
                  <a:tcPr/>
                </a:tc>
                <a:tc>
                  <a:txBody>
                    <a:bodyPr/>
                    <a:lstStyle/>
                    <a:p>
                      <a:pPr lvl="0" algn="ctr">
                        <a:buNone/>
                      </a:pPr>
                      <a:r>
                        <a:rPr lang="en-US" dirty="0"/>
                        <a:t>1</a:t>
                      </a:r>
                    </a:p>
                  </a:txBody>
                  <a:tcPr/>
                </a:tc>
                <a:tc>
                  <a:txBody>
                    <a:bodyPr/>
                    <a:lstStyle/>
                    <a:p>
                      <a:pPr lvl="0" algn="ctr">
                        <a:buNone/>
                      </a:pPr>
                      <a:r>
                        <a:rPr lang="en-US" dirty="0"/>
                        <a:t>1</a:t>
                      </a:r>
                    </a:p>
                  </a:txBody>
                  <a:tcPr/>
                </a:tc>
                <a:tc>
                  <a:txBody>
                    <a:bodyPr/>
                    <a:lstStyle/>
                    <a:p>
                      <a:pPr lvl="0" algn="ctr">
                        <a:buNone/>
                      </a:pPr>
                      <a:r>
                        <a:rPr lang="en-US" dirty="0"/>
                        <a:t>1</a:t>
                      </a:r>
                    </a:p>
                  </a:txBody>
                  <a:tcPr/>
                </a:tc>
                <a:tc>
                  <a:txBody>
                    <a:bodyPr/>
                    <a:lstStyle/>
                    <a:p>
                      <a:pPr lvl="0" algn="ctr">
                        <a:buNone/>
                      </a:pPr>
                      <a:r>
                        <a:rPr lang="en-US" dirty="0"/>
                        <a:t>1</a:t>
                      </a:r>
                    </a:p>
                  </a:txBody>
                  <a:tcPr/>
                </a:tc>
                <a:extLst>
                  <a:ext uri="{0D108BD9-81ED-4DB2-BD59-A6C34878D82A}">
                    <a16:rowId xmlns:a16="http://schemas.microsoft.com/office/drawing/2014/main" val="771805828"/>
                  </a:ext>
                </a:extLst>
              </a:tr>
            </a:tbl>
          </a:graphicData>
        </a:graphic>
      </p:graphicFrame>
    </p:spTree>
    <p:extLst>
      <p:ext uri="{BB962C8B-B14F-4D97-AF65-F5344CB8AC3E}">
        <p14:creationId xmlns:p14="http://schemas.microsoft.com/office/powerpoint/2010/main" val="98294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a:t>Computation of the Sum</a:t>
            </a:r>
          </a:p>
        </p:txBody>
      </p:sp>
      <p:sp>
        <p:nvSpPr>
          <p:cNvPr id="9" name="Slide Number Placeholder 8"/>
          <p:cNvSpPr>
            <a:spLocks noGrp="1"/>
          </p:cNvSpPr>
          <p:nvPr>
            <p:ph type="sldNum" sz="quarter" idx="12"/>
          </p:nvPr>
        </p:nvSpPr>
        <p:spPr/>
        <p:txBody>
          <a:bodyPr/>
          <a:lstStyle/>
          <a:p>
            <a:fld id="{DEB7ED05-90B4-437F-8054-B681C422DB1A}" type="slidenum">
              <a:rPr lang="en-US" smtClean="0"/>
              <a:pPr/>
              <a:t>13</a:t>
            </a:fld>
            <a:endParaRPr lang="en-US"/>
          </a:p>
        </p:txBody>
      </p:sp>
      <p:sp>
        <p:nvSpPr>
          <p:cNvPr id="22533" name="Text Box 8"/>
          <p:cNvSpPr txBox="1">
            <a:spLocks noChangeArrowheads="1"/>
          </p:cNvSpPr>
          <p:nvPr/>
        </p:nvSpPr>
        <p:spPr bwMode="auto">
          <a:xfrm>
            <a:off x="1004834" y="5269088"/>
            <a:ext cx="7681963" cy="1005549"/>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The sum is 1 when the number of input ones is odd.  </a:t>
            </a:r>
            <a:r>
              <a:rPr lang="en-US" sz="2800" b="1" i="1" dirty="0"/>
              <a:t>s</a:t>
            </a:r>
            <a:r>
              <a:rPr lang="en-US" sz="2800" b="1" dirty="0"/>
              <a:t>=(</a:t>
            </a:r>
            <a:r>
              <a:rPr lang="en-US" sz="2800" b="1" i="1" dirty="0"/>
              <a:t>a </a:t>
            </a:r>
            <a:r>
              <a:rPr lang="en-US" sz="2800" b="1" dirty="0">
                <a:sym typeface="Symbol" pitchFamily="18" charset="2"/>
              </a:rPr>
              <a:t> </a:t>
            </a:r>
            <a:r>
              <a:rPr lang="en-US" sz="2800" b="1" i="1" dirty="0">
                <a:sym typeface="Symbol" pitchFamily="18" charset="2"/>
              </a:rPr>
              <a:t>b</a:t>
            </a:r>
            <a:r>
              <a:rPr lang="en-US" sz="2800" b="1" dirty="0">
                <a:sym typeface="Symbol" pitchFamily="18" charset="2"/>
              </a:rPr>
              <a:t>)  c</a:t>
            </a:r>
            <a:r>
              <a:rPr lang="en-US" sz="2800" b="1" i="1" baseline="-25000" dirty="0"/>
              <a:t>i</a:t>
            </a:r>
          </a:p>
        </p:txBody>
      </p:sp>
      <p:graphicFrame>
        <p:nvGraphicFramePr>
          <p:cNvPr id="4" name="Table 2">
            <a:extLst>
              <a:ext uri="{FF2B5EF4-FFF2-40B4-BE49-F238E27FC236}">
                <a16:creationId xmlns:a16="http://schemas.microsoft.com/office/drawing/2014/main" id="{A7FCB067-24C4-5D48-BC87-13803155E0BE}"/>
              </a:ext>
            </a:extLst>
          </p:cNvPr>
          <p:cNvGraphicFramePr>
            <a:graphicFrameLocks noGrp="1"/>
          </p:cNvGraphicFramePr>
          <p:nvPr>
            <p:extLst>
              <p:ext uri="{D42A27DB-BD31-4B8C-83A1-F6EECF244321}">
                <p14:modId xmlns:p14="http://schemas.microsoft.com/office/powerpoint/2010/main" val="3977142490"/>
              </p:ext>
            </p:extLst>
          </p:nvPr>
        </p:nvGraphicFramePr>
        <p:xfrm>
          <a:off x="2851435" y="1795397"/>
          <a:ext cx="3609170" cy="3337559"/>
        </p:xfrm>
        <a:graphic>
          <a:graphicData uri="http://schemas.openxmlformats.org/drawingml/2006/table">
            <a:tbl>
              <a:tblPr firstRow="1" bandRow="1">
                <a:tableStyleId>{5C22544A-7EE6-4342-B048-85BDC9FD1C3A}</a:tableStyleId>
              </a:tblPr>
              <a:tblGrid>
                <a:gridCol w="721834">
                  <a:extLst>
                    <a:ext uri="{9D8B030D-6E8A-4147-A177-3AD203B41FA5}">
                      <a16:colId xmlns:a16="http://schemas.microsoft.com/office/drawing/2014/main" val="90825672"/>
                    </a:ext>
                  </a:extLst>
                </a:gridCol>
                <a:gridCol w="721834">
                  <a:extLst>
                    <a:ext uri="{9D8B030D-6E8A-4147-A177-3AD203B41FA5}">
                      <a16:colId xmlns:a16="http://schemas.microsoft.com/office/drawing/2014/main" val="3837648018"/>
                    </a:ext>
                  </a:extLst>
                </a:gridCol>
                <a:gridCol w="721834">
                  <a:extLst>
                    <a:ext uri="{9D8B030D-6E8A-4147-A177-3AD203B41FA5}">
                      <a16:colId xmlns:a16="http://schemas.microsoft.com/office/drawing/2014/main" val="1087896320"/>
                    </a:ext>
                  </a:extLst>
                </a:gridCol>
                <a:gridCol w="721834">
                  <a:extLst>
                    <a:ext uri="{9D8B030D-6E8A-4147-A177-3AD203B41FA5}">
                      <a16:colId xmlns:a16="http://schemas.microsoft.com/office/drawing/2014/main" val="2391474584"/>
                    </a:ext>
                  </a:extLst>
                </a:gridCol>
                <a:gridCol w="721834">
                  <a:extLst>
                    <a:ext uri="{9D8B030D-6E8A-4147-A177-3AD203B41FA5}">
                      <a16:colId xmlns:a16="http://schemas.microsoft.com/office/drawing/2014/main" val="2841334798"/>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c</a:t>
                      </a:r>
                      <a:r>
                        <a:rPr lang="en-US" baseline="-25000" dirty="0">
                          <a:solidFill>
                            <a:schemeClr val="tx1"/>
                          </a:solidFill>
                        </a:rPr>
                        <a:t>i</a:t>
                      </a:r>
                    </a:p>
                  </a:txBody>
                  <a:tcPr/>
                </a:tc>
                <a:tc>
                  <a:txBody>
                    <a:bodyPr/>
                    <a:lstStyle/>
                    <a:p>
                      <a:pPr algn="ctr"/>
                      <a:r>
                        <a:rPr lang="en-US" dirty="0">
                          <a:solidFill>
                            <a:schemeClr val="tx1"/>
                          </a:solidFill>
                        </a:rPr>
                        <a:t>s</a:t>
                      </a:r>
                    </a:p>
                  </a:txBody>
                  <a:tcPr/>
                </a:tc>
                <a:tc>
                  <a:txBody>
                    <a:bodyPr/>
                    <a:lstStyle/>
                    <a:p>
                      <a:pPr algn="ctr"/>
                      <a:r>
                        <a:rPr lang="en-US" dirty="0">
                          <a:solidFill>
                            <a:schemeClr val="tx1"/>
                          </a:solidFill>
                        </a:rPr>
                        <a:t>c</a:t>
                      </a:r>
                      <a:r>
                        <a:rPr lang="en-US" baseline="-25000" dirty="0">
                          <a:solidFill>
                            <a:schemeClr val="tx1"/>
                          </a:solidFill>
                        </a:rPr>
                        <a:t>o</a:t>
                      </a:r>
                    </a:p>
                  </a:txBody>
                  <a:tcPr/>
                </a:tc>
                <a:extLst>
                  <a:ext uri="{0D108BD9-81ED-4DB2-BD59-A6C34878D82A}">
                    <a16:rowId xmlns:a16="http://schemas.microsoft.com/office/drawing/2014/main" val="502830947"/>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4897866"/>
                  </a:ext>
                </a:extLst>
              </a:tr>
              <a:tr h="370840">
                <a:tc>
                  <a:txBody>
                    <a:bodyPr/>
                    <a:lstStyle/>
                    <a:p>
                      <a:pPr algn="ctr"/>
                      <a:r>
                        <a:rPr lang="en-US" dirty="0">
                          <a:highlight>
                            <a:srgbClr val="FFFF00"/>
                          </a:highlight>
                        </a:rPr>
                        <a:t>0</a:t>
                      </a:r>
                    </a:p>
                  </a:txBody>
                  <a:tcPr/>
                </a:tc>
                <a:tc>
                  <a:txBody>
                    <a:bodyPr/>
                    <a:lstStyle/>
                    <a:p>
                      <a:pPr algn="ctr"/>
                      <a:r>
                        <a:rPr lang="en-US" dirty="0">
                          <a:highlight>
                            <a:srgbClr val="FFFF00"/>
                          </a:highlight>
                        </a:rPr>
                        <a:t>0</a:t>
                      </a:r>
                    </a:p>
                  </a:txBody>
                  <a:tcPr/>
                </a:tc>
                <a:tc>
                  <a:txBody>
                    <a:bodyPr/>
                    <a:lstStyle/>
                    <a:p>
                      <a:pPr algn="ctr"/>
                      <a:r>
                        <a:rPr lang="en-US" dirty="0">
                          <a:highlight>
                            <a:srgbClr val="FFFF00"/>
                          </a:highlight>
                        </a:rPr>
                        <a:t>1</a:t>
                      </a:r>
                    </a:p>
                  </a:txBody>
                  <a:tcPr/>
                </a:tc>
                <a:tc>
                  <a:txBody>
                    <a:bodyPr/>
                    <a:lstStyle/>
                    <a:p>
                      <a:pPr algn="ctr"/>
                      <a:r>
                        <a:rPr lang="en-US" dirty="0">
                          <a:highlight>
                            <a:srgbClr val="FFFF00"/>
                          </a:highlight>
                        </a:rPr>
                        <a:t>1</a:t>
                      </a:r>
                    </a:p>
                  </a:txBody>
                  <a:tcPr/>
                </a:tc>
                <a:tc>
                  <a:txBody>
                    <a:bodyPr/>
                    <a:lstStyle/>
                    <a:p>
                      <a:pPr algn="ctr"/>
                      <a:r>
                        <a:rPr lang="en-US" dirty="0"/>
                        <a:t>0</a:t>
                      </a:r>
                    </a:p>
                  </a:txBody>
                  <a:tcPr/>
                </a:tc>
                <a:extLst>
                  <a:ext uri="{0D108BD9-81ED-4DB2-BD59-A6C34878D82A}">
                    <a16:rowId xmlns:a16="http://schemas.microsoft.com/office/drawing/2014/main" val="3389073983"/>
                  </a:ext>
                </a:extLst>
              </a:tr>
              <a:tr h="370840">
                <a:tc>
                  <a:txBody>
                    <a:bodyPr/>
                    <a:lstStyle/>
                    <a:p>
                      <a:pPr algn="ctr"/>
                      <a:r>
                        <a:rPr lang="en-US" dirty="0">
                          <a:highlight>
                            <a:srgbClr val="FFFF00"/>
                          </a:highlight>
                        </a:rPr>
                        <a:t>0</a:t>
                      </a:r>
                    </a:p>
                  </a:txBody>
                  <a:tcPr/>
                </a:tc>
                <a:tc>
                  <a:txBody>
                    <a:bodyPr/>
                    <a:lstStyle/>
                    <a:p>
                      <a:pPr algn="ctr"/>
                      <a:r>
                        <a:rPr lang="en-US" dirty="0">
                          <a:highlight>
                            <a:srgbClr val="FFFF00"/>
                          </a:highlight>
                        </a:rPr>
                        <a:t>1</a:t>
                      </a:r>
                    </a:p>
                  </a:txBody>
                  <a:tcPr/>
                </a:tc>
                <a:tc>
                  <a:txBody>
                    <a:bodyPr/>
                    <a:lstStyle/>
                    <a:p>
                      <a:pPr algn="ctr"/>
                      <a:r>
                        <a:rPr lang="en-US" dirty="0">
                          <a:highlight>
                            <a:srgbClr val="FFFF00"/>
                          </a:highlight>
                        </a:rPr>
                        <a:t>0</a:t>
                      </a:r>
                    </a:p>
                  </a:txBody>
                  <a:tcPr/>
                </a:tc>
                <a:tc>
                  <a:txBody>
                    <a:bodyPr/>
                    <a:lstStyle/>
                    <a:p>
                      <a:pPr algn="ctr"/>
                      <a:r>
                        <a:rPr lang="en-US" dirty="0">
                          <a:highlight>
                            <a:srgbClr val="FFFF00"/>
                          </a:highlight>
                        </a:rPr>
                        <a:t>1</a:t>
                      </a:r>
                    </a:p>
                  </a:txBody>
                  <a:tcPr/>
                </a:tc>
                <a:tc>
                  <a:txBody>
                    <a:bodyPr/>
                    <a:lstStyle/>
                    <a:p>
                      <a:pPr algn="ctr"/>
                      <a:r>
                        <a:rPr lang="en-US" dirty="0"/>
                        <a:t>0</a:t>
                      </a:r>
                    </a:p>
                  </a:txBody>
                  <a:tcPr/>
                </a:tc>
                <a:extLst>
                  <a:ext uri="{0D108BD9-81ED-4DB2-BD59-A6C34878D82A}">
                    <a16:rowId xmlns:a16="http://schemas.microsoft.com/office/drawing/2014/main" val="198220767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3043972250"/>
                  </a:ext>
                </a:extLst>
              </a:tr>
              <a:tr h="370840">
                <a:tc>
                  <a:txBody>
                    <a:bodyPr/>
                    <a:lstStyle/>
                    <a:p>
                      <a:pPr algn="ctr"/>
                      <a:r>
                        <a:rPr lang="en-US" dirty="0">
                          <a:highlight>
                            <a:srgbClr val="FFFF00"/>
                          </a:highlight>
                        </a:rPr>
                        <a:t>1</a:t>
                      </a:r>
                    </a:p>
                  </a:txBody>
                  <a:tcPr/>
                </a:tc>
                <a:tc>
                  <a:txBody>
                    <a:bodyPr/>
                    <a:lstStyle/>
                    <a:p>
                      <a:pPr algn="ctr"/>
                      <a:r>
                        <a:rPr lang="en-US" dirty="0">
                          <a:highlight>
                            <a:srgbClr val="FFFF00"/>
                          </a:highlight>
                        </a:rPr>
                        <a:t>0</a:t>
                      </a:r>
                    </a:p>
                  </a:txBody>
                  <a:tcPr/>
                </a:tc>
                <a:tc>
                  <a:txBody>
                    <a:bodyPr/>
                    <a:lstStyle/>
                    <a:p>
                      <a:pPr algn="ctr"/>
                      <a:r>
                        <a:rPr lang="en-US" dirty="0">
                          <a:highlight>
                            <a:srgbClr val="FFFF00"/>
                          </a:highlight>
                        </a:rPr>
                        <a:t>0</a:t>
                      </a:r>
                    </a:p>
                  </a:txBody>
                  <a:tcPr/>
                </a:tc>
                <a:tc>
                  <a:txBody>
                    <a:bodyPr/>
                    <a:lstStyle/>
                    <a:p>
                      <a:pPr algn="ctr"/>
                      <a:r>
                        <a:rPr lang="en-US" dirty="0">
                          <a:highlight>
                            <a:srgbClr val="FFFF00"/>
                          </a:highlight>
                        </a:rPr>
                        <a:t>1</a:t>
                      </a:r>
                    </a:p>
                  </a:txBody>
                  <a:tcPr/>
                </a:tc>
                <a:tc>
                  <a:txBody>
                    <a:bodyPr/>
                    <a:lstStyle/>
                    <a:p>
                      <a:pPr algn="ctr"/>
                      <a:r>
                        <a:rPr lang="en-US" dirty="0"/>
                        <a:t>0</a:t>
                      </a:r>
                    </a:p>
                  </a:txBody>
                  <a:tcPr/>
                </a:tc>
                <a:extLst>
                  <a:ext uri="{0D108BD9-81ED-4DB2-BD59-A6C34878D82A}">
                    <a16:rowId xmlns:a16="http://schemas.microsoft.com/office/drawing/2014/main" val="93443604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887411361"/>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475196241"/>
                  </a:ext>
                </a:extLst>
              </a:tr>
              <a:tr h="370839">
                <a:tc>
                  <a:txBody>
                    <a:bodyPr/>
                    <a:lstStyle/>
                    <a:p>
                      <a:pPr lvl="0" algn="ctr">
                        <a:buNone/>
                      </a:pPr>
                      <a:r>
                        <a:rPr lang="en-US" dirty="0">
                          <a:highlight>
                            <a:srgbClr val="FFFF00"/>
                          </a:highlight>
                        </a:rPr>
                        <a:t>1</a:t>
                      </a:r>
                    </a:p>
                  </a:txBody>
                  <a:tcPr/>
                </a:tc>
                <a:tc>
                  <a:txBody>
                    <a:bodyPr/>
                    <a:lstStyle/>
                    <a:p>
                      <a:pPr lvl="0" algn="ctr">
                        <a:buNone/>
                      </a:pPr>
                      <a:r>
                        <a:rPr lang="en-US" dirty="0">
                          <a:highlight>
                            <a:srgbClr val="FFFF00"/>
                          </a:highlight>
                        </a:rPr>
                        <a:t>1</a:t>
                      </a:r>
                    </a:p>
                  </a:txBody>
                  <a:tcPr/>
                </a:tc>
                <a:tc>
                  <a:txBody>
                    <a:bodyPr/>
                    <a:lstStyle/>
                    <a:p>
                      <a:pPr lvl="0" algn="ctr">
                        <a:buNone/>
                      </a:pPr>
                      <a:r>
                        <a:rPr lang="en-US" dirty="0">
                          <a:highlight>
                            <a:srgbClr val="FFFF00"/>
                          </a:highlight>
                        </a:rPr>
                        <a:t>1</a:t>
                      </a:r>
                    </a:p>
                  </a:txBody>
                  <a:tcPr/>
                </a:tc>
                <a:tc>
                  <a:txBody>
                    <a:bodyPr/>
                    <a:lstStyle/>
                    <a:p>
                      <a:pPr lvl="0" algn="ctr">
                        <a:buNone/>
                      </a:pPr>
                      <a:r>
                        <a:rPr lang="en-US" dirty="0">
                          <a:highlight>
                            <a:srgbClr val="FFFF00"/>
                          </a:highlight>
                        </a:rPr>
                        <a:t>1</a:t>
                      </a:r>
                    </a:p>
                  </a:txBody>
                  <a:tcPr/>
                </a:tc>
                <a:tc>
                  <a:txBody>
                    <a:bodyPr/>
                    <a:lstStyle/>
                    <a:p>
                      <a:pPr lvl="0" algn="ctr">
                        <a:buNone/>
                      </a:pPr>
                      <a:r>
                        <a:rPr lang="en-US" dirty="0"/>
                        <a:t>1</a:t>
                      </a:r>
                    </a:p>
                  </a:txBody>
                  <a:tcPr/>
                </a:tc>
                <a:extLst>
                  <a:ext uri="{0D108BD9-81ED-4DB2-BD59-A6C34878D82A}">
                    <a16:rowId xmlns:a16="http://schemas.microsoft.com/office/drawing/2014/main" val="771805828"/>
                  </a:ext>
                </a:extLst>
              </a:tr>
            </a:tbl>
          </a:graphicData>
        </a:graphic>
      </p:graphicFrame>
      <p:sp>
        <p:nvSpPr>
          <p:cNvPr id="5" name="Rectangle: Rounded Corners 4">
            <a:extLst>
              <a:ext uri="{FF2B5EF4-FFF2-40B4-BE49-F238E27FC236}">
                <a16:creationId xmlns:a16="http://schemas.microsoft.com/office/drawing/2014/main" id="{F7BE18A8-3442-D958-4F01-5AEC5663C449}"/>
              </a:ext>
              <a:ext uri="{C183D7F6-B498-43B3-948B-1728B52AA6E4}">
                <adec:decorative xmlns:adec="http://schemas.microsoft.com/office/drawing/2017/decorative" val="1"/>
              </a:ext>
            </a:extLst>
          </p:cNvPr>
          <p:cNvSpPr/>
          <p:nvPr/>
        </p:nvSpPr>
        <p:spPr>
          <a:xfrm>
            <a:off x="5122505" y="1856791"/>
            <a:ext cx="513183" cy="325638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Circuit for the Sum</a:t>
            </a:r>
          </a:p>
        </p:txBody>
      </p:sp>
      <p:sp>
        <p:nvSpPr>
          <p:cNvPr id="12" name="Slide Number Placeholder 11"/>
          <p:cNvSpPr>
            <a:spLocks noGrp="1"/>
          </p:cNvSpPr>
          <p:nvPr>
            <p:ph type="sldNum" sz="quarter" idx="12"/>
          </p:nvPr>
        </p:nvSpPr>
        <p:spPr/>
        <p:txBody>
          <a:bodyPr/>
          <a:lstStyle/>
          <a:p>
            <a:fld id="{DEB7ED05-90B4-437F-8054-B681C422DB1A}" type="slidenum">
              <a:rPr lang="en-US" smtClean="0"/>
              <a:pPr/>
              <a:t>14</a:t>
            </a:fld>
            <a:endParaRPr lang="en-US"/>
          </a:p>
        </p:txBody>
      </p:sp>
      <p:sp>
        <p:nvSpPr>
          <p:cNvPr id="23557" name="Text Box 9"/>
          <p:cNvSpPr txBox="1">
            <a:spLocks noChangeArrowheads="1"/>
          </p:cNvSpPr>
          <p:nvPr/>
        </p:nvSpPr>
        <p:spPr bwMode="auto">
          <a:xfrm>
            <a:off x="2990389" y="1821145"/>
            <a:ext cx="3086854"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a:t>s</a:t>
            </a:r>
            <a:r>
              <a:rPr lang="en-US" sz="2800" b="1" dirty="0"/>
              <a:t>=(</a:t>
            </a:r>
            <a:r>
              <a:rPr lang="en-US" sz="2800" b="1" i="1" dirty="0"/>
              <a:t>a </a:t>
            </a:r>
            <a:r>
              <a:rPr lang="en-US" sz="2800" b="1" dirty="0">
                <a:sym typeface="Symbol" pitchFamily="18" charset="2"/>
              </a:rPr>
              <a:t> </a:t>
            </a:r>
            <a:r>
              <a:rPr lang="en-US" sz="2800" b="1" i="1" dirty="0">
                <a:sym typeface="Symbol" pitchFamily="18" charset="2"/>
              </a:rPr>
              <a:t>b</a:t>
            </a:r>
            <a:r>
              <a:rPr lang="en-US" sz="2800" b="1" dirty="0">
                <a:sym typeface="Symbol" pitchFamily="18" charset="2"/>
              </a:rPr>
              <a:t>)  </a:t>
            </a:r>
            <a:r>
              <a:rPr lang="en-US" sz="2800" b="1" dirty="0" err="1">
                <a:sym typeface="Symbol" pitchFamily="18" charset="2"/>
              </a:rPr>
              <a:t>c</a:t>
            </a:r>
            <a:r>
              <a:rPr lang="en-US" sz="2800" b="1" i="1" baseline="-25000" dirty="0" err="1">
                <a:sym typeface="Symbol" pitchFamily="18" charset="2"/>
              </a:rPr>
              <a:t>i</a:t>
            </a:r>
            <a:endParaRPr lang="en-US" sz="2800" b="1" i="1" baseline="-25000" dirty="0"/>
          </a:p>
        </p:txBody>
      </p:sp>
      <p:grpSp>
        <p:nvGrpSpPr>
          <p:cNvPr id="2" name="Group 1">
            <a:extLst>
              <a:ext uri="{FF2B5EF4-FFF2-40B4-BE49-F238E27FC236}">
                <a16:creationId xmlns:a16="http://schemas.microsoft.com/office/drawing/2014/main" id="{C036D092-0D39-12B1-FEB0-D18C0499B5FA}"/>
              </a:ext>
              <a:ext uri="{C183D7F6-B498-43B3-948B-1728B52AA6E4}">
                <adec:decorative xmlns:adec="http://schemas.microsoft.com/office/drawing/2017/decorative" val="1"/>
              </a:ext>
            </a:extLst>
          </p:cNvPr>
          <p:cNvGrpSpPr/>
          <p:nvPr/>
        </p:nvGrpSpPr>
        <p:grpSpPr>
          <a:xfrm>
            <a:off x="1482299" y="2514600"/>
            <a:ext cx="7204668" cy="1908927"/>
            <a:chOff x="1482299" y="2503928"/>
            <a:chExt cx="7204668" cy="1908927"/>
          </a:xfrm>
        </p:grpSpPr>
        <p:grpSp>
          <p:nvGrpSpPr>
            <p:cNvPr id="23556" name="Group 8"/>
            <p:cNvGrpSpPr>
              <a:grpSpLocks/>
            </p:cNvGrpSpPr>
            <p:nvPr/>
          </p:nvGrpSpPr>
          <p:grpSpPr bwMode="auto">
            <a:xfrm>
              <a:off x="1482299" y="2503928"/>
              <a:ext cx="7204668" cy="1908927"/>
              <a:chOff x="717" y="720"/>
              <a:chExt cx="3585" cy="1026"/>
            </a:xfrm>
          </p:grpSpPr>
          <p:sp>
            <p:nvSpPr>
              <p:cNvPr id="23561" name="Text Box 4"/>
              <p:cNvSpPr txBox="1">
                <a:spLocks noChangeArrowheads="1"/>
              </p:cNvSpPr>
              <p:nvPr/>
            </p:nvSpPr>
            <p:spPr bwMode="auto">
              <a:xfrm>
                <a:off x="717" y="1334"/>
                <a:ext cx="480" cy="412"/>
              </a:xfrm>
              <a:prstGeom prst="rect">
                <a:avLst/>
              </a:prstGeom>
              <a:noFill/>
              <a:ln w="9525">
                <a:noFill/>
                <a:miter lim="800000"/>
                <a:headEnd/>
                <a:tailEnd/>
              </a:ln>
            </p:spPr>
            <p:txBody>
              <a:bodyPr>
                <a:spAutoFit/>
              </a:bodyPr>
              <a:lstStyle/>
              <a:p>
                <a:pPr>
                  <a:lnSpc>
                    <a:spcPct val="90000"/>
                  </a:lnSpc>
                  <a:spcBef>
                    <a:spcPct val="50000"/>
                  </a:spcBef>
                </a:pPr>
                <a:r>
                  <a:rPr lang="en-US" sz="2400" b="1" i="1" dirty="0"/>
                  <a:t>a</a:t>
                </a:r>
                <a:br>
                  <a:rPr lang="en-US" sz="2400" b="1" i="1" dirty="0"/>
                </a:br>
                <a:r>
                  <a:rPr lang="en-US" sz="2400" b="1" i="1" dirty="0"/>
                  <a:t>b</a:t>
                </a:r>
                <a:endParaRPr lang="en-US" sz="2400" dirty="0"/>
              </a:p>
            </p:txBody>
          </p:sp>
          <p:sp>
            <p:nvSpPr>
              <p:cNvPr id="23562" name="Text Box 5"/>
              <p:cNvSpPr txBox="1">
                <a:spLocks noChangeArrowheads="1"/>
              </p:cNvSpPr>
              <p:nvPr/>
            </p:nvSpPr>
            <p:spPr bwMode="auto">
              <a:xfrm>
                <a:off x="717" y="862"/>
                <a:ext cx="480" cy="248"/>
              </a:xfrm>
              <a:prstGeom prst="rect">
                <a:avLst/>
              </a:prstGeom>
              <a:noFill/>
              <a:ln w="9525">
                <a:noFill/>
                <a:miter lim="800000"/>
                <a:headEnd/>
                <a:tailEnd/>
              </a:ln>
            </p:spPr>
            <p:txBody>
              <a:bodyPr>
                <a:spAutoFit/>
              </a:bodyPr>
              <a:lstStyle/>
              <a:p>
                <a:pPr>
                  <a:spcBef>
                    <a:spcPct val="50000"/>
                  </a:spcBef>
                </a:pPr>
                <a:r>
                  <a:rPr lang="en-US" sz="2400" b="1" i="1" dirty="0"/>
                  <a:t>c</a:t>
                </a:r>
                <a:r>
                  <a:rPr lang="en-US" sz="2400" b="1" i="1" baseline="-25000" dirty="0"/>
                  <a:t>i</a:t>
                </a:r>
                <a:endParaRPr lang="en-US" sz="2400" dirty="0"/>
              </a:p>
            </p:txBody>
          </p:sp>
          <p:graphicFrame>
            <p:nvGraphicFramePr>
              <p:cNvPr id="23554" name="Object 6" descr="A circuit to compute a sum of two bits plus a bit for carry-in. Inputs A and B are connected to an exclusive OR gate labeled V. The carry in, labeled C-sub-i, is connected to one   input of a second exclusive or gate. The other input is connected to the output of gate V. This second gate is labeled W and its output is labeled sum."/>
              <p:cNvGraphicFramePr>
                <a:graphicFrameLocks noChangeAspect="1"/>
              </p:cNvGraphicFramePr>
              <p:nvPr>
                <p:extLst>
                  <p:ext uri="{D42A27DB-BD31-4B8C-83A1-F6EECF244321}">
                    <p14:modId xmlns:p14="http://schemas.microsoft.com/office/powerpoint/2010/main" val="3910288876"/>
                  </p:ext>
                </p:extLst>
              </p:nvPr>
            </p:nvGraphicFramePr>
            <p:xfrm>
              <a:off x="912" y="720"/>
              <a:ext cx="2880" cy="1026"/>
            </p:xfrm>
            <a:graphic>
              <a:graphicData uri="http://schemas.openxmlformats.org/presentationml/2006/ole">
                <mc:AlternateContent xmlns:mc="http://schemas.openxmlformats.org/markup-compatibility/2006">
                  <mc:Choice xmlns:v="urn:schemas-microsoft-com:vml" Requires="v">
                    <p:oleObj name="Visio" r:id="rId2" imgW="2036093" imgH="725950" progId="Visio.Drawing.11">
                      <p:embed/>
                    </p:oleObj>
                  </mc:Choice>
                  <mc:Fallback>
                    <p:oleObj name="Visio" r:id="rId2" imgW="2036093" imgH="725950" progId="Visio.Drawing.11">
                      <p:embed/>
                      <p:pic>
                        <p:nvPicPr>
                          <p:cNvPr id="23554" name="Object 6" descr="A circuit to compute a sum of two bits plus a bit for carry-in. Inputs A and B are connected to an exclusive OR gate labeled V. The carry in, labeled C-sub-i, is connected to one   input of a second exclusive or gate. The other input is connected to the output of gate V. This second gate is labeled W and its output is labeled s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720"/>
                            <a:ext cx="2880" cy="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3" name="Text Box 7"/>
              <p:cNvSpPr txBox="1">
                <a:spLocks noChangeArrowheads="1"/>
              </p:cNvSpPr>
              <p:nvPr/>
            </p:nvSpPr>
            <p:spPr bwMode="auto">
              <a:xfrm>
                <a:off x="3822" y="969"/>
                <a:ext cx="480" cy="248"/>
              </a:xfrm>
              <a:prstGeom prst="rect">
                <a:avLst/>
              </a:prstGeom>
              <a:noFill/>
              <a:ln w="9525">
                <a:noFill/>
                <a:miter lim="800000"/>
                <a:headEnd/>
                <a:tailEnd/>
              </a:ln>
            </p:spPr>
            <p:txBody>
              <a:bodyPr>
                <a:spAutoFit/>
              </a:bodyPr>
              <a:lstStyle/>
              <a:p>
                <a:pPr>
                  <a:spcBef>
                    <a:spcPct val="50000"/>
                  </a:spcBef>
                </a:pPr>
                <a:r>
                  <a:rPr lang="en-US" sz="2400" b="1" i="1" dirty="0"/>
                  <a:t>Sum</a:t>
                </a:r>
                <a:endParaRPr lang="en-US" sz="2400" dirty="0"/>
              </a:p>
            </p:txBody>
          </p:sp>
        </p:grpSp>
        <p:sp>
          <p:nvSpPr>
            <p:cNvPr id="23558" name="Text Box 10"/>
            <p:cNvSpPr txBox="1">
              <a:spLocks noChangeArrowheads="1"/>
            </p:cNvSpPr>
            <p:nvPr/>
          </p:nvSpPr>
          <p:spPr bwMode="auto">
            <a:xfrm>
              <a:off x="3429000" y="3818946"/>
              <a:ext cx="675249" cy="559273"/>
            </a:xfrm>
            <a:prstGeom prst="rect">
              <a:avLst/>
            </a:prstGeom>
            <a:noFill/>
            <a:ln w="9525">
              <a:noFill/>
              <a:miter lim="800000"/>
              <a:headEnd/>
              <a:tailEnd/>
            </a:ln>
          </p:spPr>
          <p:txBody>
            <a:bodyPr lIns="111904" tIns="55952" rIns="111904" bIns="55952">
              <a:spAutoFit/>
            </a:bodyPr>
            <a:lstStyle/>
            <a:p>
              <a:pPr>
                <a:spcBef>
                  <a:spcPct val="50000"/>
                </a:spcBef>
              </a:pPr>
              <a:r>
                <a:rPr lang="en-US" b="1" i="1" dirty="0"/>
                <a:t>V</a:t>
              </a:r>
              <a:endParaRPr lang="en-US" dirty="0"/>
            </a:p>
          </p:txBody>
        </p:sp>
        <p:sp>
          <p:nvSpPr>
            <p:cNvPr id="23559" name="Text Box 11"/>
            <p:cNvSpPr txBox="1">
              <a:spLocks noChangeArrowheads="1"/>
            </p:cNvSpPr>
            <p:nvPr/>
          </p:nvSpPr>
          <p:spPr bwMode="auto">
            <a:xfrm>
              <a:off x="5181515" y="2950460"/>
              <a:ext cx="675249" cy="559273"/>
            </a:xfrm>
            <a:prstGeom prst="rect">
              <a:avLst/>
            </a:prstGeom>
            <a:noFill/>
            <a:ln w="9525">
              <a:noFill/>
              <a:miter lim="800000"/>
              <a:headEnd/>
              <a:tailEnd/>
            </a:ln>
          </p:spPr>
          <p:txBody>
            <a:bodyPr lIns="111904" tIns="55952" rIns="111904" bIns="55952">
              <a:spAutoFit/>
            </a:bodyPr>
            <a:lstStyle/>
            <a:p>
              <a:pPr>
                <a:spcBef>
                  <a:spcPct val="50000"/>
                </a:spcBef>
              </a:pPr>
              <a:r>
                <a:rPr lang="en-US" b="1" i="1"/>
                <a:t>W</a:t>
              </a:r>
              <a:endParaRPr lang="en-US"/>
            </a:p>
          </p:txBody>
        </p:sp>
      </p:grpSp>
      <p:sp>
        <p:nvSpPr>
          <p:cNvPr id="23560" name="Text Box 12"/>
          <p:cNvSpPr txBox="1">
            <a:spLocks noChangeArrowheads="1"/>
          </p:cNvSpPr>
          <p:nvPr/>
        </p:nvSpPr>
        <p:spPr bwMode="auto">
          <a:xfrm>
            <a:off x="2604533" y="4822864"/>
            <a:ext cx="3472710" cy="974771"/>
          </a:xfrm>
          <a:prstGeom prst="rect">
            <a:avLst/>
          </a:prstGeom>
          <a:noFill/>
          <a:ln w="9525">
            <a:noFill/>
            <a:miter lim="800000"/>
            <a:headEnd/>
            <a:tailEnd/>
          </a:ln>
        </p:spPr>
        <p:txBody>
          <a:bodyPr lIns="111904" tIns="55952" rIns="111904" bIns="55952">
            <a:spAutoFit/>
          </a:bodyPr>
          <a:lstStyle/>
          <a:p>
            <a:pPr>
              <a:spcBef>
                <a:spcPct val="50000"/>
              </a:spcBef>
            </a:pPr>
            <a:r>
              <a:rPr lang="en-US" sz="2800" i="1" dirty="0"/>
              <a:t>V</a:t>
            </a:r>
            <a:r>
              <a:rPr lang="en-US" sz="2800" dirty="0"/>
              <a:t> computes </a:t>
            </a:r>
            <a:r>
              <a:rPr lang="en-US" sz="2800" b="1" i="1" dirty="0"/>
              <a:t>a </a:t>
            </a:r>
            <a:r>
              <a:rPr lang="en-US" sz="2800" b="1" dirty="0">
                <a:sym typeface="Symbol" pitchFamily="18" charset="2"/>
              </a:rPr>
              <a:t> </a:t>
            </a:r>
            <a:r>
              <a:rPr lang="en-US" sz="2800" b="1" i="1" dirty="0">
                <a:sym typeface="Symbol" pitchFamily="18" charset="2"/>
              </a:rPr>
              <a:t>b</a:t>
            </a:r>
            <a:br>
              <a:rPr lang="en-US" sz="2800" b="1" i="1" dirty="0">
                <a:sym typeface="Symbol" pitchFamily="18" charset="2"/>
              </a:rPr>
            </a:br>
            <a:r>
              <a:rPr lang="en-US" sz="2800" i="1" dirty="0">
                <a:sym typeface="Symbol" pitchFamily="18" charset="2"/>
              </a:rPr>
              <a:t>W </a:t>
            </a:r>
            <a:r>
              <a:rPr lang="en-US" sz="2800" dirty="0">
                <a:sym typeface="Symbol" pitchFamily="18" charset="2"/>
              </a:rPr>
              <a:t>computes</a:t>
            </a:r>
            <a:r>
              <a:rPr lang="en-US" sz="2800" b="1" i="1" dirty="0">
                <a:sym typeface="Symbol" pitchFamily="18" charset="2"/>
              </a:rPr>
              <a:t> V </a:t>
            </a:r>
            <a:r>
              <a:rPr lang="en-US" sz="2800" b="1" dirty="0">
                <a:sym typeface="Symbol" pitchFamily="18" charset="2"/>
              </a:rPr>
              <a:t> c</a:t>
            </a:r>
            <a:r>
              <a:rPr lang="en-US" sz="2800" b="1" i="1" baseline="-25000" dirty="0">
                <a:sym typeface="Symbol" pitchFamily="18" charset="2"/>
              </a:rPr>
              <a:t>i</a:t>
            </a:r>
            <a:endParaRPr lang="en-US" sz="2800" i="1" baseline="-25000" dirty="0"/>
          </a:p>
        </p:txBody>
      </p:sp>
    </p:spTree>
    <p:extLst>
      <p:ext uri="{BB962C8B-B14F-4D97-AF65-F5344CB8AC3E}">
        <p14:creationId xmlns:p14="http://schemas.microsoft.com/office/powerpoint/2010/main" val="116066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a:t>Computation of the Carry Out</a:t>
            </a:r>
          </a:p>
        </p:txBody>
      </p:sp>
      <p:sp>
        <p:nvSpPr>
          <p:cNvPr id="13" name="Slide Number Placeholder 12"/>
          <p:cNvSpPr>
            <a:spLocks noGrp="1"/>
          </p:cNvSpPr>
          <p:nvPr>
            <p:ph type="sldNum" sz="quarter" idx="12"/>
          </p:nvPr>
        </p:nvSpPr>
        <p:spPr/>
        <p:txBody>
          <a:bodyPr/>
          <a:lstStyle/>
          <a:p>
            <a:fld id="{DEB7ED05-90B4-437F-8054-B681C422DB1A}" type="slidenum">
              <a:rPr lang="en-US" smtClean="0"/>
              <a:pPr/>
              <a:t>15</a:t>
            </a:fld>
            <a:endParaRPr lang="en-US"/>
          </a:p>
        </p:txBody>
      </p:sp>
      <p:sp>
        <p:nvSpPr>
          <p:cNvPr id="24581" name="Text Box 9"/>
          <p:cNvSpPr txBox="1">
            <a:spLocks noChangeArrowheads="1"/>
          </p:cNvSpPr>
          <p:nvPr/>
        </p:nvSpPr>
        <p:spPr bwMode="auto">
          <a:xfrm>
            <a:off x="457200" y="5276528"/>
            <a:ext cx="8663709" cy="974771"/>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Carry out is true when both </a:t>
            </a:r>
            <a:r>
              <a:rPr lang="en-US" sz="2800" b="1" i="1" dirty="0"/>
              <a:t>a</a:t>
            </a:r>
            <a:r>
              <a:rPr lang="en-US" sz="2800" dirty="0"/>
              <a:t> and </a:t>
            </a:r>
            <a:r>
              <a:rPr lang="en-US" sz="2800" b="1" i="1" dirty="0"/>
              <a:t>b</a:t>
            </a:r>
            <a:r>
              <a:rPr lang="en-US" sz="2800" dirty="0"/>
              <a:t> are true </a:t>
            </a:r>
            <a:r>
              <a:rPr lang="en-US" sz="2800" i="1" dirty="0"/>
              <a:t>or</a:t>
            </a:r>
            <a:r>
              <a:rPr lang="en-US" sz="2800" dirty="0"/>
              <a:t> when </a:t>
            </a:r>
            <a:r>
              <a:rPr lang="en-US" sz="2800" b="1" i="1" dirty="0"/>
              <a:t>c</a:t>
            </a:r>
            <a:r>
              <a:rPr lang="en-US" sz="2800" b="1" i="1" baseline="-25000" dirty="0"/>
              <a:t>i</a:t>
            </a:r>
            <a:r>
              <a:rPr lang="en-US" sz="2800" dirty="0"/>
              <a:t> and one of </a:t>
            </a:r>
            <a:r>
              <a:rPr lang="en-US" sz="2800" b="1" i="1" dirty="0"/>
              <a:t>a</a:t>
            </a:r>
            <a:r>
              <a:rPr lang="en-US" sz="2800" dirty="0"/>
              <a:t> and </a:t>
            </a:r>
            <a:r>
              <a:rPr lang="en-US" sz="2800" b="1" i="1" dirty="0"/>
              <a:t>b</a:t>
            </a:r>
            <a:r>
              <a:rPr lang="en-US" sz="2800" dirty="0"/>
              <a:t> is true: </a:t>
            </a:r>
            <a:r>
              <a:rPr lang="en-US" sz="2800" b="1" i="1" dirty="0"/>
              <a:t>c</a:t>
            </a:r>
            <a:r>
              <a:rPr lang="en-US" sz="2800" b="1" i="1" baseline="-20000" dirty="0"/>
              <a:t>o</a:t>
            </a:r>
            <a:r>
              <a:rPr lang="en-US" sz="2800" b="1" dirty="0"/>
              <a:t>=</a:t>
            </a:r>
            <a:r>
              <a:rPr lang="en-US" sz="2800" b="1" i="1" dirty="0" err="1"/>
              <a:t>a</a:t>
            </a:r>
            <a:r>
              <a:rPr lang="en-US" sz="2800" b="1" i="1" dirty="0" err="1">
                <a:latin typeface="Minion Pro Med" panose="02040503050306020203" pitchFamily="18" charset="0"/>
              </a:rPr>
              <a:t>•</a:t>
            </a:r>
            <a:r>
              <a:rPr lang="en-US" sz="2800" b="1" i="1" dirty="0" err="1"/>
              <a:t>b</a:t>
            </a:r>
            <a:r>
              <a:rPr lang="en-US" sz="2800" b="1" dirty="0"/>
              <a:t>+(</a:t>
            </a:r>
            <a:r>
              <a:rPr lang="en-US" sz="2800" b="1" i="1" dirty="0"/>
              <a:t>a </a:t>
            </a:r>
            <a:r>
              <a:rPr lang="en-US" sz="2800" b="1" dirty="0">
                <a:sym typeface="Symbol" pitchFamily="18" charset="2"/>
              </a:rPr>
              <a:t> </a:t>
            </a:r>
            <a:r>
              <a:rPr lang="en-US" sz="2800" b="1" i="1" dirty="0">
                <a:sym typeface="Symbol" pitchFamily="18" charset="2"/>
              </a:rPr>
              <a:t>b</a:t>
            </a:r>
            <a:r>
              <a:rPr lang="en-US" sz="2800" b="1" dirty="0">
                <a:sym typeface="Symbol" pitchFamily="18" charset="2"/>
              </a:rPr>
              <a:t>) </a:t>
            </a:r>
            <a:r>
              <a:rPr lang="en-US" sz="2800" b="1" dirty="0">
                <a:latin typeface="Minion Pro Med" panose="02040503050306020203" pitchFamily="18" charset="0"/>
                <a:sym typeface="Symbol" pitchFamily="18" charset="2"/>
              </a:rPr>
              <a:t>•</a:t>
            </a:r>
            <a:r>
              <a:rPr lang="en-US" sz="2800" b="1" dirty="0">
                <a:sym typeface="Symbol" pitchFamily="18" charset="2"/>
              </a:rPr>
              <a:t>c</a:t>
            </a:r>
            <a:r>
              <a:rPr lang="en-US" sz="2800" b="1" i="1" baseline="-25000" dirty="0"/>
              <a:t>i</a:t>
            </a:r>
          </a:p>
        </p:txBody>
      </p:sp>
      <p:graphicFrame>
        <p:nvGraphicFramePr>
          <p:cNvPr id="3" name="Table 2">
            <a:extLst>
              <a:ext uri="{FF2B5EF4-FFF2-40B4-BE49-F238E27FC236}">
                <a16:creationId xmlns:a16="http://schemas.microsoft.com/office/drawing/2014/main" id="{9858607A-CA64-735D-0E24-25818684FF17}"/>
              </a:ext>
            </a:extLst>
          </p:cNvPr>
          <p:cNvGraphicFramePr>
            <a:graphicFrameLocks noGrp="1"/>
          </p:cNvGraphicFramePr>
          <p:nvPr>
            <p:extLst>
              <p:ext uri="{D42A27DB-BD31-4B8C-83A1-F6EECF244321}">
                <p14:modId xmlns:p14="http://schemas.microsoft.com/office/powerpoint/2010/main" val="3272442645"/>
              </p:ext>
            </p:extLst>
          </p:nvPr>
        </p:nvGraphicFramePr>
        <p:xfrm>
          <a:off x="2888758" y="1758074"/>
          <a:ext cx="3609170" cy="3337559"/>
        </p:xfrm>
        <a:graphic>
          <a:graphicData uri="http://schemas.openxmlformats.org/drawingml/2006/table">
            <a:tbl>
              <a:tblPr firstRow="1" bandRow="1">
                <a:tableStyleId>{5C22544A-7EE6-4342-B048-85BDC9FD1C3A}</a:tableStyleId>
              </a:tblPr>
              <a:tblGrid>
                <a:gridCol w="721834">
                  <a:extLst>
                    <a:ext uri="{9D8B030D-6E8A-4147-A177-3AD203B41FA5}">
                      <a16:colId xmlns:a16="http://schemas.microsoft.com/office/drawing/2014/main" val="90825672"/>
                    </a:ext>
                  </a:extLst>
                </a:gridCol>
                <a:gridCol w="721834">
                  <a:extLst>
                    <a:ext uri="{9D8B030D-6E8A-4147-A177-3AD203B41FA5}">
                      <a16:colId xmlns:a16="http://schemas.microsoft.com/office/drawing/2014/main" val="3837648018"/>
                    </a:ext>
                  </a:extLst>
                </a:gridCol>
                <a:gridCol w="721834">
                  <a:extLst>
                    <a:ext uri="{9D8B030D-6E8A-4147-A177-3AD203B41FA5}">
                      <a16:colId xmlns:a16="http://schemas.microsoft.com/office/drawing/2014/main" val="1087896320"/>
                    </a:ext>
                  </a:extLst>
                </a:gridCol>
                <a:gridCol w="721834">
                  <a:extLst>
                    <a:ext uri="{9D8B030D-6E8A-4147-A177-3AD203B41FA5}">
                      <a16:colId xmlns:a16="http://schemas.microsoft.com/office/drawing/2014/main" val="2391474584"/>
                    </a:ext>
                  </a:extLst>
                </a:gridCol>
                <a:gridCol w="721834">
                  <a:extLst>
                    <a:ext uri="{9D8B030D-6E8A-4147-A177-3AD203B41FA5}">
                      <a16:colId xmlns:a16="http://schemas.microsoft.com/office/drawing/2014/main" val="2841334798"/>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c</a:t>
                      </a:r>
                      <a:r>
                        <a:rPr lang="en-US" baseline="-25000" dirty="0">
                          <a:solidFill>
                            <a:schemeClr val="tx1"/>
                          </a:solidFill>
                        </a:rPr>
                        <a:t>i</a:t>
                      </a:r>
                    </a:p>
                  </a:txBody>
                  <a:tcPr/>
                </a:tc>
                <a:tc>
                  <a:txBody>
                    <a:bodyPr/>
                    <a:lstStyle/>
                    <a:p>
                      <a:pPr algn="ctr"/>
                      <a:r>
                        <a:rPr lang="en-US" dirty="0">
                          <a:solidFill>
                            <a:schemeClr val="tx1"/>
                          </a:solidFill>
                        </a:rPr>
                        <a:t>s</a:t>
                      </a:r>
                    </a:p>
                  </a:txBody>
                  <a:tcPr/>
                </a:tc>
                <a:tc>
                  <a:txBody>
                    <a:bodyPr/>
                    <a:lstStyle/>
                    <a:p>
                      <a:pPr algn="ctr"/>
                      <a:r>
                        <a:rPr lang="en-US" dirty="0">
                          <a:solidFill>
                            <a:schemeClr val="tx1"/>
                          </a:solidFill>
                        </a:rPr>
                        <a:t>c</a:t>
                      </a:r>
                      <a:r>
                        <a:rPr lang="en-US" baseline="-25000" dirty="0">
                          <a:solidFill>
                            <a:schemeClr val="tx1"/>
                          </a:solidFill>
                        </a:rPr>
                        <a:t>o</a:t>
                      </a:r>
                    </a:p>
                  </a:txBody>
                  <a:tcPr/>
                </a:tc>
                <a:extLst>
                  <a:ext uri="{0D108BD9-81ED-4DB2-BD59-A6C34878D82A}">
                    <a16:rowId xmlns:a16="http://schemas.microsoft.com/office/drawing/2014/main" val="502830947"/>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74897866"/>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389073983"/>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982207674"/>
                  </a:ext>
                </a:extLst>
              </a:tr>
              <a:tr h="370840">
                <a:tc>
                  <a:txBody>
                    <a:bodyPr/>
                    <a:lstStyle/>
                    <a:p>
                      <a:pPr algn="ctr"/>
                      <a:r>
                        <a:rPr lang="en-US" dirty="0">
                          <a:highlight>
                            <a:srgbClr val="FFFF00"/>
                          </a:highlight>
                        </a:rPr>
                        <a:t>0</a:t>
                      </a:r>
                    </a:p>
                  </a:txBody>
                  <a:tcPr/>
                </a:tc>
                <a:tc>
                  <a:txBody>
                    <a:bodyPr/>
                    <a:lstStyle/>
                    <a:p>
                      <a:pPr algn="ctr"/>
                      <a:r>
                        <a:rPr lang="en-US" dirty="0">
                          <a:highlight>
                            <a:srgbClr val="FFFF00"/>
                          </a:highlight>
                        </a:rPr>
                        <a:t>1</a:t>
                      </a:r>
                    </a:p>
                  </a:txBody>
                  <a:tcPr/>
                </a:tc>
                <a:tc>
                  <a:txBody>
                    <a:bodyPr/>
                    <a:lstStyle/>
                    <a:p>
                      <a:pPr algn="ctr"/>
                      <a:r>
                        <a:rPr lang="en-US" dirty="0">
                          <a:highlight>
                            <a:srgbClr val="FFFF00"/>
                          </a:highlight>
                        </a:rPr>
                        <a:t>1</a:t>
                      </a:r>
                    </a:p>
                  </a:txBody>
                  <a:tcPr/>
                </a:tc>
                <a:tc>
                  <a:txBody>
                    <a:bodyPr/>
                    <a:lstStyle/>
                    <a:p>
                      <a:pPr algn="ctr"/>
                      <a:r>
                        <a:rPr lang="en-US" dirty="0"/>
                        <a:t>0</a:t>
                      </a:r>
                    </a:p>
                  </a:txBody>
                  <a:tcPr/>
                </a:tc>
                <a:tc>
                  <a:txBody>
                    <a:bodyPr/>
                    <a:lstStyle/>
                    <a:p>
                      <a:pPr algn="ctr"/>
                      <a:r>
                        <a:rPr lang="en-US" dirty="0">
                          <a:highlight>
                            <a:srgbClr val="FFFF00"/>
                          </a:highlight>
                        </a:rPr>
                        <a:t>1</a:t>
                      </a:r>
                    </a:p>
                  </a:txBody>
                  <a:tcPr/>
                </a:tc>
                <a:extLst>
                  <a:ext uri="{0D108BD9-81ED-4DB2-BD59-A6C34878D82A}">
                    <a16:rowId xmlns:a16="http://schemas.microsoft.com/office/drawing/2014/main" val="3043972250"/>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934436049"/>
                  </a:ext>
                </a:extLst>
              </a:tr>
              <a:tr h="370840">
                <a:tc>
                  <a:txBody>
                    <a:bodyPr/>
                    <a:lstStyle/>
                    <a:p>
                      <a:pPr algn="ctr"/>
                      <a:r>
                        <a:rPr lang="en-US" dirty="0">
                          <a:highlight>
                            <a:srgbClr val="FFFF00"/>
                          </a:highlight>
                        </a:rPr>
                        <a:t>1</a:t>
                      </a:r>
                    </a:p>
                  </a:txBody>
                  <a:tcPr/>
                </a:tc>
                <a:tc>
                  <a:txBody>
                    <a:bodyPr/>
                    <a:lstStyle/>
                    <a:p>
                      <a:pPr algn="ctr"/>
                      <a:r>
                        <a:rPr lang="en-US" dirty="0">
                          <a:highlight>
                            <a:srgbClr val="FFFF00"/>
                          </a:highlight>
                        </a:rPr>
                        <a:t>0</a:t>
                      </a:r>
                    </a:p>
                  </a:txBody>
                  <a:tcPr/>
                </a:tc>
                <a:tc>
                  <a:txBody>
                    <a:bodyPr/>
                    <a:lstStyle/>
                    <a:p>
                      <a:pPr algn="ctr"/>
                      <a:r>
                        <a:rPr lang="en-US" dirty="0">
                          <a:highlight>
                            <a:srgbClr val="FFFF00"/>
                          </a:highlight>
                        </a:rPr>
                        <a:t>1</a:t>
                      </a:r>
                    </a:p>
                  </a:txBody>
                  <a:tcPr/>
                </a:tc>
                <a:tc>
                  <a:txBody>
                    <a:bodyPr/>
                    <a:lstStyle/>
                    <a:p>
                      <a:pPr algn="ctr"/>
                      <a:r>
                        <a:rPr lang="en-US" dirty="0"/>
                        <a:t>0</a:t>
                      </a:r>
                    </a:p>
                  </a:txBody>
                  <a:tcPr/>
                </a:tc>
                <a:tc>
                  <a:txBody>
                    <a:bodyPr/>
                    <a:lstStyle/>
                    <a:p>
                      <a:pPr algn="ctr"/>
                      <a:r>
                        <a:rPr lang="en-US" dirty="0">
                          <a:highlight>
                            <a:srgbClr val="FFFF00"/>
                          </a:highlight>
                        </a:rPr>
                        <a:t>1</a:t>
                      </a:r>
                    </a:p>
                  </a:txBody>
                  <a:tcPr/>
                </a:tc>
                <a:extLst>
                  <a:ext uri="{0D108BD9-81ED-4DB2-BD59-A6C34878D82A}">
                    <a16:rowId xmlns:a16="http://schemas.microsoft.com/office/drawing/2014/main" val="1887411361"/>
                  </a:ext>
                </a:extLst>
              </a:tr>
              <a:tr h="370840">
                <a:tc>
                  <a:txBody>
                    <a:bodyPr/>
                    <a:lstStyle/>
                    <a:p>
                      <a:pPr algn="ctr"/>
                      <a:r>
                        <a:rPr lang="en-US" dirty="0">
                          <a:highlight>
                            <a:srgbClr val="FFFF00"/>
                          </a:highlight>
                        </a:rPr>
                        <a:t>1</a:t>
                      </a:r>
                    </a:p>
                  </a:txBody>
                  <a:tcPr/>
                </a:tc>
                <a:tc>
                  <a:txBody>
                    <a:bodyPr/>
                    <a:lstStyle/>
                    <a:p>
                      <a:pPr algn="ctr"/>
                      <a:r>
                        <a:rPr lang="en-US" dirty="0">
                          <a:highlight>
                            <a:srgbClr val="FFFF00"/>
                          </a:highlight>
                        </a:rPr>
                        <a:t>1</a:t>
                      </a:r>
                    </a:p>
                  </a:txBody>
                  <a:tcPr/>
                </a:tc>
                <a:tc>
                  <a:txBody>
                    <a:bodyPr/>
                    <a:lstStyle/>
                    <a:p>
                      <a:pPr algn="ctr"/>
                      <a:r>
                        <a:rPr lang="en-US" dirty="0">
                          <a:highlight>
                            <a:srgbClr val="FFFF00"/>
                          </a:highlight>
                        </a:rPr>
                        <a:t>0</a:t>
                      </a:r>
                    </a:p>
                  </a:txBody>
                  <a:tcPr/>
                </a:tc>
                <a:tc>
                  <a:txBody>
                    <a:bodyPr/>
                    <a:lstStyle/>
                    <a:p>
                      <a:pPr algn="ctr"/>
                      <a:r>
                        <a:rPr lang="en-US" dirty="0"/>
                        <a:t>0</a:t>
                      </a:r>
                    </a:p>
                  </a:txBody>
                  <a:tcPr/>
                </a:tc>
                <a:tc>
                  <a:txBody>
                    <a:bodyPr/>
                    <a:lstStyle/>
                    <a:p>
                      <a:pPr algn="ctr"/>
                      <a:r>
                        <a:rPr lang="en-US" dirty="0">
                          <a:highlight>
                            <a:srgbClr val="FFFF00"/>
                          </a:highlight>
                        </a:rPr>
                        <a:t>1</a:t>
                      </a:r>
                    </a:p>
                  </a:txBody>
                  <a:tcPr/>
                </a:tc>
                <a:extLst>
                  <a:ext uri="{0D108BD9-81ED-4DB2-BD59-A6C34878D82A}">
                    <a16:rowId xmlns:a16="http://schemas.microsoft.com/office/drawing/2014/main" val="1475196241"/>
                  </a:ext>
                </a:extLst>
              </a:tr>
              <a:tr h="370839">
                <a:tc>
                  <a:txBody>
                    <a:bodyPr/>
                    <a:lstStyle/>
                    <a:p>
                      <a:pPr lvl="0" algn="ctr">
                        <a:buNone/>
                      </a:pPr>
                      <a:r>
                        <a:rPr lang="en-US" dirty="0">
                          <a:highlight>
                            <a:srgbClr val="FFFF00"/>
                          </a:highlight>
                        </a:rPr>
                        <a:t>1</a:t>
                      </a:r>
                    </a:p>
                  </a:txBody>
                  <a:tcPr/>
                </a:tc>
                <a:tc>
                  <a:txBody>
                    <a:bodyPr/>
                    <a:lstStyle/>
                    <a:p>
                      <a:pPr lvl="0" algn="ctr">
                        <a:buNone/>
                      </a:pPr>
                      <a:r>
                        <a:rPr lang="en-US" dirty="0">
                          <a:highlight>
                            <a:srgbClr val="FFFF00"/>
                          </a:highlight>
                        </a:rPr>
                        <a:t>1</a:t>
                      </a:r>
                    </a:p>
                  </a:txBody>
                  <a:tcPr/>
                </a:tc>
                <a:tc>
                  <a:txBody>
                    <a:bodyPr/>
                    <a:lstStyle/>
                    <a:p>
                      <a:pPr lvl="0" algn="ctr">
                        <a:buNone/>
                      </a:pPr>
                      <a:r>
                        <a:rPr lang="en-US" dirty="0">
                          <a:highlight>
                            <a:srgbClr val="FFFF00"/>
                          </a:highlight>
                        </a:rPr>
                        <a:t>1</a:t>
                      </a:r>
                    </a:p>
                  </a:txBody>
                  <a:tcPr/>
                </a:tc>
                <a:tc>
                  <a:txBody>
                    <a:bodyPr/>
                    <a:lstStyle/>
                    <a:p>
                      <a:pPr lvl="0" algn="ctr">
                        <a:buNone/>
                      </a:pPr>
                      <a:r>
                        <a:rPr lang="en-US" dirty="0"/>
                        <a:t>1</a:t>
                      </a:r>
                    </a:p>
                  </a:txBody>
                  <a:tcPr/>
                </a:tc>
                <a:tc>
                  <a:txBody>
                    <a:bodyPr/>
                    <a:lstStyle/>
                    <a:p>
                      <a:pPr lvl="0" algn="ctr">
                        <a:buNone/>
                      </a:pPr>
                      <a:r>
                        <a:rPr lang="en-US" dirty="0">
                          <a:highlight>
                            <a:srgbClr val="FFFF00"/>
                          </a:highlight>
                        </a:rPr>
                        <a:t>1</a:t>
                      </a:r>
                    </a:p>
                  </a:txBody>
                  <a:tcPr/>
                </a:tc>
                <a:extLst>
                  <a:ext uri="{0D108BD9-81ED-4DB2-BD59-A6C34878D82A}">
                    <a16:rowId xmlns:a16="http://schemas.microsoft.com/office/drawing/2014/main" val="771805828"/>
                  </a:ext>
                </a:extLst>
              </a:tr>
            </a:tbl>
          </a:graphicData>
        </a:graphic>
      </p:graphicFrame>
      <p:sp>
        <p:nvSpPr>
          <p:cNvPr id="5" name="Rectangle: Rounded Corners 4">
            <a:extLst>
              <a:ext uri="{FF2B5EF4-FFF2-40B4-BE49-F238E27FC236}">
                <a16:creationId xmlns:a16="http://schemas.microsoft.com/office/drawing/2014/main" id="{C71C01E5-64F9-9C73-2291-84949AD95641}"/>
              </a:ext>
              <a:ext uri="{C183D7F6-B498-43B3-948B-1728B52AA6E4}">
                <adec:decorative xmlns:adec="http://schemas.microsoft.com/office/drawing/2017/decorative" val="1"/>
              </a:ext>
            </a:extLst>
          </p:cNvPr>
          <p:cNvSpPr/>
          <p:nvPr/>
        </p:nvSpPr>
        <p:spPr>
          <a:xfrm>
            <a:off x="5859624" y="1810138"/>
            <a:ext cx="513183" cy="325638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60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Text Box 11"/>
          <p:cNvSpPr txBox="1">
            <a:spLocks noChangeArrowheads="1"/>
          </p:cNvSpPr>
          <p:nvPr/>
        </p:nvSpPr>
        <p:spPr bwMode="auto">
          <a:xfrm>
            <a:off x="4939754" y="4567323"/>
            <a:ext cx="3747046" cy="1405658"/>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b="1" i="1" dirty="0"/>
              <a:t>V</a:t>
            </a:r>
            <a:r>
              <a:rPr lang="en-US" sz="2800" dirty="0"/>
              <a:t> computes </a:t>
            </a:r>
            <a:r>
              <a:rPr lang="en-US" sz="2800" b="1" i="1" dirty="0"/>
              <a:t>a </a:t>
            </a:r>
            <a:r>
              <a:rPr lang="en-US" sz="2800" b="1" dirty="0">
                <a:sym typeface="Symbol" pitchFamily="18" charset="2"/>
              </a:rPr>
              <a:t> </a:t>
            </a:r>
            <a:r>
              <a:rPr lang="en-US" sz="2800" b="1" i="1" dirty="0">
                <a:sym typeface="Symbol" pitchFamily="18" charset="2"/>
              </a:rPr>
              <a:t>b</a:t>
            </a:r>
            <a:br>
              <a:rPr lang="en-US" sz="2800" b="1" i="1" dirty="0">
                <a:sym typeface="Symbol" pitchFamily="18" charset="2"/>
              </a:rPr>
            </a:br>
            <a:r>
              <a:rPr lang="en-US" sz="2800" b="1" i="1" dirty="0">
                <a:sym typeface="Symbol" pitchFamily="18" charset="2"/>
              </a:rPr>
              <a:t>X</a:t>
            </a:r>
            <a:r>
              <a:rPr lang="en-US" sz="2800" i="1" dirty="0">
                <a:sym typeface="Symbol" pitchFamily="18" charset="2"/>
              </a:rPr>
              <a:t> </a:t>
            </a:r>
            <a:r>
              <a:rPr lang="en-US" sz="2800" dirty="0">
                <a:sym typeface="Symbol" pitchFamily="18" charset="2"/>
              </a:rPr>
              <a:t>computes</a:t>
            </a:r>
            <a:r>
              <a:rPr lang="en-US" sz="2800" b="1" i="1" dirty="0">
                <a:sym typeface="Symbol" pitchFamily="18" charset="2"/>
              </a:rPr>
              <a:t> </a:t>
            </a:r>
            <a:r>
              <a:rPr lang="en-US" sz="2800" b="1" i="1" dirty="0" err="1">
                <a:sym typeface="Symbol" pitchFamily="18" charset="2"/>
              </a:rPr>
              <a:t>a</a:t>
            </a:r>
            <a:r>
              <a:rPr lang="en-US" sz="2800" b="1" i="1" dirty="0" err="1">
                <a:latin typeface="Minion Pro Med" panose="02040503050306020203" pitchFamily="18" charset="0"/>
                <a:sym typeface="Symbol" pitchFamily="18" charset="2"/>
              </a:rPr>
              <a:t>•</a:t>
            </a:r>
            <a:r>
              <a:rPr lang="en-US" sz="2800" b="1" i="1" dirty="0" err="1">
                <a:sym typeface="Symbol" pitchFamily="18" charset="2"/>
              </a:rPr>
              <a:t>b</a:t>
            </a:r>
            <a:br>
              <a:rPr lang="en-US" sz="2800" dirty="0"/>
            </a:br>
            <a:r>
              <a:rPr lang="en-US" sz="2800" b="1" i="1" dirty="0"/>
              <a:t>Y</a:t>
            </a:r>
            <a:r>
              <a:rPr lang="en-US" sz="2800" dirty="0"/>
              <a:t> computes </a:t>
            </a:r>
            <a:r>
              <a:rPr lang="en-US" sz="2800" b="1" dirty="0"/>
              <a:t>(</a:t>
            </a:r>
            <a:r>
              <a:rPr lang="en-US" sz="2800" b="1" i="1" dirty="0"/>
              <a:t>a </a:t>
            </a:r>
            <a:r>
              <a:rPr lang="en-US" sz="2800" b="1" dirty="0">
                <a:sym typeface="Symbol" pitchFamily="18" charset="2"/>
              </a:rPr>
              <a:t> </a:t>
            </a:r>
            <a:r>
              <a:rPr lang="en-US" sz="2800" b="1" i="1" dirty="0">
                <a:sym typeface="Symbol" pitchFamily="18" charset="2"/>
              </a:rPr>
              <a:t>b</a:t>
            </a:r>
            <a:r>
              <a:rPr lang="en-US" sz="2800" b="1" dirty="0">
                <a:sym typeface="Symbol" pitchFamily="18" charset="2"/>
              </a:rPr>
              <a:t>)</a:t>
            </a:r>
            <a:r>
              <a:rPr lang="en-US" sz="2800" b="1" dirty="0">
                <a:latin typeface="Minion Pro Med" panose="02040503050306020203" pitchFamily="18" charset="0"/>
                <a:sym typeface="Symbol" pitchFamily="18" charset="2"/>
              </a:rPr>
              <a:t>•</a:t>
            </a:r>
            <a:r>
              <a:rPr lang="en-US" sz="2800" b="1" dirty="0">
                <a:sym typeface="Symbol" pitchFamily="18" charset="2"/>
              </a:rPr>
              <a:t> c</a:t>
            </a:r>
            <a:r>
              <a:rPr lang="en-US" sz="2800" b="1" i="1" baseline="-25000" dirty="0"/>
              <a:t>i</a:t>
            </a:r>
          </a:p>
        </p:txBody>
      </p:sp>
      <p:sp>
        <p:nvSpPr>
          <p:cNvPr id="25603" name="Title 1"/>
          <p:cNvSpPr>
            <a:spLocks noGrp="1" noChangeArrowheads="1"/>
          </p:cNvSpPr>
          <p:nvPr>
            <p:ph type="title"/>
          </p:nvPr>
        </p:nvSpPr>
        <p:spPr/>
        <p:txBody>
          <a:bodyPr/>
          <a:lstStyle/>
          <a:p>
            <a:r>
              <a:rPr lang="en-US" dirty="0"/>
              <a:t>Add the Carry Out</a:t>
            </a:r>
          </a:p>
        </p:txBody>
      </p:sp>
      <p:sp>
        <p:nvSpPr>
          <p:cNvPr id="14" name="Slide Number Placeholder 13"/>
          <p:cNvSpPr>
            <a:spLocks noGrp="1"/>
          </p:cNvSpPr>
          <p:nvPr>
            <p:ph type="sldNum" sz="quarter" idx="12"/>
          </p:nvPr>
        </p:nvSpPr>
        <p:spPr/>
        <p:txBody>
          <a:bodyPr/>
          <a:lstStyle/>
          <a:p>
            <a:fld id="{DEB7ED05-90B4-437F-8054-B681C422DB1A}" type="slidenum">
              <a:rPr lang="en-US" smtClean="0"/>
              <a:pPr/>
              <a:t>16</a:t>
            </a:fld>
            <a:endParaRPr lang="en-US"/>
          </a:p>
        </p:txBody>
      </p:sp>
      <p:sp>
        <p:nvSpPr>
          <p:cNvPr id="25604" name="formula"/>
          <p:cNvSpPr txBox="1">
            <a:spLocks noChangeArrowheads="1"/>
          </p:cNvSpPr>
          <p:nvPr/>
        </p:nvSpPr>
        <p:spPr bwMode="auto">
          <a:xfrm>
            <a:off x="2792945" y="1684336"/>
            <a:ext cx="3086854" cy="543884"/>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a:t>c</a:t>
            </a:r>
            <a:r>
              <a:rPr lang="en-US" sz="2800" b="1" i="1" baseline="-20000" dirty="0"/>
              <a:t>o</a:t>
            </a:r>
            <a:r>
              <a:rPr lang="en-US" sz="2800" b="1" dirty="0"/>
              <a:t>=</a:t>
            </a:r>
            <a:r>
              <a:rPr lang="en-US" sz="2800" b="1" i="1" dirty="0" err="1"/>
              <a:t>a•b</a:t>
            </a:r>
            <a:r>
              <a:rPr lang="en-US" sz="2800" b="1" dirty="0"/>
              <a:t>+(</a:t>
            </a:r>
            <a:r>
              <a:rPr lang="en-US" sz="2800" b="1" i="1" dirty="0"/>
              <a:t>a </a:t>
            </a:r>
            <a:r>
              <a:rPr lang="en-US" sz="2800" b="1" dirty="0">
                <a:sym typeface="Symbol" pitchFamily="18" charset="2"/>
              </a:rPr>
              <a:t> </a:t>
            </a:r>
            <a:r>
              <a:rPr lang="en-US" sz="2800" b="1" i="1" dirty="0">
                <a:sym typeface="Symbol" pitchFamily="18" charset="2"/>
              </a:rPr>
              <a:t>b</a:t>
            </a:r>
            <a:r>
              <a:rPr lang="en-US" sz="2800" b="1" dirty="0">
                <a:sym typeface="Symbol" pitchFamily="18" charset="2"/>
              </a:rPr>
              <a:t>) </a:t>
            </a:r>
            <a:r>
              <a:rPr lang="en-US" sz="2800" b="1" dirty="0">
                <a:latin typeface="Minion Pro Med" panose="02040503050306020203" pitchFamily="18" charset="0"/>
                <a:sym typeface="Symbol" pitchFamily="18" charset="2"/>
              </a:rPr>
              <a:t>•</a:t>
            </a:r>
            <a:r>
              <a:rPr lang="en-US" sz="2800" b="1" dirty="0">
                <a:sym typeface="Symbol" pitchFamily="18" charset="2"/>
              </a:rPr>
              <a:t>c</a:t>
            </a:r>
            <a:r>
              <a:rPr lang="en-US" sz="2800" b="1" i="1" baseline="-25000" dirty="0"/>
              <a:t>i</a:t>
            </a:r>
          </a:p>
        </p:txBody>
      </p:sp>
      <p:grpSp>
        <p:nvGrpSpPr>
          <p:cNvPr id="2" name="Group 1">
            <a:extLst>
              <a:ext uri="{FF2B5EF4-FFF2-40B4-BE49-F238E27FC236}">
                <a16:creationId xmlns:a16="http://schemas.microsoft.com/office/drawing/2014/main" id="{E3F8C3E8-3946-7B01-2D68-3EB873E844F3}"/>
              </a:ext>
              <a:ext uri="{C183D7F6-B498-43B3-948B-1728B52AA6E4}">
                <adec:decorative xmlns:adec="http://schemas.microsoft.com/office/drawing/2017/decorative" val="1"/>
              </a:ext>
            </a:extLst>
          </p:cNvPr>
          <p:cNvGrpSpPr/>
          <p:nvPr/>
        </p:nvGrpSpPr>
        <p:grpSpPr>
          <a:xfrm>
            <a:off x="990600" y="2131287"/>
            <a:ext cx="7524206" cy="3330391"/>
            <a:chOff x="1388683" y="1795434"/>
            <a:chExt cx="7524206" cy="3330391"/>
          </a:xfrm>
        </p:grpSpPr>
        <p:graphicFrame>
          <p:nvGraphicFramePr>
            <p:cNvPr id="25602" name="Object 12" descr="The previous exclusive OR gates C and W. an AND gate labeled X is also connected to the two inputs A and B. A second AND gate is connected to the output of exclusive OR gate V and to the carry in.  The outputs of both AND gates are labeled C-sub-O for carry out."/>
            <p:cNvGraphicFramePr>
              <a:graphicFrameLocks noChangeAspect="1"/>
            </p:cNvGraphicFramePr>
            <p:nvPr>
              <p:extLst>
                <p:ext uri="{D42A27DB-BD31-4B8C-83A1-F6EECF244321}">
                  <p14:modId xmlns:p14="http://schemas.microsoft.com/office/powerpoint/2010/main" val="2531099650"/>
                </p:ext>
              </p:extLst>
            </p:nvPr>
          </p:nvGraphicFramePr>
          <p:xfrm>
            <a:off x="1718269" y="1795434"/>
            <a:ext cx="6288258" cy="3330391"/>
          </p:xfrm>
          <a:graphic>
            <a:graphicData uri="http://schemas.openxmlformats.org/presentationml/2006/ole">
              <mc:AlternateContent xmlns:mc="http://schemas.openxmlformats.org/markup-compatibility/2006">
                <mc:Choice xmlns:v="urn:schemas-microsoft-com:vml" Requires="v">
                  <p:oleObj name="Visio" r:id="rId3" imgW="2066790" imgH="1182065" progId="Visio.Drawing.11">
                    <p:embed/>
                  </p:oleObj>
                </mc:Choice>
                <mc:Fallback>
                  <p:oleObj name="Visio" r:id="rId3" imgW="2066790" imgH="1182065" progId="Visio.Drawing.11">
                    <p:embed/>
                    <p:pic>
                      <p:nvPicPr>
                        <p:cNvPr id="25602" name="Object 12" descr="The previous exclusive OR gates C and W. an AND gate labeled X is also connected to the two inputs A and B. A second AND gate is connected to the output of exclusive OR gate V and to the carry in.  The outputs of both AND gates are labeled C-sub-O for carry 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269" y="1795434"/>
                          <a:ext cx="6288258" cy="333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4"/>
            <p:cNvSpPr txBox="1">
              <a:spLocks noChangeArrowheads="1"/>
            </p:cNvSpPr>
            <p:nvPr/>
          </p:nvSpPr>
          <p:spPr bwMode="auto">
            <a:xfrm>
              <a:off x="1388683" y="2971303"/>
              <a:ext cx="964642" cy="787027"/>
            </a:xfrm>
            <a:prstGeom prst="rect">
              <a:avLst/>
            </a:prstGeom>
            <a:noFill/>
            <a:ln w="9525">
              <a:noFill/>
              <a:miter lim="800000"/>
              <a:headEnd/>
              <a:tailEnd/>
            </a:ln>
          </p:spPr>
          <p:txBody>
            <a:bodyPr lIns="111904" tIns="55952" rIns="111904" bIns="55952">
              <a:spAutoFit/>
            </a:bodyPr>
            <a:lstStyle/>
            <a:p>
              <a:pPr>
                <a:lnSpc>
                  <a:spcPct val="90000"/>
                </a:lnSpc>
                <a:spcBef>
                  <a:spcPct val="50000"/>
                </a:spcBef>
              </a:pPr>
              <a:r>
                <a:rPr lang="en-US" sz="2400" b="1" i="1" dirty="0"/>
                <a:t>a</a:t>
              </a:r>
              <a:br>
                <a:rPr lang="en-US" sz="2400" b="1" i="1" dirty="0"/>
              </a:br>
              <a:r>
                <a:rPr lang="en-US" sz="2400" b="1" i="1" dirty="0"/>
                <a:t>b</a:t>
              </a:r>
              <a:endParaRPr lang="en-US" sz="2400" dirty="0"/>
            </a:p>
          </p:txBody>
        </p:sp>
        <p:sp>
          <p:nvSpPr>
            <p:cNvPr id="25606" name="Text Box 5"/>
            <p:cNvSpPr txBox="1">
              <a:spLocks noChangeArrowheads="1"/>
            </p:cNvSpPr>
            <p:nvPr/>
          </p:nvSpPr>
          <p:spPr bwMode="auto">
            <a:xfrm>
              <a:off x="1388683" y="2029863"/>
              <a:ext cx="964642" cy="482329"/>
            </a:xfrm>
            <a:prstGeom prst="rect">
              <a:avLst/>
            </a:prstGeom>
            <a:noFill/>
            <a:ln w="9525">
              <a:noFill/>
              <a:miter lim="800000"/>
              <a:headEnd/>
              <a:tailEnd/>
            </a:ln>
          </p:spPr>
          <p:txBody>
            <a:bodyPr lIns="111904" tIns="55952" rIns="111904" bIns="55952">
              <a:spAutoFit/>
            </a:bodyPr>
            <a:lstStyle/>
            <a:p>
              <a:pPr>
                <a:spcBef>
                  <a:spcPct val="50000"/>
                </a:spcBef>
              </a:pPr>
              <a:r>
                <a:rPr lang="en-US" sz="2400" b="1" i="1" dirty="0"/>
                <a:t>c</a:t>
              </a:r>
              <a:r>
                <a:rPr lang="en-US" sz="2400" b="1" i="1" baseline="-25000" dirty="0"/>
                <a:t>i</a:t>
              </a:r>
            </a:p>
          </p:txBody>
        </p:sp>
        <p:sp>
          <p:nvSpPr>
            <p:cNvPr id="25607" name="Text Box 9"/>
            <p:cNvSpPr txBox="1">
              <a:spLocks noChangeArrowheads="1"/>
            </p:cNvSpPr>
            <p:nvPr/>
          </p:nvSpPr>
          <p:spPr bwMode="auto">
            <a:xfrm>
              <a:off x="3529773" y="3218676"/>
              <a:ext cx="675249" cy="559273"/>
            </a:xfrm>
            <a:prstGeom prst="rect">
              <a:avLst/>
            </a:prstGeom>
            <a:noFill/>
            <a:ln w="9525">
              <a:noFill/>
              <a:miter lim="800000"/>
              <a:headEnd/>
              <a:tailEnd/>
            </a:ln>
          </p:spPr>
          <p:txBody>
            <a:bodyPr lIns="111904" tIns="55952" rIns="111904" bIns="55952">
              <a:spAutoFit/>
            </a:bodyPr>
            <a:lstStyle/>
            <a:p>
              <a:pPr>
                <a:spcBef>
                  <a:spcPct val="50000"/>
                </a:spcBef>
              </a:pPr>
              <a:r>
                <a:rPr lang="en-US" b="1" i="1"/>
                <a:t>V</a:t>
              </a:r>
              <a:endParaRPr lang="en-US"/>
            </a:p>
          </p:txBody>
        </p:sp>
        <p:sp>
          <p:nvSpPr>
            <p:cNvPr id="25608" name="Text Box 10"/>
            <p:cNvSpPr txBox="1">
              <a:spLocks noChangeArrowheads="1"/>
            </p:cNvSpPr>
            <p:nvPr/>
          </p:nvSpPr>
          <p:spPr bwMode="auto">
            <a:xfrm>
              <a:off x="5334000" y="2311824"/>
              <a:ext cx="675249" cy="559273"/>
            </a:xfrm>
            <a:prstGeom prst="rect">
              <a:avLst/>
            </a:prstGeom>
            <a:noFill/>
            <a:ln w="9525">
              <a:noFill/>
              <a:miter lim="800000"/>
              <a:headEnd/>
              <a:tailEnd/>
            </a:ln>
          </p:spPr>
          <p:txBody>
            <a:bodyPr lIns="111904" tIns="55952" rIns="111904" bIns="55952">
              <a:spAutoFit/>
            </a:bodyPr>
            <a:lstStyle/>
            <a:p>
              <a:pPr>
                <a:spcBef>
                  <a:spcPct val="50000"/>
                </a:spcBef>
              </a:pPr>
              <a:r>
                <a:rPr lang="en-US" b="1" i="1"/>
                <a:t>W</a:t>
              </a:r>
              <a:endParaRPr lang="en-US"/>
            </a:p>
          </p:txBody>
        </p:sp>
        <p:sp>
          <p:nvSpPr>
            <p:cNvPr id="25610" name="Text Box 14"/>
            <p:cNvSpPr txBox="1">
              <a:spLocks noChangeArrowheads="1"/>
            </p:cNvSpPr>
            <p:nvPr/>
          </p:nvSpPr>
          <p:spPr bwMode="auto">
            <a:xfrm>
              <a:off x="3526830" y="4270754"/>
              <a:ext cx="771713" cy="559273"/>
            </a:xfrm>
            <a:prstGeom prst="rect">
              <a:avLst/>
            </a:prstGeom>
            <a:noFill/>
            <a:ln w="9525">
              <a:noFill/>
              <a:miter lim="800000"/>
              <a:headEnd/>
              <a:tailEnd/>
            </a:ln>
          </p:spPr>
          <p:txBody>
            <a:bodyPr lIns="111904" tIns="55952" rIns="111904" bIns="55952">
              <a:spAutoFit/>
            </a:bodyPr>
            <a:lstStyle/>
            <a:p>
              <a:pPr>
                <a:spcBef>
                  <a:spcPct val="50000"/>
                </a:spcBef>
              </a:pPr>
              <a:r>
                <a:rPr lang="en-US" b="1" i="1"/>
                <a:t>X</a:t>
              </a:r>
            </a:p>
          </p:txBody>
        </p:sp>
        <p:sp>
          <p:nvSpPr>
            <p:cNvPr id="25611" name="Text Box 15"/>
            <p:cNvSpPr txBox="1">
              <a:spLocks noChangeArrowheads="1"/>
            </p:cNvSpPr>
            <p:nvPr/>
          </p:nvSpPr>
          <p:spPr bwMode="auto">
            <a:xfrm>
              <a:off x="5884315" y="3059995"/>
              <a:ext cx="771713" cy="559273"/>
            </a:xfrm>
            <a:prstGeom prst="rect">
              <a:avLst/>
            </a:prstGeom>
            <a:noFill/>
            <a:ln w="9525">
              <a:noFill/>
              <a:miter lim="800000"/>
              <a:headEnd/>
              <a:tailEnd/>
            </a:ln>
          </p:spPr>
          <p:txBody>
            <a:bodyPr lIns="111904" tIns="55952" rIns="111904" bIns="55952">
              <a:spAutoFit/>
            </a:bodyPr>
            <a:lstStyle/>
            <a:p>
              <a:pPr>
                <a:spcBef>
                  <a:spcPct val="50000"/>
                </a:spcBef>
              </a:pPr>
              <a:r>
                <a:rPr lang="en-US" b="1" i="1"/>
                <a:t>Y</a:t>
              </a:r>
            </a:p>
          </p:txBody>
        </p:sp>
        <p:sp>
          <p:nvSpPr>
            <p:cNvPr id="25612" name="Text Box 16"/>
            <p:cNvSpPr txBox="1">
              <a:spLocks noChangeArrowheads="1"/>
            </p:cNvSpPr>
            <p:nvPr/>
          </p:nvSpPr>
          <p:spPr bwMode="auto">
            <a:xfrm>
              <a:off x="7948247" y="2214059"/>
              <a:ext cx="964642" cy="482329"/>
            </a:xfrm>
            <a:prstGeom prst="rect">
              <a:avLst/>
            </a:prstGeom>
            <a:noFill/>
            <a:ln w="9525">
              <a:noFill/>
              <a:miter lim="800000"/>
              <a:headEnd/>
              <a:tailEnd/>
            </a:ln>
          </p:spPr>
          <p:txBody>
            <a:bodyPr lIns="111904" tIns="55952" rIns="111904" bIns="55952">
              <a:spAutoFit/>
            </a:bodyPr>
            <a:lstStyle/>
            <a:p>
              <a:pPr>
                <a:spcBef>
                  <a:spcPct val="50000"/>
                </a:spcBef>
              </a:pPr>
              <a:r>
                <a:rPr lang="en-US" sz="2400" b="1" i="1" dirty="0"/>
                <a:t>Sum</a:t>
              </a:r>
              <a:endParaRPr lang="en-US" sz="2400" b="1" i="1" baseline="-25000" dirty="0"/>
            </a:p>
          </p:txBody>
        </p:sp>
        <p:sp>
          <p:nvSpPr>
            <p:cNvPr id="25613" name="Text Box 19"/>
            <p:cNvSpPr txBox="1">
              <a:spLocks noChangeArrowheads="1"/>
            </p:cNvSpPr>
            <p:nvPr/>
          </p:nvSpPr>
          <p:spPr bwMode="auto">
            <a:xfrm>
              <a:off x="6848956" y="2993967"/>
              <a:ext cx="964642" cy="482329"/>
            </a:xfrm>
            <a:prstGeom prst="rect">
              <a:avLst/>
            </a:prstGeom>
            <a:noFill/>
            <a:ln w="9525">
              <a:noFill/>
              <a:miter lim="800000"/>
              <a:headEnd/>
              <a:tailEnd/>
            </a:ln>
          </p:spPr>
          <p:txBody>
            <a:bodyPr lIns="111904" tIns="55952" rIns="111904" bIns="55952">
              <a:spAutoFit/>
            </a:bodyPr>
            <a:lstStyle/>
            <a:p>
              <a:pPr>
                <a:spcBef>
                  <a:spcPct val="50000"/>
                </a:spcBef>
              </a:pPr>
              <a:r>
                <a:rPr lang="en-US" sz="2400" b="1" i="1" dirty="0"/>
                <a:t>c</a:t>
              </a:r>
              <a:r>
                <a:rPr lang="en-US" sz="2400" b="1" i="1" baseline="-25000" dirty="0"/>
                <a:t>o</a:t>
              </a:r>
            </a:p>
          </p:txBody>
        </p:sp>
        <p:sp>
          <p:nvSpPr>
            <p:cNvPr id="17" name="Text Box 19"/>
            <p:cNvSpPr txBox="1">
              <a:spLocks noChangeArrowheads="1"/>
            </p:cNvSpPr>
            <p:nvPr/>
          </p:nvSpPr>
          <p:spPr bwMode="auto">
            <a:xfrm>
              <a:off x="4521886" y="4191000"/>
              <a:ext cx="964642" cy="482329"/>
            </a:xfrm>
            <a:prstGeom prst="rect">
              <a:avLst/>
            </a:prstGeom>
            <a:noFill/>
            <a:ln w="9525">
              <a:noFill/>
              <a:miter lim="800000"/>
              <a:headEnd/>
              <a:tailEnd/>
            </a:ln>
          </p:spPr>
          <p:txBody>
            <a:bodyPr lIns="111904" tIns="55952" rIns="111904" bIns="55952">
              <a:spAutoFit/>
            </a:bodyPr>
            <a:lstStyle/>
            <a:p>
              <a:pPr>
                <a:spcBef>
                  <a:spcPct val="50000"/>
                </a:spcBef>
              </a:pPr>
              <a:r>
                <a:rPr lang="en-US" sz="2400" b="1" i="1" dirty="0"/>
                <a:t>c</a:t>
              </a:r>
              <a:r>
                <a:rPr lang="en-US" sz="2400" b="1" i="1" baseline="-25000" dirty="0"/>
                <a:t>o</a:t>
              </a:r>
            </a:p>
          </p:txBody>
        </p:sp>
      </p:grpSp>
    </p:spTree>
    <p:extLst>
      <p:ext uri="{BB962C8B-B14F-4D97-AF65-F5344CB8AC3E}">
        <p14:creationId xmlns:p14="http://schemas.microsoft.com/office/powerpoint/2010/main" val="136288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Full Adder</a:t>
            </a:r>
          </a:p>
        </p:txBody>
      </p:sp>
      <p:sp>
        <p:nvSpPr>
          <p:cNvPr id="26640" name="Formula"/>
          <p:cNvSpPr txBox="1">
            <a:spLocks noChangeArrowheads="1"/>
          </p:cNvSpPr>
          <p:nvPr/>
        </p:nvSpPr>
        <p:spPr bwMode="auto">
          <a:xfrm>
            <a:off x="2057400" y="5208981"/>
            <a:ext cx="4630281" cy="535839"/>
          </a:xfrm>
          <a:prstGeom prst="rect">
            <a:avLst/>
          </a:prstGeom>
          <a:noFill/>
          <a:ln w="9525">
            <a:noFill/>
            <a:miter lim="800000"/>
            <a:headEnd/>
            <a:tailEnd/>
          </a:ln>
        </p:spPr>
        <p:txBody>
          <a:bodyPr>
            <a:spAutoFit/>
          </a:bodyPr>
          <a:lstStyle/>
          <a:p>
            <a:pPr algn="ctr">
              <a:spcBef>
                <a:spcPct val="50000"/>
              </a:spcBef>
            </a:pPr>
            <a:r>
              <a:rPr lang="en-US" sz="2800" b="1" i="1" dirty="0"/>
              <a:t>Z</a:t>
            </a:r>
            <a:r>
              <a:rPr lang="en-US" sz="2800" dirty="0"/>
              <a:t> computes </a:t>
            </a:r>
            <a:r>
              <a:rPr lang="en-US" sz="2800" b="1" i="1" dirty="0"/>
              <a:t>X </a:t>
            </a:r>
            <a:r>
              <a:rPr lang="en-US" sz="2800" b="1" dirty="0">
                <a:sym typeface="Symbol" pitchFamily="18" charset="2"/>
              </a:rPr>
              <a:t>+ </a:t>
            </a:r>
            <a:r>
              <a:rPr lang="en-US" sz="2800" b="1" i="1" dirty="0">
                <a:sym typeface="Symbol" pitchFamily="18" charset="2"/>
              </a:rPr>
              <a:t>Y</a:t>
            </a:r>
            <a:endParaRPr lang="en-US" sz="2800" dirty="0"/>
          </a:p>
        </p:txBody>
      </p:sp>
      <p:sp>
        <p:nvSpPr>
          <p:cNvPr id="16" name="Slide Number Placeholder 15"/>
          <p:cNvSpPr>
            <a:spLocks noGrp="1"/>
          </p:cNvSpPr>
          <p:nvPr>
            <p:ph type="sldNum" sz="quarter" idx="12"/>
          </p:nvPr>
        </p:nvSpPr>
        <p:spPr/>
        <p:txBody>
          <a:bodyPr/>
          <a:lstStyle/>
          <a:p>
            <a:fld id="{DEB7ED05-90B4-437F-8054-B681C422DB1A}" type="slidenum">
              <a:rPr lang="en-US" smtClean="0"/>
              <a:pPr/>
              <a:t>17</a:t>
            </a:fld>
            <a:endParaRPr lang="en-US"/>
          </a:p>
        </p:txBody>
      </p:sp>
      <p:grpSp>
        <p:nvGrpSpPr>
          <p:cNvPr id="5" name="Group 4">
            <a:extLst>
              <a:ext uri="{FF2B5EF4-FFF2-40B4-BE49-F238E27FC236}">
                <a16:creationId xmlns:a16="http://schemas.microsoft.com/office/drawing/2014/main" id="{7F771B70-2E96-3027-0547-ABD704B7F048}"/>
              </a:ext>
              <a:ext uri="{C183D7F6-B498-43B3-948B-1728B52AA6E4}">
                <adec:decorative xmlns:adec="http://schemas.microsoft.com/office/drawing/2017/decorative" val="1"/>
              </a:ext>
            </a:extLst>
          </p:cNvPr>
          <p:cNvGrpSpPr/>
          <p:nvPr/>
        </p:nvGrpSpPr>
        <p:grpSpPr>
          <a:xfrm>
            <a:off x="457200" y="1727188"/>
            <a:ext cx="8209005" cy="3440163"/>
            <a:chOff x="457200" y="1727188"/>
            <a:chExt cx="8209005" cy="3440163"/>
          </a:xfrm>
        </p:grpSpPr>
        <p:graphicFrame>
          <p:nvGraphicFramePr>
            <p:cNvPr id="26626" name="Object 13" descr="The circuit from the previous slide with an OR gate added. The outputs of the two AND gates X and Y are connected to the inputs of the OR gate and the output of the OR gate is labeled carry out."/>
            <p:cNvGraphicFramePr>
              <a:graphicFrameLocks noChangeAspect="1"/>
            </p:cNvGraphicFramePr>
            <p:nvPr>
              <p:extLst>
                <p:ext uri="{D42A27DB-BD31-4B8C-83A1-F6EECF244321}">
                  <p14:modId xmlns:p14="http://schemas.microsoft.com/office/powerpoint/2010/main" val="4106049378"/>
                </p:ext>
              </p:extLst>
            </p:nvPr>
          </p:nvGraphicFramePr>
          <p:xfrm>
            <a:off x="746593" y="1727188"/>
            <a:ext cx="7041885" cy="3440163"/>
          </p:xfrm>
          <a:graphic>
            <a:graphicData uri="http://schemas.openxmlformats.org/presentationml/2006/ole">
              <mc:AlternateContent xmlns:mc="http://schemas.openxmlformats.org/markup-compatibility/2006">
                <mc:Choice xmlns:v="urn:schemas-microsoft-com:vml" Requires="v">
                  <p:oleObj name="Visio" r:id="rId3" imgW="2241219" imgH="1182065" progId="Visio.Drawing.11">
                    <p:embed/>
                  </p:oleObj>
                </mc:Choice>
                <mc:Fallback>
                  <p:oleObj name="Visio" r:id="rId3" imgW="2241219" imgH="1182065" progId="Visio.Drawing.11">
                    <p:embed/>
                    <p:pic>
                      <p:nvPicPr>
                        <p:cNvPr id="26626" name="Object 13" descr="The circuit from the previous slide with an OR gate added. The outputs of the two AND gates X and Y are connected to the inputs of the OR gate and the output of the OR gate is labeled carry 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93" y="1727188"/>
                          <a:ext cx="7041885" cy="34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6" name="Text Box 6"/>
            <p:cNvSpPr txBox="1">
              <a:spLocks noChangeArrowheads="1"/>
            </p:cNvSpPr>
            <p:nvPr/>
          </p:nvSpPr>
          <p:spPr bwMode="auto">
            <a:xfrm>
              <a:off x="477795" y="2972251"/>
              <a:ext cx="964642" cy="766364"/>
            </a:xfrm>
            <a:prstGeom prst="rect">
              <a:avLst/>
            </a:prstGeom>
            <a:noFill/>
            <a:ln w="9525">
              <a:noFill/>
              <a:miter lim="800000"/>
              <a:headEnd/>
              <a:tailEnd/>
            </a:ln>
          </p:spPr>
          <p:txBody>
            <a:bodyPr>
              <a:spAutoFit/>
            </a:bodyPr>
            <a:lstStyle/>
            <a:p>
              <a:pPr>
                <a:lnSpc>
                  <a:spcPct val="90000"/>
                </a:lnSpc>
                <a:spcBef>
                  <a:spcPct val="50000"/>
                </a:spcBef>
              </a:pPr>
              <a:r>
                <a:rPr lang="en-US" sz="2400" b="1" i="1" dirty="0"/>
                <a:t>a</a:t>
              </a:r>
              <a:br>
                <a:rPr lang="en-US" sz="2400" b="1" i="1" dirty="0"/>
              </a:br>
              <a:r>
                <a:rPr lang="en-US" sz="2400" b="1" i="1" dirty="0"/>
                <a:t>b</a:t>
              </a:r>
              <a:endParaRPr lang="en-US" sz="2400" dirty="0"/>
            </a:p>
          </p:txBody>
        </p:sp>
        <p:sp>
          <p:nvSpPr>
            <p:cNvPr id="26637" name="Text Box 7"/>
            <p:cNvSpPr txBox="1">
              <a:spLocks noChangeArrowheads="1"/>
            </p:cNvSpPr>
            <p:nvPr/>
          </p:nvSpPr>
          <p:spPr bwMode="auto">
            <a:xfrm>
              <a:off x="457200" y="1961618"/>
              <a:ext cx="964642" cy="461665"/>
            </a:xfrm>
            <a:prstGeom prst="rect">
              <a:avLst/>
            </a:prstGeom>
            <a:noFill/>
            <a:ln w="9525">
              <a:noFill/>
              <a:miter lim="800000"/>
              <a:headEnd/>
              <a:tailEnd/>
            </a:ln>
          </p:spPr>
          <p:txBody>
            <a:bodyPr>
              <a:spAutoFit/>
            </a:bodyPr>
            <a:lstStyle/>
            <a:p>
              <a:pPr>
                <a:spcBef>
                  <a:spcPct val="50000"/>
                </a:spcBef>
              </a:pPr>
              <a:r>
                <a:rPr lang="en-US" sz="2400" b="1" i="1" dirty="0"/>
                <a:t>c</a:t>
              </a:r>
              <a:r>
                <a:rPr lang="en-US" sz="2400" b="1" i="1" baseline="-25000" dirty="0"/>
                <a:t>i</a:t>
              </a:r>
            </a:p>
          </p:txBody>
        </p:sp>
        <p:sp>
          <p:nvSpPr>
            <p:cNvPr id="26638" name="Text Box 8"/>
            <p:cNvSpPr txBox="1">
              <a:spLocks noChangeArrowheads="1"/>
            </p:cNvSpPr>
            <p:nvPr/>
          </p:nvSpPr>
          <p:spPr bwMode="auto">
            <a:xfrm>
              <a:off x="2652273" y="3198885"/>
              <a:ext cx="675249" cy="535839"/>
            </a:xfrm>
            <a:prstGeom prst="rect">
              <a:avLst/>
            </a:prstGeom>
            <a:noFill/>
            <a:ln w="9525">
              <a:noFill/>
              <a:miter lim="800000"/>
              <a:headEnd/>
              <a:tailEnd/>
            </a:ln>
          </p:spPr>
          <p:txBody>
            <a:bodyPr>
              <a:spAutoFit/>
            </a:bodyPr>
            <a:lstStyle/>
            <a:p>
              <a:pPr>
                <a:spcBef>
                  <a:spcPct val="50000"/>
                </a:spcBef>
              </a:pPr>
              <a:r>
                <a:rPr lang="en-US" b="1" i="1"/>
                <a:t>V</a:t>
              </a:r>
              <a:endParaRPr lang="en-US"/>
            </a:p>
          </p:txBody>
        </p:sp>
        <p:sp>
          <p:nvSpPr>
            <p:cNvPr id="26639" name="Text Box 9"/>
            <p:cNvSpPr txBox="1">
              <a:spLocks noChangeArrowheads="1"/>
            </p:cNvSpPr>
            <p:nvPr/>
          </p:nvSpPr>
          <p:spPr bwMode="auto">
            <a:xfrm>
              <a:off x="4483574" y="2260246"/>
              <a:ext cx="675249" cy="535839"/>
            </a:xfrm>
            <a:prstGeom prst="rect">
              <a:avLst/>
            </a:prstGeom>
            <a:noFill/>
            <a:ln w="9525">
              <a:noFill/>
              <a:miter lim="800000"/>
              <a:headEnd/>
              <a:tailEnd/>
            </a:ln>
          </p:spPr>
          <p:txBody>
            <a:bodyPr>
              <a:spAutoFit/>
            </a:bodyPr>
            <a:lstStyle/>
            <a:p>
              <a:pPr>
                <a:spcBef>
                  <a:spcPct val="50000"/>
                </a:spcBef>
              </a:pPr>
              <a:r>
                <a:rPr lang="en-US" b="1" i="1"/>
                <a:t>W</a:t>
              </a:r>
              <a:endParaRPr lang="en-US"/>
            </a:p>
          </p:txBody>
        </p:sp>
        <p:sp>
          <p:nvSpPr>
            <p:cNvPr id="26641" name="Text Box 11"/>
            <p:cNvSpPr txBox="1">
              <a:spLocks noChangeArrowheads="1"/>
            </p:cNvSpPr>
            <p:nvPr/>
          </p:nvSpPr>
          <p:spPr bwMode="auto">
            <a:xfrm>
              <a:off x="2652273" y="4262212"/>
              <a:ext cx="771713" cy="535839"/>
            </a:xfrm>
            <a:prstGeom prst="rect">
              <a:avLst/>
            </a:prstGeom>
            <a:noFill/>
            <a:ln w="9525">
              <a:noFill/>
              <a:miter lim="800000"/>
              <a:headEnd/>
              <a:tailEnd/>
            </a:ln>
          </p:spPr>
          <p:txBody>
            <a:bodyPr>
              <a:spAutoFit/>
            </a:bodyPr>
            <a:lstStyle/>
            <a:p>
              <a:pPr>
                <a:spcBef>
                  <a:spcPct val="50000"/>
                </a:spcBef>
              </a:pPr>
              <a:r>
                <a:rPr lang="en-US" b="1" i="1"/>
                <a:t>X</a:t>
              </a:r>
            </a:p>
          </p:txBody>
        </p:sp>
        <p:sp>
          <p:nvSpPr>
            <p:cNvPr id="26642" name="Text Box 12"/>
            <p:cNvSpPr txBox="1">
              <a:spLocks noChangeArrowheads="1"/>
            </p:cNvSpPr>
            <p:nvPr/>
          </p:nvSpPr>
          <p:spPr bwMode="auto">
            <a:xfrm>
              <a:off x="5005080" y="3046142"/>
              <a:ext cx="771713" cy="535839"/>
            </a:xfrm>
            <a:prstGeom prst="rect">
              <a:avLst/>
            </a:prstGeom>
            <a:noFill/>
            <a:ln w="9525">
              <a:noFill/>
              <a:miter lim="800000"/>
              <a:headEnd/>
              <a:tailEnd/>
            </a:ln>
          </p:spPr>
          <p:txBody>
            <a:bodyPr>
              <a:spAutoFit/>
            </a:bodyPr>
            <a:lstStyle/>
            <a:p>
              <a:pPr>
                <a:spcBef>
                  <a:spcPct val="50000"/>
                </a:spcBef>
              </a:pPr>
              <a:r>
                <a:rPr lang="en-US" b="1" i="1"/>
                <a:t>Y</a:t>
              </a:r>
            </a:p>
          </p:txBody>
        </p:sp>
        <p:sp>
          <p:nvSpPr>
            <p:cNvPr id="26643" name="Text Box 14"/>
            <p:cNvSpPr txBox="1">
              <a:spLocks noChangeArrowheads="1"/>
            </p:cNvSpPr>
            <p:nvPr/>
          </p:nvSpPr>
          <p:spPr bwMode="auto">
            <a:xfrm>
              <a:off x="6534443" y="3179349"/>
              <a:ext cx="771713" cy="535839"/>
            </a:xfrm>
            <a:prstGeom prst="rect">
              <a:avLst/>
            </a:prstGeom>
            <a:noFill/>
            <a:ln w="9525">
              <a:noFill/>
              <a:miter lim="800000"/>
              <a:headEnd/>
              <a:tailEnd/>
            </a:ln>
          </p:spPr>
          <p:txBody>
            <a:bodyPr>
              <a:spAutoFit/>
            </a:bodyPr>
            <a:lstStyle/>
            <a:p>
              <a:pPr>
                <a:spcBef>
                  <a:spcPct val="50000"/>
                </a:spcBef>
              </a:pPr>
              <a:r>
                <a:rPr lang="en-US" b="1" i="1" dirty="0"/>
                <a:t>Z</a:t>
              </a:r>
            </a:p>
          </p:txBody>
        </p:sp>
        <p:sp>
          <p:nvSpPr>
            <p:cNvPr id="26644" name="Text Box 16"/>
            <p:cNvSpPr txBox="1">
              <a:spLocks noChangeArrowheads="1"/>
            </p:cNvSpPr>
            <p:nvPr/>
          </p:nvSpPr>
          <p:spPr bwMode="auto">
            <a:xfrm>
              <a:off x="7240384" y="2215017"/>
              <a:ext cx="964642" cy="461665"/>
            </a:xfrm>
            <a:prstGeom prst="rect">
              <a:avLst/>
            </a:prstGeom>
            <a:noFill/>
            <a:ln w="9525">
              <a:noFill/>
              <a:miter lim="800000"/>
              <a:headEnd/>
              <a:tailEnd/>
            </a:ln>
          </p:spPr>
          <p:txBody>
            <a:bodyPr>
              <a:spAutoFit/>
            </a:bodyPr>
            <a:lstStyle/>
            <a:p>
              <a:pPr>
                <a:spcBef>
                  <a:spcPct val="50000"/>
                </a:spcBef>
              </a:pPr>
              <a:r>
                <a:rPr lang="en-US" sz="2400" b="1" i="1" dirty="0"/>
                <a:t>Sum</a:t>
              </a:r>
              <a:endParaRPr lang="en-US" sz="2400" dirty="0"/>
            </a:p>
          </p:txBody>
        </p:sp>
        <p:sp>
          <p:nvSpPr>
            <p:cNvPr id="26635" name="Text Box 17"/>
            <p:cNvSpPr txBox="1">
              <a:spLocks noChangeArrowheads="1"/>
            </p:cNvSpPr>
            <p:nvPr/>
          </p:nvSpPr>
          <p:spPr bwMode="auto">
            <a:xfrm>
              <a:off x="7663379" y="2972251"/>
              <a:ext cx="1002826" cy="830997"/>
            </a:xfrm>
            <a:prstGeom prst="rect">
              <a:avLst/>
            </a:prstGeom>
            <a:noFill/>
            <a:ln w="9525">
              <a:noFill/>
              <a:miter lim="800000"/>
              <a:headEnd/>
              <a:tailEnd/>
            </a:ln>
          </p:spPr>
          <p:txBody>
            <a:bodyPr wrap="square">
              <a:spAutoFit/>
            </a:bodyPr>
            <a:lstStyle/>
            <a:p>
              <a:pPr>
                <a:spcBef>
                  <a:spcPct val="50000"/>
                </a:spcBef>
              </a:pPr>
              <a:r>
                <a:rPr lang="en-US" sz="2400" b="1" i="1" dirty="0"/>
                <a:t>Carry</a:t>
              </a:r>
              <a:br>
                <a:rPr lang="en-US" sz="2400" b="1" i="1" dirty="0"/>
              </a:br>
              <a:r>
                <a:rPr lang="en-US" sz="2400" b="1" i="1" dirty="0"/>
                <a:t> out</a:t>
              </a:r>
              <a:endParaRPr lang="en-US" sz="2400" dirty="0"/>
            </a:p>
          </p:txBody>
        </p:sp>
      </p:grpSp>
    </p:spTree>
    <p:extLst>
      <p:ext uri="{BB962C8B-B14F-4D97-AF65-F5344CB8AC3E}">
        <p14:creationId xmlns:p14="http://schemas.microsoft.com/office/powerpoint/2010/main" val="179983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dirty="0"/>
              <a:t>Full Adder: Two Half Adders</a:t>
            </a:r>
          </a:p>
        </p:txBody>
      </p:sp>
      <p:sp>
        <p:nvSpPr>
          <p:cNvPr id="5" name="Slide Number Placeholder 4"/>
          <p:cNvSpPr>
            <a:spLocks noGrp="1"/>
          </p:cNvSpPr>
          <p:nvPr>
            <p:ph type="sldNum" sz="quarter" idx="12"/>
          </p:nvPr>
        </p:nvSpPr>
        <p:spPr/>
        <p:txBody>
          <a:bodyPr/>
          <a:lstStyle/>
          <a:p>
            <a:fld id="{DEB7ED05-90B4-437F-8054-B681C422DB1A}" type="slidenum">
              <a:rPr lang="en-US" smtClean="0"/>
              <a:pPr/>
              <a:t>18</a:t>
            </a:fld>
            <a:endParaRPr lang="en-US"/>
          </a:p>
        </p:txBody>
      </p:sp>
      <p:sp>
        <p:nvSpPr>
          <p:cNvPr id="27652" name="Text Box 5"/>
          <p:cNvSpPr txBox="1">
            <a:spLocks noChangeArrowheads="1"/>
          </p:cNvSpPr>
          <p:nvPr/>
        </p:nvSpPr>
        <p:spPr bwMode="auto">
          <a:xfrm>
            <a:off x="1446963" y="1741478"/>
            <a:ext cx="6752492"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Two Half-Adders and an OR gate</a:t>
            </a:r>
          </a:p>
        </p:txBody>
      </p:sp>
      <p:graphicFrame>
        <p:nvGraphicFramePr>
          <p:cNvPr id="27650" name="Object 6" descr="The same circuit, showing that the full adder is made of two half-adders and an OR gate. A blue box is drawn around each half adder to set them off, and the OR gate is drawn in blue. "/>
          <p:cNvGraphicFramePr>
            <a:graphicFrameLocks noChangeAspect="1"/>
          </p:cNvGraphicFramePr>
          <p:nvPr>
            <p:extLst>
              <p:ext uri="{D42A27DB-BD31-4B8C-83A1-F6EECF244321}">
                <p14:modId xmlns:p14="http://schemas.microsoft.com/office/powerpoint/2010/main" val="437841226"/>
              </p:ext>
            </p:extLst>
          </p:nvPr>
        </p:nvGraphicFramePr>
        <p:xfrm>
          <a:off x="1736725" y="2598738"/>
          <a:ext cx="6269038" cy="3062287"/>
        </p:xfrm>
        <a:graphic>
          <a:graphicData uri="http://schemas.openxmlformats.org/presentationml/2006/ole">
            <mc:AlternateContent xmlns:mc="http://schemas.openxmlformats.org/markup-compatibility/2006">
              <mc:Choice xmlns:v="urn:schemas-microsoft-com:vml" Requires="v">
                <p:oleObj name="Visio" r:id="rId2" imgW="2241219" imgH="1182065" progId="Visio.Drawing.11">
                  <p:embed/>
                </p:oleObj>
              </mc:Choice>
              <mc:Fallback>
                <p:oleObj name="Visio" r:id="rId2" imgW="2241219" imgH="1182065" progId="Visio.Drawing.11">
                  <p:embed/>
                  <p:pic>
                    <p:nvPicPr>
                      <p:cNvPr id="27650" name="Object 6" descr="The same circuit, showing that the full adder is made of two half-adders and an OR gate. A blue box is drawn around each half adder to set them off, and the OR gate is drawn in blu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2598738"/>
                        <a:ext cx="6269038"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0719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t>Abstraction</a:t>
            </a:r>
          </a:p>
        </p:txBody>
      </p:sp>
      <p:sp>
        <p:nvSpPr>
          <p:cNvPr id="11" name="Slide Number Placeholder 10"/>
          <p:cNvSpPr>
            <a:spLocks noGrp="1"/>
          </p:cNvSpPr>
          <p:nvPr>
            <p:ph type="sldNum" sz="quarter" idx="12"/>
          </p:nvPr>
        </p:nvSpPr>
        <p:spPr/>
        <p:txBody>
          <a:bodyPr/>
          <a:lstStyle/>
          <a:p>
            <a:fld id="{DEB7ED05-90B4-437F-8054-B681C422DB1A}" type="slidenum">
              <a:rPr lang="en-US" smtClean="0"/>
              <a:pPr/>
              <a:t>19</a:t>
            </a:fld>
            <a:endParaRPr lang="en-US"/>
          </a:p>
        </p:txBody>
      </p:sp>
      <p:graphicFrame>
        <p:nvGraphicFramePr>
          <p:cNvPr id="28674" name="Object 14" descr="A box with a diagram of a full adder within.  The inputs and outputs extend beyond the edges of the box."/>
          <p:cNvGraphicFramePr>
            <a:graphicFrameLocks noChangeAspect="1"/>
          </p:cNvGraphicFramePr>
          <p:nvPr>
            <p:extLst>
              <p:ext uri="{D42A27DB-BD31-4B8C-83A1-F6EECF244321}">
                <p14:modId xmlns:p14="http://schemas.microsoft.com/office/powerpoint/2010/main" val="3468989678"/>
              </p:ext>
            </p:extLst>
          </p:nvPr>
        </p:nvGraphicFramePr>
        <p:xfrm>
          <a:off x="1736355" y="2098704"/>
          <a:ext cx="1945361" cy="3125730"/>
        </p:xfrm>
        <a:graphic>
          <a:graphicData uri="http://schemas.openxmlformats.org/presentationml/2006/ole">
            <mc:AlternateContent xmlns:mc="http://schemas.openxmlformats.org/markup-compatibility/2006">
              <mc:Choice xmlns:v="urn:schemas-microsoft-com:vml" Requires="v">
                <p:oleObj name="Visio" r:id="rId2" imgW="1282399" imgH="2226318" progId="Visio.Drawing.11">
                  <p:embed/>
                </p:oleObj>
              </mc:Choice>
              <mc:Fallback>
                <p:oleObj name="Visio" r:id="rId2" imgW="1282399" imgH="2226318" progId="Visio.Drawing.11">
                  <p:embed/>
                  <p:pic>
                    <p:nvPicPr>
                      <p:cNvPr id="28674" name="Object 14" descr="A box with a diagram of a full adder within.  The inputs and outputs extend beyond the edges of th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355" y="2098704"/>
                        <a:ext cx="1945361" cy="312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6" name="Group 35" descr="A box with a diagram of a full adder within.  The inputs and outputs extend beyond the edges of the box with the top of the box having inputs A, B, and Ci and the bottom of the box having outputs Co and S."/>
          <p:cNvGrpSpPr/>
          <p:nvPr/>
        </p:nvGrpSpPr>
        <p:grpSpPr>
          <a:xfrm>
            <a:off x="4379071" y="1631426"/>
            <a:ext cx="2025748" cy="3940932"/>
            <a:chOff x="3459162" y="972899"/>
            <a:chExt cx="1600200" cy="3362563"/>
          </a:xfrm>
        </p:grpSpPr>
        <p:grpSp>
          <p:nvGrpSpPr>
            <p:cNvPr id="30" name="Group 29"/>
            <p:cNvGrpSpPr/>
            <p:nvPr/>
          </p:nvGrpSpPr>
          <p:grpSpPr>
            <a:xfrm>
              <a:off x="3459162" y="1325562"/>
              <a:ext cx="1600200" cy="2696634"/>
              <a:chOff x="3505200" y="1325562"/>
              <a:chExt cx="1447800" cy="2696634"/>
            </a:xfrm>
          </p:grpSpPr>
          <p:sp>
            <p:nvSpPr>
              <p:cNvPr id="28677" name="Line 8"/>
              <p:cNvSpPr>
                <a:spLocks noChangeShapeType="1"/>
              </p:cNvSpPr>
              <p:nvPr/>
            </p:nvSpPr>
            <p:spPr bwMode="auto">
              <a:xfrm>
                <a:off x="4572000" y="3810000"/>
                <a:ext cx="0" cy="152400"/>
              </a:xfrm>
              <a:prstGeom prst="line">
                <a:avLst/>
              </a:prstGeom>
              <a:noFill/>
              <a:ln w="15875">
                <a:solidFill>
                  <a:schemeClr val="tx1"/>
                </a:solidFill>
                <a:round/>
                <a:headEnd/>
                <a:tailEnd type="none" w="sm" len="med"/>
              </a:ln>
            </p:spPr>
            <p:txBody>
              <a:bodyPr wrap="none" anchor="ctr"/>
              <a:lstStyle/>
              <a:p>
                <a:endParaRPr lang="en-US"/>
              </a:p>
            </p:txBody>
          </p:sp>
          <p:sp>
            <p:nvSpPr>
              <p:cNvPr id="28678" name="Line 9"/>
              <p:cNvSpPr>
                <a:spLocks noChangeShapeType="1"/>
              </p:cNvSpPr>
              <p:nvPr/>
            </p:nvSpPr>
            <p:spPr bwMode="auto">
              <a:xfrm>
                <a:off x="4114800" y="3810000"/>
                <a:ext cx="0" cy="152400"/>
              </a:xfrm>
              <a:prstGeom prst="line">
                <a:avLst/>
              </a:prstGeom>
              <a:noFill/>
              <a:ln w="15875" cap="rnd">
                <a:solidFill>
                  <a:schemeClr val="tx1"/>
                </a:solidFill>
                <a:round/>
                <a:headEnd/>
                <a:tailEnd type="none" w="sm" len="med"/>
              </a:ln>
            </p:spPr>
            <p:txBody>
              <a:bodyPr wrap="none" anchor="ctr"/>
              <a:lstStyle/>
              <a:p>
                <a:endParaRPr lang="en-US"/>
              </a:p>
            </p:txBody>
          </p:sp>
          <p:sp>
            <p:nvSpPr>
              <p:cNvPr id="28680" name="Line 11"/>
              <p:cNvSpPr>
                <a:spLocks noChangeShapeType="1"/>
              </p:cNvSpPr>
              <p:nvPr/>
            </p:nvSpPr>
            <p:spPr bwMode="auto">
              <a:xfrm flipV="1">
                <a:off x="4191000" y="1371600"/>
                <a:ext cx="0" cy="228600"/>
              </a:xfrm>
              <a:prstGeom prst="line">
                <a:avLst/>
              </a:prstGeom>
              <a:noFill/>
              <a:ln w="15875">
                <a:solidFill>
                  <a:schemeClr val="tx1"/>
                </a:solidFill>
                <a:round/>
                <a:headEnd/>
                <a:tailEnd type="none" w="sm" len="med"/>
              </a:ln>
            </p:spPr>
            <p:txBody>
              <a:bodyPr wrap="none" anchor="ctr"/>
              <a:lstStyle/>
              <a:p>
                <a:endParaRPr lang="en-US"/>
              </a:p>
            </p:txBody>
          </p:sp>
          <p:sp>
            <p:nvSpPr>
              <p:cNvPr id="28681" name="Line 12"/>
              <p:cNvSpPr>
                <a:spLocks noChangeShapeType="1"/>
              </p:cNvSpPr>
              <p:nvPr/>
            </p:nvSpPr>
            <p:spPr bwMode="auto">
              <a:xfrm flipV="1">
                <a:off x="3962400" y="1371600"/>
                <a:ext cx="0" cy="228600"/>
              </a:xfrm>
              <a:prstGeom prst="line">
                <a:avLst/>
              </a:prstGeom>
              <a:noFill/>
              <a:ln w="15875">
                <a:solidFill>
                  <a:schemeClr val="tx1"/>
                </a:solidFill>
                <a:round/>
                <a:headEnd/>
                <a:tailEnd type="none" w="sm" len="med"/>
              </a:ln>
            </p:spPr>
            <p:txBody>
              <a:bodyPr wrap="none" anchor="ctr"/>
              <a:lstStyle/>
              <a:p>
                <a:endParaRPr lang="en-US"/>
              </a:p>
            </p:txBody>
          </p:sp>
          <p:sp>
            <p:nvSpPr>
              <p:cNvPr id="28682" name="Text Box 13"/>
              <p:cNvSpPr txBox="1">
                <a:spLocks noChangeArrowheads="1"/>
              </p:cNvSpPr>
              <p:nvPr/>
            </p:nvSpPr>
            <p:spPr bwMode="auto">
              <a:xfrm>
                <a:off x="3657600" y="2286000"/>
                <a:ext cx="1219200" cy="840344"/>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endParaRPr lang="en-US" sz="2800" dirty="0"/>
              </a:p>
            </p:txBody>
          </p:sp>
          <p:grpSp>
            <p:nvGrpSpPr>
              <p:cNvPr id="22" name="Group 21"/>
              <p:cNvGrpSpPr/>
              <p:nvPr/>
            </p:nvGrpSpPr>
            <p:grpSpPr>
              <a:xfrm>
                <a:off x="3505200" y="1371600"/>
                <a:ext cx="1447800" cy="2438400"/>
                <a:chOff x="3505200" y="1371600"/>
                <a:chExt cx="1447800" cy="2438400"/>
              </a:xfrm>
            </p:grpSpPr>
            <p:sp>
              <p:nvSpPr>
                <p:cNvPr id="28676" name="Rectangle 4" descr="A plain rectangle labeled full adder, with inputs A, B, and C-sub-I at the top and outputs S for sum and C-sub-o for carry out at the bottom, Showing that we can abstract away the details of the digital logic circuit."/>
                <p:cNvSpPr>
                  <a:spLocks noChangeArrowheads="1"/>
                </p:cNvSpPr>
                <p:nvPr/>
              </p:nvSpPr>
              <p:spPr bwMode="auto">
                <a:xfrm>
                  <a:off x="3505200" y="1600200"/>
                  <a:ext cx="1447800" cy="2209800"/>
                </a:xfrm>
                <a:prstGeom prst="rect">
                  <a:avLst/>
                </a:prstGeom>
                <a:noFill/>
                <a:ln w="25400">
                  <a:solidFill>
                    <a:schemeClr val="tx1"/>
                  </a:solidFill>
                  <a:miter lim="800000"/>
                  <a:headEnd/>
                  <a:tailEnd/>
                </a:ln>
              </p:spPr>
              <p:txBody>
                <a:bodyPr wrap="none" anchor="ctr"/>
                <a:lstStyle/>
                <a:p>
                  <a:endParaRPr lang="en-US"/>
                </a:p>
              </p:txBody>
            </p:sp>
            <p:sp>
              <p:nvSpPr>
                <p:cNvPr id="28679" name="Line 10"/>
                <p:cNvSpPr>
                  <a:spLocks noChangeShapeType="1"/>
                </p:cNvSpPr>
                <p:nvPr/>
              </p:nvSpPr>
              <p:spPr bwMode="auto">
                <a:xfrm flipV="1">
                  <a:off x="4572000" y="1371600"/>
                  <a:ext cx="0" cy="228600"/>
                </a:xfrm>
                <a:prstGeom prst="line">
                  <a:avLst/>
                </a:prstGeom>
                <a:noFill/>
                <a:ln w="15875">
                  <a:solidFill>
                    <a:schemeClr val="tx1"/>
                  </a:solidFill>
                  <a:round/>
                  <a:headEnd/>
                  <a:tailEnd type="none" w="lg" len="med"/>
                </a:ln>
              </p:spPr>
              <p:txBody>
                <a:bodyPr wrap="none" anchor="ctr"/>
                <a:lstStyle/>
                <a:p>
                  <a:endParaRPr lang="en-US"/>
                </a:p>
              </p:txBody>
            </p:sp>
          </p:grpSp>
          <p:sp>
            <p:nvSpPr>
              <p:cNvPr id="21" name="Oval 20"/>
              <p:cNvSpPr/>
              <p:nvPr/>
            </p:nvSpPr>
            <p:spPr bwMode="auto">
              <a:xfrm>
                <a:off x="4546337" y="3967698"/>
                <a:ext cx="51063" cy="51063"/>
              </a:xfrm>
              <a:prstGeom prst="ellipse">
                <a:avLst/>
              </a:prstGeom>
              <a:solidFill>
                <a:schemeClr val="tx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119043"/>
                <a:endParaRPr lang="en-US"/>
              </a:p>
            </p:txBody>
          </p:sp>
          <p:sp>
            <p:nvSpPr>
              <p:cNvPr id="26" name="Oval 25"/>
              <p:cNvSpPr/>
              <p:nvPr/>
            </p:nvSpPr>
            <p:spPr bwMode="auto">
              <a:xfrm>
                <a:off x="4087810" y="3971133"/>
                <a:ext cx="51063" cy="51063"/>
              </a:xfrm>
              <a:prstGeom prst="ellipse">
                <a:avLst/>
              </a:prstGeom>
              <a:solidFill>
                <a:schemeClr val="tx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119043"/>
                <a:endParaRPr lang="en-US"/>
              </a:p>
            </p:txBody>
          </p:sp>
          <p:sp>
            <p:nvSpPr>
              <p:cNvPr id="27" name="Oval 26"/>
              <p:cNvSpPr/>
              <p:nvPr/>
            </p:nvSpPr>
            <p:spPr bwMode="auto">
              <a:xfrm>
                <a:off x="3937791" y="1325562"/>
                <a:ext cx="51063" cy="51063"/>
              </a:xfrm>
              <a:prstGeom prst="ellipse">
                <a:avLst/>
              </a:prstGeom>
              <a:solidFill>
                <a:schemeClr val="tx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119043"/>
                <a:endParaRPr lang="en-US"/>
              </a:p>
            </p:txBody>
          </p:sp>
          <p:sp>
            <p:nvSpPr>
              <p:cNvPr id="28" name="Oval 27"/>
              <p:cNvSpPr/>
              <p:nvPr/>
            </p:nvSpPr>
            <p:spPr bwMode="auto">
              <a:xfrm>
                <a:off x="4167718" y="1325562"/>
                <a:ext cx="51063" cy="51063"/>
              </a:xfrm>
              <a:prstGeom prst="ellipse">
                <a:avLst/>
              </a:prstGeom>
              <a:solidFill>
                <a:schemeClr val="tx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119043"/>
                <a:endParaRPr lang="en-US"/>
              </a:p>
            </p:txBody>
          </p:sp>
          <p:sp>
            <p:nvSpPr>
              <p:cNvPr id="29" name="Oval 28"/>
              <p:cNvSpPr/>
              <p:nvPr/>
            </p:nvSpPr>
            <p:spPr bwMode="auto">
              <a:xfrm>
                <a:off x="4548718" y="1325562"/>
                <a:ext cx="51063" cy="51063"/>
              </a:xfrm>
              <a:prstGeom prst="ellipse">
                <a:avLst/>
              </a:prstGeom>
              <a:solidFill>
                <a:schemeClr val="tx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119043"/>
                <a:endParaRPr lang="en-US"/>
              </a:p>
            </p:txBody>
          </p:sp>
        </p:grpSp>
        <p:sp>
          <p:nvSpPr>
            <p:cNvPr id="31" name="TextBox 30"/>
            <p:cNvSpPr txBox="1"/>
            <p:nvPr/>
          </p:nvSpPr>
          <p:spPr>
            <a:xfrm>
              <a:off x="3796035" y="999767"/>
              <a:ext cx="304800" cy="369332"/>
            </a:xfrm>
            <a:prstGeom prst="rect">
              <a:avLst/>
            </a:prstGeom>
            <a:noFill/>
          </p:spPr>
          <p:txBody>
            <a:bodyPr wrap="square" rtlCol="0">
              <a:spAutoFit/>
            </a:bodyPr>
            <a:lstStyle/>
            <a:p>
              <a:r>
                <a:rPr lang="en-US" sz="2200" dirty="0"/>
                <a:t>A</a:t>
              </a:r>
            </a:p>
          </p:txBody>
        </p:sp>
        <p:sp>
          <p:nvSpPr>
            <p:cNvPr id="32" name="TextBox 31"/>
            <p:cNvSpPr txBox="1"/>
            <p:nvPr/>
          </p:nvSpPr>
          <p:spPr>
            <a:xfrm>
              <a:off x="4051879" y="988193"/>
              <a:ext cx="304800" cy="369332"/>
            </a:xfrm>
            <a:prstGeom prst="rect">
              <a:avLst/>
            </a:prstGeom>
            <a:noFill/>
          </p:spPr>
          <p:txBody>
            <a:bodyPr wrap="square" rtlCol="0">
              <a:spAutoFit/>
            </a:bodyPr>
            <a:lstStyle/>
            <a:p>
              <a:r>
                <a:rPr lang="en-US" sz="2200" dirty="0"/>
                <a:t>B</a:t>
              </a:r>
            </a:p>
          </p:txBody>
        </p:sp>
        <p:sp>
          <p:nvSpPr>
            <p:cNvPr id="33" name="TextBox 32"/>
            <p:cNvSpPr txBox="1"/>
            <p:nvPr/>
          </p:nvSpPr>
          <p:spPr>
            <a:xfrm>
              <a:off x="4490701" y="972899"/>
              <a:ext cx="457200" cy="369332"/>
            </a:xfrm>
            <a:prstGeom prst="rect">
              <a:avLst/>
            </a:prstGeom>
            <a:noFill/>
          </p:spPr>
          <p:txBody>
            <a:bodyPr wrap="square" rtlCol="0">
              <a:spAutoFit/>
            </a:bodyPr>
            <a:lstStyle/>
            <a:p>
              <a:r>
                <a:rPr lang="en-US" sz="2200" dirty="0" err="1"/>
                <a:t>C</a:t>
              </a:r>
              <a:r>
                <a:rPr lang="en-US" sz="2200" i="1" baseline="-25000" dirty="0" err="1"/>
                <a:t>i</a:t>
              </a:r>
              <a:endParaRPr lang="en-US" sz="2200" i="1" baseline="-25000" dirty="0"/>
            </a:p>
          </p:txBody>
        </p:sp>
        <p:sp>
          <p:nvSpPr>
            <p:cNvPr id="34" name="TextBox 33"/>
            <p:cNvSpPr txBox="1"/>
            <p:nvPr/>
          </p:nvSpPr>
          <p:spPr>
            <a:xfrm>
              <a:off x="3954462" y="3966130"/>
              <a:ext cx="457200" cy="369332"/>
            </a:xfrm>
            <a:prstGeom prst="rect">
              <a:avLst/>
            </a:prstGeom>
            <a:noFill/>
          </p:spPr>
          <p:txBody>
            <a:bodyPr wrap="square" rtlCol="0">
              <a:spAutoFit/>
            </a:bodyPr>
            <a:lstStyle/>
            <a:p>
              <a:r>
                <a:rPr lang="en-US" sz="2200" dirty="0"/>
                <a:t>C</a:t>
              </a:r>
              <a:r>
                <a:rPr lang="en-US" sz="2200" i="1" baseline="-25000" dirty="0"/>
                <a:t>o</a:t>
              </a:r>
            </a:p>
          </p:txBody>
        </p:sp>
        <p:sp>
          <p:nvSpPr>
            <p:cNvPr id="35" name="TextBox 34"/>
            <p:cNvSpPr txBox="1"/>
            <p:nvPr/>
          </p:nvSpPr>
          <p:spPr>
            <a:xfrm>
              <a:off x="4468812" y="3956605"/>
              <a:ext cx="304800" cy="369332"/>
            </a:xfrm>
            <a:prstGeom prst="rect">
              <a:avLst/>
            </a:prstGeom>
            <a:noFill/>
          </p:spPr>
          <p:txBody>
            <a:bodyPr wrap="square" rtlCol="0">
              <a:spAutoFit/>
            </a:bodyPr>
            <a:lstStyle/>
            <a:p>
              <a:r>
                <a:rPr lang="en-US" sz="2200" dirty="0"/>
                <a:t>S</a:t>
              </a:r>
            </a:p>
          </p:txBody>
        </p:sp>
      </p:grpSp>
    </p:spTree>
    <p:extLst>
      <p:ext uri="{BB962C8B-B14F-4D97-AF65-F5344CB8AC3E}">
        <p14:creationId xmlns:p14="http://schemas.microsoft.com/office/powerpoint/2010/main" val="374744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0694-4A94-6264-6C64-F559983DFC90}"/>
              </a:ext>
            </a:extLst>
          </p:cNvPr>
          <p:cNvSpPr>
            <a:spLocks noGrp="1"/>
          </p:cNvSpPr>
          <p:nvPr>
            <p:ph type="title"/>
          </p:nvPr>
        </p:nvSpPr>
        <p:spPr/>
        <p:txBody>
          <a:bodyPr/>
          <a:lstStyle/>
          <a:p>
            <a:r>
              <a:rPr lang="en-US" dirty="0"/>
              <a:t>Logic Diagrams</a:t>
            </a:r>
          </a:p>
        </p:txBody>
      </p:sp>
      <p:sp>
        <p:nvSpPr>
          <p:cNvPr id="3" name="Content Placeholder 2">
            <a:extLst>
              <a:ext uri="{FF2B5EF4-FFF2-40B4-BE49-F238E27FC236}">
                <a16:creationId xmlns:a16="http://schemas.microsoft.com/office/drawing/2014/main" id="{AB903AA8-F986-2089-ED5B-71CF46F232BD}"/>
              </a:ext>
            </a:extLst>
          </p:cNvPr>
          <p:cNvSpPr>
            <a:spLocks noGrp="1"/>
          </p:cNvSpPr>
          <p:nvPr>
            <p:ph idx="1"/>
          </p:nvPr>
        </p:nvSpPr>
        <p:spPr/>
        <p:txBody>
          <a:bodyPr>
            <a:normAutofit/>
          </a:bodyPr>
          <a:lstStyle/>
          <a:p>
            <a:pPr>
              <a:spcBef>
                <a:spcPts val="600"/>
              </a:spcBef>
            </a:pPr>
            <a:r>
              <a:rPr lang="en-US" sz="2700" dirty="0"/>
              <a:t>Logic diagrams are abstractions of logic circuits.</a:t>
            </a:r>
          </a:p>
          <a:p>
            <a:pPr>
              <a:spcBef>
                <a:spcPts val="600"/>
              </a:spcBef>
            </a:pPr>
            <a:r>
              <a:rPr lang="en-US" sz="2700" dirty="0"/>
              <a:t>Gate symbols represent corresponding gates.</a:t>
            </a:r>
          </a:p>
          <a:p>
            <a:pPr>
              <a:spcBef>
                <a:spcPts val="600"/>
              </a:spcBef>
            </a:pPr>
            <a:r>
              <a:rPr lang="en-US" sz="2700" dirty="0"/>
              <a:t>Lines represent connections: wires, traces on a printed circuit board, or conductors within a chip.</a:t>
            </a:r>
          </a:p>
          <a:p>
            <a:pPr>
              <a:spcBef>
                <a:spcPts val="600"/>
              </a:spcBef>
            </a:pPr>
            <a:r>
              <a:rPr lang="en-US" sz="2700" dirty="0"/>
              <a:t>Power and ground </a:t>
            </a:r>
            <a:br>
              <a:rPr lang="en-US" sz="2700" dirty="0"/>
            </a:br>
            <a:r>
              <a:rPr lang="en-US" sz="2700" dirty="0"/>
              <a:t>connections are omitted.</a:t>
            </a:r>
          </a:p>
          <a:p>
            <a:pPr>
              <a:spcBef>
                <a:spcPts val="600"/>
              </a:spcBef>
            </a:pPr>
            <a:r>
              <a:rPr lang="en-US" sz="2700" dirty="0"/>
              <a:t>Connections are shown with</a:t>
            </a:r>
            <a:br>
              <a:rPr lang="en-US" sz="2700" dirty="0"/>
            </a:br>
            <a:r>
              <a:rPr lang="en-US" sz="2700" dirty="0"/>
              <a:t>a heavy dot.</a:t>
            </a:r>
          </a:p>
          <a:p>
            <a:pPr>
              <a:spcBef>
                <a:spcPts val="600"/>
              </a:spcBef>
            </a:pPr>
            <a:r>
              <a:rPr lang="en-US" sz="2700" dirty="0"/>
              <a:t>No dot means no connection.</a:t>
            </a:r>
          </a:p>
        </p:txBody>
      </p:sp>
      <p:sp>
        <p:nvSpPr>
          <p:cNvPr id="4" name="Slide Number Placeholder 3">
            <a:extLst>
              <a:ext uri="{FF2B5EF4-FFF2-40B4-BE49-F238E27FC236}">
                <a16:creationId xmlns:a16="http://schemas.microsoft.com/office/drawing/2014/main" id="{36DEE744-2282-4EE0-9D62-FE1B856DC0F3}"/>
              </a:ext>
            </a:extLst>
          </p:cNvPr>
          <p:cNvSpPr>
            <a:spLocks noGrp="1"/>
          </p:cNvSpPr>
          <p:nvPr>
            <p:ph type="sldNum" sz="quarter" idx="12"/>
          </p:nvPr>
        </p:nvSpPr>
        <p:spPr/>
        <p:txBody>
          <a:bodyPr/>
          <a:lstStyle/>
          <a:p>
            <a:fld id="{3687BEAF-6B68-46DD-A874-7A95F0DB4145}" type="slidenum">
              <a:rPr lang="en-US" smtClean="0"/>
              <a:t>2</a:t>
            </a:fld>
            <a:endParaRPr lang="en-US"/>
          </a:p>
        </p:txBody>
      </p:sp>
      <p:pic>
        <p:nvPicPr>
          <p:cNvPr id="5" name="Picture 4" descr="A circuit with five gates showing connecting lines and connections marked by heavy dots. Two wires that cross without connecting have no dot, There;s a red circle around that crossing.">
            <a:extLst>
              <a:ext uri="{FF2B5EF4-FFF2-40B4-BE49-F238E27FC236}">
                <a16:creationId xmlns:a16="http://schemas.microsoft.com/office/drawing/2014/main" id="{54770CCB-62C7-4BAA-21DA-8F078BF011EE}"/>
              </a:ext>
            </a:extLst>
          </p:cNvPr>
          <p:cNvPicPr>
            <a:picLocks noChangeAspect="1"/>
          </p:cNvPicPr>
          <p:nvPr/>
        </p:nvPicPr>
        <p:blipFill rotWithShape="1">
          <a:blip r:embed="rId2"/>
          <a:srcRect l="5369" t="14621" r="7758" b="9844"/>
          <a:stretch/>
        </p:blipFill>
        <p:spPr>
          <a:xfrm rot="16200000">
            <a:off x="6195219" y="4091783"/>
            <a:ext cx="1706563" cy="2362198"/>
          </a:xfrm>
          <a:prstGeom prst="rect">
            <a:avLst/>
          </a:prstGeom>
        </p:spPr>
      </p:pic>
      <p:sp>
        <p:nvSpPr>
          <p:cNvPr id="6" name="Oval 5">
            <a:extLst>
              <a:ext uri="{FF2B5EF4-FFF2-40B4-BE49-F238E27FC236}">
                <a16:creationId xmlns:a16="http://schemas.microsoft.com/office/drawing/2014/main" id="{55FECAE6-B3DC-6BC4-6908-DD9B19779ABF}"/>
              </a:ext>
              <a:ext uri="{C183D7F6-B498-43B3-948B-1728B52AA6E4}">
                <adec:decorative xmlns:adec="http://schemas.microsoft.com/office/drawing/2017/decorative" val="1"/>
              </a:ext>
            </a:extLst>
          </p:cNvPr>
          <p:cNvSpPr/>
          <p:nvPr/>
        </p:nvSpPr>
        <p:spPr>
          <a:xfrm>
            <a:off x="6669075" y="5000335"/>
            <a:ext cx="188925" cy="207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7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Four Bit Ripple-Carry Adder</a:t>
            </a:r>
          </a:p>
        </p:txBody>
      </p:sp>
      <p:sp>
        <p:nvSpPr>
          <p:cNvPr id="67" name="Slide Number Placeholder 66"/>
          <p:cNvSpPr>
            <a:spLocks noGrp="1"/>
          </p:cNvSpPr>
          <p:nvPr>
            <p:ph type="sldNum" sz="quarter" idx="12"/>
          </p:nvPr>
        </p:nvSpPr>
        <p:spPr/>
        <p:txBody>
          <a:bodyPr/>
          <a:lstStyle/>
          <a:p>
            <a:fld id="{DEB7ED05-90B4-437F-8054-B681C422DB1A}" type="slidenum">
              <a:rPr lang="en-US" smtClean="0"/>
              <a:pPr/>
              <a:t>20</a:t>
            </a:fld>
            <a:endParaRPr lang="en-US"/>
          </a:p>
        </p:txBody>
      </p:sp>
      <p:grpSp>
        <p:nvGrpSpPr>
          <p:cNvPr id="69" name="Group 68" descr="A four bit ripple-carry adder showing four full adders connected one to another where carry outs are connected to carry ins."/>
          <p:cNvGrpSpPr/>
          <p:nvPr/>
        </p:nvGrpSpPr>
        <p:grpSpPr>
          <a:xfrm>
            <a:off x="838200" y="1752600"/>
            <a:ext cx="7592526" cy="4343250"/>
            <a:chOff x="639762" y="1219200"/>
            <a:chExt cx="5997568" cy="3705838"/>
          </a:xfrm>
        </p:grpSpPr>
        <p:grpSp>
          <p:nvGrpSpPr>
            <p:cNvPr id="46083" name="Group 5"/>
            <p:cNvGrpSpPr>
              <a:grpSpLocks/>
            </p:cNvGrpSpPr>
            <p:nvPr/>
          </p:nvGrpSpPr>
          <p:grpSpPr bwMode="auto">
            <a:xfrm>
              <a:off x="838200" y="1905000"/>
              <a:ext cx="1143000" cy="1447800"/>
              <a:chOff x="912" y="1200"/>
              <a:chExt cx="720" cy="912"/>
            </a:xfrm>
          </p:grpSpPr>
          <p:sp>
            <p:nvSpPr>
              <p:cNvPr id="46146" name="Rectangle 3" descr="Four boxes each labeled full adder.  The carry in of the rightmost full adder has a number zero showing that its input is a constant logic zero. The carry out of the rightmost full adder is connected to the carry in pf the next one to the left, and so on across the remaining two. The carry out of the leftmost full adder is labeled carry out.  "/>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dirty="0"/>
              </a:p>
            </p:txBody>
          </p:sp>
          <p:sp>
            <p:nvSpPr>
              <p:cNvPr id="46147" name="Text Box 4"/>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grpSp>
          <p:nvGrpSpPr>
            <p:cNvPr id="46084" name="Group 6"/>
            <p:cNvGrpSpPr>
              <a:grpSpLocks/>
            </p:cNvGrpSpPr>
            <p:nvPr/>
          </p:nvGrpSpPr>
          <p:grpSpPr bwMode="auto">
            <a:xfrm>
              <a:off x="2438400" y="1905000"/>
              <a:ext cx="1143000" cy="1447800"/>
              <a:chOff x="912" y="1200"/>
              <a:chExt cx="720" cy="912"/>
            </a:xfrm>
          </p:grpSpPr>
          <p:sp>
            <p:nvSpPr>
              <p:cNvPr id="46144" name="Rectangle 7"/>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a:p>
            </p:txBody>
          </p:sp>
          <p:sp>
            <p:nvSpPr>
              <p:cNvPr id="46145" name="Text Box 8"/>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grpSp>
          <p:nvGrpSpPr>
            <p:cNvPr id="46085" name="Group 9"/>
            <p:cNvGrpSpPr>
              <a:grpSpLocks/>
            </p:cNvGrpSpPr>
            <p:nvPr/>
          </p:nvGrpSpPr>
          <p:grpSpPr bwMode="auto">
            <a:xfrm>
              <a:off x="3962400" y="1905000"/>
              <a:ext cx="1143000" cy="1447800"/>
              <a:chOff x="912" y="1200"/>
              <a:chExt cx="720" cy="912"/>
            </a:xfrm>
          </p:grpSpPr>
          <p:sp>
            <p:nvSpPr>
              <p:cNvPr id="46142" name="Rectangle 10"/>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a:p>
            </p:txBody>
          </p:sp>
          <p:sp>
            <p:nvSpPr>
              <p:cNvPr id="46143" name="Text Box 11"/>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grpSp>
          <p:nvGrpSpPr>
            <p:cNvPr id="46086" name="Group 12"/>
            <p:cNvGrpSpPr>
              <a:grpSpLocks/>
            </p:cNvGrpSpPr>
            <p:nvPr/>
          </p:nvGrpSpPr>
          <p:grpSpPr bwMode="auto">
            <a:xfrm>
              <a:off x="5486400" y="1905000"/>
              <a:ext cx="1143000" cy="1447800"/>
              <a:chOff x="912" y="1200"/>
              <a:chExt cx="720" cy="912"/>
            </a:xfrm>
          </p:grpSpPr>
          <p:sp>
            <p:nvSpPr>
              <p:cNvPr id="46140" name="Rectangle 13"/>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a:p>
            </p:txBody>
          </p:sp>
          <p:sp>
            <p:nvSpPr>
              <p:cNvPr id="46141" name="Text Box 14"/>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sp>
          <p:nvSpPr>
            <p:cNvPr id="46135" name="Line 15"/>
            <p:cNvSpPr>
              <a:spLocks noChangeShapeType="1"/>
            </p:cNvSpPr>
            <p:nvPr/>
          </p:nvSpPr>
          <p:spPr bwMode="auto">
            <a:xfrm>
              <a:off x="5897562" y="3352800"/>
              <a:ext cx="0" cy="381000"/>
            </a:xfrm>
            <a:prstGeom prst="line">
              <a:avLst/>
            </a:prstGeom>
            <a:noFill/>
            <a:ln w="22225">
              <a:solidFill>
                <a:schemeClr val="tx1"/>
              </a:solidFill>
              <a:round/>
              <a:headEnd/>
              <a:tailEnd/>
            </a:ln>
          </p:spPr>
          <p:txBody>
            <a:bodyPr wrap="none" anchor="ctr"/>
            <a:lstStyle/>
            <a:p>
              <a:endParaRPr lang="en-US"/>
            </a:p>
          </p:txBody>
        </p:sp>
        <p:sp>
          <p:nvSpPr>
            <p:cNvPr id="46136" name="Line 16"/>
            <p:cNvSpPr>
              <a:spLocks noChangeShapeType="1"/>
            </p:cNvSpPr>
            <p:nvPr/>
          </p:nvSpPr>
          <p:spPr bwMode="auto">
            <a:xfrm>
              <a:off x="4800600" y="1676400"/>
              <a:ext cx="0" cy="228600"/>
            </a:xfrm>
            <a:prstGeom prst="line">
              <a:avLst/>
            </a:prstGeom>
            <a:noFill/>
            <a:ln w="22225">
              <a:solidFill>
                <a:schemeClr val="tx1"/>
              </a:solidFill>
              <a:round/>
              <a:headEnd/>
              <a:tailEnd/>
            </a:ln>
          </p:spPr>
          <p:txBody>
            <a:bodyPr wrap="none" anchor="ctr"/>
            <a:lstStyle/>
            <a:p>
              <a:endParaRPr lang="en-US"/>
            </a:p>
          </p:txBody>
        </p:sp>
        <p:sp>
          <p:nvSpPr>
            <p:cNvPr id="46137" name="Line 17"/>
            <p:cNvSpPr>
              <a:spLocks noChangeShapeType="1"/>
            </p:cNvSpPr>
            <p:nvPr/>
          </p:nvSpPr>
          <p:spPr bwMode="auto">
            <a:xfrm>
              <a:off x="4800600" y="1676400"/>
              <a:ext cx="533400" cy="0"/>
            </a:xfrm>
            <a:prstGeom prst="line">
              <a:avLst/>
            </a:prstGeom>
            <a:noFill/>
            <a:ln w="22225">
              <a:solidFill>
                <a:schemeClr val="tx1"/>
              </a:solidFill>
              <a:round/>
              <a:headEnd/>
              <a:tailEnd/>
            </a:ln>
          </p:spPr>
          <p:txBody>
            <a:bodyPr wrap="none" anchor="ctr"/>
            <a:lstStyle/>
            <a:p>
              <a:endParaRPr lang="en-US"/>
            </a:p>
          </p:txBody>
        </p:sp>
        <p:sp>
          <p:nvSpPr>
            <p:cNvPr id="46138" name="Line 18"/>
            <p:cNvSpPr>
              <a:spLocks noChangeShapeType="1"/>
            </p:cNvSpPr>
            <p:nvPr/>
          </p:nvSpPr>
          <p:spPr bwMode="auto">
            <a:xfrm flipH="1">
              <a:off x="5334000" y="3733800"/>
              <a:ext cx="563562" cy="0"/>
            </a:xfrm>
            <a:prstGeom prst="line">
              <a:avLst/>
            </a:prstGeom>
            <a:noFill/>
            <a:ln w="22225">
              <a:solidFill>
                <a:schemeClr val="tx1"/>
              </a:solidFill>
              <a:round/>
              <a:headEnd/>
              <a:tailEnd/>
            </a:ln>
          </p:spPr>
          <p:txBody>
            <a:bodyPr wrap="none" anchor="ctr"/>
            <a:lstStyle/>
            <a:p>
              <a:endParaRPr lang="en-US"/>
            </a:p>
          </p:txBody>
        </p:sp>
        <p:sp>
          <p:nvSpPr>
            <p:cNvPr id="46139" name="Line 19"/>
            <p:cNvSpPr>
              <a:spLocks noChangeShapeType="1"/>
            </p:cNvSpPr>
            <p:nvPr/>
          </p:nvSpPr>
          <p:spPr bwMode="auto">
            <a:xfrm flipV="1">
              <a:off x="5334000" y="1676400"/>
              <a:ext cx="0" cy="2057400"/>
            </a:xfrm>
            <a:prstGeom prst="line">
              <a:avLst/>
            </a:prstGeom>
            <a:noFill/>
            <a:ln w="22225">
              <a:solidFill>
                <a:schemeClr val="tx1"/>
              </a:solidFill>
              <a:round/>
              <a:headEnd/>
              <a:tailEnd/>
            </a:ln>
          </p:spPr>
          <p:txBody>
            <a:bodyPr wrap="none" anchor="ctr"/>
            <a:lstStyle/>
            <a:p>
              <a:endParaRPr lang="en-US" dirty="0"/>
            </a:p>
          </p:txBody>
        </p:sp>
        <p:sp>
          <p:nvSpPr>
            <p:cNvPr id="46130" name="Line 22"/>
            <p:cNvSpPr>
              <a:spLocks noChangeShapeType="1"/>
            </p:cNvSpPr>
            <p:nvPr/>
          </p:nvSpPr>
          <p:spPr bwMode="auto">
            <a:xfrm>
              <a:off x="4297362" y="3352800"/>
              <a:ext cx="0" cy="381000"/>
            </a:xfrm>
            <a:prstGeom prst="line">
              <a:avLst/>
            </a:prstGeom>
            <a:noFill/>
            <a:ln w="22225">
              <a:solidFill>
                <a:schemeClr val="tx1"/>
              </a:solidFill>
              <a:round/>
              <a:headEnd/>
              <a:tailEnd/>
            </a:ln>
          </p:spPr>
          <p:txBody>
            <a:bodyPr wrap="none" anchor="ctr"/>
            <a:lstStyle/>
            <a:p>
              <a:endParaRPr lang="en-US"/>
            </a:p>
          </p:txBody>
        </p:sp>
        <p:sp>
          <p:nvSpPr>
            <p:cNvPr id="46131" name="Line 23"/>
            <p:cNvSpPr>
              <a:spLocks noChangeShapeType="1"/>
            </p:cNvSpPr>
            <p:nvPr/>
          </p:nvSpPr>
          <p:spPr bwMode="auto">
            <a:xfrm>
              <a:off x="3200400" y="1676400"/>
              <a:ext cx="0" cy="228600"/>
            </a:xfrm>
            <a:prstGeom prst="line">
              <a:avLst/>
            </a:prstGeom>
            <a:noFill/>
            <a:ln w="22225">
              <a:solidFill>
                <a:schemeClr val="tx1"/>
              </a:solidFill>
              <a:round/>
              <a:headEnd/>
              <a:tailEnd/>
            </a:ln>
          </p:spPr>
          <p:txBody>
            <a:bodyPr wrap="none" anchor="ctr"/>
            <a:lstStyle/>
            <a:p>
              <a:endParaRPr lang="en-US"/>
            </a:p>
          </p:txBody>
        </p:sp>
        <p:sp>
          <p:nvSpPr>
            <p:cNvPr id="46132" name="Line 24"/>
            <p:cNvSpPr>
              <a:spLocks noChangeShapeType="1"/>
            </p:cNvSpPr>
            <p:nvPr/>
          </p:nvSpPr>
          <p:spPr bwMode="auto">
            <a:xfrm>
              <a:off x="3200400" y="1676400"/>
              <a:ext cx="533400" cy="0"/>
            </a:xfrm>
            <a:prstGeom prst="line">
              <a:avLst/>
            </a:prstGeom>
            <a:noFill/>
            <a:ln w="22225">
              <a:solidFill>
                <a:schemeClr val="tx1"/>
              </a:solidFill>
              <a:round/>
              <a:headEnd/>
              <a:tailEnd/>
            </a:ln>
          </p:spPr>
          <p:txBody>
            <a:bodyPr wrap="none" anchor="ctr"/>
            <a:lstStyle/>
            <a:p>
              <a:endParaRPr lang="en-US"/>
            </a:p>
          </p:txBody>
        </p:sp>
        <p:sp>
          <p:nvSpPr>
            <p:cNvPr id="46133" name="Line 25"/>
            <p:cNvSpPr>
              <a:spLocks noChangeShapeType="1"/>
            </p:cNvSpPr>
            <p:nvPr/>
          </p:nvSpPr>
          <p:spPr bwMode="auto">
            <a:xfrm flipH="1">
              <a:off x="3733800" y="3733800"/>
              <a:ext cx="563562" cy="0"/>
            </a:xfrm>
            <a:prstGeom prst="line">
              <a:avLst/>
            </a:prstGeom>
            <a:noFill/>
            <a:ln w="22225">
              <a:solidFill>
                <a:schemeClr val="tx1"/>
              </a:solidFill>
              <a:round/>
              <a:headEnd/>
              <a:tailEnd/>
            </a:ln>
          </p:spPr>
          <p:txBody>
            <a:bodyPr wrap="none" anchor="ctr"/>
            <a:lstStyle/>
            <a:p>
              <a:endParaRPr lang="en-US"/>
            </a:p>
          </p:txBody>
        </p:sp>
        <p:sp>
          <p:nvSpPr>
            <p:cNvPr id="46134" name="Line 26"/>
            <p:cNvSpPr>
              <a:spLocks noChangeShapeType="1"/>
            </p:cNvSpPr>
            <p:nvPr/>
          </p:nvSpPr>
          <p:spPr bwMode="auto">
            <a:xfrm flipV="1">
              <a:off x="3733800" y="1676400"/>
              <a:ext cx="0" cy="2057400"/>
            </a:xfrm>
            <a:prstGeom prst="line">
              <a:avLst/>
            </a:prstGeom>
            <a:noFill/>
            <a:ln w="22225">
              <a:solidFill>
                <a:schemeClr val="tx1"/>
              </a:solidFill>
              <a:round/>
              <a:headEnd/>
              <a:tailEnd/>
            </a:ln>
          </p:spPr>
          <p:txBody>
            <a:bodyPr wrap="none" anchor="ctr"/>
            <a:lstStyle/>
            <a:p>
              <a:endParaRPr lang="en-US"/>
            </a:p>
          </p:txBody>
        </p:sp>
        <p:sp>
          <p:nvSpPr>
            <p:cNvPr id="46125" name="Line 28"/>
            <p:cNvSpPr>
              <a:spLocks noChangeShapeType="1"/>
            </p:cNvSpPr>
            <p:nvPr/>
          </p:nvSpPr>
          <p:spPr bwMode="auto">
            <a:xfrm>
              <a:off x="2773362" y="3352800"/>
              <a:ext cx="0" cy="381000"/>
            </a:xfrm>
            <a:prstGeom prst="line">
              <a:avLst/>
            </a:prstGeom>
            <a:noFill/>
            <a:ln w="22225">
              <a:solidFill>
                <a:schemeClr val="tx1"/>
              </a:solidFill>
              <a:round/>
              <a:headEnd/>
              <a:tailEnd/>
            </a:ln>
          </p:spPr>
          <p:txBody>
            <a:bodyPr wrap="none" anchor="ctr"/>
            <a:lstStyle/>
            <a:p>
              <a:endParaRPr lang="en-US"/>
            </a:p>
          </p:txBody>
        </p:sp>
        <p:sp>
          <p:nvSpPr>
            <p:cNvPr id="46126" name="Line 29"/>
            <p:cNvSpPr>
              <a:spLocks noChangeShapeType="1"/>
            </p:cNvSpPr>
            <p:nvPr/>
          </p:nvSpPr>
          <p:spPr bwMode="auto">
            <a:xfrm>
              <a:off x="1600200" y="1676400"/>
              <a:ext cx="0" cy="228600"/>
            </a:xfrm>
            <a:prstGeom prst="line">
              <a:avLst/>
            </a:prstGeom>
            <a:noFill/>
            <a:ln w="22225">
              <a:solidFill>
                <a:schemeClr val="tx1"/>
              </a:solidFill>
              <a:round/>
              <a:headEnd/>
              <a:tailEnd/>
            </a:ln>
          </p:spPr>
          <p:txBody>
            <a:bodyPr wrap="none" anchor="ctr"/>
            <a:lstStyle/>
            <a:p>
              <a:endParaRPr lang="en-US"/>
            </a:p>
          </p:txBody>
        </p:sp>
        <p:sp>
          <p:nvSpPr>
            <p:cNvPr id="46127" name="Line 30"/>
            <p:cNvSpPr>
              <a:spLocks noChangeShapeType="1"/>
            </p:cNvSpPr>
            <p:nvPr/>
          </p:nvSpPr>
          <p:spPr bwMode="auto">
            <a:xfrm>
              <a:off x="1600200" y="1676400"/>
              <a:ext cx="533400" cy="0"/>
            </a:xfrm>
            <a:prstGeom prst="line">
              <a:avLst/>
            </a:prstGeom>
            <a:noFill/>
            <a:ln w="22225">
              <a:solidFill>
                <a:schemeClr val="tx1"/>
              </a:solidFill>
              <a:round/>
              <a:headEnd/>
              <a:tailEnd/>
            </a:ln>
          </p:spPr>
          <p:txBody>
            <a:bodyPr wrap="none" anchor="ctr"/>
            <a:lstStyle/>
            <a:p>
              <a:endParaRPr lang="en-US"/>
            </a:p>
          </p:txBody>
        </p:sp>
        <p:sp>
          <p:nvSpPr>
            <p:cNvPr id="46128" name="Line 31"/>
            <p:cNvSpPr>
              <a:spLocks noChangeShapeType="1"/>
            </p:cNvSpPr>
            <p:nvPr/>
          </p:nvSpPr>
          <p:spPr bwMode="auto">
            <a:xfrm flipH="1">
              <a:off x="2133600" y="3733800"/>
              <a:ext cx="639762" cy="0"/>
            </a:xfrm>
            <a:prstGeom prst="line">
              <a:avLst/>
            </a:prstGeom>
            <a:noFill/>
            <a:ln w="22225">
              <a:solidFill>
                <a:schemeClr val="tx1"/>
              </a:solidFill>
              <a:round/>
              <a:headEnd/>
              <a:tailEnd/>
            </a:ln>
          </p:spPr>
          <p:txBody>
            <a:bodyPr wrap="none" anchor="ctr"/>
            <a:lstStyle/>
            <a:p>
              <a:endParaRPr lang="en-US"/>
            </a:p>
          </p:txBody>
        </p:sp>
        <p:sp>
          <p:nvSpPr>
            <p:cNvPr id="46129" name="Line 32"/>
            <p:cNvSpPr>
              <a:spLocks noChangeShapeType="1"/>
            </p:cNvSpPr>
            <p:nvPr/>
          </p:nvSpPr>
          <p:spPr bwMode="auto">
            <a:xfrm flipV="1">
              <a:off x="2133600" y="1676400"/>
              <a:ext cx="0" cy="2057400"/>
            </a:xfrm>
            <a:prstGeom prst="line">
              <a:avLst/>
            </a:prstGeom>
            <a:noFill/>
            <a:ln w="22225">
              <a:solidFill>
                <a:schemeClr val="tx1"/>
              </a:solidFill>
              <a:round/>
              <a:headEnd/>
              <a:tailEnd/>
            </a:ln>
          </p:spPr>
          <p:txBody>
            <a:bodyPr wrap="none" anchor="ctr"/>
            <a:lstStyle/>
            <a:p>
              <a:endParaRPr lang="en-US"/>
            </a:p>
          </p:txBody>
        </p:sp>
        <p:sp>
          <p:nvSpPr>
            <p:cNvPr id="46090" name="Line 33"/>
            <p:cNvSpPr>
              <a:spLocks noChangeShapeType="1"/>
            </p:cNvSpPr>
            <p:nvPr/>
          </p:nvSpPr>
          <p:spPr bwMode="auto">
            <a:xfrm>
              <a:off x="6324600" y="1676400"/>
              <a:ext cx="0" cy="228600"/>
            </a:xfrm>
            <a:prstGeom prst="line">
              <a:avLst/>
            </a:prstGeom>
            <a:noFill/>
            <a:ln w="22225">
              <a:solidFill>
                <a:schemeClr val="tx1"/>
              </a:solidFill>
              <a:round/>
              <a:headEnd type="oval"/>
              <a:tailEnd type="none"/>
            </a:ln>
          </p:spPr>
          <p:txBody>
            <a:bodyPr wrap="none" anchor="ctr"/>
            <a:lstStyle/>
            <a:p>
              <a:endParaRPr lang="en-US"/>
            </a:p>
          </p:txBody>
        </p:sp>
        <p:sp>
          <p:nvSpPr>
            <p:cNvPr id="46091" name="Text Box 34"/>
            <p:cNvSpPr txBox="1">
              <a:spLocks noChangeArrowheads="1"/>
            </p:cNvSpPr>
            <p:nvPr/>
          </p:nvSpPr>
          <p:spPr bwMode="auto">
            <a:xfrm>
              <a:off x="6180130" y="1234969"/>
              <a:ext cx="457200" cy="393911"/>
            </a:xfrm>
            <a:prstGeom prst="rect">
              <a:avLst/>
            </a:prstGeom>
            <a:noFill/>
            <a:ln w="9525">
              <a:noFill/>
              <a:miter lim="800000"/>
              <a:headEnd/>
              <a:tailEnd/>
            </a:ln>
          </p:spPr>
          <p:txBody>
            <a:bodyPr>
              <a:spAutoFit/>
            </a:bodyPr>
            <a:lstStyle/>
            <a:p>
              <a:pPr>
                <a:spcBef>
                  <a:spcPct val="50000"/>
                </a:spcBef>
              </a:pPr>
              <a:r>
                <a:rPr lang="en-US" sz="2400" b="1" dirty="0"/>
                <a:t>0</a:t>
              </a:r>
              <a:endParaRPr lang="en-US" sz="2400" dirty="0"/>
            </a:p>
          </p:txBody>
        </p:sp>
        <p:sp>
          <p:nvSpPr>
            <p:cNvPr id="46092" name="Line 35"/>
            <p:cNvSpPr>
              <a:spLocks noChangeShapeType="1"/>
            </p:cNvSpPr>
            <p:nvPr/>
          </p:nvSpPr>
          <p:spPr bwMode="auto">
            <a:xfrm>
              <a:off x="1173162" y="3352800"/>
              <a:ext cx="0" cy="1020762"/>
            </a:xfrm>
            <a:prstGeom prst="line">
              <a:avLst/>
            </a:prstGeom>
            <a:noFill/>
            <a:ln w="22225">
              <a:solidFill>
                <a:schemeClr val="tx1"/>
              </a:solidFill>
              <a:round/>
              <a:headEnd/>
              <a:tailEnd type="oval"/>
            </a:ln>
          </p:spPr>
          <p:txBody>
            <a:bodyPr wrap="none" anchor="ctr"/>
            <a:lstStyle/>
            <a:p>
              <a:endParaRPr lang="en-US"/>
            </a:p>
          </p:txBody>
        </p:sp>
        <p:sp>
          <p:nvSpPr>
            <p:cNvPr id="46095" name="Text Box 38"/>
            <p:cNvSpPr txBox="1">
              <a:spLocks noChangeArrowheads="1"/>
            </p:cNvSpPr>
            <p:nvPr/>
          </p:nvSpPr>
          <p:spPr bwMode="auto">
            <a:xfrm>
              <a:off x="639762" y="4373562"/>
              <a:ext cx="990600" cy="551476"/>
            </a:xfrm>
            <a:prstGeom prst="rect">
              <a:avLst/>
            </a:prstGeom>
            <a:noFill/>
            <a:ln w="9525">
              <a:noFill/>
              <a:miter lim="800000"/>
              <a:headEnd/>
              <a:tailEnd/>
            </a:ln>
          </p:spPr>
          <p:txBody>
            <a:bodyPr>
              <a:spAutoFit/>
            </a:bodyPr>
            <a:lstStyle/>
            <a:p>
              <a:pPr algn="ctr">
                <a:spcBef>
                  <a:spcPct val="50000"/>
                </a:spcBef>
              </a:pPr>
              <a:r>
                <a:rPr lang="en-US" b="1" i="1" dirty="0"/>
                <a:t>Carry</a:t>
              </a:r>
              <a:br>
                <a:rPr lang="en-US" b="1" i="1" dirty="0"/>
              </a:br>
              <a:r>
                <a:rPr lang="en-US" b="1" i="1" dirty="0"/>
                <a:t> Out</a:t>
              </a:r>
              <a:endParaRPr lang="en-US" dirty="0"/>
            </a:p>
          </p:txBody>
        </p:sp>
        <p:grpSp>
          <p:nvGrpSpPr>
            <p:cNvPr id="46096" name="Group 42"/>
            <p:cNvGrpSpPr>
              <a:grpSpLocks/>
            </p:cNvGrpSpPr>
            <p:nvPr/>
          </p:nvGrpSpPr>
          <p:grpSpPr bwMode="auto">
            <a:xfrm>
              <a:off x="5418138" y="1219200"/>
              <a:ext cx="914400" cy="685800"/>
              <a:chOff x="3413" y="768"/>
              <a:chExt cx="576" cy="432"/>
            </a:xfrm>
          </p:grpSpPr>
          <p:sp>
            <p:nvSpPr>
              <p:cNvPr id="46122" name="Line 39"/>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23" name="Line 40"/>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24" name="Text Box 41"/>
              <p:cNvSpPr txBox="1">
                <a:spLocks noChangeArrowheads="1"/>
              </p:cNvSpPr>
              <p:nvPr/>
            </p:nvSpPr>
            <p:spPr bwMode="auto">
              <a:xfrm>
                <a:off x="3413"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0</a:t>
                </a:r>
                <a:r>
                  <a:rPr lang="en-US" sz="2400" b="1" i="1" dirty="0"/>
                  <a:t>  b</a:t>
                </a:r>
                <a:r>
                  <a:rPr lang="en-US" sz="2400" b="1" i="1" baseline="-25000" dirty="0"/>
                  <a:t>0</a:t>
                </a:r>
                <a:endParaRPr lang="en-US" sz="2400" dirty="0"/>
              </a:p>
            </p:txBody>
          </p:sp>
        </p:grpSp>
        <p:grpSp>
          <p:nvGrpSpPr>
            <p:cNvPr id="46097" name="Group 43"/>
            <p:cNvGrpSpPr>
              <a:grpSpLocks/>
            </p:cNvGrpSpPr>
            <p:nvPr/>
          </p:nvGrpSpPr>
          <p:grpSpPr bwMode="auto">
            <a:xfrm>
              <a:off x="3886200" y="1219200"/>
              <a:ext cx="914400" cy="685800"/>
              <a:chOff x="3408" y="768"/>
              <a:chExt cx="576" cy="432"/>
            </a:xfrm>
          </p:grpSpPr>
          <p:sp>
            <p:nvSpPr>
              <p:cNvPr id="46119" name="Line 44"/>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20" name="Line 45"/>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21" name="Text Box 46"/>
              <p:cNvSpPr txBox="1">
                <a:spLocks noChangeArrowheads="1"/>
              </p:cNvSpPr>
              <p:nvPr/>
            </p:nvSpPr>
            <p:spPr bwMode="auto">
              <a:xfrm>
                <a:off x="3408"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1</a:t>
                </a:r>
                <a:r>
                  <a:rPr lang="en-US" sz="2400" b="1" i="1" dirty="0"/>
                  <a:t>  b</a:t>
                </a:r>
                <a:r>
                  <a:rPr lang="en-US" sz="2400" b="1" i="1" baseline="-25000" dirty="0"/>
                  <a:t>1</a:t>
                </a:r>
                <a:endParaRPr lang="en-US" sz="2400" dirty="0"/>
              </a:p>
            </p:txBody>
          </p:sp>
        </p:grpSp>
        <p:grpSp>
          <p:nvGrpSpPr>
            <p:cNvPr id="46098" name="Group 47"/>
            <p:cNvGrpSpPr>
              <a:grpSpLocks/>
            </p:cNvGrpSpPr>
            <p:nvPr/>
          </p:nvGrpSpPr>
          <p:grpSpPr bwMode="auto">
            <a:xfrm>
              <a:off x="2362200" y="1219200"/>
              <a:ext cx="914400" cy="685800"/>
              <a:chOff x="3408" y="768"/>
              <a:chExt cx="576" cy="432"/>
            </a:xfrm>
          </p:grpSpPr>
          <p:sp>
            <p:nvSpPr>
              <p:cNvPr id="46116" name="Line 48"/>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17" name="Line 49"/>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18" name="Text Box 50"/>
              <p:cNvSpPr txBox="1">
                <a:spLocks noChangeArrowheads="1"/>
              </p:cNvSpPr>
              <p:nvPr/>
            </p:nvSpPr>
            <p:spPr bwMode="auto">
              <a:xfrm>
                <a:off x="3408"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2</a:t>
                </a:r>
                <a:r>
                  <a:rPr lang="en-US" sz="2400" b="1" i="1" dirty="0"/>
                  <a:t>  b</a:t>
                </a:r>
                <a:r>
                  <a:rPr lang="en-US" sz="2400" b="1" i="1" baseline="-25000" dirty="0"/>
                  <a:t>2</a:t>
                </a:r>
                <a:endParaRPr lang="en-US" sz="2400" dirty="0"/>
              </a:p>
            </p:txBody>
          </p:sp>
        </p:grpSp>
        <p:grpSp>
          <p:nvGrpSpPr>
            <p:cNvPr id="46099" name="Group 51"/>
            <p:cNvGrpSpPr>
              <a:grpSpLocks/>
            </p:cNvGrpSpPr>
            <p:nvPr/>
          </p:nvGrpSpPr>
          <p:grpSpPr bwMode="auto">
            <a:xfrm>
              <a:off x="838200" y="1219200"/>
              <a:ext cx="914400" cy="685800"/>
              <a:chOff x="3408" y="768"/>
              <a:chExt cx="576" cy="432"/>
            </a:xfrm>
          </p:grpSpPr>
          <p:sp>
            <p:nvSpPr>
              <p:cNvPr id="46113" name="Line 52"/>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14" name="Line 53"/>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15" name="Text Box 54"/>
              <p:cNvSpPr txBox="1">
                <a:spLocks noChangeArrowheads="1"/>
              </p:cNvSpPr>
              <p:nvPr/>
            </p:nvSpPr>
            <p:spPr bwMode="auto">
              <a:xfrm>
                <a:off x="3408"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3</a:t>
                </a:r>
                <a:r>
                  <a:rPr lang="en-US" sz="2400" b="1" i="1" dirty="0"/>
                  <a:t>  b</a:t>
                </a:r>
                <a:r>
                  <a:rPr lang="en-US" sz="2400" b="1" i="1" baseline="-25000" dirty="0"/>
                  <a:t>3</a:t>
                </a:r>
                <a:endParaRPr lang="en-US" sz="2400" dirty="0"/>
              </a:p>
            </p:txBody>
          </p:sp>
        </p:grpSp>
        <p:grpSp>
          <p:nvGrpSpPr>
            <p:cNvPr id="46100" name="Group 57"/>
            <p:cNvGrpSpPr>
              <a:grpSpLocks/>
            </p:cNvGrpSpPr>
            <p:nvPr/>
          </p:nvGrpSpPr>
          <p:grpSpPr bwMode="auto">
            <a:xfrm>
              <a:off x="6127750" y="3352800"/>
              <a:ext cx="457200" cy="987425"/>
              <a:chOff x="3601" y="2112"/>
              <a:chExt cx="288" cy="622"/>
            </a:xfrm>
          </p:grpSpPr>
          <p:sp>
            <p:nvSpPr>
              <p:cNvPr id="46111" name="Line 55"/>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12" name="Text Box 56"/>
              <p:cNvSpPr txBox="1">
                <a:spLocks noChangeArrowheads="1"/>
              </p:cNvSpPr>
              <p:nvPr/>
            </p:nvSpPr>
            <p:spPr bwMode="auto">
              <a:xfrm>
                <a:off x="3601" y="2486"/>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0</a:t>
                </a:r>
                <a:endParaRPr lang="en-US" sz="2400" dirty="0"/>
              </a:p>
            </p:txBody>
          </p:sp>
        </p:grpSp>
        <p:grpSp>
          <p:nvGrpSpPr>
            <p:cNvPr id="46101" name="Group 58"/>
            <p:cNvGrpSpPr>
              <a:grpSpLocks/>
            </p:cNvGrpSpPr>
            <p:nvPr/>
          </p:nvGrpSpPr>
          <p:grpSpPr bwMode="auto">
            <a:xfrm>
              <a:off x="4525962" y="3352802"/>
              <a:ext cx="457200" cy="973138"/>
              <a:chOff x="3600" y="2112"/>
              <a:chExt cx="288" cy="613"/>
            </a:xfrm>
          </p:grpSpPr>
          <p:sp>
            <p:nvSpPr>
              <p:cNvPr id="46109" name="Line 59"/>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10" name="Text Box 60"/>
              <p:cNvSpPr txBox="1">
                <a:spLocks noChangeArrowheads="1"/>
              </p:cNvSpPr>
              <p:nvPr/>
            </p:nvSpPr>
            <p:spPr bwMode="auto">
              <a:xfrm>
                <a:off x="3600" y="2477"/>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1</a:t>
                </a:r>
                <a:endParaRPr lang="en-US" sz="2400" dirty="0"/>
              </a:p>
            </p:txBody>
          </p:sp>
        </p:grpSp>
        <p:grpSp>
          <p:nvGrpSpPr>
            <p:cNvPr id="46102" name="Group 61"/>
            <p:cNvGrpSpPr>
              <a:grpSpLocks/>
            </p:cNvGrpSpPr>
            <p:nvPr/>
          </p:nvGrpSpPr>
          <p:grpSpPr bwMode="auto">
            <a:xfrm>
              <a:off x="3021012" y="3352802"/>
              <a:ext cx="457200" cy="966788"/>
              <a:chOff x="3612" y="2112"/>
              <a:chExt cx="288" cy="609"/>
            </a:xfrm>
          </p:grpSpPr>
          <p:sp>
            <p:nvSpPr>
              <p:cNvPr id="46107" name="Line 62"/>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08" name="Text Box 63"/>
              <p:cNvSpPr txBox="1">
                <a:spLocks noChangeArrowheads="1"/>
              </p:cNvSpPr>
              <p:nvPr/>
            </p:nvSpPr>
            <p:spPr bwMode="auto">
              <a:xfrm>
                <a:off x="3612" y="2473"/>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2</a:t>
                </a:r>
                <a:endParaRPr lang="en-US" sz="2400" dirty="0"/>
              </a:p>
            </p:txBody>
          </p:sp>
        </p:grpSp>
        <p:grpSp>
          <p:nvGrpSpPr>
            <p:cNvPr id="46103" name="Group 64"/>
            <p:cNvGrpSpPr>
              <a:grpSpLocks/>
            </p:cNvGrpSpPr>
            <p:nvPr/>
          </p:nvGrpSpPr>
          <p:grpSpPr bwMode="auto">
            <a:xfrm>
              <a:off x="1419225" y="3352802"/>
              <a:ext cx="457200" cy="973138"/>
              <a:chOff x="3593" y="2112"/>
              <a:chExt cx="288" cy="613"/>
            </a:xfrm>
          </p:grpSpPr>
          <p:sp>
            <p:nvSpPr>
              <p:cNvPr id="46105" name="Line 65"/>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06" name="Text Box 66"/>
              <p:cNvSpPr txBox="1">
                <a:spLocks noChangeArrowheads="1"/>
              </p:cNvSpPr>
              <p:nvPr/>
            </p:nvSpPr>
            <p:spPr bwMode="auto">
              <a:xfrm>
                <a:off x="3593" y="2477"/>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3</a:t>
                </a:r>
                <a:endParaRPr lang="en-US" sz="2400" dirty="0"/>
              </a:p>
            </p:txBody>
          </p:sp>
        </p:grpSp>
      </p:grpSp>
    </p:spTree>
    <p:extLst>
      <p:ext uri="{BB962C8B-B14F-4D97-AF65-F5344CB8AC3E}">
        <p14:creationId xmlns:p14="http://schemas.microsoft.com/office/powerpoint/2010/main" val="161668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About Digital Logic Gates</a:t>
            </a:r>
          </a:p>
        </p:txBody>
      </p:sp>
      <p:sp>
        <p:nvSpPr>
          <p:cNvPr id="47107" name="Rectangle 3"/>
          <p:cNvSpPr>
            <a:spLocks noGrp="1" noChangeArrowheads="1"/>
          </p:cNvSpPr>
          <p:nvPr>
            <p:ph idx="1"/>
          </p:nvPr>
        </p:nvSpPr>
        <p:spPr/>
        <p:txBody>
          <a:bodyPr>
            <a:normAutofit/>
          </a:bodyPr>
          <a:lstStyle/>
          <a:p>
            <a:r>
              <a:rPr lang="en-US" dirty="0"/>
              <a:t>The output of a digital logic gate depends only upon its inputs; changing the inputs changes the output.</a:t>
            </a:r>
          </a:p>
          <a:p>
            <a:r>
              <a:rPr lang="en-US" dirty="0"/>
              <a:t>The transistors in a digital logic gate take a few nanoseconds (billionths of a second) to switch from on to off or vice-versa.</a:t>
            </a:r>
          </a:p>
          <a:p>
            <a:r>
              <a:rPr lang="en-US" dirty="0"/>
              <a:t>The </a:t>
            </a:r>
            <a:r>
              <a:rPr lang="en-US" b="1" dirty="0"/>
              <a:t>gate delay</a:t>
            </a:r>
            <a:r>
              <a:rPr lang="en-US" dirty="0"/>
              <a:t> of a digital logic gate is the time for a change in inputs to be reflected in a new output.</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21</a:t>
            </a:fld>
            <a:endParaRPr lang="en-US"/>
          </a:p>
        </p:txBody>
      </p:sp>
    </p:spTree>
    <p:extLst>
      <p:ext uri="{BB962C8B-B14F-4D97-AF65-F5344CB8AC3E}">
        <p14:creationId xmlns:p14="http://schemas.microsoft.com/office/powerpoint/2010/main" val="37859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fade">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a:t>Gate Delay in Ripple-Carry Adder</a:t>
            </a:r>
          </a:p>
        </p:txBody>
      </p:sp>
      <p:sp>
        <p:nvSpPr>
          <p:cNvPr id="67" name="Slide Number Placeholder 66"/>
          <p:cNvSpPr>
            <a:spLocks noGrp="1"/>
          </p:cNvSpPr>
          <p:nvPr>
            <p:ph type="sldNum" sz="quarter" idx="12"/>
          </p:nvPr>
        </p:nvSpPr>
        <p:spPr/>
        <p:txBody>
          <a:bodyPr/>
          <a:lstStyle/>
          <a:p>
            <a:fld id="{DEB7ED05-90B4-437F-8054-B681C422DB1A}" type="slidenum">
              <a:rPr lang="en-US" smtClean="0"/>
              <a:pPr/>
              <a:t>22</a:t>
            </a:fld>
            <a:endParaRPr lang="en-US"/>
          </a:p>
        </p:txBody>
      </p:sp>
      <p:grpSp>
        <p:nvGrpSpPr>
          <p:cNvPr id="69" name="Group 68" descr="A four bit ripple-carry adder showing four full adders connected one to another where carry outs are connected to carry ins.  Below each adder is a 5 nano-second  indicator which implies that because one feeds into another, the time adds; thus, it would take 20ns for the ripple-carry adder to compute."/>
          <p:cNvGrpSpPr/>
          <p:nvPr/>
        </p:nvGrpSpPr>
        <p:grpSpPr>
          <a:xfrm>
            <a:off x="838200" y="1752600"/>
            <a:ext cx="7592526" cy="4343250"/>
            <a:chOff x="639762" y="1219200"/>
            <a:chExt cx="5997568" cy="3705838"/>
          </a:xfrm>
        </p:grpSpPr>
        <p:grpSp>
          <p:nvGrpSpPr>
            <p:cNvPr id="46083" name="Group 5"/>
            <p:cNvGrpSpPr>
              <a:grpSpLocks/>
            </p:cNvGrpSpPr>
            <p:nvPr/>
          </p:nvGrpSpPr>
          <p:grpSpPr bwMode="auto">
            <a:xfrm>
              <a:off x="838200" y="1905000"/>
              <a:ext cx="1143000" cy="1447800"/>
              <a:chOff x="912" y="1200"/>
              <a:chExt cx="720" cy="912"/>
            </a:xfrm>
          </p:grpSpPr>
          <p:sp>
            <p:nvSpPr>
              <p:cNvPr id="46146" name="Rectangle 3"/>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a:p>
            </p:txBody>
          </p:sp>
          <p:sp>
            <p:nvSpPr>
              <p:cNvPr id="46147" name="Text Box 4"/>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grpSp>
          <p:nvGrpSpPr>
            <p:cNvPr id="46084" name="Group 6"/>
            <p:cNvGrpSpPr>
              <a:grpSpLocks/>
            </p:cNvGrpSpPr>
            <p:nvPr/>
          </p:nvGrpSpPr>
          <p:grpSpPr bwMode="auto">
            <a:xfrm>
              <a:off x="2438400" y="1905000"/>
              <a:ext cx="1143000" cy="1447800"/>
              <a:chOff x="912" y="1200"/>
              <a:chExt cx="720" cy="912"/>
            </a:xfrm>
          </p:grpSpPr>
          <p:sp>
            <p:nvSpPr>
              <p:cNvPr id="46144" name="Rectangle 7"/>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a:p>
            </p:txBody>
          </p:sp>
          <p:sp>
            <p:nvSpPr>
              <p:cNvPr id="46145" name="Text Box 8"/>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grpSp>
          <p:nvGrpSpPr>
            <p:cNvPr id="46085" name="Group 9"/>
            <p:cNvGrpSpPr>
              <a:grpSpLocks/>
            </p:cNvGrpSpPr>
            <p:nvPr/>
          </p:nvGrpSpPr>
          <p:grpSpPr bwMode="auto">
            <a:xfrm>
              <a:off x="3962400" y="1905000"/>
              <a:ext cx="1143000" cy="1447800"/>
              <a:chOff x="912" y="1200"/>
              <a:chExt cx="720" cy="912"/>
            </a:xfrm>
          </p:grpSpPr>
          <p:sp>
            <p:nvSpPr>
              <p:cNvPr id="46142" name="Rectangle 10"/>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a:p>
            </p:txBody>
          </p:sp>
          <p:sp>
            <p:nvSpPr>
              <p:cNvPr id="46143" name="Text Box 11"/>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grpSp>
          <p:nvGrpSpPr>
            <p:cNvPr id="46086" name="Group 12"/>
            <p:cNvGrpSpPr>
              <a:grpSpLocks/>
            </p:cNvGrpSpPr>
            <p:nvPr/>
          </p:nvGrpSpPr>
          <p:grpSpPr bwMode="auto">
            <a:xfrm>
              <a:off x="5486400" y="1905000"/>
              <a:ext cx="1143000" cy="1447800"/>
              <a:chOff x="912" y="1200"/>
              <a:chExt cx="720" cy="912"/>
            </a:xfrm>
          </p:grpSpPr>
          <p:sp>
            <p:nvSpPr>
              <p:cNvPr id="46140" name="Rectangle 13" descr="The same four bit ripple carry adder, with each box labeled 5 nanoseconds, showing that there is a delay for each one, and that the delays are additive."/>
              <p:cNvSpPr>
                <a:spLocks noChangeArrowheads="1"/>
              </p:cNvSpPr>
              <p:nvPr/>
            </p:nvSpPr>
            <p:spPr bwMode="auto">
              <a:xfrm>
                <a:off x="912" y="1200"/>
                <a:ext cx="720" cy="912"/>
              </a:xfrm>
              <a:prstGeom prst="rect">
                <a:avLst/>
              </a:prstGeom>
              <a:noFill/>
              <a:ln w="25400">
                <a:solidFill>
                  <a:schemeClr val="tx1"/>
                </a:solidFill>
                <a:miter lim="800000"/>
                <a:headEnd/>
                <a:tailEnd/>
              </a:ln>
            </p:spPr>
            <p:txBody>
              <a:bodyPr wrap="none" anchor="ctr"/>
              <a:lstStyle/>
              <a:p>
                <a:endParaRPr lang="en-US"/>
              </a:p>
            </p:txBody>
          </p:sp>
          <p:sp>
            <p:nvSpPr>
              <p:cNvPr id="46141" name="Text Box 14"/>
              <p:cNvSpPr txBox="1">
                <a:spLocks noChangeArrowheads="1"/>
              </p:cNvSpPr>
              <p:nvPr/>
            </p:nvSpPr>
            <p:spPr bwMode="auto">
              <a:xfrm>
                <a:off x="960" y="1354"/>
                <a:ext cx="576" cy="529"/>
              </a:xfrm>
              <a:prstGeom prst="rect">
                <a:avLst/>
              </a:prstGeom>
              <a:noFill/>
              <a:ln w="9525">
                <a:noFill/>
                <a:miter lim="800000"/>
                <a:headEnd/>
                <a:tailEnd/>
              </a:ln>
            </p:spPr>
            <p:txBody>
              <a:bodyPr>
                <a:spAutoFit/>
              </a:bodyPr>
              <a:lstStyle/>
              <a:p>
                <a:pPr algn="ctr">
                  <a:spcBef>
                    <a:spcPct val="50000"/>
                  </a:spcBef>
                </a:pPr>
                <a:r>
                  <a:rPr lang="en-US" sz="2800" b="1" dirty="0">
                    <a:latin typeface="Arial Narrow" pitchFamily="34" charset="0"/>
                  </a:rPr>
                  <a:t>Full</a:t>
                </a:r>
                <a:br>
                  <a:rPr lang="en-US" sz="2800" b="1" dirty="0">
                    <a:latin typeface="Arial Narrow" pitchFamily="34" charset="0"/>
                  </a:rPr>
                </a:br>
                <a:r>
                  <a:rPr lang="en-US" sz="2800" b="1" dirty="0">
                    <a:latin typeface="Arial Narrow" pitchFamily="34" charset="0"/>
                  </a:rPr>
                  <a:t>Adder</a:t>
                </a:r>
              </a:p>
            </p:txBody>
          </p:sp>
        </p:grpSp>
        <p:sp>
          <p:nvSpPr>
            <p:cNvPr id="46135" name="Line 15"/>
            <p:cNvSpPr>
              <a:spLocks noChangeShapeType="1"/>
            </p:cNvSpPr>
            <p:nvPr/>
          </p:nvSpPr>
          <p:spPr bwMode="auto">
            <a:xfrm>
              <a:off x="5897562" y="3352800"/>
              <a:ext cx="0" cy="381000"/>
            </a:xfrm>
            <a:prstGeom prst="line">
              <a:avLst/>
            </a:prstGeom>
            <a:noFill/>
            <a:ln w="22225">
              <a:solidFill>
                <a:schemeClr val="tx1"/>
              </a:solidFill>
              <a:round/>
              <a:headEnd/>
              <a:tailEnd/>
            </a:ln>
          </p:spPr>
          <p:txBody>
            <a:bodyPr wrap="none" anchor="ctr"/>
            <a:lstStyle/>
            <a:p>
              <a:endParaRPr lang="en-US"/>
            </a:p>
          </p:txBody>
        </p:sp>
        <p:sp>
          <p:nvSpPr>
            <p:cNvPr id="46136" name="Line 16"/>
            <p:cNvSpPr>
              <a:spLocks noChangeShapeType="1"/>
            </p:cNvSpPr>
            <p:nvPr/>
          </p:nvSpPr>
          <p:spPr bwMode="auto">
            <a:xfrm>
              <a:off x="4800600" y="1676400"/>
              <a:ext cx="0" cy="228600"/>
            </a:xfrm>
            <a:prstGeom prst="line">
              <a:avLst/>
            </a:prstGeom>
            <a:noFill/>
            <a:ln w="22225">
              <a:solidFill>
                <a:schemeClr val="tx1"/>
              </a:solidFill>
              <a:round/>
              <a:headEnd/>
              <a:tailEnd/>
            </a:ln>
          </p:spPr>
          <p:txBody>
            <a:bodyPr wrap="none" anchor="ctr"/>
            <a:lstStyle/>
            <a:p>
              <a:endParaRPr lang="en-US"/>
            </a:p>
          </p:txBody>
        </p:sp>
        <p:sp>
          <p:nvSpPr>
            <p:cNvPr id="46137" name="Line 17"/>
            <p:cNvSpPr>
              <a:spLocks noChangeShapeType="1"/>
            </p:cNvSpPr>
            <p:nvPr/>
          </p:nvSpPr>
          <p:spPr bwMode="auto">
            <a:xfrm>
              <a:off x="4800600" y="1676400"/>
              <a:ext cx="533400" cy="0"/>
            </a:xfrm>
            <a:prstGeom prst="line">
              <a:avLst/>
            </a:prstGeom>
            <a:noFill/>
            <a:ln w="22225">
              <a:solidFill>
                <a:schemeClr val="tx1"/>
              </a:solidFill>
              <a:round/>
              <a:headEnd/>
              <a:tailEnd/>
            </a:ln>
          </p:spPr>
          <p:txBody>
            <a:bodyPr wrap="none" anchor="ctr"/>
            <a:lstStyle/>
            <a:p>
              <a:endParaRPr lang="en-US"/>
            </a:p>
          </p:txBody>
        </p:sp>
        <p:sp>
          <p:nvSpPr>
            <p:cNvPr id="46138" name="Line 18"/>
            <p:cNvSpPr>
              <a:spLocks noChangeShapeType="1"/>
            </p:cNvSpPr>
            <p:nvPr/>
          </p:nvSpPr>
          <p:spPr bwMode="auto">
            <a:xfrm flipH="1">
              <a:off x="5334000" y="3733800"/>
              <a:ext cx="563562" cy="0"/>
            </a:xfrm>
            <a:prstGeom prst="line">
              <a:avLst/>
            </a:prstGeom>
            <a:noFill/>
            <a:ln w="22225">
              <a:solidFill>
                <a:schemeClr val="tx1"/>
              </a:solidFill>
              <a:round/>
              <a:headEnd/>
              <a:tailEnd/>
            </a:ln>
          </p:spPr>
          <p:txBody>
            <a:bodyPr wrap="none" anchor="ctr"/>
            <a:lstStyle/>
            <a:p>
              <a:endParaRPr lang="en-US"/>
            </a:p>
          </p:txBody>
        </p:sp>
        <p:sp>
          <p:nvSpPr>
            <p:cNvPr id="46139" name="Line 19"/>
            <p:cNvSpPr>
              <a:spLocks noChangeShapeType="1"/>
            </p:cNvSpPr>
            <p:nvPr/>
          </p:nvSpPr>
          <p:spPr bwMode="auto">
            <a:xfrm flipV="1">
              <a:off x="5334000" y="1676400"/>
              <a:ext cx="0" cy="2057400"/>
            </a:xfrm>
            <a:prstGeom prst="line">
              <a:avLst/>
            </a:prstGeom>
            <a:noFill/>
            <a:ln w="22225">
              <a:solidFill>
                <a:schemeClr val="tx1"/>
              </a:solidFill>
              <a:round/>
              <a:headEnd/>
              <a:tailEnd/>
            </a:ln>
          </p:spPr>
          <p:txBody>
            <a:bodyPr wrap="none" anchor="ctr"/>
            <a:lstStyle/>
            <a:p>
              <a:endParaRPr lang="en-US" dirty="0"/>
            </a:p>
          </p:txBody>
        </p:sp>
        <p:sp>
          <p:nvSpPr>
            <p:cNvPr id="46130" name="Line 22"/>
            <p:cNvSpPr>
              <a:spLocks noChangeShapeType="1"/>
            </p:cNvSpPr>
            <p:nvPr/>
          </p:nvSpPr>
          <p:spPr bwMode="auto">
            <a:xfrm>
              <a:off x="4297362" y="3352800"/>
              <a:ext cx="0" cy="381000"/>
            </a:xfrm>
            <a:prstGeom prst="line">
              <a:avLst/>
            </a:prstGeom>
            <a:noFill/>
            <a:ln w="22225">
              <a:solidFill>
                <a:schemeClr val="tx1"/>
              </a:solidFill>
              <a:round/>
              <a:headEnd/>
              <a:tailEnd/>
            </a:ln>
          </p:spPr>
          <p:txBody>
            <a:bodyPr wrap="none" anchor="ctr"/>
            <a:lstStyle/>
            <a:p>
              <a:endParaRPr lang="en-US"/>
            </a:p>
          </p:txBody>
        </p:sp>
        <p:sp>
          <p:nvSpPr>
            <p:cNvPr id="46131" name="Line 23"/>
            <p:cNvSpPr>
              <a:spLocks noChangeShapeType="1"/>
            </p:cNvSpPr>
            <p:nvPr/>
          </p:nvSpPr>
          <p:spPr bwMode="auto">
            <a:xfrm>
              <a:off x="3200400" y="1676400"/>
              <a:ext cx="0" cy="228600"/>
            </a:xfrm>
            <a:prstGeom prst="line">
              <a:avLst/>
            </a:prstGeom>
            <a:noFill/>
            <a:ln w="22225">
              <a:solidFill>
                <a:schemeClr val="tx1"/>
              </a:solidFill>
              <a:round/>
              <a:headEnd/>
              <a:tailEnd/>
            </a:ln>
          </p:spPr>
          <p:txBody>
            <a:bodyPr wrap="none" anchor="ctr"/>
            <a:lstStyle/>
            <a:p>
              <a:endParaRPr lang="en-US"/>
            </a:p>
          </p:txBody>
        </p:sp>
        <p:sp>
          <p:nvSpPr>
            <p:cNvPr id="46132" name="Line 24"/>
            <p:cNvSpPr>
              <a:spLocks noChangeShapeType="1"/>
            </p:cNvSpPr>
            <p:nvPr/>
          </p:nvSpPr>
          <p:spPr bwMode="auto">
            <a:xfrm>
              <a:off x="3200400" y="1676400"/>
              <a:ext cx="533400" cy="0"/>
            </a:xfrm>
            <a:prstGeom prst="line">
              <a:avLst/>
            </a:prstGeom>
            <a:noFill/>
            <a:ln w="22225">
              <a:solidFill>
                <a:schemeClr val="tx1"/>
              </a:solidFill>
              <a:round/>
              <a:headEnd/>
              <a:tailEnd/>
            </a:ln>
          </p:spPr>
          <p:txBody>
            <a:bodyPr wrap="none" anchor="ctr"/>
            <a:lstStyle/>
            <a:p>
              <a:endParaRPr lang="en-US"/>
            </a:p>
          </p:txBody>
        </p:sp>
        <p:sp>
          <p:nvSpPr>
            <p:cNvPr id="46133" name="Line 25"/>
            <p:cNvSpPr>
              <a:spLocks noChangeShapeType="1"/>
            </p:cNvSpPr>
            <p:nvPr/>
          </p:nvSpPr>
          <p:spPr bwMode="auto">
            <a:xfrm flipH="1">
              <a:off x="3733800" y="3733800"/>
              <a:ext cx="563562" cy="0"/>
            </a:xfrm>
            <a:prstGeom prst="line">
              <a:avLst/>
            </a:prstGeom>
            <a:noFill/>
            <a:ln w="22225">
              <a:solidFill>
                <a:schemeClr val="tx1"/>
              </a:solidFill>
              <a:round/>
              <a:headEnd/>
              <a:tailEnd/>
            </a:ln>
          </p:spPr>
          <p:txBody>
            <a:bodyPr wrap="none" anchor="ctr"/>
            <a:lstStyle/>
            <a:p>
              <a:endParaRPr lang="en-US"/>
            </a:p>
          </p:txBody>
        </p:sp>
        <p:sp>
          <p:nvSpPr>
            <p:cNvPr id="46134" name="Line 26"/>
            <p:cNvSpPr>
              <a:spLocks noChangeShapeType="1"/>
            </p:cNvSpPr>
            <p:nvPr/>
          </p:nvSpPr>
          <p:spPr bwMode="auto">
            <a:xfrm flipV="1">
              <a:off x="3733800" y="1676400"/>
              <a:ext cx="0" cy="2057400"/>
            </a:xfrm>
            <a:prstGeom prst="line">
              <a:avLst/>
            </a:prstGeom>
            <a:noFill/>
            <a:ln w="22225">
              <a:solidFill>
                <a:schemeClr val="tx1"/>
              </a:solidFill>
              <a:round/>
              <a:headEnd/>
              <a:tailEnd/>
            </a:ln>
          </p:spPr>
          <p:txBody>
            <a:bodyPr wrap="none" anchor="ctr"/>
            <a:lstStyle/>
            <a:p>
              <a:endParaRPr lang="en-US"/>
            </a:p>
          </p:txBody>
        </p:sp>
        <p:sp>
          <p:nvSpPr>
            <p:cNvPr id="46125" name="Line 28"/>
            <p:cNvSpPr>
              <a:spLocks noChangeShapeType="1"/>
            </p:cNvSpPr>
            <p:nvPr/>
          </p:nvSpPr>
          <p:spPr bwMode="auto">
            <a:xfrm>
              <a:off x="2773362" y="3352800"/>
              <a:ext cx="0" cy="381000"/>
            </a:xfrm>
            <a:prstGeom prst="line">
              <a:avLst/>
            </a:prstGeom>
            <a:noFill/>
            <a:ln w="22225">
              <a:solidFill>
                <a:schemeClr val="tx1"/>
              </a:solidFill>
              <a:round/>
              <a:headEnd/>
              <a:tailEnd/>
            </a:ln>
          </p:spPr>
          <p:txBody>
            <a:bodyPr wrap="none" anchor="ctr"/>
            <a:lstStyle/>
            <a:p>
              <a:endParaRPr lang="en-US"/>
            </a:p>
          </p:txBody>
        </p:sp>
        <p:sp>
          <p:nvSpPr>
            <p:cNvPr id="46126" name="Line 29"/>
            <p:cNvSpPr>
              <a:spLocks noChangeShapeType="1"/>
            </p:cNvSpPr>
            <p:nvPr/>
          </p:nvSpPr>
          <p:spPr bwMode="auto">
            <a:xfrm>
              <a:off x="1600200" y="1676400"/>
              <a:ext cx="0" cy="228600"/>
            </a:xfrm>
            <a:prstGeom prst="line">
              <a:avLst/>
            </a:prstGeom>
            <a:noFill/>
            <a:ln w="22225">
              <a:solidFill>
                <a:schemeClr val="tx1"/>
              </a:solidFill>
              <a:round/>
              <a:headEnd/>
              <a:tailEnd/>
            </a:ln>
          </p:spPr>
          <p:txBody>
            <a:bodyPr wrap="none" anchor="ctr"/>
            <a:lstStyle/>
            <a:p>
              <a:endParaRPr lang="en-US"/>
            </a:p>
          </p:txBody>
        </p:sp>
        <p:sp>
          <p:nvSpPr>
            <p:cNvPr id="46127" name="Line 30"/>
            <p:cNvSpPr>
              <a:spLocks noChangeShapeType="1"/>
            </p:cNvSpPr>
            <p:nvPr/>
          </p:nvSpPr>
          <p:spPr bwMode="auto">
            <a:xfrm>
              <a:off x="1600200" y="1676400"/>
              <a:ext cx="533400" cy="0"/>
            </a:xfrm>
            <a:prstGeom prst="line">
              <a:avLst/>
            </a:prstGeom>
            <a:noFill/>
            <a:ln w="22225">
              <a:solidFill>
                <a:schemeClr val="tx1"/>
              </a:solidFill>
              <a:round/>
              <a:headEnd/>
              <a:tailEnd/>
            </a:ln>
          </p:spPr>
          <p:txBody>
            <a:bodyPr wrap="none" anchor="ctr"/>
            <a:lstStyle/>
            <a:p>
              <a:endParaRPr lang="en-US"/>
            </a:p>
          </p:txBody>
        </p:sp>
        <p:sp>
          <p:nvSpPr>
            <p:cNvPr id="46128" name="Line 31"/>
            <p:cNvSpPr>
              <a:spLocks noChangeShapeType="1"/>
            </p:cNvSpPr>
            <p:nvPr/>
          </p:nvSpPr>
          <p:spPr bwMode="auto">
            <a:xfrm flipH="1">
              <a:off x="2133600" y="3733800"/>
              <a:ext cx="639762" cy="0"/>
            </a:xfrm>
            <a:prstGeom prst="line">
              <a:avLst/>
            </a:prstGeom>
            <a:noFill/>
            <a:ln w="22225">
              <a:solidFill>
                <a:schemeClr val="tx1"/>
              </a:solidFill>
              <a:round/>
              <a:headEnd/>
              <a:tailEnd/>
            </a:ln>
          </p:spPr>
          <p:txBody>
            <a:bodyPr wrap="none" anchor="ctr"/>
            <a:lstStyle/>
            <a:p>
              <a:endParaRPr lang="en-US"/>
            </a:p>
          </p:txBody>
        </p:sp>
        <p:sp>
          <p:nvSpPr>
            <p:cNvPr id="46129" name="Line 32"/>
            <p:cNvSpPr>
              <a:spLocks noChangeShapeType="1"/>
            </p:cNvSpPr>
            <p:nvPr/>
          </p:nvSpPr>
          <p:spPr bwMode="auto">
            <a:xfrm flipV="1">
              <a:off x="2133600" y="1676400"/>
              <a:ext cx="0" cy="2057400"/>
            </a:xfrm>
            <a:prstGeom prst="line">
              <a:avLst/>
            </a:prstGeom>
            <a:noFill/>
            <a:ln w="22225">
              <a:solidFill>
                <a:schemeClr val="tx1"/>
              </a:solidFill>
              <a:round/>
              <a:headEnd/>
              <a:tailEnd/>
            </a:ln>
          </p:spPr>
          <p:txBody>
            <a:bodyPr wrap="none" anchor="ctr"/>
            <a:lstStyle/>
            <a:p>
              <a:endParaRPr lang="en-US"/>
            </a:p>
          </p:txBody>
        </p:sp>
        <p:sp>
          <p:nvSpPr>
            <p:cNvPr id="46090" name="Line 33"/>
            <p:cNvSpPr>
              <a:spLocks noChangeShapeType="1"/>
            </p:cNvSpPr>
            <p:nvPr/>
          </p:nvSpPr>
          <p:spPr bwMode="auto">
            <a:xfrm>
              <a:off x="6324600" y="1676400"/>
              <a:ext cx="0" cy="228600"/>
            </a:xfrm>
            <a:prstGeom prst="line">
              <a:avLst/>
            </a:prstGeom>
            <a:noFill/>
            <a:ln w="22225">
              <a:solidFill>
                <a:schemeClr val="tx1"/>
              </a:solidFill>
              <a:round/>
              <a:headEnd type="oval"/>
              <a:tailEnd type="none"/>
            </a:ln>
          </p:spPr>
          <p:txBody>
            <a:bodyPr wrap="none" anchor="ctr"/>
            <a:lstStyle/>
            <a:p>
              <a:endParaRPr lang="en-US"/>
            </a:p>
          </p:txBody>
        </p:sp>
        <p:sp>
          <p:nvSpPr>
            <p:cNvPr id="46091" name="Text Box 34"/>
            <p:cNvSpPr txBox="1">
              <a:spLocks noChangeArrowheads="1"/>
            </p:cNvSpPr>
            <p:nvPr/>
          </p:nvSpPr>
          <p:spPr bwMode="auto">
            <a:xfrm>
              <a:off x="6180130" y="1234969"/>
              <a:ext cx="457200" cy="393911"/>
            </a:xfrm>
            <a:prstGeom prst="rect">
              <a:avLst/>
            </a:prstGeom>
            <a:noFill/>
            <a:ln w="9525">
              <a:noFill/>
              <a:miter lim="800000"/>
              <a:headEnd/>
              <a:tailEnd/>
            </a:ln>
          </p:spPr>
          <p:txBody>
            <a:bodyPr>
              <a:spAutoFit/>
            </a:bodyPr>
            <a:lstStyle/>
            <a:p>
              <a:pPr>
                <a:spcBef>
                  <a:spcPct val="50000"/>
                </a:spcBef>
              </a:pPr>
              <a:r>
                <a:rPr lang="en-US" sz="2400" b="1" dirty="0"/>
                <a:t>0</a:t>
              </a:r>
              <a:endParaRPr lang="en-US" sz="2400" dirty="0"/>
            </a:p>
          </p:txBody>
        </p:sp>
        <p:sp>
          <p:nvSpPr>
            <p:cNvPr id="46092" name="Line 35"/>
            <p:cNvSpPr>
              <a:spLocks noChangeShapeType="1"/>
            </p:cNvSpPr>
            <p:nvPr/>
          </p:nvSpPr>
          <p:spPr bwMode="auto">
            <a:xfrm>
              <a:off x="1173162" y="3352800"/>
              <a:ext cx="0" cy="1020762"/>
            </a:xfrm>
            <a:prstGeom prst="line">
              <a:avLst/>
            </a:prstGeom>
            <a:noFill/>
            <a:ln w="22225">
              <a:solidFill>
                <a:schemeClr val="tx1"/>
              </a:solidFill>
              <a:round/>
              <a:headEnd/>
              <a:tailEnd type="oval"/>
            </a:ln>
          </p:spPr>
          <p:txBody>
            <a:bodyPr wrap="none" anchor="ctr"/>
            <a:lstStyle/>
            <a:p>
              <a:endParaRPr lang="en-US"/>
            </a:p>
          </p:txBody>
        </p:sp>
        <p:sp>
          <p:nvSpPr>
            <p:cNvPr id="46095" name="Text Box 38"/>
            <p:cNvSpPr txBox="1">
              <a:spLocks noChangeArrowheads="1"/>
            </p:cNvSpPr>
            <p:nvPr/>
          </p:nvSpPr>
          <p:spPr bwMode="auto">
            <a:xfrm>
              <a:off x="639762" y="4373562"/>
              <a:ext cx="990600" cy="551476"/>
            </a:xfrm>
            <a:prstGeom prst="rect">
              <a:avLst/>
            </a:prstGeom>
            <a:noFill/>
            <a:ln w="9525">
              <a:noFill/>
              <a:miter lim="800000"/>
              <a:headEnd/>
              <a:tailEnd/>
            </a:ln>
          </p:spPr>
          <p:txBody>
            <a:bodyPr>
              <a:spAutoFit/>
            </a:bodyPr>
            <a:lstStyle/>
            <a:p>
              <a:pPr algn="ctr">
                <a:spcBef>
                  <a:spcPct val="50000"/>
                </a:spcBef>
              </a:pPr>
              <a:r>
                <a:rPr lang="en-US" b="1" i="1" dirty="0"/>
                <a:t>Carry</a:t>
              </a:r>
              <a:br>
                <a:rPr lang="en-US" b="1" i="1" dirty="0"/>
              </a:br>
              <a:r>
                <a:rPr lang="en-US" b="1" i="1" dirty="0"/>
                <a:t> Out</a:t>
              </a:r>
              <a:endParaRPr lang="en-US" dirty="0"/>
            </a:p>
          </p:txBody>
        </p:sp>
        <p:grpSp>
          <p:nvGrpSpPr>
            <p:cNvPr id="46096" name="Group 42"/>
            <p:cNvGrpSpPr>
              <a:grpSpLocks/>
            </p:cNvGrpSpPr>
            <p:nvPr/>
          </p:nvGrpSpPr>
          <p:grpSpPr bwMode="auto">
            <a:xfrm>
              <a:off x="5418138" y="1219200"/>
              <a:ext cx="914400" cy="685800"/>
              <a:chOff x="3413" y="768"/>
              <a:chExt cx="576" cy="432"/>
            </a:xfrm>
          </p:grpSpPr>
          <p:sp>
            <p:nvSpPr>
              <p:cNvPr id="46122" name="Line 39"/>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23" name="Line 40"/>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24" name="Text Box 41"/>
              <p:cNvSpPr txBox="1">
                <a:spLocks noChangeArrowheads="1"/>
              </p:cNvSpPr>
              <p:nvPr/>
            </p:nvSpPr>
            <p:spPr bwMode="auto">
              <a:xfrm>
                <a:off x="3413"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0</a:t>
                </a:r>
                <a:r>
                  <a:rPr lang="en-US" sz="2400" b="1" i="1" dirty="0"/>
                  <a:t>  b</a:t>
                </a:r>
                <a:r>
                  <a:rPr lang="en-US" sz="2400" b="1" i="1" baseline="-25000" dirty="0"/>
                  <a:t>0</a:t>
                </a:r>
                <a:endParaRPr lang="en-US" sz="2400" dirty="0"/>
              </a:p>
            </p:txBody>
          </p:sp>
        </p:grpSp>
        <p:grpSp>
          <p:nvGrpSpPr>
            <p:cNvPr id="46097" name="Group 43"/>
            <p:cNvGrpSpPr>
              <a:grpSpLocks/>
            </p:cNvGrpSpPr>
            <p:nvPr/>
          </p:nvGrpSpPr>
          <p:grpSpPr bwMode="auto">
            <a:xfrm>
              <a:off x="3886200" y="1219200"/>
              <a:ext cx="914400" cy="685800"/>
              <a:chOff x="3408" y="768"/>
              <a:chExt cx="576" cy="432"/>
            </a:xfrm>
          </p:grpSpPr>
          <p:sp>
            <p:nvSpPr>
              <p:cNvPr id="46119" name="Line 44"/>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20" name="Line 45"/>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21" name="Text Box 46"/>
              <p:cNvSpPr txBox="1">
                <a:spLocks noChangeArrowheads="1"/>
              </p:cNvSpPr>
              <p:nvPr/>
            </p:nvSpPr>
            <p:spPr bwMode="auto">
              <a:xfrm>
                <a:off x="3408"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1</a:t>
                </a:r>
                <a:r>
                  <a:rPr lang="en-US" sz="2400" b="1" i="1" dirty="0"/>
                  <a:t>  b</a:t>
                </a:r>
                <a:r>
                  <a:rPr lang="en-US" sz="2400" b="1" i="1" baseline="-25000" dirty="0"/>
                  <a:t>1</a:t>
                </a:r>
                <a:endParaRPr lang="en-US" sz="2400" dirty="0"/>
              </a:p>
            </p:txBody>
          </p:sp>
        </p:grpSp>
        <p:grpSp>
          <p:nvGrpSpPr>
            <p:cNvPr id="46098" name="Group 47"/>
            <p:cNvGrpSpPr>
              <a:grpSpLocks/>
            </p:cNvGrpSpPr>
            <p:nvPr/>
          </p:nvGrpSpPr>
          <p:grpSpPr bwMode="auto">
            <a:xfrm>
              <a:off x="2362200" y="1219200"/>
              <a:ext cx="914400" cy="685800"/>
              <a:chOff x="3408" y="768"/>
              <a:chExt cx="576" cy="432"/>
            </a:xfrm>
          </p:grpSpPr>
          <p:sp>
            <p:nvSpPr>
              <p:cNvPr id="46116" name="Line 48"/>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17" name="Line 49"/>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18" name="Text Box 50"/>
              <p:cNvSpPr txBox="1">
                <a:spLocks noChangeArrowheads="1"/>
              </p:cNvSpPr>
              <p:nvPr/>
            </p:nvSpPr>
            <p:spPr bwMode="auto">
              <a:xfrm>
                <a:off x="3408"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2</a:t>
                </a:r>
                <a:r>
                  <a:rPr lang="en-US" sz="2400" b="1" i="1" dirty="0"/>
                  <a:t>  b</a:t>
                </a:r>
                <a:r>
                  <a:rPr lang="en-US" sz="2400" b="1" i="1" baseline="-25000" dirty="0"/>
                  <a:t>2</a:t>
                </a:r>
                <a:endParaRPr lang="en-US" sz="2400" dirty="0"/>
              </a:p>
            </p:txBody>
          </p:sp>
        </p:grpSp>
        <p:grpSp>
          <p:nvGrpSpPr>
            <p:cNvPr id="46099" name="Group 51"/>
            <p:cNvGrpSpPr>
              <a:grpSpLocks/>
            </p:cNvGrpSpPr>
            <p:nvPr/>
          </p:nvGrpSpPr>
          <p:grpSpPr bwMode="auto">
            <a:xfrm>
              <a:off x="838200" y="1219200"/>
              <a:ext cx="914400" cy="685800"/>
              <a:chOff x="3408" y="768"/>
              <a:chExt cx="576" cy="432"/>
            </a:xfrm>
          </p:grpSpPr>
          <p:sp>
            <p:nvSpPr>
              <p:cNvPr id="46113" name="Line 52"/>
              <p:cNvSpPr>
                <a:spLocks noChangeShapeType="1"/>
              </p:cNvSpPr>
              <p:nvPr/>
            </p:nvSpPr>
            <p:spPr bwMode="auto">
              <a:xfrm flipV="1">
                <a:off x="3552" y="1056"/>
                <a:ext cx="0" cy="144"/>
              </a:xfrm>
              <a:prstGeom prst="line">
                <a:avLst/>
              </a:prstGeom>
              <a:noFill/>
              <a:ln w="22225">
                <a:solidFill>
                  <a:schemeClr val="tx1"/>
                </a:solidFill>
                <a:round/>
                <a:headEnd/>
                <a:tailEnd type="oval"/>
              </a:ln>
            </p:spPr>
            <p:txBody>
              <a:bodyPr wrap="none" anchor="ctr"/>
              <a:lstStyle/>
              <a:p>
                <a:endParaRPr lang="en-US"/>
              </a:p>
            </p:txBody>
          </p:sp>
          <p:sp>
            <p:nvSpPr>
              <p:cNvPr id="46114" name="Line 53"/>
              <p:cNvSpPr>
                <a:spLocks noChangeShapeType="1"/>
              </p:cNvSpPr>
              <p:nvPr/>
            </p:nvSpPr>
            <p:spPr bwMode="auto">
              <a:xfrm flipV="1">
                <a:off x="3792" y="1056"/>
                <a:ext cx="0" cy="144"/>
              </a:xfrm>
              <a:prstGeom prst="line">
                <a:avLst/>
              </a:prstGeom>
              <a:noFill/>
              <a:ln w="22225">
                <a:solidFill>
                  <a:schemeClr val="tx1"/>
                </a:solidFill>
                <a:round/>
                <a:headEnd/>
                <a:tailEnd type="oval"/>
              </a:ln>
            </p:spPr>
            <p:txBody>
              <a:bodyPr wrap="none" anchor="ctr"/>
              <a:lstStyle/>
              <a:p>
                <a:endParaRPr lang="en-US"/>
              </a:p>
            </p:txBody>
          </p:sp>
          <p:sp>
            <p:nvSpPr>
              <p:cNvPr id="46115" name="Text Box 54"/>
              <p:cNvSpPr txBox="1">
                <a:spLocks noChangeArrowheads="1"/>
              </p:cNvSpPr>
              <p:nvPr/>
            </p:nvSpPr>
            <p:spPr bwMode="auto">
              <a:xfrm>
                <a:off x="3408" y="768"/>
                <a:ext cx="576" cy="248"/>
              </a:xfrm>
              <a:prstGeom prst="rect">
                <a:avLst/>
              </a:prstGeom>
              <a:noFill/>
              <a:ln w="9525">
                <a:noFill/>
                <a:miter lim="800000"/>
                <a:headEnd/>
                <a:tailEnd/>
              </a:ln>
            </p:spPr>
            <p:txBody>
              <a:bodyPr>
                <a:spAutoFit/>
              </a:bodyPr>
              <a:lstStyle/>
              <a:p>
                <a:pPr>
                  <a:spcBef>
                    <a:spcPct val="50000"/>
                  </a:spcBef>
                </a:pPr>
                <a:r>
                  <a:rPr lang="en-US" sz="2400" b="1" i="1" dirty="0"/>
                  <a:t>a</a:t>
                </a:r>
                <a:r>
                  <a:rPr lang="en-US" sz="2400" b="1" i="1" baseline="-25000" dirty="0"/>
                  <a:t>3</a:t>
                </a:r>
                <a:r>
                  <a:rPr lang="en-US" sz="2400" b="1" i="1" dirty="0"/>
                  <a:t>  b</a:t>
                </a:r>
                <a:r>
                  <a:rPr lang="en-US" sz="2400" b="1" i="1" baseline="-25000" dirty="0"/>
                  <a:t>3</a:t>
                </a:r>
                <a:endParaRPr lang="en-US" sz="2400" dirty="0"/>
              </a:p>
            </p:txBody>
          </p:sp>
        </p:grpSp>
        <p:grpSp>
          <p:nvGrpSpPr>
            <p:cNvPr id="46100" name="Group 57"/>
            <p:cNvGrpSpPr>
              <a:grpSpLocks/>
            </p:cNvGrpSpPr>
            <p:nvPr/>
          </p:nvGrpSpPr>
          <p:grpSpPr bwMode="auto">
            <a:xfrm>
              <a:off x="6127750" y="3352800"/>
              <a:ext cx="457200" cy="987425"/>
              <a:chOff x="3601" y="2112"/>
              <a:chExt cx="288" cy="622"/>
            </a:xfrm>
          </p:grpSpPr>
          <p:sp>
            <p:nvSpPr>
              <p:cNvPr id="46111" name="Line 55"/>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12" name="Text Box 56"/>
              <p:cNvSpPr txBox="1">
                <a:spLocks noChangeArrowheads="1"/>
              </p:cNvSpPr>
              <p:nvPr/>
            </p:nvSpPr>
            <p:spPr bwMode="auto">
              <a:xfrm>
                <a:off x="3601" y="2486"/>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0</a:t>
                </a:r>
                <a:endParaRPr lang="en-US" sz="2400" dirty="0"/>
              </a:p>
            </p:txBody>
          </p:sp>
        </p:grpSp>
        <p:grpSp>
          <p:nvGrpSpPr>
            <p:cNvPr id="46101" name="Group 58"/>
            <p:cNvGrpSpPr>
              <a:grpSpLocks/>
            </p:cNvGrpSpPr>
            <p:nvPr/>
          </p:nvGrpSpPr>
          <p:grpSpPr bwMode="auto">
            <a:xfrm>
              <a:off x="4525962" y="3352802"/>
              <a:ext cx="457200" cy="973138"/>
              <a:chOff x="3600" y="2112"/>
              <a:chExt cx="288" cy="613"/>
            </a:xfrm>
          </p:grpSpPr>
          <p:sp>
            <p:nvSpPr>
              <p:cNvPr id="46109" name="Line 59"/>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10" name="Text Box 60"/>
              <p:cNvSpPr txBox="1">
                <a:spLocks noChangeArrowheads="1"/>
              </p:cNvSpPr>
              <p:nvPr/>
            </p:nvSpPr>
            <p:spPr bwMode="auto">
              <a:xfrm>
                <a:off x="3600" y="2477"/>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1</a:t>
                </a:r>
                <a:endParaRPr lang="en-US" sz="2400" dirty="0"/>
              </a:p>
            </p:txBody>
          </p:sp>
        </p:grpSp>
        <p:grpSp>
          <p:nvGrpSpPr>
            <p:cNvPr id="46102" name="Group 61"/>
            <p:cNvGrpSpPr>
              <a:grpSpLocks/>
            </p:cNvGrpSpPr>
            <p:nvPr/>
          </p:nvGrpSpPr>
          <p:grpSpPr bwMode="auto">
            <a:xfrm>
              <a:off x="3021012" y="3352802"/>
              <a:ext cx="457200" cy="966788"/>
              <a:chOff x="3612" y="2112"/>
              <a:chExt cx="288" cy="609"/>
            </a:xfrm>
          </p:grpSpPr>
          <p:sp>
            <p:nvSpPr>
              <p:cNvPr id="46107" name="Line 62"/>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08" name="Text Box 63"/>
              <p:cNvSpPr txBox="1">
                <a:spLocks noChangeArrowheads="1"/>
              </p:cNvSpPr>
              <p:nvPr/>
            </p:nvSpPr>
            <p:spPr bwMode="auto">
              <a:xfrm>
                <a:off x="3612" y="2473"/>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2</a:t>
                </a:r>
                <a:endParaRPr lang="en-US" sz="2400" dirty="0"/>
              </a:p>
            </p:txBody>
          </p:sp>
        </p:grpSp>
        <p:grpSp>
          <p:nvGrpSpPr>
            <p:cNvPr id="46103" name="Group 64"/>
            <p:cNvGrpSpPr>
              <a:grpSpLocks/>
            </p:cNvGrpSpPr>
            <p:nvPr/>
          </p:nvGrpSpPr>
          <p:grpSpPr bwMode="auto">
            <a:xfrm>
              <a:off x="1419225" y="3352802"/>
              <a:ext cx="457200" cy="973138"/>
              <a:chOff x="3593" y="2112"/>
              <a:chExt cx="288" cy="613"/>
            </a:xfrm>
          </p:grpSpPr>
          <p:sp>
            <p:nvSpPr>
              <p:cNvPr id="46105" name="Line 65"/>
              <p:cNvSpPr>
                <a:spLocks noChangeShapeType="1"/>
              </p:cNvSpPr>
              <p:nvPr/>
            </p:nvSpPr>
            <p:spPr bwMode="auto">
              <a:xfrm>
                <a:off x="3696" y="2112"/>
                <a:ext cx="0" cy="384"/>
              </a:xfrm>
              <a:prstGeom prst="line">
                <a:avLst/>
              </a:prstGeom>
              <a:noFill/>
              <a:ln w="22225">
                <a:solidFill>
                  <a:schemeClr val="tx1"/>
                </a:solidFill>
                <a:round/>
                <a:headEnd/>
                <a:tailEnd type="oval"/>
              </a:ln>
            </p:spPr>
            <p:txBody>
              <a:bodyPr wrap="none" anchor="ctr"/>
              <a:lstStyle/>
              <a:p>
                <a:endParaRPr lang="en-US"/>
              </a:p>
            </p:txBody>
          </p:sp>
          <p:sp>
            <p:nvSpPr>
              <p:cNvPr id="46106" name="Text Box 66"/>
              <p:cNvSpPr txBox="1">
                <a:spLocks noChangeArrowheads="1"/>
              </p:cNvSpPr>
              <p:nvPr/>
            </p:nvSpPr>
            <p:spPr bwMode="auto">
              <a:xfrm>
                <a:off x="3593" y="2477"/>
                <a:ext cx="288" cy="248"/>
              </a:xfrm>
              <a:prstGeom prst="rect">
                <a:avLst/>
              </a:prstGeom>
              <a:noFill/>
              <a:ln w="9525">
                <a:noFill/>
                <a:miter lim="800000"/>
                <a:headEnd/>
                <a:tailEnd/>
              </a:ln>
            </p:spPr>
            <p:txBody>
              <a:bodyPr>
                <a:spAutoFit/>
              </a:bodyPr>
              <a:lstStyle/>
              <a:p>
                <a:pPr>
                  <a:spcBef>
                    <a:spcPct val="50000"/>
                  </a:spcBef>
                </a:pPr>
                <a:r>
                  <a:rPr lang="en-US" sz="2400" b="1" i="1" dirty="0"/>
                  <a:t>s</a:t>
                </a:r>
                <a:r>
                  <a:rPr lang="en-US" sz="2400" b="1" i="1" baseline="-25000" dirty="0"/>
                  <a:t>3</a:t>
                </a:r>
                <a:endParaRPr lang="en-US" sz="2400" dirty="0"/>
              </a:p>
            </p:txBody>
          </p:sp>
        </p:grpSp>
      </p:grpSp>
      <p:sp>
        <p:nvSpPr>
          <p:cNvPr id="2" name="TextBox 1">
            <a:extLst>
              <a:ext uri="{FF2B5EF4-FFF2-40B4-BE49-F238E27FC236}">
                <a16:creationId xmlns:a16="http://schemas.microsoft.com/office/drawing/2014/main" id="{9ADC930C-3330-099D-5DFE-8022BE3486C7}"/>
              </a:ext>
            </a:extLst>
          </p:cNvPr>
          <p:cNvSpPr txBox="1"/>
          <p:nvPr/>
        </p:nvSpPr>
        <p:spPr>
          <a:xfrm>
            <a:off x="7552509" y="5588018"/>
            <a:ext cx="964642" cy="369332"/>
          </a:xfrm>
          <a:prstGeom prst="rect">
            <a:avLst/>
          </a:prstGeom>
          <a:noFill/>
        </p:spPr>
        <p:txBody>
          <a:bodyPr wrap="square" rtlCol="0">
            <a:spAutoFit/>
          </a:bodyPr>
          <a:lstStyle/>
          <a:p>
            <a:r>
              <a:rPr lang="en-US" b="1" dirty="0"/>
              <a:t>5 ns</a:t>
            </a:r>
          </a:p>
        </p:txBody>
      </p:sp>
      <p:sp>
        <p:nvSpPr>
          <p:cNvPr id="3" name="TextBox 2">
            <a:extLst>
              <a:ext uri="{FF2B5EF4-FFF2-40B4-BE49-F238E27FC236}">
                <a16:creationId xmlns:a16="http://schemas.microsoft.com/office/drawing/2014/main" id="{53A6BC92-8B3A-1C63-A2B2-41AAD1C99B75}"/>
              </a:ext>
            </a:extLst>
          </p:cNvPr>
          <p:cNvSpPr txBox="1"/>
          <p:nvPr/>
        </p:nvSpPr>
        <p:spPr>
          <a:xfrm>
            <a:off x="1861122" y="5617782"/>
            <a:ext cx="964642" cy="369332"/>
          </a:xfrm>
          <a:prstGeom prst="rect">
            <a:avLst/>
          </a:prstGeom>
          <a:noFill/>
        </p:spPr>
        <p:txBody>
          <a:bodyPr wrap="square" rtlCol="0">
            <a:spAutoFit/>
          </a:bodyPr>
          <a:lstStyle/>
          <a:p>
            <a:r>
              <a:rPr lang="en-US" b="1" dirty="0"/>
              <a:t>5 ns</a:t>
            </a:r>
          </a:p>
        </p:txBody>
      </p:sp>
      <p:sp>
        <p:nvSpPr>
          <p:cNvPr id="4" name="TextBox 3">
            <a:extLst>
              <a:ext uri="{FF2B5EF4-FFF2-40B4-BE49-F238E27FC236}">
                <a16:creationId xmlns:a16="http://schemas.microsoft.com/office/drawing/2014/main" id="{3B6700AA-CBD9-72CF-B5AA-2A76BAECE355}"/>
              </a:ext>
            </a:extLst>
          </p:cNvPr>
          <p:cNvSpPr txBox="1"/>
          <p:nvPr/>
        </p:nvSpPr>
        <p:spPr>
          <a:xfrm>
            <a:off x="5526762" y="5588018"/>
            <a:ext cx="964642" cy="369332"/>
          </a:xfrm>
          <a:prstGeom prst="rect">
            <a:avLst/>
          </a:prstGeom>
          <a:noFill/>
        </p:spPr>
        <p:txBody>
          <a:bodyPr wrap="square" rtlCol="0">
            <a:spAutoFit/>
          </a:bodyPr>
          <a:lstStyle/>
          <a:p>
            <a:r>
              <a:rPr lang="en-US" b="1" dirty="0"/>
              <a:t>5 ns</a:t>
            </a:r>
          </a:p>
        </p:txBody>
      </p:sp>
      <p:sp>
        <p:nvSpPr>
          <p:cNvPr id="5" name="TextBox 4">
            <a:extLst>
              <a:ext uri="{FF2B5EF4-FFF2-40B4-BE49-F238E27FC236}">
                <a16:creationId xmlns:a16="http://schemas.microsoft.com/office/drawing/2014/main" id="{659552F6-CC91-3515-72DF-CA0374370F74}"/>
              </a:ext>
            </a:extLst>
          </p:cNvPr>
          <p:cNvSpPr txBox="1"/>
          <p:nvPr/>
        </p:nvSpPr>
        <p:spPr>
          <a:xfrm>
            <a:off x="3693942" y="5617782"/>
            <a:ext cx="964642" cy="369332"/>
          </a:xfrm>
          <a:prstGeom prst="rect">
            <a:avLst/>
          </a:prstGeom>
          <a:noFill/>
        </p:spPr>
        <p:txBody>
          <a:bodyPr wrap="square" rtlCol="0">
            <a:spAutoFit/>
          </a:bodyPr>
          <a:lstStyle/>
          <a:p>
            <a:r>
              <a:rPr lang="en-US" b="1" dirty="0"/>
              <a:t>5 ns</a:t>
            </a:r>
          </a:p>
        </p:txBody>
      </p:sp>
    </p:spTree>
    <p:extLst>
      <p:ext uri="{BB962C8B-B14F-4D97-AF65-F5344CB8AC3E}">
        <p14:creationId xmlns:p14="http://schemas.microsoft.com/office/powerpoint/2010/main" val="41680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35F3-BEB0-845A-9EA8-F42C16C846C8}"/>
              </a:ext>
            </a:extLst>
          </p:cNvPr>
          <p:cNvSpPr>
            <a:spLocks noGrp="1"/>
          </p:cNvSpPr>
          <p:nvPr>
            <p:ph type="title"/>
          </p:nvPr>
        </p:nvSpPr>
        <p:spPr/>
        <p:txBody>
          <a:bodyPr/>
          <a:lstStyle/>
          <a:p>
            <a:r>
              <a:rPr lang="en-US" dirty="0"/>
              <a:t>Gates with Multiple Inputs</a:t>
            </a:r>
          </a:p>
        </p:txBody>
      </p:sp>
      <p:sp>
        <p:nvSpPr>
          <p:cNvPr id="3" name="Slide Number Placeholder 2">
            <a:extLst>
              <a:ext uri="{FF2B5EF4-FFF2-40B4-BE49-F238E27FC236}">
                <a16:creationId xmlns:a16="http://schemas.microsoft.com/office/drawing/2014/main" id="{0FA61B42-8DB6-608F-9565-1C81579E4609}"/>
              </a:ext>
            </a:extLst>
          </p:cNvPr>
          <p:cNvSpPr>
            <a:spLocks noGrp="1"/>
          </p:cNvSpPr>
          <p:nvPr>
            <p:ph type="sldNum" sz="quarter" idx="12"/>
          </p:nvPr>
        </p:nvSpPr>
        <p:spPr/>
        <p:txBody>
          <a:bodyPr/>
          <a:lstStyle/>
          <a:p>
            <a:fld id="{3687BEAF-6B68-46DD-A874-7A95F0DB4145}" type="slidenum">
              <a:rPr lang="en-US" smtClean="0"/>
              <a:t>23</a:t>
            </a:fld>
            <a:endParaRPr lang="en-US"/>
          </a:p>
        </p:txBody>
      </p:sp>
      <p:graphicFrame>
        <p:nvGraphicFramePr>
          <p:cNvPr id="4" name="Object 3" descr="A diagram showing an &quot;and&quot; with 3 inputs is logically equivalent to 2 &quot;and&quot; circuits where the output of the 1st &quot;and&quot; is connected to one of the inputs of the 2nd &quot;and&quot;; thus effectively creating 3 inputs.">
            <a:extLst>
              <a:ext uri="{FF2B5EF4-FFF2-40B4-BE49-F238E27FC236}">
                <a16:creationId xmlns:a16="http://schemas.microsoft.com/office/drawing/2014/main" id="{29297035-610A-2D32-7DFF-E61723B25E96}"/>
              </a:ext>
            </a:extLst>
          </p:cNvPr>
          <p:cNvGraphicFramePr>
            <a:graphicFrameLocks noChangeAspect="1"/>
          </p:cNvGraphicFramePr>
          <p:nvPr>
            <p:extLst>
              <p:ext uri="{D42A27DB-BD31-4B8C-83A1-F6EECF244321}">
                <p14:modId xmlns:p14="http://schemas.microsoft.com/office/powerpoint/2010/main" val="481425026"/>
              </p:ext>
            </p:extLst>
          </p:nvPr>
        </p:nvGraphicFramePr>
        <p:xfrm>
          <a:off x="3287486" y="2168314"/>
          <a:ext cx="3076575" cy="3381375"/>
        </p:xfrm>
        <a:graphic>
          <a:graphicData uri="http://schemas.openxmlformats.org/presentationml/2006/ole">
            <mc:AlternateContent xmlns:mc="http://schemas.openxmlformats.org/markup-compatibility/2006">
              <mc:Choice xmlns:v="urn:schemas-microsoft-com:vml" Requires="v">
                <p:oleObj name="Visio" r:id="rId2" imgW="3076353" imgH="3381277" progId="Visio.Drawing.15">
                  <p:embed/>
                </p:oleObj>
              </mc:Choice>
              <mc:Fallback>
                <p:oleObj name="Visio" r:id="rId2" imgW="3076353" imgH="3381277" progId="Visio.Drawing.15">
                  <p:embed/>
                  <p:pic>
                    <p:nvPicPr>
                      <p:cNvPr id="4" name="Object 3">
                        <a:extLst>
                          <a:ext uri="{FF2B5EF4-FFF2-40B4-BE49-F238E27FC236}">
                            <a16:creationId xmlns:a16="http://schemas.microsoft.com/office/drawing/2014/main" id="{29297035-610A-2D32-7DFF-E61723B25E96}"/>
                          </a:ext>
                        </a:extLst>
                      </p:cNvPr>
                      <p:cNvPicPr/>
                      <p:nvPr/>
                    </p:nvPicPr>
                    <p:blipFill>
                      <a:blip r:embed="rId3"/>
                      <a:stretch>
                        <a:fillRect/>
                      </a:stretch>
                    </p:blipFill>
                    <p:spPr>
                      <a:xfrm>
                        <a:off x="3287486" y="2168314"/>
                        <a:ext cx="3076575" cy="33813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185EB54-8294-871B-33C6-BDAB0464FE2B}"/>
              </a:ext>
            </a:extLst>
          </p:cNvPr>
          <p:cNvSpPr txBox="1"/>
          <p:nvPr/>
        </p:nvSpPr>
        <p:spPr>
          <a:xfrm>
            <a:off x="4131815" y="1605828"/>
            <a:ext cx="880369" cy="523220"/>
          </a:xfrm>
          <a:prstGeom prst="rect">
            <a:avLst/>
          </a:prstGeom>
          <a:noFill/>
        </p:spPr>
        <p:txBody>
          <a:bodyPr wrap="none" rtlCol="0">
            <a:spAutoFit/>
          </a:bodyPr>
          <a:lstStyle/>
          <a:p>
            <a:r>
              <a:rPr lang="en-US" sz="2800" dirty="0"/>
              <a:t>This</a:t>
            </a:r>
          </a:p>
        </p:txBody>
      </p:sp>
      <p:sp>
        <p:nvSpPr>
          <p:cNvPr id="11" name="TextBox 10">
            <a:extLst>
              <a:ext uri="{FF2B5EF4-FFF2-40B4-BE49-F238E27FC236}">
                <a16:creationId xmlns:a16="http://schemas.microsoft.com/office/drawing/2014/main" id="{2C33F447-25C1-0389-4397-D3E723323D4A}"/>
              </a:ext>
            </a:extLst>
          </p:cNvPr>
          <p:cNvSpPr txBox="1"/>
          <p:nvPr/>
        </p:nvSpPr>
        <p:spPr>
          <a:xfrm>
            <a:off x="3505200" y="3429000"/>
            <a:ext cx="2654894" cy="523220"/>
          </a:xfrm>
          <a:prstGeom prst="rect">
            <a:avLst/>
          </a:prstGeom>
          <a:noFill/>
        </p:spPr>
        <p:txBody>
          <a:bodyPr wrap="none" rtlCol="0">
            <a:spAutoFit/>
          </a:bodyPr>
          <a:lstStyle/>
          <a:p>
            <a:r>
              <a:rPr lang="en-US" sz="2800" dirty="0"/>
              <a:t>Represents this</a:t>
            </a:r>
          </a:p>
        </p:txBody>
      </p:sp>
    </p:spTree>
    <p:extLst>
      <p:ext uri="{BB962C8B-B14F-4D97-AF65-F5344CB8AC3E}">
        <p14:creationId xmlns:p14="http://schemas.microsoft.com/office/powerpoint/2010/main" val="8392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157F-BE6D-63D2-79E9-CADC703A8AF1}"/>
              </a:ext>
            </a:extLst>
          </p:cNvPr>
          <p:cNvSpPr>
            <a:spLocks noGrp="1"/>
          </p:cNvSpPr>
          <p:nvPr>
            <p:ph type="title"/>
          </p:nvPr>
        </p:nvSpPr>
        <p:spPr/>
        <p:txBody>
          <a:bodyPr/>
          <a:lstStyle/>
          <a:p>
            <a:r>
              <a:rPr lang="en-US" dirty="0"/>
              <a:t>Sum-of-Products Method</a:t>
            </a:r>
          </a:p>
        </p:txBody>
      </p:sp>
      <p:sp>
        <p:nvSpPr>
          <p:cNvPr id="4" name="Content Placeholder 3">
            <a:extLst>
              <a:ext uri="{FF2B5EF4-FFF2-40B4-BE49-F238E27FC236}">
                <a16:creationId xmlns:a16="http://schemas.microsoft.com/office/drawing/2014/main" id="{5E1CC6D5-7420-D542-6382-6F8578A62834}"/>
              </a:ext>
            </a:extLst>
          </p:cNvPr>
          <p:cNvSpPr>
            <a:spLocks noGrp="1"/>
          </p:cNvSpPr>
          <p:nvPr>
            <p:ph idx="1"/>
          </p:nvPr>
        </p:nvSpPr>
        <p:spPr>
          <a:xfrm>
            <a:off x="457200" y="1600200"/>
            <a:ext cx="8458200" cy="4525963"/>
          </a:xfrm>
        </p:spPr>
        <p:txBody>
          <a:bodyPr/>
          <a:lstStyle/>
          <a:p>
            <a:pPr marL="0" indent="0">
              <a:buNone/>
            </a:pPr>
            <a:r>
              <a:rPr lang="en-US" sz="3200" dirty="0"/>
              <a:t>Generate a correct circuit for any truth table.</a:t>
            </a:r>
          </a:p>
          <a:p>
            <a:r>
              <a:rPr lang="en-US" dirty="0"/>
              <a:t>Provide a </a:t>
            </a:r>
            <a:r>
              <a:rPr lang="en-US" cap="small" dirty="0"/>
              <a:t>not</a:t>
            </a:r>
            <a:r>
              <a:rPr lang="en-US" dirty="0"/>
              <a:t> gate for each variable.</a:t>
            </a:r>
          </a:p>
          <a:p>
            <a:r>
              <a:rPr lang="en-US" dirty="0"/>
              <a:t>Provide an </a:t>
            </a:r>
            <a:r>
              <a:rPr lang="en-US" cap="small" dirty="0"/>
              <a:t>and</a:t>
            </a:r>
            <a:r>
              <a:rPr lang="en-US" dirty="0"/>
              <a:t> gate for each row in the truth table where the result is 1. (These are the product terms.) The </a:t>
            </a:r>
            <a:r>
              <a:rPr lang="en-US" cap="small" dirty="0"/>
              <a:t>and</a:t>
            </a:r>
            <a:r>
              <a:rPr lang="en-US" dirty="0"/>
              <a:t> gates must have an input for each variable.</a:t>
            </a:r>
          </a:p>
          <a:p>
            <a:r>
              <a:rPr lang="en-US" dirty="0"/>
              <a:t>Connect the </a:t>
            </a:r>
            <a:r>
              <a:rPr lang="en-US" cap="small" dirty="0"/>
              <a:t>and</a:t>
            </a:r>
            <a:r>
              <a:rPr lang="en-US" dirty="0"/>
              <a:t> gates according to the product terms.</a:t>
            </a:r>
          </a:p>
          <a:p>
            <a:r>
              <a:rPr lang="en-US" dirty="0"/>
              <a:t>Connect all </a:t>
            </a:r>
            <a:r>
              <a:rPr lang="en-US" cap="small" dirty="0"/>
              <a:t>and</a:t>
            </a:r>
            <a:r>
              <a:rPr lang="en-US" dirty="0"/>
              <a:t> gate outputs to an </a:t>
            </a:r>
            <a:r>
              <a:rPr lang="en-US" cap="small" dirty="0"/>
              <a:t>or</a:t>
            </a:r>
            <a:r>
              <a:rPr lang="en-US" dirty="0"/>
              <a:t> gate.</a:t>
            </a:r>
          </a:p>
        </p:txBody>
      </p:sp>
      <p:sp>
        <p:nvSpPr>
          <p:cNvPr id="3" name="Slide Number Placeholder 2">
            <a:extLst>
              <a:ext uri="{FF2B5EF4-FFF2-40B4-BE49-F238E27FC236}">
                <a16:creationId xmlns:a16="http://schemas.microsoft.com/office/drawing/2014/main" id="{0F971692-2022-AD7F-B7E5-F8FCC04DAA54}"/>
              </a:ext>
            </a:extLst>
          </p:cNvPr>
          <p:cNvSpPr>
            <a:spLocks noGrp="1"/>
          </p:cNvSpPr>
          <p:nvPr>
            <p:ph type="sldNum" sz="quarter" idx="12"/>
          </p:nvPr>
        </p:nvSpPr>
        <p:spPr/>
        <p:txBody>
          <a:bodyPr/>
          <a:lstStyle/>
          <a:p>
            <a:fld id="{3687BEAF-6B68-46DD-A874-7A95F0DB4145}" type="slidenum">
              <a:rPr lang="en-US" smtClean="0"/>
              <a:t>24</a:t>
            </a:fld>
            <a:endParaRPr lang="en-US"/>
          </a:p>
        </p:txBody>
      </p:sp>
    </p:spTree>
    <p:extLst>
      <p:ext uri="{BB962C8B-B14F-4D97-AF65-F5344CB8AC3E}">
        <p14:creationId xmlns:p14="http://schemas.microsoft.com/office/powerpoint/2010/main" val="260180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685E-447E-840C-0BD0-8FD213FE53F2}"/>
              </a:ext>
            </a:extLst>
          </p:cNvPr>
          <p:cNvSpPr>
            <a:spLocks noGrp="1"/>
          </p:cNvSpPr>
          <p:nvPr>
            <p:ph type="title"/>
          </p:nvPr>
        </p:nvSpPr>
        <p:spPr/>
        <p:txBody>
          <a:bodyPr>
            <a:normAutofit fontScale="90000"/>
          </a:bodyPr>
          <a:lstStyle/>
          <a:p>
            <a:r>
              <a:rPr lang="en-US" dirty="0"/>
              <a:t>Example: The Majority Function</a:t>
            </a:r>
          </a:p>
        </p:txBody>
      </p:sp>
      <p:sp>
        <p:nvSpPr>
          <p:cNvPr id="4" name="Slide Number Placeholder 3">
            <a:extLst>
              <a:ext uri="{FF2B5EF4-FFF2-40B4-BE49-F238E27FC236}">
                <a16:creationId xmlns:a16="http://schemas.microsoft.com/office/drawing/2014/main" id="{8F67973F-2E5B-7846-EA08-27EED7C8A73E}"/>
              </a:ext>
            </a:extLst>
          </p:cNvPr>
          <p:cNvSpPr>
            <a:spLocks noGrp="1"/>
          </p:cNvSpPr>
          <p:nvPr>
            <p:ph type="sldNum" sz="quarter" idx="12"/>
          </p:nvPr>
        </p:nvSpPr>
        <p:spPr/>
        <p:txBody>
          <a:bodyPr/>
          <a:lstStyle/>
          <a:p>
            <a:fld id="{3687BEAF-6B68-46DD-A874-7A95F0DB4145}" type="slidenum">
              <a:rPr lang="en-US" smtClean="0"/>
              <a:t>25</a:t>
            </a:fld>
            <a:endParaRPr lang="en-US"/>
          </a:p>
        </p:txBody>
      </p:sp>
      <p:sp>
        <p:nvSpPr>
          <p:cNvPr id="9" name="Content Placeholder 8">
            <a:extLst>
              <a:ext uri="{FF2B5EF4-FFF2-40B4-BE49-F238E27FC236}">
                <a16:creationId xmlns:a16="http://schemas.microsoft.com/office/drawing/2014/main" id="{DF7710DB-D300-BFAE-1740-5FCFD0E6984C}"/>
              </a:ext>
            </a:extLst>
          </p:cNvPr>
          <p:cNvSpPr>
            <a:spLocks noGrp="1"/>
          </p:cNvSpPr>
          <p:nvPr>
            <p:ph idx="1"/>
          </p:nvPr>
        </p:nvSpPr>
        <p:spPr/>
        <p:txBody>
          <a:bodyPr/>
          <a:lstStyle/>
          <a:p>
            <a:r>
              <a:rPr lang="en-US" dirty="0"/>
              <a:t>The majority function is one</a:t>
            </a:r>
            <a:br>
              <a:rPr lang="en-US" dirty="0"/>
            </a:br>
            <a:r>
              <a:rPr lang="en-US" dirty="0"/>
              <a:t>(true) when there are more ones</a:t>
            </a:r>
            <a:br>
              <a:rPr lang="en-US" dirty="0"/>
            </a:br>
            <a:r>
              <a:rPr lang="en-US" dirty="0"/>
              <a:t>than zeroes in a row.</a:t>
            </a:r>
          </a:p>
          <a:p>
            <a:r>
              <a:rPr lang="en-US" dirty="0"/>
              <a:t>We are interested in the rows </a:t>
            </a:r>
            <a:br>
              <a:rPr lang="en-US" dirty="0"/>
            </a:br>
            <a:r>
              <a:rPr lang="en-US" dirty="0"/>
              <a:t>where the result, F, is one.</a:t>
            </a:r>
          </a:p>
          <a:p>
            <a:r>
              <a:rPr lang="en-US" dirty="0"/>
              <a:t>That is</a:t>
            </a:r>
            <a:br>
              <a:rPr lang="en-US" dirty="0"/>
            </a:br>
            <a:r>
              <a:rPr lang="en-US" dirty="0"/>
              <a:t> F = </a:t>
            </a:r>
            <a:r>
              <a:rPr lang="en-US" dirty="0" err="1"/>
              <a:t>A</a:t>
            </a:r>
            <a:r>
              <a:rPr lang="en-US" dirty="0" err="1">
                <a:latin typeface="Minion Pro Med" panose="02040503050306020203" pitchFamily="18" charset="0"/>
              </a:rPr>
              <a:t>•B•C</a:t>
            </a:r>
            <a:r>
              <a:rPr lang="en-US" dirty="0">
                <a:latin typeface="Minion Pro Med" panose="02040503050306020203" pitchFamily="18" charset="0"/>
              </a:rPr>
              <a:t> + </a:t>
            </a:r>
            <a:r>
              <a:rPr lang="en-US" dirty="0" err="1"/>
              <a:t>A</a:t>
            </a:r>
            <a:r>
              <a:rPr lang="en-US" dirty="0" err="1">
                <a:latin typeface="Minion Pro Med" panose="02040503050306020203" pitchFamily="18" charset="0"/>
              </a:rPr>
              <a:t>•B•C</a:t>
            </a:r>
            <a:r>
              <a:rPr lang="en-US" dirty="0">
                <a:latin typeface="Minion Pro Med" panose="02040503050306020203" pitchFamily="18" charset="0"/>
              </a:rPr>
              <a:t> +</a:t>
            </a:r>
            <a:r>
              <a:rPr lang="en-US" dirty="0"/>
              <a:t> </a:t>
            </a:r>
            <a:r>
              <a:rPr lang="en-US" dirty="0" err="1"/>
              <a:t>A</a:t>
            </a:r>
            <a:r>
              <a:rPr lang="en-US" dirty="0" err="1">
                <a:latin typeface="Minion Pro Med" panose="02040503050306020203" pitchFamily="18" charset="0"/>
              </a:rPr>
              <a:t>•B•C</a:t>
            </a:r>
            <a:r>
              <a:rPr lang="en-US" dirty="0">
                <a:latin typeface="Minion Pro Med" panose="02040503050306020203" pitchFamily="18" charset="0"/>
              </a:rPr>
              <a:t> + </a:t>
            </a:r>
            <a:r>
              <a:rPr lang="en-US" dirty="0" err="1"/>
              <a:t>A</a:t>
            </a:r>
            <a:r>
              <a:rPr lang="en-US" dirty="0" err="1">
                <a:latin typeface="Minion Pro Med" panose="02040503050306020203" pitchFamily="18" charset="0"/>
              </a:rPr>
              <a:t>•B•C</a:t>
            </a:r>
            <a:endParaRPr lang="en-US" dirty="0">
              <a:latin typeface="Minion Pro Med" panose="02040503050306020203" pitchFamily="18" charset="0"/>
            </a:endParaRPr>
          </a:p>
          <a:p>
            <a:r>
              <a:rPr lang="en-US" dirty="0">
                <a:latin typeface="Minion Pro Med" panose="02040503050306020203" pitchFamily="18" charset="0"/>
              </a:rPr>
              <a:t>This is the </a:t>
            </a:r>
            <a:r>
              <a:rPr lang="en-US" i="1" dirty="0" err="1">
                <a:latin typeface="Minion Pro Med" panose="02040503050306020203" pitchFamily="18" charset="0"/>
              </a:rPr>
              <a:t>minterm</a:t>
            </a:r>
            <a:r>
              <a:rPr lang="en-US" i="1" dirty="0">
                <a:latin typeface="Minion Pro Med" panose="02040503050306020203" pitchFamily="18" charset="0"/>
              </a:rPr>
              <a:t> form; </a:t>
            </a:r>
            <a:r>
              <a:rPr lang="en-US" dirty="0">
                <a:latin typeface="Minion Pro Med" panose="02040503050306020203" pitchFamily="18" charset="0"/>
              </a:rPr>
              <a:t>simpler expressions may be possible.</a:t>
            </a:r>
            <a:endParaRPr lang="en-US" dirty="0"/>
          </a:p>
        </p:txBody>
      </p:sp>
      <p:grpSp>
        <p:nvGrpSpPr>
          <p:cNvPr id="15" name="Hilights">
            <a:extLst>
              <a:ext uri="{FF2B5EF4-FFF2-40B4-BE49-F238E27FC236}">
                <a16:creationId xmlns:a16="http://schemas.microsoft.com/office/drawing/2014/main" id="{2BBFC901-7205-931B-DCA8-BB45CD6012C1}"/>
              </a:ext>
              <a:ext uri="{C183D7F6-B498-43B3-948B-1728B52AA6E4}">
                <adec:decorative xmlns:adec="http://schemas.microsoft.com/office/drawing/2017/decorative" val="1"/>
              </a:ext>
            </a:extLst>
          </p:cNvPr>
          <p:cNvGrpSpPr/>
          <p:nvPr/>
        </p:nvGrpSpPr>
        <p:grpSpPr>
          <a:xfrm>
            <a:off x="7412182" y="3276600"/>
            <a:ext cx="1406236" cy="1678465"/>
            <a:chOff x="7051964" y="3276600"/>
            <a:chExt cx="1406236" cy="1678465"/>
          </a:xfrm>
        </p:grpSpPr>
        <p:sp>
          <p:nvSpPr>
            <p:cNvPr id="11" name="Rectangle 10">
              <a:extLst>
                <a:ext uri="{FF2B5EF4-FFF2-40B4-BE49-F238E27FC236}">
                  <a16:creationId xmlns:a16="http://schemas.microsoft.com/office/drawing/2014/main" id="{88777B70-DD6B-F1A1-86B3-EBD9C21B9262}"/>
                </a:ext>
              </a:extLst>
            </p:cNvPr>
            <p:cNvSpPr/>
            <p:nvPr/>
          </p:nvSpPr>
          <p:spPr>
            <a:xfrm>
              <a:off x="7086600" y="3276600"/>
              <a:ext cx="1371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DEDF41-AD76-42C6-E9EB-3469C24F67BA}"/>
                </a:ext>
              </a:extLst>
            </p:cNvPr>
            <p:cNvSpPr/>
            <p:nvPr/>
          </p:nvSpPr>
          <p:spPr>
            <a:xfrm>
              <a:off x="7086600" y="3939353"/>
              <a:ext cx="1371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41E84A-1F4B-A09E-B066-D718D1369C0E}"/>
                </a:ext>
              </a:extLst>
            </p:cNvPr>
            <p:cNvSpPr/>
            <p:nvPr/>
          </p:nvSpPr>
          <p:spPr>
            <a:xfrm>
              <a:off x="7086600" y="4294809"/>
              <a:ext cx="1371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D239FF-AF21-E45C-F425-2D5DD1B9DA36}"/>
                </a:ext>
              </a:extLst>
            </p:cNvPr>
            <p:cNvSpPr/>
            <p:nvPr/>
          </p:nvSpPr>
          <p:spPr>
            <a:xfrm>
              <a:off x="7051964" y="4650265"/>
              <a:ext cx="13716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Table 7">
            <a:extLst>
              <a:ext uri="{FF2B5EF4-FFF2-40B4-BE49-F238E27FC236}">
                <a16:creationId xmlns:a16="http://schemas.microsoft.com/office/drawing/2014/main" id="{F2ED68B9-D0D8-B862-C217-8D70B6850025}"/>
              </a:ext>
            </a:extLst>
          </p:cNvPr>
          <p:cNvGraphicFramePr>
            <a:graphicFrameLocks/>
          </p:cNvGraphicFramePr>
          <p:nvPr>
            <p:extLst>
              <p:ext uri="{D42A27DB-BD31-4B8C-83A1-F6EECF244321}">
                <p14:modId xmlns:p14="http://schemas.microsoft.com/office/powerpoint/2010/main" val="2131290601"/>
              </p:ext>
            </p:extLst>
          </p:nvPr>
        </p:nvGraphicFramePr>
        <p:xfrm>
          <a:off x="7446818" y="1783080"/>
          <a:ext cx="1371600" cy="3291840"/>
        </p:xfrm>
        <a:graphic>
          <a:graphicData uri="http://schemas.openxmlformats.org/drawingml/2006/table">
            <a:tbl>
              <a:tblPr firstRow="1" bandRow="1">
                <a:tableStyleId>{F5AB1C69-6EDB-4FF4-983F-18BD219EF322}</a:tableStyleId>
              </a:tblPr>
              <a:tblGrid>
                <a:gridCol w="228600">
                  <a:extLst>
                    <a:ext uri="{9D8B030D-6E8A-4147-A177-3AD203B41FA5}">
                      <a16:colId xmlns:a16="http://schemas.microsoft.com/office/drawing/2014/main" val="1150561492"/>
                    </a:ext>
                  </a:extLst>
                </a:gridCol>
                <a:gridCol w="320040">
                  <a:extLst>
                    <a:ext uri="{9D8B030D-6E8A-4147-A177-3AD203B41FA5}">
                      <a16:colId xmlns:a16="http://schemas.microsoft.com/office/drawing/2014/main" val="3894841929"/>
                    </a:ext>
                  </a:extLst>
                </a:gridCol>
                <a:gridCol w="274320">
                  <a:extLst>
                    <a:ext uri="{9D8B030D-6E8A-4147-A177-3AD203B41FA5}">
                      <a16:colId xmlns:a16="http://schemas.microsoft.com/office/drawing/2014/main" val="41777701"/>
                    </a:ext>
                  </a:extLst>
                </a:gridCol>
                <a:gridCol w="243840">
                  <a:extLst>
                    <a:ext uri="{9D8B030D-6E8A-4147-A177-3AD203B41FA5}">
                      <a16:colId xmlns:a16="http://schemas.microsoft.com/office/drawing/2014/main" val="3203168409"/>
                    </a:ext>
                  </a:extLst>
                </a:gridCol>
                <a:gridCol w="304800">
                  <a:extLst>
                    <a:ext uri="{9D8B030D-6E8A-4147-A177-3AD203B41FA5}">
                      <a16:colId xmlns:a16="http://schemas.microsoft.com/office/drawing/2014/main" val="1318810628"/>
                    </a:ext>
                  </a:extLst>
                </a:gridCol>
              </a:tblGrid>
              <a:tr h="274320">
                <a:tc>
                  <a:txBody>
                    <a:bodyPr/>
                    <a:lstStyle/>
                    <a:p>
                      <a:pPr algn="ctr"/>
                      <a:r>
                        <a:rPr lang="en-US" dirty="0">
                          <a:solidFill>
                            <a:schemeClr val="tx1"/>
                          </a:solidFill>
                        </a:rPr>
                        <a:t>A</a:t>
                      </a:r>
                    </a:p>
                  </a:txBody>
                  <a:tcPr>
                    <a:noFill/>
                  </a:tcPr>
                </a:tc>
                <a:tc>
                  <a:txBody>
                    <a:bodyPr/>
                    <a:lstStyle/>
                    <a:p>
                      <a:pPr algn="ctr"/>
                      <a:r>
                        <a:rPr lang="en-US" dirty="0">
                          <a:solidFill>
                            <a:schemeClr val="tx1"/>
                          </a:solidFill>
                        </a:rPr>
                        <a:t>B</a:t>
                      </a:r>
                    </a:p>
                  </a:txBody>
                  <a:tcPr>
                    <a:noFill/>
                  </a:tcPr>
                </a:tc>
                <a:tc>
                  <a:txBody>
                    <a:bodyPr/>
                    <a:lstStyle/>
                    <a:p>
                      <a:pPr algn="ctr"/>
                      <a:r>
                        <a:rPr lang="en-US" dirty="0">
                          <a:solidFill>
                            <a:schemeClr val="tx1"/>
                          </a:solidFill>
                        </a:rPr>
                        <a:t>C</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F</a:t>
                      </a:r>
                    </a:p>
                  </a:txBody>
                  <a:tcPr>
                    <a:noFill/>
                  </a:tcPr>
                </a:tc>
                <a:extLst>
                  <a:ext uri="{0D108BD9-81ED-4DB2-BD59-A6C34878D82A}">
                    <a16:rowId xmlns:a16="http://schemas.microsoft.com/office/drawing/2014/main" val="3326025338"/>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416342979"/>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2490061126"/>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2882492420"/>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72181171"/>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1520074519"/>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1992010157"/>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3178023435"/>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3754804167"/>
                  </a:ext>
                </a:extLst>
              </a:tr>
            </a:tbl>
          </a:graphicData>
        </a:graphic>
      </p:graphicFrame>
      <p:grpSp>
        <p:nvGrpSpPr>
          <p:cNvPr id="20" name="Group 19">
            <a:extLst>
              <a:ext uri="{FF2B5EF4-FFF2-40B4-BE49-F238E27FC236}">
                <a16:creationId xmlns:a16="http://schemas.microsoft.com/office/drawing/2014/main" id="{063DFBBB-6580-3C5D-505B-06242E6DC3F3}"/>
              </a:ext>
              <a:ext uri="{C183D7F6-B498-43B3-948B-1728B52AA6E4}">
                <adec:decorative xmlns:adec="http://schemas.microsoft.com/office/drawing/2017/decorative" val="1"/>
              </a:ext>
            </a:extLst>
          </p:cNvPr>
          <p:cNvGrpSpPr/>
          <p:nvPr/>
        </p:nvGrpSpPr>
        <p:grpSpPr>
          <a:xfrm>
            <a:off x="1600200" y="4590472"/>
            <a:ext cx="3886200" cy="9236"/>
            <a:chOff x="1600200" y="4590472"/>
            <a:chExt cx="3886200" cy="9236"/>
          </a:xfrm>
        </p:grpSpPr>
        <p:cxnSp>
          <p:nvCxnSpPr>
            <p:cNvPr id="17" name="Straight Connector 16">
              <a:extLst>
                <a:ext uri="{FF2B5EF4-FFF2-40B4-BE49-F238E27FC236}">
                  <a16:creationId xmlns:a16="http://schemas.microsoft.com/office/drawing/2014/main" id="{494A4DC2-8788-DF39-F3EF-57A02EDAFDA5}"/>
                </a:ext>
              </a:extLst>
            </p:cNvPr>
            <p:cNvCxnSpPr/>
            <p:nvPr/>
          </p:nvCxnSpPr>
          <p:spPr>
            <a:xfrm>
              <a:off x="1600200" y="459960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5D8B3A-8B22-A6BB-4ED5-43D28D577F91}"/>
                </a:ext>
              </a:extLst>
            </p:cNvPr>
            <p:cNvCxnSpPr/>
            <p:nvPr/>
          </p:nvCxnSpPr>
          <p:spPr>
            <a:xfrm>
              <a:off x="3410528" y="4599708"/>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E4769F-62EF-F409-C73C-CB0E795CA438}"/>
                </a:ext>
              </a:extLst>
            </p:cNvPr>
            <p:cNvCxnSpPr/>
            <p:nvPr/>
          </p:nvCxnSpPr>
          <p:spPr>
            <a:xfrm>
              <a:off x="5257800" y="4590472"/>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099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685E-447E-840C-0BD0-8FD213FE53F2}"/>
              </a:ext>
            </a:extLst>
          </p:cNvPr>
          <p:cNvSpPr>
            <a:spLocks noGrp="1"/>
          </p:cNvSpPr>
          <p:nvPr>
            <p:ph type="title"/>
          </p:nvPr>
        </p:nvSpPr>
        <p:spPr/>
        <p:txBody>
          <a:bodyPr>
            <a:normAutofit/>
          </a:bodyPr>
          <a:lstStyle/>
          <a:p>
            <a:r>
              <a:rPr lang="en-US" dirty="0"/>
              <a:t>Provide </a:t>
            </a:r>
            <a:r>
              <a:rPr lang="en-US" cap="small" dirty="0"/>
              <a:t>not</a:t>
            </a:r>
            <a:r>
              <a:rPr lang="en-US" dirty="0"/>
              <a:t> Gates</a:t>
            </a:r>
          </a:p>
        </p:txBody>
      </p:sp>
      <p:sp>
        <p:nvSpPr>
          <p:cNvPr id="4" name="Slide Number Placeholder 3">
            <a:extLst>
              <a:ext uri="{FF2B5EF4-FFF2-40B4-BE49-F238E27FC236}">
                <a16:creationId xmlns:a16="http://schemas.microsoft.com/office/drawing/2014/main" id="{8F67973F-2E5B-7846-EA08-27EED7C8A73E}"/>
              </a:ext>
            </a:extLst>
          </p:cNvPr>
          <p:cNvSpPr>
            <a:spLocks noGrp="1"/>
          </p:cNvSpPr>
          <p:nvPr>
            <p:ph type="sldNum" sz="quarter" idx="12"/>
          </p:nvPr>
        </p:nvSpPr>
        <p:spPr/>
        <p:txBody>
          <a:bodyPr/>
          <a:lstStyle/>
          <a:p>
            <a:fld id="{3687BEAF-6B68-46DD-A874-7A95F0DB4145}" type="slidenum">
              <a:rPr lang="en-US" smtClean="0"/>
              <a:t>26</a:t>
            </a:fld>
            <a:endParaRPr lang="en-US"/>
          </a:p>
        </p:txBody>
      </p:sp>
      <p:graphicFrame>
        <p:nvGraphicFramePr>
          <p:cNvPr id="6" name="Object 5" descr="A circuit showing three inputa, A, B, and C, connected to upward-pointing NOT gates with outputs extending upward. There are also wires extending upward form the inputs ahead of the not gates. For the three inputs, hits gives six vertical wires carrying signals for A, not A, B, not B, C, and not C.">
            <a:extLst>
              <a:ext uri="{FF2B5EF4-FFF2-40B4-BE49-F238E27FC236}">
                <a16:creationId xmlns:a16="http://schemas.microsoft.com/office/drawing/2014/main" id="{4CC1DBA8-6941-F7C6-BD40-11CFDC113437}"/>
              </a:ext>
            </a:extLst>
          </p:cNvPr>
          <p:cNvGraphicFramePr>
            <a:graphicFrameLocks noChangeAspect="1"/>
          </p:cNvGraphicFramePr>
          <p:nvPr>
            <p:extLst>
              <p:ext uri="{D42A27DB-BD31-4B8C-83A1-F6EECF244321}">
                <p14:modId xmlns:p14="http://schemas.microsoft.com/office/powerpoint/2010/main" val="3766420226"/>
              </p:ext>
            </p:extLst>
          </p:nvPr>
        </p:nvGraphicFramePr>
        <p:xfrm>
          <a:off x="1219200" y="1676400"/>
          <a:ext cx="2819400" cy="4158221"/>
        </p:xfrm>
        <a:graphic>
          <a:graphicData uri="http://schemas.openxmlformats.org/presentationml/2006/ole">
            <mc:AlternateContent xmlns:mc="http://schemas.openxmlformats.org/markup-compatibility/2006">
              <mc:Choice xmlns:v="urn:schemas-microsoft-com:vml" Requires="v">
                <p:oleObj name="Visio" r:id="rId2" imgW="3409976" imgH="5029439" progId="Visio.Drawing.15">
                  <p:embed/>
                </p:oleObj>
              </mc:Choice>
              <mc:Fallback>
                <p:oleObj name="Visio" r:id="rId2" imgW="3409976" imgH="5029439" progId="Visio.Drawing.15">
                  <p:embed/>
                  <p:pic>
                    <p:nvPicPr>
                      <p:cNvPr id="6" name="Object 5" descr="A circuit showing three inputa, A, B, and C, connected to upward-pointing NOT gates with outputs extending upward. There are also wires extending upward form the inputs ahead of the not gates. For the three inputs, hits gives six vertical wires carrying signals for A, not A, B, not B, C, and not C.">
                        <a:extLst>
                          <a:ext uri="{FF2B5EF4-FFF2-40B4-BE49-F238E27FC236}">
                            <a16:creationId xmlns:a16="http://schemas.microsoft.com/office/drawing/2014/main" id="{4CC1DBA8-6941-F7C6-BD40-11CFDC113437}"/>
                          </a:ext>
                        </a:extLst>
                      </p:cNvPr>
                      <p:cNvPicPr/>
                      <p:nvPr/>
                    </p:nvPicPr>
                    <p:blipFill>
                      <a:blip r:embed="rId3"/>
                      <a:stretch>
                        <a:fillRect/>
                      </a:stretch>
                    </p:blipFill>
                    <p:spPr>
                      <a:xfrm>
                        <a:off x="1219200" y="1676400"/>
                        <a:ext cx="2819400" cy="4158221"/>
                      </a:xfrm>
                      <a:prstGeom prst="rect">
                        <a:avLst/>
                      </a:prstGeom>
                    </p:spPr>
                  </p:pic>
                </p:oleObj>
              </mc:Fallback>
            </mc:AlternateContent>
          </a:graphicData>
        </a:graphic>
      </p:graphicFrame>
    </p:spTree>
    <p:extLst>
      <p:ext uri="{BB962C8B-B14F-4D97-AF65-F5344CB8AC3E}">
        <p14:creationId xmlns:p14="http://schemas.microsoft.com/office/powerpoint/2010/main" val="2106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685E-447E-840C-0BD0-8FD213FE53F2}"/>
              </a:ext>
            </a:extLst>
          </p:cNvPr>
          <p:cNvSpPr>
            <a:spLocks noGrp="1"/>
          </p:cNvSpPr>
          <p:nvPr>
            <p:ph type="title"/>
          </p:nvPr>
        </p:nvSpPr>
        <p:spPr/>
        <p:txBody>
          <a:bodyPr>
            <a:normAutofit/>
          </a:bodyPr>
          <a:lstStyle/>
          <a:p>
            <a:r>
              <a:rPr lang="en-US" dirty="0"/>
              <a:t>Provide and Wire </a:t>
            </a:r>
            <a:r>
              <a:rPr lang="en-US" cap="small" dirty="0"/>
              <a:t>and</a:t>
            </a:r>
            <a:r>
              <a:rPr lang="en-US" dirty="0"/>
              <a:t> Gates</a:t>
            </a:r>
          </a:p>
        </p:txBody>
      </p:sp>
      <p:sp>
        <p:nvSpPr>
          <p:cNvPr id="4" name="Slide Number Placeholder 3">
            <a:extLst>
              <a:ext uri="{FF2B5EF4-FFF2-40B4-BE49-F238E27FC236}">
                <a16:creationId xmlns:a16="http://schemas.microsoft.com/office/drawing/2014/main" id="{8F67973F-2E5B-7846-EA08-27EED7C8A73E}"/>
              </a:ext>
            </a:extLst>
          </p:cNvPr>
          <p:cNvSpPr>
            <a:spLocks noGrp="1"/>
          </p:cNvSpPr>
          <p:nvPr>
            <p:ph type="sldNum" sz="quarter" idx="12"/>
          </p:nvPr>
        </p:nvSpPr>
        <p:spPr/>
        <p:txBody>
          <a:bodyPr/>
          <a:lstStyle/>
          <a:p>
            <a:fld id="{3687BEAF-6B68-46DD-A874-7A95F0DB4145}" type="slidenum">
              <a:rPr lang="en-US" smtClean="0"/>
              <a:t>27</a:t>
            </a:fld>
            <a:endParaRPr lang="en-US"/>
          </a:p>
        </p:txBody>
      </p:sp>
      <p:sp>
        <p:nvSpPr>
          <p:cNvPr id="7" name="Content Placeholder 6">
            <a:extLst>
              <a:ext uri="{FF2B5EF4-FFF2-40B4-BE49-F238E27FC236}">
                <a16:creationId xmlns:a16="http://schemas.microsoft.com/office/drawing/2014/main" id="{417820A5-3022-2713-DF93-C9502F6B394D}"/>
              </a:ext>
            </a:extLst>
          </p:cNvPr>
          <p:cNvSpPr>
            <a:spLocks noGrp="1"/>
          </p:cNvSpPr>
          <p:nvPr>
            <p:ph sz="half" idx="4294967295"/>
          </p:nvPr>
        </p:nvSpPr>
        <p:spPr>
          <a:xfrm>
            <a:off x="5867400" y="1624013"/>
            <a:ext cx="2590800" cy="1652588"/>
          </a:xfrm>
        </p:spPr>
        <p:txBody>
          <a:bodyPr/>
          <a:lstStyle/>
          <a:p>
            <a:pPr marL="0" indent="0">
              <a:buNone/>
            </a:pPr>
            <a:r>
              <a:rPr lang="en-US" dirty="0"/>
              <a:t>The first product term is </a:t>
            </a:r>
            <a:r>
              <a:rPr lang="en-US" dirty="0" err="1"/>
              <a:t>A</a:t>
            </a:r>
            <a:r>
              <a:rPr lang="en-US" dirty="0" err="1">
                <a:latin typeface="Minion Pro Med" panose="02040503050306020203" pitchFamily="18" charset="0"/>
              </a:rPr>
              <a:t>•B•C</a:t>
            </a:r>
            <a:br>
              <a:rPr lang="en-US" dirty="0"/>
            </a:br>
            <a:endParaRPr lang="en-US" dirty="0"/>
          </a:p>
        </p:txBody>
      </p:sp>
      <p:graphicFrame>
        <p:nvGraphicFramePr>
          <p:cNvPr id="3" name="Object 2" descr="A three-input AND gate is wired to not A, B, and C, to compute the first product term.">
            <a:extLst>
              <a:ext uri="{FF2B5EF4-FFF2-40B4-BE49-F238E27FC236}">
                <a16:creationId xmlns:a16="http://schemas.microsoft.com/office/drawing/2014/main" id="{081E93F1-8F57-AE72-14E8-7CDBF32F3D0A}"/>
              </a:ext>
            </a:extLst>
          </p:cNvPr>
          <p:cNvGraphicFramePr>
            <a:graphicFrameLocks noChangeAspect="1"/>
          </p:cNvGraphicFramePr>
          <p:nvPr>
            <p:extLst>
              <p:ext uri="{D42A27DB-BD31-4B8C-83A1-F6EECF244321}">
                <p14:modId xmlns:p14="http://schemas.microsoft.com/office/powerpoint/2010/main" val="4132897245"/>
              </p:ext>
            </p:extLst>
          </p:nvPr>
        </p:nvGraphicFramePr>
        <p:xfrm>
          <a:off x="1209965" y="1697184"/>
          <a:ext cx="4133272" cy="4180781"/>
        </p:xfrm>
        <a:graphic>
          <a:graphicData uri="http://schemas.openxmlformats.org/presentationml/2006/ole">
            <mc:AlternateContent xmlns:mc="http://schemas.openxmlformats.org/markup-compatibility/2006">
              <mc:Choice xmlns:v="urn:schemas-microsoft-com:vml" Requires="v">
                <p:oleObj name="Visio" r:id="rId2" imgW="4972234" imgH="5029439" progId="Visio.Drawing.15">
                  <p:embed/>
                </p:oleObj>
              </mc:Choice>
              <mc:Fallback>
                <p:oleObj name="Visio" r:id="rId2" imgW="4972234" imgH="5029439" progId="Visio.Drawing.15">
                  <p:embed/>
                  <p:pic>
                    <p:nvPicPr>
                      <p:cNvPr id="3" name="Object 2" descr="A three-input AND gate is wired to not A, B, and C, to compute the first product term.">
                        <a:extLst>
                          <a:ext uri="{FF2B5EF4-FFF2-40B4-BE49-F238E27FC236}">
                            <a16:creationId xmlns:a16="http://schemas.microsoft.com/office/drawing/2014/main" id="{081E93F1-8F57-AE72-14E8-7CDBF32F3D0A}"/>
                          </a:ext>
                        </a:extLst>
                      </p:cNvPr>
                      <p:cNvPicPr/>
                      <p:nvPr/>
                    </p:nvPicPr>
                    <p:blipFill>
                      <a:blip r:embed="rId3"/>
                      <a:stretch>
                        <a:fillRect/>
                      </a:stretch>
                    </p:blipFill>
                    <p:spPr>
                      <a:xfrm>
                        <a:off x="1209965" y="1697184"/>
                        <a:ext cx="4133272" cy="4180781"/>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02F96C7F-A314-5AA4-404B-71909EA2282E}"/>
              </a:ext>
              <a:ext uri="{C183D7F6-B498-43B3-948B-1728B52AA6E4}">
                <adec:decorative xmlns:adec="http://schemas.microsoft.com/office/drawing/2017/decorative" val="1"/>
              </a:ext>
            </a:extLst>
          </p:cNvPr>
          <p:cNvCxnSpPr>
            <a:cxnSpLocks/>
          </p:cNvCxnSpPr>
          <p:nvPr/>
        </p:nvCxnSpPr>
        <p:spPr>
          <a:xfrm>
            <a:off x="6324600" y="25908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4A9CBF-AAF0-17FF-2F93-19EE7EFEA743}"/>
              </a:ext>
              <a:ext uri="{C183D7F6-B498-43B3-948B-1728B52AA6E4}">
                <adec:decorative xmlns:adec="http://schemas.microsoft.com/office/drawing/2017/decorative" val="1"/>
              </a:ext>
            </a:extLst>
          </p:cNvPr>
          <p:cNvCxnSpPr/>
          <p:nvPr/>
        </p:nvCxnSpPr>
        <p:spPr>
          <a:xfrm flipH="1">
            <a:off x="2456872" y="2325256"/>
            <a:ext cx="2057400" cy="0"/>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AA9EF4-9977-1727-4803-2B43E48933EB}"/>
              </a:ext>
              <a:ext uri="{C183D7F6-B498-43B3-948B-1728B52AA6E4}">
                <adec:decorative xmlns:adec="http://schemas.microsoft.com/office/drawing/2017/decorative" val="1"/>
              </a:ext>
            </a:extLst>
          </p:cNvPr>
          <p:cNvCxnSpPr>
            <a:cxnSpLocks/>
          </p:cNvCxnSpPr>
          <p:nvPr/>
        </p:nvCxnSpPr>
        <p:spPr>
          <a:xfrm flipH="1">
            <a:off x="2810164" y="2429164"/>
            <a:ext cx="1752600" cy="0"/>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4593E02-FB63-D0B7-8CA6-1A54EC250008}"/>
              </a:ext>
              <a:ext uri="{C183D7F6-B498-43B3-948B-1728B52AA6E4}">
                <adec:decorative xmlns:adec="http://schemas.microsoft.com/office/drawing/2017/decorative" val="1"/>
              </a:ext>
            </a:extLst>
          </p:cNvPr>
          <p:cNvCxnSpPr>
            <a:cxnSpLocks/>
          </p:cNvCxnSpPr>
          <p:nvPr/>
        </p:nvCxnSpPr>
        <p:spPr>
          <a:xfrm flipH="1">
            <a:off x="3504044" y="2530765"/>
            <a:ext cx="1028700" cy="0"/>
          </a:xfrm>
          <a:prstGeom prst="line">
            <a:avLst/>
          </a:prstGeom>
          <a:ln w="15875">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38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6692-7EFF-6103-59B8-1590CECB17CF}"/>
              </a:ext>
            </a:extLst>
          </p:cNvPr>
          <p:cNvSpPr>
            <a:spLocks noGrp="1"/>
          </p:cNvSpPr>
          <p:nvPr>
            <p:ph type="title"/>
          </p:nvPr>
        </p:nvSpPr>
        <p:spPr/>
        <p:txBody>
          <a:bodyPr>
            <a:normAutofit fontScale="90000"/>
          </a:bodyPr>
          <a:lstStyle/>
          <a:p>
            <a:r>
              <a:rPr lang="en-US" dirty="0"/>
              <a:t>Wire the Remaining </a:t>
            </a:r>
            <a:r>
              <a:rPr lang="en-US" cap="small" dirty="0"/>
              <a:t>and</a:t>
            </a:r>
            <a:r>
              <a:rPr lang="en-US" dirty="0"/>
              <a:t> Gates</a:t>
            </a:r>
          </a:p>
        </p:txBody>
      </p:sp>
      <p:sp>
        <p:nvSpPr>
          <p:cNvPr id="3" name="Slide Number Placeholder 2">
            <a:extLst>
              <a:ext uri="{FF2B5EF4-FFF2-40B4-BE49-F238E27FC236}">
                <a16:creationId xmlns:a16="http://schemas.microsoft.com/office/drawing/2014/main" id="{B6F472CB-2877-457B-F6A8-25636B08C503}"/>
              </a:ext>
            </a:extLst>
          </p:cNvPr>
          <p:cNvSpPr>
            <a:spLocks noGrp="1"/>
          </p:cNvSpPr>
          <p:nvPr>
            <p:ph type="sldNum" sz="quarter" idx="12"/>
          </p:nvPr>
        </p:nvSpPr>
        <p:spPr/>
        <p:txBody>
          <a:bodyPr/>
          <a:lstStyle/>
          <a:p>
            <a:fld id="{3687BEAF-6B68-46DD-A874-7A95F0DB4145}" type="slidenum">
              <a:rPr lang="en-US" smtClean="0"/>
              <a:t>28</a:t>
            </a:fld>
            <a:endParaRPr lang="en-US"/>
          </a:p>
        </p:txBody>
      </p:sp>
      <p:graphicFrame>
        <p:nvGraphicFramePr>
          <p:cNvPr id="4" name="Object 3" descr="The remaining thee AND gates are wired to compute the remaining three product terms.">
            <a:extLst>
              <a:ext uri="{FF2B5EF4-FFF2-40B4-BE49-F238E27FC236}">
                <a16:creationId xmlns:a16="http://schemas.microsoft.com/office/drawing/2014/main" id="{917CF30B-7843-1C88-9F22-40598B8FCB50}"/>
              </a:ext>
            </a:extLst>
          </p:cNvPr>
          <p:cNvGraphicFramePr>
            <a:graphicFrameLocks noChangeAspect="1"/>
          </p:cNvGraphicFramePr>
          <p:nvPr>
            <p:extLst>
              <p:ext uri="{D42A27DB-BD31-4B8C-83A1-F6EECF244321}">
                <p14:modId xmlns:p14="http://schemas.microsoft.com/office/powerpoint/2010/main" val="3924263559"/>
              </p:ext>
            </p:extLst>
          </p:nvPr>
        </p:nvGraphicFramePr>
        <p:xfrm>
          <a:off x="579293" y="1867694"/>
          <a:ext cx="3992707" cy="4038600"/>
        </p:xfrm>
        <a:graphic>
          <a:graphicData uri="http://schemas.openxmlformats.org/presentationml/2006/ole">
            <mc:AlternateContent xmlns:mc="http://schemas.openxmlformats.org/markup-compatibility/2006">
              <mc:Choice xmlns:v="urn:schemas-microsoft-com:vml" Requires="v">
                <p:oleObj name="Visio" r:id="rId2" imgW="4972234" imgH="5029439" progId="Visio.Drawing.15">
                  <p:embed/>
                </p:oleObj>
              </mc:Choice>
              <mc:Fallback>
                <p:oleObj name="Visio" r:id="rId2" imgW="4972234" imgH="5029439" progId="Visio.Drawing.15">
                  <p:embed/>
                  <p:pic>
                    <p:nvPicPr>
                      <p:cNvPr id="4" name="Object 3" descr="The remaining thee AND gates are wired to compute the remaining three product terms.">
                        <a:extLst>
                          <a:ext uri="{FF2B5EF4-FFF2-40B4-BE49-F238E27FC236}">
                            <a16:creationId xmlns:a16="http://schemas.microsoft.com/office/drawing/2014/main" id="{917CF30B-7843-1C88-9F22-40598B8FCB50}"/>
                          </a:ext>
                        </a:extLst>
                      </p:cNvPr>
                      <p:cNvPicPr/>
                      <p:nvPr/>
                    </p:nvPicPr>
                    <p:blipFill>
                      <a:blip r:embed="rId3"/>
                      <a:stretch>
                        <a:fillRect/>
                      </a:stretch>
                    </p:blipFill>
                    <p:spPr>
                      <a:xfrm>
                        <a:off x="579293" y="1867694"/>
                        <a:ext cx="3992707" cy="40386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2E480558-81EF-4865-34FA-B290166FDB58}"/>
              </a:ext>
            </a:extLst>
          </p:cNvPr>
          <p:cNvSpPr txBox="1"/>
          <p:nvPr/>
        </p:nvSpPr>
        <p:spPr>
          <a:xfrm>
            <a:off x="4606636" y="3851340"/>
            <a:ext cx="1157689" cy="553998"/>
          </a:xfrm>
          <a:prstGeom prst="rect">
            <a:avLst/>
          </a:prstGeom>
          <a:noFill/>
        </p:spPr>
        <p:txBody>
          <a:bodyPr wrap="none" rtlCol="0">
            <a:spAutoFit/>
          </a:bodyPr>
          <a:lstStyle/>
          <a:p>
            <a:r>
              <a:rPr lang="en-US" sz="3000" dirty="0" err="1"/>
              <a:t>A•B•C</a:t>
            </a:r>
            <a:endParaRPr lang="en-US" sz="3000" dirty="0"/>
          </a:p>
        </p:txBody>
      </p:sp>
      <p:grpSp>
        <p:nvGrpSpPr>
          <p:cNvPr id="12" name="Group 11">
            <a:extLst>
              <a:ext uri="{FF2B5EF4-FFF2-40B4-BE49-F238E27FC236}">
                <a16:creationId xmlns:a16="http://schemas.microsoft.com/office/drawing/2014/main" id="{1FEF9389-FA02-CEE0-04A4-86A13094FB86}"/>
              </a:ext>
              <a:ext uri="{C183D7F6-B498-43B3-948B-1728B52AA6E4}">
                <adec:decorative xmlns:adec="http://schemas.microsoft.com/office/drawing/2017/decorative" val="1"/>
              </a:ext>
            </a:extLst>
          </p:cNvPr>
          <p:cNvGrpSpPr/>
          <p:nvPr/>
        </p:nvGrpSpPr>
        <p:grpSpPr>
          <a:xfrm>
            <a:off x="4606636" y="2286000"/>
            <a:ext cx="1157689" cy="553998"/>
            <a:chOff x="4606636" y="2286000"/>
            <a:chExt cx="1157689" cy="553998"/>
          </a:xfrm>
        </p:grpSpPr>
        <p:sp>
          <p:nvSpPr>
            <p:cNvPr id="7" name="TextBox 6">
              <a:extLst>
                <a:ext uri="{FF2B5EF4-FFF2-40B4-BE49-F238E27FC236}">
                  <a16:creationId xmlns:a16="http://schemas.microsoft.com/office/drawing/2014/main" id="{E3911876-CA22-8AB4-D62B-F926FCE555DA}"/>
                </a:ext>
                <a:ext uri="{C183D7F6-B498-43B3-948B-1728B52AA6E4}">
                  <adec:decorative xmlns:adec="http://schemas.microsoft.com/office/drawing/2017/decorative" val="1"/>
                </a:ext>
              </a:extLst>
            </p:cNvPr>
            <p:cNvSpPr txBox="1"/>
            <p:nvPr/>
          </p:nvSpPr>
          <p:spPr>
            <a:xfrm>
              <a:off x="4606636" y="2286000"/>
              <a:ext cx="1157689" cy="553998"/>
            </a:xfrm>
            <a:prstGeom prst="rect">
              <a:avLst/>
            </a:prstGeom>
            <a:noFill/>
          </p:spPr>
          <p:txBody>
            <a:bodyPr wrap="none" lIns="91440" tIns="45720" rIns="91440" bIns="45720" rtlCol="0" anchor="t">
              <a:spAutoFit/>
            </a:bodyPr>
            <a:lstStyle/>
            <a:p>
              <a:r>
                <a:rPr lang="en-US" sz="3000" dirty="0"/>
                <a:t>A•B•C</a:t>
              </a:r>
            </a:p>
          </p:txBody>
        </p:sp>
        <p:cxnSp>
          <p:nvCxnSpPr>
            <p:cNvPr id="11" name="Straight Connector 10">
              <a:extLst>
                <a:ext uri="{FF2B5EF4-FFF2-40B4-BE49-F238E27FC236}">
                  <a16:creationId xmlns:a16="http://schemas.microsoft.com/office/drawing/2014/main" id="{CE42CA03-2AB4-FAE6-310F-44FED293A486}"/>
                </a:ext>
              </a:extLst>
            </p:cNvPr>
            <p:cNvCxnSpPr>
              <a:cxnSpLocks/>
            </p:cNvCxnSpPr>
            <p:nvPr/>
          </p:nvCxnSpPr>
          <p:spPr>
            <a:xfrm>
              <a:off x="4715164" y="2352964"/>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69A0E51-B7DC-F25A-85DA-BDA87CA4756C}"/>
              </a:ext>
              <a:ext uri="{C183D7F6-B498-43B3-948B-1728B52AA6E4}">
                <adec:decorative xmlns:adec="http://schemas.microsoft.com/office/drawing/2017/decorative" val="1"/>
              </a:ext>
            </a:extLst>
          </p:cNvPr>
          <p:cNvGrpSpPr/>
          <p:nvPr/>
        </p:nvGrpSpPr>
        <p:grpSpPr>
          <a:xfrm>
            <a:off x="4572000" y="2822171"/>
            <a:ext cx="1157689" cy="553998"/>
            <a:chOff x="4572000" y="2822171"/>
            <a:chExt cx="1157689" cy="553998"/>
          </a:xfrm>
        </p:grpSpPr>
        <p:sp>
          <p:nvSpPr>
            <p:cNvPr id="8" name="TextBox 7">
              <a:extLst>
                <a:ext uri="{FF2B5EF4-FFF2-40B4-BE49-F238E27FC236}">
                  <a16:creationId xmlns:a16="http://schemas.microsoft.com/office/drawing/2014/main" id="{FA2668AE-3BB8-71A7-531C-110F6507AB84}"/>
                </a:ext>
              </a:extLst>
            </p:cNvPr>
            <p:cNvSpPr txBox="1"/>
            <p:nvPr/>
          </p:nvSpPr>
          <p:spPr>
            <a:xfrm>
              <a:off x="4572000" y="2822171"/>
              <a:ext cx="1157689" cy="553998"/>
            </a:xfrm>
            <a:prstGeom prst="rect">
              <a:avLst/>
            </a:prstGeom>
            <a:noFill/>
          </p:spPr>
          <p:txBody>
            <a:bodyPr wrap="none" rtlCol="0">
              <a:spAutoFit/>
            </a:bodyPr>
            <a:lstStyle/>
            <a:p>
              <a:r>
                <a:rPr lang="en-US" sz="3000" dirty="0" err="1"/>
                <a:t>A•B•C</a:t>
              </a:r>
              <a:endParaRPr lang="en-US" sz="3000" dirty="0"/>
            </a:p>
          </p:txBody>
        </p:sp>
        <p:cxnSp>
          <p:nvCxnSpPr>
            <p:cNvPr id="13" name="Straight Connector 12">
              <a:extLst>
                <a:ext uri="{FF2B5EF4-FFF2-40B4-BE49-F238E27FC236}">
                  <a16:creationId xmlns:a16="http://schemas.microsoft.com/office/drawing/2014/main" id="{DE006C7B-FA07-BFE2-E028-ED3AB995B1BC}"/>
                </a:ext>
              </a:extLst>
            </p:cNvPr>
            <p:cNvCxnSpPr>
              <a:cxnSpLocks/>
            </p:cNvCxnSpPr>
            <p:nvPr/>
          </p:nvCxnSpPr>
          <p:spPr>
            <a:xfrm>
              <a:off x="5029200" y="288156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4BB70CF-6661-17E6-39AF-48104575BCEB}"/>
              </a:ext>
              <a:ext uri="{C183D7F6-B498-43B3-948B-1728B52AA6E4}">
                <adec:decorative xmlns:adec="http://schemas.microsoft.com/office/drawing/2017/decorative" val="1"/>
              </a:ext>
            </a:extLst>
          </p:cNvPr>
          <p:cNvGrpSpPr/>
          <p:nvPr/>
        </p:nvGrpSpPr>
        <p:grpSpPr>
          <a:xfrm>
            <a:off x="4606636" y="3332996"/>
            <a:ext cx="1157689" cy="553998"/>
            <a:chOff x="4606636" y="3332996"/>
            <a:chExt cx="1157689" cy="553998"/>
          </a:xfrm>
        </p:grpSpPr>
        <p:sp>
          <p:nvSpPr>
            <p:cNvPr id="9" name="TextBox 8">
              <a:extLst>
                <a:ext uri="{FF2B5EF4-FFF2-40B4-BE49-F238E27FC236}">
                  <a16:creationId xmlns:a16="http://schemas.microsoft.com/office/drawing/2014/main" id="{41D52703-E517-09B5-E273-B9D5A7FC61BB}"/>
                </a:ext>
              </a:extLst>
            </p:cNvPr>
            <p:cNvSpPr txBox="1"/>
            <p:nvPr/>
          </p:nvSpPr>
          <p:spPr>
            <a:xfrm>
              <a:off x="4606636" y="3332996"/>
              <a:ext cx="1157689" cy="553998"/>
            </a:xfrm>
            <a:prstGeom prst="rect">
              <a:avLst/>
            </a:prstGeom>
            <a:noFill/>
          </p:spPr>
          <p:txBody>
            <a:bodyPr wrap="none" rtlCol="0">
              <a:spAutoFit/>
            </a:bodyPr>
            <a:lstStyle/>
            <a:p>
              <a:r>
                <a:rPr lang="en-US" sz="3000" dirty="0" err="1"/>
                <a:t>A•B•C</a:t>
              </a:r>
              <a:endParaRPr lang="en-US" sz="3000" dirty="0"/>
            </a:p>
          </p:txBody>
        </p:sp>
        <p:cxnSp>
          <p:nvCxnSpPr>
            <p:cNvPr id="14" name="Straight Connector 13">
              <a:extLst>
                <a:ext uri="{FF2B5EF4-FFF2-40B4-BE49-F238E27FC236}">
                  <a16:creationId xmlns:a16="http://schemas.microsoft.com/office/drawing/2014/main" id="{118ACB55-E4BC-4A44-551C-E69E77B552D1}"/>
                </a:ext>
              </a:extLst>
            </p:cNvPr>
            <p:cNvCxnSpPr>
              <a:cxnSpLocks/>
            </p:cNvCxnSpPr>
            <p:nvPr/>
          </p:nvCxnSpPr>
          <p:spPr>
            <a:xfrm>
              <a:off x="5428672" y="3394641"/>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99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9DEE-E01C-C114-31BE-4E99909D5501}"/>
              </a:ext>
            </a:extLst>
          </p:cNvPr>
          <p:cNvSpPr>
            <a:spLocks noGrp="1"/>
          </p:cNvSpPr>
          <p:nvPr>
            <p:ph type="title"/>
          </p:nvPr>
        </p:nvSpPr>
        <p:spPr>
          <a:xfrm>
            <a:off x="381000" y="274638"/>
            <a:ext cx="8458200" cy="1143000"/>
          </a:xfrm>
        </p:spPr>
        <p:txBody>
          <a:bodyPr>
            <a:normAutofit fontScale="90000"/>
          </a:bodyPr>
          <a:lstStyle/>
          <a:p>
            <a:r>
              <a:rPr lang="en-US" dirty="0"/>
              <a:t>Provide an </a:t>
            </a:r>
            <a:r>
              <a:rPr lang="en-US" cap="small" dirty="0"/>
              <a:t>or</a:t>
            </a:r>
            <a:r>
              <a:rPr lang="en-US" dirty="0"/>
              <a:t> gate for the Output</a:t>
            </a:r>
          </a:p>
        </p:txBody>
      </p:sp>
      <p:sp>
        <p:nvSpPr>
          <p:cNvPr id="3" name="Slide Number Placeholder 2">
            <a:extLst>
              <a:ext uri="{FF2B5EF4-FFF2-40B4-BE49-F238E27FC236}">
                <a16:creationId xmlns:a16="http://schemas.microsoft.com/office/drawing/2014/main" id="{05278F83-8FB5-E41B-1472-1616966A3884}"/>
              </a:ext>
            </a:extLst>
          </p:cNvPr>
          <p:cNvSpPr>
            <a:spLocks noGrp="1"/>
          </p:cNvSpPr>
          <p:nvPr>
            <p:ph type="sldNum" sz="quarter" idx="12"/>
          </p:nvPr>
        </p:nvSpPr>
        <p:spPr/>
        <p:txBody>
          <a:bodyPr/>
          <a:lstStyle/>
          <a:p>
            <a:fld id="{3687BEAF-6B68-46DD-A874-7A95F0DB4145}" type="slidenum">
              <a:rPr lang="en-US" smtClean="0"/>
              <a:t>29</a:t>
            </a:fld>
            <a:endParaRPr lang="en-US"/>
          </a:p>
        </p:txBody>
      </p:sp>
      <p:graphicFrame>
        <p:nvGraphicFramePr>
          <p:cNvPr id="4" name="Object 3" descr="A four-input OR gate is added to the outputs of of the AND gates to compute the final output of the majority function.">
            <a:extLst>
              <a:ext uri="{FF2B5EF4-FFF2-40B4-BE49-F238E27FC236}">
                <a16:creationId xmlns:a16="http://schemas.microsoft.com/office/drawing/2014/main" id="{3347CE0F-6E16-E5DC-F617-170DF99C31E5}"/>
              </a:ext>
            </a:extLst>
          </p:cNvPr>
          <p:cNvGraphicFramePr>
            <a:graphicFrameLocks noChangeAspect="1"/>
          </p:cNvGraphicFramePr>
          <p:nvPr>
            <p:extLst>
              <p:ext uri="{D42A27DB-BD31-4B8C-83A1-F6EECF244321}">
                <p14:modId xmlns:p14="http://schemas.microsoft.com/office/powerpoint/2010/main" val="388868696"/>
              </p:ext>
            </p:extLst>
          </p:nvPr>
        </p:nvGraphicFramePr>
        <p:xfrm>
          <a:off x="976313" y="1600200"/>
          <a:ext cx="5576887" cy="4362365"/>
        </p:xfrm>
        <a:graphic>
          <a:graphicData uri="http://schemas.openxmlformats.org/presentationml/2006/ole">
            <mc:AlternateContent xmlns:mc="http://schemas.openxmlformats.org/markup-compatibility/2006">
              <mc:Choice xmlns:v="urn:schemas-microsoft-com:vml" Requires="v">
                <p:oleObj name="Visio" r:id="rId2" imgW="6429388" imgH="5029439" progId="Visio.Drawing.15">
                  <p:embed/>
                </p:oleObj>
              </mc:Choice>
              <mc:Fallback>
                <p:oleObj name="Visio" r:id="rId2" imgW="6429388" imgH="5029439" progId="Visio.Drawing.15">
                  <p:embed/>
                  <p:pic>
                    <p:nvPicPr>
                      <p:cNvPr id="4" name="Object 3" descr="A four-input OR gate is added to the outputs of of the AND gates to compute the final output of the majority function.">
                        <a:extLst>
                          <a:ext uri="{FF2B5EF4-FFF2-40B4-BE49-F238E27FC236}">
                            <a16:creationId xmlns:a16="http://schemas.microsoft.com/office/drawing/2014/main" id="{3347CE0F-6E16-E5DC-F617-170DF99C31E5}"/>
                          </a:ext>
                        </a:extLst>
                      </p:cNvPr>
                      <p:cNvPicPr/>
                      <p:nvPr/>
                    </p:nvPicPr>
                    <p:blipFill>
                      <a:blip r:embed="rId3"/>
                      <a:stretch>
                        <a:fillRect/>
                      </a:stretch>
                    </p:blipFill>
                    <p:spPr>
                      <a:xfrm>
                        <a:off x="976313" y="1600200"/>
                        <a:ext cx="5576887" cy="4362365"/>
                      </a:xfrm>
                      <a:prstGeom prst="rect">
                        <a:avLst/>
                      </a:prstGeom>
                    </p:spPr>
                  </p:pic>
                </p:oleObj>
              </mc:Fallback>
            </mc:AlternateContent>
          </a:graphicData>
        </a:graphic>
      </p:graphicFrame>
      <p:graphicFrame>
        <p:nvGraphicFramePr>
          <p:cNvPr id="5" name="Table 7">
            <a:extLst>
              <a:ext uri="{FF2B5EF4-FFF2-40B4-BE49-F238E27FC236}">
                <a16:creationId xmlns:a16="http://schemas.microsoft.com/office/drawing/2014/main" id="{6C803F51-5D6D-F98A-9883-53CE7D04DECB}"/>
              </a:ext>
            </a:extLst>
          </p:cNvPr>
          <p:cNvGraphicFramePr>
            <a:graphicFrameLocks/>
          </p:cNvGraphicFramePr>
          <p:nvPr>
            <p:extLst>
              <p:ext uri="{D42A27DB-BD31-4B8C-83A1-F6EECF244321}">
                <p14:modId xmlns:p14="http://schemas.microsoft.com/office/powerpoint/2010/main" val="1106291385"/>
              </p:ext>
            </p:extLst>
          </p:nvPr>
        </p:nvGraphicFramePr>
        <p:xfrm>
          <a:off x="7446818" y="1783080"/>
          <a:ext cx="1371600" cy="3291840"/>
        </p:xfrm>
        <a:graphic>
          <a:graphicData uri="http://schemas.openxmlformats.org/drawingml/2006/table">
            <a:tbl>
              <a:tblPr firstRow="1" bandRow="1">
                <a:tableStyleId>{F5AB1C69-6EDB-4FF4-983F-18BD219EF322}</a:tableStyleId>
              </a:tblPr>
              <a:tblGrid>
                <a:gridCol w="228600">
                  <a:extLst>
                    <a:ext uri="{9D8B030D-6E8A-4147-A177-3AD203B41FA5}">
                      <a16:colId xmlns:a16="http://schemas.microsoft.com/office/drawing/2014/main" val="1150561492"/>
                    </a:ext>
                  </a:extLst>
                </a:gridCol>
                <a:gridCol w="320040">
                  <a:extLst>
                    <a:ext uri="{9D8B030D-6E8A-4147-A177-3AD203B41FA5}">
                      <a16:colId xmlns:a16="http://schemas.microsoft.com/office/drawing/2014/main" val="3894841929"/>
                    </a:ext>
                  </a:extLst>
                </a:gridCol>
                <a:gridCol w="274320">
                  <a:extLst>
                    <a:ext uri="{9D8B030D-6E8A-4147-A177-3AD203B41FA5}">
                      <a16:colId xmlns:a16="http://schemas.microsoft.com/office/drawing/2014/main" val="41777701"/>
                    </a:ext>
                  </a:extLst>
                </a:gridCol>
                <a:gridCol w="243840">
                  <a:extLst>
                    <a:ext uri="{9D8B030D-6E8A-4147-A177-3AD203B41FA5}">
                      <a16:colId xmlns:a16="http://schemas.microsoft.com/office/drawing/2014/main" val="3203168409"/>
                    </a:ext>
                  </a:extLst>
                </a:gridCol>
                <a:gridCol w="304800">
                  <a:extLst>
                    <a:ext uri="{9D8B030D-6E8A-4147-A177-3AD203B41FA5}">
                      <a16:colId xmlns:a16="http://schemas.microsoft.com/office/drawing/2014/main" val="1318810628"/>
                    </a:ext>
                  </a:extLst>
                </a:gridCol>
              </a:tblGrid>
              <a:tr h="274320">
                <a:tc>
                  <a:txBody>
                    <a:bodyPr/>
                    <a:lstStyle/>
                    <a:p>
                      <a:pPr algn="ctr"/>
                      <a:r>
                        <a:rPr lang="en-US" dirty="0">
                          <a:solidFill>
                            <a:schemeClr val="tx1"/>
                          </a:solidFill>
                        </a:rPr>
                        <a:t>A</a:t>
                      </a:r>
                    </a:p>
                  </a:txBody>
                  <a:tcPr>
                    <a:noFill/>
                  </a:tcPr>
                </a:tc>
                <a:tc>
                  <a:txBody>
                    <a:bodyPr/>
                    <a:lstStyle/>
                    <a:p>
                      <a:pPr algn="ctr"/>
                      <a:r>
                        <a:rPr lang="en-US" dirty="0">
                          <a:solidFill>
                            <a:schemeClr val="tx1"/>
                          </a:solidFill>
                        </a:rPr>
                        <a:t>B</a:t>
                      </a:r>
                    </a:p>
                  </a:txBody>
                  <a:tcPr>
                    <a:noFill/>
                  </a:tcPr>
                </a:tc>
                <a:tc>
                  <a:txBody>
                    <a:bodyPr/>
                    <a:lstStyle/>
                    <a:p>
                      <a:pPr algn="ctr"/>
                      <a:r>
                        <a:rPr lang="en-US" dirty="0">
                          <a:solidFill>
                            <a:schemeClr val="tx1"/>
                          </a:solidFill>
                        </a:rPr>
                        <a:t>C</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F</a:t>
                      </a:r>
                    </a:p>
                  </a:txBody>
                  <a:tcPr>
                    <a:noFill/>
                  </a:tcPr>
                </a:tc>
                <a:extLst>
                  <a:ext uri="{0D108BD9-81ED-4DB2-BD59-A6C34878D82A}">
                    <a16:rowId xmlns:a16="http://schemas.microsoft.com/office/drawing/2014/main" val="3326025338"/>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416342979"/>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2490061126"/>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2882492420"/>
                  </a:ext>
                </a:extLst>
              </a:tr>
              <a:tr h="274320">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72181171"/>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0</a:t>
                      </a:r>
                    </a:p>
                  </a:txBody>
                  <a:tcPr>
                    <a:noFill/>
                  </a:tcPr>
                </a:tc>
                <a:extLst>
                  <a:ext uri="{0D108BD9-81ED-4DB2-BD59-A6C34878D82A}">
                    <a16:rowId xmlns:a16="http://schemas.microsoft.com/office/drawing/2014/main" val="1520074519"/>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1992010157"/>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0</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3178023435"/>
                  </a:ext>
                </a:extLst>
              </a:tr>
              <a:tr h="274320">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r>
                        <a:rPr lang="en-US" dirty="0">
                          <a:solidFill>
                            <a:schemeClr val="tx1"/>
                          </a:solidFill>
                        </a:rPr>
                        <a:t>1</a:t>
                      </a:r>
                    </a:p>
                  </a:txBody>
                  <a:tcPr>
                    <a:noFill/>
                  </a:tcPr>
                </a:tc>
                <a:tc>
                  <a:txBody>
                    <a:bodyPr/>
                    <a:lstStyle/>
                    <a:p>
                      <a:pPr algn="ctr"/>
                      <a:endParaRPr lang="en-US" dirty="0">
                        <a:solidFill>
                          <a:schemeClr val="tx1"/>
                        </a:solidFill>
                      </a:endParaRPr>
                    </a:p>
                  </a:txBody>
                  <a:tcPr>
                    <a:noFill/>
                  </a:tcPr>
                </a:tc>
                <a:tc>
                  <a:txBody>
                    <a:bodyPr/>
                    <a:lstStyle/>
                    <a:p>
                      <a:pPr algn="ctr"/>
                      <a:r>
                        <a:rPr lang="en-US" dirty="0">
                          <a:solidFill>
                            <a:schemeClr val="tx1"/>
                          </a:solidFill>
                        </a:rPr>
                        <a:t>1</a:t>
                      </a:r>
                    </a:p>
                  </a:txBody>
                  <a:tcPr>
                    <a:noFill/>
                  </a:tcPr>
                </a:tc>
                <a:extLst>
                  <a:ext uri="{0D108BD9-81ED-4DB2-BD59-A6C34878D82A}">
                    <a16:rowId xmlns:a16="http://schemas.microsoft.com/office/drawing/2014/main" val="3754804167"/>
                  </a:ext>
                </a:extLst>
              </a:tr>
            </a:tbl>
          </a:graphicData>
        </a:graphic>
      </p:graphicFrame>
      <p:grpSp>
        <p:nvGrpSpPr>
          <p:cNvPr id="11" name="Group 10">
            <a:extLst>
              <a:ext uri="{FF2B5EF4-FFF2-40B4-BE49-F238E27FC236}">
                <a16:creationId xmlns:a16="http://schemas.microsoft.com/office/drawing/2014/main" id="{FB7FAF27-D7AD-A142-35CF-C1157A124DD1}"/>
              </a:ext>
              <a:ext uri="{C183D7F6-B498-43B3-948B-1728B52AA6E4}">
                <adec:decorative xmlns:adec="http://schemas.microsoft.com/office/drawing/2017/decorative" val="1"/>
              </a:ext>
            </a:extLst>
          </p:cNvPr>
          <p:cNvGrpSpPr/>
          <p:nvPr/>
        </p:nvGrpSpPr>
        <p:grpSpPr>
          <a:xfrm>
            <a:off x="3281220" y="5925620"/>
            <a:ext cx="5486399" cy="532052"/>
            <a:chOff x="3200401" y="5889016"/>
            <a:chExt cx="5486399" cy="532052"/>
          </a:xfrm>
        </p:grpSpPr>
        <p:sp>
          <p:nvSpPr>
            <p:cNvPr id="6" name="TextBox 5">
              <a:extLst>
                <a:ext uri="{FF2B5EF4-FFF2-40B4-BE49-F238E27FC236}">
                  <a16:creationId xmlns:a16="http://schemas.microsoft.com/office/drawing/2014/main" id="{407CBDB9-0F17-5678-C429-AAD3F6DA1E14}"/>
                </a:ext>
                <a:ext uri="{C183D7F6-B498-43B3-948B-1728B52AA6E4}">
                  <adec:decorative xmlns:adec="http://schemas.microsoft.com/office/drawing/2017/decorative" val="1"/>
                </a:ext>
              </a:extLst>
            </p:cNvPr>
            <p:cNvSpPr txBox="1"/>
            <p:nvPr/>
          </p:nvSpPr>
          <p:spPr>
            <a:xfrm>
              <a:off x="3200401" y="5897848"/>
              <a:ext cx="5486399" cy="523220"/>
            </a:xfrm>
            <a:prstGeom prst="rect">
              <a:avLst/>
            </a:prstGeom>
            <a:noFill/>
          </p:spPr>
          <p:txBody>
            <a:bodyPr wrap="square" lIns="91440" tIns="45720" rIns="91440" bIns="45720" rtlCol="0" anchor="t">
              <a:spAutoFit/>
            </a:bodyPr>
            <a:lstStyle/>
            <a:p>
              <a:r>
                <a:rPr lang="pt-BR" sz="2800" dirty="0"/>
                <a:t>F = A•B•C + A•B•C + A•B•C + A•B•C</a:t>
              </a:r>
            </a:p>
          </p:txBody>
        </p:sp>
        <p:grpSp>
          <p:nvGrpSpPr>
            <p:cNvPr id="7" name="Group 6">
              <a:extLst>
                <a:ext uri="{FF2B5EF4-FFF2-40B4-BE49-F238E27FC236}">
                  <a16:creationId xmlns:a16="http://schemas.microsoft.com/office/drawing/2014/main" id="{21903215-7963-CC93-729B-864E281C4DA2}"/>
                </a:ext>
              </a:extLst>
            </p:cNvPr>
            <p:cNvGrpSpPr/>
            <p:nvPr/>
          </p:nvGrpSpPr>
          <p:grpSpPr>
            <a:xfrm>
              <a:off x="3886200" y="5889016"/>
              <a:ext cx="3316942" cy="12964"/>
              <a:chOff x="1600200" y="4597089"/>
              <a:chExt cx="3934047" cy="2619"/>
            </a:xfrm>
          </p:grpSpPr>
          <p:cxnSp>
            <p:nvCxnSpPr>
              <p:cNvPr id="8" name="Straight Connector 7">
                <a:extLst>
                  <a:ext uri="{FF2B5EF4-FFF2-40B4-BE49-F238E27FC236}">
                    <a16:creationId xmlns:a16="http://schemas.microsoft.com/office/drawing/2014/main" id="{EBB065E0-A2B3-6E4E-C9DD-4BA2657541D3}"/>
                  </a:ext>
                </a:extLst>
              </p:cNvPr>
              <p:cNvCxnSpPr/>
              <p:nvPr/>
            </p:nvCxnSpPr>
            <p:spPr>
              <a:xfrm>
                <a:off x="1600200" y="459960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DFC36FB-0F6F-FE5B-338C-B2F4C542214D}"/>
                  </a:ext>
                </a:extLst>
              </p:cNvPr>
              <p:cNvCxnSpPr/>
              <p:nvPr/>
            </p:nvCxnSpPr>
            <p:spPr>
              <a:xfrm>
                <a:off x="3410528" y="4599708"/>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3AA07F-C2F1-DE05-AECC-D8BD8C536E57}"/>
                  </a:ext>
                </a:extLst>
              </p:cNvPr>
              <p:cNvCxnSpPr/>
              <p:nvPr/>
            </p:nvCxnSpPr>
            <p:spPr>
              <a:xfrm>
                <a:off x="5305647" y="459708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 name="TextBox 11">
            <a:extLst>
              <a:ext uri="{FF2B5EF4-FFF2-40B4-BE49-F238E27FC236}">
                <a16:creationId xmlns:a16="http://schemas.microsoft.com/office/drawing/2014/main" id="{DF0A25E6-1BDA-DC51-A259-BBBEAED52415}"/>
              </a:ext>
            </a:extLst>
          </p:cNvPr>
          <p:cNvSpPr txBox="1"/>
          <p:nvPr/>
        </p:nvSpPr>
        <p:spPr>
          <a:xfrm>
            <a:off x="6564313" y="3059668"/>
            <a:ext cx="29046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F</a:t>
            </a:r>
          </a:p>
        </p:txBody>
      </p:sp>
    </p:spTree>
    <p:extLst>
      <p:ext uri="{BB962C8B-B14F-4D97-AF65-F5344CB8AC3E}">
        <p14:creationId xmlns:p14="http://schemas.microsoft.com/office/powerpoint/2010/main" val="238747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9D55-C222-6BC1-7A22-9C441C1725AE}"/>
              </a:ext>
            </a:extLst>
          </p:cNvPr>
          <p:cNvSpPr>
            <a:spLocks noGrp="1"/>
          </p:cNvSpPr>
          <p:nvPr>
            <p:ph type="title"/>
          </p:nvPr>
        </p:nvSpPr>
        <p:spPr/>
        <p:txBody>
          <a:bodyPr/>
          <a:lstStyle/>
          <a:p>
            <a:r>
              <a:rPr lang="en-US" dirty="0"/>
              <a:t>Combinational Circuits</a:t>
            </a:r>
          </a:p>
        </p:txBody>
      </p:sp>
      <p:sp>
        <p:nvSpPr>
          <p:cNvPr id="3" name="Content Placeholder 2">
            <a:extLst>
              <a:ext uri="{FF2B5EF4-FFF2-40B4-BE49-F238E27FC236}">
                <a16:creationId xmlns:a16="http://schemas.microsoft.com/office/drawing/2014/main" id="{864AC1AC-2EDA-2057-8035-FC12FA5451CD}"/>
              </a:ext>
            </a:extLst>
          </p:cNvPr>
          <p:cNvSpPr>
            <a:spLocks noGrp="1"/>
          </p:cNvSpPr>
          <p:nvPr>
            <p:ph idx="1"/>
          </p:nvPr>
        </p:nvSpPr>
        <p:spPr/>
        <p:txBody>
          <a:bodyPr/>
          <a:lstStyle/>
          <a:p>
            <a:r>
              <a:rPr lang="en-US" dirty="0"/>
              <a:t>A </a:t>
            </a:r>
            <a:r>
              <a:rPr lang="en-US" i="1" dirty="0"/>
              <a:t>combinational circuit </a:t>
            </a:r>
            <a:r>
              <a:rPr lang="en-US" dirty="0"/>
              <a:t>is a digital logic circuit the output of which is determines solely by its inputs.</a:t>
            </a:r>
          </a:p>
          <a:p>
            <a:r>
              <a:rPr lang="en-US" dirty="0"/>
              <a:t>Implication: combinational circuits have no memory.</a:t>
            </a:r>
          </a:p>
        </p:txBody>
      </p:sp>
      <p:sp>
        <p:nvSpPr>
          <p:cNvPr id="4" name="Slide Number Placeholder 3">
            <a:extLst>
              <a:ext uri="{FF2B5EF4-FFF2-40B4-BE49-F238E27FC236}">
                <a16:creationId xmlns:a16="http://schemas.microsoft.com/office/drawing/2014/main" id="{A45C1FD4-6A3F-8E98-F2EA-3C2968FD8ADF}"/>
              </a:ext>
            </a:extLst>
          </p:cNvPr>
          <p:cNvSpPr>
            <a:spLocks noGrp="1"/>
          </p:cNvSpPr>
          <p:nvPr>
            <p:ph type="sldNum" sz="quarter" idx="12"/>
          </p:nvPr>
        </p:nvSpPr>
        <p:spPr/>
        <p:txBody>
          <a:bodyPr/>
          <a:lstStyle/>
          <a:p>
            <a:fld id="{3687BEAF-6B68-46DD-A874-7A95F0DB4145}" type="slidenum">
              <a:rPr lang="en-US" smtClean="0"/>
              <a:t>3</a:t>
            </a:fld>
            <a:endParaRPr lang="en-US"/>
          </a:p>
        </p:txBody>
      </p:sp>
    </p:spTree>
    <p:extLst>
      <p:ext uri="{BB962C8B-B14F-4D97-AF65-F5344CB8AC3E}">
        <p14:creationId xmlns:p14="http://schemas.microsoft.com/office/powerpoint/2010/main" val="276242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B98B-56C6-38EC-8362-7EA613836691}"/>
              </a:ext>
            </a:extLst>
          </p:cNvPr>
          <p:cNvSpPr>
            <a:spLocks noGrp="1"/>
          </p:cNvSpPr>
          <p:nvPr>
            <p:ph type="title"/>
          </p:nvPr>
        </p:nvSpPr>
        <p:spPr/>
        <p:txBody>
          <a:bodyPr/>
          <a:lstStyle/>
          <a:p>
            <a:r>
              <a:rPr lang="en-US" dirty="0"/>
              <a:t>Digital Logic Building Blocks</a:t>
            </a:r>
          </a:p>
        </p:txBody>
      </p:sp>
      <p:sp>
        <p:nvSpPr>
          <p:cNvPr id="4" name="Content Placeholder 3">
            <a:extLst>
              <a:ext uri="{FF2B5EF4-FFF2-40B4-BE49-F238E27FC236}">
                <a16:creationId xmlns:a16="http://schemas.microsoft.com/office/drawing/2014/main" id="{FFF03F64-C6B5-D5F0-815D-B2913016AE1A}"/>
              </a:ext>
            </a:extLst>
          </p:cNvPr>
          <p:cNvSpPr>
            <a:spLocks noGrp="1"/>
          </p:cNvSpPr>
          <p:nvPr>
            <p:ph idx="1"/>
          </p:nvPr>
        </p:nvSpPr>
        <p:spPr/>
        <p:txBody>
          <a:bodyPr>
            <a:normAutofit/>
          </a:bodyPr>
          <a:lstStyle/>
          <a:p>
            <a:r>
              <a:rPr lang="en-US" sz="2800" dirty="0">
                <a:latin typeface="+mn-lt"/>
              </a:rPr>
              <a:t>As complex as digital logic is, there are a few fundamental building blocks.</a:t>
            </a:r>
          </a:p>
          <a:p>
            <a:r>
              <a:rPr lang="en-US" sz="2800" dirty="0">
                <a:latin typeface="+mn-lt"/>
              </a:rPr>
              <a:t>These building blocks get combined in various ways to build more complex structures.</a:t>
            </a:r>
            <a:r>
              <a:rPr lang="en-US" sz="2800" dirty="0">
                <a:effectLst/>
                <a:latin typeface="+mn-lt"/>
              </a:rPr>
              <a:t> </a:t>
            </a:r>
          </a:p>
          <a:p>
            <a:r>
              <a:rPr lang="en-US" sz="2800" dirty="0">
                <a:effectLst/>
                <a:latin typeface="+mn-lt"/>
              </a:rPr>
              <a:t>Modern computer designs depend in large part on relatively few digital logic building blocks like these in the same way that modern buildings depend on a few standard sizes for things like lumber, bricks, and doors.</a:t>
            </a:r>
            <a:endParaRPr lang="en-US" sz="2800" dirty="0">
              <a:latin typeface="+mn-lt"/>
            </a:endParaRPr>
          </a:p>
        </p:txBody>
      </p:sp>
      <p:sp>
        <p:nvSpPr>
          <p:cNvPr id="3" name="Slide Number Placeholder 2">
            <a:extLst>
              <a:ext uri="{FF2B5EF4-FFF2-40B4-BE49-F238E27FC236}">
                <a16:creationId xmlns:a16="http://schemas.microsoft.com/office/drawing/2014/main" id="{99C4D6C5-6EC1-B093-9FC9-A8402CA99C1F}"/>
              </a:ext>
            </a:extLst>
          </p:cNvPr>
          <p:cNvSpPr>
            <a:spLocks noGrp="1"/>
          </p:cNvSpPr>
          <p:nvPr>
            <p:ph type="sldNum" sz="quarter" idx="12"/>
          </p:nvPr>
        </p:nvSpPr>
        <p:spPr/>
        <p:txBody>
          <a:bodyPr/>
          <a:lstStyle/>
          <a:p>
            <a:fld id="{3687BEAF-6B68-46DD-A874-7A95F0DB4145}" type="slidenum">
              <a:rPr lang="en-US" smtClean="0"/>
              <a:t>30</a:t>
            </a:fld>
            <a:endParaRPr lang="en-US"/>
          </a:p>
        </p:txBody>
      </p:sp>
    </p:spTree>
    <p:extLst>
      <p:ext uri="{BB962C8B-B14F-4D97-AF65-F5344CB8AC3E}">
        <p14:creationId xmlns:p14="http://schemas.microsoft.com/office/powerpoint/2010/main" val="20403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C417-B15F-21A5-E287-D60FFB88E199}"/>
              </a:ext>
            </a:extLst>
          </p:cNvPr>
          <p:cNvSpPr>
            <a:spLocks noGrp="1"/>
          </p:cNvSpPr>
          <p:nvPr>
            <p:ph type="title"/>
          </p:nvPr>
        </p:nvSpPr>
        <p:spPr/>
        <p:txBody>
          <a:bodyPr/>
          <a:lstStyle/>
          <a:p>
            <a:r>
              <a:rPr lang="en-US" dirty="0"/>
              <a:t>Decoders</a:t>
            </a:r>
          </a:p>
        </p:txBody>
      </p:sp>
      <p:sp>
        <p:nvSpPr>
          <p:cNvPr id="3" name="Content Placeholder 2">
            <a:extLst>
              <a:ext uri="{FF2B5EF4-FFF2-40B4-BE49-F238E27FC236}">
                <a16:creationId xmlns:a16="http://schemas.microsoft.com/office/drawing/2014/main" id="{CED7DB06-11BB-313B-A82A-D191CAAB9C7C}"/>
              </a:ext>
            </a:extLst>
          </p:cNvPr>
          <p:cNvSpPr>
            <a:spLocks noGrp="1"/>
          </p:cNvSpPr>
          <p:nvPr>
            <p:ph idx="1"/>
          </p:nvPr>
        </p:nvSpPr>
        <p:spPr/>
        <p:txBody>
          <a:bodyPr/>
          <a:lstStyle/>
          <a:p>
            <a:r>
              <a:rPr lang="en-US" dirty="0"/>
              <a:t>In Chapter 3 we will find that instructions at the machine level include an operation code, or </a:t>
            </a:r>
            <a:r>
              <a:rPr lang="en-US" i="1" dirty="0"/>
              <a:t>op code</a:t>
            </a:r>
            <a:r>
              <a:rPr lang="en-US" dirty="0"/>
              <a:t>, that tells what the computer should do.</a:t>
            </a:r>
          </a:p>
          <a:p>
            <a:r>
              <a:rPr lang="en-US" dirty="0"/>
              <a:t>This op code gets decoded into a number of signals that control the CPU.</a:t>
            </a:r>
          </a:p>
          <a:p>
            <a:r>
              <a:rPr lang="en-US" dirty="0"/>
              <a:t>A </a:t>
            </a:r>
            <a:r>
              <a:rPr lang="en-US" b="1" dirty="0"/>
              <a:t>decoder</a:t>
            </a:r>
            <a:r>
              <a:rPr lang="en-US" dirty="0"/>
              <a:t> takes an </a:t>
            </a:r>
            <a:r>
              <a:rPr lang="en-US" i="1" dirty="0"/>
              <a:t>n</a:t>
            </a:r>
            <a:r>
              <a:rPr lang="en-US" dirty="0"/>
              <a:t>-bit binary number and produces </a:t>
            </a:r>
            <a:r>
              <a:rPr lang="en-US" b="1" dirty="0"/>
              <a:t>one</a:t>
            </a:r>
            <a:r>
              <a:rPr lang="en-US" dirty="0"/>
              <a:t> of </a:t>
            </a:r>
            <a:r>
              <a:rPr lang="en-US" i="1" dirty="0"/>
              <a:t>n</a:t>
            </a:r>
            <a:r>
              <a:rPr lang="en-US" dirty="0"/>
              <a:t> signals. </a:t>
            </a:r>
          </a:p>
        </p:txBody>
      </p:sp>
      <p:sp>
        <p:nvSpPr>
          <p:cNvPr id="4" name="Slide Number Placeholder 3">
            <a:extLst>
              <a:ext uri="{FF2B5EF4-FFF2-40B4-BE49-F238E27FC236}">
                <a16:creationId xmlns:a16="http://schemas.microsoft.com/office/drawing/2014/main" id="{170C3747-7AB3-AB7A-1155-39E858506DF1}"/>
              </a:ext>
            </a:extLst>
          </p:cNvPr>
          <p:cNvSpPr>
            <a:spLocks noGrp="1"/>
          </p:cNvSpPr>
          <p:nvPr>
            <p:ph type="sldNum" sz="quarter" idx="12"/>
          </p:nvPr>
        </p:nvSpPr>
        <p:spPr/>
        <p:txBody>
          <a:bodyPr/>
          <a:lstStyle/>
          <a:p>
            <a:fld id="{3687BEAF-6B68-46DD-A874-7A95F0DB4145}" type="slidenum">
              <a:rPr lang="en-US" smtClean="0"/>
              <a:t>31</a:t>
            </a:fld>
            <a:endParaRPr lang="en-US"/>
          </a:p>
        </p:txBody>
      </p:sp>
    </p:spTree>
    <p:extLst>
      <p:ext uri="{BB962C8B-B14F-4D97-AF65-F5344CB8AC3E}">
        <p14:creationId xmlns:p14="http://schemas.microsoft.com/office/powerpoint/2010/main" val="31613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0028-9F64-0C00-37CC-F8104EBA18C0}"/>
              </a:ext>
            </a:extLst>
          </p:cNvPr>
          <p:cNvSpPr>
            <a:spLocks noGrp="1"/>
          </p:cNvSpPr>
          <p:nvPr>
            <p:ph type="title"/>
          </p:nvPr>
        </p:nvSpPr>
        <p:spPr/>
        <p:txBody>
          <a:bodyPr/>
          <a:lstStyle/>
          <a:p>
            <a:r>
              <a:rPr lang="en-US" dirty="0"/>
              <a:t>Building a Decoder</a:t>
            </a:r>
          </a:p>
        </p:txBody>
      </p:sp>
      <p:sp>
        <p:nvSpPr>
          <p:cNvPr id="4" name="Slide Number Placeholder 3">
            <a:extLst>
              <a:ext uri="{FF2B5EF4-FFF2-40B4-BE49-F238E27FC236}">
                <a16:creationId xmlns:a16="http://schemas.microsoft.com/office/drawing/2014/main" id="{4B0531F9-57BA-6A86-1F95-7735CCEA8B68}"/>
              </a:ext>
            </a:extLst>
          </p:cNvPr>
          <p:cNvSpPr>
            <a:spLocks noGrp="1"/>
          </p:cNvSpPr>
          <p:nvPr>
            <p:ph type="sldNum" sz="quarter" idx="12"/>
          </p:nvPr>
        </p:nvSpPr>
        <p:spPr/>
        <p:txBody>
          <a:bodyPr/>
          <a:lstStyle/>
          <a:p>
            <a:fld id="{3687BEAF-6B68-46DD-A874-7A95F0DB4145}" type="slidenum">
              <a:rPr lang="en-US" smtClean="0"/>
              <a:t>32</a:t>
            </a:fld>
            <a:endParaRPr lang="en-US"/>
          </a:p>
        </p:txBody>
      </p:sp>
      <p:pic>
        <p:nvPicPr>
          <p:cNvPr id="8" name="Picture 7" descr="A picture containing shape&#10;&#10;Description automatically generated">
            <a:extLst>
              <a:ext uri="{FF2B5EF4-FFF2-40B4-BE49-F238E27FC236}">
                <a16:creationId xmlns:a16="http://schemas.microsoft.com/office/drawing/2014/main" id="{9D6F9DEA-853F-B478-85EC-9E002F073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911" y="2485292"/>
            <a:ext cx="2981872" cy="3518631"/>
          </a:xfrm>
          <a:prstGeom prst="rect">
            <a:avLst/>
          </a:prstGeom>
        </p:spPr>
      </p:pic>
      <p:pic>
        <p:nvPicPr>
          <p:cNvPr id="10" name="Picture 9" descr="A picture containing arrow&#10;&#10;Description automatically generated">
            <a:extLst>
              <a:ext uri="{FF2B5EF4-FFF2-40B4-BE49-F238E27FC236}">
                <a16:creationId xmlns:a16="http://schemas.microsoft.com/office/drawing/2014/main" id="{B64D4371-3C24-9CE3-5F2F-313A6035C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57" y="2485292"/>
            <a:ext cx="2359179" cy="1143000"/>
          </a:xfrm>
          <a:prstGeom prst="rect">
            <a:avLst/>
          </a:prstGeom>
        </p:spPr>
      </p:pic>
      <p:sp>
        <p:nvSpPr>
          <p:cNvPr id="15" name="TextBox 14">
            <a:extLst>
              <a:ext uri="{FF2B5EF4-FFF2-40B4-BE49-F238E27FC236}">
                <a16:creationId xmlns:a16="http://schemas.microsoft.com/office/drawing/2014/main" id="{1A5C45D7-92ED-4E8C-5284-D6D2B2FE6D1B}"/>
              </a:ext>
            </a:extLst>
          </p:cNvPr>
          <p:cNvSpPr txBox="1"/>
          <p:nvPr/>
        </p:nvSpPr>
        <p:spPr>
          <a:xfrm>
            <a:off x="762000" y="1893483"/>
            <a:ext cx="2762295" cy="523220"/>
          </a:xfrm>
          <a:prstGeom prst="rect">
            <a:avLst/>
          </a:prstGeom>
          <a:noFill/>
        </p:spPr>
        <p:txBody>
          <a:bodyPr wrap="none" rtlCol="0">
            <a:spAutoFit/>
          </a:bodyPr>
          <a:lstStyle/>
          <a:p>
            <a:r>
              <a:rPr lang="en-US" sz="2800" dirty="0"/>
              <a:t>One-bit decoder</a:t>
            </a:r>
          </a:p>
        </p:txBody>
      </p:sp>
      <p:sp>
        <p:nvSpPr>
          <p:cNvPr id="16" name="TextBox 15">
            <a:extLst>
              <a:ext uri="{FF2B5EF4-FFF2-40B4-BE49-F238E27FC236}">
                <a16:creationId xmlns:a16="http://schemas.microsoft.com/office/drawing/2014/main" id="{9894CF43-0799-8CAA-6D3D-A20E731D4ED6}"/>
              </a:ext>
            </a:extLst>
          </p:cNvPr>
          <p:cNvSpPr txBox="1"/>
          <p:nvPr/>
        </p:nvSpPr>
        <p:spPr>
          <a:xfrm>
            <a:off x="658665" y="2430883"/>
            <a:ext cx="304892" cy="461665"/>
          </a:xfrm>
          <a:prstGeom prst="rect">
            <a:avLst/>
          </a:prstGeom>
          <a:noFill/>
        </p:spPr>
        <p:txBody>
          <a:bodyPr wrap="none" rtlCol="0">
            <a:spAutoFit/>
          </a:bodyPr>
          <a:lstStyle/>
          <a:p>
            <a:r>
              <a:rPr lang="en-US" sz="2400" dirty="0">
                <a:latin typeface="+mj-lt"/>
              </a:rPr>
              <a:t>1</a:t>
            </a:r>
          </a:p>
        </p:txBody>
      </p:sp>
      <p:sp>
        <p:nvSpPr>
          <p:cNvPr id="30" name="TextBox 29">
            <a:extLst>
              <a:ext uri="{FF2B5EF4-FFF2-40B4-BE49-F238E27FC236}">
                <a16:creationId xmlns:a16="http://schemas.microsoft.com/office/drawing/2014/main" id="{DDD43E17-B2DC-FC67-87B1-AF5539BBF5E0}"/>
              </a:ext>
            </a:extLst>
          </p:cNvPr>
          <p:cNvSpPr txBox="1"/>
          <p:nvPr/>
        </p:nvSpPr>
        <p:spPr>
          <a:xfrm>
            <a:off x="5218729" y="1761143"/>
            <a:ext cx="3552576" cy="523220"/>
          </a:xfrm>
          <a:prstGeom prst="rect">
            <a:avLst/>
          </a:prstGeom>
          <a:noFill/>
        </p:spPr>
        <p:txBody>
          <a:bodyPr wrap="none" rtlCol="0">
            <a:spAutoFit/>
          </a:bodyPr>
          <a:lstStyle/>
          <a:p>
            <a:r>
              <a:rPr lang="en-US" sz="2800" dirty="0"/>
              <a:t>Two to Four Decoder</a:t>
            </a:r>
          </a:p>
        </p:txBody>
      </p:sp>
      <p:grpSp>
        <p:nvGrpSpPr>
          <p:cNvPr id="12" name="Group 11">
            <a:extLst>
              <a:ext uri="{FF2B5EF4-FFF2-40B4-BE49-F238E27FC236}">
                <a16:creationId xmlns:a16="http://schemas.microsoft.com/office/drawing/2014/main" id="{08B18C3C-420F-2612-F88B-F99C4F11364B}"/>
              </a:ext>
              <a:ext uri="{C183D7F6-B498-43B3-948B-1728B52AA6E4}">
                <adec:decorative xmlns:adec="http://schemas.microsoft.com/office/drawing/2017/decorative" val="1"/>
              </a:ext>
            </a:extLst>
          </p:cNvPr>
          <p:cNvGrpSpPr/>
          <p:nvPr/>
        </p:nvGrpSpPr>
        <p:grpSpPr>
          <a:xfrm>
            <a:off x="5287130" y="3828106"/>
            <a:ext cx="2605479" cy="1875226"/>
            <a:chOff x="5287130" y="3828106"/>
            <a:chExt cx="2605479" cy="1875226"/>
          </a:xfrm>
        </p:grpSpPr>
        <p:grpSp>
          <p:nvGrpSpPr>
            <p:cNvPr id="9" name="Group 8">
              <a:extLst>
                <a:ext uri="{FF2B5EF4-FFF2-40B4-BE49-F238E27FC236}">
                  <a16:creationId xmlns:a16="http://schemas.microsoft.com/office/drawing/2014/main" id="{BDBD3715-1F3D-C054-85C8-2BA7FB8D47C6}"/>
                </a:ext>
              </a:extLst>
            </p:cNvPr>
            <p:cNvGrpSpPr/>
            <p:nvPr/>
          </p:nvGrpSpPr>
          <p:grpSpPr>
            <a:xfrm>
              <a:off x="5287130" y="3828106"/>
              <a:ext cx="1907128" cy="1875226"/>
              <a:chOff x="5287130" y="3828106"/>
              <a:chExt cx="1907128" cy="1875226"/>
            </a:xfrm>
          </p:grpSpPr>
          <p:grpSp>
            <p:nvGrpSpPr>
              <p:cNvPr id="28" name="Group 27">
                <a:extLst>
                  <a:ext uri="{FF2B5EF4-FFF2-40B4-BE49-F238E27FC236}">
                    <a16:creationId xmlns:a16="http://schemas.microsoft.com/office/drawing/2014/main" id="{0A4C0889-F64A-07EE-B169-D1EC47968780}"/>
                  </a:ext>
                </a:extLst>
              </p:cNvPr>
              <p:cNvGrpSpPr/>
              <p:nvPr/>
            </p:nvGrpSpPr>
            <p:grpSpPr>
              <a:xfrm>
                <a:off x="5379492" y="3828106"/>
                <a:ext cx="1814766" cy="1810117"/>
                <a:chOff x="5178051" y="3471129"/>
                <a:chExt cx="1814766" cy="1810117"/>
              </a:xfrm>
            </p:grpSpPr>
            <p:cxnSp>
              <p:nvCxnSpPr>
                <p:cNvPr id="14" name="Straight Connector 13">
                  <a:extLst>
                    <a:ext uri="{FF2B5EF4-FFF2-40B4-BE49-F238E27FC236}">
                      <a16:creationId xmlns:a16="http://schemas.microsoft.com/office/drawing/2014/main" id="{B20E4432-0E7E-1F74-6A18-CB5DE01202A8}"/>
                    </a:ext>
                  </a:extLst>
                </p:cNvPr>
                <p:cNvCxnSpPr/>
                <p:nvPr/>
              </p:nvCxnSpPr>
              <p:spPr>
                <a:xfrm>
                  <a:off x="6125308" y="3657600"/>
                  <a:ext cx="0" cy="1600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964D3A-7F8B-5B8A-E0F1-BD398E466D98}"/>
                    </a:ext>
                  </a:extLst>
                </p:cNvPr>
                <p:cNvCxnSpPr>
                  <a:cxnSpLocks/>
                </p:cNvCxnSpPr>
                <p:nvPr/>
              </p:nvCxnSpPr>
              <p:spPr>
                <a:xfrm>
                  <a:off x="5178051" y="5281246"/>
                  <a:ext cx="945108" cy="0"/>
                </a:xfrm>
                <a:prstGeom prst="line">
                  <a:avLst/>
                </a:prstGeom>
                <a:ln w="38100">
                  <a:solidFill>
                    <a:srgbClr val="C0000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47B82DC1-2100-7A05-6B5B-20EE42B49B12}"/>
                    </a:ext>
                  </a:extLst>
                </p:cNvPr>
                <p:cNvCxnSpPr>
                  <a:cxnSpLocks/>
                </p:cNvCxnSpPr>
                <p:nvPr/>
              </p:nvCxnSpPr>
              <p:spPr>
                <a:xfrm flipH="1">
                  <a:off x="6084864" y="3645877"/>
                  <a:ext cx="88978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7B8D50-A23D-D354-F95A-5B8B09830EC7}"/>
                    </a:ext>
                  </a:extLst>
                </p:cNvPr>
                <p:cNvCxnSpPr/>
                <p:nvPr/>
              </p:nvCxnSpPr>
              <p:spPr>
                <a:xfrm flipH="1">
                  <a:off x="5791200" y="3475892"/>
                  <a:ext cx="12016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01CE63-BACE-7F75-3652-31B6A8FB26F4}"/>
                    </a:ext>
                  </a:extLst>
                </p:cNvPr>
                <p:cNvCxnSpPr>
                  <a:cxnSpLocks/>
                </p:cNvCxnSpPr>
                <p:nvPr/>
              </p:nvCxnSpPr>
              <p:spPr>
                <a:xfrm flipV="1">
                  <a:off x="5767754" y="3471129"/>
                  <a:ext cx="0" cy="9818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F59EBC2-B71B-9668-ABDC-95C2C623EF26}"/>
                  </a:ext>
                </a:extLst>
              </p:cNvPr>
              <p:cNvSpPr txBox="1"/>
              <p:nvPr/>
            </p:nvSpPr>
            <p:spPr>
              <a:xfrm>
                <a:off x="5287130" y="5334000"/>
                <a:ext cx="304800" cy="369332"/>
              </a:xfrm>
              <a:prstGeom prst="rect">
                <a:avLst/>
              </a:prstGeom>
              <a:noFill/>
            </p:spPr>
            <p:txBody>
              <a:bodyPr wrap="square" rtlCol="0">
                <a:spAutoFit/>
              </a:bodyPr>
              <a:lstStyle/>
              <a:p>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7" name="TextBox 6">
                <a:extLst>
                  <a:ext uri="{FF2B5EF4-FFF2-40B4-BE49-F238E27FC236}">
                    <a16:creationId xmlns:a16="http://schemas.microsoft.com/office/drawing/2014/main" id="{3200A1DF-C2A6-5204-B246-555A639E4C43}"/>
                  </a:ext>
                </a:extLst>
              </p:cNvPr>
              <p:cNvSpPr txBox="1"/>
              <p:nvPr/>
            </p:nvSpPr>
            <p:spPr>
              <a:xfrm>
                <a:off x="5287130" y="4964668"/>
                <a:ext cx="304800" cy="369332"/>
              </a:xfrm>
              <a:prstGeom prst="rect">
                <a:avLst/>
              </a:prstGeom>
              <a:noFill/>
            </p:spPr>
            <p:txBody>
              <a:bodyPr wrap="square" rtlCol="0">
                <a:spAutoFit/>
              </a:bodyPr>
              <a:lstStyle/>
              <a:p>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0</a:t>
                </a:r>
              </a:p>
            </p:txBody>
          </p:sp>
        </p:grpSp>
        <p:sp>
          <p:nvSpPr>
            <p:cNvPr id="11" name="Oval 10">
              <a:extLst>
                <a:ext uri="{FF2B5EF4-FFF2-40B4-BE49-F238E27FC236}">
                  <a16:creationId xmlns:a16="http://schemas.microsoft.com/office/drawing/2014/main" id="{B4A2656E-CB3A-DC70-BFB0-FABDA6E0B5BD}"/>
                </a:ext>
              </a:extLst>
            </p:cNvPr>
            <p:cNvSpPr/>
            <p:nvPr/>
          </p:nvSpPr>
          <p:spPr>
            <a:xfrm>
              <a:off x="7780663" y="3856180"/>
              <a:ext cx="111946" cy="1119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3F879BC9-CC43-5C97-1093-F7075365EEE9}"/>
              </a:ext>
              <a:ext uri="{C183D7F6-B498-43B3-948B-1728B52AA6E4}">
                <adec:decorative xmlns:adec="http://schemas.microsoft.com/office/drawing/2017/decorative" val="1"/>
              </a:ext>
            </a:extLst>
          </p:cNvPr>
          <p:cNvSpPr/>
          <p:nvPr/>
        </p:nvSpPr>
        <p:spPr>
          <a:xfrm>
            <a:off x="2822489" y="2582319"/>
            <a:ext cx="184404" cy="18440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087EFE8-FF77-ACFA-2816-D0C7E7C1A028}"/>
              </a:ext>
            </a:extLst>
          </p:cNvPr>
          <p:cNvSpPr txBox="1"/>
          <p:nvPr/>
        </p:nvSpPr>
        <p:spPr>
          <a:xfrm>
            <a:off x="609600" y="2402730"/>
            <a:ext cx="304800" cy="492443"/>
          </a:xfrm>
          <a:prstGeom prst="rect">
            <a:avLst/>
          </a:prstGeom>
          <a:solidFill>
            <a:schemeClr val="bg1"/>
          </a:solidFill>
        </p:spPr>
        <p:txBody>
          <a:bodyPr wrap="square" rtlCol="0">
            <a:spAutoFit/>
          </a:bodyPr>
          <a:lstStyle/>
          <a:p>
            <a:r>
              <a:rPr lang="en-US" sz="2600" dirty="0">
                <a:latin typeface="Open Sans" panose="020B0606030504020204" pitchFamily="34" charset="0"/>
                <a:ea typeface="Open Sans" panose="020B0606030504020204" pitchFamily="34" charset="0"/>
                <a:cs typeface="Open Sans" panose="020B0606030504020204" pitchFamily="34" charset="0"/>
              </a:rPr>
              <a:t>1</a:t>
            </a:r>
          </a:p>
        </p:txBody>
      </p:sp>
      <p:grpSp>
        <p:nvGrpSpPr>
          <p:cNvPr id="27" name="Group 26">
            <a:extLst>
              <a:ext uri="{FF2B5EF4-FFF2-40B4-BE49-F238E27FC236}">
                <a16:creationId xmlns:a16="http://schemas.microsoft.com/office/drawing/2014/main" id="{D776B908-8C29-CAB7-B869-82F0CD61BBE5}"/>
              </a:ext>
              <a:ext uri="{C183D7F6-B498-43B3-948B-1728B52AA6E4}">
                <adec:decorative xmlns:adec="http://schemas.microsoft.com/office/drawing/2017/decorative" val="1"/>
              </a:ext>
            </a:extLst>
          </p:cNvPr>
          <p:cNvGrpSpPr/>
          <p:nvPr/>
        </p:nvGrpSpPr>
        <p:grpSpPr>
          <a:xfrm>
            <a:off x="609600" y="2402730"/>
            <a:ext cx="2762293" cy="1219172"/>
            <a:chOff x="609600" y="2409120"/>
            <a:chExt cx="2762293" cy="1219172"/>
          </a:xfrm>
        </p:grpSpPr>
        <p:sp>
          <p:nvSpPr>
            <p:cNvPr id="13" name="TextBox 12">
              <a:extLst>
                <a:ext uri="{FF2B5EF4-FFF2-40B4-BE49-F238E27FC236}">
                  <a16:creationId xmlns:a16="http://schemas.microsoft.com/office/drawing/2014/main" id="{BD7F6AED-945F-71E7-1356-6CC2D8ABF309}"/>
                </a:ext>
              </a:extLst>
            </p:cNvPr>
            <p:cNvSpPr txBox="1"/>
            <p:nvPr/>
          </p:nvSpPr>
          <p:spPr>
            <a:xfrm>
              <a:off x="609600" y="2430108"/>
              <a:ext cx="304800" cy="523220"/>
            </a:xfrm>
            <a:prstGeom prst="rect">
              <a:avLst/>
            </a:prstGeom>
            <a:solidFill>
              <a:schemeClr val="bg1"/>
            </a:solidFill>
          </p:spPr>
          <p:txBody>
            <a:bodyPr wrap="square" rtlCol="0">
              <a:spAutoFit/>
            </a:bodyPr>
            <a:lstStyle/>
            <a:p>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17" name="TextBox 16">
              <a:extLst>
                <a:ext uri="{FF2B5EF4-FFF2-40B4-BE49-F238E27FC236}">
                  <a16:creationId xmlns:a16="http://schemas.microsoft.com/office/drawing/2014/main" id="{86BA4AED-AD3D-AE2A-F88C-E1C8CBAB952B}"/>
                </a:ext>
              </a:extLst>
            </p:cNvPr>
            <p:cNvSpPr txBox="1"/>
            <p:nvPr/>
          </p:nvSpPr>
          <p:spPr>
            <a:xfrm>
              <a:off x="3067093" y="3105072"/>
              <a:ext cx="304800" cy="523220"/>
            </a:xfrm>
            <a:prstGeom prst="rect">
              <a:avLst/>
            </a:prstGeom>
            <a:solidFill>
              <a:schemeClr val="bg1"/>
            </a:solidFill>
          </p:spPr>
          <p:txBody>
            <a:bodyPr wrap="square" rtlCol="0">
              <a:spAutoFit/>
            </a:bodyPr>
            <a:lstStyle/>
            <a:p>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9" name="TextBox 18">
              <a:extLst>
                <a:ext uri="{FF2B5EF4-FFF2-40B4-BE49-F238E27FC236}">
                  <a16:creationId xmlns:a16="http://schemas.microsoft.com/office/drawing/2014/main" id="{FBFAD066-3D0F-99C5-A965-BAEF2BC1F22B}"/>
                </a:ext>
              </a:extLst>
            </p:cNvPr>
            <p:cNvSpPr txBox="1"/>
            <p:nvPr/>
          </p:nvSpPr>
          <p:spPr>
            <a:xfrm>
              <a:off x="3067093" y="2409120"/>
              <a:ext cx="304800" cy="523220"/>
            </a:xfrm>
            <a:prstGeom prst="rect">
              <a:avLst/>
            </a:prstGeom>
            <a:solidFill>
              <a:schemeClr val="bg1"/>
            </a:solidFill>
          </p:spPr>
          <p:txBody>
            <a:bodyPr wrap="square" rtlCol="0">
              <a:spAutoFit/>
            </a:bodyPr>
            <a:lstStyle/>
            <a:p>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24" name="Oval 23">
              <a:extLst>
                <a:ext uri="{FF2B5EF4-FFF2-40B4-BE49-F238E27FC236}">
                  <a16:creationId xmlns:a16="http://schemas.microsoft.com/office/drawing/2014/main" id="{778DC872-521B-B458-667A-AEFA5226F8D8}"/>
                </a:ext>
              </a:extLst>
            </p:cNvPr>
            <p:cNvSpPr/>
            <p:nvPr/>
          </p:nvSpPr>
          <p:spPr>
            <a:xfrm>
              <a:off x="2822489" y="2599516"/>
              <a:ext cx="184404" cy="1844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809473E-C5EF-D91C-705D-59B38D4A6D28}"/>
                </a:ext>
              </a:extLst>
            </p:cNvPr>
            <p:cNvSpPr/>
            <p:nvPr/>
          </p:nvSpPr>
          <p:spPr>
            <a:xfrm>
              <a:off x="2822489" y="3274480"/>
              <a:ext cx="184404" cy="18440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769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F193-39BB-1017-877E-FC82F7ECB0C3}"/>
              </a:ext>
            </a:extLst>
          </p:cNvPr>
          <p:cNvSpPr>
            <a:spLocks noGrp="1"/>
          </p:cNvSpPr>
          <p:nvPr>
            <p:ph type="title"/>
          </p:nvPr>
        </p:nvSpPr>
        <p:spPr/>
        <p:txBody>
          <a:bodyPr/>
          <a:lstStyle/>
          <a:p>
            <a:r>
              <a:rPr lang="en-US" dirty="0"/>
              <a:t>Multiplexers</a:t>
            </a:r>
          </a:p>
        </p:txBody>
      </p:sp>
      <p:sp>
        <p:nvSpPr>
          <p:cNvPr id="4" name="Content Placeholder 3">
            <a:extLst>
              <a:ext uri="{FF2B5EF4-FFF2-40B4-BE49-F238E27FC236}">
                <a16:creationId xmlns:a16="http://schemas.microsoft.com/office/drawing/2014/main" id="{B264459C-BEFC-AE1C-8ED6-CB7D76787057}"/>
              </a:ext>
            </a:extLst>
          </p:cNvPr>
          <p:cNvSpPr>
            <a:spLocks noGrp="1"/>
          </p:cNvSpPr>
          <p:nvPr>
            <p:ph idx="1"/>
          </p:nvPr>
        </p:nvSpPr>
        <p:spPr/>
        <p:txBody>
          <a:bodyPr/>
          <a:lstStyle/>
          <a:p>
            <a:r>
              <a:rPr lang="en-US" dirty="0"/>
              <a:t>An </a:t>
            </a:r>
            <a:r>
              <a:rPr lang="en-US" i="1" dirty="0"/>
              <a:t>n</a:t>
            </a:r>
            <a:r>
              <a:rPr lang="en-US" dirty="0"/>
              <a:t>-bit control signal selects one of </a:t>
            </a:r>
            <a:r>
              <a:rPr lang="en-US" i="1" dirty="0"/>
              <a:t>n</a:t>
            </a:r>
            <a:r>
              <a:rPr lang="en-US" dirty="0"/>
              <a:t> inputs.</a:t>
            </a:r>
          </a:p>
          <a:p>
            <a:r>
              <a:rPr lang="en-US" dirty="0"/>
              <a:t>The selected input is connected to the output.</a:t>
            </a:r>
          </a:p>
        </p:txBody>
      </p:sp>
      <p:sp>
        <p:nvSpPr>
          <p:cNvPr id="3" name="Slide Number Placeholder 2">
            <a:extLst>
              <a:ext uri="{FF2B5EF4-FFF2-40B4-BE49-F238E27FC236}">
                <a16:creationId xmlns:a16="http://schemas.microsoft.com/office/drawing/2014/main" id="{DC91CC3E-C5B5-3212-1B9A-68BD87D9FFD0}"/>
              </a:ext>
            </a:extLst>
          </p:cNvPr>
          <p:cNvSpPr>
            <a:spLocks noGrp="1"/>
          </p:cNvSpPr>
          <p:nvPr>
            <p:ph type="sldNum" sz="quarter" idx="12"/>
          </p:nvPr>
        </p:nvSpPr>
        <p:spPr/>
        <p:txBody>
          <a:bodyPr/>
          <a:lstStyle/>
          <a:p>
            <a:fld id="{3687BEAF-6B68-46DD-A874-7A95F0DB4145}" type="slidenum">
              <a:rPr lang="en-US" smtClean="0"/>
              <a:t>33</a:t>
            </a:fld>
            <a:endParaRPr lang="en-US"/>
          </a:p>
        </p:txBody>
      </p:sp>
      <p:sp>
        <p:nvSpPr>
          <p:cNvPr id="5" name="Rectangle 4" descr="A box representing a multiplexer where 4 input lines are connected on the left side, 2 select lines are on the bottom, and one output line is on the right.  The input lines show the value 01 binary which select the input line 1 to be connected to the output.">
            <a:extLst>
              <a:ext uri="{FF2B5EF4-FFF2-40B4-BE49-F238E27FC236}">
                <a16:creationId xmlns:a16="http://schemas.microsoft.com/office/drawing/2014/main" id="{2BBA10BC-17B4-4F44-9F64-0AD597E709A1}"/>
              </a:ext>
            </a:extLst>
          </p:cNvPr>
          <p:cNvSpPr/>
          <p:nvPr/>
        </p:nvSpPr>
        <p:spPr>
          <a:xfrm>
            <a:off x="3352800" y="3733800"/>
            <a:ext cx="990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00D5B6C-2B21-2B23-5BD6-2FFB7327A8C2}"/>
              </a:ext>
              <a:ext uri="{C183D7F6-B498-43B3-948B-1728B52AA6E4}">
                <adec:decorative xmlns:adec="http://schemas.microsoft.com/office/drawing/2017/decorative" val="1"/>
              </a:ext>
            </a:extLst>
          </p:cNvPr>
          <p:cNvCxnSpPr/>
          <p:nvPr/>
        </p:nvCxnSpPr>
        <p:spPr>
          <a:xfrm>
            <a:off x="4343400" y="4495800"/>
            <a:ext cx="381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849945-17E5-A2E7-9E22-20439D10C134}"/>
              </a:ext>
              <a:ext uri="{C183D7F6-B498-43B3-948B-1728B52AA6E4}">
                <adec:decorative xmlns:adec="http://schemas.microsoft.com/office/drawing/2017/decorative" val="1"/>
              </a:ext>
            </a:extLst>
          </p:cNvPr>
          <p:cNvCxnSpPr>
            <a:cxnSpLocks/>
          </p:cNvCxnSpPr>
          <p:nvPr/>
        </p:nvCxnSpPr>
        <p:spPr>
          <a:xfrm>
            <a:off x="3657600" y="5334000"/>
            <a:ext cx="0" cy="304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C654FE-3DD4-0BBF-70CC-F5F2982A6936}"/>
              </a:ext>
              <a:ext uri="{C183D7F6-B498-43B3-948B-1728B52AA6E4}">
                <adec:decorative xmlns:adec="http://schemas.microsoft.com/office/drawing/2017/decorative" val="1"/>
              </a:ext>
            </a:extLst>
          </p:cNvPr>
          <p:cNvCxnSpPr/>
          <p:nvPr/>
        </p:nvCxnSpPr>
        <p:spPr>
          <a:xfrm>
            <a:off x="2971800" y="4953000"/>
            <a:ext cx="381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EF7267-2290-1850-9D39-1493C0B50B2E}"/>
              </a:ext>
              <a:ext uri="{C183D7F6-B498-43B3-948B-1728B52AA6E4}">
                <adec:decorative xmlns:adec="http://schemas.microsoft.com/office/drawing/2017/decorative" val="1"/>
              </a:ext>
            </a:extLst>
          </p:cNvPr>
          <p:cNvCxnSpPr/>
          <p:nvPr/>
        </p:nvCxnSpPr>
        <p:spPr>
          <a:xfrm>
            <a:off x="2971800" y="4664364"/>
            <a:ext cx="381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5D88DF-EF77-2E47-2462-6AD3EE6E2307}"/>
              </a:ext>
              <a:ext uri="{C183D7F6-B498-43B3-948B-1728B52AA6E4}">
                <adec:decorative xmlns:adec="http://schemas.microsoft.com/office/drawing/2017/decorative" val="1"/>
              </a:ext>
            </a:extLst>
          </p:cNvPr>
          <p:cNvCxnSpPr/>
          <p:nvPr/>
        </p:nvCxnSpPr>
        <p:spPr>
          <a:xfrm>
            <a:off x="2971800" y="4343400"/>
            <a:ext cx="381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1DF6BD-03FA-FAE9-4BC7-0E9566050396}"/>
              </a:ext>
              <a:ext uri="{C183D7F6-B498-43B3-948B-1728B52AA6E4}">
                <adec:decorative xmlns:adec="http://schemas.microsoft.com/office/drawing/2017/decorative" val="1"/>
              </a:ext>
            </a:extLst>
          </p:cNvPr>
          <p:cNvCxnSpPr/>
          <p:nvPr/>
        </p:nvCxnSpPr>
        <p:spPr>
          <a:xfrm>
            <a:off x="2971800" y="4038600"/>
            <a:ext cx="381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E256F9-8BB1-0622-BF45-D78D4FC485D1}"/>
              </a:ext>
              <a:ext uri="{C183D7F6-B498-43B3-948B-1728B52AA6E4}">
                <adec:decorative xmlns:adec="http://schemas.microsoft.com/office/drawing/2017/decorative" val="1"/>
              </a:ext>
            </a:extLst>
          </p:cNvPr>
          <p:cNvCxnSpPr>
            <a:cxnSpLocks/>
          </p:cNvCxnSpPr>
          <p:nvPr/>
        </p:nvCxnSpPr>
        <p:spPr>
          <a:xfrm>
            <a:off x="3943928" y="5347857"/>
            <a:ext cx="0" cy="304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B5C8CBB-726A-6E08-9002-E693072B6B2F}"/>
              </a:ext>
            </a:extLst>
          </p:cNvPr>
          <p:cNvSpPr txBox="1"/>
          <p:nvPr/>
        </p:nvSpPr>
        <p:spPr>
          <a:xfrm>
            <a:off x="3825009" y="5652657"/>
            <a:ext cx="401072" cy="400110"/>
          </a:xfrm>
          <a:prstGeom prst="rect">
            <a:avLst/>
          </a:prstGeom>
          <a:noFill/>
        </p:spPr>
        <p:txBody>
          <a:bodyPr wrap="none" rtlCol="0">
            <a:spAutoFit/>
          </a:bodyPr>
          <a:lstStyle/>
          <a:p>
            <a:r>
              <a:rPr lang="en-US" sz="2000" dirty="0"/>
              <a:t>S</a:t>
            </a:r>
            <a:r>
              <a:rPr lang="en-US" sz="2000" baseline="-25000" dirty="0"/>
              <a:t>1</a:t>
            </a:r>
          </a:p>
        </p:txBody>
      </p:sp>
      <p:sp>
        <p:nvSpPr>
          <p:cNvPr id="23" name="TextBox 22">
            <a:extLst>
              <a:ext uri="{FF2B5EF4-FFF2-40B4-BE49-F238E27FC236}">
                <a16:creationId xmlns:a16="http://schemas.microsoft.com/office/drawing/2014/main" id="{C0CDD0CD-DA21-10B5-106F-BF274A089B84}"/>
              </a:ext>
            </a:extLst>
          </p:cNvPr>
          <p:cNvSpPr txBox="1"/>
          <p:nvPr/>
        </p:nvSpPr>
        <p:spPr>
          <a:xfrm>
            <a:off x="3488015" y="5652657"/>
            <a:ext cx="401072" cy="400110"/>
          </a:xfrm>
          <a:prstGeom prst="rect">
            <a:avLst/>
          </a:prstGeom>
          <a:noFill/>
        </p:spPr>
        <p:txBody>
          <a:bodyPr wrap="none" rtlCol="0">
            <a:spAutoFit/>
          </a:bodyPr>
          <a:lstStyle/>
          <a:p>
            <a:r>
              <a:rPr lang="en-US" sz="2000" dirty="0"/>
              <a:t>S</a:t>
            </a:r>
            <a:r>
              <a:rPr lang="en-US" sz="2000" baseline="-25000" dirty="0"/>
              <a:t>0</a:t>
            </a:r>
          </a:p>
        </p:txBody>
      </p:sp>
      <p:sp>
        <p:nvSpPr>
          <p:cNvPr id="6" name="TextBox 5">
            <a:extLst>
              <a:ext uri="{FF2B5EF4-FFF2-40B4-BE49-F238E27FC236}">
                <a16:creationId xmlns:a16="http://schemas.microsoft.com/office/drawing/2014/main" id="{27DF4F50-3B22-4BD2-0DC1-30F6AB383BE3}"/>
              </a:ext>
            </a:extLst>
          </p:cNvPr>
          <p:cNvSpPr txBox="1"/>
          <p:nvPr/>
        </p:nvSpPr>
        <p:spPr>
          <a:xfrm>
            <a:off x="2610626" y="4752945"/>
            <a:ext cx="364202" cy="400110"/>
          </a:xfrm>
          <a:prstGeom prst="rect">
            <a:avLst/>
          </a:prstGeom>
          <a:noFill/>
        </p:spPr>
        <p:txBody>
          <a:bodyPr wrap="none" rtlCol="0">
            <a:spAutoFit/>
          </a:bodyPr>
          <a:lstStyle/>
          <a:p>
            <a:r>
              <a:rPr lang="en-US" sz="2000" dirty="0"/>
              <a:t>I</a:t>
            </a:r>
            <a:r>
              <a:rPr lang="en-US" sz="2000" baseline="-25000" dirty="0"/>
              <a:t>0</a:t>
            </a:r>
          </a:p>
        </p:txBody>
      </p:sp>
      <p:sp>
        <p:nvSpPr>
          <p:cNvPr id="7" name="TextBox 6">
            <a:extLst>
              <a:ext uri="{FF2B5EF4-FFF2-40B4-BE49-F238E27FC236}">
                <a16:creationId xmlns:a16="http://schemas.microsoft.com/office/drawing/2014/main" id="{41D7AF8B-689A-FC4D-2ED1-83603CF74035}"/>
              </a:ext>
            </a:extLst>
          </p:cNvPr>
          <p:cNvSpPr txBox="1"/>
          <p:nvPr/>
        </p:nvSpPr>
        <p:spPr>
          <a:xfrm>
            <a:off x="2615042" y="4443035"/>
            <a:ext cx="364202" cy="400110"/>
          </a:xfrm>
          <a:prstGeom prst="rect">
            <a:avLst/>
          </a:prstGeom>
          <a:noFill/>
        </p:spPr>
        <p:txBody>
          <a:bodyPr wrap="none" rtlCol="0">
            <a:spAutoFit/>
          </a:bodyPr>
          <a:lstStyle/>
          <a:p>
            <a:r>
              <a:rPr lang="en-US" sz="2000" dirty="0"/>
              <a:t>I</a:t>
            </a:r>
            <a:r>
              <a:rPr lang="en-US" sz="2000" baseline="-25000" dirty="0"/>
              <a:t>1</a:t>
            </a:r>
          </a:p>
        </p:txBody>
      </p:sp>
      <p:sp>
        <p:nvSpPr>
          <p:cNvPr id="8" name="TextBox 7">
            <a:extLst>
              <a:ext uri="{FF2B5EF4-FFF2-40B4-BE49-F238E27FC236}">
                <a16:creationId xmlns:a16="http://schemas.microsoft.com/office/drawing/2014/main" id="{789B6900-C48F-3150-1C7B-B228C61D9BE3}"/>
              </a:ext>
            </a:extLst>
          </p:cNvPr>
          <p:cNvSpPr txBox="1"/>
          <p:nvPr/>
        </p:nvSpPr>
        <p:spPr>
          <a:xfrm>
            <a:off x="2615042" y="4150791"/>
            <a:ext cx="364202" cy="400110"/>
          </a:xfrm>
          <a:prstGeom prst="rect">
            <a:avLst/>
          </a:prstGeom>
          <a:noFill/>
        </p:spPr>
        <p:txBody>
          <a:bodyPr wrap="none" rtlCol="0">
            <a:spAutoFit/>
          </a:bodyPr>
          <a:lstStyle/>
          <a:p>
            <a:r>
              <a:rPr lang="en-US" sz="2000" dirty="0"/>
              <a:t>I</a:t>
            </a:r>
            <a:r>
              <a:rPr lang="en-US" sz="2000" baseline="-25000" dirty="0"/>
              <a:t>2</a:t>
            </a:r>
          </a:p>
        </p:txBody>
      </p:sp>
      <p:sp>
        <p:nvSpPr>
          <p:cNvPr id="9" name="TextBox 8">
            <a:extLst>
              <a:ext uri="{FF2B5EF4-FFF2-40B4-BE49-F238E27FC236}">
                <a16:creationId xmlns:a16="http://schemas.microsoft.com/office/drawing/2014/main" id="{6C4D5EA9-120E-DD69-EA65-262150E9C489}"/>
              </a:ext>
            </a:extLst>
          </p:cNvPr>
          <p:cNvSpPr txBox="1"/>
          <p:nvPr/>
        </p:nvSpPr>
        <p:spPr>
          <a:xfrm>
            <a:off x="2603657" y="3843656"/>
            <a:ext cx="364202" cy="400110"/>
          </a:xfrm>
          <a:prstGeom prst="rect">
            <a:avLst/>
          </a:prstGeom>
          <a:noFill/>
        </p:spPr>
        <p:txBody>
          <a:bodyPr wrap="none" rtlCol="0">
            <a:spAutoFit/>
          </a:bodyPr>
          <a:lstStyle/>
          <a:p>
            <a:r>
              <a:rPr lang="en-US" sz="2000" dirty="0"/>
              <a:t>I</a:t>
            </a:r>
            <a:r>
              <a:rPr lang="en-US" sz="2000" baseline="-25000" dirty="0"/>
              <a:t>3</a:t>
            </a:r>
          </a:p>
        </p:txBody>
      </p:sp>
      <p:sp>
        <p:nvSpPr>
          <p:cNvPr id="10" name="TextBox 9">
            <a:extLst>
              <a:ext uri="{FF2B5EF4-FFF2-40B4-BE49-F238E27FC236}">
                <a16:creationId xmlns:a16="http://schemas.microsoft.com/office/drawing/2014/main" id="{AC05298B-CDD9-F8AB-EC19-457EEA4C83BB}"/>
              </a:ext>
            </a:extLst>
          </p:cNvPr>
          <p:cNvSpPr txBox="1"/>
          <p:nvPr/>
        </p:nvSpPr>
        <p:spPr>
          <a:xfrm>
            <a:off x="4703974" y="4295745"/>
            <a:ext cx="979755" cy="400110"/>
          </a:xfrm>
          <a:prstGeom prst="rect">
            <a:avLst/>
          </a:prstGeom>
          <a:noFill/>
        </p:spPr>
        <p:txBody>
          <a:bodyPr wrap="none" rtlCol="0">
            <a:spAutoFit/>
          </a:bodyPr>
          <a:lstStyle/>
          <a:p>
            <a:r>
              <a:rPr lang="en-US" sz="2000" dirty="0"/>
              <a:t>Output</a:t>
            </a:r>
            <a:endParaRPr lang="en-US" sz="2000" baseline="-25000" dirty="0"/>
          </a:p>
        </p:txBody>
      </p:sp>
      <p:grpSp>
        <p:nvGrpSpPr>
          <p:cNvPr id="28" name="Group 27">
            <a:extLst>
              <a:ext uri="{FF2B5EF4-FFF2-40B4-BE49-F238E27FC236}">
                <a16:creationId xmlns:a16="http://schemas.microsoft.com/office/drawing/2014/main" id="{E95B7D9D-83EA-291F-C01A-DC7C3CFCE9D7}"/>
              </a:ext>
              <a:ext uri="{C183D7F6-B498-43B3-948B-1728B52AA6E4}">
                <adec:decorative xmlns:adec="http://schemas.microsoft.com/office/drawing/2017/decorative" val="1"/>
              </a:ext>
            </a:extLst>
          </p:cNvPr>
          <p:cNvGrpSpPr/>
          <p:nvPr/>
        </p:nvGrpSpPr>
        <p:grpSpPr>
          <a:xfrm>
            <a:off x="3352800" y="4491179"/>
            <a:ext cx="988388" cy="1899006"/>
            <a:chOff x="3352800" y="4491179"/>
            <a:chExt cx="988388" cy="1899006"/>
          </a:xfrm>
        </p:grpSpPr>
        <p:sp>
          <p:nvSpPr>
            <p:cNvPr id="12" name="TextBox 11">
              <a:extLst>
                <a:ext uri="{FF2B5EF4-FFF2-40B4-BE49-F238E27FC236}">
                  <a16:creationId xmlns:a16="http://schemas.microsoft.com/office/drawing/2014/main" id="{63214037-883B-37D8-A2A4-527FB4B51A43}"/>
                </a:ext>
              </a:extLst>
            </p:cNvPr>
            <p:cNvSpPr txBox="1"/>
            <p:nvPr/>
          </p:nvSpPr>
          <p:spPr>
            <a:xfrm>
              <a:off x="3545124" y="5990075"/>
              <a:ext cx="619080" cy="400110"/>
            </a:xfrm>
            <a:prstGeom prst="rect">
              <a:avLst/>
            </a:prstGeom>
            <a:noFill/>
          </p:spPr>
          <p:txBody>
            <a:bodyPr wrap="none" rtlCol="0">
              <a:spAutoFit/>
            </a:bodyPr>
            <a:lstStyle/>
            <a:p>
              <a:r>
                <a:rPr lang="en-US" sz="2000" dirty="0"/>
                <a:t>0   1</a:t>
              </a:r>
              <a:endParaRPr lang="en-US" sz="2000" baseline="-25000" dirty="0"/>
            </a:p>
          </p:txBody>
        </p:sp>
        <p:cxnSp>
          <p:nvCxnSpPr>
            <p:cNvPr id="20" name="Straight Connector 19">
              <a:extLst>
                <a:ext uri="{FF2B5EF4-FFF2-40B4-BE49-F238E27FC236}">
                  <a16:creationId xmlns:a16="http://schemas.microsoft.com/office/drawing/2014/main" id="{1ED1B01A-6728-2403-0943-B83001694596}"/>
                </a:ext>
              </a:extLst>
            </p:cNvPr>
            <p:cNvCxnSpPr>
              <a:cxnSpLocks/>
            </p:cNvCxnSpPr>
            <p:nvPr/>
          </p:nvCxnSpPr>
          <p:spPr>
            <a:xfrm flipV="1">
              <a:off x="3352800" y="4491179"/>
              <a:ext cx="988388" cy="182421"/>
            </a:xfrm>
            <a:prstGeom prst="line">
              <a:avLst/>
            </a:prstGeom>
            <a:ln w="22225"/>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8248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A810-E632-D51C-A3C0-137D88908BA5}"/>
              </a:ext>
            </a:extLst>
          </p:cNvPr>
          <p:cNvSpPr>
            <a:spLocks noGrp="1"/>
          </p:cNvSpPr>
          <p:nvPr>
            <p:ph type="title"/>
          </p:nvPr>
        </p:nvSpPr>
        <p:spPr/>
        <p:txBody>
          <a:bodyPr/>
          <a:lstStyle/>
          <a:p>
            <a:r>
              <a:rPr lang="en-US" dirty="0"/>
              <a:t>Building a Multiplexer</a:t>
            </a:r>
          </a:p>
        </p:txBody>
      </p:sp>
      <p:sp>
        <p:nvSpPr>
          <p:cNvPr id="3" name="Slide Number Placeholder 2">
            <a:extLst>
              <a:ext uri="{FF2B5EF4-FFF2-40B4-BE49-F238E27FC236}">
                <a16:creationId xmlns:a16="http://schemas.microsoft.com/office/drawing/2014/main" id="{A3FA4C62-34C6-56D2-EE3E-134A3BB7995F}"/>
              </a:ext>
            </a:extLst>
          </p:cNvPr>
          <p:cNvSpPr>
            <a:spLocks noGrp="1"/>
          </p:cNvSpPr>
          <p:nvPr>
            <p:ph type="sldNum" sz="quarter" idx="12"/>
          </p:nvPr>
        </p:nvSpPr>
        <p:spPr/>
        <p:txBody>
          <a:bodyPr/>
          <a:lstStyle/>
          <a:p>
            <a:fld id="{3687BEAF-6B68-46DD-A874-7A95F0DB4145}" type="slidenum">
              <a:rPr lang="en-US" smtClean="0"/>
              <a:t>34</a:t>
            </a:fld>
            <a:endParaRPr lang="en-US"/>
          </a:p>
        </p:txBody>
      </p:sp>
      <p:pic>
        <p:nvPicPr>
          <p:cNvPr id="11" name="Picture 10" descr="A four-input multiplexer. Two control inputs select which data input will appear at the output.  The circuit arrangement is similar to the sum-of-products example.  Only one of four AND gates will be active, depending on the control bits, and the active AND gate will forward its input to the output.">
            <a:extLst>
              <a:ext uri="{FF2B5EF4-FFF2-40B4-BE49-F238E27FC236}">
                <a16:creationId xmlns:a16="http://schemas.microsoft.com/office/drawing/2014/main" id="{50D288D3-5FC3-A8FA-69E6-42F3ED474908}"/>
              </a:ext>
            </a:extLst>
          </p:cNvPr>
          <p:cNvPicPr>
            <a:picLocks noChangeAspect="1"/>
          </p:cNvPicPr>
          <p:nvPr/>
        </p:nvPicPr>
        <p:blipFill>
          <a:blip r:embed="rId2"/>
          <a:stretch>
            <a:fillRect/>
          </a:stretch>
        </p:blipFill>
        <p:spPr>
          <a:xfrm>
            <a:off x="1986973" y="1810484"/>
            <a:ext cx="5600700" cy="4267200"/>
          </a:xfrm>
          <a:prstGeom prst="rect">
            <a:avLst/>
          </a:prstGeom>
        </p:spPr>
      </p:pic>
      <p:sp>
        <p:nvSpPr>
          <p:cNvPr id="12" name="TextBox 11">
            <a:extLst>
              <a:ext uri="{FF2B5EF4-FFF2-40B4-BE49-F238E27FC236}">
                <a16:creationId xmlns:a16="http://schemas.microsoft.com/office/drawing/2014/main" id="{CE8D5AD8-F841-E0EA-1903-EA1BF288A3E0}"/>
              </a:ext>
            </a:extLst>
          </p:cNvPr>
          <p:cNvSpPr txBox="1"/>
          <p:nvPr/>
        </p:nvSpPr>
        <p:spPr>
          <a:xfrm>
            <a:off x="1905000" y="1810484"/>
            <a:ext cx="364202" cy="400110"/>
          </a:xfrm>
          <a:prstGeom prst="rect">
            <a:avLst/>
          </a:prstGeom>
          <a:noFill/>
        </p:spPr>
        <p:txBody>
          <a:bodyPr wrap="none" rtlCol="0">
            <a:spAutoFit/>
          </a:bodyPr>
          <a:lstStyle/>
          <a:p>
            <a:r>
              <a:rPr lang="en-US" sz="2000" dirty="0"/>
              <a:t>I</a:t>
            </a:r>
            <a:r>
              <a:rPr lang="en-US" sz="2000" baseline="-25000" dirty="0"/>
              <a:t>3</a:t>
            </a:r>
          </a:p>
        </p:txBody>
      </p:sp>
      <p:sp>
        <p:nvSpPr>
          <p:cNvPr id="13" name="TextBox 12">
            <a:extLst>
              <a:ext uri="{FF2B5EF4-FFF2-40B4-BE49-F238E27FC236}">
                <a16:creationId xmlns:a16="http://schemas.microsoft.com/office/drawing/2014/main" id="{120E85D6-D28D-D408-C212-3A30CAFF6A9B}"/>
              </a:ext>
            </a:extLst>
          </p:cNvPr>
          <p:cNvSpPr txBox="1"/>
          <p:nvPr/>
        </p:nvSpPr>
        <p:spPr>
          <a:xfrm>
            <a:off x="1905000" y="2532495"/>
            <a:ext cx="364202" cy="400110"/>
          </a:xfrm>
          <a:prstGeom prst="rect">
            <a:avLst/>
          </a:prstGeom>
          <a:noFill/>
        </p:spPr>
        <p:txBody>
          <a:bodyPr wrap="none" rtlCol="0">
            <a:spAutoFit/>
          </a:bodyPr>
          <a:lstStyle/>
          <a:p>
            <a:r>
              <a:rPr lang="en-US" sz="2000" dirty="0"/>
              <a:t>I</a:t>
            </a:r>
            <a:r>
              <a:rPr lang="en-US" sz="2000" baseline="-25000" dirty="0"/>
              <a:t>2</a:t>
            </a:r>
          </a:p>
        </p:txBody>
      </p:sp>
      <p:sp>
        <p:nvSpPr>
          <p:cNvPr id="14" name="TextBox 13">
            <a:extLst>
              <a:ext uri="{FF2B5EF4-FFF2-40B4-BE49-F238E27FC236}">
                <a16:creationId xmlns:a16="http://schemas.microsoft.com/office/drawing/2014/main" id="{2C29D265-A6FA-A28D-9F11-E6ED0BC91EF0}"/>
              </a:ext>
            </a:extLst>
          </p:cNvPr>
          <p:cNvSpPr txBox="1"/>
          <p:nvPr/>
        </p:nvSpPr>
        <p:spPr>
          <a:xfrm>
            <a:off x="1905000" y="3254506"/>
            <a:ext cx="364202" cy="400110"/>
          </a:xfrm>
          <a:prstGeom prst="rect">
            <a:avLst/>
          </a:prstGeom>
          <a:noFill/>
        </p:spPr>
        <p:txBody>
          <a:bodyPr wrap="none" rtlCol="0">
            <a:spAutoFit/>
          </a:bodyPr>
          <a:lstStyle/>
          <a:p>
            <a:r>
              <a:rPr lang="en-US" sz="2000" dirty="0"/>
              <a:t>I</a:t>
            </a:r>
            <a:r>
              <a:rPr lang="en-US" sz="2000" baseline="-25000" dirty="0"/>
              <a:t>1</a:t>
            </a:r>
          </a:p>
        </p:txBody>
      </p:sp>
      <p:sp>
        <p:nvSpPr>
          <p:cNvPr id="15" name="TextBox 14">
            <a:extLst>
              <a:ext uri="{FF2B5EF4-FFF2-40B4-BE49-F238E27FC236}">
                <a16:creationId xmlns:a16="http://schemas.microsoft.com/office/drawing/2014/main" id="{59FB456C-5C84-89FD-288A-72050CD3EB21}"/>
              </a:ext>
            </a:extLst>
          </p:cNvPr>
          <p:cNvSpPr txBox="1"/>
          <p:nvPr/>
        </p:nvSpPr>
        <p:spPr>
          <a:xfrm>
            <a:off x="1905000" y="4171890"/>
            <a:ext cx="364202" cy="400110"/>
          </a:xfrm>
          <a:prstGeom prst="rect">
            <a:avLst/>
          </a:prstGeom>
          <a:noFill/>
        </p:spPr>
        <p:txBody>
          <a:bodyPr wrap="none" rtlCol="0">
            <a:spAutoFit/>
          </a:bodyPr>
          <a:lstStyle/>
          <a:p>
            <a:r>
              <a:rPr lang="en-US" sz="2000" dirty="0"/>
              <a:t>I</a:t>
            </a:r>
            <a:r>
              <a:rPr lang="en-US" sz="2000" baseline="-25000" dirty="0"/>
              <a:t>0</a:t>
            </a:r>
          </a:p>
        </p:txBody>
      </p:sp>
      <p:sp>
        <p:nvSpPr>
          <p:cNvPr id="16" name="TextBox 15">
            <a:extLst>
              <a:ext uri="{FF2B5EF4-FFF2-40B4-BE49-F238E27FC236}">
                <a16:creationId xmlns:a16="http://schemas.microsoft.com/office/drawing/2014/main" id="{36AA75B9-18DC-3D14-14AD-8642046260EC}"/>
              </a:ext>
            </a:extLst>
          </p:cNvPr>
          <p:cNvSpPr txBox="1"/>
          <p:nvPr/>
        </p:nvSpPr>
        <p:spPr>
          <a:xfrm>
            <a:off x="1581785" y="5848290"/>
            <a:ext cx="401072" cy="400110"/>
          </a:xfrm>
          <a:prstGeom prst="rect">
            <a:avLst/>
          </a:prstGeom>
          <a:noFill/>
        </p:spPr>
        <p:txBody>
          <a:bodyPr wrap="none" rtlCol="0">
            <a:spAutoFit/>
          </a:bodyPr>
          <a:lstStyle/>
          <a:p>
            <a:r>
              <a:rPr lang="en-US" sz="2000" dirty="0"/>
              <a:t>S</a:t>
            </a:r>
            <a:r>
              <a:rPr lang="en-US" sz="2000" baseline="-25000" dirty="0"/>
              <a:t>0</a:t>
            </a:r>
          </a:p>
        </p:txBody>
      </p:sp>
      <p:sp>
        <p:nvSpPr>
          <p:cNvPr id="17" name="TextBox 16">
            <a:extLst>
              <a:ext uri="{FF2B5EF4-FFF2-40B4-BE49-F238E27FC236}">
                <a16:creationId xmlns:a16="http://schemas.microsoft.com/office/drawing/2014/main" id="{5A1295F6-E2A5-E6D6-5F0B-B5260EE971D1}"/>
              </a:ext>
            </a:extLst>
          </p:cNvPr>
          <p:cNvSpPr txBox="1"/>
          <p:nvPr/>
        </p:nvSpPr>
        <p:spPr>
          <a:xfrm>
            <a:off x="1559196" y="5524380"/>
            <a:ext cx="401072" cy="400110"/>
          </a:xfrm>
          <a:prstGeom prst="rect">
            <a:avLst/>
          </a:prstGeom>
          <a:noFill/>
        </p:spPr>
        <p:txBody>
          <a:bodyPr wrap="none" rtlCol="0">
            <a:spAutoFit/>
          </a:bodyPr>
          <a:lstStyle/>
          <a:p>
            <a:r>
              <a:rPr lang="en-US" sz="2000" dirty="0"/>
              <a:t>S</a:t>
            </a:r>
            <a:r>
              <a:rPr lang="en-US" sz="2000" baseline="-25000" dirty="0"/>
              <a:t>1</a:t>
            </a:r>
          </a:p>
        </p:txBody>
      </p:sp>
      <p:sp>
        <p:nvSpPr>
          <p:cNvPr id="18" name="TextBox 17">
            <a:extLst>
              <a:ext uri="{FF2B5EF4-FFF2-40B4-BE49-F238E27FC236}">
                <a16:creationId xmlns:a16="http://schemas.microsoft.com/office/drawing/2014/main" id="{220B0161-CC55-A858-F5E3-E105EB0C73FC}"/>
              </a:ext>
            </a:extLst>
          </p:cNvPr>
          <p:cNvSpPr txBox="1"/>
          <p:nvPr/>
        </p:nvSpPr>
        <p:spPr>
          <a:xfrm>
            <a:off x="4280330" y="1561980"/>
            <a:ext cx="401072" cy="400110"/>
          </a:xfrm>
          <a:prstGeom prst="rect">
            <a:avLst/>
          </a:prstGeom>
          <a:noFill/>
        </p:spPr>
        <p:txBody>
          <a:bodyPr wrap="none" rtlCol="0">
            <a:spAutoFit/>
          </a:bodyPr>
          <a:lstStyle/>
          <a:p>
            <a:r>
              <a:rPr lang="en-US" sz="2000" dirty="0"/>
              <a:t>S</a:t>
            </a:r>
            <a:r>
              <a:rPr lang="en-US" sz="2000" baseline="-25000" dirty="0"/>
              <a:t>0</a:t>
            </a:r>
          </a:p>
        </p:txBody>
      </p:sp>
      <p:sp>
        <p:nvSpPr>
          <p:cNvPr id="19" name="TextBox 18">
            <a:extLst>
              <a:ext uri="{FF2B5EF4-FFF2-40B4-BE49-F238E27FC236}">
                <a16:creationId xmlns:a16="http://schemas.microsoft.com/office/drawing/2014/main" id="{65A97850-8DCC-CD01-F306-73497C057BBF}"/>
              </a:ext>
            </a:extLst>
          </p:cNvPr>
          <p:cNvSpPr txBox="1"/>
          <p:nvPr/>
        </p:nvSpPr>
        <p:spPr>
          <a:xfrm>
            <a:off x="3683312" y="1561980"/>
            <a:ext cx="401072" cy="400110"/>
          </a:xfrm>
          <a:prstGeom prst="rect">
            <a:avLst/>
          </a:prstGeom>
          <a:noFill/>
        </p:spPr>
        <p:txBody>
          <a:bodyPr wrap="none" rtlCol="0">
            <a:spAutoFit/>
          </a:bodyPr>
          <a:lstStyle/>
          <a:p>
            <a:r>
              <a:rPr lang="en-US" sz="2000" dirty="0"/>
              <a:t>S</a:t>
            </a:r>
            <a:r>
              <a:rPr lang="en-US" sz="2000" baseline="-25000" dirty="0"/>
              <a:t>0</a:t>
            </a:r>
          </a:p>
        </p:txBody>
      </p:sp>
      <p:sp>
        <p:nvSpPr>
          <p:cNvPr id="20" name="TextBox 19">
            <a:extLst>
              <a:ext uri="{FF2B5EF4-FFF2-40B4-BE49-F238E27FC236}">
                <a16:creationId xmlns:a16="http://schemas.microsoft.com/office/drawing/2014/main" id="{E427477E-9EBD-D0DF-114C-56A7541BCB67}"/>
              </a:ext>
            </a:extLst>
          </p:cNvPr>
          <p:cNvSpPr txBox="1"/>
          <p:nvPr/>
        </p:nvSpPr>
        <p:spPr>
          <a:xfrm>
            <a:off x="3120729" y="1561980"/>
            <a:ext cx="401072" cy="400110"/>
          </a:xfrm>
          <a:prstGeom prst="rect">
            <a:avLst/>
          </a:prstGeom>
          <a:noFill/>
        </p:spPr>
        <p:txBody>
          <a:bodyPr wrap="none" rtlCol="0">
            <a:spAutoFit/>
          </a:bodyPr>
          <a:lstStyle/>
          <a:p>
            <a:r>
              <a:rPr lang="en-US" sz="2000" dirty="0"/>
              <a:t>S</a:t>
            </a:r>
            <a:r>
              <a:rPr lang="en-US" sz="2000" baseline="-25000" dirty="0"/>
              <a:t>1</a:t>
            </a:r>
          </a:p>
        </p:txBody>
      </p:sp>
      <p:sp>
        <p:nvSpPr>
          <p:cNvPr id="21" name="TextBox 20">
            <a:extLst>
              <a:ext uri="{FF2B5EF4-FFF2-40B4-BE49-F238E27FC236}">
                <a16:creationId xmlns:a16="http://schemas.microsoft.com/office/drawing/2014/main" id="{6FDA01BE-61F8-A9B3-43EE-5060E1141093}"/>
              </a:ext>
            </a:extLst>
          </p:cNvPr>
          <p:cNvSpPr txBox="1"/>
          <p:nvPr/>
        </p:nvSpPr>
        <p:spPr>
          <a:xfrm>
            <a:off x="2465148" y="1561980"/>
            <a:ext cx="401072" cy="400110"/>
          </a:xfrm>
          <a:prstGeom prst="rect">
            <a:avLst/>
          </a:prstGeom>
          <a:noFill/>
        </p:spPr>
        <p:txBody>
          <a:bodyPr wrap="none" rtlCol="0">
            <a:spAutoFit/>
          </a:bodyPr>
          <a:lstStyle/>
          <a:p>
            <a:r>
              <a:rPr lang="en-US" sz="2000" dirty="0"/>
              <a:t>S</a:t>
            </a:r>
            <a:r>
              <a:rPr lang="en-US" sz="2000" baseline="-25000" dirty="0"/>
              <a:t>1</a:t>
            </a:r>
          </a:p>
        </p:txBody>
      </p:sp>
      <p:cxnSp>
        <p:nvCxnSpPr>
          <p:cNvPr id="23" name="Straight Connector 22">
            <a:extLst>
              <a:ext uri="{FF2B5EF4-FFF2-40B4-BE49-F238E27FC236}">
                <a16:creationId xmlns:a16="http://schemas.microsoft.com/office/drawing/2014/main" id="{839EEDFD-3E14-E7A5-F48B-F0766DE06A46}"/>
              </a:ext>
              <a:ext uri="{C183D7F6-B498-43B3-948B-1728B52AA6E4}">
                <adec:decorative xmlns:adec="http://schemas.microsoft.com/office/drawing/2017/decorative" val="1"/>
              </a:ext>
            </a:extLst>
          </p:cNvPr>
          <p:cNvCxnSpPr>
            <a:cxnSpLocks/>
          </p:cNvCxnSpPr>
          <p:nvPr/>
        </p:nvCxnSpPr>
        <p:spPr>
          <a:xfrm>
            <a:off x="3203733" y="1629582"/>
            <a:ext cx="182305"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E6440927-010C-264A-E78D-5798D2E4F1DE}"/>
              </a:ext>
              <a:ext uri="{C183D7F6-B498-43B3-948B-1728B52AA6E4}">
                <adec:decorative xmlns:adec="http://schemas.microsoft.com/office/drawing/2017/decorative" val="1"/>
              </a:ext>
            </a:extLst>
          </p:cNvPr>
          <p:cNvCxnSpPr>
            <a:cxnSpLocks/>
          </p:cNvCxnSpPr>
          <p:nvPr/>
        </p:nvCxnSpPr>
        <p:spPr>
          <a:xfrm>
            <a:off x="4370988" y="1618034"/>
            <a:ext cx="182305" cy="0"/>
          </a:xfrm>
          <a:prstGeom prst="line">
            <a:avLst/>
          </a:prstGeom>
          <a:ln w="22225"/>
        </p:spPr>
        <p:style>
          <a:lnRef idx="1">
            <a:schemeClr val="accent4"/>
          </a:lnRef>
          <a:fillRef idx="0">
            <a:schemeClr val="accent4"/>
          </a:fillRef>
          <a:effectRef idx="0">
            <a:schemeClr val="accent4"/>
          </a:effectRef>
          <a:fontRef idx="minor">
            <a:schemeClr val="tx1"/>
          </a:fontRef>
        </p:style>
      </p:cxnSp>
      <p:sp>
        <p:nvSpPr>
          <p:cNvPr id="25" name="Oval 24">
            <a:extLst>
              <a:ext uri="{FF2B5EF4-FFF2-40B4-BE49-F238E27FC236}">
                <a16:creationId xmlns:a16="http://schemas.microsoft.com/office/drawing/2014/main" id="{08541C4D-4113-669C-7806-B6526D2B78F5}"/>
              </a:ext>
              <a:ext uri="{C183D7F6-B498-43B3-948B-1728B52AA6E4}">
                <adec:decorative xmlns:adec="http://schemas.microsoft.com/office/drawing/2017/decorative" val="1"/>
              </a:ext>
            </a:extLst>
          </p:cNvPr>
          <p:cNvSpPr/>
          <p:nvPr/>
        </p:nvSpPr>
        <p:spPr>
          <a:xfrm>
            <a:off x="4389581" y="4999699"/>
            <a:ext cx="76200" cy="762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37F58D1-D7CF-0CAF-25F2-88EEF1D3FC82}"/>
              </a:ext>
              <a:ext uri="{C183D7F6-B498-43B3-948B-1728B52AA6E4}">
                <adec:decorative xmlns:adec="http://schemas.microsoft.com/office/drawing/2017/decorative" val="1"/>
              </a:ext>
            </a:extLst>
          </p:cNvPr>
          <p:cNvSpPr/>
          <p:nvPr/>
        </p:nvSpPr>
        <p:spPr>
          <a:xfrm>
            <a:off x="3306620" y="5096683"/>
            <a:ext cx="76200" cy="762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349959-F89E-7D6C-5093-F789F50A4240}"/>
              </a:ext>
            </a:extLst>
          </p:cNvPr>
          <p:cNvSpPr txBox="1"/>
          <p:nvPr/>
        </p:nvSpPr>
        <p:spPr>
          <a:xfrm>
            <a:off x="7588978" y="3006494"/>
            <a:ext cx="979755" cy="400110"/>
          </a:xfrm>
          <a:prstGeom prst="rect">
            <a:avLst/>
          </a:prstGeom>
          <a:noFill/>
        </p:spPr>
        <p:txBody>
          <a:bodyPr wrap="none" rtlCol="0">
            <a:spAutoFit/>
          </a:bodyPr>
          <a:lstStyle/>
          <a:p>
            <a:r>
              <a:rPr lang="en-US" sz="2000" dirty="0"/>
              <a:t>Output</a:t>
            </a:r>
            <a:endParaRPr lang="en-US" sz="2000" baseline="-25000" dirty="0"/>
          </a:p>
        </p:txBody>
      </p:sp>
    </p:spTree>
    <p:extLst>
      <p:ext uri="{BB962C8B-B14F-4D97-AF65-F5344CB8AC3E}">
        <p14:creationId xmlns:p14="http://schemas.microsoft.com/office/powerpoint/2010/main" val="15653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1A52-7F01-1D83-B39E-393D5921EC29}"/>
              </a:ext>
            </a:extLst>
          </p:cNvPr>
          <p:cNvSpPr>
            <a:spLocks noGrp="1"/>
          </p:cNvSpPr>
          <p:nvPr>
            <p:ph type="title"/>
          </p:nvPr>
        </p:nvSpPr>
        <p:spPr/>
        <p:txBody>
          <a:bodyPr/>
          <a:lstStyle/>
          <a:p>
            <a:r>
              <a:rPr lang="en-US" dirty="0"/>
              <a:t>Shifting</a:t>
            </a:r>
          </a:p>
        </p:txBody>
      </p:sp>
      <p:sp>
        <p:nvSpPr>
          <p:cNvPr id="4" name="Content Placeholder 3">
            <a:extLst>
              <a:ext uri="{FF2B5EF4-FFF2-40B4-BE49-F238E27FC236}">
                <a16:creationId xmlns:a16="http://schemas.microsoft.com/office/drawing/2014/main" id="{6CF5B439-DB4A-D65B-3082-BA6DDCFD086A}"/>
              </a:ext>
            </a:extLst>
          </p:cNvPr>
          <p:cNvSpPr>
            <a:spLocks noGrp="1"/>
          </p:cNvSpPr>
          <p:nvPr>
            <p:ph idx="1"/>
          </p:nvPr>
        </p:nvSpPr>
        <p:spPr/>
        <p:txBody>
          <a:bodyPr/>
          <a:lstStyle/>
          <a:p>
            <a:r>
              <a:rPr lang="en-US" dirty="0"/>
              <a:t>You can multiply a decimal number by 10 by adding a zero on the right, effectively shifting all the digits left one place.</a:t>
            </a:r>
          </a:p>
          <a:p>
            <a:r>
              <a:rPr lang="en-US" dirty="0"/>
              <a:t>You can divide by 10 by chopping off a digit on the right, shifting right. The digit chopped off is the remainder.</a:t>
            </a:r>
          </a:p>
          <a:p>
            <a:r>
              <a:rPr lang="en-US" dirty="0"/>
              <a:t>Binary numbers can be multiplied or divided by two in the same way.</a:t>
            </a:r>
          </a:p>
        </p:txBody>
      </p:sp>
      <p:sp>
        <p:nvSpPr>
          <p:cNvPr id="3" name="Slide Number Placeholder 2">
            <a:extLst>
              <a:ext uri="{FF2B5EF4-FFF2-40B4-BE49-F238E27FC236}">
                <a16:creationId xmlns:a16="http://schemas.microsoft.com/office/drawing/2014/main" id="{F86F61EB-7B58-6253-FD12-CF8080CA77C2}"/>
              </a:ext>
            </a:extLst>
          </p:cNvPr>
          <p:cNvSpPr>
            <a:spLocks noGrp="1"/>
          </p:cNvSpPr>
          <p:nvPr>
            <p:ph type="sldNum" sz="quarter" idx="12"/>
          </p:nvPr>
        </p:nvSpPr>
        <p:spPr/>
        <p:txBody>
          <a:bodyPr/>
          <a:lstStyle/>
          <a:p>
            <a:fld id="{3687BEAF-6B68-46DD-A874-7A95F0DB4145}" type="slidenum">
              <a:rPr lang="en-US" smtClean="0"/>
              <a:t>35</a:t>
            </a:fld>
            <a:endParaRPr lang="en-US"/>
          </a:p>
        </p:txBody>
      </p:sp>
    </p:spTree>
    <p:extLst>
      <p:ext uri="{BB962C8B-B14F-4D97-AF65-F5344CB8AC3E}">
        <p14:creationId xmlns:p14="http://schemas.microsoft.com/office/powerpoint/2010/main" val="360607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ECDED-64D3-D889-7309-2133C9FA2778}"/>
              </a:ext>
            </a:extLst>
          </p:cNvPr>
          <p:cNvSpPr>
            <a:spLocks noGrp="1"/>
          </p:cNvSpPr>
          <p:nvPr>
            <p:ph type="title"/>
          </p:nvPr>
        </p:nvSpPr>
        <p:spPr/>
        <p:txBody>
          <a:bodyPr/>
          <a:lstStyle/>
          <a:p>
            <a:r>
              <a:rPr lang="en-US" dirty="0"/>
              <a:t>Multiply or Divide by Two</a:t>
            </a:r>
          </a:p>
        </p:txBody>
      </p:sp>
      <p:sp>
        <p:nvSpPr>
          <p:cNvPr id="4" name="Slide Number Placeholder 3">
            <a:extLst>
              <a:ext uri="{FF2B5EF4-FFF2-40B4-BE49-F238E27FC236}">
                <a16:creationId xmlns:a16="http://schemas.microsoft.com/office/drawing/2014/main" id="{E88E5E5C-70C9-ED82-04F9-EFFE98FF7C8B}"/>
              </a:ext>
            </a:extLst>
          </p:cNvPr>
          <p:cNvSpPr>
            <a:spLocks noGrp="1"/>
          </p:cNvSpPr>
          <p:nvPr>
            <p:ph type="sldNum" sz="quarter" idx="12"/>
          </p:nvPr>
        </p:nvSpPr>
        <p:spPr/>
        <p:txBody>
          <a:bodyPr/>
          <a:lstStyle/>
          <a:p>
            <a:fld id="{3687BEAF-6B68-46DD-A874-7A95F0DB4145}" type="slidenum">
              <a:rPr lang="en-US" smtClean="0"/>
              <a:t>36</a:t>
            </a:fld>
            <a:endParaRPr lang="en-US"/>
          </a:p>
        </p:txBody>
      </p:sp>
      <p:pic>
        <p:nvPicPr>
          <p:cNvPr id="6" name="Picture 5" descr="Two diagrams. The upper diagram shows a wired left shift. The rightmost outout but is connected to logic zero. the next is connected to the rightmost input bit. Input D-sub-1 is connected to output S-sub-two, d-sub-2 is connected to s-sub-3, and d-sub-3 is connected to the bit bucket, showing that it is discarded.&#10;&#10;The second diagram is a right shift. Input D-sub-zero is connected to the bit bucket. D-sub-one is connected to output S-sub-zero, D-sub-two is connected to S-sub-one, D-sub-three is connected to S-sub-2, and a logic zero is connected to S-sub-3.">
            <a:extLst>
              <a:ext uri="{FF2B5EF4-FFF2-40B4-BE49-F238E27FC236}">
                <a16:creationId xmlns:a16="http://schemas.microsoft.com/office/drawing/2014/main" id="{24FA0619-3F75-3A70-4941-8AD65F58DBDA}"/>
              </a:ext>
            </a:extLst>
          </p:cNvPr>
          <p:cNvPicPr>
            <a:picLocks noChangeAspect="1"/>
          </p:cNvPicPr>
          <p:nvPr/>
        </p:nvPicPr>
        <p:blipFill>
          <a:blip r:embed="rId2"/>
          <a:stretch>
            <a:fillRect/>
          </a:stretch>
        </p:blipFill>
        <p:spPr>
          <a:xfrm>
            <a:off x="1752600" y="2639381"/>
            <a:ext cx="6096000" cy="3899531"/>
          </a:xfrm>
          <a:prstGeom prst="rect">
            <a:avLst/>
          </a:prstGeom>
        </p:spPr>
      </p:pic>
      <p:sp>
        <p:nvSpPr>
          <p:cNvPr id="7" name="TextBox 6">
            <a:extLst>
              <a:ext uri="{FF2B5EF4-FFF2-40B4-BE49-F238E27FC236}">
                <a16:creationId xmlns:a16="http://schemas.microsoft.com/office/drawing/2014/main" id="{EB305C0B-A66B-9371-BC2B-36D69AE98774}"/>
              </a:ext>
            </a:extLst>
          </p:cNvPr>
          <p:cNvSpPr txBox="1"/>
          <p:nvPr/>
        </p:nvSpPr>
        <p:spPr>
          <a:xfrm>
            <a:off x="2717967" y="1772761"/>
            <a:ext cx="3708066" cy="523220"/>
          </a:xfrm>
          <a:prstGeom prst="rect">
            <a:avLst/>
          </a:prstGeom>
          <a:noFill/>
        </p:spPr>
        <p:txBody>
          <a:bodyPr wrap="none" rtlCol="0">
            <a:spAutoFit/>
          </a:bodyPr>
          <a:lstStyle/>
          <a:p>
            <a:r>
              <a:rPr lang="en-US" sz="2800" dirty="0"/>
              <a:t>This is a “wired shift.”</a:t>
            </a:r>
          </a:p>
        </p:txBody>
      </p:sp>
      <p:sp>
        <p:nvSpPr>
          <p:cNvPr id="8" name="TextBox 7">
            <a:extLst>
              <a:ext uri="{FF2B5EF4-FFF2-40B4-BE49-F238E27FC236}">
                <a16:creationId xmlns:a16="http://schemas.microsoft.com/office/drawing/2014/main" id="{5CB6841C-B77C-4695-2821-8C931FD4AEA4}"/>
              </a:ext>
            </a:extLst>
          </p:cNvPr>
          <p:cNvSpPr txBox="1"/>
          <p:nvPr/>
        </p:nvSpPr>
        <p:spPr>
          <a:xfrm>
            <a:off x="1524000" y="3058180"/>
            <a:ext cx="825867" cy="523220"/>
          </a:xfrm>
          <a:prstGeom prst="rect">
            <a:avLst/>
          </a:prstGeom>
          <a:solidFill>
            <a:schemeClr val="bg1"/>
          </a:solidFill>
        </p:spPr>
        <p:txBody>
          <a:bodyPr wrap="none" rtlCol="0">
            <a:spAutoFit/>
          </a:bodyPr>
          <a:lstStyle/>
          <a:p>
            <a:r>
              <a:rPr lang="en-US" sz="2800" dirty="0"/>
              <a:t>Left</a:t>
            </a:r>
          </a:p>
        </p:txBody>
      </p:sp>
      <p:sp>
        <p:nvSpPr>
          <p:cNvPr id="9" name="TextBox 8">
            <a:extLst>
              <a:ext uri="{FF2B5EF4-FFF2-40B4-BE49-F238E27FC236}">
                <a16:creationId xmlns:a16="http://schemas.microsoft.com/office/drawing/2014/main" id="{F6206625-CA05-A774-66F5-69A6DF138900}"/>
              </a:ext>
            </a:extLst>
          </p:cNvPr>
          <p:cNvSpPr txBox="1"/>
          <p:nvPr/>
        </p:nvSpPr>
        <p:spPr>
          <a:xfrm>
            <a:off x="1524000" y="4792684"/>
            <a:ext cx="1045479" cy="523220"/>
          </a:xfrm>
          <a:prstGeom prst="rect">
            <a:avLst/>
          </a:prstGeom>
          <a:solidFill>
            <a:schemeClr val="bg1"/>
          </a:solidFill>
        </p:spPr>
        <p:txBody>
          <a:bodyPr wrap="none" rtlCol="0">
            <a:spAutoFit/>
          </a:bodyPr>
          <a:lstStyle/>
          <a:p>
            <a:r>
              <a:rPr lang="en-US" sz="2800" dirty="0"/>
              <a:t>Right</a:t>
            </a:r>
          </a:p>
        </p:txBody>
      </p:sp>
    </p:spTree>
    <p:extLst>
      <p:ext uri="{BB962C8B-B14F-4D97-AF65-F5344CB8AC3E}">
        <p14:creationId xmlns:p14="http://schemas.microsoft.com/office/powerpoint/2010/main" val="34841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438B-D0D1-4BEE-0A54-58918027FF10}"/>
              </a:ext>
            </a:extLst>
          </p:cNvPr>
          <p:cNvSpPr>
            <a:spLocks noGrp="1"/>
          </p:cNvSpPr>
          <p:nvPr>
            <p:ph type="title"/>
          </p:nvPr>
        </p:nvSpPr>
        <p:spPr/>
        <p:txBody>
          <a:bodyPr/>
          <a:lstStyle/>
          <a:p>
            <a:r>
              <a:rPr lang="en-US" dirty="0"/>
              <a:t>A Controlled Shifter</a:t>
            </a:r>
          </a:p>
        </p:txBody>
      </p:sp>
      <p:sp>
        <p:nvSpPr>
          <p:cNvPr id="3" name="Slide Number Placeholder 2">
            <a:extLst>
              <a:ext uri="{FF2B5EF4-FFF2-40B4-BE49-F238E27FC236}">
                <a16:creationId xmlns:a16="http://schemas.microsoft.com/office/drawing/2014/main" id="{C6FB876B-D110-5FC8-FA61-692401730086}"/>
              </a:ext>
            </a:extLst>
          </p:cNvPr>
          <p:cNvSpPr>
            <a:spLocks noGrp="1"/>
          </p:cNvSpPr>
          <p:nvPr>
            <p:ph type="sldNum" sz="quarter" idx="12"/>
          </p:nvPr>
        </p:nvSpPr>
        <p:spPr/>
        <p:txBody>
          <a:bodyPr/>
          <a:lstStyle/>
          <a:p>
            <a:fld id="{3687BEAF-6B68-46DD-A874-7A95F0DB4145}" type="slidenum">
              <a:rPr lang="en-US" smtClean="0"/>
              <a:t>37</a:t>
            </a:fld>
            <a:endParaRPr lang="en-US"/>
          </a:p>
        </p:txBody>
      </p:sp>
      <p:graphicFrame>
        <p:nvGraphicFramePr>
          <p:cNvPr id="5" name="Object 4" descr="A digital logic diagram of a controlled shifter. It has two control inputs labeled left and right. Each data input is connected to a pair of AND gates, one connected to an output shifted right, and the other connected to an output shifted left. The control lines select which AND gate will be active.">
            <a:extLst>
              <a:ext uri="{FF2B5EF4-FFF2-40B4-BE49-F238E27FC236}">
                <a16:creationId xmlns:a16="http://schemas.microsoft.com/office/drawing/2014/main" id="{4680C921-F139-84D6-9BC6-B0593ECED8CE}"/>
              </a:ext>
            </a:extLst>
          </p:cNvPr>
          <p:cNvGraphicFramePr>
            <a:graphicFrameLocks noChangeAspect="1"/>
          </p:cNvGraphicFramePr>
          <p:nvPr>
            <p:extLst>
              <p:ext uri="{D42A27DB-BD31-4B8C-83A1-F6EECF244321}">
                <p14:modId xmlns:p14="http://schemas.microsoft.com/office/powerpoint/2010/main" val="1501324902"/>
              </p:ext>
            </p:extLst>
          </p:nvPr>
        </p:nvGraphicFramePr>
        <p:xfrm>
          <a:off x="1524000" y="2209800"/>
          <a:ext cx="6661240" cy="2843212"/>
        </p:xfrm>
        <a:graphic>
          <a:graphicData uri="http://schemas.openxmlformats.org/presentationml/2006/ole">
            <mc:AlternateContent xmlns:mc="http://schemas.openxmlformats.org/markup-compatibility/2006">
              <mc:Choice xmlns:v="urn:schemas-microsoft-com:vml" Requires="v">
                <p:oleObj name="Visio" r:id="rId2" imgW="5467350" imgH="2333576" progId="Visio.Drawing.15">
                  <p:embed/>
                </p:oleObj>
              </mc:Choice>
              <mc:Fallback>
                <p:oleObj name="Visio" r:id="rId2" imgW="5467350" imgH="2333576" progId="Visio.Drawing.15">
                  <p:embed/>
                  <p:pic>
                    <p:nvPicPr>
                      <p:cNvPr id="5" name="Object 4" descr="A digital logic diagram of a controlled shifter. It has two control inputs labeled left and right. Each data input is connected to a pair of AND gates, one connected to an output shifted right, and the other connected to an output shifted left. The control lines select which AND gate will be active.">
                        <a:extLst>
                          <a:ext uri="{FF2B5EF4-FFF2-40B4-BE49-F238E27FC236}">
                            <a16:creationId xmlns:a16="http://schemas.microsoft.com/office/drawing/2014/main" id="{4680C921-F139-84D6-9BC6-B0593ECED8CE}"/>
                          </a:ext>
                        </a:extLst>
                      </p:cNvPr>
                      <p:cNvPicPr/>
                      <p:nvPr/>
                    </p:nvPicPr>
                    <p:blipFill>
                      <a:blip r:embed="rId3"/>
                      <a:stretch>
                        <a:fillRect/>
                      </a:stretch>
                    </p:blipFill>
                    <p:spPr>
                      <a:xfrm>
                        <a:off x="1524000" y="2209800"/>
                        <a:ext cx="6661240" cy="2843212"/>
                      </a:xfrm>
                      <a:prstGeom prst="rect">
                        <a:avLst/>
                      </a:prstGeom>
                    </p:spPr>
                  </p:pic>
                </p:oleObj>
              </mc:Fallback>
            </mc:AlternateContent>
          </a:graphicData>
        </a:graphic>
      </p:graphicFrame>
    </p:spTree>
    <p:extLst>
      <p:ext uri="{BB962C8B-B14F-4D97-AF65-F5344CB8AC3E}">
        <p14:creationId xmlns:p14="http://schemas.microsoft.com/office/powerpoint/2010/main" val="336572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6606-CEAB-F49C-2D86-E5D7FA711163}"/>
              </a:ext>
            </a:extLst>
          </p:cNvPr>
          <p:cNvSpPr>
            <a:spLocks noGrp="1"/>
          </p:cNvSpPr>
          <p:nvPr>
            <p:ph type="title"/>
          </p:nvPr>
        </p:nvSpPr>
        <p:spPr/>
        <p:txBody>
          <a:bodyPr/>
          <a:lstStyle/>
          <a:p>
            <a:r>
              <a:rPr lang="en-US" dirty="0"/>
              <a:t>Arithmetic and Logical Shifts</a:t>
            </a:r>
          </a:p>
        </p:txBody>
      </p:sp>
      <p:sp>
        <p:nvSpPr>
          <p:cNvPr id="3" name="Slide Number Placeholder 2">
            <a:extLst>
              <a:ext uri="{FF2B5EF4-FFF2-40B4-BE49-F238E27FC236}">
                <a16:creationId xmlns:a16="http://schemas.microsoft.com/office/drawing/2014/main" id="{E0D8F710-F682-5D26-04C3-4D8E2B6BBE33}"/>
              </a:ext>
            </a:extLst>
          </p:cNvPr>
          <p:cNvSpPr>
            <a:spLocks noGrp="1"/>
          </p:cNvSpPr>
          <p:nvPr>
            <p:ph type="sldNum" sz="quarter" idx="12"/>
          </p:nvPr>
        </p:nvSpPr>
        <p:spPr/>
        <p:txBody>
          <a:bodyPr/>
          <a:lstStyle/>
          <a:p>
            <a:fld id="{3687BEAF-6B68-46DD-A874-7A95F0DB4145}" type="slidenum">
              <a:rPr lang="en-US" smtClean="0"/>
              <a:t>38</a:t>
            </a:fld>
            <a:endParaRPr lang="en-US"/>
          </a:p>
        </p:txBody>
      </p:sp>
      <p:graphicFrame>
        <p:nvGraphicFramePr>
          <p:cNvPr id="4" name="Object 3" descr="A more complex controlled shifter. In this one, each input bit has three AND gates, one for shifting left, one for no shift, and one for shifting right.  It can also do an arithmetic shift right, which supplies a copy of the sign bit rather that a zero when shifting right. The four  input lines are supplied by a two-to-four decoder.">
            <a:extLst>
              <a:ext uri="{FF2B5EF4-FFF2-40B4-BE49-F238E27FC236}">
                <a16:creationId xmlns:a16="http://schemas.microsoft.com/office/drawing/2014/main" id="{31D10B4C-7254-47CB-8868-8D649E693B2A}"/>
              </a:ext>
            </a:extLst>
          </p:cNvPr>
          <p:cNvGraphicFramePr>
            <a:graphicFrameLocks noChangeAspect="1"/>
          </p:cNvGraphicFramePr>
          <p:nvPr>
            <p:extLst>
              <p:ext uri="{D42A27DB-BD31-4B8C-83A1-F6EECF244321}">
                <p14:modId xmlns:p14="http://schemas.microsoft.com/office/powerpoint/2010/main" val="403921861"/>
              </p:ext>
            </p:extLst>
          </p:nvPr>
        </p:nvGraphicFramePr>
        <p:xfrm>
          <a:off x="457200" y="1817504"/>
          <a:ext cx="8281150" cy="4162425"/>
        </p:xfrm>
        <a:graphic>
          <a:graphicData uri="http://schemas.openxmlformats.org/presentationml/2006/ole">
            <mc:AlternateContent xmlns:mc="http://schemas.openxmlformats.org/markup-compatibility/2006">
              <mc:Choice xmlns:v="urn:schemas-microsoft-com:vml" Requires="v">
                <p:oleObj name="Visio" r:id="rId3" imgW="7219950" imgH="3628730" progId="Visio.Drawing.15">
                  <p:embed/>
                </p:oleObj>
              </mc:Choice>
              <mc:Fallback>
                <p:oleObj name="Visio" r:id="rId3" imgW="7219950" imgH="3628730" progId="Visio.Drawing.15">
                  <p:embed/>
                  <p:pic>
                    <p:nvPicPr>
                      <p:cNvPr id="4" name="Object 3" descr="A more complex controlled shifter. In this one, each input bit has three AND gates, one for shifting left, one for no shift, and one for shifting right.  It can also do an arithmetic shift right, which supplies a copy of the sign bit rather that a zero when shifting right. The four  input lines are supplied by a two-to-four decoder.">
                        <a:extLst>
                          <a:ext uri="{FF2B5EF4-FFF2-40B4-BE49-F238E27FC236}">
                            <a16:creationId xmlns:a16="http://schemas.microsoft.com/office/drawing/2014/main" id="{31D10B4C-7254-47CB-8868-8D649E693B2A}"/>
                          </a:ext>
                        </a:extLst>
                      </p:cNvPr>
                      <p:cNvPicPr/>
                      <p:nvPr/>
                    </p:nvPicPr>
                    <p:blipFill>
                      <a:blip r:embed="rId4"/>
                      <a:stretch>
                        <a:fillRect/>
                      </a:stretch>
                    </p:blipFill>
                    <p:spPr>
                      <a:xfrm>
                        <a:off x="457200" y="1817504"/>
                        <a:ext cx="8281150" cy="4162425"/>
                      </a:xfrm>
                      <a:prstGeom prst="rect">
                        <a:avLst/>
                      </a:prstGeom>
                    </p:spPr>
                  </p:pic>
                </p:oleObj>
              </mc:Fallback>
            </mc:AlternateContent>
          </a:graphicData>
        </a:graphic>
      </p:graphicFrame>
    </p:spTree>
    <p:extLst>
      <p:ext uri="{BB962C8B-B14F-4D97-AF65-F5344CB8AC3E}">
        <p14:creationId xmlns:p14="http://schemas.microsoft.com/office/powerpoint/2010/main" val="33389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B087-5685-514E-80DF-62606B4E61E3}"/>
              </a:ext>
            </a:extLst>
          </p:cNvPr>
          <p:cNvSpPr>
            <a:spLocks noGrp="1"/>
          </p:cNvSpPr>
          <p:nvPr>
            <p:ph type="title"/>
          </p:nvPr>
        </p:nvSpPr>
        <p:spPr/>
        <p:txBody>
          <a:bodyPr/>
          <a:lstStyle/>
          <a:p>
            <a:r>
              <a:rPr lang="en-US" dirty="0"/>
              <a:t>Other Building Blocks</a:t>
            </a:r>
          </a:p>
        </p:txBody>
      </p:sp>
      <p:sp>
        <p:nvSpPr>
          <p:cNvPr id="4" name="Content Placeholder 3">
            <a:extLst>
              <a:ext uri="{FF2B5EF4-FFF2-40B4-BE49-F238E27FC236}">
                <a16:creationId xmlns:a16="http://schemas.microsoft.com/office/drawing/2014/main" id="{0797C063-000B-5218-84FF-7502E6BDC4E8}"/>
              </a:ext>
            </a:extLst>
          </p:cNvPr>
          <p:cNvSpPr>
            <a:spLocks noGrp="1"/>
          </p:cNvSpPr>
          <p:nvPr>
            <p:ph idx="1"/>
          </p:nvPr>
        </p:nvSpPr>
        <p:spPr/>
        <p:txBody>
          <a:bodyPr/>
          <a:lstStyle/>
          <a:p>
            <a:r>
              <a:rPr lang="en-US" dirty="0"/>
              <a:t>There are a few other building blocks.</a:t>
            </a:r>
          </a:p>
          <a:p>
            <a:r>
              <a:rPr lang="en-US" dirty="0"/>
              <a:t>We’ll see some of them in the next class.</a:t>
            </a:r>
          </a:p>
          <a:p>
            <a:r>
              <a:rPr lang="en-US" dirty="0"/>
              <a:t>It is possible, perhaps even likely, that the existence of these standard building blocks explains why hardware designs have far few errors than software designs.</a:t>
            </a:r>
          </a:p>
        </p:txBody>
      </p:sp>
      <p:sp>
        <p:nvSpPr>
          <p:cNvPr id="3" name="Slide Number Placeholder 2">
            <a:extLst>
              <a:ext uri="{FF2B5EF4-FFF2-40B4-BE49-F238E27FC236}">
                <a16:creationId xmlns:a16="http://schemas.microsoft.com/office/drawing/2014/main" id="{60FB1EFA-245F-18B2-DF1D-ECB0BA9DF69F}"/>
              </a:ext>
            </a:extLst>
          </p:cNvPr>
          <p:cNvSpPr>
            <a:spLocks noGrp="1"/>
          </p:cNvSpPr>
          <p:nvPr>
            <p:ph type="sldNum" sz="quarter" idx="12"/>
          </p:nvPr>
        </p:nvSpPr>
        <p:spPr/>
        <p:txBody>
          <a:bodyPr/>
          <a:lstStyle/>
          <a:p>
            <a:fld id="{3687BEAF-6B68-46DD-A874-7A95F0DB4145}" type="slidenum">
              <a:rPr lang="en-US" smtClean="0"/>
              <a:t>39</a:t>
            </a:fld>
            <a:endParaRPr lang="en-US"/>
          </a:p>
        </p:txBody>
      </p:sp>
    </p:spTree>
    <p:extLst>
      <p:ext uri="{BB962C8B-B14F-4D97-AF65-F5344CB8AC3E}">
        <p14:creationId xmlns:p14="http://schemas.microsoft.com/office/powerpoint/2010/main" val="60419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dirty="0"/>
              <a:t>Computation with Digital Logic</a:t>
            </a:r>
          </a:p>
        </p:txBody>
      </p:sp>
      <p:sp>
        <p:nvSpPr>
          <p:cNvPr id="43011" name="Rectangle 3"/>
          <p:cNvSpPr>
            <a:spLocks noGrp="1" noChangeArrowheads="1"/>
          </p:cNvSpPr>
          <p:nvPr>
            <p:ph idx="1"/>
          </p:nvPr>
        </p:nvSpPr>
        <p:spPr/>
        <p:txBody>
          <a:bodyPr>
            <a:normAutofit/>
          </a:bodyPr>
          <a:lstStyle/>
          <a:p>
            <a:r>
              <a:rPr lang="en-US" dirty="0"/>
              <a:t>Boolean algebra deals with operations on binary digits and produces binary digit results.</a:t>
            </a:r>
          </a:p>
          <a:p>
            <a:r>
              <a:rPr lang="en-US" dirty="0"/>
              <a:t>Arithmetic operations like addition can be expressed as truth tables.</a:t>
            </a:r>
          </a:p>
          <a:p>
            <a:r>
              <a:rPr lang="en-US" dirty="0"/>
              <a:t>You can build a digital logic circuit to compute any function for which you can write the truth table.  We will see how shortly.</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a:t>
            </a:fld>
            <a:endParaRPr lang="en-US"/>
          </a:p>
        </p:txBody>
      </p:sp>
    </p:spTree>
    <p:extLst>
      <p:ext uri="{BB962C8B-B14F-4D97-AF65-F5344CB8AC3E}">
        <p14:creationId xmlns:p14="http://schemas.microsoft.com/office/powerpoint/2010/main" val="12014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500"/>
                                        <p:tgtEl>
                                          <p:spTgt spid="430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fade">
                                      <p:cBhvr>
                                        <p:cTn id="12"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B388-68C4-82BA-FF91-AE0D273730BB}"/>
              </a:ext>
            </a:extLst>
          </p:cNvPr>
          <p:cNvSpPr>
            <a:spLocks noGrp="1"/>
          </p:cNvSpPr>
          <p:nvPr>
            <p:ph type="title"/>
          </p:nvPr>
        </p:nvSpPr>
        <p:spPr/>
        <p:txBody>
          <a:bodyPr/>
          <a:lstStyle/>
          <a:p>
            <a:r>
              <a:rPr lang="en-US" dirty="0"/>
              <a:t>A Word About Chips</a:t>
            </a:r>
          </a:p>
        </p:txBody>
      </p:sp>
      <p:sp>
        <p:nvSpPr>
          <p:cNvPr id="3" name="Content Placeholder 2">
            <a:extLst>
              <a:ext uri="{FF2B5EF4-FFF2-40B4-BE49-F238E27FC236}">
                <a16:creationId xmlns:a16="http://schemas.microsoft.com/office/drawing/2014/main" id="{07A3BC22-2AD2-0247-76CA-31D50A796397}"/>
              </a:ext>
            </a:extLst>
          </p:cNvPr>
          <p:cNvSpPr>
            <a:spLocks noGrp="1"/>
          </p:cNvSpPr>
          <p:nvPr>
            <p:ph idx="1"/>
          </p:nvPr>
        </p:nvSpPr>
        <p:spPr>
          <a:xfrm>
            <a:off x="457200" y="1600200"/>
            <a:ext cx="5181600" cy="4525963"/>
          </a:xfrm>
        </p:spPr>
        <p:txBody>
          <a:bodyPr/>
          <a:lstStyle/>
          <a:p>
            <a:r>
              <a:rPr lang="en-US" dirty="0"/>
              <a:t>Small-scale integration packages gates.</a:t>
            </a:r>
          </a:p>
          <a:p>
            <a:r>
              <a:rPr lang="en-US" dirty="0"/>
              <a:t>Medium-scale integration packages simple functions.</a:t>
            </a:r>
          </a:p>
          <a:p>
            <a:r>
              <a:rPr lang="en-US" dirty="0"/>
              <a:t>Large-scale and Very large-scale integration packages complex functions or complete systems.</a:t>
            </a:r>
          </a:p>
          <a:p>
            <a:endParaRPr lang="en-US" dirty="0"/>
          </a:p>
        </p:txBody>
      </p:sp>
      <p:sp>
        <p:nvSpPr>
          <p:cNvPr id="4" name="Slide Number Placeholder 3">
            <a:extLst>
              <a:ext uri="{FF2B5EF4-FFF2-40B4-BE49-F238E27FC236}">
                <a16:creationId xmlns:a16="http://schemas.microsoft.com/office/drawing/2014/main" id="{0F3C5A7C-3A41-7FC4-D071-F6A8A43F698F}"/>
              </a:ext>
            </a:extLst>
          </p:cNvPr>
          <p:cNvSpPr>
            <a:spLocks noGrp="1"/>
          </p:cNvSpPr>
          <p:nvPr>
            <p:ph type="sldNum" sz="quarter" idx="12"/>
          </p:nvPr>
        </p:nvSpPr>
        <p:spPr/>
        <p:txBody>
          <a:bodyPr/>
          <a:lstStyle/>
          <a:p>
            <a:fld id="{3687BEAF-6B68-46DD-A874-7A95F0DB4145}" type="slidenum">
              <a:rPr lang="en-US" smtClean="0"/>
              <a:t>40</a:t>
            </a:fld>
            <a:endParaRPr lang="en-US"/>
          </a:p>
        </p:txBody>
      </p:sp>
      <p:pic>
        <p:nvPicPr>
          <p:cNvPr id="6" name="Picture 5" descr="Diagram&#10;&#10;Description automatically generated">
            <a:extLst>
              <a:ext uri="{FF2B5EF4-FFF2-40B4-BE49-F238E27FC236}">
                <a16:creationId xmlns:a16="http://schemas.microsoft.com/office/drawing/2014/main" id="{ED9CD1D0-54B8-92FE-CDA6-C1D9413C5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340" y="1635369"/>
            <a:ext cx="2847179" cy="809748"/>
          </a:xfrm>
          <a:prstGeom prst="rect">
            <a:avLst/>
          </a:prstGeom>
        </p:spPr>
      </p:pic>
      <p:pic>
        <p:nvPicPr>
          <p:cNvPr id="8" name="Picture 7" descr="A picture containing electronics, circuit&#10;&#10;Description automatically generated">
            <a:extLst>
              <a:ext uri="{FF2B5EF4-FFF2-40B4-BE49-F238E27FC236}">
                <a16:creationId xmlns:a16="http://schemas.microsoft.com/office/drawing/2014/main" id="{527FC536-66F7-73EC-8854-9F61FA492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679529"/>
            <a:ext cx="1867325" cy="1498941"/>
          </a:xfrm>
          <a:prstGeom prst="rect">
            <a:avLst/>
          </a:prstGeom>
        </p:spPr>
      </p:pic>
      <p:pic>
        <p:nvPicPr>
          <p:cNvPr id="10" name="Picture 9" descr="A map of a city&#10;&#10;Description automatically generated with medium confidence">
            <a:extLst>
              <a:ext uri="{FF2B5EF4-FFF2-40B4-BE49-F238E27FC236}">
                <a16:creationId xmlns:a16="http://schemas.microsoft.com/office/drawing/2014/main" id="{37F195C4-5B76-BB4F-68E4-06DDAEA29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770" y="4412882"/>
            <a:ext cx="1592983" cy="1761936"/>
          </a:xfrm>
          <a:prstGeom prst="rect">
            <a:avLst/>
          </a:prstGeom>
        </p:spPr>
      </p:pic>
    </p:spTree>
    <p:extLst>
      <p:ext uri="{BB962C8B-B14F-4D97-AF65-F5344CB8AC3E}">
        <p14:creationId xmlns:p14="http://schemas.microsoft.com/office/powerpoint/2010/main" val="4731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Questions</a:t>
            </a:r>
          </a:p>
        </p:txBody>
      </p:sp>
      <p:sp>
        <p:nvSpPr>
          <p:cNvPr id="4" name="Slide Number Placeholder 3"/>
          <p:cNvSpPr>
            <a:spLocks noGrp="1"/>
          </p:cNvSpPr>
          <p:nvPr>
            <p:ph type="sldNum" sz="quarter" idx="12"/>
          </p:nvPr>
        </p:nvSpPr>
        <p:spPr/>
        <p:txBody>
          <a:bodyPr/>
          <a:lstStyle/>
          <a:p>
            <a:fld id="{DE92680F-60F8-43A8-8448-770068F7F39B}" type="slidenum">
              <a:rPr lang="en-US" smtClean="0"/>
              <a:pPr/>
              <a:t>41</a:t>
            </a:fld>
            <a:endParaRPr lang="en-US" dirty="0"/>
          </a:p>
        </p:txBody>
      </p:sp>
      <p:pic>
        <p:nvPicPr>
          <p:cNvPr id="33795" name="Picture 3" descr="MCj00787110000[1]"/>
          <p:cNvPicPr>
            <a:picLocks noChangeAspect="1" noChangeArrowheads="1"/>
          </p:cNvPicPr>
          <p:nvPr/>
        </p:nvPicPr>
        <p:blipFill>
          <a:blip r:embed="rId2" cstate="print"/>
          <a:srcRect/>
          <a:stretch>
            <a:fillRect/>
          </a:stretch>
        </p:blipFill>
        <p:spPr bwMode="auto">
          <a:xfrm>
            <a:off x="3657600" y="1676400"/>
            <a:ext cx="1622425" cy="3933825"/>
          </a:xfrm>
          <a:prstGeom prst="rect">
            <a:avLst/>
          </a:prstGeom>
          <a:noFill/>
          <a:ln w="9525">
            <a:noFill/>
            <a:miter lim="800000"/>
            <a:headEnd/>
            <a:tailEnd/>
          </a:ln>
        </p:spPr>
      </p:pic>
    </p:spTree>
    <p:extLst>
      <p:ext uri="{BB962C8B-B14F-4D97-AF65-F5344CB8AC3E}">
        <p14:creationId xmlns:p14="http://schemas.microsoft.com/office/powerpoint/2010/main" val="213079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EAE7-D4A6-5304-56DA-A52E9D55CCB1}"/>
              </a:ext>
            </a:extLst>
          </p:cNvPr>
          <p:cNvSpPr>
            <a:spLocks noGrp="1"/>
          </p:cNvSpPr>
          <p:nvPr>
            <p:ph type="title"/>
          </p:nvPr>
        </p:nvSpPr>
        <p:spPr/>
        <p:txBody>
          <a:bodyPr>
            <a:normAutofit fontScale="90000"/>
          </a:bodyPr>
          <a:lstStyle/>
          <a:p>
            <a:r>
              <a:rPr lang="en-US" dirty="0"/>
              <a:t>“A computer that cannot add is unthinkable.”</a:t>
            </a:r>
          </a:p>
        </p:txBody>
      </p:sp>
      <p:sp>
        <p:nvSpPr>
          <p:cNvPr id="3" name="Content Placeholder 2">
            <a:extLst>
              <a:ext uri="{FF2B5EF4-FFF2-40B4-BE49-F238E27FC236}">
                <a16:creationId xmlns:a16="http://schemas.microsoft.com/office/drawing/2014/main" id="{4E58F31D-547F-2071-7E8E-B8350CC0ABA3}"/>
              </a:ext>
            </a:extLst>
          </p:cNvPr>
          <p:cNvSpPr>
            <a:spLocks noGrp="1"/>
          </p:cNvSpPr>
          <p:nvPr>
            <p:ph idx="1"/>
          </p:nvPr>
        </p:nvSpPr>
        <p:spPr/>
        <p:txBody>
          <a:bodyPr/>
          <a:lstStyle/>
          <a:p>
            <a:r>
              <a:rPr lang="en-US" dirty="0">
                <a:effectLst/>
                <a:latin typeface="Times New Roman" panose="02020603050405020304" pitchFamily="18" charset="0"/>
              </a:rPr>
              <a:t>The IBM Model 1620, a scientific computer of the 1960s, could not add. </a:t>
            </a:r>
          </a:p>
          <a:p>
            <a:r>
              <a:rPr lang="en-US" dirty="0">
                <a:effectLst/>
                <a:latin typeface="Times New Roman" panose="02020603050405020304" pitchFamily="18" charset="0"/>
              </a:rPr>
              <a:t>Instead, it used a table lookup to find sums. </a:t>
            </a:r>
          </a:p>
          <a:p>
            <a:r>
              <a:rPr lang="en-US" dirty="0">
                <a:effectLst/>
                <a:latin typeface="Times New Roman" panose="02020603050405020304" pitchFamily="18" charset="0"/>
              </a:rPr>
              <a:t>It was said that IBM’s code name for the 1620, CADET, meant “Can’t Add, Doesn’t</a:t>
            </a:r>
            <a:r>
              <a:rPr lang="en-US" dirty="0"/>
              <a:t> </a:t>
            </a:r>
            <a:r>
              <a:rPr lang="en-US" dirty="0">
                <a:effectLst/>
                <a:latin typeface="Times New Roman" panose="02020603050405020304" pitchFamily="18" charset="0"/>
              </a:rPr>
              <a:t>Even Try.”</a:t>
            </a:r>
            <a:endParaRPr lang="en-US" dirty="0"/>
          </a:p>
        </p:txBody>
      </p:sp>
      <p:sp>
        <p:nvSpPr>
          <p:cNvPr id="4" name="Slide Number Placeholder 3">
            <a:extLst>
              <a:ext uri="{FF2B5EF4-FFF2-40B4-BE49-F238E27FC236}">
                <a16:creationId xmlns:a16="http://schemas.microsoft.com/office/drawing/2014/main" id="{93AE207D-6FA0-A615-2B00-648CDA0A22AD}"/>
              </a:ext>
            </a:extLst>
          </p:cNvPr>
          <p:cNvSpPr>
            <a:spLocks noGrp="1"/>
          </p:cNvSpPr>
          <p:nvPr>
            <p:ph type="sldNum" sz="quarter" idx="12"/>
          </p:nvPr>
        </p:nvSpPr>
        <p:spPr/>
        <p:txBody>
          <a:bodyPr/>
          <a:lstStyle/>
          <a:p>
            <a:fld id="{3687BEAF-6B68-46DD-A874-7A95F0DB4145}" type="slidenum">
              <a:rPr lang="en-US" smtClean="0"/>
              <a:t>5</a:t>
            </a:fld>
            <a:endParaRPr lang="en-US"/>
          </a:p>
        </p:txBody>
      </p:sp>
    </p:spTree>
    <p:extLst>
      <p:ext uri="{BB962C8B-B14F-4D97-AF65-F5344CB8AC3E}">
        <p14:creationId xmlns:p14="http://schemas.microsoft.com/office/powerpoint/2010/main" val="175017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Reminder: Binary Addition</a:t>
            </a:r>
          </a:p>
        </p:txBody>
      </p:sp>
      <p:sp>
        <p:nvSpPr>
          <p:cNvPr id="11" name="Slide Number Placeholder 10"/>
          <p:cNvSpPr>
            <a:spLocks noGrp="1"/>
          </p:cNvSpPr>
          <p:nvPr>
            <p:ph type="sldNum" sz="quarter" idx="12"/>
          </p:nvPr>
        </p:nvSpPr>
        <p:spPr/>
        <p:txBody>
          <a:bodyPr/>
          <a:lstStyle/>
          <a:p>
            <a:fld id="{DEB7ED05-90B4-437F-8054-B681C422DB1A}" type="slidenum">
              <a:rPr lang="en-US" smtClean="0"/>
              <a:pPr/>
              <a:t>6</a:t>
            </a:fld>
            <a:endParaRPr lang="en-US"/>
          </a:p>
        </p:txBody>
      </p:sp>
      <p:grpSp>
        <p:nvGrpSpPr>
          <p:cNvPr id="44035" name="Group 11">
            <a:extLst>
              <a:ext uri="{C183D7F6-B498-43B3-948B-1728B52AA6E4}">
                <adec:decorative xmlns:adec="http://schemas.microsoft.com/office/drawing/2017/decorative" val="1"/>
              </a:ext>
            </a:extLst>
          </p:cNvPr>
          <p:cNvGrpSpPr>
            <a:grpSpLocks/>
          </p:cNvGrpSpPr>
          <p:nvPr/>
        </p:nvGrpSpPr>
        <p:grpSpPr bwMode="auto">
          <a:xfrm>
            <a:off x="2218676" y="1752641"/>
            <a:ext cx="5401994" cy="1877299"/>
            <a:chOff x="816" y="960"/>
            <a:chExt cx="2688" cy="1009"/>
          </a:xfrm>
        </p:grpSpPr>
        <p:sp>
          <p:nvSpPr>
            <p:cNvPr id="44038" name="Text Box 3"/>
            <p:cNvSpPr txBox="1">
              <a:spLocks noChangeArrowheads="1"/>
            </p:cNvSpPr>
            <p:nvPr/>
          </p:nvSpPr>
          <p:spPr bwMode="auto">
            <a:xfrm>
              <a:off x="960" y="960"/>
              <a:ext cx="2544" cy="1009"/>
            </a:xfrm>
            <a:prstGeom prst="rect">
              <a:avLst/>
            </a:prstGeom>
            <a:noFill/>
            <a:ln w="9525">
              <a:noFill/>
              <a:miter lim="800000"/>
              <a:headEnd/>
              <a:tailEnd/>
            </a:ln>
          </p:spPr>
          <p:txBody>
            <a:bodyPr>
              <a:spAutoFit/>
            </a:bodyPr>
            <a:lstStyle/>
            <a:p>
              <a:pPr>
                <a:spcBef>
                  <a:spcPct val="50000"/>
                </a:spcBef>
              </a:pPr>
              <a:r>
                <a:rPr lang="en-US" dirty="0"/>
                <a:t>                                                  </a:t>
              </a:r>
              <a:br>
                <a:rPr lang="en-US" dirty="0"/>
              </a:br>
              <a:r>
                <a:rPr lang="en-US" sz="3200" dirty="0"/>
                <a:t>0          0           1           1          </a:t>
              </a:r>
              <a:br>
                <a:rPr lang="en-US" sz="3200" dirty="0"/>
              </a:br>
              <a:r>
                <a:rPr lang="en-US" sz="3200" u="sng" dirty="0"/>
                <a:t>0</a:t>
              </a:r>
              <a:r>
                <a:rPr lang="en-US" sz="3200" dirty="0"/>
                <a:t>         </a:t>
              </a:r>
              <a:r>
                <a:rPr lang="en-US" sz="3200" u="sng" dirty="0"/>
                <a:t> 1</a:t>
              </a:r>
              <a:r>
                <a:rPr lang="en-US" sz="3200" dirty="0"/>
                <a:t>           </a:t>
              </a:r>
              <a:r>
                <a:rPr lang="en-US" sz="3200" u="sng" dirty="0"/>
                <a:t>0</a:t>
              </a:r>
              <a:r>
                <a:rPr lang="en-US" sz="3200" dirty="0"/>
                <a:t>        </a:t>
              </a:r>
              <a:r>
                <a:rPr lang="en-US" sz="3200" u="sng" dirty="0"/>
                <a:t>   1</a:t>
              </a:r>
              <a:r>
                <a:rPr lang="en-US" sz="3200" dirty="0"/>
                <a:t>        </a:t>
              </a:r>
              <a:r>
                <a:rPr lang="en-US" sz="3200" u="sng" dirty="0"/>
                <a:t> </a:t>
              </a:r>
              <a:br>
                <a:rPr lang="en-US" sz="3200" dirty="0"/>
              </a:br>
              <a:r>
                <a:rPr lang="en-US" sz="3200" dirty="0"/>
                <a:t>0          1           1         </a:t>
              </a:r>
              <a:r>
                <a:rPr lang="en-US" sz="3200" dirty="0">
                  <a:solidFill>
                    <a:schemeClr val="accent2">
                      <a:lumMod val="50000"/>
                    </a:schemeClr>
                  </a:solidFill>
                </a:rPr>
                <a:t>1</a:t>
              </a:r>
              <a:r>
                <a:rPr lang="en-US" sz="3200" dirty="0"/>
                <a:t>0     </a:t>
              </a:r>
            </a:p>
          </p:txBody>
        </p:sp>
        <p:sp>
          <p:nvSpPr>
            <p:cNvPr id="44039" name="Text Box 4"/>
            <p:cNvSpPr txBox="1">
              <a:spLocks noChangeArrowheads="1"/>
            </p:cNvSpPr>
            <p:nvPr/>
          </p:nvSpPr>
          <p:spPr bwMode="auto">
            <a:xfrm>
              <a:off x="816" y="1296"/>
              <a:ext cx="192" cy="288"/>
            </a:xfrm>
            <a:prstGeom prst="rect">
              <a:avLst/>
            </a:prstGeom>
            <a:noFill/>
            <a:ln w="9525">
              <a:noFill/>
              <a:miter lim="800000"/>
              <a:headEnd/>
              <a:tailEnd/>
            </a:ln>
          </p:spPr>
          <p:txBody>
            <a:bodyPr>
              <a:spAutoFit/>
            </a:bodyPr>
            <a:lstStyle/>
            <a:p>
              <a:pPr>
                <a:spcBef>
                  <a:spcPct val="50000"/>
                </a:spcBef>
              </a:pPr>
              <a:r>
                <a:rPr lang="en-US">
                  <a:sym typeface="Symbol" pitchFamily="18" charset="2"/>
                </a:rPr>
                <a:t></a:t>
              </a:r>
              <a:endParaRPr lang="en-US"/>
            </a:p>
          </p:txBody>
        </p:sp>
        <p:sp>
          <p:nvSpPr>
            <p:cNvPr id="44040" name="Text Box 5"/>
            <p:cNvSpPr txBox="1">
              <a:spLocks noChangeArrowheads="1"/>
            </p:cNvSpPr>
            <p:nvPr/>
          </p:nvSpPr>
          <p:spPr bwMode="auto">
            <a:xfrm>
              <a:off x="1392" y="1296"/>
              <a:ext cx="192" cy="288"/>
            </a:xfrm>
            <a:prstGeom prst="rect">
              <a:avLst/>
            </a:prstGeom>
            <a:noFill/>
            <a:ln w="9525">
              <a:noFill/>
              <a:miter lim="800000"/>
              <a:headEnd/>
              <a:tailEnd/>
            </a:ln>
          </p:spPr>
          <p:txBody>
            <a:bodyPr>
              <a:spAutoFit/>
            </a:bodyPr>
            <a:lstStyle/>
            <a:p>
              <a:pPr>
                <a:spcBef>
                  <a:spcPct val="50000"/>
                </a:spcBef>
              </a:pPr>
              <a:r>
                <a:rPr lang="en-US">
                  <a:sym typeface="Symbol" pitchFamily="18" charset="2"/>
                </a:rPr>
                <a:t></a:t>
              </a:r>
              <a:endParaRPr lang="en-US"/>
            </a:p>
          </p:txBody>
        </p:sp>
        <p:sp>
          <p:nvSpPr>
            <p:cNvPr id="44041" name="Text Box 6"/>
            <p:cNvSpPr txBox="1">
              <a:spLocks noChangeArrowheads="1"/>
            </p:cNvSpPr>
            <p:nvPr/>
          </p:nvSpPr>
          <p:spPr bwMode="auto">
            <a:xfrm>
              <a:off x="2016" y="1296"/>
              <a:ext cx="192" cy="288"/>
            </a:xfrm>
            <a:prstGeom prst="rect">
              <a:avLst/>
            </a:prstGeom>
            <a:noFill/>
            <a:ln w="9525">
              <a:noFill/>
              <a:miter lim="800000"/>
              <a:headEnd/>
              <a:tailEnd/>
            </a:ln>
          </p:spPr>
          <p:txBody>
            <a:bodyPr>
              <a:spAutoFit/>
            </a:bodyPr>
            <a:lstStyle/>
            <a:p>
              <a:pPr>
                <a:spcBef>
                  <a:spcPct val="50000"/>
                </a:spcBef>
              </a:pPr>
              <a:r>
                <a:rPr lang="en-US">
                  <a:sym typeface="Symbol" pitchFamily="18" charset="2"/>
                </a:rPr>
                <a:t></a:t>
              </a:r>
              <a:endParaRPr lang="en-US"/>
            </a:p>
          </p:txBody>
        </p:sp>
        <p:sp>
          <p:nvSpPr>
            <p:cNvPr id="44042" name="Text Box 7"/>
            <p:cNvSpPr txBox="1">
              <a:spLocks noChangeArrowheads="1"/>
            </p:cNvSpPr>
            <p:nvPr/>
          </p:nvSpPr>
          <p:spPr bwMode="auto">
            <a:xfrm>
              <a:off x="2640" y="1296"/>
              <a:ext cx="192" cy="288"/>
            </a:xfrm>
            <a:prstGeom prst="rect">
              <a:avLst/>
            </a:prstGeom>
            <a:noFill/>
            <a:ln w="9525">
              <a:noFill/>
              <a:miter lim="800000"/>
              <a:headEnd/>
              <a:tailEnd/>
            </a:ln>
          </p:spPr>
          <p:txBody>
            <a:bodyPr>
              <a:spAutoFit/>
            </a:bodyPr>
            <a:lstStyle/>
            <a:p>
              <a:pPr>
                <a:spcBef>
                  <a:spcPct val="50000"/>
                </a:spcBef>
              </a:pPr>
              <a:r>
                <a:rPr lang="en-US">
                  <a:sym typeface="Symbol" pitchFamily="18" charset="2"/>
                </a:rPr>
                <a:t></a:t>
              </a:r>
              <a:endParaRPr lang="en-US"/>
            </a:p>
          </p:txBody>
        </p:sp>
      </p:grpSp>
      <p:sp>
        <p:nvSpPr>
          <p:cNvPr id="44036" name="Text Box 12"/>
          <p:cNvSpPr txBox="1">
            <a:spLocks noChangeArrowheads="1"/>
          </p:cNvSpPr>
          <p:nvPr/>
        </p:nvSpPr>
        <p:spPr bwMode="auto">
          <a:xfrm>
            <a:off x="1002825" y="4018796"/>
            <a:ext cx="7138349" cy="1005549"/>
          </a:xfrm>
          <a:prstGeom prst="rect">
            <a:avLst/>
          </a:prstGeom>
          <a:noFill/>
          <a:ln w="9525">
            <a:noFill/>
            <a:miter lim="800000"/>
            <a:headEnd/>
            <a:tailEnd/>
          </a:ln>
        </p:spPr>
        <p:txBody>
          <a:bodyPr wrap="square" lIns="111904" tIns="55952" rIns="111904" bIns="55952">
            <a:spAutoFit/>
          </a:bodyPr>
          <a:lstStyle/>
          <a:p>
            <a:pPr>
              <a:spcBef>
                <a:spcPct val="50000"/>
              </a:spcBef>
            </a:pPr>
            <a:r>
              <a:rPr lang="en-US" sz="2800" dirty="0"/>
              <a:t>At the moment, we are interested only in the sum, and not in the carry.</a:t>
            </a:r>
          </a:p>
        </p:txBody>
      </p:sp>
      <p:sp>
        <p:nvSpPr>
          <p:cNvPr id="44037" name="Text Box 13"/>
          <p:cNvSpPr txBox="1">
            <a:spLocks noChangeArrowheads="1"/>
          </p:cNvSpPr>
          <p:nvPr/>
        </p:nvSpPr>
        <p:spPr bwMode="auto">
          <a:xfrm>
            <a:off x="1591659" y="1923055"/>
            <a:ext cx="1254034" cy="1590324"/>
          </a:xfrm>
          <a:prstGeom prst="rect">
            <a:avLst/>
          </a:prstGeom>
          <a:noFill/>
          <a:ln w="9525">
            <a:noFill/>
            <a:miter lim="800000"/>
            <a:headEnd/>
            <a:tailEnd/>
          </a:ln>
        </p:spPr>
        <p:txBody>
          <a:bodyPr lIns="111904" tIns="55952" rIns="111904" bIns="55952">
            <a:spAutoFit/>
          </a:bodyPr>
          <a:lstStyle/>
          <a:p>
            <a:pPr>
              <a:spcBef>
                <a:spcPct val="50000"/>
              </a:spcBef>
            </a:pPr>
            <a:r>
              <a:rPr lang="en-US" sz="3200" b="1" i="1" dirty="0"/>
              <a:t>a</a:t>
            </a:r>
            <a:br>
              <a:rPr lang="en-US" sz="3200" dirty="0"/>
            </a:br>
            <a:r>
              <a:rPr lang="en-US" sz="3200" b="1" i="1" dirty="0"/>
              <a:t>b</a:t>
            </a:r>
            <a:br>
              <a:rPr lang="en-US" sz="3200" b="1" i="1" dirty="0"/>
            </a:br>
            <a:r>
              <a:rPr lang="en-US" sz="3200" b="1" i="1" dirty="0"/>
              <a:t>s</a:t>
            </a:r>
            <a:endParaRPr lang="en-US" sz="3200" dirty="0"/>
          </a:p>
        </p:txBody>
      </p:sp>
    </p:spTree>
    <p:extLst>
      <p:ext uri="{BB962C8B-B14F-4D97-AF65-F5344CB8AC3E}">
        <p14:creationId xmlns:p14="http://schemas.microsoft.com/office/powerpoint/2010/main" val="156193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a:bodyPr>
          <a:lstStyle/>
          <a:p>
            <a:r>
              <a:rPr lang="en-US" dirty="0"/>
              <a:t>Binary Addition:  Sum</a:t>
            </a:r>
          </a:p>
        </p:txBody>
      </p:sp>
      <p:sp>
        <p:nvSpPr>
          <p:cNvPr id="10" name="Slide Number Placeholder 9"/>
          <p:cNvSpPr>
            <a:spLocks noGrp="1"/>
          </p:cNvSpPr>
          <p:nvPr>
            <p:ph type="sldNum" sz="quarter" idx="12"/>
          </p:nvPr>
        </p:nvSpPr>
        <p:spPr/>
        <p:txBody>
          <a:bodyPr/>
          <a:lstStyle/>
          <a:p>
            <a:fld id="{DF2AA302-A7A3-4D70-AE76-B23821D68429}" type="slidenum">
              <a:rPr lang="en-US" smtClean="0"/>
              <a:pPr/>
              <a:t>7</a:t>
            </a:fld>
            <a:endParaRPr lang="en-US"/>
          </a:p>
        </p:txBody>
      </p:sp>
      <p:sp>
        <p:nvSpPr>
          <p:cNvPr id="16389" name="Text Box 5"/>
          <p:cNvSpPr txBox="1">
            <a:spLocks noChangeArrowheads="1"/>
          </p:cNvSpPr>
          <p:nvPr/>
        </p:nvSpPr>
        <p:spPr bwMode="auto">
          <a:xfrm>
            <a:off x="1581610" y="4626781"/>
            <a:ext cx="5980779" cy="559273"/>
          </a:xfrm>
          <a:prstGeom prst="rect">
            <a:avLst/>
          </a:prstGeom>
          <a:noFill/>
          <a:ln w="9525">
            <a:noFill/>
            <a:miter lim="800000"/>
            <a:headEnd/>
            <a:tailEnd/>
          </a:ln>
        </p:spPr>
        <p:txBody>
          <a:bodyPr lIns="111904" tIns="55952" rIns="111904" bIns="55952">
            <a:spAutoFit/>
          </a:bodyPr>
          <a:lstStyle/>
          <a:p>
            <a:pPr>
              <a:spcBef>
                <a:spcPct val="50000"/>
              </a:spcBef>
            </a:pPr>
            <a:r>
              <a:rPr lang="en-US" dirty="0"/>
              <a:t>This is the </a:t>
            </a:r>
            <a:r>
              <a:rPr lang="en-US" sz="2400" b="1" dirty="0"/>
              <a:t>EXCLUSIVE OR</a:t>
            </a:r>
            <a:r>
              <a:rPr lang="en-US" dirty="0"/>
              <a:t> function</a:t>
            </a:r>
          </a:p>
        </p:txBody>
      </p:sp>
      <p:grpSp>
        <p:nvGrpSpPr>
          <p:cNvPr id="3" name="Group 2">
            <a:extLst>
              <a:ext uri="{FF2B5EF4-FFF2-40B4-BE49-F238E27FC236}">
                <a16:creationId xmlns:a16="http://schemas.microsoft.com/office/drawing/2014/main" id="{44497FE1-E22E-8E06-9D87-8B947547EA3F}"/>
              </a:ext>
              <a:ext uri="{C183D7F6-B498-43B3-948B-1728B52AA6E4}">
                <adec:decorative xmlns:adec="http://schemas.microsoft.com/office/drawing/2017/decorative" val="1"/>
              </a:ext>
            </a:extLst>
          </p:cNvPr>
          <p:cNvGrpSpPr/>
          <p:nvPr/>
        </p:nvGrpSpPr>
        <p:grpSpPr>
          <a:xfrm>
            <a:off x="3007600" y="5106712"/>
            <a:ext cx="3174125" cy="1397276"/>
            <a:chOff x="3007600" y="5106712"/>
            <a:chExt cx="3174125" cy="1397276"/>
          </a:xfrm>
        </p:grpSpPr>
        <p:graphicFrame>
          <p:nvGraphicFramePr>
            <p:cNvPr id="16387" name="Object 6" descr="An exclusive OR gate."/>
            <p:cNvGraphicFramePr>
              <a:graphicFrameLocks noChangeAspect="1"/>
            </p:cNvGraphicFramePr>
            <p:nvPr>
              <p:extLst>
                <p:ext uri="{D42A27DB-BD31-4B8C-83A1-F6EECF244321}">
                  <p14:modId xmlns:p14="http://schemas.microsoft.com/office/powerpoint/2010/main" val="1719840283"/>
                </p:ext>
              </p:extLst>
            </p:nvPr>
          </p:nvGraphicFramePr>
          <p:xfrm>
            <a:off x="3377379" y="5106712"/>
            <a:ext cx="1929284" cy="1397276"/>
          </p:xfrm>
          <a:graphic>
            <a:graphicData uri="http://schemas.openxmlformats.org/presentationml/2006/ole">
              <mc:AlternateContent xmlns:mc="http://schemas.openxmlformats.org/markup-compatibility/2006">
                <mc:Choice xmlns:v="urn:schemas-microsoft-com:vml" Requires="v">
                  <p:oleObj name="Visio" r:id="rId2" imgW="517871" imgH="404391" progId="Visio.Drawing.11">
                    <p:embed/>
                  </p:oleObj>
                </mc:Choice>
                <mc:Fallback>
                  <p:oleObj name="Visio" r:id="rId2" imgW="517871" imgH="404391" progId="Visio.Drawing.11">
                    <p:embed/>
                    <p:pic>
                      <p:nvPicPr>
                        <p:cNvPr id="16387" name="Object 6" descr="An exclusive OR 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379" y="5106712"/>
                          <a:ext cx="1929284" cy="139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Text Box 20"/>
            <p:cNvSpPr txBox="1">
              <a:spLocks noChangeArrowheads="1"/>
            </p:cNvSpPr>
            <p:nvPr/>
          </p:nvSpPr>
          <p:spPr bwMode="auto">
            <a:xfrm>
              <a:off x="5343715" y="5410200"/>
              <a:ext cx="838010" cy="389996"/>
            </a:xfrm>
            <a:prstGeom prst="rect">
              <a:avLst/>
            </a:prstGeom>
            <a:noFill/>
            <a:ln w="9525">
              <a:noFill/>
              <a:miter lim="800000"/>
              <a:headEnd/>
              <a:tailEnd/>
            </a:ln>
          </p:spPr>
          <p:txBody>
            <a:bodyPr wrap="square" lIns="111904" tIns="55952" rIns="111904" bIns="55952">
              <a:spAutoFit/>
            </a:bodyPr>
            <a:lstStyle/>
            <a:p>
              <a:pPr>
                <a:spcBef>
                  <a:spcPct val="50000"/>
                </a:spcBef>
              </a:pPr>
              <a:r>
                <a:rPr lang="en-US" b="1" i="1" dirty="0"/>
                <a:t>a </a:t>
              </a:r>
              <a:r>
                <a:rPr lang="en-US" b="1" dirty="0">
                  <a:sym typeface="Symbol" pitchFamily="18" charset="2"/>
                </a:rPr>
                <a:t></a:t>
              </a:r>
              <a:r>
                <a:rPr lang="en-US" b="1" i="1" dirty="0">
                  <a:sym typeface="Symbol" pitchFamily="18" charset="2"/>
                </a:rPr>
                <a:t> </a:t>
              </a:r>
              <a:r>
                <a:rPr lang="en-US" b="1" i="1" dirty="0"/>
                <a:t>b</a:t>
              </a:r>
            </a:p>
          </p:txBody>
        </p:sp>
        <p:grpSp>
          <p:nvGrpSpPr>
            <p:cNvPr id="16391" name="Group 21"/>
            <p:cNvGrpSpPr>
              <a:grpSpLocks/>
            </p:cNvGrpSpPr>
            <p:nvPr/>
          </p:nvGrpSpPr>
          <p:grpSpPr bwMode="auto">
            <a:xfrm>
              <a:off x="3007600" y="5291373"/>
              <a:ext cx="369779" cy="950743"/>
              <a:chOff x="1555" y="2341"/>
              <a:chExt cx="184" cy="511"/>
            </a:xfrm>
          </p:grpSpPr>
          <p:sp>
            <p:nvSpPr>
              <p:cNvPr id="16392" name="Rectangle 22"/>
              <p:cNvSpPr>
                <a:spLocks noChangeArrowheads="1"/>
              </p:cNvSpPr>
              <p:nvPr/>
            </p:nvSpPr>
            <p:spPr bwMode="auto">
              <a:xfrm>
                <a:off x="1555" y="2341"/>
                <a:ext cx="184" cy="289"/>
              </a:xfrm>
              <a:prstGeom prst="rect">
                <a:avLst/>
              </a:prstGeom>
              <a:noFill/>
              <a:ln w="9525">
                <a:noFill/>
                <a:miter lim="800000"/>
                <a:headEnd/>
                <a:tailEnd/>
              </a:ln>
            </p:spPr>
            <p:txBody>
              <a:bodyPr wrap="none">
                <a:spAutoFit/>
              </a:bodyPr>
              <a:lstStyle/>
              <a:p>
                <a:r>
                  <a:rPr lang="en-US" b="1" i="1"/>
                  <a:t>a</a:t>
                </a:r>
              </a:p>
            </p:txBody>
          </p:sp>
          <p:sp>
            <p:nvSpPr>
              <p:cNvPr id="16393" name="Rectangle 23"/>
              <p:cNvSpPr>
                <a:spLocks noChangeArrowheads="1"/>
              </p:cNvSpPr>
              <p:nvPr/>
            </p:nvSpPr>
            <p:spPr bwMode="auto">
              <a:xfrm>
                <a:off x="1555" y="2563"/>
                <a:ext cx="184" cy="289"/>
              </a:xfrm>
              <a:prstGeom prst="rect">
                <a:avLst/>
              </a:prstGeom>
              <a:noFill/>
              <a:ln w="9525">
                <a:noFill/>
                <a:miter lim="800000"/>
                <a:headEnd/>
                <a:tailEnd/>
              </a:ln>
            </p:spPr>
            <p:txBody>
              <a:bodyPr wrap="none">
                <a:spAutoFit/>
              </a:bodyPr>
              <a:lstStyle/>
              <a:p>
                <a:r>
                  <a:rPr lang="en-US" b="1" i="1"/>
                  <a:t>b</a:t>
                </a:r>
              </a:p>
            </p:txBody>
          </p:sp>
        </p:grpSp>
      </p:grpSp>
      <p:sp>
        <p:nvSpPr>
          <p:cNvPr id="2" name="Text Box 5">
            <a:extLst>
              <a:ext uri="{FF2B5EF4-FFF2-40B4-BE49-F238E27FC236}">
                <a16:creationId xmlns:a16="http://schemas.microsoft.com/office/drawing/2014/main" id="{B841A9CF-983C-7AB9-BA38-4C4A707EF833}"/>
              </a:ext>
            </a:extLst>
          </p:cNvPr>
          <p:cNvSpPr txBox="1">
            <a:spLocks noChangeArrowheads="1"/>
          </p:cNvSpPr>
          <p:nvPr/>
        </p:nvSpPr>
        <p:spPr bwMode="auto">
          <a:xfrm>
            <a:off x="1734010" y="1726727"/>
            <a:ext cx="5980779"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Rewrite the sum as a truth table.</a:t>
            </a:r>
          </a:p>
        </p:txBody>
      </p:sp>
      <p:graphicFrame>
        <p:nvGraphicFramePr>
          <p:cNvPr id="4" name="Table 4">
            <a:extLst>
              <a:ext uri="{FF2B5EF4-FFF2-40B4-BE49-F238E27FC236}">
                <a16:creationId xmlns:a16="http://schemas.microsoft.com/office/drawing/2014/main" id="{C800CF91-5BCF-98B9-5234-A6D52AC61933}"/>
              </a:ext>
            </a:extLst>
          </p:cNvPr>
          <p:cNvGraphicFramePr>
            <a:graphicFrameLocks noGrp="1"/>
          </p:cNvGraphicFramePr>
          <p:nvPr>
            <p:extLst>
              <p:ext uri="{D42A27DB-BD31-4B8C-83A1-F6EECF244321}">
                <p14:modId xmlns:p14="http://schemas.microsoft.com/office/powerpoint/2010/main" val="1664452060"/>
              </p:ext>
            </p:extLst>
          </p:nvPr>
        </p:nvGraphicFramePr>
        <p:xfrm>
          <a:off x="3233990" y="2569837"/>
          <a:ext cx="2377437" cy="1854200"/>
        </p:xfrm>
        <a:graphic>
          <a:graphicData uri="http://schemas.openxmlformats.org/drawingml/2006/table">
            <a:tbl>
              <a:tblPr firstRow="1" bandRow="1">
                <a:tableStyleId>{5C22544A-7EE6-4342-B048-85BDC9FD1C3A}</a:tableStyleId>
              </a:tblPr>
              <a:tblGrid>
                <a:gridCol w="792479">
                  <a:extLst>
                    <a:ext uri="{9D8B030D-6E8A-4147-A177-3AD203B41FA5}">
                      <a16:colId xmlns:a16="http://schemas.microsoft.com/office/drawing/2014/main" val="2100396765"/>
                    </a:ext>
                  </a:extLst>
                </a:gridCol>
                <a:gridCol w="792479">
                  <a:extLst>
                    <a:ext uri="{9D8B030D-6E8A-4147-A177-3AD203B41FA5}">
                      <a16:colId xmlns:a16="http://schemas.microsoft.com/office/drawing/2014/main" val="2466220026"/>
                    </a:ext>
                  </a:extLst>
                </a:gridCol>
                <a:gridCol w="792479">
                  <a:extLst>
                    <a:ext uri="{9D8B030D-6E8A-4147-A177-3AD203B41FA5}">
                      <a16:colId xmlns:a16="http://schemas.microsoft.com/office/drawing/2014/main" val="1113285598"/>
                    </a:ext>
                  </a:extLst>
                </a:gridCol>
              </a:tblGrid>
              <a:tr h="370840">
                <a:tc>
                  <a:txBody>
                    <a:bodyPr/>
                    <a:lstStyle/>
                    <a:p>
                      <a:pPr algn="ctr"/>
                      <a:r>
                        <a:rPr lang="en-US" dirty="0">
                          <a:solidFill>
                            <a:schemeClr val="tx1"/>
                          </a:solidFill>
                        </a:rPr>
                        <a:t>a</a:t>
                      </a:r>
                    </a:p>
                  </a:txBody>
                  <a:tcPr/>
                </a:tc>
                <a:tc>
                  <a:txBody>
                    <a:bodyPr/>
                    <a:lstStyle/>
                    <a:p>
                      <a:pPr algn="ctr"/>
                      <a:r>
                        <a:rPr lang="en-US" dirty="0">
                          <a:solidFill>
                            <a:schemeClr val="tx1"/>
                          </a:solidFill>
                        </a:rPr>
                        <a:t>b</a:t>
                      </a:r>
                    </a:p>
                  </a:txBody>
                  <a:tcPr/>
                </a:tc>
                <a:tc>
                  <a:txBody>
                    <a:bodyPr/>
                    <a:lstStyle/>
                    <a:p>
                      <a:pPr algn="ctr"/>
                      <a:r>
                        <a:rPr lang="en-US" dirty="0">
                          <a:solidFill>
                            <a:schemeClr val="tx1"/>
                          </a:solidFill>
                        </a:rPr>
                        <a:t>s</a:t>
                      </a:r>
                    </a:p>
                  </a:txBody>
                  <a:tcPr/>
                </a:tc>
                <a:extLst>
                  <a:ext uri="{0D108BD9-81ED-4DB2-BD59-A6C34878D82A}">
                    <a16:rowId xmlns:a16="http://schemas.microsoft.com/office/drawing/2014/main" val="3700222296"/>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120076453"/>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850926201"/>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37921357"/>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736306035"/>
                  </a:ext>
                </a:extLst>
              </a:tr>
            </a:tbl>
          </a:graphicData>
        </a:graphic>
      </p:graphicFrame>
    </p:spTree>
    <p:extLst>
      <p:ext uri="{BB962C8B-B14F-4D97-AF65-F5344CB8AC3E}">
        <p14:creationId xmlns:p14="http://schemas.microsoft.com/office/powerpoint/2010/main" val="307757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Autofit/>
          </a:bodyPr>
          <a:lstStyle/>
          <a:p>
            <a:r>
              <a:rPr lang="en-US" dirty="0"/>
              <a:t>Binary Addition:  Carry</a:t>
            </a:r>
          </a:p>
        </p:txBody>
      </p:sp>
      <p:sp>
        <p:nvSpPr>
          <p:cNvPr id="11" name="Slide Number Placeholder 10"/>
          <p:cNvSpPr>
            <a:spLocks noGrp="1"/>
          </p:cNvSpPr>
          <p:nvPr>
            <p:ph type="sldNum" sz="quarter" idx="12"/>
          </p:nvPr>
        </p:nvSpPr>
        <p:spPr/>
        <p:txBody>
          <a:bodyPr/>
          <a:lstStyle/>
          <a:p>
            <a:fld id="{DF2AA302-A7A3-4D70-AE76-B23821D68429}" type="slidenum">
              <a:rPr lang="en-US" smtClean="0"/>
              <a:pPr/>
              <a:t>8</a:t>
            </a:fld>
            <a:endParaRPr lang="en-US"/>
          </a:p>
        </p:txBody>
      </p:sp>
      <p:sp>
        <p:nvSpPr>
          <p:cNvPr id="17413" name="Text Box 4"/>
          <p:cNvSpPr txBox="1">
            <a:spLocks noChangeArrowheads="1"/>
          </p:cNvSpPr>
          <p:nvPr/>
        </p:nvSpPr>
        <p:spPr bwMode="auto">
          <a:xfrm>
            <a:off x="2438400" y="4474418"/>
            <a:ext cx="4823209" cy="543884"/>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This is the </a:t>
            </a:r>
            <a:r>
              <a:rPr lang="en-US" sz="2800" b="1" dirty="0"/>
              <a:t>and</a:t>
            </a:r>
            <a:r>
              <a:rPr lang="en-US" sz="2800" dirty="0"/>
              <a:t> function</a:t>
            </a:r>
          </a:p>
        </p:txBody>
      </p:sp>
      <p:grpSp>
        <p:nvGrpSpPr>
          <p:cNvPr id="3" name="Group 2">
            <a:extLst>
              <a:ext uri="{FF2B5EF4-FFF2-40B4-BE49-F238E27FC236}">
                <a16:creationId xmlns:a16="http://schemas.microsoft.com/office/drawing/2014/main" id="{998B93CB-71AB-442E-4716-6F88CBEF8605}"/>
              </a:ext>
              <a:ext uri="{C183D7F6-B498-43B3-948B-1728B52AA6E4}">
                <adec:decorative xmlns:adec="http://schemas.microsoft.com/office/drawing/2017/decorative" val="1"/>
              </a:ext>
            </a:extLst>
          </p:cNvPr>
          <p:cNvGrpSpPr/>
          <p:nvPr/>
        </p:nvGrpSpPr>
        <p:grpSpPr>
          <a:xfrm>
            <a:off x="3025707" y="5027613"/>
            <a:ext cx="3397383" cy="1328737"/>
            <a:chOff x="3200400" y="5027613"/>
            <a:chExt cx="3397383" cy="1328737"/>
          </a:xfrm>
        </p:grpSpPr>
        <p:graphicFrame>
          <p:nvGraphicFramePr>
            <p:cNvPr id="17411" name="Object 6" descr="An AND gate."/>
            <p:cNvGraphicFramePr>
              <a:graphicFrameLocks noChangeAspect="1"/>
            </p:cNvGraphicFramePr>
            <p:nvPr>
              <p:extLst>
                <p:ext uri="{D42A27DB-BD31-4B8C-83A1-F6EECF244321}">
                  <p14:modId xmlns:p14="http://schemas.microsoft.com/office/powerpoint/2010/main" val="3582523463"/>
                </p:ext>
              </p:extLst>
            </p:nvPr>
          </p:nvGraphicFramePr>
          <p:xfrm>
            <a:off x="3424306" y="5027613"/>
            <a:ext cx="1835150" cy="1328737"/>
          </p:xfrm>
          <a:graphic>
            <a:graphicData uri="http://schemas.openxmlformats.org/presentationml/2006/ole">
              <mc:AlternateContent xmlns:mc="http://schemas.openxmlformats.org/markup-compatibility/2006">
                <mc:Choice xmlns:v="urn:schemas-microsoft-com:vml" Requires="v">
                  <p:oleObj name="Visio" r:id="rId3" imgW="517871" imgH="404391" progId="Visio.Drawing.11">
                    <p:embed/>
                  </p:oleObj>
                </mc:Choice>
                <mc:Fallback>
                  <p:oleObj name="Visio" r:id="rId3" imgW="517871" imgH="404391" progId="Visio.Drawing.11">
                    <p:embed/>
                    <p:pic>
                      <p:nvPicPr>
                        <p:cNvPr id="17411" name="Object 6" descr="An AND g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306" y="5027613"/>
                          <a:ext cx="18351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414" name="Group 7"/>
            <p:cNvGrpSpPr>
              <a:grpSpLocks/>
            </p:cNvGrpSpPr>
            <p:nvPr/>
          </p:nvGrpSpPr>
          <p:grpSpPr bwMode="auto">
            <a:xfrm>
              <a:off x="3200400" y="5138435"/>
              <a:ext cx="369779" cy="950743"/>
              <a:chOff x="1555" y="2341"/>
              <a:chExt cx="184" cy="511"/>
            </a:xfrm>
          </p:grpSpPr>
          <p:sp>
            <p:nvSpPr>
              <p:cNvPr id="17417" name="Rectangle 8"/>
              <p:cNvSpPr>
                <a:spLocks noChangeArrowheads="1"/>
              </p:cNvSpPr>
              <p:nvPr/>
            </p:nvSpPr>
            <p:spPr bwMode="auto">
              <a:xfrm>
                <a:off x="1555" y="2341"/>
                <a:ext cx="184" cy="289"/>
              </a:xfrm>
              <a:prstGeom prst="rect">
                <a:avLst/>
              </a:prstGeom>
              <a:noFill/>
              <a:ln w="9525">
                <a:noFill/>
                <a:miter lim="800000"/>
                <a:headEnd/>
                <a:tailEnd/>
              </a:ln>
            </p:spPr>
            <p:txBody>
              <a:bodyPr wrap="none">
                <a:spAutoFit/>
              </a:bodyPr>
              <a:lstStyle/>
              <a:p>
                <a:r>
                  <a:rPr lang="en-US" b="1" i="1"/>
                  <a:t>a</a:t>
                </a:r>
              </a:p>
            </p:txBody>
          </p:sp>
          <p:sp>
            <p:nvSpPr>
              <p:cNvPr id="17418" name="Rectangle 9"/>
              <p:cNvSpPr>
                <a:spLocks noChangeArrowheads="1"/>
              </p:cNvSpPr>
              <p:nvPr/>
            </p:nvSpPr>
            <p:spPr bwMode="auto">
              <a:xfrm>
                <a:off x="1555" y="2563"/>
                <a:ext cx="184" cy="289"/>
              </a:xfrm>
              <a:prstGeom prst="rect">
                <a:avLst/>
              </a:prstGeom>
              <a:noFill/>
              <a:ln w="9525">
                <a:noFill/>
                <a:miter lim="800000"/>
                <a:headEnd/>
                <a:tailEnd/>
              </a:ln>
            </p:spPr>
            <p:txBody>
              <a:bodyPr wrap="none">
                <a:spAutoFit/>
              </a:bodyPr>
              <a:lstStyle/>
              <a:p>
                <a:r>
                  <a:rPr lang="en-US" b="1" i="1"/>
                  <a:t>b</a:t>
                </a:r>
              </a:p>
            </p:txBody>
          </p:sp>
        </p:grpSp>
        <p:sp>
          <p:nvSpPr>
            <p:cNvPr id="17415" name="Text Box 10"/>
            <p:cNvSpPr txBox="1">
              <a:spLocks noChangeArrowheads="1"/>
            </p:cNvSpPr>
            <p:nvPr/>
          </p:nvSpPr>
          <p:spPr bwMode="auto">
            <a:xfrm>
              <a:off x="5247285" y="5322616"/>
              <a:ext cx="1350498" cy="559273"/>
            </a:xfrm>
            <a:prstGeom prst="rect">
              <a:avLst/>
            </a:prstGeom>
            <a:noFill/>
            <a:ln w="9525">
              <a:noFill/>
              <a:miter lim="800000"/>
              <a:headEnd/>
              <a:tailEnd/>
            </a:ln>
          </p:spPr>
          <p:txBody>
            <a:bodyPr lIns="111904" tIns="55952" rIns="111904" bIns="55952">
              <a:spAutoFit/>
            </a:bodyPr>
            <a:lstStyle/>
            <a:p>
              <a:pPr>
                <a:spcBef>
                  <a:spcPct val="50000"/>
                </a:spcBef>
              </a:pPr>
              <a:r>
                <a:rPr lang="en-US" b="1" i="1" dirty="0"/>
                <a:t>ab</a:t>
              </a:r>
            </a:p>
          </p:txBody>
        </p:sp>
      </p:grpSp>
      <p:sp>
        <p:nvSpPr>
          <p:cNvPr id="2" name="Text Box 5">
            <a:extLst>
              <a:ext uri="{FF2B5EF4-FFF2-40B4-BE49-F238E27FC236}">
                <a16:creationId xmlns:a16="http://schemas.microsoft.com/office/drawing/2014/main" id="{4F59D729-5C23-3573-3732-34E4C31B2FC5}"/>
              </a:ext>
            </a:extLst>
          </p:cNvPr>
          <p:cNvSpPr txBox="1">
            <a:spLocks noChangeArrowheads="1"/>
          </p:cNvSpPr>
          <p:nvPr/>
        </p:nvSpPr>
        <p:spPr bwMode="auto">
          <a:xfrm>
            <a:off x="1734010" y="1726727"/>
            <a:ext cx="5980779"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dirty="0"/>
              <a:t>Rewrite the carry as a truth table.</a:t>
            </a:r>
          </a:p>
        </p:txBody>
      </p:sp>
      <p:graphicFrame>
        <p:nvGraphicFramePr>
          <p:cNvPr id="5" name="Table 4">
            <a:extLst>
              <a:ext uri="{FF2B5EF4-FFF2-40B4-BE49-F238E27FC236}">
                <a16:creationId xmlns:a16="http://schemas.microsoft.com/office/drawing/2014/main" id="{9A0419F5-1D19-58F5-D011-981A958D6AA7}"/>
              </a:ext>
            </a:extLst>
          </p:cNvPr>
          <p:cNvGraphicFramePr>
            <a:graphicFrameLocks noGrp="1"/>
          </p:cNvGraphicFramePr>
          <p:nvPr>
            <p:extLst>
              <p:ext uri="{D42A27DB-BD31-4B8C-83A1-F6EECF244321}">
                <p14:modId xmlns:p14="http://schemas.microsoft.com/office/powerpoint/2010/main" val="513235372"/>
              </p:ext>
            </p:extLst>
          </p:nvPr>
        </p:nvGraphicFramePr>
        <p:xfrm>
          <a:off x="3357562" y="2514600"/>
          <a:ext cx="2428875" cy="1828800"/>
        </p:xfrm>
        <a:graphic>
          <a:graphicData uri="http://schemas.openxmlformats.org/drawingml/2006/table">
            <a:tbl>
              <a:tblPr firstRow="1" bandRow="1">
                <a:tableStyleId>{5C22544A-7EE6-4342-B048-85BDC9FD1C3A}</a:tableStyleId>
              </a:tblPr>
              <a:tblGrid>
                <a:gridCol w="809625">
                  <a:extLst>
                    <a:ext uri="{9D8B030D-6E8A-4147-A177-3AD203B41FA5}">
                      <a16:colId xmlns:a16="http://schemas.microsoft.com/office/drawing/2014/main" val="1712454039"/>
                    </a:ext>
                  </a:extLst>
                </a:gridCol>
                <a:gridCol w="809625">
                  <a:extLst>
                    <a:ext uri="{9D8B030D-6E8A-4147-A177-3AD203B41FA5}">
                      <a16:colId xmlns:a16="http://schemas.microsoft.com/office/drawing/2014/main" val="3978796276"/>
                    </a:ext>
                  </a:extLst>
                </a:gridCol>
                <a:gridCol w="809625">
                  <a:extLst>
                    <a:ext uri="{9D8B030D-6E8A-4147-A177-3AD203B41FA5}">
                      <a16:colId xmlns:a16="http://schemas.microsoft.com/office/drawing/2014/main" val="1802579649"/>
                    </a:ext>
                  </a:extLst>
                </a:gridCol>
              </a:tblGrid>
              <a:tr h="361950">
                <a:tc>
                  <a:txBody>
                    <a:bodyPr/>
                    <a:lstStyle/>
                    <a:p>
                      <a:pPr algn="ctr" fontAlgn="base"/>
                      <a:r>
                        <a:rPr lang="en-US" sz="1800" dirty="0">
                          <a:solidFill>
                            <a:schemeClr val="tx1"/>
                          </a:solidFill>
                          <a:effectLst/>
                        </a:rPr>
                        <a:t>a​</a:t>
                      </a:r>
                      <a:endParaRPr lang="en-US" b="1" i="0" dirty="0">
                        <a:solidFill>
                          <a:schemeClr val="tx1"/>
                        </a:solidFill>
                        <a:effectLst/>
                      </a:endParaRPr>
                    </a:p>
                  </a:txBody>
                  <a:tcPr/>
                </a:tc>
                <a:tc>
                  <a:txBody>
                    <a:bodyPr/>
                    <a:lstStyle/>
                    <a:p>
                      <a:pPr algn="ctr" fontAlgn="base"/>
                      <a:r>
                        <a:rPr lang="en-US" sz="1800" dirty="0">
                          <a:solidFill>
                            <a:schemeClr val="tx1"/>
                          </a:solidFill>
                          <a:effectLst/>
                        </a:rPr>
                        <a:t>b​</a:t>
                      </a:r>
                      <a:endParaRPr lang="en-US" b="1" i="0" dirty="0">
                        <a:solidFill>
                          <a:schemeClr val="tx1"/>
                        </a:solidFill>
                        <a:effectLst/>
                      </a:endParaRPr>
                    </a:p>
                  </a:txBody>
                  <a:tcPr/>
                </a:tc>
                <a:tc>
                  <a:txBody>
                    <a:bodyPr/>
                    <a:lstStyle/>
                    <a:p>
                      <a:pPr algn="ctr" fontAlgn="base"/>
                      <a:r>
                        <a:rPr lang="en-US" sz="1800" dirty="0">
                          <a:solidFill>
                            <a:schemeClr val="tx1"/>
                          </a:solidFill>
                          <a:effectLst/>
                        </a:rPr>
                        <a:t>c</a:t>
                      </a:r>
                      <a:r>
                        <a:rPr lang="en-US" sz="1800" baseline="-25000" dirty="0">
                          <a:solidFill>
                            <a:schemeClr val="tx1"/>
                          </a:solidFill>
                          <a:effectLst/>
                        </a:rPr>
                        <a:t>0</a:t>
                      </a:r>
                    </a:p>
                  </a:txBody>
                  <a:tcPr/>
                </a:tc>
                <a:extLst>
                  <a:ext uri="{0D108BD9-81ED-4DB2-BD59-A6C34878D82A}">
                    <a16:rowId xmlns:a16="http://schemas.microsoft.com/office/drawing/2014/main" val="300236538"/>
                  </a:ext>
                </a:extLst>
              </a:tr>
              <a:tr h="361950">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extLst>
                  <a:ext uri="{0D108BD9-81ED-4DB2-BD59-A6C34878D82A}">
                    <a16:rowId xmlns:a16="http://schemas.microsoft.com/office/drawing/2014/main" val="1866302630"/>
                  </a:ext>
                </a:extLst>
              </a:tr>
              <a:tr h="361950">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extLst>
                  <a:ext uri="{0D108BD9-81ED-4DB2-BD59-A6C34878D82A}">
                    <a16:rowId xmlns:a16="http://schemas.microsoft.com/office/drawing/2014/main" val="2041361069"/>
                  </a:ext>
                </a:extLst>
              </a:tr>
              <a:tr h="361950">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tc>
                  <a:txBody>
                    <a:bodyPr/>
                    <a:lstStyle/>
                    <a:p>
                      <a:pPr algn="ctr" fontAlgn="base"/>
                      <a:r>
                        <a:rPr lang="en-US" sz="1800" dirty="0">
                          <a:effectLst/>
                        </a:rPr>
                        <a:t>0​</a:t>
                      </a:r>
                      <a:endParaRPr lang="en-US" b="0" i="0" dirty="0">
                        <a:solidFill>
                          <a:srgbClr val="000000"/>
                        </a:solidFill>
                        <a:effectLst/>
                      </a:endParaRPr>
                    </a:p>
                  </a:txBody>
                  <a:tcPr/>
                </a:tc>
                <a:extLst>
                  <a:ext uri="{0D108BD9-81ED-4DB2-BD59-A6C34878D82A}">
                    <a16:rowId xmlns:a16="http://schemas.microsoft.com/office/drawing/2014/main" val="2853968561"/>
                  </a:ext>
                </a:extLst>
              </a:tr>
              <a:tr h="361950">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1​</a:t>
                      </a:r>
                      <a:endParaRPr lang="en-US" b="0" i="0" dirty="0">
                        <a:solidFill>
                          <a:srgbClr val="000000"/>
                        </a:solidFill>
                        <a:effectLst/>
                      </a:endParaRPr>
                    </a:p>
                  </a:txBody>
                  <a:tcPr/>
                </a:tc>
                <a:tc>
                  <a:txBody>
                    <a:bodyPr/>
                    <a:lstStyle/>
                    <a:p>
                      <a:pPr algn="ctr" fontAlgn="base"/>
                      <a:r>
                        <a:rPr lang="en-US" sz="1800" dirty="0">
                          <a:effectLst/>
                        </a:rPr>
                        <a:t>1​</a:t>
                      </a:r>
                      <a:endParaRPr lang="en-US" b="0" i="0" dirty="0">
                        <a:solidFill>
                          <a:srgbClr val="000000"/>
                        </a:solidFill>
                        <a:effectLst/>
                      </a:endParaRPr>
                    </a:p>
                  </a:txBody>
                  <a:tcPr/>
                </a:tc>
                <a:extLst>
                  <a:ext uri="{0D108BD9-81ED-4DB2-BD59-A6C34878D82A}">
                    <a16:rowId xmlns:a16="http://schemas.microsoft.com/office/drawing/2014/main" val="1056013751"/>
                  </a:ext>
                </a:extLst>
              </a:tr>
            </a:tbl>
          </a:graphicData>
        </a:graphic>
      </p:graphicFrame>
    </p:spTree>
    <p:extLst>
      <p:ext uri="{BB962C8B-B14F-4D97-AF65-F5344CB8AC3E}">
        <p14:creationId xmlns:p14="http://schemas.microsoft.com/office/powerpoint/2010/main" val="1946737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t>A Half-Adder</a:t>
            </a:r>
          </a:p>
        </p:txBody>
      </p:sp>
      <p:sp>
        <p:nvSpPr>
          <p:cNvPr id="7" name="Slide Number Placeholder 6"/>
          <p:cNvSpPr>
            <a:spLocks noGrp="1"/>
          </p:cNvSpPr>
          <p:nvPr>
            <p:ph type="sldNum" sz="quarter" idx="12"/>
          </p:nvPr>
        </p:nvSpPr>
        <p:spPr/>
        <p:txBody>
          <a:bodyPr/>
          <a:lstStyle/>
          <a:p>
            <a:fld id="{DEB7ED05-90B4-437F-8054-B681C422DB1A}" type="slidenum">
              <a:rPr lang="en-US" smtClean="0"/>
              <a:pPr/>
              <a:t>9</a:t>
            </a:fld>
            <a:endParaRPr lang="en-US"/>
          </a:p>
        </p:txBody>
      </p:sp>
      <p:grpSp>
        <p:nvGrpSpPr>
          <p:cNvPr id="2" name="Group 1" descr="A half-adder circuit. Two inputs A and B are connected to an exclusive OR gate. The output is labeled sum. The same two inputs are also connected to an AND gate, the output of which is labeled carry.">
            <a:extLst>
              <a:ext uri="{FF2B5EF4-FFF2-40B4-BE49-F238E27FC236}">
                <a16:creationId xmlns:a16="http://schemas.microsoft.com/office/drawing/2014/main" id="{83776995-D06E-D0CB-ACE7-4EFF8FBE3B31}"/>
              </a:ext>
            </a:extLst>
          </p:cNvPr>
          <p:cNvGrpSpPr/>
          <p:nvPr/>
        </p:nvGrpSpPr>
        <p:grpSpPr>
          <a:xfrm>
            <a:off x="1447800" y="2404381"/>
            <a:ext cx="6772586" cy="2965226"/>
            <a:chOff x="1812724" y="2504729"/>
            <a:chExt cx="6772586" cy="2965226"/>
          </a:xfrm>
        </p:grpSpPr>
        <p:sp>
          <p:nvSpPr>
            <p:cNvPr id="19460" name="Text Box 5"/>
            <p:cNvSpPr txBox="1">
              <a:spLocks noChangeArrowheads="1"/>
            </p:cNvSpPr>
            <p:nvPr/>
          </p:nvSpPr>
          <p:spPr bwMode="auto">
            <a:xfrm>
              <a:off x="1812724" y="2620258"/>
              <a:ext cx="578785" cy="1005549"/>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a:t>a</a:t>
              </a:r>
              <a:br>
                <a:rPr lang="en-US" sz="2800" dirty="0"/>
              </a:br>
              <a:r>
                <a:rPr lang="en-US" sz="2800" b="1" i="1" dirty="0"/>
                <a:t>b</a:t>
              </a:r>
              <a:endParaRPr lang="en-US" sz="2800" dirty="0"/>
            </a:p>
          </p:txBody>
        </p:sp>
        <p:sp>
          <p:nvSpPr>
            <p:cNvPr id="19461" name="Text Box 6"/>
            <p:cNvSpPr txBox="1">
              <a:spLocks noChangeArrowheads="1"/>
            </p:cNvSpPr>
            <p:nvPr/>
          </p:nvSpPr>
          <p:spPr bwMode="auto">
            <a:xfrm>
              <a:off x="7331276" y="2838487"/>
              <a:ext cx="1061106"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a:t>sum</a:t>
              </a:r>
              <a:endParaRPr lang="en-US" sz="2800" dirty="0"/>
            </a:p>
          </p:txBody>
        </p:sp>
        <p:sp>
          <p:nvSpPr>
            <p:cNvPr id="19462" name="Text Box 7"/>
            <p:cNvSpPr txBox="1">
              <a:spLocks noChangeArrowheads="1"/>
            </p:cNvSpPr>
            <p:nvPr/>
          </p:nvSpPr>
          <p:spPr bwMode="auto">
            <a:xfrm>
              <a:off x="7331276" y="4205214"/>
              <a:ext cx="1254034" cy="559273"/>
            </a:xfrm>
            <a:prstGeom prst="rect">
              <a:avLst/>
            </a:prstGeom>
            <a:noFill/>
            <a:ln w="9525">
              <a:noFill/>
              <a:miter lim="800000"/>
              <a:headEnd/>
              <a:tailEnd/>
            </a:ln>
          </p:spPr>
          <p:txBody>
            <a:bodyPr lIns="111904" tIns="55952" rIns="111904" bIns="55952">
              <a:spAutoFit/>
            </a:bodyPr>
            <a:lstStyle/>
            <a:p>
              <a:pPr>
                <a:spcBef>
                  <a:spcPct val="50000"/>
                </a:spcBef>
              </a:pPr>
              <a:r>
                <a:rPr lang="en-US" sz="2800" b="1" i="1" dirty="0"/>
                <a:t>carry</a:t>
              </a:r>
              <a:endParaRPr lang="en-US" sz="2800" dirty="0"/>
            </a:p>
          </p:txBody>
        </p:sp>
        <p:graphicFrame>
          <p:nvGraphicFramePr>
            <p:cNvPr id="19458" name="Object 8"/>
            <p:cNvGraphicFramePr>
              <a:graphicFrameLocks noChangeAspect="1"/>
            </p:cNvGraphicFramePr>
            <p:nvPr>
              <p:extLst>
                <p:ext uri="{D42A27DB-BD31-4B8C-83A1-F6EECF244321}">
                  <p14:modId xmlns:p14="http://schemas.microsoft.com/office/powerpoint/2010/main" val="1637017657"/>
                </p:ext>
              </p:extLst>
            </p:nvPr>
          </p:nvGraphicFramePr>
          <p:xfrm>
            <a:off x="2025748" y="2504729"/>
            <a:ext cx="5380262" cy="2965226"/>
          </p:xfrm>
          <a:graphic>
            <a:graphicData uri="http://schemas.openxmlformats.org/presentationml/2006/ole">
              <mc:AlternateContent xmlns:mc="http://schemas.openxmlformats.org/markup-compatibility/2006">
                <mc:Choice xmlns:v="urn:schemas-microsoft-com:vml" Requires="v">
                  <p:oleObj name="Visio" r:id="rId2" imgW="1259647" imgH="749099" progId="Visio.Drawing.11">
                    <p:embed/>
                  </p:oleObj>
                </mc:Choice>
                <mc:Fallback>
                  <p:oleObj name="Visio" r:id="rId2" imgW="1259647" imgH="749099" progId="Visio.Drawing.11">
                    <p:embed/>
                    <p:pic>
                      <p:nvPicPr>
                        <p:cNvPr id="1945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748" y="2504729"/>
                          <a:ext cx="5380262" cy="2965226"/>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1752182098"/>
      </p:ext>
    </p:extLst>
  </p:cSld>
  <p:clrMapOvr>
    <a:masterClrMapping/>
  </p:clrMapOvr>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1_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924</TotalTime>
  <Words>1680</Words>
  <Application>Microsoft Office PowerPoint</Application>
  <PresentationFormat>On-screen Show (4:3)</PresentationFormat>
  <Paragraphs>360</Paragraphs>
  <Slides>41</Slides>
  <Notes>10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ksu_22_4x3</vt:lpstr>
      <vt:lpstr>1_ksu_22_4x3</vt:lpstr>
      <vt:lpstr>IT 3123 Hardware and Software Concepts</vt:lpstr>
      <vt:lpstr>Logic Diagrams</vt:lpstr>
      <vt:lpstr>Combinational Circuits</vt:lpstr>
      <vt:lpstr>Computation with Digital Logic</vt:lpstr>
      <vt:lpstr>“A computer that cannot add is unthinkable.”</vt:lpstr>
      <vt:lpstr>Reminder: Binary Addition</vt:lpstr>
      <vt:lpstr>Binary Addition:  Sum</vt:lpstr>
      <vt:lpstr>Binary Addition:  Carry</vt:lpstr>
      <vt:lpstr>A Half-Adder</vt:lpstr>
      <vt:lpstr>Circuit Analysis</vt:lpstr>
      <vt:lpstr>Binary Addition with Carry In</vt:lpstr>
      <vt:lpstr>Addition with Carry In  as Truth Table</vt:lpstr>
      <vt:lpstr>Computation of the Sum</vt:lpstr>
      <vt:lpstr>Circuit for the Sum</vt:lpstr>
      <vt:lpstr>Computation of the Carry Out</vt:lpstr>
      <vt:lpstr>Add the Carry Out</vt:lpstr>
      <vt:lpstr>The Full Adder</vt:lpstr>
      <vt:lpstr>Full Adder: Two Half Adders</vt:lpstr>
      <vt:lpstr>Abstraction</vt:lpstr>
      <vt:lpstr>Four Bit Ripple-Carry Adder</vt:lpstr>
      <vt:lpstr>About Digital Logic Gates</vt:lpstr>
      <vt:lpstr>Gate Delay in Ripple-Carry Adder</vt:lpstr>
      <vt:lpstr>Gates with Multiple Inputs</vt:lpstr>
      <vt:lpstr>Sum-of-Products Method</vt:lpstr>
      <vt:lpstr>Example: The Majority Function</vt:lpstr>
      <vt:lpstr>Provide not Gates</vt:lpstr>
      <vt:lpstr>Provide and Wire and Gates</vt:lpstr>
      <vt:lpstr>Wire the Remaining and Gates</vt:lpstr>
      <vt:lpstr>Provide an or gate for the Output</vt:lpstr>
      <vt:lpstr>Digital Logic Building Blocks</vt:lpstr>
      <vt:lpstr>Decoders</vt:lpstr>
      <vt:lpstr>Building a Decoder</vt:lpstr>
      <vt:lpstr>Multiplexers</vt:lpstr>
      <vt:lpstr>Building a Multiplexer</vt:lpstr>
      <vt:lpstr>Shifting</vt:lpstr>
      <vt:lpstr>Multiply or Divide by Two</vt:lpstr>
      <vt:lpstr>A Controlled Shifter</vt:lpstr>
      <vt:lpstr>Arithmetic and Logical Shifts</vt:lpstr>
      <vt:lpstr>Other Building Blocks</vt:lpstr>
      <vt:lpstr>A Word About Chips</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216</cp:revision>
  <dcterms:created xsi:type="dcterms:W3CDTF">2022-12-15T18:36:54Z</dcterms:created>
  <dcterms:modified xsi:type="dcterms:W3CDTF">2023-05-12T13:36:15Z</dcterms:modified>
</cp:coreProperties>
</file>