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84" r:id="rId1"/>
    <p:sldMasterId id="2147483721" r:id="rId2"/>
  </p:sldMasterIdLst>
  <p:notesMasterIdLst>
    <p:notesMasterId r:id="rId39"/>
  </p:notesMasterIdLst>
  <p:sldIdLst>
    <p:sldId id="256" r:id="rId3"/>
    <p:sldId id="258" r:id="rId4"/>
    <p:sldId id="259" r:id="rId5"/>
    <p:sldId id="260" r:id="rId6"/>
    <p:sldId id="261" r:id="rId7"/>
    <p:sldId id="262" r:id="rId8"/>
    <p:sldId id="263" r:id="rId9"/>
    <p:sldId id="264" r:id="rId10"/>
    <p:sldId id="265" r:id="rId11"/>
    <p:sldId id="272" r:id="rId12"/>
    <p:sldId id="266" r:id="rId13"/>
    <p:sldId id="273" r:id="rId14"/>
    <p:sldId id="268" r:id="rId15"/>
    <p:sldId id="271" r:id="rId16"/>
    <p:sldId id="269" r:id="rId17"/>
    <p:sldId id="270" r:id="rId18"/>
    <p:sldId id="267" r:id="rId19"/>
    <p:sldId id="274" r:id="rId20"/>
    <p:sldId id="275" r:id="rId21"/>
    <p:sldId id="276" r:id="rId22"/>
    <p:sldId id="277" r:id="rId23"/>
    <p:sldId id="279" r:id="rId24"/>
    <p:sldId id="280" r:id="rId25"/>
    <p:sldId id="281" r:id="rId26"/>
    <p:sldId id="282" r:id="rId27"/>
    <p:sldId id="283" r:id="rId28"/>
    <p:sldId id="284" r:id="rId29"/>
    <p:sldId id="285" r:id="rId30"/>
    <p:sldId id="304" r:id="rId31"/>
    <p:sldId id="305" r:id="rId32"/>
    <p:sldId id="311" r:id="rId33"/>
    <p:sldId id="308" r:id="rId34"/>
    <p:sldId id="310" r:id="rId35"/>
    <p:sldId id="307" r:id="rId36"/>
    <p:sldId id="309" r:id="rId37"/>
    <p:sldId id="257" r:id="rId38"/>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
      <p:font typeface="Comic Sans MS" panose="030F0702030302020204" pitchFamily="66" charset="0"/>
      <p:regular r:id="rId45"/>
      <p:bold r:id="rId46"/>
      <p:italic r:id="rId47"/>
      <p:boldItalic r:id="rId48"/>
    </p:embeddedFont>
    <p:embeddedFont>
      <p:font typeface="Minion Pro Med" panose="02040503050306020203" charset="0"/>
      <p:regular r:id="rId49"/>
      <p:italic r:id="rId50"/>
    </p:embeddedFont>
    <p:embeddedFont>
      <p:font typeface="Montserrat" panose="00000500000000000000" pitchFamily="2" charset="0"/>
      <p:regular r:id="rId51"/>
      <p:bold r:id="rId52"/>
      <p:italic r:id="rId53"/>
      <p:boldItalic r:id="rId54"/>
    </p:embeddedFont>
    <p:embeddedFont>
      <p:font typeface="Source Serif Pro" panose="02040603050405020204" pitchFamily="18"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246C6-69B4-0DC8-AE91-1C95BFF31C1D}" v="1" dt="2023-05-13T14:50:51.340"/>
    <p1510:client id="{5C398E20-FCEF-C85B-1997-857B69947416}" v="303" dt="2023-05-11T16:20:58.735"/>
    <p1510:client id="{EF508551-1F03-4F39-BF1A-2F33687AA301}" v="357" dt="2023-02-14T13:00:37.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422" autoAdjust="0"/>
  </p:normalViewPr>
  <p:slideViewPr>
    <p:cSldViewPr>
      <p:cViewPr varScale="1">
        <p:scale>
          <a:sx n="186" d="100"/>
          <a:sy n="186" d="100"/>
        </p:scale>
        <p:origin x="168" y="1176"/>
      </p:cViewPr>
      <p:guideLst>
        <p:guide orient="horz" pos="2160"/>
        <p:guide pos="2880"/>
      </p:guideLst>
    </p:cSldViewPr>
  </p:slideViewPr>
  <p:notesTextViewPr>
    <p:cViewPr>
      <p:scale>
        <a:sx n="1" d="1"/>
        <a:sy n="1" d="1"/>
      </p:scale>
      <p:origin x="0" y="0"/>
    </p:cViewPr>
  </p:notesTextViewPr>
  <p:sorterViewPr>
    <p:cViewPr>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Brown" userId="de4355ee-7296-4195-ba97-c8dead83c87d" providerId="ADAL" clId="{EF508551-1F03-4F39-BF1A-2F33687AA301}"/>
    <pc:docChg chg="undo redo custSel addSld delSld modSld sldOrd addMainMaster delMainMaster modMainMaster">
      <pc:chgData name="Bob Brown" userId="de4355ee-7296-4195-ba97-c8dead83c87d" providerId="ADAL" clId="{EF508551-1F03-4F39-BF1A-2F33687AA301}" dt="2023-02-14T13:01:02.044" v="14305" actId="207"/>
      <pc:docMkLst>
        <pc:docMk/>
      </pc:docMkLst>
      <pc:sldChg chg="modSp mod modTransition modNotesTx">
        <pc:chgData name="Bob Brown" userId="de4355ee-7296-4195-ba97-c8dead83c87d" providerId="ADAL" clId="{EF508551-1F03-4F39-BF1A-2F33687AA301}" dt="2023-02-12T15:16:27.235" v="9265" actId="14429"/>
        <pc:sldMkLst>
          <pc:docMk/>
          <pc:sldMk cId="3095576246" sldId="256"/>
        </pc:sldMkLst>
        <pc:spChg chg="mod">
          <ac:chgData name="Bob Brown" userId="de4355ee-7296-4195-ba97-c8dead83c87d" providerId="ADAL" clId="{EF508551-1F03-4F39-BF1A-2F33687AA301}" dt="2023-01-28T18:56:55.060" v="34" actId="20577"/>
          <ac:spMkLst>
            <pc:docMk/>
            <pc:sldMk cId="3095576246" sldId="256"/>
            <ac:spMk id="3" creationId="{00000000-0000-0000-0000-000000000000}"/>
          </ac:spMkLst>
        </pc:spChg>
        <pc:grpChg chg="mod modVis">
          <ac:chgData name="Bob Brown" userId="de4355ee-7296-4195-ba97-c8dead83c87d" providerId="ADAL" clId="{EF508551-1F03-4F39-BF1A-2F33687AA301}" dt="2023-02-12T15:16:27.235" v="9265" actId="14429"/>
          <ac:grpSpMkLst>
            <pc:docMk/>
            <pc:sldMk cId="3095576246" sldId="256"/>
            <ac:grpSpMk id="4" creationId="{70D8C064-1CA3-4C25-7F82-CD093C8EE46A}"/>
          </ac:grpSpMkLst>
        </pc:grpChg>
        <pc:picChg chg="mod">
          <ac:chgData name="Bob Brown" userId="de4355ee-7296-4195-ba97-c8dead83c87d" providerId="ADAL" clId="{EF508551-1F03-4F39-BF1A-2F33687AA301}" dt="2023-02-05T20:33:00.629" v="8982" actId="962"/>
          <ac:picMkLst>
            <pc:docMk/>
            <pc:sldMk cId="3095576246" sldId="256"/>
            <ac:picMk id="5" creationId="{5B09BBA7-A518-A9A6-AFAB-B2D4D680549C}"/>
          </ac:picMkLst>
        </pc:picChg>
      </pc:sldChg>
      <pc:sldChg chg="modTransition">
        <pc:chgData name="Bob Brown" userId="de4355ee-7296-4195-ba97-c8dead83c87d" providerId="ADAL" clId="{EF508551-1F03-4F39-BF1A-2F33687AA301}" dt="2023-01-28T19:07:08.147" v="99"/>
        <pc:sldMkLst>
          <pc:docMk/>
          <pc:sldMk cId="2130795793" sldId="257"/>
        </pc:sldMkLst>
      </pc:sldChg>
      <pc:sldChg chg="modSp add mod modTransition modAnim">
        <pc:chgData name="Bob Brown" userId="de4355ee-7296-4195-ba97-c8dead83c87d" providerId="ADAL" clId="{EF508551-1F03-4F39-BF1A-2F33687AA301}" dt="2023-01-29T14:50:00.263" v="3420" actId="962"/>
        <pc:sldMkLst>
          <pc:docMk/>
          <pc:sldMk cId="1815323602" sldId="258"/>
        </pc:sldMkLst>
        <pc:spChg chg="mod">
          <ac:chgData name="Bob Brown" userId="de4355ee-7296-4195-ba97-c8dead83c87d" providerId="ADAL" clId="{EF508551-1F03-4F39-BF1A-2F33687AA301}" dt="2023-01-28T19:05:25.671" v="86" actId="14100"/>
          <ac:spMkLst>
            <pc:docMk/>
            <pc:sldMk cId="1815323602" sldId="258"/>
            <ac:spMk id="37891" creationId="{00000000-0000-0000-0000-000000000000}"/>
          </ac:spMkLst>
        </pc:spChg>
        <pc:spChg chg="mod">
          <ac:chgData name="Bob Brown" userId="de4355ee-7296-4195-ba97-c8dead83c87d" providerId="ADAL" clId="{EF508551-1F03-4F39-BF1A-2F33687AA301}" dt="2023-01-28T18:58:11.929" v="37" actId="207"/>
          <ac:spMkLst>
            <pc:docMk/>
            <pc:sldMk cId="1815323602" sldId="258"/>
            <ac:spMk id="37893" creationId="{00000000-0000-0000-0000-000000000000}"/>
          </ac:spMkLst>
        </pc:spChg>
        <pc:picChg chg="mod">
          <ac:chgData name="Bob Brown" userId="de4355ee-7296-4195-ba97-c8dead83c87d" providerId="ADAL" clId="{EF508551-1F03-4F39-BF1A-2F33687AA301}" dt="2023-01-29T14:50:00.263" v="3420" actId="962"/>
          <ac:picMkLst>
            <pc:docMk/>
            <pc:sldMk cId="1815323602" sldId="258"/>
            <ac:picMk id="37892" creationId="{00000000-0000-0000-0000-000000000000}"/>
          </ac:picMkLst>
        </pc:picChg>
      </pc:sldChg>
      <pc:sldChg chg="add modTransition modAnim">
        <pc:chgData name="Bob Brown" userId="de4355ee-7296-4195-ba97-c8dead83c87d" providerId="ADAL" clId="{EF508551-1F03-4F39-BF1A-2F33687AA301}" dt="2023-01-28T19:07:08.147" v="99"/>
        <pc:sldMkLst>
          <pc:docMk/>
          <pc:sldMk cId="2619347649" sldId="259"/>
        </pc:sldMkLst>
      </pc:sldChg>
      <pc:sldChg chg="add modTransition modAnim modNotesTx">
        <pc:chgData name="Bob Brown" userId="de4355ee-7296-4195-ba97-c8dead83c87d" providerId="ADAL" clId="{EF508551-1F03-4F39-BF1A-2F33687AA301}" dt="2023-02-01T16:21:12.090" v="6107" actId="20577"/>
        <pc:sldMkLst>
          <pc:docMk/>
          <pc:sldMk cId="2350427029" sldId="260"/>
        </pc:sldMkLst>
      </pc:sldChg>
      <pc:sldChg chg="modSp add mod modTransition modClrScheme modAnim chgLayout">
        <pc:chgData name="Bob Brown" userId="de4355ee-7296-4195-ba97-c8dead83c87d" providerId="ADAL" clId="{EF508551-1F03-4F39-BF1A-2F33687AA301}" dt="2023-02-01T16:22:28.860" v="6110"/>
        <pc:sldMkLst>
          <pc:docMk/>
          <pc:sldMk cId="1074235717" sldId="261"/>
        </pc:sldMkLst>
        <pc:spChg chg="mod ord">
          <ac:chgData name="Bob Brown" userId="de4355ee-7296-4195-ba97-c8dead83c87d" providerId="ADAL" clId="{EF508551-1F03-4F39-BF1A-2F33687AA301}" dt="2023-01-29T15:25:19.047" v="5087" actId="700"/>
          <ac:spMkLst>
            <pc:docMk/>
            <pc:sldMk cId="1074235717" sldId="261"/>
            <ac:spMk id="5" creationId="{00000000-0000-0000-0000-000000000000}"/>
          </ac:spMkLst>
        </pc:spChg>
        <pc:spChg chg="mod ord">
          <ac:chgData name="Bob Brown" userId="de4355ee-7296-4195-ba97-c8dead83c87d" providerId="ADAL" clId="{EF508551-1F03-4F39-BF1A-2F33687AA301}" dt="2023-01-29T15:25:19.047" v="5087" actId="700"/>
          <ac:spMkLst>
            <pc:docMk/>
            <pc:sldMk cId="1074235717" sldId="261"/>
            <ac:spMk id="1027" creationId="{00000000-0000-0000-0000-000000000000}"/>
          </ac:spMkLst>
        </pc:spChg>
        <pc:spChg chg="mod">
          <ac:chgData name="Bob Brown" userId="de4355ee-7296-4195-ba97-c8dead83c87d" providerId="ADAL" clId="{EF508551-1F03-4F39-BF1A-2F33687AA301}" dt="2023-01-29T15:26:22.438" v="5092" actId="255"/>
          <ac:spMkLst>
            <pc:docMk/>
            <pc:sldMk cId="1074235717" sldId="261"/>
            <ac:spMk id="1028" creationId="{00000000-0000-0000-0000-000000000000}"/>
          </ac:spMkLst>
        </pc:spChg>
        <pc:graphicFrameChg chg="mod ord">
          <ac:chgData name="Bob Brown" userId="de4355ee-7296-4195-ba97-c8dead83c87d" providerId="ADAL" clId="{EF508551-1F03-4F39-BF1A-2F33687AA301}" dt="2023-01-29T15:51:59.272" v="5441" actId="1076"/>
          <ac:graphicFrameMkLst>
            <pc:docMk/>
            <pc:sldMk cId="1074235717" sldId="261"/>
            <ac:graphicFrameMk id="1026" creationId="{00000000-0000-0000-0000-000000000000}"/>
          </ac:graphicFrameMkLst>
        </pc:graphicFrameChg>
      </pc:sldChg>
      <pc:sldChg chg="addSp modSp add mod modTransition modAnim">
        <pc:chgData name="Bob Brown" userId="de4355ee-7296-4195-ba97-c8dead83c87d" providerId="ADAL" clId="{EF508551-1F03-4F39-BF1A-2F33687AA301}" dt="2023-02-01T16:24:26.868" v="6132"/>
        <pc:sldMkLst>
          <pc:docMk/>
          <pc:sldMk cId="2160744926" sldId="262"/>
        </pc:sldMkLst>
        <pc:spChg chg="add mod">
          <ac:chgData name="Bob Brown" userId="de4355ee-7296-4195-ba97-c8dead83c87d" providerId="ADAL" clId="{EF508551-1F03-4F39-BF1A-2F33687AA301}" dt="2023-02-01T16:23:52.179" v="6129" actId="1036"/>
          <ac:spMkLst>
            <pc:docMk/>
            <pc:sldMk cId="2160744926" sldId="262"/>
            <ac:spMk id="3" creationId="{4B119741-FFA5-B360-7C23-C3F94027C31C}"/>
          </ac:spMkLst>
        </pc:spChg>
        <pc:spChg chg="mod">
          <ac:chgData name="Bob Brown" userId="de4355ee-7296-4195-ba97-c8dead83c87d" providerId="ADAL" clId="{EF508551-1F03-4F39-BF1A-2F33687AA301}" dt="2023-01-28T19:08:05.397" v="102" actId="1076"/>
          <ac:spMkLst>
            <pc:docMk/>
            <pc:sldMk cId="2160744926" sldId="262"/>
            <ac:spMk id="6" creationId="{00000000-0000-0000-0000-000000000000}"/>
          </ac:spMkLst>
        </pc:spChg>
        <pc:graphicFrameChg chg="mod">
          <ac:chgData name="Bob Brown" userId="de4355ee-7296-4195-ba97-c8dead83c87d" providerId="ADAL" clId="{EF508551-1F03-4F39-BF1A-2F33687AA301}" dt="2023-01-29T14:50:14.157" v="3421" actId="1076"/>
          <ac:graphicFrameMkLst>
            <pc:docMk/>
            <pc:sldMk cId="2160744926" sldId="262"/>
            <ac:graphicFrameMk id="5" creationId="{00000000-0000-0000-0000-000000000000}"/>
          </ac:graphicFrameMkLst>
        </pc:graphicFrameChg>
      </pc:sldChg>
      <pc:sldChg chg="addSp modSp add mod modTransition modClrScheme modAnim chgLayout modNotesTx">
        <pc:chgData name="Bob Brown" userId="de4355ee-7296-4195-ba97-c8dead83c87d" providerId="ADAL" clId="{EF508551-1F03-4F39-BF1A-2F33687AA301}" dt="2023-02-01T16:27:57.394" v="6282"/>
        <pc:sldMkLst>
          <pc:docMk/>
          <pc:sldMk cId="1116143399" sldId="263"/>
        </pc:sldMkLst>
        <pc:spChg chg="add mod">
          <ac:chgData name="Bob Brown" userId="de4355ee-7296-4195-ba97-c8dead83c87d" providerId="ADAL" clId="{EF508551-1F03-4F39-BF1A-2F33687AA301}" dt="2023-02-01T16:26:30.100" v="6268" actId="14100"/>
          <ac:spMkLst>
            <pc:docMk/>
            <pc:sldMk cId="1116143399" sldId="263"/>
            <ac:spMk id="2" creationId="{C4F435B8-1441-E248-94BD-030F5CFBC2A8}"/>
          </ac:spMkLst>
        </pc:spChg>
        <pc:spChg chg="add mod">
          <ac:chgData name="Bob Brown" userId="de4355ee-7296-4195-ba97-c8dead83c87d" providerId="ADAL" clId="{EF508551-1F03-4F39-BF1A-2F33687AA301}" dt="2023-02-01T16:27:53.060" v="6281" actId="1076"/>
          <ac:spMkLst>
            <pc:docMk/>
            <pc:sldMk cId="1116143399" sldId="263"/>
            <ac:spMk id="3" creationId="{055C7C4F-3D3C-A099-5C7A-28005FA89D02}"/>
          </ac:spMkLst>
        </pc:spChg>
        <pc:spChg chg="mod ord">
          <ac:chgData name="Bob Brown" userId="de4355ee-7296-4195-ba97-c8dead83c87d" providerId="ADAL" clId="{EF508551-1F03-4F39-BF1A-2F33687AA301}" dt="2023-01-29T15:27:30.385" v="5095" actId="700"/>
          <ac:spMkLst>
            <pc:docMk/>
            <pc:sldMk cId="1116143399" sldId="263"/>
            <ac:spMk id="5" creationId="{00000000-0000-0000-0000-000000000000}"/>
          </ac:spMkLst>
        </pc:spChg>
        <pc:spChg chg="mod ord">
          <ac:chgData name="Bob Brown" userId="de4355ee-7296-4195-ba97-c8dead83c87d" providerId="ADAL" clId="{EF508551-1F03-4F39-BF1A-2F33687AA301}" dt="2023-01-29T15:27:30.448" v="5096" actId="27636"/>
          <ac:spMkLst>
            <pc:docMk/>
            <pc:sldMk cId="1116143399" sldId="263"/>
            <ac:spMk id="2051" creationId="{00000000-0000-0000-0000-000000000000}"/>
          </ac:spMkLst>
        </pc:spChg>
        <pc:spChg chg="mod">
          <ac:chgData name="Bob Brown" userId="de4355ee-7296-4195-ba97-c8dead83c87d" providerId="ADAL" clId="{EF508551-1F03-4F39-BF1A-2F33687AA301}" dt="2023-01-28T19:00:11.410" v="56" actId="14100"/>
          <ac:spMkLst>
            <pc:docMk/>
            <pc:sldMk cId="1116143399" sldId="263"/>
            <ac:spMk id="2052" creationId="{00000000-0000-0000-0000-000000000000}"/>
          </ac:spMkLst>
        </pc:spChg>
        <pc:graphicFrameChg chg="mod ord">
          <ac:chgData name="Bob Brown" userId="de4355ee-7296-4195-ba97-c8dead83c87d" providerId="ADAL" clId="{EF508551-1F03-4F39-BF1A-2F33687AA301}" dt="2023-02-01T16:26:11.934" v="6264" actId="1076"/>
          <ac:graphicFrameMkLst>
            <pc:docMk/>
            <pc:sldMk cId="1116143399" sldId="263"/>
            <ac:graphicFrameMk id="2050" creationId="{00000000-0000-0000-0000-000000000000}"/>
          </ac:graphicFrameMkLst>
        </pc:graphicFrameChg>
      </pc:sldChg>
      <pc:sldChg chg="modSp add mod modTransition modAnim">
        <pc:chgData name="Bob Brown" userId="de4355ee-7296-4195-ba97-c8dead83c87d" providerId="ADAL" clId="{EF508551-1F03-4F39-BF1A-2F33687AA301}" dt="2023-02-01T16:34:34.708" v="6318"/>
        <pc:sldMkLst>
          <pc:docMk/>
          <pc:sldMk cId="2095219930" sldId="264"/>
        </pc:sldMkLst>
        <pc:spChg chg="mod">
          <ac:chgData name="Bob Brown" userId="de4355ee-7296-4195-ba97-c8dead83c87d" providerId="ADAL" clId="{EF508551-1F03-4F39-BF1A-2F33687AA301}" dt="2023-01-28T19:13:20.450" v="113" actId="1076"/>
          <ac:spMkLst>
            <pc:docMk/>
            <pc:sldMk cId="2095219930" sldId="264"/>
            <ac:spMk id="5" creationId="{00000000-0000-0000-0000-000000000000}"/>
          </ac:spMkLst>
        </pc:spChg>
        <pc:spChg chg="mod">
          <ac:chgData name="Bob Brown" userId="de4355ee-7296-4195-ba97-c8dead83c87d" providerId="ADAL" clId="{EF508551-1F03-4F39-BF1A-2F33687AA301}" dt="2023-01-28T19:00:16.471" v="59" actId="27636"/>
          <ac:spMkLst>
            <pc:docMk/>
            <pc:sldMk cId="2095219930" sldId="264"/>
            <ac:spMk id="40962" creationId="{00000000-0000-0000-0000-000000000000}"/>
          </ac:spMkLst>
        </pc:spChg>
        <pc:spChg chg="mod">
          <ac:chgData name="Bob Brown" userId="de4355ee-7296-4195-ba97-c8dead83c87d" providerId="ADAL" clId="{EF508551-1F03-4F39-BF1A-2F33687AA301}" dt="2023-02-01T16:34:11.036" v="6315" actId="6549"/>
          <ac:spMkLst>
            <pc:docMk/>
            <pc:sldMk cId="2095219930" sldId="264"/>
            <ac:spMk id="40963" creationId="{00000000-0000-0000-0000-000000000000}"/>
          </ac:spMkLst>
        </pc:spChg>
      </pc:sldChg>
      <pc:sldChg chg="modSp add mod modTransition modClrScheme chgLayout modNotesTx">
        <pc:chgData name="Bob Brown" userId="de4355ee-7296-4195-ba97-c8dead83c87d" providerId="ADAL" clId="{EF508551-1F03-4F39-BF1A-2F33687AA301}" dt="2023-02-01T16:38:00.712" v="6373" actId="114"/>
        <pc:sldMkLst>
          <pc:docMk/>
          <pc:sldMk cId="1045418007" sldId="265"/>
        </pc:sldMkLst>
        <pc:spChg chg="mod ord">
          <ac:chgData name="Bob Brown" userId="de4355ee-7296-4195-ba97-c8dead83c87d" providerId="ADAL" clId="{EF508551-1F03-4F39-BF1A-2F33687AA301}" dt="2023-01-29T15:27:51.714" v="5098" actId="700"/>
          <ac:spMkLst>
            <pc:docMk/>
            <pc:sldMk cId="1045418007" sldId="265"/>
            <ac:spMk id="6" creationId="{00000000-0000-0000-0000-000000000000}"/>
          </ac:spMkLst>
        </pc:spChg>
        <pc:spChg chg="mod ord">
          <ac:chgData name="Bob Brown" userId="de4355ee-7296-4195-ba97-c8dead83c87d" providerId="ADAL" clId="{EF508551-1F03-4F39-BF1A-2F33687AA301}" dt="2023-01-29T15:27:51.805" v="5099" actId="27636"/>
          <ac:spMkLst>
            <pc:docMk/>
            <pc:sldMk cId="1045418007" sldId="265"/>
            <ac:spMk id="3075" creationId="{00000000-0000-0000-0000-000000000000}"/>
          </ac:spMkLst>
        </pc:spChg>
        <pc:spChg chg="mod">
          <ac:chgData name="Bob Brown" userId="de4355ee-7296-4195-ba97-c8dead83c87d" providerId="ADAL" clId="{EF508551-1F03-4F39-BF1A-2F33687AA301}" dt="2023-02-01T16:38:00.712" v="6373" actId="114"/>
          <ac:spMkLst>
            <pc:docMk/>
            <pc:sldMk cId="1045418007" sldId="265"/>
            <ac:spMk id="3076" creationId="{00000000-0000-0000-0000-000000000000}"/>
          </ac:spMkLst>
        </pc:spChg>
        <pc:spChg chg="mod">
          <ac:chgData name="Bob Brown" userId="de4355ee-7296-4195-ba97-c8dead83c87d" providerId="ADAL" clId="{EF508551-1F03-4F39-BF1A-2F33687AA301}" dt="2023-02-01T16:37:18.297" v="6371"/>
          <ac:spMkLst>
            <pc:docMk/>
            <pc:sldMk cId="1045418007" sldId="265"/>
            <ac:spMk id="3077" creationId="{00000000-0000-0000-0000-000000000000}"/>
          </ac:spMkLst>
        </pc:spChg>
        <pc:graphicFrameChg chg="mod ord">
          <ac:chgData name="Bob Brown" userId="de4355ee-7296-4195-ba97-c8dead83c87d" providerId="ADAL" clId="{EF508551-1F03-4F39-BF1A-2F33687AA301}" dt="2023-01-29T15:27:57.992" v="5100" actId="1076"/>
          <ac:graphicFrameMkLst>
            <pc:docMk/>
            <pc:sldMk cId="1045418007" sldId="265"/>
            <ac:graphicFrameMk id="3074" creationId="{00000000-0000-0000-0000-000000000000}"/>
          </ac:graphicFrameMkLst>
        </pc:graphicFrameChg>
      </pc:sldChg>
      <pc:sldChg chg="modSp add mod modClrScheme modAnim chgLayout">
        <pc:chgData name="Bob Brown" userId="de4355ee-7296-4195-ba97-c8dead83c87d" providerId="ADAL" clId="{EF508551-1F03-4F39-BF1A-2F33687AA301}" dt="2023-02-01T16:43:00.177" v="6434"/>
        <pc:sldMkLst>
          <pc:docMk/>
          <pc:sldMk cId="31445220" sldId="266"/>
        </pc:sldMkLst>
        <pc:spChg chg="mod ord">
          <ac:chgData name="Bob Brown" userId="de4355ee-7296-4195-ba97-c8dead83c87d" providerId="ADAL" clId="{EF508551-1F03-4F39-BF1A-2F33687AA301}" dt="2023-01-29T15:29:38.308" v="5180" actId="700"/>
          <ac:spMkLst>
            <pc:docMk/>
            <pc:sldMk cId="31445220" sldId="266"/>
            <ac:spMk id="6" creationId="{00000000-0000-0000-0000-000000000000}"/>
          </ac:spMkLst>
        </pc:spChg>
        <pc:spChg chg="mod ord">
          <ac:chgData name="Bob Brown" userId="de4355ee-7296-4195-ba97-c8dead83c87d" providerId="ADAL" clId="{EF508551-1F03-4F39-BF1A-2F33687AA301}" dt="2023-01-30T16:06:07.131" v="5812" actId="20577"/>
          <ac:spMkLst>
            <pc:docMk/>
            <pc:sldMk cId="31445220" sldId="266"/>
            <ac:spMk id="4099" creationId="{00000000-0000-0000-0000-000000000000}"/>
          </ac:spMkLst>
        </pc:spChg>
        <pc:spChg chg="mod">
          <ac:chgData name="Bob Brown" userId="de4355ee-7296-4195-ba97-c8dead83c87d" providerId="ADAL" clId="{EF508551-1F03-4F39-BF1A-2F33687AA301}" dt="2023-02-01T16:40:23.772" v="6392" actId="947"/>
          <ac:spMkLst>
            <pc:docMk/>
            <pc:sldMk cId="31445220" sldId="266"/>
            <ac:spMk id="4100" creationId="{00000000-0000-0000-0000-000000000000}"/>
          </ac:spMkLst>
        </pc:spChg>
        <pc:spChg chg="mod">
          <ac:chgData name="Bob Brown" userId="de4355ee-7296-4195-ba97-c8dead83c87d" providerId="ADAL" clId="{EF508551-1F03-4F39-BF1A-2F33687AA301}" dt="2023-02-01T16:40:41.228" v="6395" actId="947"/>
          <ac:spMkLst>
            <pc:docMk/>
            <pc:sldMk cId="31445220" sldId="266"/>
            <ac:spMk id="4101" creationId="{00000000-0000-0000-0000-000000000000}"/>
          </ac:spMkLst>
        </pc:spChg>
        <pc:graphicFrameChg chg="mod ord">
          <ac:chgData name="Bob Brown" userId="de4355ee-7296-4195-ba97-c8dead83c87d" providerId="ADAL" clId="{EF508551-1F03-4F39-BF1A-2F33687AA301}" dt="2023-01-29T15:29:45.264" v="5182" actId="1076"/>
          <ac:graphicFrameMkLst>
            <pc:docMk/>
            <pc:sldMk cId="31445220" sldId="266"/>
            <ac:graphicFrameMk id="4098" creationId="{00000000-0000-0000-0000-000000000000}"/>
          </ac:graphicFrameMkLst>
        </pc:graphicFrameChg>
      </pc:sldChg>
      <pc:sldChg chg="modSp add mod ord modClrScheme chgLayout modNotesTx">
        <pc:chgData name="Bob Brown" userId="de4355ee-7296-4195-ba97-c8dead83c87d" providerId="ADAL" clId="{EF508551-1F03-4F39-BF1A-2F33687AA301}" dt="2023-02-01T16:44:55.222" v="6502"/>
        <pc:sldMkLst>
          <pc:docMk/>
          <pc:sldMk cId="1816833427" sldId="267"/>
        </pc:sldMkLst>
        <pc:spChg chg="mod ord">
          <ac:chgData name="Bob Brown" userId="de4355ee-7296-4195-ba97-c8dead83c87d" providerId="ADAL" clId="{EF508551-1F03-4F39-BF1A-2F33687AA301}" dt="2023-01-29T15:30:19.832" v="5186" actId="700"/>
          <ac:spMkLst>
            <pc:docMk/>
            <pc:sldMk cId="1816833427" sldId="267"/>
            <ac:spMk id="8" creationId="{00000000-0000-0000-0000-000000000000}"/>
          </ac:spMkLst>
        </pc:spChg>
        <pc:spChg chg="mod ord">
          <ac:chgData name="Bob Brown" userId="de4355ee-7296-4195-ba97-c8dead83c87d" providerId="ADAL" clId="{EF508551-1F03-4F39-BF1A-2F33687AA301}" dt="2023-01-29T15:30:19.909" v="5187" actId="27636"/>
          <ac:spMkLst>
            <pc:docMk/>
            <pc:sldMk cId="1816833427" sldId="267"/>
            <ac:spMk id="5123" creationId="{00000000-0000-0000-0000-000000000000}"/>
          </ac:spMkLst>
        </pc:spChg>
        <pc:spChg chg="mod">
          <ac:chgData name="Bob Brown" userId="de4355ee-7296-4195-ba97-c8dead83c87d" providerId="ADAL" clId="{EF508551-1F03-4F39-BF1A-2F33687AA301}" dt="2023-02-01T16:44:14.483" v="6466" actId="113"/>
          <ac:spMkLst>
            <pc:docMk/>
            <pc:sldMk cId="1816833427" sldId="267"/>
            <ac:spMk id="5124" creationId="{00000000-0000-0000-0000-000000000000}"/>
          </ac:spMkLst>
        </pc:spChg>
        <pc:spChg chg="mod">
          <ac:chgData name="Bob Brown" userId="de4355ee-7296-4195-ba97-c8dead83c87d" providerId="ADAL" clId="{EF508551-1F03-4F39-BF1A-2F33687AA301}" dt="2023-01-29T15:30:36.863" v="5189" actId="114"/>
          <ac:spMkLst>
            <pc:docMk/>
            <pc:sldMk cId="1816833427" sldId="267"/>
            <ac:spMk id="5126" creationId="{00000000-0000-0000-0000-000000000000}"/>
          </ac:spMkLst>
        </pc:spChg>
        <pc:spChg chg="mod">
          <ac:chgData name="Bob Brown" userId="de4355ee-7296-4195-ba97-c8dead83c87d" providerId="ADAL" clId="{EF508551-1F03-4F39-BF1A-2F33687AA301}" dt="2023-01-28T19:14:27.779" v="119" actId="1035"/>
          <ac:spMkLst>
            <pc:docMk/>
            <pc:sldMk cId="1816833427" sldId="267"/>
            <ac:spMk id="5127" creationId="{00000000-0000-0000-0000-000000000000}"/>
          </ac:spMkLst>
        </pc:spChg>
        <pc:grpChg chg="mod">
          <ac:chgData name="Bob Brown" userId="de4355ee-7296-4195-ba97-c8dead83c87d" providerId="ADAL" clId="{EF508551-1F03-4F39-BF1A-2F33687AA301}" dt="2023-01-29T14:51:56.886" v="3585" actId="962"/>
          <ac:grpSpMkLst>
            <pc:docMk/>
            <pc:sldMk cId="1816833427" sldId="267"/>
            <ac:grpSpMk id="5125" creationId="{00000000-0000-0000-0000-000000000000}"/>
          </ac:grpSpMkLst>
        </pc:grpChg>
        <pc:graphicFrameChg chg="mod ord">
          <ac:chgData name="Bob Brown" userId="de4355ee-7296-4195-ba97-c8dead83c87d" providerId="ADAL" clId="{EF508551-1F03-4F39-BF1A-2F33687AA301}" dt="2023-01-29T15:30:27.336" v="5188" actId="1076"/>
          <ac:graphicFrameMkLst>
            <pc:docMk/>
            <pc:sldMk cId="1816833427" sldId="267"/>
            <ac:graphicFrameMk id="5122" creationId="{00000000-0000-0000-0000-000000000000}"/>
          </ac:graphicFrameMkLst>
        </pc:graphicFrameChg>
      </pc:sldChg>
      <pc:sldChg chg="modSp add mod modClrScheme chgLayout">
        <pc:chgData name="Bob Brown" userId="de4355ee-7296-4195-ba97-c8dead83c87d" providerId="ADAL" clId="{EF508551-1F03-4F39-BF1A-2F33687AA301}" dt="2023-02-01T16:45:19.627" v="6504" actId="113"/>
        <pc:sldMkLst>
          <pc:docMk/>
          <pc:sldMk cId="619932820" sldId="268"/>
        </pc:sldMkLst>
        <pc:spChg chg="mod ord">
          <ac:chgData name="Bob Brown" userId="de4355ee-7296-4195-ba97-c8dead83c87d" providerId="ADAL" clId="{EF508551-1F03-4F39-BF1A-2F33687AA301}" dt="2023-01-29T15:30:42.164" v="5190" actId="700"/>
          <ac:spMkLst>
            <pc:docMk/>
            <pc:sldMk cId="619932820" sldId="268"/>
            <ac:spMk id="6" creationId="{00000000-0000-0000-0000-000000000000}"/>
          </ac:spMkLst>
        </pc:spChg>
        <pc:spChg chg="mod ord">
          <ac:chgData name="Bob Brown" userId="de4355ee-7296-4195-ba97-c8dead83c87d" providerId="ADAL" clId="{EF508551-1F03-4F39-BF1A-2F33687AA301}" dt="2023-01-29T15:30:42.243" v="5191" actId="27636"/>
          <ac:spMkLst>
            <pc:docMk/>
            <pc:sldMk cId="619932820" sldId="268"/>
            <ac:spMk id="6147" creationId="{00000000-0000-0000-0000-000000000000}"/>
          </ac:spMkLst>
        </pc:spChg>
        <pc:spChg chg="mod">
          <ac:chgData name="Bob Brown" userId="de4355ee-7296-4195-ba97-c8dead83c87d" providerId="ADAL" clId="{EF508551-1F03-4F39-BF1A-2F33687AA301}" dt="2023-02-01T16:45:19.627" v="6504" actId="113"/>
          <ac:spMkLst>
            <pc:docMk/>
            <pc:sldMk cId="619932820" sldId="268"/>
            <ac:spMk id="6148" creationId="{00000000-0000-0000-0000-000000000000}"/>
          </ac:spMkLst>
        </pc:spChg>
        <pc:spChg chg="mod">
          <ac:chgData name="Bob Brown" userId="de4355ee-7296-4195-ba97-c8dead83c87d" providerId="ADAL" clId="{EF508551-1F03-4F39-BF1A-2F33687AA301}" dt="2023-01-28T19:15:41.070" v="126" actId="6549"/>
          <ac:spMkLst>
            <pc:docMk/>
            <pc:sldMk cId="619932820" sldId="268"/>
            <ac:spMk id="6149" creationId="{00000000-0000-0000-0000-000000000000}"/>
          </ac:spMkLst>
        </pc:spChg>
        <pc:graphicFrameChg chg="mod ord">
          <ac:chgData name="Bob Brown" userId="de4355ee-7296-4195-ba97-c8dead83c87d" providerId="ADAL" clId="{EF508551-1F03-4F39-BF1A-2F33687AA301}" dt="2023-01-29T15:30:52.256" v="5192" actId="1076"/>
          <ac:graphicFrameMkLst>
            <pc:docMk/>
            <pc:sldMk cId="619932820" sldId="268"/>
            <ac:graphicFrameMk id="6146" creationId="{00000000-0000-0000-0000-000000000000}"/>
          </ac:graphicFrameMkLst>
        </pc:graphicFrameChg>
      </pc:sldChg>
      <pc:sldChg chg="modSp add mod chgLayout">
        <pc:chgData name="Bob Brown" userId="de4355ee-7296-4195-ba97-c8dead83c87d" providerId="ADAL" clId="{EF508551-1F03-4F39-BF1A-2F33687AA301}" dt="2023-01-29T15:31:22.222" v="5197" actId="700"/>
        <pc:sldMkLst>
          <pc:docMk/>
          <pc:sldMk cId="2082355580" sldId="269"/>
        </pc:sldMkLst>
        <pc:spChg chg="mod ord">
          <ac:chgData name="Bob Brown" userId="de4355ee-7296-4195-ba97-c8dead83c87d" providerId="ADAL" clId="{EF508551-1F03-4F39-BF1A-2F33687AA301}" dt="2023-01-29T15:31:22.222" v="5197" actId="700"/>
          <ac:spMkLst>
            <pc:docMk/>
            <pc:sldMk cId="2082355580" sldId="269"/>
            <ac:spMk id="8" creationId="{00000000-0000-0000-0000-000000000000}"/>
          </ac:spMkLst>
        </pc:spChg>
        <pc:spChg chg="mod ord">
          <ac:chgData name="Bob Brown" userId="de4355ee-7296-4195-ba97-c8dead83c87d" providerId="ADAL" clId="{EF508551-1F03-4F39-BF1A-2F33687AA301}" dt="2023-01-29T15:31:22.222" v="5197" actId="700"/>
          <ac:spMkLst>
            <pc:docMk/>
            <pc:sldMk cId="2082355580" sldId="269"/>
            <ac:spMk id="7172" creationId="{00000000-0000-0000-0000-000000000000}"/>
          </ac:spMkLst>
        </pc:spChg>
        <pc:spChg chg="mod">
          <ac:chgData name="Bob Brown" userId="de4355ee-7296-4195-ba97-c8dead83c87d" providerId="ADAL" clId="{EF508551-1F03-4F39-BF1A-2F33687AA301}" dt="2023-01-28T19:16:01.675" v="129" actId="255"/>
          <ac:spMkLst>
            <pc:docMk/>
            <pc:sldMk cId="2082355580" sldId="269"/>
            <ac:spMk id="7173" creationId="{00000000-0000-0000-0000-000000000000}"/>
          </ac:spMkLst>
        </pc:spChg>
        <pc:spChg chg="mod">
          <ac:chgData name="Bob Brown" userId="de4355ee-7296-4195-ba97-c8dead83c87d" providerId="ADAL" clId="{EF508551-1F03-4F39-BF1A-2F33687AA301}" dt="2023-01-28T19:16:09.244" v="130" actId="255"/>
          <ac:spMkLst>
            <pc:docMk/>
            <pc:sldMk cId="2082355580" sldId="269"/>
            <ac:spMk id="7174" creationId="{00000000-0000-0000-0000-000000000000}"/>
          </ac:spMkLst>
        </pc:spChg>
        <pc:spChg chg="mod">
          <ac:chgData name="Bob Brown" userId="de4355ee-7296-4195-ba97-c8dead83c87d" providerId="ADAL" clId="{EF508551-1F03-4F39-BF1A-2F33687AA301}" dt="2023-01-29T14:52:32.496" v="3587" actId="20577"/>
          <ac:spMkLst>
            <pc:docMk/>
            <pc:sldMk cId="2082355580" sldId="269"/>
            <ac:spMk id="7175" creationId="{00000000-0000-0000-0000-000000000000}"/>
          </ac:spMkLst>
        </pc:spChg>
      </pc:sldChg>
      <pc:sldChg chg="addSp delSp modSp add mod modAnim chgLayout">
        <pc:chgData name="Bob Brown" userId="de4355ee-7296-4195-ba97-c8dead83c87d" providerId="ADAL" clId="{EF508551-1F03-4F39-BF1A-2F33687AA301}" dt="2023-02-01T16:49:17.780" v="6576" actId="20577"/>
        <pc:sldMkLst>
          <pc:docMk/>
          <pc:sldMk cId="1990294624" sldId="270"/>
        </pc:sldMkLst>
        <pc:spChg chg="add mod">
          <ac:chgData name="Bob Brown" userId="de4355ee-7296-4195-ba97-c8dead83c87d" providerId="ADAL" clId="{EF508551-1F03-4F39-BF1A-2F33687AA301}" dt="2023-02-01T16:49:01.829" v="6573" actId="20577"/>
          <ac:spMkLst>
            <pc:docMk/>
            <pc:sldMk cId="1990294624" sldId="270"/>
            <ac:spMk id="3" creationId="{61E3573E-A4C7-45CF-F70E-37FD29F63B6A}"/>
          </ac:spMkLst>
        </pc:spChg>
        <pc:spChg chg="add mod">
          <ac:chgData name="Bob Brown" userId="de4355ee-7296-4195-ba97-c8dead83c87d" providerId="ADAL" clId="{EF508551-1F03-4F39-BF1A-2F33687AA301}" dt="2023-02-01T16:49:17.780" v="6576" actId="20577"/>
          <ac:spMkLst>
            <pc:docMk/>
            <pc:sldMk cId="1990294624" sldId="270"/>
            <ac:spMk id="4" creationId="{12AD4909-25D5-D27D-CA70-5B778EFDAA83}"/>
          </ac:spMkLst>
        </pc:spChg>
        <pc:spChg chg="mod ord">
          <ac:chgData name="Bob Brown" userId="de4355ee-7296-4195-ba97-c8dead83c87d" providerId="ADAL" clId="{EF508551-1F03-4F39-BF1A-2F33687AA301}" dt="2023-01-29T15:31:29.408" v="5198" actId="700"/>
          <ac:spMkLst>
            <pc:docMk/>
            <pc:sldMk cId="1990294624" sldId="270"/>
            <ac:spMk id="8" creationId="{00000000-0000-0000-0000-000000000000}"/>
          </ac:spMkLst>
        </pc:spChg>
        <pc:spChg chg="mod ord">
          <ac:chgData name="Bob Brown" userId="de4355ee-7296-4195-ba97-c8dead83c87d" providerId="ADAL" clId="{EF508551-1F03-4F39-BF1A-2F33687AA301}" dt="2023-01-29T15:31:29.408" v="5198" actId="700"/>
          <ac:spMkLst>
            <pc:docMk/>
            <pc:sldMk cId="1990294624" sldId="270"/>
            <ac:spMk id="7172" creationId="{00000000-0000-0000-0000-000000000000}"/>
          </ac:spMkLst>
        </pc:spChg>
        <pc:spChg chg="mod">
          <ac:chgData name="Bob Brown" userId="de4355ee-7296-4195-ba97-c8dead83c87d" providerId="ADAL" clId="{EF508551-1F03-4F39-BF1A-2F33687AA301}" dt="2023-02-01T16:47:37.854" v="6515" actId="164"/>
          <ac:spMkLst>
            <pc:docMk/>
            <pc:sldMk cId="1990294624" sldId="270"/>
            <ac:spMk id="7173" creationId="{00000000-0000-0000-0000-000000000000}"/>
          </ac:spMkLst>
        </pc:spChg>
        <pc:spChg chg="mod">
          <ac:chgData name="Bob Brown" userId="de4355ee-7296-4195-ba97-c8dead83c87d" providerId="ADAL" clId="{EF508551-1F03-4F39-BF1A-2F33687AA301}" dt="2023-01-28T19:42:54.614" v="577" actId="1076"/>
          <ac:spMkLst>
            <pc:docMk/>
            <pc:sldMk cId="1990294624" sldId="270"/>
            <ac:spMk id="7174" creationId="{00000000-0000-0000-0000-000000000000}"/>
          </ac:spMkLst>
        </pc:spChg>
        <pc:spChg chg="del">
          <ac:chgData name="Bob Brown" userId="de4355ee-7296-4195-ba97-c8dead83c87d" providerId="ADAL" clId="{EF508551-1F03-4F39-BF1A-2F33687AA301}" dt="2023-01-28T19:24:21.573" v="204" actId="478"/>
          <ac:spMkLst>
            <pc:docMk/>
            <pc:sldMk cId="1990294624" sldId="270"/>
            <ac:spMk id="7175" creationId="{00000000-0000-0000-0000-000000000000}"/>
          </ac:spMkLst>
        </pc:spChg>
        <pc:grpChg chg="add mod">
          <ac:chgData name="Bob Brown" userId="de4355ee-7296-4195-ba97-c8dead83c87d" providerId="ADAL" clId="{EF508551-1F03-4F39-BF1A-2F33687AA301}" dt="2023-02-01T16:47:37.854" v="6515" actId="164"/>
          <ac:grpSpMkLst>
            <pc:docMk/>
            <pc:sldMk cId="1990294624" sldId="270"/>
            <ac:grpSpMk id="2" creationId="{331B17FC-EB76-41FC-FB3B-822985334CC4}"/>
          </ac:grpSpMkLst>
        </pc:grpChg>
        <pc:graphicFrameChg chg="mod">
          <ac:chgData name="Bob Brown" userId="de4355ee-7296-4195-ba97-c8dead83c87d" providerId="ADAL" clId="{EF508551-1F03-4F39-BF1A-2F33687AA301}" dt="2023-02-01T16:47:37.854" v="6515" actId="164"/>
          <ac:graphicFrameMkLst>
            <pc:docMk/>
            <pc:sldMk cId="1990294624" sldId="270"/>
            <ac:graphicFrameMk id="7170" creationId="{00000000-0000-0000-0000-000000000000}"/>
          </ac:graphicFrameMkLst>
        </pc:graphicFrameChg>
        <pc:graphicFrameChg chg="mod">
          <ac:chgData name="Bob Brown" userId="de4355ee-7296-4195-ba97-c8dead83c87d" providerId="ADAL" clId="{EF508551-1F03-4F39-BF1A-2F33687AA301}" dt="2023-01-28T19:24:44.635" v="206"/>
          <ac:graphicFrameMkLst>
            <pc:docMk/>
            <pc:sldMk cId="1990294624" sldId="270"/>
            <ac:graphicFrameMk id="7171" creationId="{00000000-0000-0000-0000-000000000000}"/>
          </ac:graphicFrameMkLst>
        </pc:graphicFrameChg>
      </pc:sldChg>
      <pc:sldChg chg="modSp add mod modClrScheme modAnim chgLayout">
        <pc:chgData name="Bob Brown" userId="de4355ee-7296-4195-ba97-c8dead83c87d" providerId="ADAL" clId="{EF508551-1F03-4F39-BF1A-2F33687AA301}" dt="2023-02-01T16:46:21.811" v="6514"/>
        <pc:sldMkLst>
          <pc:docMk/>
          <pc:sldMk cId="742468203" sldId="271"/>
        </pc:sldMkLst>
        <pc:spChg chg="mod ord">
          <ac:chgData name="Bob Brown" userId="de4355ee-7296-4195-ba97-c8dead83c87d" providerId="ADAL" clId="{EF508551-1F03-4F39-BF1A-2F33687AA301}" dt="2023-01-29T15:31:02.484" v="5193" actId="700"/>
          <ac:spMkLst>
            <pc:docMk/>
            <pc:sldMk cId="742468203" sldId="271"/>
            <ac:spMk id="6" creationId="{00000000-0000-0000-0000-000000000000}"/>
          </ac:spMkLst>
        </pc:spChg>
        <pc:spChg chg="mod ord">
          <ac:chgData name="Bob Brown" userId="de4355ee-7296-4195-ba97-c8dead83c87d" providerId="ADAL" clId="{EF508551-1F03-4F39-BF1A-2F33687AA301}" dt="2023-01-29T15:31:02.567" v="5194" actId="27636"/>
          <ac:spMkLst>
            <pc:docMk/>
            <pc:sldMk cId="742468203" sldId="271"/>
            <ac:spMk id="6147" creationId="{00000000-0000-0000-0000-000000000000}"/>
          </ac:spMkLst>
        </pc:spChg>
        <pc:spChg chg="mod">
          <ac:chgData name="Bob Brown" userId="de4355ee-7296-4195-ba97-c8dead83c87d" providerId="ADAL" clId="{EF508551-1F03-4F39-BF1A-2F33687AA301}" dt="2023-02-01T16:45:57.972" v="6508" actId="20577"/>
          <ac:spMkLst>
            <pc:docMk/>
            <pc:sldMk cId="742468203" sldId="271"/>
            <ac:spMk id="6148" creationId="{00000000-0000-0000-0000-000000000000}"/>
          </ac:spMkLst>
        </pc:spChg>
        <pc:spChg chg="mod">
          <ac:chgData name="Bob Brown" userId="de4355ee-7296-4195-ba97-c8dead83c87d" providerId="ADAL" clId="{EF508551-1F03-4F39-BF1A-2F33687AA301}" dt="2023-02-01T16:46:08.539" v="6513" actId="1035"/>
          <ac:spMkLst>
            <pc:docMk/>
            <pc:sldMk cId="742468203" sldId="271"/>
            <ac:spMk id="6149" creationId="{00000000-0000-0000-0000-000000000000}"/>
          </ac:spMkLst>
        </pc:spChg>
        <pc:graphicFrameChg chg="mod ord">
          <ac:chgData name="Bob Brown" userId="de4355ee-7296-4195-ba97-c8dead83c87d" providerId="ADAL" clId="{EF508551-1F03-4F39-BF1A-2F33687AA301}" dt="2023-02-01T16:46:08.539" v="6513" actId="1035"/>
          <ac:graphicFrameMkLst>
            <pc:docMk/>
            <pc:sldMk cId="742468203" sldId="271"/>
            <ac:graphicFrameMk id="6146" creationId="{00000000-0000-0000-0000-000000000000}"/>
          </ac:graphicFrameMkLst>
        </pc:graphicFrameChg>
      </pc:sldChg>
      <pc:sldChg chg="addSp delSp modSp add mod modClrScheme modAnim chgLayout">
        <pc:chgData name="Bob Brown" userId="de4355ee-7296-4195-ba97-c8dead83c87d" providerId="ADAL" clId="{EF508551-1F03-4F39-BF1A-2F33687AA301}" dt="2023-02-01T16:42:33.798" v="6433"/>
        <pc:sldMkLst>
          <pc:docMk/>
          <pc:sldMk cId="643465661" sldId="272"/>
        </pc:sldMkLst>
        <pc:spChg chg="mod ord">
          <ac:chgData name="Bob Brown" userId="de4355ee-7296-4195-ba97-c8dead83c87d" providerId="ADAL" clId="{EF508551-1F03-4F39-BF1A-2F33687AA301}" dt="2023-01-29T15:29:21.499" v="5177" actId="700"/>
          <ac:spMkLst>
            <pc:docMk/>
            <pc:sldMk cId="643465661" sldId="272"/>
            <ac:spMk id="14" creationId="{00000000-0000-0000-0000-000000000000}"/>
          </ac:spMkLst>
        </pc:spChg>
        <pc:spChg chg="mod ord">
          <ac:chgData name="Bob Brown" userId="de4355ee-7296-4195-ba97-c8dead83c87d" providerId="ADAL" clId="{EF508551-1F03-4F39-BF1A-2F33687AA301}" dt="2023-01-29T15:29:21.582" v="5178" actId="27636"/>
          <ac:spMkLst>
            <pc:docMk/>
            <pc:sldMk cId="643465661" sldId="272"/>
            <ac:spMk id="29700" creationId="{00000000-0000-0000-0000-000000000000}"/>
          </ac:spMkLst>
        </pc:spChg>
        <pc:spChg chg="mod">
          <ac:chgData name="Bob Brown" userId="de4355ee-7296-4195-ba97-c8dead83c87d" providerId="ADAL" clId="{EF508551-1F03-4F39-BF1A-2F33687AA301}" dt="2023-02-01T16:42:23.923" v="6432" actId="947"/>
          <ac:spMkLst>
            <pc:docMk/>
            <pc:sldMk cId="643465661" sldId="272"/>
            <ac:spMk id="29701" creationId="{00000000-0000-0000-0000-000000000000}"/>
          </ac:spMkLst>
        </pc:spChg>
        <pc:spChg chg="mod">
          <ac:chgData name="Bob Brown" userId="de4355ee-7296-4195-ba97-c8dead83c87d" providerId="ADAL" clId="{EF508551-1F03-4F39-BF1A-2F33687AA301}" dt="2023-01-30T15:17:25.734" v="5458" actId="164"/>
          <ac:spMkLst>
            <pc:docMk/>
            <pc:sldMk cId="643465661" sldId="272"/>
            <ac:spMk id="29702" creationId="{00000000-0000-0000-0000-000000000000}"/>
          </ac:spMkLst>
        </pc:spChg>
        <pc:spChg chg="mod">
          <ac:chgData name="Bob Brown" userId="de4355ee-7296-4195-ba97-c8dead83c87d" providerId="ADAL" clId="{EF508551-1F03-4F39-BF1A-2F33687AA301}" dt="2023-01-30T15:17:25.734" v="5458" actId="164"/>
          <ac:spMkLst>
            <pc:docMk/>
            <pc:sldMk cId="643465661" sldId="272"/>
            <ac:spMk id="29703" creationId="{00000000-0000-0000-0000-000000000000}"/>
          </ac:spMkLst>
        </pc:spChg>
        <pc:spChg chg="del">
          <ac:chgData name="Bob Brown" userId="de4355ee-7296-4195-ba97-c8dead83c87d" providerId="ADAL" clId="{EF508551-1F03-4F39-BF1A-2F33687AA301}" dt="2023-01-28T19:35:13.194" v="375" actId="478"/>
          <ac:spMkLst>
            <pc:docMk/>
            <pc:sldMk cId="643465661" sldId="272"/>
            <ac:spMk id="29705" creationId="{00000000-0000-0000-0000-000000000000}"/>
          </ac:spMkLst>
        </pc:spChg>
        <pc:spChg chg="del">
          <ac:chgData name="Bob Brown" userId="de4355ee-7296-4195-ba97-c8dead83c87d" providerId="ADAL" clId="{EF508551-1F03-4F39-BF1A-2F33687AA301}" dt="2023-01-28T19:35:13.194" v="375" actId="478"/>
          <ac:spMkLst>
            <pc:docMk/>
            <pc:sldMk cId="643465661" sldId="272"/>
            <ac:spMk id="29706" creationId="{00000000-0000-0000-0000-000000000000}"/>
          </ac:spMkLst>
        </pc:spChg>
        <pc:spChg chg="del">
          <ac:chgData name="Bob Brown" userId="de4355ee-7296-4195-ba97-c8dead83c87d" providerId="ADAL" clId="{EF508551-1F03-4F39-BF1A-2F33687AA301}" dt="2023-01-28T19:35:13.194" v="375" actId="478"/>
          <ac:spMkLst>
            <pc:docMk/>
            <pc:sldMk cId="643465661" sldId="272"/>
            <ac:spMk id="29707" creationId="{00000000-0000-0000-0000-000000000000}"/>
          </ac:spMkLst>
        </pc:spChg>
        <pc:grpChg chg="add mod">
          <ac:chgData name="Bob Brown" userId="de4355ee-7296-4195-ba97-c8dead83c87d" providerId="ADAL" clId="{EF508551-1F03-4F39-BF1A-2F33687AA301}" dt="2023-02-01T16:41:43.172" v="6401" actId="1076"/>
          <ac:grpSpMkLst>
            <pc:docMk/>
            <pc:sldMk cId="643465661" sldId="272"/>
            <ac:grpSpMk id="2" creationId="{2CE90E54-2626-28EF-B7D1-F94793BB551E}"/>
          </ac:grpSpMkLst>
        </pc:grpChg>
        <pc:grpChg chg="del">
          <ac:chgData name="Bob Brown" userId="de4355ee-7296-4195-ba97-c8dead83c87d" providerId="ADAL" clId="{EF508551-1F03-4F39-BF1A-2F33687AA301}" dt="2023-01-28T19:35:02.954" v="374" actId="478"/>
          <ac:grpSpMkLst>
            <pc:docMk/>
            <pc:sldMk cId="643465661" sldId="272"/>
            <ac:grpSpMk id="29704" creationId="{00000000-0000-0000-0000-000000000000}"/>
          </ac:grpSpMkLst>
        </pc:grpChg>
        <pc:graphicFrameChg chg="mod ord">
          <ac:chgData name="Bob Brown" userId="de4355ee-7296-4195-ba97-c8dead83c87d" providerId="ADAL" clId="{EF508551-1F03-4F39-BF1A-2F33687AA301}" dt="2023-02-01T16:41:43.172" v="6401" actId="1076"/>
          <ac:graphicFrameMkLst>
            <pc:docMk/>
            <pc:sldMk cId="643465661" sldId="272"/>
            <ac:graphicFrameMk id="29698" creationId="{00000000-0000-0000-0000-000000000000}"/>
          </ac:graphicFrameMkLst>
        </pc:graphicFrameChg>
        <pc:graphicFrameChg chg="del">
          <ac:chgData name="Bob Brown" userId="de4355ee-7296-4195-ba97-c8dead83c87d" providerId="ADAL" clId="{EF508551-1F03-4F39-BF1A-2F33687AA301}" dt="2023-01-28T19:34:50.940" v="373" actId="478"/>
          <ac:graphicFrameMkLst>
            <pc:docMk/>
            <pc:sldMk cId="643465661" sldId="272"/>
            <ac:graphicFrameMk id="29699" creationId="{00000000-0000-0000-0000-000000000000}"/>
          </ac:graphicFrameMkLst>
        </pc:graphicFrameChg>
      </pc:sldChg>
      <pc:sldChg chg="addSp delSp modSp add mod modClrScheme modAnim chgLayout">
        <pc:chgData name="Bob Brown" userId="de4355ee-7296-4195-ba97-c8dead83c87d" providerId="ADAL" clId="{EF508551-1F03-4F39-BF1A-2F33687AA301}" dt="2023-02-01T16:43:51.746" v="6464" actId="1076"/>
        <pc:sldMkLst>
          <pc:docMk/>
          <pc:sldMk cId="901498762" sldId="273"/>
        </pc:sldMkLst>
        <pc:spChg chg="mod ord">
          <ac:chgData name="Bob Brown" userId="de4355ee-7296-4195-ba97-c8dead83c87d" providerId="ADAL" clId="{EF508551-1F03-4F39-BF1A-2F33687AA301}" dt="2023-01-29T15:29:57.193" v="5183" actId="700"/>
          <ac:spMkLst>
            <pc:docMk/>
            <pc:sldMk cId="901498762" sldId="273"/>
            <ac:spMk id="15" creationId="{00000000-0000-0000-0000-000000000000}"/>
          </ac:spMkLst>
        </pc:spChg>
        <pc:spChg chg="mod ord">
          <ac:chgData name="Bob Brown" userId="de4355ee-7296-4195-ba97-c8dead83c87d" providerId="ADAL" clId="{EF508551-1F03-4F39-BF1A-2F33687AA301}" dt="2023-01-29T15:29:57.282" v="5184" actId="27636"/>
          <ac:spMkLst>
            <pc:docMk/>
            <pc:sldMk cId="901498762" sldId="273"/>
            <ac:spMk id="30724" creationId="{00000000-0000-0000-0000-000000000000}"/>
          </ac:spMkLst>
        </pc:spChg>
        <pc:spChg chg="mod">
          <ac:chgData name="Bob Brown" userId="de4355ee-7296-4195-ba97-c8dead83c87d" providerId="ADAL" clId="{EF508551-1F03-4F39-BF1A-2F33687AA301}" dt="2023-02-01T16:43:45.298" v="6463" actId="1076"/>
          <ac:spMkLst>
            <pc:docMk/>
            <pc:sldMk cId="901498762" sldId="273"/>
            <ac:spMk id="30725" creationId="{00000000-0000-0000-0000-000000000000}"/>
          </ac:spMkLst>
        </pc:spChg>
        <pc:spChg chg="mod">
          <ac:chgData name="Bob Brown" userId="de4355ee-7296-4195-ba97-c8dead83c87d" providerId="ADAL" clId="{EF508551-1F03-4F39-BF1A-2F33687AA301}" dt="2023-01-30T15:17:57.293" v="5459" actId="164"/>
          <ac:spMkLst>
            <pc:docMk/>
            <pc:sldMk cId="901498762" sldId="273"/>
            <ac:spMk id="30726" creationId="{00000000-0000-0000-0000-000000000000}"/>
          </ac:spMkLst>
        </pc:spChg>
        <pc:spChg chg="mod">
          <ac:chgData name="Bob Brown" userId="de4355ee-7296-4195-ba97-c8dead83c87d" providerId="ADAL" clId="{EF508551-1F03-4F39-BF1A-2F33687AA301}" dt="2023-01-30T15:17:57.293" v="5459" actId="164"/>
          <ac:spMkLst>
            <pc:docMk/>
            <pc:sldMk cId="901498762" sldId="273"/>
            <ac:spMk id="30728" creationId="{00000000-0000-0000-0000-000000000000}"/>
          </ac:spMkLst>
        </pc:spChg>
        <pc:spChg chg="del">
          <ac:chgData name="Bob Brown" userId="de4355ee-7296-4195-ba97-c8dead83c87d" providerId="ADAL" clId="{EF508551-1F03-4F39-BF1A-2F33687AA301}" dt="2023-01-28T19:38:24.096" v="476" actId="478"/>
          <ac:spMkLst>
            <pc:docMk/>
            <pc:sldMk cId="901498762" sldId="273"/>
            <ac:spMk id="30730" creationId="{00000000-0000-0000-0000-000000000000}"/>
          </ac:spMkLst>
        </pc:spChg>
        <pc:spChg chg="del">
          <ac:chgData name="Bob Brown" userId="de4355ee-7296-4195-ba97-c8dead83c87d" providerId="ADAL" clId="{EF508551-1F03-4F39-BF1A-2F33687AA301}" dt="2023-01-28T19:38:19.272" v="475" actId="478"/>
          <ac:spMkLst>
            <pc:docMk/>
            <pc:sldMk cId="901498762" sldId="273"/>
            <ac:spMk id="30731" creationId="{00000000-0000-0000-0000-000000000000}"/>
          </ac:spMkLst>
        </pc:spChg>
        <pc:grpChg chg="add mod">
          <ac:chgData name="Bob Brown" userId="de4355ee-7296-4195-ba97-c8dead83c87d" providerId="ADAL" clId="{EF508551-1F03-4F39-BF1A-2F33687AA301}" dt="2023-02-01T16:43:51.746" v="6464" actId="1076"/>
          <ac:grpSpMkLst>
            <pc:docMk/>
            <pc:sldMk cId="901498762" sldId="273"/>
            <ac:grpSpMk id="2" creationId="{8859904B-F1D9-5B12-EDBD-66D86F8C77C6}"/>
          </ac:grpSpMkLst>
        </pc:grpChg>
        <pc:grpChg chg="del">
          <ac:chgData name="Bob Brown" userId="de4355ee-7296-4195-ba97-c8dead83c87d" providerId="ADAL" clId="{EF508551-1F03-4F39-BF1A-2F33687AA301}" dt="2023-01-28T19:38:12.754" v="474" actId="478"/>
          <ac:grpSpMkLst>
            <pc:docMk/>
            <pc:sldMk cId="901498762" sldId="273"/>
            <ac:grpSpMk id="30727" creationId="{00000000-0000-0000-0000-000000000000}"/>
          </ac:grpSpMkLst>
        </pc:grpChg>
        <pc:grpChg chg="del">
          <ac:chgData name="Bob Brown" userId="de4355ee-7296-4195-ba97-c8dead83c87d" providerId="ADAL" clId="{EF508551-1F03-4F39-BF1A-2F33687AA301}" dt="2023-01-28T19:38:19.272" v="475" actId="478"/>
          <ac:grpSpMkLst>
            <pc:docMk/>
            <pc:sldMk cId="901498762" sldId="273"/>
            <ac:grpSpMk id="30729" creationId="{00000000-0000-0000-0000-000000000000}"/>
          </ac:grpSpMkLst>
        </pc:grpChg>
        <pc:graphicFrameChg chg="mod ord">
          <ac:chgData name="Bob Brown" userId="de4355ee-7296-4195-ba97-c8dead83c87d" providerId="ADAL" clId="{EF508551-1F03-4F39-BF1A-2F33687AA301}" dt="2023-02-01T16:43:51.746" v="6464" actId="1076"/>
          <ac:graphicFrameMkLst>
            <pc:docMk/>
            <pc:sldMk cId="901498762" sldId="273"/>
            <ac:graphicFrameMk id="30722" creationId="{00000000-0000-0000-0000-000000000000}"/>
          </ac:graphicFrameMkLst>
        </pc:graphicFrameChg>
      </pc:sldChg>
      <pc:sldChg chg="addSp modSp new mod modClrScheme modAnim chgLayout">
        <pc:chgData name="Bob Brown" userId="de4355ee-7296-4195-ba97-c8dead83c87d" providerId="ADAL" clId="{EF508551-1F03-4F39-BF1A-2F33687AA301}" dt="2023-02-12T15:41:06.650" v="9321" actId="14861"/>
        <pc:sldMkLst>
          <pc:docMk/>
          <pc:sldMk cId="1323385517" sldId="274"/>
        </pc:sldMkLst>
        <pc:spChg chg="mod ord">
          <ac:chgData name="Bob Brown" userId="de4355ee-7296-4195-ba97-c8dead83c87d" providerId="ADAL" clId="{EF508551-1F03-4F39-BF1A-2F33687AA301}" dt="2023-01-28T19:44:41.789" v="599" actId="700"/>
          <ac:spMkLst>
            <pc:docMk/>
            <pc:sldMk cId="1323385517" sldId="274"/>
            <ac:spMk id="2" creationId="{763057FA-1B1C-D689-E70C-29527E010D5B}"/>
          </ac:spMkLst>
        </pc:spChg>
        <pc:spChg chg="add mod ord">
          <ac:chgData name="Bob Brown" userId="de4355ee-7296-4195-ba97-c8dead83c87d" providerId="ADAL" clId="{EF508551-1F03-4F39-BF1A-2F33687AA301}" dt="2023-01-28T21:24:31.070" v="2325" actId="14100"/>
          <ac:spMkLst>
            <pc:docMk/>
            <pc:sldMk cId="1323385517" sldId="274"/>
            <ac:spMk id="3" creationId="{D88F52E4-0DDB-31C0-65F3-4ECCEDF40024}"/>
          </ac:spMkLst>
        </pc:spChg>
        <pc:spChg chg="add mod">
          <ac:chgData name="Bob Brown" userId="de4355ee-7296-4195-ba97-c8dead83c87d" providerId="ADAL" clId="{EF508551-1F03-4F39-BF1A-2F33687AA301}" dt="2023-01-28T19:44:53.784" v="600"/>
          <ac:spMkLst>
            <pc:docMk/>
            <pc:sldMk cId="1323385517" sldId="274"/>
            <ac:spMk id="4" creationId="{56AA20BE-57B4-B9E7-993A-007EA2F25526}"/>
          </ac:spMkLst>
        </pc:spChg>
        <pc:picChg chg="add mod">
          <ac:chgData name="Bob Brown" userId="de4355ee-7296-4195-ba97-c8dead83c87d" providerId="ADAL" clId="{EF508551-1F03-4F39-BF1A-2F33687AA301}" dt="2023-02-12T15:41:06.650" v="9321" actId="14861"/>
          <ac:picMkLst>
            <pc:docMk/>
            <pc:sldMk cId="1323385517" sldId="274"/>
            <ac:picMk id="6" creationId="{96615BA5-E025-CE04-F2EC-784C3DD96222}"/>
          </ac:picMkLst>
        </pc:picChg>
      </pc:sldChg>
      <pc:sldChg chg="add del">
        <pc:chgData name="Bob Brown" userId="de4355ee-7296-4195-ba97-c8dead83c87d" providerId="ADAL" clId="{EF508551-1F03-4F39-BF1A-2F33687AA301}" dt="2023-01-28T19:43:35.612" v="580" actId="27028"/>
        <pc:sldMkLst>
          <pc:docMk/>
          <pc:sldMk cId="2011011417" sldId="274"/>
        </pc:sldMkLst>
      </pc:sldChg>
      <pc:sldChg chg="modSp add mod modAnim">
        <pc:chgData name="Bob Brown" userId="de4355ee-7296-4195-ba97-c8dead83c87d" providerId="ADAL" clId="{EF508551-1F03-4F39-BF1A-2F33687AA301}" dt="2023-02-01T16:52:03.502" v="6579"/>
        <pc:sldMkLst>
          <pc:docMk/>
          <pc:sldMk cId="2824068406" sldId="275"/>
        </pc:sldMkLst>
        <pc:spChg chg="mod">
          <ac:chgData name="Bob Brown" userId="de4355ee-7296-4195-ba97-c8dead83c87d" providerId="ADAL" clId="{EF508551-1F03-4F39-BF1A-2F33687AA301}" dt="2023-01-28T19:47:55.193" v="793" actId="255"/>
          <ac:spMkLst>
            <pc:docMk/>
            <pc:sldMk cId="2824068406" sldId="275"/>
            <ac:spMk id="8195" creationId="{00000000-0000-0000-0000-000000000000}"/>
          </ac:spMkLst>
        </pc:spChg>
        <pc:spChg chg="mod">
          <ac:chgData name="Bob Brown" userId="de4355ee-7296-4195-ba97-c8dead83c87d" providerId="ADAL" clId="{EF508551-1F03-4F39-BF1A-2F33687AA301}" dt="2023-02-01T16:51:54.216" v="6578" actId="114"/>
          <ac:spMkLst>
            <pc:docMk/>
            <pc:sldMk cId="2824068406" sldId="275"/>
            <ac:spMk id="8196" creationId="{00000000-0000-0000-0000-000000000000}"/>
          </ac:spMkLst>
        </pc:spChg>
        <pc:graphicFrameChg chg="mod">
          <ac:chgData name="Bob Brown" userId="de4355ee-7296-4195-ba97-c8dead83c87d" providerId="ADAL" clId="{EF508551-1F03-4F39-BF1A-2F33687AA301}" dt="2023-01-28T19:57:36.387" v="1282" actId="962"/>
          <ac:graphicFrameMkLst>
            <pc:docMk/>
            <pc:sldMk cId="2824068406" sldId="275"/>
            <ac:graphicFrameMk id="8194" creationId="{00000000-0000-0000-0000-000000000000}"/>
          </ac:graphicFrameMkLst>
        </pc:graphicFrameChg>
      </pc:sldChg>
      <pc:sldChg chg="modSp add mod">
        <pc:chgData name="Bob Brown" userId="de4355ee-7296-4195-ba97-c8dead83c87d" providerId="ADAL" clId="{EF508551-1F03-4F39-BF1A-2F33687AA301}" dt="2023-02-01T16:52:19.641" v="6586" actId="20577"/>
        <pc:sldMkLst>
          <pc:docMk/>
          <pc:sldMk cId="3449178497" sldId="276"/>
        </pc:sldMkLst>
        <pc:spChg chg="mod">
          <ac:chgData name="Bob Brown" userId="de4355ee-7296-4195-ba97-c8dead83c87d" providerId="ADAL" clId="{EF508551-1F03-4F39-BF1A-2F33687AA301}" dt="2023-02-01T16:52:19.641" v="6586" actId="20577"/>
          <ac:spMkLst>
            <pc:docMk/>
            <pc:sldMk cId="3449178497" sldId="276"/>
            <ac:spMk id="9220" creationId="{00000000-0000-0000-0000-000000000000}"/>
          </ac:spMkLst>
        </pc:spChg>
        <pc:graphicFrameChg chg="mod">
          <ac:chgData name="Bob Brown" userId="de4355ee-7296-4195-ba97-c8dead83c87d" providerId="ADAL" clId="{EF508551-1F03-4F39-BF1A-2F33687AA301}" dt="2023-01-28T20:01:08.465" v="1414" actId="962"/>
          <ac:graphicFrameMkLst>
            <pc:docMk/>
            <pc:sldMk cId="3449178497" sldId="276"/>
            <ac:graphicFrameMk id="9218" creationId="{00000000-0000-0000-0000-000000000000}"/>
          </ac:graphicFrameMkLst>
        </pc:graphicFrameChg>
      </pc:sldChg>
      <pc:sldChg chg="modSp add mod modAnim modNotesTx">
        <pc:chgData name="Bob Brown" userId="de4355ee-7296-4195-ba97-c8dead83c87d" providerId="ADAL" clId="{EF508551-1F03-4F39-BF1A-2F33687AA301}" dt="2023-02-01T17:00:39.925" v="7182" actId="20577"/>
        <pc:sldMkLst>
          <pc:docMk/>
          <pc:sldMk cId="3580820293" sldId="277"/>
        </pc:sldMkLst>
        <pc:spChg chg="mod">
          <ac:chgData name="Bob Brown" userId="de4355ee-7296-4195-ba97-c8dead83c87d" providerId="ADAL" clId="{EF508551-1F03-4F39-BF1A-2F33687AA301}" dt="2023-01-29T14:53:23.957" v="3592" actId="1076"/>
          <ac:spMkLst>
            <pc:docMk/>
            <pc:sldMk cId="3580820293" sldId="277"/>
            <ac:spMk id="10244" creationId="{00000000-0000-0000-0000-000000000000}"/>
          </ac:spMkLst>
        </pc:spChg>
        <pc:picChg chg="mod">
          <ac:chgData name="Bob Brown" userId="de4355ee-7296-4195-ba97-c8dead83c87d" providerId="ADAL" clId="{EF508551-1F03-4F39-BF1A-2F33687AA301}" dt="2023-01-29T14:53:31.069" v="3593" actId="1076"/>
          <ac:picMkLst>
            <pc:docMk/>
            <pc:sldMk cId="3580820293" sldId="277"/>
            <ac:picMk id="10" creationId="{00000000-0000-0000-0000-000000000000}"/>
          </ac:picMkLst>
        </pc:picChg>
      </pc:sldChg>
      <pc:sldChg chg="modSp add del mod">
        <pc:chgData name="Bob Brown" userId="de4355ee-7296-4195-ba97-c8dead83c87d" providerId="ADAL" clId="{EF508551-1F03-4F39-BF1A-2F33687AA301}" dt="2023-01-28T20:10:02.891" v="2313" actId="47"/>
        <pc:sldMkLst>
          <pc:docMk/>
          <pc:sldMk cId="3268824402" sldId="278"/>
        </pc:sldMkLst>
        <pc:spChg chg="mod">
          <ac:chgData name="Bob Brown" userId="de4355ee-7296-4195-ba97-c8dead83c87d" providerId="ADAL" clId="{EF508551-1F03-4F39-BF1A-2F33687AA301}" dt="2023-01-28T20:07:53.400" v="2307" actId="27636"/>
          <ac:spMkLst>
            <pc:docMk/>
            <pc:sldMk cId="3268824402" sldId="278"/>
            <ac:spMk id="41986" creationId="{00000000-0000-0000-0000-000000000000}"/>
          </ac:spMkLst>
        </pc:spChg>
      </pc:sldChg>
      <pc:sldChg chg="modSp add mod">
        <pc:chgData name="Bob Brown" userId="de4355ee-7296-4195-ba97-c8dead83c87d" providerId="ADAL" clId="{EF508551-1F03-4F39-BF1A-2F33687AA301}" dt="2023-01-29T15:00:13.455" v="5045" actId="962"/>
        <pc:sldMkLst>
          <pc:docMk/>
          <pc:sldMk cId="3165953494" sldId="279"/>
        </pc:sldMkLst>
        <pc:graphicFrameChg chg="mod">
          <ac:chgData name="Bob Brown" userId="de4355ee-7296-4195-ba97-c8dead83c87d" providerId="ADAL" clId="{EF508551-1F03-4F39-BF1A-2F33687AA301}" dt="2023-01-29T15:00:13.455" v="5045" actId="962"/>
          <ac:graphicFrameMkLst>
            <pc:docMk/>
            <pc:sldMk cId="3165953494" sldId="279"/>
            <ac:graphicFrameMk id="11266" creationId="{00000000-0000-0000-0000-000000000000}"/>
          </ac:graphicFrameMkLst>
        </pc:graphicFrameChg>
      </pc:sldChg>
      <pc:sldChg chg="addSp delSp modSp add mod modAnim">
        <pc:chgData name="Bob Brown" userId="de4355ee-7296-4195-ba97-c8dead83c87d" providerId="ADAL" clId="{EF508551-1F03-4F39-BF1A-2F33687AA301}" dt="2023-02-12T16:04:00.727" v="10041" actId="962"/>
        <pc:sldMkLst>
          <pc:docMk/>
          <pc:sldMk cId="2414483730" sldId="280"/>
        </pc:sldMkLst>
        <pc:spChg chg="add mod">
          <ac:chgData name="Bob Brown" userId="de4355ee-7296-4195-ba97-c8dead83c87d" providerId="ADAL" clId="{EF508551-1F03-4F39-BF1A-2F33687AA301}" dt="2023-02-12T15:52:13.460" v="9354" actId="14100"/>
          <ac:spMkLst>
            <pc:docMk/>
            <pc:sldMk cId="2414483730" sldId="280"/>
            <ac:spMk id="2" creationId="{DAD40FAC-3EF0-49C4-68D4-479ECE8F295C}"/>
          </ac:spMkLst>
        </pc:spChg>
        <pc:spChg chg="mod">
          <ac:chgData name="Bob Brown" userId="de4355ee-7296-4195-ba97-c8dead83c87d" providerId="ADAL" clId="{EF508551-1F03-4F39-BF1A-2F33687AA301}" dt="2023-02-01T17:09:59.721" v="7756"/>
          <ac:spMkLst>
            <pc:docMk/>
            <pc:sldMk cId="2414483730" sldId="280"/>
            <ac:spMk id="4" creationId="{C04A0BFE-3EDA-95B7-DD79-21AF904CB8AB}"/>
          </ac:spMkLst>
        </pc:spChg>
        <pc:spChg chg="mod">
          <ac:chgData name="Bob Brown" userId="de4355ee-7296-4195-ba97-c8dead83c87d" providerId="ADAL" clId="{EF508551-1F03-4F39-BF1A-2F33687AA301}" dt="2023-02-12T13:32:30.607" v="9010" actId="1076"/>
          <ac:spMkLst>
            <pc:docMk/>
            <pc:sldMk cId="2414483730" sldId="280"/>
            <ac:spMk id="7" creationId="{95DCDE5B-AC5F-88AC-7743-89873CED4B34}"/>
          </ac:spMkLst>
        </pc:spChg>
        <pc:spChg chg="add mod">
          <ac:chgData name="Bob Brown" userId="de4355ee-7296-4195-ba97-c8dead83c87d" providerId="ADAL" clId="{EF508551-1F03-4F39-BF1A-2F33687AA301}" dt="2023-02-12T13:42:48.128" v="9046" actId="1076"/>
          <ac:spMkLst>
            <pc:docMk/>
            <pc:sldMk cId="2414483730" sldId="280"/>
            <ac:spMk id="15" creationId="{A4D9ADED-6909-1691-E72E-2E8353A6B075}"/>
          </ac:spMkLst>
        </pc:spChg>
        <pc:spChg chg="add mod">
          <ac:chgData name="Bob Brown" userId="de4355ee-7296-4195-ba97-c8dead83c87d" providerId="ADAL" clId="{EF508551-1F03-4F39-BF1A-2F33687AA301}" dt="2023-02-12T13:44:35.702" v="9059" actId="164"/>
          <ac:spMkLst>
            <pc:docMk/>
            <pc:sldMk cId="2414483730" sldId="280"/>
            <ac:spMk id="16" creationId="{D5A3BEF3-BA7B-A413-5C3C-A77F2273ECD5}"/>
          </ac:spMkLst>
        </pc:spChg>
        <pc:spChg chg="mod">
          <ac:chgData name="Bob Brown" userId="de4355ee-7296-4195-ba97-c8dead83c87d" providerId="ADAL" clId="{EF508551-1F03-4F39-BF1A-2F33687AA301}" dt="2023-02-01T17:02:32.140" v="7194" actId="20577"/>
          <ac:spMkLst>
            <pc:docMk/>
            <pc:sldMk cId="2414483730" sldId="280"/>
            <ac:spMk id="12292" creationId="{00000000-0000-0000-0000-000000000000}"/>
          </ac:spMkLst>
        </pc:spChg>
        <pc:spChg chg="mod">
          <ac:chgData name="Bob Brown" userId="de4355ee-7296-4195-ba97-c8dead83c87d" providerId="ADAL" clId="{EF508551-1F03-4F39-BF1A-2F33687AA301}" dt="2023-02-01T17:03:38.217" v="7240" actId="20577"/>
          <ac:spMkLst>
            <pc:docMk/>
            <pc:sldMk cId="2414483730" sldId="280"/>
            <ac:spMk id="12294" creationId="{00000000-0000-0000-0000-000000000000}"/>
          </ac:spMkLst>
        </pc:spChg>
        <pc:spChg chg="mod topLvl">
          <ac:chgData name="Bob Brown" userId="de4355ee-7296-4195-ba97-c8dead83c87d" providerId="ADAL" clId="{EF508551-1F03-4F39-BF1A-2F33687AA301}" dt="2023-02-12T13:54:44.375" v="9090" actId="1076"/>
          <ac:spMkLst>
            <pc:docMk/>
            <pc:sldMk cId="2414483730" sldId="280"/>
            <ac:spMk id="12295" creationId="{00000000-0000-0000-0000-000000000000}"/>
          </ac:spMkLst>
        </pc:spChg>
        <pc:spChg chg="del mod topLvl">
          <ac:chgData name="Bob Brown" userId="de4355ee-7296-4195-ba97-c8dead83c87d" providerId="ADAL" clId="{EF508551-1F03-4F39-BF1A-2F33687AA301}" dt="2023-02-12T13:43:12.755" v="9049" actId="478"/>
          <ac:spMkLst>
            <pc:docMk/>
            <pc:sldMk cId="2414483730" sldId="280"/>
            <ac:spMk id="12296" creationId="{00000000-0000-0000-0000-000000000000}"/>
          </ac:spMkLst>
        </pc:spChg>
        <pc:spChg chg="del mod topLvl">
          <ac:chgData name="Bob Brown" userId="de4355ee-7296-4195-ba97-c8dead83c87d" providerId="ADAL" clId="{EF508551-1F03-4F39-BF1A-2F33687AA301}" dt="2023-02-12T13:43:17.303" v="9050" actId="478"/>
          <ac:spMkLst>
            <pc:docMk/>
            <pc:sldMk cId="2414483730" sldId="280"/>
            <ac:spMk id="12297" creationId="{00000000-0000-0000-0000-000000000000}"/>
          </ac:spMkLst>
        </pc:spChg>
        <pc:spChg chg="mod topLvl">
          <ac:chgData name="Bob Brown" userId="de4355ee-7296-4195-ba97-c8dead83c87d" providerId="ADAL" clId="{EF508551-1F03-4F39-BF1A-2F33687AA301}" dt="2023-02-12T13:44:35.702" v="9059" actId="164"/>
          <ac:spMkLst>
            <pc:docMk/>
            <pc:sldMk cId="2414483730" sldId="280"/>
            <ac:spMk id="12299" creationId="{00000000-0000-0000-0000-000000000000}"/>
          </ac:spMkLst>
        </pc:spChg>
        <pc:spChg chg="del mod topLvl">
          <ac:chgData name="Bob Brown" userId="de4355ee-7296-4195-ba97-c8dead83c87d" providerId="ADAL" clId="{EF508551-1F03-4F39-BF1A-2F33687AA301}" dt="2023-02-12T13:44:09.800" v="9056" actId="478"/>
          <ac:spMkLst>
            <pc:docMk/>
            <pc:sldMk cId="2414483730" sldId="280"/>
            <ac:spMk id="12300" creationId="{00000000-0000-0000-0000-000000000000}"/>
          </ac:spMkLst>
        </pc:spChg>
        <pc:grpChg chg="add del mod">
          <ac:chgData name="Bob Brown" userId="de4355ee-7296-4195-ba97-c8dead83c87d" providerId="ADAL" clId="{EF508551-1F03-4F39-BF1A-2F33687AA301}" dt="2023-02-12T13:35:02.896" v="9020" actId="165"/>
          <ac:grpSpMkLst>
            <pc:docMk/>
            <pc:sldMk cId="2414483730" sldId="280"/>
            <ac:grpSpMk id="2" creationId="{FD120DEE-E82D-E3B6-244B-403D4CACDEB1}"/>
          </ac:grpSpMkLst>
        </pc:grpChg>
        <pc:grpChg chg="add mod ord">
          <ac:chgData name="Bob Brown" userId="de4355ee-7296-4195-ba97-c8dead83c87d" providerId="ADAL" clId="{EF508551-1F03-4F39-BF1A-2F33687AA301}" dt="2023-02-12T15:57:33.830" v="9371" actId="166"/>
          <ac:grpSpMkLst>
            <pc:docMk/>
            <pc:sldMk cId="2414483730" sldId="280"/>
            <ac:grpSpMk id="3" creationId="{8DAA7D27-5C5D-F0F4-C3B0-772304C74763}"/>
          </ac:grpSpMkLst>
        </pc:grpChg>
        <pc:grpChg chg="add mod">
          <ac:chgData name="Bob Brown" userId="de4355ee-7296-4195-ba97-c8dead83c87d" providerId="ADAL" clId="{EF508551-1F03-4F39-BF1A-2F33687AA301}" dt="2023-02-12T13:32:36.871" v="9011" actId="1076"/>
          <ac:grpSpMkLst>
            <pc:docMk/>
            <pc:sldMk cId="2414483730" sldId="280"/>
            <ac:grpSpMk id="6" creationId="{9C042ADF-7815-1109-F1D6-710A1A6D46A5}"/>
          </ac:grpSpMkLst>
        </pc:grpChg>
        <pc:grpChg chg="add mod">
          <ac:chgData name="Bob Brown" userId="de4355ee-7296-4195-ba97-c8dead83c87d" providerId="ADAL" clId="{EF508551-1F03-4F39-BF1A-2F33687AA301}" dt="2023-02-12T15:43:57.003" v="9331" actId="14100"/>
          <ac:grpSpMkLst>
            <pc:docMk/>
            <pc:sldMk cId="2414483730" sldId="280"/>
            <ac:grpSpMk id="9" creationId="{269BCC9F-4365-04B8-7A33-71F35E56C5B2}"/>
          </ac:grpSpMkLst>
        </pc:grpChg>
        <pc:grpChg chg="add mod">
          <ac:chgData name="Bob Brown" userId="de4355ee-7296-4195-ba97-c8dead83c87d" providerId="ADAL" clId="{EF508551-1F03-4F39-BF1A-2F33687AA301}" dt="2023-02-12T13:44:35.702" v="9059" actId="164"/>
          <ac:grpSpMkLst>
            <pc:docMk/>
            <pc:sldMk cId="2414483730" sldId="280"/>
            <ac:grpSpMk id="17" creationId="{FA189B3F-8585-DE8D-E02F-D49B6A16C883}"/>
          </ac:grpSpMkLst>
        </pc:grpChg>
        <pc:grpChg chg="del">
          <ac:chgData name="Bob Brown" userId="de4355ee-7296-4195-ba97-c8dead83c87d" providerId="ADAL" clId="{EF508551-1F03-4F39-BF1A-2F33687AA301}" dt="2023-01-29T15:01:42.686" v="5046" actId="165"/>
          <ac:grpSpMkLst>
            <pc:docMk/>
            <pc:sldMk cId="2414483730" sldId="280"/>
            <ac:grpSpMk id="12293" creationId="{00000000-0000-0000-0000-000000000000}"/>
          </ac:grpSpMkLst>
        </pc:grpChg>
        <pc:grpChg chg="del mod topLvl">
          <ac:chgData name="Bob Brown" userId="de4355ee-7296-4195-ba97-c8dead83c87d" providerId="ADAL" clId="{EF508551-1F03-4F39-BF1A-2F33687AA301}" dt="2023-02-12T13:43:57.010" v="9054" actId="165"/>
          <ac:grpSpMkLst>
            <pc:docMk/>
            <pc:sldMk cId="2414483730" sldId="280"/>
            <ac:grpSpMk id="12298" creationId="{00000000-0000-0000-0000-000000000000}"/>
          </ac:grpSpMkLst>
        </pc:grpChg>
        <pc:graphicFrameChg chg="del mod topLvl">
          <ac:chgData name="Bob Brown" userId="de4355ee-7296-4195-ba97-c8dead83c87d" providerId="ADAL" clId="{EF508551-1F03-4F39-BF1A-2F33687AA301}" dt="2023-02-12T13:43:20.430" v="9051" actId="478"/>
          <ac:graphicFrameMkLst>
            <pc:docMk/>
            <pc:sldMk cId="2414483730" sldId="280"/>
            <ac:graphicFrameMk id="12290" creationId="{00000000-0000-0000-0000-000000000000}"/>
          </ac:graphicFrameMkLst>
        </pc:graphicFrameChg>
        <pc:graphicFrameChg chg="mod topLvl">
          <ac:chgData name="Bob Brown" userId="de4355ee-7296-4195-ba97-c8dead83c87d" providerId="ADAL" clId="{EF508551-1F03-4F39-BF1A-2F33687AA301}" dt="2023-01-29T15:02:17.364" v="5047" actId="1076"/>
          <ac:graphicFrameMkLst>
            <pc:docMk/>
            <pc:sldMk cId="2414483730" sldId="280"/>
            <ac:graphicFrameMk id="12291" creationId="{00000000-0000-0000-0000-000000000000}"/>
          </ac:graphicFrameMkLst>
        </pc:graphicFrameChg>
        <pc:picChg chg="add mod ord">
          <ac:chgData name="Bob Brown" userId="de4355ee-7296-4195-ba97-c8dead83c87d" providerId="ADAL" clId="{EF508551-1F03-4F39-BF1A-2F33687AA301}" dt="2023-02-12T16:04:00.727" v="10041" actId="962"/>
          <ac:picMkLst>
            <pc:docMk/>
            <pc:sldMk cId="2414483730" sldId="280"/>
            <ac:picMk id="14" creationId="{28021794-806A-8AC8-0034-A6AD7A19E465}"/>
          </ac:picMkLst>
        </pc:picChg>
        <pc:picChg chg="add mod ord">
          <ac:chgData name="Bob Brown" userId="de4355ee-7296-4195-ba97-c8dead83c87d" providerId="ADAL" clId="{EF508551-1F03-4F39-BF1A-2F33687AA301}" dt="2023-02-12T16:03:45.345" v="10040" actId="962"/>
          <ac:picMkLst>
            <pc:docMk/>
            <pc:sldMk cId="2414483730" sldId="280"/>
            <ac:picMk id="19" creationId="{04A20443-EF8E-AAE3-538E-3E03C04E6E83}"/>
          </ac:picMkLst>
        </pc:picChg>
        <pc:cxnChg chg="mod">
          <ac:chgData name="Bob Brown" userId="de4355ee-7296-4195-ba97-c8dead83c87d" providerId="ADAL" clId="{EF508551-1F03-4F39-BF1A-2F33687AA301}" dt="2023-02-01T17:09:59.721" v="7756"/>
          <ac:cxnSpMkLst>
            <pc:docMk/>
            <pc:sldMk cId="2414483730" sldId="280"/>
            <ac:cxnSpMk id="5" creationId="{A98A800D-0144-D88E-5E1D-FE26A0E7DE94}"/>
          </ac:cxnSpMkLst>
        </pc:cxnChg>
        <pc:cxnChg chg="mod">
          <ac:chgData name="Bob Brown" userId="de4355ee-7296-4195-ba97-c8dead83c87d" providerId="ADAL" clId="{EF508551-1F03-4F39-BF1A-2F33687AA301}" dt="2023-02-12T13:32:22.911" v="9009" actId="14100"/>
          <ac:cxnSpMkLst>
            <pc:docMk/>
            <pc:sldMk cId="2414483730" sldId="280"/>
            <ac:cxnSpMk id="8" creationId="{C81F4CCA-C58C-29DB-0D56-A7295EBA8576}"/>
          </ac:cxnSpMkLst>
        </pc:cxnChg>
      </pc:sldChg>
      <pc:sldChg chg="addSp delSp modSp add mod modAnim">
        <pc:chgData name="Bob Brown" userId="de4355ee-7296-4195-ba97-c8dead83c87d" providerId="ADAL" clId="{EF508551-1F03-4F39-BF1A-2F33687AA301}" dt="2023-02-12T16:06:16.006" v="10644" actId="962"/>
        <pc:sldMkLst>
          <pc:docMk/>
          <pc:sldMk cId="2134054124" sldId="281"/>
        </pc:sldMkLst>
        <pc:spChg chg="add mod">
          <ac:chgData name="Bob Brown" userId="de4355ee-7296-4195-ba97-c8dead83c87d" providerId="ADAL" clId="{EF508551-1F03-4F39-BF1A-2F33687AA301}" dt="2023-02-12T15:52:23.484" v="9355" actId="14100"/>
          <ac:spMkLst>
            <pc:docMk/>
            <pc:sldMk cId="2134054124" sldId="281"/>
            <ac:spMk id="2" creationId="{50FEB3EE-10E7-8BDE-0682-4060150BA2C2}"/>
          </ac:spMkLst>
        </pc:spChg>
        <pc:spChg chg="mod">
          <ac:chgData name="Bob Brown" userId="de4355ee-7296-4195-ba97-c8dead83c87d" providerId="ADAL" clId="{EF508551-1F03-4F39-BF1A-2F33687AA301}" dt="2023-01-28T20:10:24.971" v="2317" actId="1076"/>
          <ac:spMkLst>
            <pc:docMk/>
            <pc:sldMk cId="2134054124" sldId="281"/>
            <ac:spMk id="11" creationId="{00000000-0000-0000-0000-000000000000}"/>
          </ac:spMkLst>
        </pc:spChg>
        <pc:spChg chg="mod">
          <ac:chgData name="Bob Brown" userId="de4355ee-7296-4195-ba97-c8dead83c87d" providerId="ADAL" clId="{EF508551-1F03-4F39-BF1A-2F33687AA301}" dt="2023-02-01T17:02:23.622" v="7190" actId="20577"/>
          <ac:spMkLst>
            <pc:docMk/>
            <pc:sldMk cId="2134054124" sldId="281"/>
            <ac:spMk id="13316" creationId="{00000000-0000-0000-0000-000000000000}"/>
          </ac:spMkLst>
        </pc:spChg>
        <pc:spChg chg="mod">
          <ac:chgData name="Bob Brown" userId="de4355ee-7296-4195-ba97-c8dead83c87d" providerId="ADAL" clId="{EF508551-1F03-4F39-BF1A-2F33687AA301}" dt="2023-02-01T17:03:27.502" v="7226" actId="114"/>
          <ac:spMkLst>
            <pc:docMk/>
            <pc:sldMk cId="2134054124" sldId="281"/>
            <ac:spMk id="13317" creationId="{00000000-0000-0000-0000-000000000000}"/>
          </ac:spMkLst>
        </pc:spChg>
        <pc:spChg chg="mod">
          <ac:chgData name="Bob Brown" userId="de4355ee-7296-4195-ba97-c8dead83c87d" providerId="ADAL" clId="{EF508551-1F03-4F39-BF1A-2F33687AA301}" dt="2023-01-28T21:35:37.204" v="2524" actId="255"/>
          <ac:spMkLst>
            <pc:docMk/>
            <pc:sldMk cId="2134054124" sldId="281"/>
            <ac:spMk id="13318" creationId="{00000000-0000-0000-0000-000000000000}"/>
          </ac:spMkLst>
        </pc:spChg>
        <pc:spChg chg="mod ord topLvl">
          <ac:chgData name="Bob Brown" userId="de4355ee-7296-4195-ba97-c8dead83c87d" providerId="ADAL" clId="{EF508551-1F03-4F39-BF1A-2F33687AA301}" dt="2023-02-12T13:52:16.244" v="9084" actId="166"/>
          <ac:spMkLst>
            <pc:docMk/>
            <pc:sldMk cId="2134054124" sldId="281"/>
            <ac:spMk id="13319" creationId="{00000000-0000-0000-0000-000000000000}"/>
          </ac:spMkLst>
        </pc:spChg>
        <pc:spChg chg="mod">
          <ac:chgData name="Bob Brown" userId="de4355ee-7296-4195-ba97-c8dead83c87d" providerId="ADAL" clId="{EF508551-1F03-4F39-BF1A-2F33687AA301}" dt="2023-02-12T13:48:02.928" v="9065" actId="165"/>
          <ac:spMkLst>
            <pc:docMk/>
            <pc:sldMk cId="2134054124" sldId="281"/>
            <ac:spMk id="13321" creationId="{00000000-0000-0000-0000-000000000000}"/>
          </ac:spMkLst>
        </pc:spChg>
        <pc:spChg chg="mod">
          <ac:chgData name="Bob Brown" userId="de4355ee-7296-4195-ba97-c8dead83c87d" providerId="ADAL" clId="{EF508551-1F03-4F39-BF1A-2F33687AA301}" dt="2023-02-12T13:48:02.928" v="9065" actId="165"/>
          <ac:spMkLst>
            <pc:docMk/>
            <pc:sldMk cId="2134054124" sldId="281"/>
            <ac:spMk id="13322" creationId="{00000000-0000-0000-0000-000000000000}"/>
          </ac:spMkLst>
        </pc:spChg>
        <pc:grpChg chg="add del mod">
          <ac:chgData name="Bob Brown" userId="de4355ee-7296-4195-ba97-c8dead83c87d" providerId="ADAL" clId="{EF508551-1F03-4F39-BF1A-2F33687AA301}" dt="2023-02-12T13:48:02.928" v="9065" actId="165"/>
          <ac:grpSpMkLst>
            <pc:docMk/>
            <pc:sldMk cId="2134054124" sldId="281"/>
            <ac:grpSpMk id="2" creationId="{3C0B677F-1F78-962C-FD9E-E621568D379D}"/>
          </ac:grpSpMkLst>
        </pc:grpChg>
        <pc:grpChg chg="add mod">
          <ac:chgData name="Bob Brown" userId="de4355ee-7296-4195-ba97-c8dead83c87d" providerId="ADAL" clId="{EF508551-1F03-4F39-BF1A-2F33687AA301}" dt="2023-02-12T15:46:38.207" v="9347" actId="14100"/>
          <ac:grpSpMkLst>
            <pc:docMk/>
            <pc:sldMk cId="2134054124" sldId="281"/>
            <ac:grpSpMk id="3" creationId="{BAC6BCFF-632C-8B41-14D1-046929373F9B}"/>
          </ac:grpSpMkLst>
        </pc:grpChg>
        <pc:grpChg chg="mod topLvl">
          <ac:chgData name="Bob Brown" userId="de4355ee-7296-4195-ba97-c8dead83c87d" providerId="ADAL" clId="{EF508551-1F03-4F39-BF1A-2F33687AA301}" dt="2023-02-12T13:48:02.928" v="9065" actId="165"/>
          <ac:grpSpMkLst>
            <pc:docMk/>
            <pc:sldMk cId="2134054124" sldId="281"/>
            <ac:grpSpMk id="13320" creationId="{00000000-0000-0000-0000-000000000000}"/>
          </ac:grpSpMkLst>
        </pc:grpChg>
        <pc:graphicFrameChg chg="mod">
          <ac:chgData name="Bob Brown" userId="de4355ee-7296-4195-ba97-c8dead83c87d" providerId="ADAL" clId="{EF508551-1F03-4F39-BF1A-2F33687AA301}" dt="2023-01-29T15:35:09.181" v="5228" actId="1076"/>
          <ac:graphicFrameMkLst>
            <pc:docMk/>
            <pc:sldMk cId="2134054124" sldId="281"/>
            <ac:graphicFrameMk id="13314" creationId="{00000000-0000-0000-0000-000000000000}"/>
          </ac:graphicFrameMkLst>
        </pc:graphicFrameChg>
        <pc:graphicFrameChg chg="add del mod ord topLvl">
          <ac:chgData name="Bob Brown" userId="de4355ee-7296-4195-ba97-c8dead83c87d" providerId="ADAL" clId="{EF508551-1F03-4F39-BF1A-2F33687AA301}" dt="2023-02-12T16:06:07.534" v="10643" actId="962"/>
          <ac:graphicFrameMkLst>
            <pc:docMk/>
            <pc:sldMk cId="2134054124" sldId="281"/>
            <ac:graphicFrameMk id="13315" creationId="{00000000-0000-0000-0000-000000000000}"/>
          </ac:graphicFrameMkLst>
        </pc:graphicFrameChg>
        <pc:picChg chg="add mod ord">
          <ac:chgData name="Bob Brown" userId="de4355ee-7296-4195-ba97-c8dead83c87d" providerId="ADAL" clId="{EF508551-1F03-4F39-BF1A-2F33687AA301}" dt="2023-02-12T16:06:16.006" v="10644" actId="962"/>
          <ac:picMkLst>
            <pc:docMk/>
            <pc:sldMk cId="2134054124" sldId="281"/>
            <ac:picMk id="4" creationId="{98404987-D2C2-69DF-6385-38184D139EA1}"/>
          </ac:picMkLst>
        </pc:picChg>
      </pc:sldChg>
      <pc:sldChg chg="addSp delSp modSp add mod modClrScheme modAnim chgLayout">
        <pc:chgData name="Bob Brown" userId="de4355ee-7296-4195-ba97-c8dead83c87d" providerId="ADAL" clId="{EF508551-1F03-4F39-BF1A-2F33687AA301}" dt="2023-02-12T16:10:28.348" v="11513" actId="962"/>
        <pc:sldMkLst>
          <pc:docMk/>
          <pc:sldMk cId="3112036877" sldId="282"/>
        </pc:sldMkLst>
        <pc:spChg chg="add mod">
          <ac:chgData name="Bob Brown" userId="de4355ee-7296-4195-ba97-c8dead83c87d" providerId="ADAL" clId="{EF508551-1F03-4F39-BF1A-2F33687AA301}" dt="2023-02-12T15:40:03.751" v="9316" actId="14100"/>
          <ac:spMkLst>
            <pc:docMk/>
            <pc:sldMk cId="3112036877" sldId="282"/>
            <ac:spMk id="2" creationId="{79F7BE71-C0E9-F172-F2B2-7941C3C8FDE4}"/>
          </ac:spMkLst>
        </pc:spChg>
        <pc:spChg chg="mod ord">
          <ac:chgData name="Bob Brown" userId="de4355ee-7296-4195-ba97-c8dead83c87d" providerId="ADAL" clId="{EF508551-1F03-4F39-BF1A-2F33687AA301}" dt="2023-01-29T15:32:11.467" v="5199" actId="700"/>
          <ac:spMkLst>
            <pc:docMk/>
            <pc:sldMk cId="3112036877" sldId="282"/>
            <ac:spMk id="11" creationId="{00000000-0000-0000-0000-000000000000}"/>
          </ac:spMkLst>
        </pc:spChg>
        <pc:spChg chg="mod ord">
          <ac:chgData name="Bob Brown" userId="de4355ee-7296-4195-ba97-c8dead83c87d" providerId="ADAL" clId="{EF508551-1F03-4F39-BF1A-2F33687AA301}" dt="2023-02-01T17:02:46.600" v="7198" actId="20577"/>
          <ac:spMkLst>
            <pc:docMk/>
            <pc:sldMk cId="3112036877" sldId="282"/>
            <ac:spMk id="14340" creationId="{00000000-0000-0000-0000-000000000000}"/>
          </ac:spMkLst>
        </pc:spChg>
        <pc:spChg chg="mod">
          <ac:chgData name="Bob Brown" userId="de4355ee-7296-4195-ba97-c8dead83c87d" providerId="ADAL" clId="{EF508551-1F03-4F39-BF1A-2F33687AA301}" dt="2023-02-01T17:02:54.574" v="7208" actId="20577"/>
          <ac:spMkLst>
            <pc:docMk/>
            <pc:sldMk cId="3112036877" sldId="282"/>
            <ac:spMk id="14341" creationId="{00000000-0000-0000-0000-000000000000}"/>
          </ac:spMkLst>
        </pc:spChg>
        <pc:spChg chg="mod">
          <ac:chgData name="Bob Brown" userId="de4355ee-7296-4195-ba97-c8dead83c87d" providerId="ADAL" clId="{EF508551-1F03-4F39-BF1A-2F33687AA301}" dt="2023-01-28T21:35:27.323" v="2523" actId="255"/>
          <ac:spMkLst>
            <pc:docMk/>
            <pc:sldMk cId="3112036877" sldId="282"/>
            <ac:spMk id="14342" creationId="{00000000-0000-0000-0000-000000000000}"/>
          </ac:spMkLst>
        </pc:spChg>
        <pc:spChg chg="mod">
          <ac:chgData name="Bob Brown" userId="de4355ee-7296-4195-ba97-c8dead83c87d" providerId="ADAL" clId="{EF508551-1F03-4F39-BF1A-2F33687AA301}" dt="2023-02-12T14:08:09.671" v="9136" actId="1076"/>
          <ac:spMkLst>
            <pc:docMk/>
            <pc:sldMk cId="3112036877" sldId="282"/>
            <ac:spMk id="14344" creationId="{00000000-0000-0000-0000-000000000000}"/>
          </ac:spMkLst>
        </pc:spChg>
        <pc:spChg chg="mod">
          <ac:chgData name="Bob Brown" userId="de4355ee-7296-4195-ba97-c8dead83c87d" providerId="ADAL" clId="{EF508551-1F03-4F39-BF1A-2F33687AA301}" dt="2023-01-28T21:31:11.628" v="2469" actId="14100"/>
          <ac:spMkLst>
            <pc:docMk/>
            <pc:sldMk cId="3112036877" sldId="282"/>
            <ac:spMk id="14345" creationId="{00000000-0000-0000-0000-000000000000}"/>
          </ac:spMkLst>
        </pc:spChg>
        <pc:spChg chg="mod">
          <ac:chgData name="Bob Brown" userId="de4355ee-7296-4195-ba97-c8dead83c87d" providerId="ADAL" clId="{EF508551-1F03-4F39-BF1A-2F33687AA301}" dt="2023-01-28T21:31:11.628" v="2469" actId="14100"/>
          <ac:spMkLst>
            <pc:docMk/>
            <pc:sldMk cId="3112036877" sldId="282"/>
            <ac:spMk id="14346" creationId="{00000000-0000-0000-0000-000000000000}"/>
          </ac:spMkLst>
        </pc:spChg>
        <pc:grpChg chg="add mod">
          <ac:chgData name="Bob Brown" userId="de4355ee-7296-4195-ba97-c8dead83c87d" providerId="ADAL" clId="{EF508551-1F03-4F39-BF1A-2F33687AA301}" dt="2023-02-12T15:38:16.923" v="9306" actId="164"/>
          <ac:grpSpMkLst>
            <pc:docMk/>
            <pc:sldMk cId="3112036877" sldId="282"/>
            <ac:grpSpMk id="4" creationId="{8C58A05A-F31E-B500-FACC-61443B0EADB1}"/>
          </ac:grpSpMkLst>
        </pc:grpChg>
        <pc:grpChg chg="mod">
          <ac:chgData name="Bob Brown" userId="de4355ee-7296-4195-ba97-c8dead83c87d" providerId="ADAL" clId="{EF508551-1F03-4F39-BF1A-2F33687AA301}" dt="2023-02-12T15:40:15.096" v="9317" actId="1076"/>
          <ac:grpSpMkLst>
            <pc:docMk/>
            <pc:sldMk cId="3112036877" sldId="282"/>
            <ac:grpSpMk id="14343" creationId="{00000000-0000-0000-0000-000000000000}"/>
          </ac:grpSpMkLst>
        </pc:grpChg>
        <pc:graphicFrameChg chg="mod ord">
          <ac:chgData name="Bob Brown" userId="de4355ee-7296-4195-ba97-c8dead83c87d" providerId="ADAL" clId="{EF508551-1F03-4F39-BF1A-2F33687AA301}" dt="2023-01-29T15:35:04.429" v="5227" actId="1076"/>
          <ac:graphicFrameMkLst>
            <pc:docMk/>
            <pc:sldMk cId="3112036877" sldId="282"/>
            <ac:graphicFrameMk id="14338" creationId="{00000000-0000-0000-0000-000000000000}"/>
          </ac:graphicFrameMkLst>
        </pc:graphicFrameChg>
        <pc:graphicFrameChg chg="del mod">
          <ac:chgData name="Bob Brown" userId="de4355ee-7296-4195-ba97-c8dead83c87d" providerId="ADAL" clId="{EF508551-1F03-4F39-BF1A-2F33687AA301}" dt="2023-02-12T14:03:38.954" v="9115" actId="478"/>
          <ac:graphicFrameMkLst>
            <pc:docMk/>
            <pc:sldMk cId="3112036877" sldId="282"/>
            <ac:graphicFrameMk id="14339" creationId="{00000000-0000-0000-0000-000000000000}"/>
          </ac:graphicFrameMkLst>
        </pc:graphicFrameChg>
        <pc:picChg chg="add mod ord">
          <ac:chgData name="Bob Brown" userId="de4355ee-7296-4195-ba97-c8dead83c87d" providerId="ADAL" clId="{EF508551-1F03-4F39-BF1A-2F33687AA301}" dt="2023-02-12T16:10:10.984" v="11512" actId="962"/>
          <ac:picMkLst>
            <pc:docMk/>
            <pc:sldMk cId="3112036877" sldId="282"/>
            <ac:picMk id="3" creationId="{26165D5F-AE7D-104B-2A4F-0E8C6B8D84F4}"/>
          </ac:picMkLst>
        </pc:picChg>
        <pc:picChg chg="add mod ord">
          <ac:chgData name="Bob Brown" userId="de4355ee-7296-4195-ba97-c8dead83c87d" providerId="ADAL" clId="{EF508551-1F03-4F39-BF1A-2F33687AA301}" dt="2023-02-12T16:10:28.348" v="11513" actId="962"/>
          <ac:picMkLst>
            <pc:docMk/>
            <pc:sldMk cId="3112036877" sldId="282"/>
            <ac:picMk id="5" creationId="{E0564BA4-A783-2FB3-B9D4-C475942F2926}"/>
          </ac:picMkLst>
        </pc:picChg>
      </pc:sldChg>
      <pc:sldChg chg="addSp delSp modSp add mod modTransition modClrScheme modAnim chgLayout">
        <pc:chgData name="Bob Brown" userId="de4355ee-7296-4195-ba97-c8dead83c87d" providerId="ADAL" clId="{EF508551-1F03-4F39-BF1A-2F33687AA301}" dt="2023-02-12T16:13:14.678" v="12195" actId="962"/>
        <pc:sldMkLst>
          <pc:docMk/>
          <pc:sldMk cId="1934101840" sldId="283"/>
        </pc:sldMkLst>
        <pc:spChg chg="add del mod">
          <ac:chgData name="Bob Brown" userId="de4355ee-7296-4195-ba97-c8dead83c87d" providerId="ADAL" clId="{EF508551-1F03-4F39-BF1A-2F33687AA301}" dt="2023-02-12T15:26:20.579" v="9271" actId="478"/>
          <ac:spMkLst>
            <pc:docMk/>
            <pc:sldMk cId="1934101840" sldId="283"/>
            <ac:spMk id="2" creationId="{2D2A22F0-3184-D3A4-6C8F-35FE0141C26A}"/>
          </ac:spMkLst>
        </pc:spChg>
        <pc:spChg chg="add mod">
          <ac:chgData name="Bob Brown" userId="de4355ee-7296-4195-ba97-c8dead83c87d" providerId="ADAL" clId="{EF508551-1F03-4F39-BF1A-2F33687AA301}" dt="2023-02-12T15:28:38.067" v="9288" actId="14100"/>
          <ac:spMkLst>
            <pc:docMk/>
            <pc:sldMk cId="1934101840" sldId="283"/>
            <ac:spMk id="4" creationId="{C06B1C38-1A46-5404-7CAF-BE8FECCD5B35}"/>
          </ac:spMkLst>
        </pc:spChg>
        <pc:spChg chg="mod ord">
          <ac:chgData name="Bob Brown" userId="de4355ee-7296-4195-ba97-c8dead83c87d" providerId="ADAL" clId="{EF508551-1F03-4F39-BF1A-2F33687AA301}" dt="2023-01-29T15:32:23.438" v="5202" actId="700"/>
          <ac:spMkLst>
            <pc:docMk/>
            <pc:sldMk cId="1934101840" sldId="283"/>
            <ac:spMk id="11" creationId="{00000000-0000-0000-0000-000000000000}"/>
          </ac:spMkLst>
        </pc:spChg>
        <pc:spChg chg="mod ord">
          <ac:chgData name="Bob Brown" userId="de4355ee-7296-4195-ba97-c8dead83c87d" providerId="ADAL" clId="{EF508551-1F03-4F39-BF1A-2F33687AA301}" dt="2023-02-01T17:05:20.633" v="7246" actId="20577"/>
          <ac:spMkLst>
            <pc:docMk/>
            <pc:sldMk cId="1934101840" sldId="283"/>
            <ac:spMk id="15364" creationId="{00000000-0000-0000-0000-000000000000}"/>
          </ac:spMkLst>
        </pc:spChg>
        <pc:spChg chg="mod">
          <ac:chgData name="Bob Brown" userId="de4355ee-7296-4195-ba97-c8dead83c87d" providerId="ADAL" clId="{EF508551-1F03-4F39-BF1A-2F33687AA301}" dt="2023-02-01T17:05:30.056" v="7258" actId="20577"/>
          <ac:spMkLst>
            <pc:docMk/>
            <pc:sldMk cId="1934101840" sldId="283"/>
            <ac:spMk id="15365" creationId="{00000000-0000-0000-0000-000000000000}"/>
          </ac:spMkLst>
        </pc:spChg>
        <pc:spChg chg="mod">
          <ac:chgData name="Bob Brown" userId="de4355ee-7296-4195-ba97-c8dead83c87d" providerId="ADAL" clId="{EF508551-1F03-4F39-BF1A-2F33687AA301}" dt="2023-01-28T21:35:19.644" v="2522" actId="1076"/>
          <ac:spMkLst>
            <pc:docMk/>
            <pc:sldMk cId="1934101840" sldId="283"/>
            <ac:spMk id="15366" creationId="{00000000-0000-0000-0000-000000000000}"/>
          </ac:spMkLst>
        </pc:spChg>
        <pc:spChg chg="mod">
          <ac:chgData name="Bob Brown" userId="de4355ee-7296-4195-ba97-c8dead83c87d" providerId="ADAL" clId="{EF508551-1F03-4F39-BF1A-2F33687AA301}" dt="2023-02-12T14:15:22.547" v="9159" actId="1076"/>
          <ac:spMkLst>
            <pc:docMk/>
            <pc:sldMk cId="1934101840" sldId="283"/>
            <ac:spMk id="15368" creationId="{00000000-0000-0000-0000-000000000000}"/>
          </ac:spMkLst>
        </pc:spChg>
        <pc:grpChg chg="add mod">
          <ac:chgData name="Bob Brown" userId="de4355ee-7296-4195-ba97-c8dead83c87d" providerId="ADAL" clId="{EF508551-1F03-4F39-BF1A-2F33687AA301}" dt="2023-02-12T15:29:23.011" v="9289" actId="1076"/>
          <ac:grpSpMkLst>
            <pc:docMk/>
            <pc:sldMk cId="1934101840" sldId="283"/>
            <ac:grpSpMk id="6" creationId="{4E3B8C7F-779C-34D1-7F2C-82D30D96F01A}"/>
          </ac:grpSpMkLst>
        </pc:grpChg>
        <pc:grpChg chg="mod">
          <ac:chgData name="Bob Brown" userId="de4355ee-7296-4195-ba97-c8dead83c87d" providerId="ADAL" clId="{EF508551-1F03-4F39-BF1A-2F33687AA301}" dt="2023-02-12T14:15:18.379" v="9158" actId="1076"/>
          <ac:grpSpMkLst>
            <pc:docMk/>
            <pc:sldMk cId="1934101840" sldId="283"/>
            <ac:grpSpMk id="15367" creationId="{00000000-0000-0000-0000-000000000000}"/>
          </ac:grpSpMkLst>
        </pc:grpChg>
        <pc:graphicFrameChg chg="mod ord">
          <ac:chgData name="Bob Brown" userId="de4355ee-7296-4195-ba97-c8dead83c87d" providerId="ADAL" clId="{EF508551-1F03-4F39-BF1A-2F33687AA301}" dt="2023-01-29T15:35:01.709" v="5226" actId="1076"/>
          <ac:graphicFrameMkLst>
            <pc:docMk/>
            <pc:sldMk cId="1934101840" sldId="283"/>
            <ac:graphicFrameMk id="15362" creationId="{00000000-0000-0000-0000-000000000000}"/>
          </ac:graphicFrameMkLst>
        </pc:graphicFrameChg>
        <pc:graphicFrameChg chg="del mod">
          <ac:chgData name="Bob Brown" userId="de4355ee-7296-4195-ba97-c8dead83c87d" providerId="ADAL" clId="{EF508551-1F03-4F39-BF1A-2F33687AA301}" dt="2023-02-12T14:08:46.296" v="9139" actId="478"/>
          <ac:graphicFrameMkLst>
            <pc:docMk/>
            <pc:sldMk cId="1934101840" sldId="283"/>
            <ac:graphicFrameMk id="15363" creationId="{00000000-0000-0000-0000-000000000000}"/>
          </ac:graphicFrameMkLst>
        </pc:graphicFrameChg>
        <pc:picChg chg="add mod ord modVis">
          <ac:chgData name="Bob Brown" userId="de4355ee-7296-4195-ba97-c8dead83c87d" providerId="ADAL" clId="{EF508551-1F03-4F39-BF1A-2F33687AA301}" dt="2023-02-12T16:13:14.678" v="12195" actId="962"/>
          <ac:picMkLst>
            <pc:docMk/>
            <pc:sldMk cId="1934101840" sldId="283"/>
            <ac:picMk id="3" creationId="{17F2B733-0B01-7510-016B-FEC8C4035780}"/>
          </ac:picMkLst>
        </pc:picChg>
        <pc:picChg chg="add mod ord">
          <ac:chgData name="Bob Brown" userId="de4355ee-7296-4195-ba97-c8dead83c87d" providerId="ADAL" clId="{EF508551-1F03-4F39-BF1A-2F33687AA301}" dt="2023-02-12T16:11:30.331" v="11790" actId="962"/>
          <ac:picMkLst>
            <pc:docMk/>
            <pc:sldMk cId="1934101840" sldId="283"/>
            <ac:picMk id="5" creationId="{E603EBEE-48D6-466F-538D-828B25EA7BF5}"/>
          </ac:picMkLst>
        </pc:picChg>
      </pc:sldChg>
      <pc:sldChg chg="addSp delSp modSp add mod modTransition modClrScheme modAnim chgLayout">
        <pc:chgData name="Bob Brown" userId="de4355ee-7296-4195-ba97-c8dead83c87d" providerId="ADAL" clId="{EF508551-1F03-4F39-BF1A-2F33687AA301}" dt="2023-02-14T13:01:02.044" v="14305" actId="207"/>
        <pc:sldMkLst>
          <pc:docMk/>
          <pc:sldMk cId="699593534" sldId="284"/>
        </pc:sldMkLst>
        <pc:spChg chg="add del">
          <ac:chgData name="Bob Brown" userId="de4355ee-7296-4195-ba97-c8dead83c87d" providerId="ADAL" clId="{EF508551-1F03-4F39-BF1A-2F33687AA301}" dt="2023-02-12T15:52:51.868" v="9357" actId="478"/>
          <ac:spMkLst>
            <pc:docMk/>
            <pc:sldMk cId="699593534" sldId="284"/>
            <ac:spMk id="4" creationId="{16B76DCE-B79D-182A-8E23-5072482B2E69}"/>
          </ac:spMkLst>
        </pc:spChg>
        <pc:spChg chg="add mod">
          <ac:chgData name="Bob Brown" userId="de4355ee-7296-4195-ba97-c8dead83c87d" providerId="ADAL" clId="{EF508551-1F03-4F39-BF1A-2F33687AA301}" dt="2023-02-12T14:21:49.287" v="9191" actId="1076"/>
          <ac:spMkLst>
            <pc:docMk/>
            <pc:sldMk cId="699593534" sldId="284"/>
            <ac:spMk id="5" creationId="{1BE256FB-D7C4-A97D-2DD8-34FDE4CED205}"/>
          </ac:spMkLst>
        </pc:spChg>
        <pc:spChg chg="add mod">
          <ac:chgData name="Bob Brown" userId="de4355ee-7296-4195-ba97-c8dead83c87d" providerId="ADAL" clId="{EF508551-1F03-4F39-BF1A-2F33687AA301}" dt="2023-02-14T13:01:02.044" v="14305" actId="207"/>
          <ac:spMkLst>
            <pc:docMk/>
            <pc:sldMk cId="699593534" sldId="284"/>
            <ac:spMk id="6" creationId="{8293336E-A476-290B-D230-D1668078933A}"/>
          </ac:spMkLst>
        </pc:spChg>
        <pc:spChg chg="mod">
          <ac:chgData name="Bob Brown" userId="de4355ee-7296-4195-ba97-c8dead83c87d" providerId="ADAL" clId="{EF508551-1F03-4F39-BF1A-2F33687AA301}" dt="2023-02-12T14:22:16.241" v="9193"/>
          <ac:spMkLst>
            <pc:docMk/>
            <pc:sldMk cId="699593534" sldId="284"/>
            <ac:spMk id="12" creationId="{F3B50B4D-0177-6C49-F219-05854C8822B1}"/>
          </ac:spMkLst>
        </pc:spChg>
        <pc:spChg chg="mod ord">
          <ac:chgData name="Bob Brown" userId="de4355ee-7296-4195-ba97-c8dead83c87d" providerId="ADAL" clId="{EF508551-1F03-4F39-BF1A-2F33687AA301}" dt="2023-01-29T15:33:06.131" v="5210" actId="700"/>
          <ac:spMkLst>
            <pc:docMk/>
            <pc:sldMk cId="699593534" sldId="284"/>
            <ac:spMk id="14" creationId="{00000000-0000-0000-0000-000000000000}"/>
          </ac:spMkLst>
        </pc:spChg>
        <pc:spChg chg="mod ord">
          <ac:chgData name="Bob Brown" userId="de4355ee-7296-4195-ba97-c8dead83c87d" providerId="ADAL" clId="{EF508551-1F03-4F39-BF1A-2F33687AA301}" dt="2023-02-01T17:06:02.087" v="7264" actId="20577"/>
          <ac:spMkLst>
            <pc:docMk/>
            <pc:sldMk cId="699593534" sldId="284"/>
            <ac:spMk id="29700" creationId="{00000000-0000-0000-0000-000000000000}"/>
          </ac:spMkLst>
        </pc:spChg>
        <pc:spChg chg="mod">
          <ac:chgData name="Bob Brown" userId="de4355ee-7296-4195-ba97-c8dead83c87d" providerId="ADAL" clId="{EF508551-1F03-4F39-BF1A-2F33687AA301}" dt="2023-02-01T17:06:54.056" v="7503" actId="962"/>
          <ac:spMkLst>
            <pc:docMk/>
            <pc:sldMk cId="699593534" sldId="284"/>
            <ac:spMk id="29701" creationId="{00000000-0000-0000-0000-000000000000}"/>
          </ac:spMkLst>
        </pc:spChg>
        <pc:spChg chg="mod">
          <ac:chgData name="Bob Brown" userId="de4355ee-7296-4195-ba97-c8dead83c87d" providerId="ADAL" clId="{EF508551-1F03-4F39-BF1A-2F33687AA301}" dt="2023-01-29T15:33:32.666" v="5215" actId="164"/>
          <ac:spMkLst>
            <pc:docMk/>
            <pc:sldMk cId="699593534" sldId="284"/>
            <ac:spMk id="29702" creationId="{00000000-0000-0000-0000-000000000000}"/>
          </ac:spMkLst>
        </pc:spChg>
        <pc:spChg chg="mod">
          <ac:chgData name="Bob Brown" userId="de4355ee-7296-4195-ba97-c8dead83c87d" providerId="ADAL" clId="{EF508551-1F03-4F39-BF1A-2F33687AA301}" dt="2023-02-12T14:16:40.310" v="9163" actId="14100"/>
          <ac:spMkLst>
            <pc:docMk/>
            <pc:sldMk cId="699593534" sldId="284"/>
            <ac:spMk id="29703" creationId="{00000000-0000-0000-0000-000000000000}"/>
          </ac:spMkLst>
        </pc:spChg>
        <pc:spChg chg="mod">
          <ac:chgData name="Bob Brown" userId="de4355ee-7296-4195-ba97-c8dead83c87d" providerId="ADAL" clId="{EF508551-1F03-4F39-BF1A-2F33687AA301}" dt="2023-02-12T14:17:23.634" v="9167" actId="165"/>
          <ac:spMkLst>
            <pc:docMk/>
            <pc:sldMk cId="699593534" sldId="284"/>
            <ac:spMk id="29705" creationId="{00000000-0000-0000-0000-000000000000}"/>
          </ac:spMkLst>
        </pc:spChg>
        <pc:spChg chg="mod">
          <ac:chgData name="Bob Brown" userId="de4355ee-7296-4195-ba97-c8dead83c87d" providerId="ADAL" clId="{EF508551-1F03-4F39-BF1A-2F33687AA301}" dt="2023-02-12T14:17:23.634" v="9167" actId="165"/>
          <ac:spMkLst>
            <pc:docMk/>
            <pc:sldMk cId="699593534" sldId="284"/>
            <ac:spMk id="29706" creationId="{00000000-0000-0000-0000-000000000000}"/>
          </ac:spMkLst>
        </pc:spChg>
        <pc:spChg chg="del mod topLvl">
          <ac:chgData name="Bob Brown" userId="de4355ee-7296-4195-ba97-c8dead83c87d" providerId="ADAL" clId="{EF508551-1F03-4F39-BF1A-2F33687AA301}" dt="2023-02-12T14:20:20.477" v="9171" actId="478"/>
          <ac:spMkLst>
            <pc:docMk/>
            <pc:sldMk cId="699593534" sldId="284"/>
            <ac:spMk id="29707" creationId="{00000000-0000-0000-0000-000000000000}"/>
          </ac:spMkLst>
        </pc:spChg>
        <pc:spChg chg="mod">
          <ac:chgData name="Bob Brown" userId="de4355ee-7296-4195-ba97-c8dead83c87d" providerId="ADAL" clId="{EF508551-1F03-4F39-BF1A-2F33687AA301}" dt="2023-02-12T14:17:23.634" v="9167" actId="165"/>
          <ac:spMkLst>
            <pc:docMk/>
            <pc:sldMk cId="699593534" sldId="284"/>
            <ac:spMk id="29731" creationId="{00000000-0000-0000-0000-000000000000}"/>
          </ac:spMkLst>
        </pc:spChg>
        <pc:spChg chg="mod">
          <ac:chgData name="Bob Brown" userId="de4355ee-7296-4195-ba97-c8dead83c87d" providerId="ADAL" clId="{EF508551-1F03-4F39-BF1A-2F33687AA301}" dt="2023-02-12T14:17:23.634" v="9167" actId="165"/>
          <ac:spMkLst>
            <pc:docMk/>
            <pc:sldMk cId="699593534" sldId="284"/>
            <ac:spMk id="29732" creationId="{00000000-0000-0000-0000-000000000000}"/>
          </ac:spMkLst>
        </pc:spChg>
        <pc:grpChg chg="add mod">
          <ac:chgData name="Bob Brown" userId="de4355ee-7296-4195-ba97-c8dead83c87d" providerId="ADAL" clId="{EF508551-1F03-4F39-BF1A-2F33687AA301}" dt="2023-02-12T14:21:54.447" v="9192" actId="1076"/>
          <ac:grpSpMkLst>
            <pc:docMk/>
            <pc:sldMk cId="699593534" sldId="284"/>
            <ac:grpSpMk id="2" creationId="{54579435-C921-9CF7-D1E9-40ECC5D3B50A}"/>
          </ac:grpSpMkLst>
        </pc:grpChg>
        <pc:grpChg chg="add mod topLvl">
          <ac:chgData name="Bob Brown" userId="de4355ee-7296-4195-ba97-c8dead83c87d" providerId="ADAL" clId="{EF508551-1F03-4F39-BF1A-2F33687AA301}" dt="2023-02-12T14:33:23.258" v="9210" actId="1076"/>
          <ac:grpSpMkLst>
            <pc:docMk/>
            <pc:sldMk cId="699593534" sldId="284"/>
            <ac:grpSpMk id="3" creationId="{77ACF7AF-3700-9631-549F-D03C552FBF26}"/>
          </ac:grpSpMkLst>
        </pc:grpChg>
        <pc:grpChg chg="add del mod">
          <ac:chgData name="Bob Brown" userId="de4355ee-7296-4195-ba97-c8dead83c87d" providerId="ADAL" clId="{EF508551-1F03-4F39-BF1A-2F33687AA301}" dt="2023-02-12T14:17:23.634" v="9167" actId="165"/>
          <ac:grpSpMkLst>
            <pc:docMk/>
            <pc:sldMk cId="699593534" sldId="284"/>
            <ac:grpSpMk id="4" creationId="{745E71AB-8FDF-BFB9-0628-DB624BFB8625}"/>
          </ac:grpSpMkLst>
        </pc:grpChg>
        <pc:grpChg chg="add mod">
          <ac:chgData name="Bob Brown" userId="de4355ee-7296-4195-ba97-c8dead83c87d" providerId="ADAL" clId="{EF508551-1F03-4F39-BF1A-2F33687AA301}" dt="2023-02-14T13:01:02.044" v="14305" actId="207"/>
          <ac:grpSpMkLst>
            <pc:docMk/>
            <pc:sldMk cId="699593534" sldId="284"/>
            <ac:grpSpMk id="8" creationId="{D6EAB98A-500C-037A-E36D-0FF1D6B37FF0}"/>
          </ac:grpSpMkLst>
        </pc:grpChg>
        <pc:grpChg chg="add mod ord">
          <ac:chgData name="Bob Brown" userId="de4355ee-7296-4195-ba97-c8dead83c87d" providerId="ADAL" clId="{EF508551-1F03-4F39-BF1A-2F33687AA301}" dt="2023-02-12T15:55:27.536" v="9368" actId="166"/>
          <ac:grpSpMkLst>
            <pc:docMk/>
            <pc:sldMk cId="699593534" sldId="284"/>
            <ac:grpSpMk id="10" creationId="{D132D41F-6A29-34B3-5C20-91ACD2F0BCB6}"/>
          </ac:grpSpMkLst>
        </pc:grpChg>
        <pc:grpChg chg="add mod">
          <ac:chgData name="Bob Brown" userId="de4355ee-7296-4195-ba97-c8dead83c87d" providerId="ADAL" clId="{EF508551-1F03-4F39-BF1A-2F33687AA301}" dt="2023-02-12T14:22:23.641" v="9194" actId="1076"/>
          <ac:grpSpMkLst>
            <pc:docMk/>
            <pc:sldMk cId="699593534" sldId="284"/>
            <ac:grpSpMk id="11" creationId="{85699233-91AB-E25A-F7FC-CB79CA784659}"/>
          </ac:grpSpMkLst>
        </pc:grpChg>
        <pc:grpChg chg="mod topLvl">
          <ac:chgData name="Bob Brown" userId="de4355ee-7296-4195-ba97-c8dead83c87d" providerId="ADAL" clId="{EF508551-1F03-4F39-BF1A-2F33687AA301}" dt="2023-02-12T14:33:27.970" v="9211" actId="1076"/>
          <ac:grpSpMkLst>
            <pc:docMk/>
            <pc:sldMk cId="699593534" sldId="284"/>
            <ac:grpSpMk id="29704" creationId="{00000000-0000-0000-0000-000000000000}"/>
          </ac:grpSpMkLst>
        </pc:grpChg>
        <pc:graphicFrameChg chg="mod ord">
          <ac:chgData name="Bob Brown" userId="de4355ee-7296-4195-ba97-c8dead83c87d" providerId="ADAL" clId="{EF508551-1F03-4F39-BF1A-2F33687AA301}" dt="2023-01-29T15:34:57.589" v="5225" actId="1076"/>
          <ac:graphicFrameMkLst>
            <pc:docMk/>
            <pc:sldMk cId="699593534" sldId="284"/>
            <ac:graphicFrameMk id="29698" creationId="{00000000-0000-0000-0000-000000000000}"/>
          </ac:graphicFrameMkLst>
        </pc:graphicFrameChg>
        <pc:graphicFrameChg chg="del mod topLvl">
          <ac:chgData name="Bob Brown" userId="de4355ee-7296-4195-ba97-c8dead83c87d" providerId="ADAL" clId="{EF508551-1F03-4F39-BF1A-2F33687AA301}" dt="2023-02-12T14:21:10.126" v="9184" actId="478"/>
          <ac:graphicFrameMkLst>
            <pc:docMk/>
            <pc:sldMk cId="699593534" sldId="284"/>
            <ac:graphicFrameMk id="29699" creationId="{00000000-0000-0000-0000-000000000000}"/>
          </ac:graphicFrameMkLst>
        </pc:graphicFrameChg>
        <pc:picChg chg="add mod ord">
          <ac:chgData name="Bob Brown" userId="de4355ee-7296-4195-ba97-c8dead83c87d" providerId="ADAL" clId="{EF508551-1F03-4F39-BF1A-2F33687AA301}" dt="2023-02-14T13:01:02.044" v="14305" actId="207"/>
          <ac:picMkLst>
            <pc:docMk/>
            <pc:sldMk cId="699593534" sldId="284"/>
            <ac:picMk id="7" creationId="{26C3F572-6A0C-7CC7-1215-9E311F5F72C2}"/>
          </ac:picMkLst>
        </pc:picChg>
        <pc:picChg chg="add mod ord">
          <ac:chgData name="Bob Brown" userId="de4355ee-7296-4195-ba97-c8dead83c87d" providerId="ADAL" clId="{EF508551-1F03-4F39-BF1A-2F33687AA301}" dt="2023-02-14T13:00:37.613" v="14301" actId="14826"/>
          <ac:picMkLst>
            <pc:docMk/>
            <pc:sldMk cId="699593534" sldId="284"/>
            <ac:picMk id="16" creationId="{82A1FC33-7BBE-F6CA-5DE2-4C7B49C0929C}"/>
          </ac:picMkLst>
        </pc:picChg>
        <pc:cxnChg chg="add del">
          <ac:chgData name="Bob Brown" userId="de4355ee-7296-4195-ba97-c8dead83c87d" providerId="ADAL" clId="{EF508551-1F03-4F39-BF1A-2F33687AA301}" dt="2023-02-01T17:07:30.337" v="7523" actId="478"/>
          <ac:cxnSpMkLst>
            <pc:docMk/>
            <pc:sldMk cId="699593534" sldId="284"/>
            <ac:cxnSpMk id="7" creationId="{DA3F6772-A0FA-95DD-E245-4741A15390B4}"/>
          </ac:cxnSpMkLst>
        </pc:cxnChg>
        <pc:cxnChg chg="add mod">
          <ac:chgData name="Bob Brown" userId="de4355ee-7296-4195-ba97-c8dead83c87d" providerId="ADAL" clId="{EF508551-1F03-4F39-BF1A-2F33687AA301}" dt="2023-02-12T14:21:31.015" v="9188" actId="14100"/>
          <ac:cxnSpMkLst>
            <pc:docMk/>
            <pc:sldMk cId="699593534" sldId="284"/>
            <ac:cxnSpMk id="9" creationId="{24D019C3-678F-80C8-45E2-12B95F5CB2F8}"/>
          </ac:cxnSpMkLst>
        </pc:cxnChg>
        <pc:cxnChg chg="mod">
          <ac:chgData name="Bob Brown" userId="de4355ee-7296-4195-ba97-c8dead83c87d" providerId="ADAL" clId="{EF508551-1F03-4F39-BF1A-2F33687AA301}" dt="2023-02-12T14:22:16.241" v="9193"/>
          <ac:cxnSpMkLst>
            <pc:docMk/>
            <pc:sldMk cId="699593534" sldId="284"/>
            <ac:cxnSpMk id="13" creationId="{CC7AC142-5FEF-45CF-5031-107E11307281}"/>
          </ac:cxnSpMkLst>
        </pc:cxnChg>
      </pc:sldChg>
      <pc:sldChg chg="addSp delSp modSp add mod modTransition modClrScheme modAnim chgLayout">
        <pc:chgData name="Bob Brown" userId="de4355ee-7296-4195-ba97-c8dead83c87d" providerId="ADAL" clId="{EF508551-1F03-4F39-BF1A-2F33687AA301}" dt="2023-02-12T16:15:08.827" v="12522" actId="962"/>
        <pc:sldMkLst>
          <pc:docMk/>
          <pc:sldMk cId="1924185703" sldId="285"/>
        </pc:sldMkLst>
        <pc:spChg chg="add mod">
          <ac:chgData name="Bob Brown" userId="de4355ee-7296-4195-ba97-c8dead83c87d" providerId="ADAL" clId="{EF508551-1F03-4F39-BF1A-2F33687AA301}" dt="2023-02-12T15:58:59.562" v="9376" actId="164"/>
          <ac:spMkLst>
            <pc:docMk/>
            <pc:sldMk cId="1924185703" sldId="285"/>
            <ac:spMk id="3" creationId="{11A42B23-B9D6-3A38-73F1-A60D478B7E31}"/>
          </ac:spMkLst>
        </pc:spChg>
        <pc:spChg chg="mod">
          <ac:chgData name="Bob Brown" userId="de4355ee-7296-4195-ba97-c8dead83c87d" providerId="ADAL" clId="{EF508551-1F03-4F39-BF1A-2F33687AA301}" dt="2023-02-01T17:09:26.957" v="7752"/>
          <ac:spMkLst>
            <pc:docMk/>
            <pc:sldMk cId="1924185703" sldId="285"/>
            <ac:spMk id="5" creationId="{E81D7BD8-7F05-787A-19C3-6B2523EC4F79}"/>
          </ac:spMkLst>
        </pc:spChg>
        <pc:spChg chg="mod">
          <ac:chgData name="Bob Brown" userId="de4355ee-7296-4195-ba97-c8dead83c87d" providerId="ADAL" clId="{EF508551-1F03-4F39-BF1A-2F33687AA301}" dt="2023-02-12T14:33:45.513" v="9212"/>
          <ac:spMkLst>
            <pc:docMk/>
            <pc:sldMk cId="1924185703" sldId="285"/>
            <ac:spMk id="8" creationId="{792F8BE4-C5F1-D693-9AB2-75E36E70100B}"/>
          </ac:spMkLst>
        </pc:spChg>
        <pc:spChg chg="mod ord">
          <ac:chgData name="Bob Brown" userId="de4355ee-7296-4195-ba97-c8dead83c87d" providerId="ADAL" clId="{EF508551-1F03-4F39-BF1A-2F33687AA301}" dt="2023-01-29T15:34:42.731" v="5222" actId="700"/>
          <ac:spMkLst>
            <pc:docMk/>
            <pc:sldMk cId="1924185703" sldId="285"/>
            <ac:spMk id="15" creationId="{00000000-0000-0000-0000-000000000000}"/>
          </ac:spMkLst>
        </pc:spChg>
        <pc:spChg chg="add mod">
          <ac:chgData name="Bob Brown" userId="de4355ee-7296-4195-ba97-c8dead83c87d" providerId="ADAL" clId="{EF508551-1F03-4F39-BF1A-2F33687AA301}" dt="2023-02-12T14:41:00.277" v="9259" actId="164"/>
          <ac:spMkLst>
            <pc:docMk/>
            <pc:sldMk cId="1924185703" sldId="285"/>
            <ac:spMk id="16" creationId="{62E10EEA-37F7-1BCE-FE23-A26C768C9C67}"/>
          </ac:spMkLst>
        </pc:spChg>
        <pc:spChg chg="mod ord">
          <ac:chgData name="Bob Brown" userId="de4355ee-7296-4195-ba97-c8dead83c87d" providerId="ADAL" clId="{EF508551-1F03-4F39-BF1A-2F33687AA301}" dt="2023-02-01T17:09:09.629" v="7741" actId="20577"/>
          <ac:spMkLst>
            <pc:docMk/>
            <pc:sldMk cId="1924185703" sldId="285"/>
            <ac:spMk id="30724" creationId="{00000000-0000-0000-0000-000000000000}"/>
          </ac:spMkLst>
        </pc:spChg>
        <pc:spChg chg="mod">
          <ac:chgData name="Bob Brown" userId="de4355ee-7296-4195-ba97-c8dead83c87d" providerId="ADAL" clId="{EF508551-1F03-4F39-BF1A-2F33687AA301}" dt="2023-02-01T17:09:16.795" v="7751" actId="20577"/>
          <ac:spMkLst>
            <pc:docMk/>
            <pc:sldMk cId="1924185703" sldId="285"/>
            <ac:spMk id="30725" creationId="{00000000-0000-0000-0000-000000000000}"/>
          </ac:spMkLst>
        </pc:spChg>
        <pc:spChg chg="mod">
          <ac:chgData name="Bob Brown" userId="de4355ee-7296-4195-ba97-c8dead83c87d" providerId="ADAL" clId="{EF508551-1F03-4F39-BF1A-2F33687AA301}" dt="2023-01-30T15:20:44.951" v="5469" actId="164"/>
          <ac:spMkLst>
            <pc:docMk/>
            <pc:sldMk cId="1924185703" sldId="285"/>
            <ac:spMk id="30726" creationId="{00000000-0000-0000-0000-000000000000}"/>
          </ac:spMkLst>
        </pc:spChg>
        <pc:spChg chg="mod">
          <ac:chgData name="Bob Brown" userId="de4355ee-7296-4195-ba97-c8dead83c87d" providerId="ADAL" clId="{EF508551-1F03-4F39-BF1A-2F33687AA301}" dt="2023-01-30T15:20:44.951" v="5469" actId="164"/>
          <ac:spMkLst>
            <pc:docMk/>
            <pc:sldMk cId="1924185703" sldId="285"/>
            <ac:spMk id="30728" creationId="{00000000-0000-0000-0000-000000000000}"/>
          </ac:spMkLst>
        </pc:spChg>
        <pc:spChg chg="mod topLvl">
          <ac:chgData name="Bob Brown" userId="de4355ee-7296-4195-ba97-c8dead83c87d" providerId="ADAL" clId="{EF508551-1F03-4F39-BF1A-2F33687AA301}" dt="2023-02-12T14:41:00.277" v="9259" actId="164"/>
          <ac:spMkLst>
            <pc:docMk/>
            <pc:sldMk cId="1924185703" sldId="285"/>
            <ac:spMk id="30730" creationId="{00000000-0000-0000-0000-000000000000}"/>
          </ac:spMkLst>
        </pc:spChg>
        <pc:spChg chg="del mod">
          <ac:chgData name="Bob Brown" userId="de4355ee-7296-4195-ba97-c8dead83c87d" providerId="ADAL" clId="{EF508551-1F03-4F39-BF1A-2F33687AA301}" dt="2023-02-12T14:38:02.560" v="9228" actId="478"/>
          <ac:spMkLst>
            <pc:docMk/>
            <pc:sldMk cId="1924185703" sldId="285"/>
            <ac:spMk id="30731" creationId="{00000000-0000-0000-0000-000000000000}"/>
          </ac:spMkLst>
        </pc:spChg>
        <pc:spChg chg="mod">
          <ac:chgData name="Bob Brown" userId="de4355ee-7296-4195-ba97-c8dead83c87d" providerId="ADAL" clId="{EF508551-1F03-4F39-BF1A-2F33687AA301}" dt="2023-02-12T14:40:03.536" v="9243" actId="165"/>
          <ac:spMkLst>
            <pc:docMk/>
            <pc:sldMk cId="1924185703" sldId="285"/>
            <ac:spMk id="30732" creationId="{00000000-0000-0000-0000-000000000000}"/>
          </ac:spMkLst>
        </pc:spChg>
        <pc:spChg chg="mod">
          <ac:chgData name="Bob Brown" userId="de4355ee-7296-4195-ba97-c8dead83c87d" providerId="ADAL" clId="{EF508551-1F03-4F39-BF1A-2F33687AA301}" dt="2023-02-12T14:40:03.536" v="9243" actId="165"/>
          <ac:spMkLst>
            <pc:docMk/>
            <pc:sldMk cId="1924185703" sldId="285"/>
            <ac:spMk id="30733" creationId="{00000000-0000-0000-0000-000000000000}"/>
          </ac:spMkLst>
        </pc:spChg>
        <pc:spChg chg="del topLvl">
          <ac:chgData name="Bob Brown" userId="de4355ee-7296-4195-ba97-c8dead83c87d" providerId="ADAL" clId="{EF508551-1F03-4F39-BF1A-2F33687AA301}" dt="2023-02-12T14:37:18.713" v="9215" actId="478"/>
          <ac:spMkLst>
            <pc:docMk/>
            <pc:sldMk cId="1924185703" sldId="285"/>
            <ac:spMk id="30734" creationId="{00000000-0000-0000-0000-000000000000}"/>
          </ac:spMkLst>
        </pc:spChg>
        <pc:grpChg chg="add mod">
          <ac:chgData name="Bob Brown" userId="de4355ee-7296-4195-ba97-c8dead83c87d" providerId="ADAL" clId="{EF508551-1F03-4F39-BF1A-2F33687AA301}" dt="2023-02-01T17:09:32.994" v="7754" actId="1076"/>
          <ac:grpSpMkLst>
            <pc:docMk/>
            <pc:sldMk cId="1924185703" sldId="285"/>
            <ac:grpSpMk id="2" creationId="{636D0DDF-3EEB-D83D-F2BD-366CF520510A}"/>
          </ac:grpSpMkLst>
        </pc:grpChg>
        <pc:grpChg chg="add del mod">
          <ac:chgData name="Bob Brown" userId="de4355ee-7296-4195-ba97-c8dead83c87d" providerId="ADAL" clId="{EF508551-1F03-4F39-BF1A-2F33687AA301}" dt="2023-02-12T14:40:03.536" v="9243" actId="165"/>
          <ac:grpSpMkLst>
            <pc:docMk/>
            <pc:sldMk cId="1924185703" sldId="285"/>
            <ac:grpSpMk id="3" creationId="{EA1E3BB0-DC3C-C526-B407-B6E17F175091}"/>
          </ac:grpSpMkLst>
        </pc:grpChg>
        <pc:grpChg chg="add mod ord">
          <ac:chgData name="Bob Brown" userId="de4355ee-7296-4195-ba97-c8dead83c87d" providerId="ADAL" clId="{EF508551-1F03-4F39-BF1A-2F33687AA301}" dt="2023-02-12T15:59:17.879" v="9378" actId="166"/>
          <ac:grpSpMkLst>
            <pc:docMk/>
            <pc:sldMk cId="1924185703" sldId="285"/>
            <ac:grpSpMk id="4" creationId="{6D7A2CA2-5882-09E0-3086-02D8F173AD5D}"/>
          </ac:grpSpMkLst>
        </pc:grpChg>
        <pc:grpChg chg="add mod">
          <ac:chgData name="Bob Brown" userId="de4355ee-7296-4195-ba97-c8dead83c87d" providerId="ADAL" clId="{EF508551-1F03-4F39-BF1A-2F33687AA301}" dt="2023-02-12T14:33:51.228" v="9213" actId="1076"/>
          <ac:grpSpMkLst>
            <pc:docMk/>
            <pc:sldMk cId="1924185703" sldId="285"/>
            <ac:grpSpMk id="7" creationId="{BC8D7618-F008-DBBC-9FAD-F281B5234712}"/>
          </ac:grpSpMkLst>
        </pc:grpChg>
        <pc:grpChg chg="add mod">
          <ac:chgData name="Bob Brown" userId="de4355ee-7296-4195-ba97-c8dead83c87d" providerId="ADAL" clId="{EF508551-1F03-4F39-BF1A-2F33687AA301}" dt="2023-02-12T16:14:37.074" v="12519" actId="962"/>
          <ac:grpSpMkLst>
            <pc:docMk/>
            <pc:sldMk cId="1924185703" sldId="285"/>
            <ac:grpSpMk id="10" creationId="{1CEED471-6C33-9702-AA40-FEE141B548D3}"/>
          </ac:grpSpMkLst>
        </pc:grpChg>
        <pc:grpChg chg="add mod">
          <ac:chgData name="Bob Brown" userId="de4355ee-7296-4195-ba97-c8dead83c87d" providerId="ADAL" clId="{EF508551-1F03-4F39-BF1A-2F33687AA301}" dt="2023-02-12T14:41:32.626" v="9261" actId="1076"/>
          <ac:grpSpMkLst>
            <pc:docMk/>
            <pc:sldMk cId="1924185703" sldId="285"/>
            <ac:grpSpMk id="17" creationId="{71F16A12-887D-478C-C9F7-F50B90BE79F5}"/>
          </ac:grpSpMkLst>
        </pc:grpChg>
        <pc:grpChg chg="del mod">
          <ac:chgData name="Bob Brown" userId="de4355ee-7296-4195-ba97-c8dead83c87d" providerId="ADAL" clId="{EF508551-1F03-4F39-BF1A-2F33687AA301}" dt="2023-02-12T14:37:18.713" v="9215" actId="478"/>
          <ac:grpSpMkLst>
            <pc:docMk/>
            <pc:sldMk cId="1924185703" sldId="285"/>
            <ac:grpSpMk id="30727" creationId="{00000000-0000-0000-0000-000000000000}"/>
          </ac:grpSpMkLst>
        </pc:grpChg>
        <pc:grpChg chg="mod topLvl">
          <ac:chgData name="Bob Brown" userId="de4355ee-7296-4195-ba97-c8dead83c87d" providerId="ADAL" clId="{EF508551-1F03-4F39-BF1A-2F33687AA301}" dt="2023-02-12T14:40:12.193" v="9245" actId="1076"/>
          <ac:grpSpMkLst>
            <pc:docMk/>
            <pc:sldMk cId="1924185703" sldId="285"/>
            <ac:grpSpMk id="30729" creationId="{00000000-0000-0000-0000-000000000000}"/>
          </ac:grpSpMkLst>
        </pc:grpChg>
        <pc:graphicFrameChg chg="mod ord">
          <ac:chgData name="Bob Brown" userId="de4355ee-7296-4195-ba97-c8dead83c87d" providerId="ADAL" clId="{EF508551-1F03-4F39-BF1A-2F33687AA301}" dt="2023-01-29T15:34:51.413" v="5224" actId="1076"/>
          <ac:graphicFrameMkLst>
            <pc:docMk/>
            <pc:sldMk cId="1924185703" sldId="285"/>
            <ac:graphicFrameMk id="30722" creationId="{00000000-0000-0000-0000-000000000000}"/>
          </ac:graphicFrameMkLst>
        </pc:graphicFrameChg>
        <pc:graphicFrameChg chg="del mod topLvl">
          <ac:chgData name="Bob Brown" userId="de4355ee-7296-4195-ba97-c8dead83c87d" providerId="ADAL" clId="{EF508551-1F03-4F39-BF1A-2F33687AA301}" dt="2023-02-12T14:37:22.383" v="9216" actId="478"/>
          <ac:graphicFrameMkLst>
            <pc:docMk/>
            <pc:sldMk cId="1924185703" sldId="285"/>
            <ac:graphicFrameMk id="30723" creationId="{00000000-0000-0000-0000-000000000000}"/>
          </ac:graphicFrameMkLst>
        </pc:graphicFrameChg>
        <pc:picChg chg="add mod ord">
          <ac:chgData name="Bob Brown" userId="de4355ee-7296-4195-ba97-c8dead83c87d" providerId="ADAL" clId="{EF508551-1F03-4F39-BF1A-2F33687AA301}" dt="2023-02-12T16:14:45.383" v="12521" actId="962"/>
          <ac:picMkLst>
            <pc:docMk/>
            <pc:sldMk cId="1924185703" sldId="285"/>
            <ac:picMk id="11" creationId="{A490FCE4-5BC3-9E97-96CE-D527517BBFEF}"/>
          </ac:picMkLst>
        </pc:picChg>
        <pc:picChg chg="add mod">
          <ac:chgData name="Bob Brown" userId="de4355ee-7296-4195-ba97-c8dead83c87d" providerId="ADAL" clId="{EF508551-1F03-4F39-BF1A-2F33687AA301}" dt="2023-02-12T16:15:08.827" v="12522" actId="962"/>
          <ac:picMkLst>
            <pc:docMk/>
            <pc:sldMk cId="1924185703" sldId="285"/>
            <ac:picMk id="14" creationId="{0A1D1ADA-82A5-1B59-921F-50D65D84CB73}"/>
          </ac:picMkLst>
        </pc:picChg>
        <pc:cxnChg chg="mod">
          <ac:chgData name="Bob Brown" userId="de4355ee-7296-4195-ba97-c8dead83c87d" providerId="ADAL" clId="{EF508551-1F03-4F39-BF1A-2F33687AA301}" dt="2023-02-12T14:38:35.576" v="9233" actId="14100"/>
          <ac:cxnSpMkLst>
            <pc:docMk/>
            <pc:sldMk cId="1924185703" sldId="285"/>
            <ac:cxnSpMk id="6" creationId="{D4B42A1B-3636-42ED-480B-FB6A305078A2}"/>
          </ac:cxnSpMkLst>
        </pc:cxnChg>
        <pc:cxnChg chg="mod">
          <ac:chgData name="Bob Brown" userId="de4355ee-7296-4195-ba97-c8dead83c87d" providerId="ADAL" clId="{EF508551-1F03-4F39-BF1A-2F33687AA301}" dt="2023-02-12T14:33:45.513" v="9212"/>
          <ac:cxnSpMkLst>
            <pc:docMk/>
            <pc:sldMk cId="1924185703" sldId="285"/>
            <ac:cxnSpMk id="9" creationId="{5154C4B7-04B8-6419-5428-B1F3D37206CC}"/>
          </ac:cxnSpMkLst>
        </pc:cxnChg>
      </pc:sldChg>
      <pc:sldChg chg="modSp add del mod modTransition modAnim">
        <pc:chgData name="Bob Brown" userId="de4355ee-7296-4195-ba97-c8dead83c87d" providerId="ADAL" clId="{EF508551-1F03-4F39-BF1A-2F33687AA301}" dt="2023-02-01T20:14:24.439" v="7884" actId="47"/>
        <pc:sldMkLst>
          <pc:docMk/>
          <pc:sldMk cId="1201492872" sldId="286"/>
        </pc:sldMkLst>
        <pc:spChg chg="mod">
          <ac:chgData name="Bob Brown" userId="de4355ee-7296-4195-ba97-c8dead83c87d" providerId="ADAL" clId="{EF508551-1F03-4F39-BF1A-2F33687AA301}" dt="2023-01-28T21:38:31.859" v="2590"/>
          <ac:spMkLst>
            <pc:docMk/>
            <pc:sldMk cId="1201492872" sldId="286"/>
            <ac:spMk id="4" creationId="{00000000-0000-0000-0000-000000000000}"/>
          </ac:spMkLst>
        </pc:spChg>
        <pc:spChg chg="mod">
          <ac:chgData name="Bob Brown" userId="de4355ee-7296-4195-ba97-c8dead83c87d" providerId="ADAL" clId="{EF508551-1F03-4F39-BF1A-2F33687AA301}" dt="2023-01-28T21:38:32.007" v="2594" actId="27636"/>
          <ac:spMkLst>
            <pc:docMk/>
            <pc:sldMk cId="1201492872" sldId="286"/>
            <ac:spMk id="43010" creationId="{00000000-0000-0000-0000-000000000000}"/>
          </ac:spMkLst>
        </pc:spChg>
        <pc:spChg chg="mod">
          <ac:chgData name="Bob Brown" userId="de4355ee-7296-4195-ba97-c8dead83c87d" providerId="ADAL" clId="{EF508551-1F03-4F39-BF1A-2F33687AA301}" dt="2023-01-28T21:38:31.859" v="2590"/>
          <ac:spMkLst>
            <pc:docMk/>
            <pc:sldMk cId="1201492872" sldId="286"/>
            <ac:spMk id="43011" creationId="{00000000-0000-0000-0000-000000000000}"/>
          </ac:spMkLst>
        </pc:spChg>
      </pc:sldChg>
      <pc:sldChg chg="modSp add del mod">
        <pc:chgData name="Bob Brown" userId="de4355ee-7296-4195-ba97-c8dead83c87d" providerId="ADAL" clId="{EF508551-1F03-4F39-BF1A-2F33687AA301}" dt="2023-02-01T20:14:24.439" v="7884" actId="47"/>
        <pc:sldMkLst>
          <pc:docMk/>
          <pc:sldMk cId="1561935350" sldId="287"/>
        </pc:sldMkLst>
        <pc:spChg chg="mod">
          <ac:chgData name="Bob Brown" userId="de4355ee-7296-4195-ba97-c8dead83c87d" providerId="ADAL" clId="{EF508551-1F03-4F39-BF1A-2F33687AA301}" dt="2023-01-28T21:40:48.698" v="2605" actId="255"/>
          <ac:spMkLst>
            <pc:docMk/>
            <pc:sldMk cId="1561935350" sldId="287"/>
            <ac:spMk id="44036" creationId="{00000000-0000-0000-0000-000000000000}"/>
          </ac:spMkLst>
        </pc:spChg>
        <pc:spChg chg="mod">
          <ac:chgData name="Bob Brown" userId="de4355ee-7296-4195-ba97-c8dead83c87d" providerId="ADAL" clId="{EF508551-1F03-4F39-BF1A-2F33687AA301}" dt="2023-01-28T21:40:39.367" v="2604" actId="1076"/>
          <ac:spMkLst>
            <pc:docMk/>
            <pc:sldMk cId="1561935350" sldId="287"/>
            <ac:spMk id="44037" creationId="{00000000-0000-0000-0000-000000000000}"/>
          </ac:spMkLst>
        </pc:spChg>
        <pc:spChg chg="mod">
          <ac:chgData name="Bob Brown" userId="de4355ee-7296-4195-ba97-c8dead83c87d" providerId="ADAL" clId="{EF508551-1F03-4F39-BF1A-2F33687AA301}" dt="2023-01-29T15:17:54.147" v="5052" actId="207"/>
          <ac:spMkLst>
            <pc:docMk/>
            <pc:sldMk cId="1561935350" sldId="287"/>
            <ac:spMk id="44038" creationId="{00000000-0000-0000-0000-000000000000}"/>
          </ac:spMkLst>
        </pc:spChg>
      </pc:sldChg>
      <pc:sldChg chg="addSp modSp add del mod modClrScheme modAnim chgLayout">
        <pc:chgData name="Bob Brown" userId="de4355ee-7296-4195-ba97-c8dead83c87d" providerId="ADAL" clId="{EF508551-1F03-4F39-BF1A-2F33687AA301}" dt="2023-02-01T20:14:24.439" v="7884" actId="47"/>
        <pc:sldMkLst>
          <pc:docMk/>
          <pc:sldMk cId="307757252" sldId="288"/>
        </pc:sldMkLst>
        <pc:spChg chg="add mod">
          <ac:chgData name="Bob Brown" userId="de4355ee-7296-4195-ba97-c8dead83c87d" providerId="ADAL" clId="{EF508551-1F03-4F39-BF1A-2F33687AA301}" dt="2023-01-28T21:42:21.199" v="2698" actId="20577"/>
          <ac:spMkLst>
            <pc:docMk/>
            <pc:sldMk cId="307757252" sldId="288"/>
            <ac:spMk id="2" creationId="{B841A9CF-983C-7AB9-BA38-4C4A707EF833}"/>
          </ac:spMkLst>
        </pc:spChg>
        <pc:spChg chg="mod ord">
          <ac:chgData name="Bob Brown" userId="de4355ee-7296-4195-ba97-c8dead83c87d" providerId="ADAL" clId="{EF508551-1F03-4F39-BF1A-2F33687AA301}" dt="2023-01-29T15:35:56.851" v="5233" actId="700"/>
          <ac:spMkLst>
            <pc:docMk/>
            <pc:sldMk cId="307757252" sldId="288"/>
            <ac:spMk id="10" creationId="{00000000-0000-0000-0000-000000000000}"/>
          </ac:spMkLst>
        </pc:spChg>
        <pc:spChg chg="mod ord">
          <ac:chgData name="Bob Brown" userId="de4355ee-7296-4195-ba97-c8dead83c87d" providerId="ADAL" clId="{EF508551-1F03-4F39-BF1A-2F33687AA301}" dt="2023-01-29T15:35:56.851" v="5233" actId="700"/>
          <ac:spMkLst>
            <pc:docMk/>
            <pc:sldMk cId="307757252" sldId="288"/>
            <ac:spMk id="16388" creationId="{00000000-0000-0000-0000-000000000000}"/>
          </ac:spMkLst>
        </pc:spChg>
        <pc:spChg chg="mod">
          <ac:chgData name="Bob Brown" userId="de4355ee-7296-4195-ba97-c8dead83c87d" providerId="ADAL" clId="{EF508551-1F03-4F39-BF1A-2F33687AA301}" dt="2023-01-28T21:41:35.170" v="2612" actId="1076"/>
          <ac:spMkLst>
            <pc:docMk/>
            <pc:sldMk cId="307757252" sldId="288"/>
            <ac:spMk id="16389" creationId="{00000000-0000-0000-0000-000000000000}"/>
          </ac:spMkLst>
        </pc:spChg>
        <pc:spChg chg="mod">
          <ac:chgData name="Bob Brown" userId="de4355ee-7296-4195-ba97-c8dead83c87d" providerId="ADAL" clId="{EF508551-1F03-4F39-BF1A-2F33687AA301}" dt="2023-01-30T15:21:31.329" v="5472" actId="164"/>
          <ac:spMkLst>
            <pc:docMk/>
            <pc:sldMk cId="307757252" sldId="288"/>
            <ac:spMk id="16390" creationId="{00000000-0000-0000-0000-000000000000}"/>
          </ac:spMkLst>
        </pc:spChg>
        <pc:grpChg chg="add mod">
          <ac:chgData name="Bob Brown" userId="de4355ee-7296-4195-ba97-c8dead83c87d" providerId="ADAL" clId="{EF508551-1F03-4F39-BF1A-2F33687AA301}" dt="2023-01-30T15:21:31.329" v="5472" actId="164"/>
          <ac:grpSpMkLst>
            <pc:docMk/>
            <pc:sldMk cId="307757252" sldId="288"/>
            <ac:grpSpMk id="3" creationId="{44497FE1-E22E-8E06-9D87-8B947547EA3F}"/>
          </ac:grpSpMkLst>
        </pc:grpChg>
        <pc:grpChg chg="mod">
          <ac:chgData name="Bob Brown" userId="de4355ee-7296-4195-ba97-c8dead83c87d" providerId="ADAL" clId="{EF508551-1F03-4F39-BF1A-2F33687AA301}" dt="2023-01-30T15:21:31.329" v="5472" actId="164"/>
          <ac:grpSpMkLst>
            <pc:docMk/>
            <pc:sldMk cId="307757252" sldId="288"/>
            <ac:grpSpMk id="16391" creationId="{00000000-0000-0000-0000-000000000000}"/>
          </ac:grpSpMkLst>
        </pc:grpChg>
        <pc:graphicFrameChg chg="mod ord">
          <ac:chgData name="Bob Brown" userId="de4355ee-7296-4195-ba97-c8dead83c87d" providerId="ADAL" clId="{EF508551-1F03-4F39-BF1A-2F33687AA301}" dt="2023-01-29T15:36:02.308" v="5234" actId="1076"/>
          <ac:graphicFrameMkLst>
            <pc:docMk/>
            <pc:sldMk cId="307757252" sldId="288"/>
            <ac:graphicFrameMk id="16386" creationId="{00000000-0000-0000-0000-000000000000}"/>
          </ac:graphicFrameMkLst>
        </pc:graphicFrameChg>
        <pc:graphicFrameChg chg="mod">
          <ac:chgData name="Bob Brown" userId="de4355ee-7296-4195-ba97-c8dead83c87d" providerId="ADAL" clId="{EF508551-1F03-4F39-BF1A-2F33687AA301}" dt="2023-01-30T15:21:31.329" v="5472" actId="164"/>
          <ac:graphicFrameMkLst>
            <pc:docMk/>
            <pc:sldMk cId="307757252" sldId="288"/>
            <ac:graphicFrameMk id="16387" creationId="{00000000-0000-0000-0000-000000000000}"/>
          </ac:graphicFrameMkLst>
        </pc:graphicFrameChg>
      </pc:sldChg>
      <pc:sldChg chg="add del">
        <pc:chgData name="Bob Brown" userId="de4355ee-7296-4195-ba97-c8dead83c87d" providerId="ADAL" clId="{EF508551-1F03-4F39-BF1A-2F33687AA301}" dt="2023-01-28T21:39:49.435" v="2601" actId="27028"/>
        <pc:sldMkLst>
          <pc:docMk/>
          <pc:sldMk cId="791114236" sldId="288"/>
        </pc:sldMkLst>
      </pc:sldChg>
      <pc:sldChg chg="addSp modSp add del mod modClrScheme modAnim chgLayout modNotesTx">
        <pc:chgData name="Bob Brown" userId="de4355ee-7296-4195-ba97-c8dead83c87d" providerId="ADAL" clId="{EF508551-1F03-4F39-BF1A-2F33687AA301}" dt="2023-02-01T20:14:24.439" v="7884" actId="47"/>
        <pc:sldMkLst>
          <pc:docMk/>
          <pc:sldMk cId="1946737728" sldId="289"/>
        </pc:sldMkLst>
        <pc:spChg chg="add mod">
          <ac:chgData name="Bob Brown" userId="de4355ee-7296-4195-ba97-c8dead83c87d" providerId="ADAL" clId="{EF508551-1F03-4F39-BF1A-2F33687AA301}" dt="2023-01-28T21:44:06.479" v="2741" actId="20577"/>
          <ac:spMkLst>
            <pc:docMk/>
            <pc:sldMk cId="1946737728" sldId="289"/>
            <ac:spMk id="2" creationId="{4F59D729-5C23-3573-3732-34E4C31B2FC5}"/>
          </ac:spMkLst>
        </pc:spChg>
        <pc:spChg chg="mod ord">
          <ac:chgData name="Bob Brown" userId="de4355ee-7296-4195-ba97-c8dead83c87d" providerId="ADAL" clId="{EF508551-1F03-4F39-BF1A-2F33687AA301}" dt="2023-01-29T15:36:59.797" v="5237" actId="700"/>
          <ac:spMkLst>
            <pc:docMk/>
            <pc:sldMk cId="1946737728" sldId="289"/>
            <ac:spMk id="11" creationId="{00000000-0000-0000-0000-000000000000}"/>
          </ac:spMkLst>
        </pc:spChg>
        <pc:spChg chg="mod ord">
          <ac:chgData name="Bob Brown" userId="de4355ee-7296-4195-ba97-c8dead83c87d" providerId="ADAL" clId="{EF508551-1F03-4F39-BF1A-2F33687AA301}" dt="2023-01-29T15:36:59.797" v="5237" actId="700"/>
          <ac:spMkLst>
            <pc:docMk/>
            <pc:sldMk cId="1946737728" sldId="289"/>
            <ac:spMk id="17412" creationId="{00000000-0000-0000-0000-000000000000}"/>
          </ac:spMkLst>
        </pc:spChg>
        <pc:spChg chg="mod">
          <ac:chgData name="Bob Brown" userId="de4355ee-7296-4195-ba97-c8dead83c87d" providerId="ADAL" clId="{EF508551-1F03-4F39-BF1A-2F33687AA301}" dt="2023-01-29T15:37:50.951" v="5243" actId="1076"/>
          <ac:spMkLst>
            <pc:docMk/>
            <pc:sldMk cId="1946737728" sldId="289"/>
            <ac:spMk id="17413" creationId="{00000000-0000-0000-0000-000000000000}"/>
          </ac:spMkLst>
        </pc:spChg>
        <pc:spChg chg="mod">
          <ac:chgData name="Bob Brown" userId="de4355ee-7296-4195-ba97-c8dead83c87d" providerId="ADAL" clId="{EF508551-1F03-4F39-BF1A-2F33687AA301}" dt="2023-01-29T15:37:38.995" v="5241" actId="164"/>
          <ac:spMkLst>
            <pc:docMk/>
            <pc:sldMk cId="1946737728" sldId="289"/>
            <ac:spMk id="17415" creationId="{00000000-0000-0000-0000-000000000000}"/>
          </ac:spMkLst>
        </pc:spChg>
        <pc:grpChg chg="add mod">
          <ac:chgData name="Bob Brown" userId="de4355ee-7296-4195-ba97-c8dead83c87d" providerId="ADAL" clId="{EF508551-1F03-4F39-BF1A-2F33687AA301}" dt="2023-01-29T15:37:46.693" v="5242" actId="1076"/>
          <ac:grpSpMkLst>
            <pc:docMk/>
            <pc:sldMk cId="1946737728" sldId="289"/>
            <ac:grpSpMk id="3" creationId="{998B93CB-71AB-442E-4716-6F88CBEF8605}"/>
          </ac:grpSpMkLst>
        </pc:grpChg>
        <pc:grpChg chg="mod">
          <ac:chgData name="Bob Brown" userId="de4355ee-7296-4195-ba97-c8dead83c87d" providerId="ADAL" clId="{EF508551-1F03-4F39-BF1A-2F33687AA301}" dt="2023-01-29T15:37:38.995" v="5241" actId="164"/>
          <ac:grpSpMkLst>
            <pc:docMk/>
            <pc:sldMk cId="1946737728" sldId="289"/>
            <ac:grpSpMk id="17414" creationId="{00000000-0000-0000-0000-000000000000}"/>
          </ac:grpSpMkLst>
        </pc:grpChg>
        <pc:graphicFrameChg chg="mod ord">
          <ac:chgData name="Bob Brown" userId="de4355ee-7296-4195-ba97-c8dead83c87d" providerId="ADAL" clId="{EF508551-1F03-4F39-BF1A-2F33687AA301}" dt="2023-01-29T15:38:07.757" v="5245" actId="1076"/>
          <ac:graphicFrameMkLst>
            <pc:docMk/>
            <pc:sldMk cId="1946737728" sldId="289"/>
            <ac:graphicFrameMk id="17410" creationId="{00000000-0000-0000-0000-000000000000}"/>
          </ac:graphicFrameMkLst>
        </pc:graphicFrameChg>
        <pc:graphicFrameChg chg="mod">
          <ac:chgData name="Bob Brown" userId="de4355ee-7296-4195-ba97-c8dead83c87d" providerId="ADAL" clId="{EF508551-1F03-4F39-BF1A-2F33687AA301}" dt="2023-01-29T15:37:38.995" v="5241" actId="164"/>
          <ac:graphicFrameMkLst>
            <pc:docMk/>
            <pc:sldMk cId="1946737728" sldId="289"/>
            <ac:graphicFrameMk id="17411" creationId="{00000000-0000-0000-0000-000000000000}"/>
          </ac:graphicFrameMkLst>
        </pc:graphicFrameChg>
      </pc:sldChg>
      <pc:sldChg chg="addSp modSp add del mod">
        <pc:chgData name="Bob Brown" userId="de4355ee-7296-4195-ba97-c8dead83c87d" providerId="ADAL" clId="{EF508551-1F03-4F39-BF1A-2F33687AA301}" dt="2023-02-01T20:14:24.439" v="7884" actId="47"/>
        <pc:sldMkLst>
          <pc:docMk/>
          <pc:sldMk cId="1752182098" sldId="290"/>
        </pc:sldMkLst>
        <pc:spChg chg="mod">
          <ac:chgData name="Bob Brown" userId="de4355ee-7296-4195-ba97-c8dead83c87d" providerId="ADAL" clId="{EF508551-1F03-4F39-BF1A-2F33687AA301}" dt="2023-01-29T15:38:26.136" v="5246" actId="164"/>
          <ac:spMkLst>
            <pc:docMk/>
            <pc:sldMk cId="1752182098" sldId="290"/>
            <ac:spMk id="19460" creationId="{00000000-0000-0000-0000-000000000000}"/>
          </ac:spMkLst>
        </pc:spChg>
        <pc:spChg chg="mod">
          <ac:chgData name="Bob Brown" userId="de4355ee-7296-4195-ba97-c8dead83c87d" providerId="ADAL" clId="{EF508551-1F03-4F39-BF1A-2F33687AA301}" dt="2023-01-29T15:38:26.136" v="5246" actId="164"/>
          <ac:spMkLst>
            <pc:docMk/>
            <pc:sldMk cId="1752182098" sldId="290"/>
            <ac:spMk id="19461" creationId="{00000000-0000-0000-0000-000000000000}"/>
          </ac:spMkLst>
        </pc:spChg>
        <pc:spChg chg="mod">
          <ac:chgData name="Bob Brown" userId="de4355ee-7296-4195-ba97-c8dead83c87d" providerId="ADAL" clId="{EF508551-1F03-4F39-BF1A-2F33687AA301}" dt="2023-01-29T15:38:26.136" v="5246" actId="164"/>
          <ac:spMkLst>
            <pc:docMk/>
            <pc:sldMk cId="1752182098" sldId="290"/>
            <ac:spMk id="19462" creationId="{00000000-0000-0000-0000-000000000000}"/>
          </ac:spMkLst>
        </pc:spChg>
        <pc:grpChg chg="add mod">
          <ac:chgData name="Bob Brown" userId="de4355ee-7296-4195-ba97-c8dead83c87d" providerId="ADAL" clId="{EF508551-1F03-4F39-BF1A-2F33687AA301}" dt="2023-01-29T15:38:29.652" v="5247" actId="1076"/>
          <ac:grpSpMkLst>
            <pc:docMk/>
            <pc:sldMk cId="1752182098" sldId="290"/>
            <ac:grpSpMk id="2" creationId="{83776995-D06E-D0CB-ACE7-4EFF8FBE3B31}"/>
          </ac:grpSpMkLst>
        </pc:grpChg>
        <pc:graphicFrameChg chg="mod">
          <ac:chgData name="Bob Brown" userId="de4355ee-7296-4195-ba97-c8dead83c87d" providerId="ADAL" clId="{EF508551-1F03-4F39-BF1A-2F33687AA301}" dt="2023-01-29T15:38:26.136" v="5246" actId="164"/>
          <ac:graphicFrameMkLst>
            <pc:docMk/>
            <pc:sldMk cId="1752182098" sldId="290"/>
            <ac:graphicFrameMk id="19458" creationId="{00000000-0000-0000-0000-000000000000}"/>
          </ac:graphicFrameMkLst>
        </pc:graphicFrameChg>
      </pc:sldChg>
      <pc:sldChg chg="modSp add del mod">
        <pc:chgData name="Bob Brown" userId="de4355ee-7296-4195-ba97-c8dead83c87d" providerId="ADAL" clId="{EF508551-1F03-4F39-BF1A-2F33687AA301}" dt="2023-02-01T20:14:24.439" v="7884" actId="47"/>
        <pc:sldMkLst>
          <pc:docMk/>
          <pc:sldMk cId="149071630" sldId="291"/>
        </pc:sldMkLst>
        <pc:spChg chg="mod">
          <ac:chgData name="Bob Brown" userId="de4355ee-7296-4195-ba97-c8dead83c87d" providerId="ADAL" clId="{EF508551-1F03-4F39-BF1A-2F33687AA301}" dt="2023-01-28T21:47:40.152" v="2822" actId="255"/>
          <ac:spMkLst>
            <pc:docMk/>
            <pc:sldMk cId="149071630" sldId="291"/>
            <ac:spMk id="20486" creationId="{00000000-0000-0000-0000-000000000000}"/>
          </ac:spMkLst>
        </pc:spChg>
        <pc:spChg chg="mod">
          <ac:chgData name="Bob Brown" userId="de4355ee-7296-4195-ba97-c8dead83c87d" providerId="ADAL" clId="{EF508551-1F03-4F39-BF1A-2F33687AA301}" dt="2023-01-28T21:48:43.893" v="2831" actId="1076"/>
          <ac:spMkLst>
            <pc:docMk/>
            <pc:sldMk cId="149071630" sldId="291"/>
            <ac:spMk id="20487" creationId="{00000000-0000-0000-0000-000000000000}"/>
          </ac:spMkLst>
        </pc:spChg>
        <pc:spChg chg="mod">
          <ac:chgData name="Bob Brown" userId="de4355ee-7296-4195-ba97-c8dead83c87d" providerId="ADAL" clId="{EF508551-1F03-4F39-BF1A-2F33687AA301}" dt="2023-01-28T21:48:21.108" v="2828" actId="1076"/>
          <ac:spMkLst>
            <pc:docMk/>
            <pc:sldMk cId="149071630" sldId="291"/>
            <ac:spMk id="20488" creationId="{00000000-0000-0000-0000-000000000000}"/>
          </ac:spMkLst>
        </pc:spChg>
        <pc:spChg chg="mod">
          <ac:chgData name="Bob Brown" userId="de4355ee-7296-4195-ba97-c8dead83c87d" providerId="ADAL" clId="{EF508551-1F03-4F39-BF1A-2F33687AA301}" dt="2023-01-28T21:48:10.701" v="2826" actId="1076"/>
          <ac:spMkLst>
            <pc:docMk/>
            <pc:sldMk cId="149071630" sldId="291"/>
            <ac:spMk id="20489" creationId="{00000000-0000-0000-0000-000000000000}"/>
          </ac:spMkLst>
        </pc:spChg>
        <pc:grpChg chg="mod">
          <ac:chgData name="Bob Brown" userId="de4355ee-7296-4195-ba97-c8dead83c87d" providerId="ADAL" clId="{EF508551-1F03-4F39-BF1A-2F33687AA301}" dt="2023-01-28T21:47:49.925" v="2824" actId="1076"/>
          <ac:grpSpMkLst>
            <pc:docMk/>
            <pc:sldMk cId="149071630" sldId="291"/>
            <ac:grpSpMk id="20485" creationId="{00000000-0000-0000-0000-000000000000}"/>
          </ac:grpSpMkLst>
        </pc:grpChg>
        <pc:graphicFrameChg chg="mod">
          <ac:chgData name="Bob Brown" userId="de4355ee-7296-4195-ba97-c8dead83c87d" providerId="ADAL" clId="{EF508551-1F03-4F39-BF1A-2F33687AA301}" dt="2023-01-28T21:47:46.060" v="2823" actId="1076"/>
          <ac:graphicFrameMkLst>
            <pc:docMk/>
            <pc:sldMk cId="149071630" sldId="291"/>
            <ac:graphicFrameMk id="20482" creationId="{00000000-0000-0000-0000-000000000000}"/>
          </ac:graphicFrameMkLst>
        </pc:graphicFrameChg>
      </pc:sldChg>
      <pc:sldChg chg="modSp add del mod">
        <pc:chgData name="Bob Brown" userId="de4355ee-7296-4195-ba97-c8dead83c87d" providerId="ADAL" clId="{EF508551-1F03-4F39-BF1A-2F33687AA301}" dt="2023-02-01T20:14:24.439" v="7884" actId="47"/>
        <pc:sldMkLst>
          <pc:docMk/>
          <pc:sldMk cId="3586420520" sldId="292"/>
        </pc:sldMkLst>
        <pc:spChg chg="mod">
          <ac:chgData name="Bob Brown" userId="de4355ee-7296-4195-ba97-c8dead83c87d" providerId="ADAL" clId="{EF508551-1F03-4F39-BF1A-2F33687AA301}" dt="2023-01-28T21:50:05.740" v="2855" actId="20577"/>
          <ac:spMkLst>
            <pc:docMk/>
            <pc:sldMk cId="3586420520" sldId="292"/>
            <ac:spMk id="55298" creationId="{00000000-0000-0000-0000-000000000000}"/>
          </ac:spMkLst>
        </pc:spChg>
      </pc:sldChg>
      <pc:sldChg chg="modSp add del mod">
        <pc:chgData name="Bob Brown" userId="de4355ee-7296-4195-ba97-c8dead83c87d" providerId="ADAL" clId="{EF508551-1F03-4F39-BF1A-2F33687AA301}" dt="2023-02-01T20:14:24.439" v="7884" actId="47"/>
        <pc:sldMkLst>
          <pc:docMk/>
          <pc:sldMk cId="982940081" sldId="293"/>
        </pc:sldMkLst>
        <pc:spChg chg="mod">
          <ac:chgData name="Bob Brown" userId="de4355ee-7296-4195-ba97-c8dead83c87d" providerId="ADAL" clId="{EF508551-1F03-4F39-BF1A-2F33687AA301}" dt="2023-01-28T21:51:27.706" v="2877" actId="1076"/>
          <ac:spMkLst>
            <pc:docMk/>
            <pc:sldMk cId="982940081" sldId="293"/>
            <ac:spMk id="21507" creationId="{00000000-0000-0000-0000-000000000000}"/>
          </ac:spMkLst>
        </pc:spChg>
      </pc:sldChg>
      <pc:sldChg chg="addSp modSp add del mod">
        <pc:chgData name="Bob Brown" userId="de4355ee-7296-4195-ba97-c8dead83c87d" providerId="ADAL" clId="{EF508551-1F03-4F39-BF1A-2F33687AA301}" dt="2023-02-01T20:14:24.439" v="7884" actId="47"/>
        <pc:sldMkLst>
          <pc:docMk/>
          <pc:sldMk cId="15382765" sldId="294"/>
        </pc:sldMkLst>
        <pc:spChg chg="add mod">
          <ac:chgData name="Bob Brown" userId="de4355ee-7296-4195-ba97-c8dead83c87d" providerId="ADAL" clId="{EF508551-1F03-4F39-BF1A-2F33687AA301}" dt="2023-01-30T15:22:41.410" v="5492" actId="1037"/>
          <ac:spMkLst>
            <pc:docMk/>
            <pc:sldMk cId="15382765" sldId="294"/>
            <ac:spMk id="2" creationId="{BB079C87-8124-7624-7171-DBFA8AF13BDE}"/>
          </ac:spMkLst>
        </pc:spChg>
        <pc:spChg chg="mod">
          <ac:chgData name="Bob Brown" userId="de4355ee-7296-4195-ba97-c8dead83c87d" providerId="ADAL" clId="{EF508551-1F03-4F39-BF1A-2F33687AA301}" dt="2023-01-28T21:52:02.981" v="2882" actId="14100"/>
          <ac:spMkLst>
            <pc:docMk/>
            <pc:sldMk cId="15382765" sldId="294"/>
            <ac:spMk id="22533" creationId="{00000000-0000-0000-0000-000000000000}"/>
          </ac:spMkLst>
        </pc:spChg>
        <pc:cxnChg chg="mod">
          <ac:chgData name="Bob Brown" userId="de4355ee-7296-4195-ba97-c8dead83c87d" providerId="ADAL" clId="{EF508551-1F03-4F39-BF1A-2F33687AA301}" dt="2023-01-29T15:39:29.700" v="5248" actId="692"/>
          <ac:cxnSpMkLst>
            <pc:docMk/>
            <pc:sldMk cId="15382765" sldId="294"/>
            <ac:cxnSpMk id="11" creationId="{00000000-0000-0000-0000-000000000000}"/>
          </ac:cxnSpMkLst>
        </pc:cxnChg>
        <pc:cxnChg chg="mod">
          <ac:chgData name="Bob Brown" userId="de4355ee-7296-4195-ba97-c8dead83c87d" providerId="ADAL" clId="{EF508551-1F03-4F39-BF1A-2F33687AA301}" dt="2023-01-29T15:39:29.700" v="5248" actId="692"/>
          <ac:cxnSpMkLst>
            <pc:docMk/>
            <pc:sldMk cId="15382765" sldId="294"/>
            <ac:cxnSpMk id="12" creationId="{00000000-0000-0000-0000-000000000000}"/>
          </ac:cxnSpMkLst>
        </pc:cxnChg>
      </pc:sldChg>
      <pc:sldChg chg="addSp modSp add del mod">
        <pc:chgData name="Bob Brown" userId="de4355ee-7296-4195-ba97-c8dead83c87d" providerId="ADAL" clId="{EF508551-1F03-4F39-BF1A-2F33687AA301}" dt="2023-02-01T20:14:24.439" v="7884" actId="47"/>
        <pc:sldMkLst>
          <pc:docMk/>
          <pc:sldMk cId="1160662341" sldId="295"/>
        </pc:sldMkLst>
        <pc:spChg chg="mod">
          <ac:chgData name="Bob Brown" userId="de4355ee-7296-4195-ba97-c8dead83c87d" providerId="ADAL" clId="{EF508551-1F03-4F39-BF1A-2F33687AA301}" dt="2023-01-28T21:57:55.225" v="2951" actId="20577"/>
          <ac:spMkLst>
            <pc:docMk/>
            <pc:sldMk cId="1160662341" sldId="295"/>
            <ac:spMk id="23555" creationId="{00000000-0000-0000-0000-000000000000}"/>
          </ac:spMkLst>
        </pc:spChg>
        <pc:spChg chg="mod">
          <ac:chgData name="Bob Brown" userId="de4355ee-7296-4195-ba97-c8dead83c87d" providerId="ADAL" clId="{EF508551-1F03-4F39-BF1A-2F33687AA301}" dt="2023-01-28T21:53:55.258" v="2902" actId="1076"/>
          <ac:spMkLst>
            <pc:docMk/>
            <pc:sldMk cId="1160662341" sldId="295"/>
            <ac:spMk id="23557" creationId="{00000000-0000-0000-0000-000000000000}"/>
          </ac:spMkLst>
        </pc:spChg>
        <pc:spChg chg="mod">
          <ac:chgData name="Bob Brown" userId="de4355ee-7296-4195-ba97-c8dead83c87d" providerId="ADAL" clId="{EF508551-1F03-4F39-BF1A-2F33687AA301}" dt="2023-01-28T21:54:38.459" v="2905" actId="164"/>
          <ac:spMkLst>
            <pc:docMk/>
            <pc:sldMk cId="1160662341" sldId="295"/>
            <ac:spMk id="23558" creationId="{00000000-0000-0000-0000-000000000000}"/>
          </ac:spMkLst>
        </pc:spChg>
        <pc:spChg chg="mod">
          <ac:chgData name="Bob Brown" userId="de4355ee-7296-4195-ba97-c8dead83c87d" providerId="ADAL" clId="{EF508551-1F03-4F39-BF1A-2F33687AA301}" dt="2023-01-28T21:54:38.459" v="2905" actId="164"/>
          <ac:spMkLst>
            <pc:docMk/>
            <pc:sldMk cId="1160662341" sldId="295"/>
            <ac:spMk id="23559" creationId="{00000000-0000-0000-0000-000000000000}"/>
          </ac:spMkLst>
        </pc:spChg>
        <pc:spChg chg="mod">
          <ac:chgData name="Bob Brown" userId="de4355ee-7296-4195-ba97-c8dead83c87d" providerId="ADAL" clId="{EF508551-1F03-4F39-BF1A-2F33687AA301}" dt="2023-01-28T21:53:36.523" v="2899" actId="1076"/>
          <ac:spMkLst>
            <pc:docMk/>
            <pc:sldMk cId="1160662341" sldId="295"/>
            <ac:spMk id="23560" creationId="{00000000-0000-0000-0000-000000000000}"/>
          </ac:spMkLst>
        </pc:spChg>
        <pc:spChg chg="mod">
          <ac:chgData name="Bob Brown" userId="de4355ee-7296-4195-ba97-c8dead83c87d" providerId="ADAL" clId="{EF508551-1F03-4F39-BF1A-2F33687AA301}" dt="2023-01-28T21:53:20.707" v="2895" actId="1076"/>
          <ac:spMkLst>
            <pc:docMk/>
            <pc:sldMk cId="1160662341" sldId="295"/>
            <ac:spMk id="23561" creationId="{00000000-0000-0000-0000-000000000000}"/>
          </ac:spMkLst>
        </pc:spChg>
        <pc:spChg chg="mod">
          <ac:chgData name="Bob Brown" userId="de4355ee-7296-4195-ba97-c8dead83c87d" providerId="ADAL" clId="{EF508551-1F03-4F39-BF1A-2F33687AA301}" dt="2023-01-28T21:53:03.835" v="2893" actId="1076"/>
          <ac:spMkLst>
            <pc:docMk/>
            <pc:sldMk cId="1160662341" sldId="295"/>
            <ac:spMk id="23562" creationId="{00000000-0000-0000-0000-000000000000}"/>
          </ac:spMkLst>
        </pc:spChg>
        <pc:spChg chg="mod">
          <ac:chgData name="Bob Brown" userId="de4355ee-7296-4195-ba97-c8dead83c87d" providerId="ADAL" clId="{EF508551-1F03-4F39-BF1A-2F33687AA301}" dt="2023-01-28T21:54:04.770" v="2904" actId="1036"/>
          <ac:spMkLst>
            <pc:docMk/>
            <pc:sldMk cId="1160662341" sldId="295"/>
            <ac:spMk id="23563" creationId="{00000000-0000-0000-0000-000000000000}"/>
          </ac:spMkLst>
        </pc:spChg>
        <pc:grpChg chg="add mod">
          <ac:chgData name="Bob Brown" userId="de4355ee-7296-4195-ba97-c8dead83c87d" providerId="ADAL" clId="{EF508551-1F03-4F39-BF1A-2F33687AA301}" dt="2023-01-28T21:54:42.210" v="2909" actId="1035"/>
          <ac:grpSpMkLst>
            <pc:docMk/>
            <pc:sldMk cId="1160662341" sldId="295"/>
            <ac:grpSpMk id="2" creationId="{C036D092-0D39-12B1-FEB0-D18C0499B5FA}"/>
          </ac:grpSpMkLst>
        </pc:grpChg>
        <pc:grpChg chg="mod">
          <ac:chgData name="Bob Brown" userId="de4355ee-7296-4195-ba97-c8dead83c87d" providerId="ADAL" clId="{EF508551-1F03-4F39-BF1A-2F33687AA301}" dt="2023-01-28T21:54:38.459" v="2905" actId="164"/>
          <ac:grpSpMkLst>
            <pc:docMk/>
            <pc:sldMk cId="1160662341" sldId="295"/>
            <ac:grpSpMk id="23556" creationId="{00000000-0000-0000-0000-000000000000}"/>
          </ac:grpSpMkLst>
        </pc:grpChg>
      </pc:sldChg>
      <pc:sldChg chg="addSp delSp modSp add del mod">
        <pc:chgData name="Bob Brown" userId="de4355ee-7296-4195-ba97-c8dead83c87d" providerId="ADAL" clId="{EF508551-1F03-4F39-BF1A-2F33687AA301}" dt="2023-02-01T20:14:24.439" v="7884" actId="47"/>
        <pc:sldMkLst>
          <pc:docMk/>
          <pc:sldMk cId="3674607369" sldId="296"/>
        </pc:sldMkLst>
        <pc:spChg chg="add del mod">
          <ac:chgData name="Bob Brown" userId="de4355ee-7296-4195-ba97-c8dead83c87d" providerId="ADAL" clId="{EF508551-1F03-4F39-BF1A-2F33687AA301}" dt="2023-01-28T21:56:39.347" v="2921"/>
          <ac:spMkLst>
            <pc:docMk/>
            <pc:sldMk cId="3674607369" sldId="296"/>
            <ac:spMk id="2" creationId="{C069A1D1-4992-48D9-CEF4-A595154CF9B1}"/>
          </ac:spMkLst>
        </pc:spChg>
        <pc:spChg chg="mod">
          <ac:chgData name="Bob Brown" userId="de4355ee-7296-4195-ba97-c8dead83c87d" providerId="ADAL" clId="{EF508551-1F03-4F39-BF1A-2F33687AA301}" dt="2023-01-28T21:57:16.247" v="2928" actId="20577"/>
          <ac:spMkLst>
            <pc:docMk/>
            <pc:sldMk cId="3674607369" sldId="296"/>
            <ac:spMk id="24581" creationId="{00000000-0000-0000-0000-000000000000}"/>
          </ac:spMkLst>
        </pc:spChg>
        <pc:graphicFrameChg chg="mod">
          <ac:chgData name="Bob Brown" userId="de4355ee-7296-4195-ba97-c8dead83c87d" providerId="ADAL" clId="{EF508551-1F03-4F39-BF1A-2F33687AA301}" dt="2023-01-28T21:57:23.745" v="2929" actId="1076"/>
          <ac:graphicFrameMkLst>
            <pc:docMk/>
            <pc:sldMk cId="3674607369" sldId="296"/>
            <ac:graphicFrameMk id="24578" creationId="{00000000-0000-0000-0000-000000000000}"/>
          </ac:graphicFrameMkLst>
        </pc:graphicFrameChg>
        <pc:cxnChg chg="mod">
          <ac:chgData name="Bob Brown" userId="de4355ee-7296-4195-ba97-c8dead83c87d" providerId="ADAL" clId="{EF508551-1F03-4F39-BF1A-2F33687AA301}" dt="2023-01-29T15:39:47.932" v="5249" actId="692"/>
          <ac:cxnSpMkLst>
            <pc:docMk/>
            <pc:sldMk cId="3674607369" sldId="296"/>
            <ac:cxnSpMk id="14" creationId="{00000000-0000-0000-0000-000000000000}"/>
          </ac:cxnSpMkLst>
        </pc:cxnChg>
        <pc:cxnChg chg="mod">
          <ac:chgData name="Bob Brown" userId="de4355ee-7296-4195-ba97-c8dead83c87d" providerId="ADAL" clId="{EF508551-1F03-4F39-BF1A-2F33687AA301}" dt="2023-01-29T15:39:47.932" v="5249" actId="692"/>
          <ac:cxnSpMkLst>
            <pc:docMk/>
            <pc:sldMk cId="3674607369" sldId="296"/>
            <ac:cxnSpMk id="16" creationId="{00000000-0000-0000-0000-000000000000}"/>
          </ac:cxnSpMkLst>
        </pc:cxnChg>
      </pc:sldChg>
      <pc:sldChg chg="addSp modSp add del mod chgLayout modNotesTx">
        <pc:chgData name="Bob Brown" userId="de4355ee-7296-4195-ba97-c8dead83c87d" providerId="ADAL" clId="{EF508551-1F03-4F39-BF1A-2F33687AA301}" dt="2023-02-01T20:14:24.439" v="7884" actId="47"/>
        <pc:sldMkLst>
          <pc:docMk/>
          <pc:sldMk cId="1362884259" sldId="297"/>
        </pc:sldMkLst>
        <pc:spChg chg="mod ord">
          <ac:chgData name="Bob Brown" userId="de4355ee-7296-4195-ba97-c8dead83c87d" providerId="ADAL" clId="{EF508551-1F03-4F39-BF1A-2F33687AA301}" dt="2023-01-28T22:03:09.908" v="2983" actId="700"/>
          <ac:spMkLst>
            <pc:docMk/>
            <pc:sldMk cId="1362884259" sldId="297"/>
            <ac:spMk id="14" creationId="{00000000-0000-0000-0000-000000000000}"/>
          </ac:spMkLst>
        </pc:spChg>
        <pc:spChg chg="mod">
          <ac:chgData name="Bob Brown" userId="de4355ee-7296-4195-ba97-c8dead83c87d" providerId="ADAL" clId="{EF508551-1F03-4F39-BF1A-2F33687AA301}" dt="2023-01-28T22:03:48.805" v="2985" actId="164"/>
          <ac:spMkLst>
            <pc:docMk/>
            <pc:sldMk cId="1362884259" sldId="297"/>
            <ac:spMk id="17" creationId="{00000000-0000-0000-0000-000000000000}"/>
          </ac:spMkLst>
        </pc:spChg>
        <pc:spChg chg="mod ord">
          <ac:chgData name="Bob Brown" userId="de4355ee-7296-4195-ba97-c8dead83c87d" providerId="ADAL" clId="{EF508551-1F03-4F39-BF1A-2F33687AA301}" dt="2023-01-28T22:06:40.577" v="2998" actId="962"/>
          <ac:spMkLst>
            <pc:docMk/>
            <pc:sldMk cId="1362884259" sldId="297"/>
            <ac:spMk id="25603" creationId="{00000000-0000-0000-0000-000000000000}"/>
          </ac:spMkLst>
        </pc:spChg>
        <pc:spChg chg="mod">
          <ac:chgData name="Bob Brown" userId="de4355ee-7296-4195-ba97-c8dead83c87d" providerId="ADAL" clId="{EF508551-1F03-4F39-BF1A-2F33687AA301}" dt="2023-01-28T22:04:12.630" v="2989" actId="1076"/>
          <ac:spMkLst>
            <pc:docMk/>
            <pc:sldMk cId="1362884259" sldId="297"/>
            <ac:spMk id="25604" creationId="{00000000-0000-0000-0000-000000000000}"/>
          </ac:spMkLst>
        </pc:spChg>
        <pc:spChg chg="mod">
          <ac:chgData name="Bob Brown" userId="de4355ee-7296-4195-ba97-c8dead83c87d" providerId="ADAL" clId="{EF508551-1F03-4F39-BF1A-2F33687AA301}" dt="2023-01-28T22:03:48.805" v="2985" actId="164"/>
          <ac:spMkLst>
            <pc:docMk/>
            <pc:sldMk cId="1362884259" sldId="297"/>
            <ac:spMk id="25605" creationId="{00000000-0000-0000-0000-000000000000}"/>
          </ac:spMkLst>
        </pc:spChg>
        <pc:spChg chg="mod">
          <ac:chgData name="Bob Brown" userId="de4355ee-7296-4195-ba97-c8dead83c87d" providerId="ADAL" clId="{EF508551-1F03-4F39-BF1A-2F33687AA301}" dt="2023-01-28T22:03:48.805" v="2985" actId="164"/>
          <ac:spMkLst>
            <pc:docMk/>
            <pc:sldMk cId="1362884259" sldId="297"/>
            <ac:spMk id="25606" creationId="{00000000-0000-0000-0000-000000000000}"/>
          </ac:spMkLst>
        </pc:spChg>
        <pc:spChg chg="mod">
          <ac:chgData name="Bob Brown" userId="de4355ee-7296-4195-ba97-c8dead83c87d" providerId="ADAL" clId="{EF508551-1F03-4F39-BF1A-2F33687AA301}" dt="2023-01-28T22:03:48.805" v="2985" actId="164"/>
          <ac:spMkLst>
            <pc:docMk/>
            <pc:sldMk cId="1362884259" sldId="297"/>
            <ac:spMk id="25607" creationId="{00000000-0000-0000-0000-000000000000}"/>
          </ac:spMkLst>
        </pc:spChg>
        <pc:spChg chg="mod">
          <ac:chgData name="Bob Brown" userId="de4355ee-7296-4195-ba97-c8dead83c87d" providerId="ADAL" clId="{EF508551-1F03-4F39-BF1A-2F33687AA301}" dt="2023-01-28T22:03:48.805" v="2985" actId="164"/>
          <ac:spMkLst>
            <pc:docMk/>
            <pc:sldMk cId="1362884259" sldId="297"/>
            <ac:spMk id="25608" creationId="{00000000-0000-0000-0000-000000000000}"/>
          </ac:spMkLst>
        </pc:spChg>
        <pc:spChg chg="mod ord">
          <ac:chgData name="Bob Brown" userId="de4355ee-7296-4195-ba97-c8dead83c87d" providerId="ADAL" clId="{EF508551-1F03-4F39-BF1A-2F33687AA301}" dt="2023-01-28T22:04:43.838" v="2993" actId="1076"/>
          <ac:spMkLst>
            <pc:docMk/>
            <pc:sldMk cId="1362884259" sldId="297"/>
            <ac:spMk id="25609" creationId="{00000000-0000-0000-0000-000000000000}"/>
          </ac:spMkLst>
        </pc:spChg>
        <pc:spChg chg="mod">
          <ac:chgData name="Bob Brown" userId="de4355ee-7296-4195-ba97-c8dead83c87d" providerId="ADAL" clId="{EF508551-1F03-4F39-BF1A-2F33687AA301}" dt="2023-01-28T22:03:48.805" v="2985" actId="164"/>
          <ac:spMkLst>
            <pc:docMk/>
            <pc:sldMk cId="1362884259" sldId="297"/>
            <ac:spMk id="25610" creationId="{00000000-0000-0000-0000-000000000000}"/>
          </ac:spMkLst>
        </pc:spChg>
        <pc:spChg chg="mod">
          <ac:chgData name="Bob Brown" userId="de4355ee-7296-4195-ba97-c8dead83c87d" providerId="ADAL" clId="{EF508551-1F03-4F39-BF1A-2F33687AA301}" dt="2023-01-28T22:03:48.805" v="2985" actId="164"/>
          <ac:spMkLst>
            <pc:docMk/>
            <pc:sldMk cId="1362884259" sldId="297"/>
            <ac:spMk id="25611" creationId="{00000000-0000-0000-0000-000000000000}"/>
          </ac:spMkLst>
        </pc:spChg>
        <pc:spChg chg="mod">
          <ac:chgData name="Bob Brown" userId="de4355ee-7296-4195-ba97-c8dead83c87d" providerId="ADAL" clId="{EF508551-1F03-4F39-BF1A-2F33687AA301}" dt="2023-01-28T22:03:48.805" v="2985" actId="164"/>
          <ac:spMkLst>
            <pc:docMk/>
            <pc:sldMk cId="1362884259" sldId="297"/>
            <ac:spMk id="25612" creationId="{00000000-0000-0000-0000-000000000000}"/>
          </ac:spMkLst>
        </pc:spChg>
        <pc:spChg chg="mod">
          <ac:chgData name="Bob Brown" userId="de4355ee-7296-4195-ba97-c8dead83c87d" providerId="ADAL" clId="{EF508551-1F03-4F39-BF1A-2F33687AA301}" dt="2023-01-28T22:03:48.805" v="2985" actId="164"/>
          <ac:spMkLst>
            <pc:docMk/>
            <pc:sldMk cId="1362884259" sldId="297"/>
            <ac:spMk id="25613" creationId="{00000000-0000-0000-0000-000000000000}"/>
          </ac:spMkLst>
        </pc:spChg>
        <pc:grpChg chg="add mod">
          <ac:chgData name="Bob Brown" userId="de4355ee-7296-4195-ba97-c8dead83c87d" providerId="ADAL" clId="{EF508551-1F03-4F39-BF1A-2F33687AA301}" dt="2023-01-28T22:03:54.751" v="2986" actId="1076"/>
          <ac:grpSpMkLst>
            <pc:docMk/>
            <pc:sldMk cId="1362884259" sldId="297"/>
            <ac:grpSpMk id="2" creationId="{E3F8C3E8-3946-7B01-2D68-3EB873E844F3}"/>
          </ac:grpSpMkLst>
        </pc:grpChg>
        <pc:graphicFrameChg chg="mod">
          <ac:chgData name="Bob Brown" userId="de4355ee-7296-4195-ba97-c8dead83c87d" providerId="ADAL" clId="{EF508551-1F03-4F39-BF1A-2F33687AA301}" dt="2023-01-28T22:03:48.805" v="2985" actId="164"/>
          <ac:graphicFrameMkLst>
            <pc:docMk/>
            <pc:sldMk cId="1362884259" sldId="297"/>
            <ac:graphicFrameMk id="25602" creationId="{00000000-0000-0000-0000-000000000000}"/>
          </ac:graphicFrameMkLst>
        </pc:graphicFrameChg>
      </pc:sldChg>
      <pc:sldChg chg="addSp delSp modSp add del mod modNotesTx">
        <pc:chgData name="Bob Brown" userId="de4355ee-7296-4195-ba97-c8dead83c87d" providerId="ADAL" clId="{EF508551-1F03-4F39-BF1A-2F33687AA301}" dt="2023-02-01T20:14:24.439" v="7884" actId="47"/>
        <pc:sldMkLst>
          <pc:docMk/>
          <pc:sldMk cId="1799838067" sldId="298"/>
        </pc:sldMkLst>
        <pc:spChg chg="mod topLvl">
          <ac:chgData name="Bob Brown" userId="de4355ee-7296-4195-ba97-c8dead83c87d" providerId="ADAL" clId="{EF508551-1F03-4F39-BF1A-2F33687AA301}" dt="2023-01-28T22:10:31.763" v="3030" actId="164"/>
          <ac:spMkLst>
            <pc:docMk/>
            <pc:sldMk cId="1799838067" sldId="298"/>
            <ac:spMk id="26635" creationId="{00000000-0000-0000-0000-000000000000}"/>
          </ac:spMkLst>
        </pc:spChg>
        <pc:spChg chg="mod topLvl">
          <ac:chgData name="Bob Brown" userId="de4355ee-7296-4195-ba97-c8dead83c87d" providerId="ADAL" clId="{EF508551-1F03-4F39-BF1A-2F33687AA301}" dt="2023-01-28T22:10:31.763" v="3030" actId="164"/>
          <ac:spMkLst>
            <pc:docMk/>
            <pc:sldMk cId="1799838067" sldId="298"/>
            <ac:spMk id="26636" creationId="{00000000-0000-0000-0000-000000000000}"/>
          </ac:spMkLst>
        </pc:spChg>
        <pc:spChg chg="mod topLvl">
          <ac:chgData name="Bob Brown" userId="de4355ee-7296-4195-ba97-c8dead83c87d" providerId="ADAL" clId="{EF508551-1F03-4F39-BF1A-2F33687AA301}" dt="2023-01-28T22:10:31.763" v="3030" actId="164"/>
          <ac:spMkLst>
            <pc:docMk/>
            <pc:sldMk cId="1799838067" sldId="298"/>
            <ac:spMk id="26637" creationId="{00000000-0000-0000-0000-000000000000}"/>
          </ac:spMkLst>
        </pc:spChg>
        <pc:spChg chg="mod topLvl">
          <ac:chgData name="Bob Brown" userId="de4355ee-7296-4195-ba97-c8dead83c87d" providerId="ADAL" clId="{EF508551-1F03-4F39-BF1A-2F33687AA301}" dt="2023-01-28T22:10:31.763" v="3030" actId="164"/>
          <ac:spMkLst>
            <pc:docMk/>
            <pc:sldMk cId="1799838067" sldId="298"/>
            <ac:spMk id="26638" creationId="{00000000-0000-0000-0000-000000000000}"/>
          </ac:spMkLst>
        </pc:spChg>
        <pc:spChg chg="mod topLvl">
          <ac:chgData name="Bob Brown" userId="de4355ee-7296-4195-ba97-c8dead83c87d" providerId="ADAL" clId="{EF508551-1F03-4F39-BF1A-2F33687AA301}" dt="2023-01-28T22:10:31.763" v="3030" actId="164"/>
          <ac:spMkLst>
            <pc:docMk/>
            <pc:sldMk cId="1799838067" sldId="298"/>
            <ac:spMk id="26639" creationId="{00000000-0000-0000-0000-000000000000}"/>
          </ac:spMkLst>
        </pc:spChg>
        <pc:spChg chg="mod ord topLvl">
          <ac:chgData name="Bob Brown" userId="de4355ee-7296-4195-ba97-c8dead83c87d" providerId="ADAL" clId="{EF508551-1F03-4F39-BF1A-2F33687AA301}" dt="2023-01-28T22:10:48.468" v="3032" actId="1076"/>
          <ac:spMkLst>
            <pc:docMk/>
            <pc:sldMk cId="1799838067" sldId="298"/>
            <ac:spMk id="26640" creationId="{00000000-0000-0000-0000-000000000000}"/>
          </ac:spMkLst>
        </pc:spChg>
        <pc:spChg chg="mod topLvl">
          <ac:chgData name="Bob Brown" userId="de4355ee-7296-4195-ba97-c8dead83c87d" providerId="ADAL" clId="{EF508551-1F03-4F39-BF1A-2F33687AA301}" dt="2023-01-28T22:10:31.763" v="3030" actId="164"/>
          <ac:spMkLst>
            <pc:docMk/>
            <pc:sldMk cId="1799838067" sldId="298"/>
            <ac:spMk id="26641" creationId="{00000000-0000-0000-0000-000000000000}"/>
          </ac:spMkLst>
        </pc:spChg>
        <pc:spChg chg="mod topLvl">
          <ac:chgData name="Bob Brown" userId="de4355ee-7296-4195-ba97-c8dead83c87d" providerId="ADAL" clId="{EF508551-1F03-4F39-BF1A-2F33687AA301}" dt="2023-01-28T22:10:31.763" v="3030" actId="164"/>
          <ac:spMkLst>
            <pc:docMk/>
            <pc:sldMk cId="1799838067" sldId="298"/>
            <ac:spMk id="26642" creationId="{00000000-0000-0000-0000-000000000000}"/>
          </ac:spMkLst>
        </pc:spChg>
        <pc:spChg chg="mod topLvl">
          <ac:chgData name="Bob Brown" userId="de4355ee-7296-4195-ba97-c8dead83c87d" providerId="ADAL" clId="{EF508551-1F03-4F39-BF1A-2F33687AA301}" dt="2023-01-28T22:10:31.763" v="3030" actId="164"/>
          <ac:spMkLst>
            <pc:docMk/>
            <pc:sldMk cId="1799838067" sldId="298"/>
            <ac:spMk id="26643" creationId="{00000000-0000-0000-0000-000000000000}"/>
          </ac:spMkLst>
        </pc:spChg>
        <pc:spChg chg="mod topLvl">
          <ac:chgData name="Bob Brown" userId="de4355ee-7296-4195-ba97-c8dead83c87d" providerId="ADAL" clId="{EF508551-1F03-4F39-BF1A-2F33687AA301}" dt="2023-01-28T22:10:31.763" v="3030" actId="164"/>
          <ac:spMkLst>
            <pc:docMk/>
            <pc:sldMk cId="1799838067" sldId="298"/>
            <ac:spMk id="26644" creationId="{00000000-0000-0000-0000-000000000000}"/>
          </ac:spMkLst>
        </pc:spChg>
        <pc:grpChg chg="add mod">
          <ac:chgData name="Bob Brown" userId="de4355ee-7296-4195-ba97-c8dead83c87d" providerId="ADAL" clId="{EF508551-1F03-4F39-BF1A-2F33687AA301}" dt="2023-01-28T22:08:47.453" v="3018" actId="164"/>
          <ac:grpSpMkLst>
            <pc:docMk/>
            <pc:sldMk cId="1799838067" sldId="298"/>
            <ac:grpSpMk id="3" creationId="{7E66BA68-FF2F-164A-3D36-4D525BBE5745}"/>
          </ac:grpSpMkLst>
        </pc:grpChg>
        <pc:grpChg chg="add del mod">
          <ac:chgData name="Bob Brown" userId="de4355ee-7296-4195-ba97-c8dead83c87d" providerId="ADAL" clId="{EF508551-1F03-4F39-BF1A-2F33687AA301}" dt="2023-01-28T22:09:36.503" v="3023" actId="165"/>
          <ac:grpSpMkLst>
            <pc:docMk/>
            <pc:sldMk cId="1799838067" sldId="298"/>
            <ac:grpSpMk id="4" creationId="{7C39B227-D7A9-AB17-68AA-AE4C2D3948E7}"/>
          </ac:grpSpMkLst>
        </pc:grpChg>
        <pc:grpChg chg="add mod">
          <ac:chgData name="Bob Brown" userId="de4355ee-7296-4195-ba97-c8dead83c87d" providerId="ADAL" clId="{EF508551-1F03-4F39-BF1A-2F33687AA301}" dt="2023-01-28T22:10:31.763" v="3030" actId="164"/>
          <ac:grpSpMkLst>
            <pc:docMk/>
            <pc:sldMk cId="1799838067" sldId="298"/>
            <ac:grpSpMk id="5" creationId="{7F771B70-2E96-3027-0547-ABD704B7F048}"/>
          </ac:grpSpMkLst>
        </pc:grpChg>
        <pc:grpChg chg="del">
          <ac:chgData name="Bob Brown" userId="de4355ee-7296-4195-ba97-c8dead83c87d" providerId="ADAL" clId="{EF508551-1F03-4F39-BF1A-2F33687AA301}" dt="2023-01-28T22:07:05.321" v="2999" actId="165"/>
          <ac:grpSpMkLst>
            <pc:docMk/>
            <pc:sldMk cId="1799838067" sldId="298"/>
            <ac:grpSpMk id="26628" creationId="{00000000-0000-0000-0000-000000000000}"/>
          </ac:grpSpMkLst>
        </pc:grpChg>
        <pc:grpChg chg="del mod topLvl">
          <ac:chgData name="Bob Brown" userId="de4355ee-7296-4195-ba97-c8dead83c87d" providerId="ADAL" clId="{EF508551-1F03-4F39-BF1A-2F33687AA301}" dt="2023-01-28T22:07:22.611" v="3000" actId="165"/>
          <ac:grpSpMkLst>
            <pc:docMk/>
            <pc:sldMk cId="1799838067" sldId="298"/>
            <ac:grpSpMk id="26634" creationId="{00000000-0000-0000-0000-000000000000}"/>
          </ac:grpSpMkLst>
        </pc:grpChg>
        <pc:graphicFrameChg chg="mod topLvl">
          <ac:chgData name="Bob Brown" userId="de4355ee-7296-4195-ba97-c8dead83c87d" providerId="ADAL" clId="{EF508551-1F03-4F39-BF1A-2F33687AA301}" dt="2023-01-28T22:10:31.763" v="3030" actId="164"/>
          <ac:graphicFrameMkLst>
            <pc:docMk/>
            <pc:sldMk cId="1799838067" sldId="298"/>
            <ac:graphicFrameMk id="26626" creationId="{00000000-0000-0000-0000-000000000000}"/>
          </ac:graphicFrameMkLst>
        </pc:graphicFrameChg>
      </pc:sldChg>
      <pc:sldChg chg="modSp add del mod">
        <pc:chgData name="Bob Brown" userId="de4355ee-7296-4195-ba97-c8dead83c87d" providerId="ADAL" clId="{EF508551-1F03-4F39-BF1A-2F33687AA301}" dt="2023-02-01T20:14:24.439" v="7884" actId="47"/>
        <pc:sldMkLst>
          <pc:docMk/>
          <pc:sldMk cId="3407192577" sldId="299"/>
        </pc:sldMkLst>
        <pc:spChg chg="mod">
          <ac:chgData name="Bob Brown" userId="de4355ee-7296-4195-ba97-c8dead83c87d" providerId="ADAL" clId="{EF508551-1F03-4F39-BF1A-2F33687AA301}" dt="2023-01-28T22:11:43.436" v="3053" actId="20577"/>
          <ac:spMkLst>
            <pc:docMk/>
            <pc:sldMk cId="3407192577" sldId="299"/>
            <ac:spMk id="27651" creationId="{00000000-0000-0000-0000-000000000000}"/>
          </ac:spMkLst>
        </pc:spChg>
        <pc:spChg chg="mod">
          <ac:chgData name="Bob Brown" userId="de4355ee-7296-4195-ba97-c8dead83c87d" providerId="ADAL" clId="{EF508551-1F03-4F39-BF1A-2F33687AA301}" dt="2023-01-28T22:11:24.680" v="3035" actId="255"/>
          <ac:spMkLst>
            <pc:docMk/>
            <pc:sldMk cId="3407192577" sldId="299"/>
            <ac:spMk id="27652" creationId="{00000000-0000-0000-0000-000000000000}"/>
          </ac:spMkLst>
        </pc:spChg>
      </pc:sldChg>
      <pc:sldChg chg="modSp add del mod">
        <pc:chgData name="Bob Brown" userId="de4355ee-7296-4195-ba97-c8dead83c87d" providerId="ADAL" clId="{EF508551-1F03-4F39-BF1A-2F33687AA301}" dt="2023-02-01T20:14:24.439" v="7884" actId="47"/>
        <pc:sldMkLst>
          <pc:docMk/>
          <pc:sldMk cId="3747442550" sldId="300"/>
        </pc:sldMkLst>
        <pc:spChg chg="mod">
          <ac:chgData name="Bob Brown" userId="de4355ee-7296-4195-ba97-c8dead83c87d" providerId="ADAL" clId="{EF508551-1F03-4F39-BF1A-2F33687AA301}" dt="2023-01-28T22:21:15.655" v="3109" actId="2711"/>
          <ac:spMkLst>
            <pc:docMk/>
            <pc:sldMk cId="3747442550" sldId="300"/>
            <ac:spMk id="31" creationId="{00000000-0000-0000-0000-000000000000}"/>
          </ac:spMkLst>
        </pc:spChg>
        <pc:spChg chg="mod">
          <ac:chgData name="Bob Brown" userId="de4355ee-7296-4195-ba97-c8dead83c87d" providerId="ADAL" clId="{EF508551-1F03-4F39-BF1A-2F33687AA301}" dt="2023-01-28T22:21:09.082" v="3108" actId="2711"/>
          <ac:spMkLst>
            <pc:docMk/>
            <pc:sldMk cId="3747442550" sldId="300"/>
            <ac:spMk id="32" creationId="{00000000-0000-0000-0000-000000000000}"/>
          </ac:spMkLst>
        </pc:spChg>
        <pc:spChg chg="mod">
          <ac:chgData name="Bob Brown" userId="de4355ee-7296-4195-ba97-c8dead83c87d" providerId="ADAL" clId="{EF508551-1F03-4F39-BF1A-2F33687AA301}" dt="2023-01-28T22:21:22.411" v="3110" actId="2711"/>
          <ac:spMkLst>
            <pc:docMk/>
            <pc:sldMk cId="3747442550" sldId="300"/>
            <ac:spMk id="33" creationId="{00000000-0000-0000-0000-000000000000}"/>
          </ac:spMkLst>
        </pc:spChg>
        <pc:spChg chg="mod">
          <ac:chgData name="Bob Brown" userId="de4355ee-7296-4195-ba97-c8dead83c87d" providerId="ADAL" clId="{EF508551-1F03-4F39-BF1A-2F33687AA301}" dt="2023-01-28T22:21:29.929" v="3111" actId="2711"/>
          <ac:spMkLst>
            <pc:docMk/>
            <pc:sldMk cId="3747442550" sldId="300"/>
            <ac:spMk id="34" creationId="{00000000-0000-0000-0000-000000000000}"/>
          </ac:spMkLst>
        </pc:spChg>
        <pc:spChg chg="mod">
          <ac:chgData name="Bob Brown" userId="de4355ee-7296-4195-ba97-c8dead83c87d" providerId="ADAL" clId="{EF508551-1F03-4F39-BF1A-2F33687AA301}" dt="2023-01-28T22:21:35.626" v="3112" actId="2711"/>
          <ac:spMkLst>
            <pc:docMk/>
            <pc:sldMk cId="3747442550" sldId="300"/>
            <ac:spMk id="35" creationId="{00000000-0000-0000-0000-000000000000}"/>
          </ac:spMkLst>
        </pc:spChg>
        <pc:spChg chg="mod">
          <ac:chgData name="Bob Brown" userId="de4355ee-7296-4195-ba97-c8dead83c87d" providerId="ADAL" clId="{EF508551-1F03-4F39-BF1A-2F33687AA301}" dt="2023-01-28T22:12:37.118" v="3059" actId="255"/>
          <ac:spMkLst>
            <pc:docMk/>
            <pc:sldMk cId="3747442550" sldId="300"/>
            <ac:spMk id="28682" creationId="{00000000-0000-0000-0000-000000000000}"/>
          </ac:spMkLst>
        </pc:spChg>
      </pc:sldChg>
      <pc:sldChg chg="addSp modSp add del mod">
        <pc:chgData name="Bob Brown" userId="de4355ee-7296-4195-ba97-c8dead83c87d" providerId="ADAL" clId="{EF508551-1F03-4F39-BF1A-2F33687AA301}" dt="2023-02-01T20:14:24.439" v="7884" actId="47"/>
        <pc:sldMkLst>
          <pc:docMk/>
          <pc:sldMk cId="1616680593" sldId="301"/>
        </pc:sldMkLst>
        <pc:spChg chg="add mod">
          <ac:chgData name="Bob Brown" userId="de4355ee-7296-4195-ba97-c8dead83c87d" providerId="ADAL" clId="{EF508551-1F03-4F39-BF1A-2F33687AA301}" dt="2023-01-28T22:15:18.207" v="3082" actId="571"/>
          <ac:spMkLst>
            <pc:docMk/>
            <pc:sldMk cId="1616680593" sldId="301"/>
            <ac:spMk id="2" creationId="{3322C632-4E27-E109-C32C-21C15B5C99DA}"/>
          </ac:spMkLst>
        </pc:spChg>
        <pc:spChg chg="add mod">
          <ac:chgData name="Bob Brown" userId="de4355ee-7296-4195-ba97-c8dead83c87d" providerId="ADAL" clId="{EF508551-1F03-4F39-BF1A-2F33687AA301}" dt="2023-01-28T22:15:18.207" v="3082" actId="571"/>
          <ac:spMkLst>
            <pc:docMk/>
            <pc:sldMk cId="1616680593" sldId="301"/>
            <ac:spMk id="3" creationId="{5779CE11-4CE0-BE53-E653-CBCC178F052A}"/>
          </ac:spMkLst>
        </pc:spChg>
        <pc:spChg chg="add mod">
          <ac:chgData name="Bob Brown" userId="de4355ee-7296-4195-ba97-c8dead83c87d" providerId="ADAL" clId="{EF508551-1F03-4F39-BF1A-2F33687AA301}" dt="2023-01-28T22:15:18.207" v="3082" actId="571"/>
          <ac:spMkLst>
            <pc:docMk/>
            <pc:sldMk cId="1616680593" sldId="301"/>
            <ac:spMk id="4" creationId="{EC824E40-6B03-C4FE-FE60-A79A83374EDA}"/>
          </ac:spMkLst>
        </pc:spChg>
        <pc:spChg chg="add mod">
          <ac:chgData name="Bob Brown" userId="de4355ee-7296-4195-ba97-c8dead83c87d" providerId="ADAL" clId="{EF508551-1F03-4F39-BF1A-2F33687AA301}" dt="2023-01-28T22:15:18.207" v="3082" actId="571"/>
          <ac:spMkLst>
            <pc:docMk/>
            <pc:sldMk cId="1616680593" sldId="301"/>
            <ac:spMk id="5" creationId="{03AC0D53-6664-5ED5-02C1-E28219F5019A}"/>
          </ac:spMkLst>
        </pc:spChg>
        <pc:spChg chg="add mod">
          <ac:chgData name="Bob Brown" userId="de4355ee-7296-4195-ba97-c8dead83c87d" providerId="ADAL" clId="{EF508551-1F03-4F39-BF1A-2F33687AA301}" dt="2023-01-28T22:15:18.207" v="3082" actId="571"/>
          <ac:spMkLst>
            <pc:docMk/>
            <pc:sldMk cId="1616680593" sldId="301"/>
            <ac:spMk id="6" creationId="{9EC68100-CF97-759F-B601-B1CD74FE464A}"/>
          </ac:spMkLst>
        </pc:spChg>
        <pc:spChg chg="add mod">
          <ac:chgData name="Bob Brown" userId="de4355ee-7296-4195-ba97-c8dead83c87d" providerId="ADAL" clId="{EF508551-1F03-4F39-BF1A-2F33687AA301}" dt="2023-01-28T22:15:18.207" v="3082" actId="571"/>
          <ac:spMkLst>
            <pc:docMk/>
            <pc:sldMk cId="1616680593" sldId="301"/>
            <ac:spMk id="7" creationId="{5A6CA541-F410-C142-17F5-10DC3DA7AEA3}"/>
          </ac:spMkLst>
        </pc:spChg>
        <pc:spChg chg="mod">
          <ac:chgData name="Bob Brown" userId="de4355ee-7296-4195-ba97-c8dead83c87d" providerId="ADAL" clId="{EF508551-1F03-4F39-BF1A-2F33687AA301}" dt="2023-01-30T15:23:22.627" v="5505" actId="20577"/>
          <ac:spMkLst>
            <pc:docMk/>
            <pc:sldMk cId="1616680593" sldId="301"/>
            <ac:spMk id="46082" creationId="{00000000-0000-0000-0000-000000000000}"/>
          </ac:spMkLst>
        </pc:spChg>
        <pc:spChg chg="mod">
          <ac:chgData name="Bob Brown" userId="de4355ee-7296-4195-ba97-c8dead83c87d" providerId="ADAL" clId="{EF508551-1F03-4F39-BF1A-2F33687AA301}" dt="2023-01-28T22:25:35.194" v="3157" actId="692"/>
          <ac:spMkLst>
            <pc:docMk/>
            <pc:sldMk cId="1616680593" sldId="301"/>
            <ac:spMk id="46090" creationId="{00000000-0000-0000-0000-000000000000}"/>
          </ac:spMkLst>
        </pc:spChg>
        <pc:spChg chg="mod">
          <ac:chgData name="Bob Brown" userId="de4355ee-7296-4195-ba97-c8dead83c87d" providerId="ADAL" clId="{EF508551-1F03-4F39-BF1A-2F33687AA301}" dt="2023-01-28T22:15:18.207" v="3082" actId="571"/>
          <ac:spMkLst>
            <pc:docMk/>
            <pc:sldMk cId="1616680593" sldId="301"/>
            <ac:spMk id="46091" creationId="{00000000-0000-0000-0000-000000000000}"/>
          </ac:spMkLst>
        </pc:spChg>
        <pc:spChg chg="mod">
          <ac:chgData name="Bob Brown" userId="de4355ee-7296-4195-ba97-c8dead83c87d" providerId="ADAL" clId="{EF508551-1F03-4F39-BF1A-2F33687AA301}" dt="2023-01-28T22:17:36.269" v="3096" actId="692"/>
          <ac:spMkLst>
            <pc:docMk/>
            <pc:sldMk cId="1616680593" sldId="301"/>
            <ac:spMk id="46092" creationId="{00000000-0000-0000-0000-000000000000}"/>
          </ac:spMkLst>
        </pc:spChg>
        <pc:spChg chg="mod">
          <ac:chgData name="Bob Brown" userId="de4355ee-7296-4195-ba97-c8dead83c87d" providerId="ADAL" clId="{EF508551-1F03-4F39-BF1A-2F33687AA301}" dt="2023-01-28T22:20:09.745" v="3107" actId="255"/>
          <ac:spMkLst>
            <pc:docMk/>
            <pc:sldMk cId="1616680593" sldId="301"/>
            <ac:spMk id="46095" creationId="{00000000-0000-0000-0000-000000000000}"/>
          </ac:spMkLst>
        </pc:spChg>
        <pc:spChg chg="mod">
          <ac:chgData name="Bob Brown" userId="de4355ee-7296-4195-ba97-c8dead83c87d" providerId="ADAL" clId="{EF508551-1F03-4F39-BF1A-2F33687AA301}" dt="2023-01-28T22:16:48.764" v="3089" actId="692"/>
          <ac:spMkLst>
            <pc:docMk/>
            <pc:sldMk cId="1616680593" sldId="301"/>
            <ac:spMk id="46105" creationId="{00000000-0000-0000-0000-000000000000}"/>
          </ac:spMkLst>
        </pc:spChg>
        <pc:spChg chg="mod">
          <ac:chgData name="Bob Brown" userId="de4355ee-7296-4195-ba97-c8dead83c87d" providerId="ADAL" clId="{EF508551-1F03-4F39-BF1A-2F33687AA301}" dt="2023-01-28T22:15:18.207" v="3082" actId="571"/>
          <ac:spMkLst>
            <pc:docMk/>
            <pc:sldMk cId="1616680593" sldId="301"/>
            <ac:spMk id="46106" creationId="{00000000-0000-0000-0000-000000000000}"/>
          </ac:spMkLst>
        </pc:spChg>
        <pc:spChg chg="mod">
          <ac:chgData name="Bob Brown" userId="de4355ee-7296-4195-ba97-c8dead83c87d" providerId="ADAL" clId="{EF508551-1F03-4F39-BF1A-2F33687AA301}" dt="2023-01-28T22:16:59.578" v="3090" actId="692"/>
          <ac:spMkLst>
            <pc:docMk/>
            <pc:sldMk cId="1616680593" sldId="301"/>
            <ac:spMk id="46107" creationId="{00000000-0000-0000-0000-000000000000}"/>
          </ac:spMkLst>
        </pc:spChg>
        <pc:spChg chg="mod">
          <ac:chgData name="Bob Brown" userId="de4355ee-7296-4195-ba97-c8dead83c87d" providerId="ADAL" clId="{EF508551-1F03-4F39-BF1A-2F33687AA301}" dt="2023-01-28T22:17:18.451" v="3093" actId="1076"/>
          <ac:spMkLst>
            <pc:docMk/>
            <pc:sldMk cId="1616680593" sldId="301"/>
            <ac:spMk id="46108" creationId="{00000000-0000-0000-0000-000000000000}"/>
          </ac:spMkLst>
        </pc:spChg>
        <pc:spChg chg="mod">
          <ac:chgData name="Bob Brown" userId="de4355ee-7296-4195-ba97-c8dead83c87d" providerId="ADAL" clId="{EF508551-1F03-4F39-BF1A-2F33687AA301}" dt="2023-01-28T22:17:06.148" v="3091" actId="692"/>
          <ac:spMkLst>
            <pc:docMk/>
            <pc:sldMk cId="1616680593" sldId="301"/>
            <ac:spMk id="46109" creationId="{00000000-0000-0000-0000-000000000000}"/>
          </ac:spMkLst>
        </pc:spChg>
        <pc:spChg chg="mod">
          <ac:chgData name="Bob Brown" userId="de4355ee-7296-4195-ba97-c8dead83c87d" providerId="ADAL" clId="{EF508551-1F03-4F39-BF1A-2F33687AA301}" dt="2023-01-28T22:17:22.978" v="3094" actId="1076"/>
          <ac:spMkLst>
            <pc:docMk/>
            <pc:sldMk cId="1616680593" sldId="301"/>
            <ac:spMk id="46110" creationId="{00000000-0000-0000-0000-000000000000}"/>
          </ac:spMkLst>
        </pc:spChg>
        <pc:spChg chg="mod">
          <ac:chgData name="Bob Brown" userId="de4355ee-7296-4195-ba97-c8dead83c87d" providerId="ADAL" clId="{EF508551-1F03-4F39-BF1A-2F33687AA301}" dt="2023-01-28T22:17:11.051" v="3092" actId="692"/>
          <ac:spMkLst>
            <pc:docMk/>
            <pc:sldMk cId="1616680593" sldId="301"/>
            <ac:spMk id="46111" creationId="{00000000-0000-0000-0000-000000000000}"/>
          </ac:spMkLst>
        </pc:spChg>
        <pc:spChg chg="mod">
          <ac:chgData name="Bob Brown" userId="de4355ee-7296-4195-ba97-c8dead83c87d" providerId="ADAL" clId="{EF508551-1F03-4F39-BF1A-2F33687AA301}" dt="2023-01-28T22:17:27.882" v="3095" actId="1076"/>
          <ac:spMkLst>
            <pc:docMk/>
            <pc:sldMk cId="1616680593" sldId="301"/>
            <ac:spMk id="46112" creationId="{00000000-0000-0000-0000-000000000000}"/>
          </ac:spMkLst>
        </pc:spChg>
        <pc:spChg chg="mod">
          <ac:chgData name="Bob Brown" userId="de4355ee-7296-4195-ba97-c8dead83c87d" providerId="ADAL" clId="{EF508551-1F03-4F39-BF1A-2F33687AA301}" dt="2023-01-28T22:17:46.935" v="3097" actId="692"/>
          <ac:spMkLst>
            <pc:docMk/>
            <pc:sldMk cId="1616680593" sldId="301"/>
            <ac:spMk id="46113" creationId="{00000000-0000-0000-0000-000000000000}"/>
          </ac:spMkLst>
        </pc:spChg>
        <pc:spChg chg="mod">
          <ac:chgData name="Bob Brown" userId="de4355ee-7296-4195-ba97-c8dead83c87d" providerId="ADAL" clId="{EF508551-1F03-4F39-BF1A-2F33687AA301}" dt="2023-01-28T22:17:56.344" v="3098" actId="692"/>
          <ac:spMkLst>
            <pc:docMk/>
            <pc:sldMk cId="1616680593" sldId="301"/>
            <ac:spMk id="46114" creationId="{00000000-0000-0000-0000-000000000000}"/>
          </ac:spMkLst>
        </pc:spChg>
        <pc:spChg chg="mod">
          <ac:chgData name="Bob Brown" userId="de4355ee-7296-4195-ba97-c8dead83c87d" providerId="ADAL" clId="{EF508551-1F03-4F39-BF1A-2F33687AA301}" dt="2023-01-28T22:15:18.207" v="3082" actId="571"/>
          <ac:spMkLst>
            <pc:docMk/>
            <pc:sldMk cId="1616680593" sldId="301"/>
            <ac:spMk id="46115" creationId="{00000000-0000-0000-0000-000000000000}"/>
          </ac:spMkLst>
        </pc:spChg>
        <pc:spChg chg="mod">
          <ac:chgData name="Bob Brown" userId="de4355ee-7296-4195-ba97-c8dead83c87d" providerId="ADAL" clId="{EF508551-1F03-4F39-BF1A-2F33687AA301}" dt="2023-01-28T22:18:04.966" v="3099" actId="692"/>
          <ac:spMkLst>
            <pc:docMk/>
            <pc:sldMk cId="1616680593" sldId="301"/>
            <ac:spMk id="46116" creationId="{00000000-0000-0000-0000-000000000000}"/>
          </ac:spMkLst>
        </pc:spChg>
        <pc:spChg chg="mod">
          <ac:chgData name="Bob Brown" userId="de4355ee-7296-4195-ba97-c8dead83c87d" providerId="ADAL" clId="{EF508551-1F03-4F39-BF1A-2F33687AA301}" dt="2023-01-28T22:18:11.865" v="3100" actId="692"/>
          <ac:spMkLst>
            <pc:docMk/>
            <pc:sldMk cId="1616680593" sldId="301"/>
            <ac:spMk id="46117" creationId="{00000000-0000-0000-0000-000000000000}"/>
          </ac:spMkLst>
        </pc:spChg>
        <pc:spChg chg="mod">
          <ac:chgData name="Bob Brown" userId="de4355ee-7296-4195-ba97-c8dead83c87d" providerId="ADAL" clId="{EF508551-1F03-4F39-BF1A-2F33687AA301}" dt="2023-01-28T22:15:18.207" v="3082" actId="571"/>
          <ac:spMkLst>
            <pc:docMk/>
            <pc:sldMk cId="1616680593" sldId="301"/>
            <ac:spMk id="46118" creationId="{00000000-0000-0000-0000-000000000000}"/>
          </ac:spMkLst>
        </pc:spChg>
        <pc:spChg chg="mod">
          <ac:chgData name="Bob Brown" userId="de4355ee-7296-4195-ba97-c8dead83c87d" providerId="ADAL" clId="{EF508551-1F03-4F39-BF1A-2F33687AA301}" dt="2023-01-28T22:18:19.050" v="3101" actId="692"/>
          <ac:spMkLst>
            <pc:docMk/>
            <pc:sldMk cId="1616680593" sldId="301"/>
            <ac:spMk id="46119" creationId="{00000000-0000-0000-0000-000000000000}"/>
          </ac:spMkLst>
        </pc:spChg>
        <pc:spChg chg="mod">
          <ac:chgData name="Bob Brown" userId="de4355ee-7296-4195-ba97-c8dead83c87d" providerId="ADAL" clId="{EF508551-1F03-4F39-BF1A-2F33687AA301}" dt="2023-01-28T22:18:26.430" v="3102" actId="692"/>
          <ac:spMkLst>
            <pc:docMk/>
            <pc:sldMk cId="1616680593" sldId="301"/>
            <ac:spMk id="46120" creationId="{00000000-0000-0000-0000-000000000000}"/>
          </ac:spMkLst>
        </pc:spChg>
        <pc:spChg chg="mod">
          <ac:chgData name="Bob Brown" userId="de4355ee-7296-4195-ba97-c8dead83c87d" providerId="ADAL" clId="{EF508551-1F03-4F39-BF1A-2F33687AA301}" dt="2023-01-28T22:15:18.207" v="3082" actId="571"/>
          <ac:spMkLst>
            <pc:docMk/>
            <pc:sldMk cId="1616680593" sldId="301"/>
            <ac:spMk id="46121" creationId="{00000000-0000-0000-0000-000000000000}"/>
          </ac:spMkLst>
        </pc:spChg>
        <pc:spChg chg="mod">
          <ac:chgData name="Bob Brown" userId="de4355ee-7296-4195-ba97-c8dead83c87d" providerId="ADAL" clId="{EF508551-1F03-4F39-BF1A-2F33687AA301}" dt="2023-01-28T22:18:30.791" v="3103" actId="692"/>
          <ac:spMkLst>
            <pc:docMk/>
            <pc:sldMk cId="1616680593" sldId="301"/>
            <ac:spMk id="46122" creationId="{00000000-0000-0000-0000-000000000000}"/>
          </ac:spMkLst>
        </pc:spChg>
        <pc:spChg chg="mod">
          <ac:chgData name="Bob Brown" userId="de4355ee-7296-4195-ba97-c8dead83c87d" providerId="ADAL" clId="{EF508551-1F03-4F39-BF1A-2F33687AA301}" dt="2023-01-28T22:18:35.124" v="3104" actId="692"/>
          <ac:spMkLst>
            <pc:docMk/>
            <pc:sldMk cId="1616680593" sldId="301"/>
            <ac:spMk id="46123" creationId="{00000000-0000-0000-0000-000000000000}"/>
          </ac:spMkLst>
        </pc:spChg>
        <pc:spChg chg="mod">
          <ac:chgData name="Bob Brown" userId="de4355ee-7296-4195-ba97-c8dead83c87d" providerId="ADAL" clId="{EF508551-1F03-4F39-BF1A-2F33687AA301}" dt="2023-01-28T22:15:18.207" v="3082" actId="571"/>
          <ac:spMkLst>
            <pc:docMk/>
            <pc:sldMk cId="1616680593" sldId="301"/>
            <ac:spMk id="46124" creationId="{00000000-0000-0000-0000-000000000000}"/>
          </ac:spMkLst>
        </pc:spChg>
        <pc:spChg chg="mod">
          <ac:chgData name="Bob Brown" userId="de4355ee-7296-4195-ba97-c8dead83c87d" providerId="ADAL" clId="{EF508551-1F03-4F39-BF1A-2F33687AA301}" dt="2023-01-28T22:16:28.520" v="3088" actId="692"/>
          <ac:spMkLst>
            <pc:docMk/>
            <pc:sldMk cId="1616680593" sldId="301"/>
            <ac:spMk id="46125" creationId="{00000000-0000-0000-0000-000000000000}"/>
          </ac:spMkLst>
        </pc:spChg>
        <pc:spChg chg="mod">
          <ac:chgData name="Bob Brown" userId="de4355ee-7296-4195-ba97-c8dead83c87d" providerId="ADAL" clId="{EF508551-1F03-4F39-BF1A-2F33687AA301}" dt="2023-01-28T22:16:28.520" v="3088" actId="692"/>
          <ac:spMkLst>
            <pc:docMk/>
            <pc:sldMk cId="1616680593" sldId="301"/>
            <ac:spMk id="46126" creationId="{00000000-0000-0000-0000-000000000000}"/>
          </ac:spMkLst>
        </pc:spChg>
        <pc:spChg chg="mod">
          <ac:chgData name="Bob Brown" userId="de4355ee-7296-4195-ba97-c8dead83c87d" providerId="ADAL" clId="{EF508551-1F03-4F39-BF1A-2F33687AA301}" dt="2023-01-28T22:16:28.520" v="3088" actId="692"/>
          <ac:spMkLst>
            <pc:docMk/>
            <pc:sldMk cId="1616680593" sldId="301"/>
            <ac:spMk id="46127" creationId="{00000000-0000-0000-0000-000000000000}"/>
          </ac:spMkLst>
        </pc:spChg>
        <pc:spChg chg="mod">
          <ac:chgData name="Bob Brown" userId="de4355ee-7296-4195-ba97-c8dead83c87d" providerId="ADAL" clId="{EF508551-1F03-4F39-BF1A-2F33687AA301}" dt="2023-01-28T22:16:28.520" v="3088" actId="692"/>
          <ac:spMkLst>
            <pc:docMk/>
            <pc:sldMk cId="1616680593" sldId="301"/>
            <ac:spMk id="46128" creationId="{00000000-0000-0000-0000-000000000000}"/>
          </ac:spMkLst>
        </pc:spChg>
        <pc:spChg chg="mod">
          <ac:chgData name="Bob Brown" userId="de4355ee-7296-4195-ba97-c8dead83c87d" providerId="ADAL" clId="{EF508551-1F03-4F39-BF1A-2F33687AA301}" dt="2023-01-28T22:16:28.520" v="3088" actId="692"/>
          <ac:spMkLst>
            <pc:docMk/>
            <pc:sldMk cId="1616680593" sldId="301"/>
            <ac:spMk id="46129" creationId="{00000000-0000-0000-0000-000000000000}"/>
          </ac:spMkLst>
        </pc:spChg>
        <pc:spChg chg="mod">
          <ac:chgData name="Bob Brown" userId="de4355ee-7296-4195-ba97-c8dead83c87d" providerId="ADAL" clId="{EF508551-1F03-4F39-BF1A-2F33687AA301}" dt="2023-01-28T22:16:28.520" v="3088" actId="692"/>
          <ac:spMkLst>
            <pc:docMk/>
            <pc:sldMk cId="1616680593" sldId="301"/>
            <ac:spMk id="46130" creationId="{00000000-0000-0000-0000-000000000000}"/>
          </ac:spMkLst>
        </pc:spChg>
        <pc:spChg chg="mod">
          <ac:chgData name="Bob Brown" userId="de4355ee-7296-4195-ba97-c8dead83c87d" providerId="ADAL" clId="{EF508551-1F03-4F39-BF1A-2F33687AA301}" dt="2023-01-28T22:16:28.520" v="3088" actId="692"/>
          <ac:spMkLst>
            <pc:docMk/>
            <pc:sldMk cId="1616680593" sldId="301"/>
            <ac:spMk id="46131" creationId="{00000000-0000-0000-0000-000000000000}"/>
          </ac:spMkLst>
        </pc:spChg>
        <pc:spChg chg="mod">
          <ac:chgData name="Bob Brown" userId="de4355ee-7296-4195-ba97-c8dead83c87d" providerId="ADAL" clId="{EF508551-1F03-4F39-BF1A-2F33687AA301}" dt="2023-01-28T22:16:28.520" v="3088" actId="692"/>
          <ac:spMkLst>
            <pc:docMk/>
            <pc:sldMk cId="1616680593" sldId="301"/>
            <ac:spMk id="46132" creationId="{00000000-0000-0000-0000-000000000000}"/>
          </ac:spMkLst>
        </pc:spChg>
        <pc:spChg chg="mod">
          <ac:chgData name="Bob Brown" userId="de4355ee-7296-4195-ba97-c8dead83c87d" providerId="ADAL" clId="{EF508551-1F03-4F39-BF1A-2F33687AA301}" dt="2023-01-28T22:16:28.520" v="3088" actId="692"/>
          <ac:spMkLst>
            <pc:docMk/>
            <pc:sldMk cId="1616680593" sldId="301"/>
            <ac:spMk id="46133" creationId="{00000000-0000-0000-0000-000000000000}"/>
          </ac:spMkLst>
        </pc:spChg>
        <pc:spChg chg="mod">
          <ac:chgData name="Bob Brown" userId="de4355ee-7296-4195-ba97-c8dead83c87d" providerId="ADAL" clId="{EF508551-1F03-4F39-BF1A-2F33687AA301}" dt="2023-01-28T22:16:28.520" v="3088" actId="692"/>
          <ac:spMkLst>
            <pc:docMk/>
            <pc:sldMk cId="1616680593" sldId="301"/>
            <ac:spMk id="46134" creationId="{00000000-0000-0000-0000-000000000000}"/>
          </ac:spMkLst>
        </pc:spChg>
        <pc:spChg chg="mod">
          <ac:chgData name="Bob Brown" userId="de4355ee-7296-4195-ba97-c8dead83c87d" providerId="ADAL" clId="{EF508551-1F03-4F39-BF1A-2F33687AA301}" dt="2023-01-28T22:16:28.520" v="3088" actId="692"/>
          <ac:spMkLst>
            <pc:docMk/>
            <pc:sldMk cId="1616680593" sldId="301"/>
            <ac:spMk id="46135" creationId="{00000000-0000-0000-0000-000000000000}"/>
          </ac:spMkLst>
        </pc:spChg>
        <pc:spChg chg="mod">
          <ac:chgData name="Bob Brown" userId="de4355ee-7296-4195-ba97-c8dead83c87d" providerId="ADAL" clId="{EF508551-1F03-4F39-BF1A-2F33687AA301}" dt="2023-01-28T22:16:28.520" v="3088" actId="692"/>
          <ac:spMkLst>
            <pc:docMk/>
            <pc:sldMk cId="1616680593" sldId="301"/>
            <ac:spMk id="46136" creationId="{00000000-0000-0000-0000-000000000000}"/>
          </ac:spMkLst>
        </pc:spChg>
        <pc:spChg chg="mod">
          <ac:chgData name="Bob Brown" userId="de4355ee-7296-4195-ba97-c8dead83c87d" providerId="ADAL" clId="{EF508551-1F03-4F39-BF1A-2F33687AA301}" dt="2023-01-28T22:16:28.520" v="3088" actId="692"/>
          <ac:spMkLst>
            <pc:docMk/>
            <pc:sldMk cId="1616680593" sldId="301"/>
            <ac:spMk id="46137" creationId="{00000000-0000-0000-0000-000000000000}"/>
          </ac:spMkLst>
        </pc:spChg>
        <pc:spChg chg="mod">
          <ac:chgData name="Bob Brown" userId="de4355ee-7296-4195-ba97-c8dead83c87d" providerId="ADAL" clId="{EF508551-1F03-4F39-BF1A-2F33687AA301}" dt="2023-01-28T22:16:28.520" v="3088" actId="692"/>
          <ac:spMkLst>
            <pc:docMk/>
            <pc:sldMk cId="1616680593" sldId="301"/>
            <ac:spMk id="46138" creationId="{00000000-0000-0000-0000-000000000000}"/>
          </ac:spMkLst>
        </pc:spChg>
        <pc:spChg chg="mod">
          <ac:chgData name="Bob Brown" userId="de4355ee-7296-4195-ba97-c8dead83c87d" providerId="ADAL" clId="{EF508551-1F03-4F39-BF1A-2F33687AA301}" dt="2023-01-28T22:16:28.520" v="3088" actId="692"/>
          <ac:spMkLst>
            <pc:docMk/>
            <pc:sldMk cId="1616680593" sldId="301"/>
            <ac:spMk id="46139" creationId="{00000000-0000-0000-0000-000000000000}"/>
          </ac:spMkLst>
        </pc:spChg>
        <pc:spChg chg="mod">
          <ac:chgData name="Bob Brown" userId="de4355ee-7296-4195-ba97-c8dead83c87d" providerId="ADAL" clId="{EF508551-1F03-4F39-BF1A-2F33687AA301}" dt="2023-01-28T22:15:18.207" v="3082" actId="571"/>
          <ac:spMkLst>
            <pc:docMk/>
            <pc:sldMk cId="1616680593" sldId="301"/>
            <ac:spMk id="46140" creationId="{00000000-0000-0000-0000-000000000000}"/>
          </ac:spMkLst>
        </pc:spChg>
        <pc:spChg chg="mod">
          <ac:chgData name="Bob Brown" userId="de4355ee-7296-4195-ba97-c8dead83c87d" providerId="ADAL" clId="{EF508551-1F03-4F39-BF1A-2F33687AA301}" dt="2023-01-28T22:15:18.207" v="3082" actId="571"/>
          <ac:spMkLst>
            <pc:docMk/>
            <pc:sldMk cId="1616680593" sldId="301"/>
            <ac:spMk id="46141" creationId="{00000000-0000-0000-0000-000000000000}"/>
          </ac:spMkLst>
        </pc:spChg>
        <pc:spChg chg="mod">
          <ac:chgData name="Bob Brown" userId="de4355ee-7296-4195-ba97-c8dead83c87d" providerId="ADAL" clId="{EF508551-1F03-4F39-BF1A-2F33687AA301}" dt="2023-01-28T22:15:18.207" v="3082" actId="571"/>
          <ac:spMkLst>
            <pc:docMk/>
            <pc:sldMk cId="1616680593" sldId="301"/>
            <ac:spMk id="46142" creationId="{00000000-0000-0000-0000-000000000000}"/>
          </ac:spMkLst>
        </pc:spChg>
        <pc:spChg chg="mod">
          <ac:chgData name="Bob Brown" userId="de4355ee-7296-4195-ba97-c8dead83c87d" providerId="ADAL" clId="{EF508551-1F03-4F39-BF1A-2F33687AA301}" dt="2023-01-28T22:15:18.207" v="3082" actId="571"/>
          <ac:spMkLst>
            <pc:docMk/>
            <pc:sldMk cId="1616680593" sldId="301"/>
            <ac:spMk id="46143" creationId="{00000000-0000-0000-0000-000000000000}"/>
          </ac:spMkLst>
        </pc:spChg>
        <pc:spChg chg="mod">
          <ac:chgData name="Bob Brown" userId="de4355ee-7296-4195-ba97-c8dead83c87d" providerId="ADAL" clId="{EF508551-1F03-4F39-BF1A-2F33687AA301}" dt="2023-01-28T22:15:18.207" v="3082" actId="571"/>
          <ac:spMkLst>
            <pc:docMk/>
            <pc:sldMk cId="1616680593" sldId="301"/>
            <ac:spMk id="46144" creationId="{00000000-0000-0000-0000-000000000000}"/>
          </ac:spMkLst>
        </pc:spChg>
        <pc:spChg chg="mod">
          <ac:chgData name="Bob Brown" userId="de4355ee-7296-4195-ba97-c8dead83c87d" providerId="ADAL" clId="{EF508551-1F03-4F39-BF1A-2F33687AA301}" dt="2023-01-28T22:15:18.207" v="3082" actId="571"/>
          <ac:spMkLst>
            <pc:docMk/>
            <pc:sldMk cId="1616680593" sldId="301"/>
            <ac:spMk id="46145" creationId="{00000000-0000-0000-0000-000000000000}"/>
          </ac:spMkLst>
        </pc:spChg>
        <pc:spChg chg="mod">
          <ac:chgData name="Bob Brown" userId="de4355ee-7296-4195-ba97-c8dead83c87d" providerId="ADAL" clId="{EF508551-1F03-4F39-BF1A-2F33687AA301}" dt="2023-01-28T22:15:18.207" v="3082" actId="571"/>
          <ac:spMkLst>
            <pc:docMk/>
            <pc:sldMk cId="1616680593" sldId="301"/>
            <ac:spMk id="46146" creationId="{00000000-0000-0000-0000-000000000000}"/>
          </ac:spMkLst>
        </pc:spChg>
        <pc:spChg chg="mod">
          <ac:chgData name="Bob Brown" userId="de4355ee-7296-4195-ba97-c8dead83c87d" providerId="ADAL" clId="{EF508551-1F03-4F39-BF1A-2F33687AA301}" dt="2023-01-28T22:15:18.207" v="3082" actId="571"/>
          <ac:spMkLst>
            <pc:docMk/>
            <pc:sldMk cId="1616680593" sldId="301"/>
            <ac:spMk id="46147" creationId="{00000000-0000-0000-0000-000000000000}"/>
          </ac:spMkLst>
        </pc:spChg>
        <pc:grpChg chg="mod">
          <ac:chgData name="Bob Brown" userId="de4355ee-7296-4195-ba97-c8dead83c87d" providerId="ADAL" clId="{EF508551-1F03-4F39-BF1A-2F33687AA301}" dt="2023-01-28T22:19:59.441" v="3106" actId="1076"/>
          <ac:grpSpMkLst>
            <pc:docMk/>
            <pc:sldMk cId="1616680593" sldId="301"/>
            <ac:grpSpMk id="69" creationId="{00000000-0000-0000-0000-000000000000}"/>
          </ac:grpSpMkLst>
        </pc:grpChg>
        <pc:grpChg chg="mod">
          <ac:chgData name="Bob Brown" userId="de4355ee-7296-4195-ba97-c8dead83c87d" providerId="ADAL" clId="{EF508551-1F03-4F39-BF1A-2F33687AA301}" dt="2023-01-28T22:15:18.207" v="3082" actId="571"/>
          <ac:grpSpMkLst>
            <pc:docMk/>
            <pc:sldMk cId="1616680593" sldId="301"/>
            <ac:grpSpMk id="46083" creationId="{00000000-0000-0000-0000-000000000000}"/>
          </ac:grpSpMkLst>
        </pc:grpChg>
        <pc:grpChg chg="mod">
          <ac:chgData name="Bob Brown" userId="de4355ee-7296-4195-ba97-c8dead83c87d" providerId="ADAL" clId="{EF508551-1F03-4F39-BF1A-2F33687AA301}" dt="2023-01-28T22:15:18.207" v="3082" actId="571"/>
          <ac:grpSpMkLst>
            <pc:docMk/>
            <pc:sldMk cId="1616680593" sldId="301"/>
            <ac:grpSpMk id="46084" creationId="{00000000-0000-0000-0000-000000000000}"/>
          </ac:grpSpMkLst>
        </pc:grpChg>
        <pc:grpChg chg="mod">
          <ac:chgData name="Bob Brown" userId="de4355ee-7296-4195-ba97-c8dead83c87d" providerId="ADAL" clId="{EF508551-1F03-4F39-BF1A-2F33687AA301}" dt="2023-01-28T22:15:18.207" v="3082" actId="571"/>
          <ac:grpSpMkLst>
            <pc:docMk/>
            <pc:sldMk cId="1616680593" sldId="301"/>
            <ac:grpSpMk id="46085" creationId="{00000000-0000-0000-0000-000000000000}"/>
          </ac:grpSpMkLst>
        </pc:grpChg>
        <pc:grpChg chg="mod">
          <ac:chgData name="Bob Brown" userId="de4355ee-7296-4195-ba97-c8dead83c87d" providerId="ADAL" clId="{EF508551-1F03-4F39-BF1A-2F33687AA301}" dt="2023-01-28T22:15:18.207" v="3082" actId="571"/>
          <ac:grpSpMkLst>
            <pc:docMk/>
            <pc:sldMk cId="1616680593" sldId="301"/>
            <ac:grpSpMk id="46086" creationId="{00000000-0000-0000-0000-000000000000}"/>
          </ac:grpSpMkLst>
        </pc:grpChg>
        <pc:grpChg chg="mod">
          <ac:chgData name="Bob Brown" userId="de4355ee-7296-4195-ba97-c8dead83c87d" providerId="ADAL" clId="{EF508551-1F03-4F39-BF1A-2F33687AA301}" dt="2023-01-28T22:15:18.207" v="3082" actId="571"/>
          <ac:grpSpMkLst>
            <pc:docMk/>
            <pc:sldMk cId="1616680593" sldId="301"/>
            <ac:grpSpMk id="46096" creationId="{00000000-0000-0000-0000-000000000000}"/>
          </ac:grpSpMkLst>
        </pc:grpChg>
        <pc:grpChg chg="mod">
          <ac:chgData name="Bob Brown" userId="de4355ee-7296-4195-ba97-c8dead83c87d" providerId="ADAL" clId="{EF508551-1F03-4F39-BF1A-2F33687AA301}" dt="2023-01-28T22:15:18.207" v="3082" actId="571"/>
          <ac:grpSpMkLst>
            <pc:docMk/>
            <pc:sldMk cId="1616680593" sldId="301"/>
            <ac:grpSpMk id="46097" creationId="{00000000-0000-0000-0000-000000000000}"/>
          </ac:grpSpMkLst>
        </pc:grpChg>
        <pc:grpChg chg="mod">
          <ac:chgData name="Bob Brown" userId="de4355ee-7296-4195-ba97-c8dead83c87d" providerId="ADAL" clId="{EF508551-1F03-4F39-BF1A-2F33687AA301}" dt="2023-01-28T22:15:18.207" v="3082" actId="571"/>
          <ac:grpSpMkLst>
            <pc:docMk/>
            <pc:sldMk cId="1616680593" sldId="301"/>
            <ac:grpSpMk id="46098" creationId="{00000000-0000-0000-0000-000000000000}"/>
          </ac:grpSpMkLst>
        </pc:grpChg>
        <pc:grpChg chg="mod">
          <ac:chgData name="Bob Brown" userId="de4355ee-7296-4195-ba97-c8dead83c87d" providerId="ADAL" clId="{EF508551-1F03-4F39-BF1A-2F33687AA301}" dt="2023-01-28T22:15:18.207" v="3082" actId="571"/>
          <ac:grpSpMkLst>
            <pc:docMk/>
            <pc:sldMk cId="1616680593" sldId="301"/>
            <ac:grpSpMk id="46099" creationId="{00000000-0000-0000-0000-000000000000}"/>
          </ac:grpSpMkLst>
        </pc:grpChg>
        <pc:grpChg chg="mod">
          <ac:chgData name="Bob Brown" userId="de4355ee-7296-4195-ba97-c8dead83c87d" providerId="ADAL" clId="{EF508551-1F03-4F39-BF1A-2F33687AA301}" dt="2023-01-28T22:15:18.207" v="3082" actId="571"/>
          <ac:grpSpMkLst>
            <pc:docMk/>
            <pc:sldMk cId="1616680593" sldId="301"/>
            <ac:grpSpMk id="46100" creationId="{00000000-0000-0000-0000-000000000000}"/>
          </ac:grpSpMkLst>
        </pc:grpChg>
        <pc:grpChg chg="mod">
          <ac:chgData name="Bob Brown" userId="de4355ee-7296-4195-ba97-c8dead83c87d" providerId="ADAL" clId="{EF508551-1F03-4F39-BF1A-2F33687AA301}" dt="2023-01-28T22:15:18.207" v="3082" actId="571"/>
          <ac:grpSpMkLst>
            <pc:docMk/>
            <pc:sldMk cId="1616680593" sldId="301"/>
            <ac:grpSpMk id="46101" creationId="{00000000-0000-0000-0000-000000000000}"/>
          </ac:grpSpMkLst>
        </pc:grpChg>
        <pc:grpChg chg="mod">
          <ac:chgData name="Bob Brown" userId="de4355ee-7296-4195-ba97-c8dead83c87d" providerId="ADAL" clId="{EF508551-1F03-4F39-BF1A-2F33687AA301}" dt="2023-01-28T22:15:18.207" v="3082" actId="571"/>
          <ac:grpSpMkLst>
            <pc:docMk/>
            <pc:sldMk cId="1616680593" sldId="301"/>
            <ac:grpSpMk id="46102" creationId="{00000000-0000-0000-0000-000000000000}"/>
          </ac:grpSpMkLst>
        </pc:grpChg>
        <pc:grpChg chg="mod">
          <ac:chgData name="Bob Brown" userId="de4355ee-7296-4195-ba97-c8dead83c87d" providerId="ADAL" clId="{EF508551-1F03-4F39-BF1A-2F33687AA301}" dt="2023-01-28T22:15:18.207" v="3082" actId="571"/>
          <ac:grpSpMkLst>
            <pc:docMk/>
            <pc:sldMk cId="1616680593" sldId="301"/>
            <ac:grpSpMk id="46103" creationId="{00000000-0000-0000-0000-000000000000}"/>
          </ac:grpSpMkLst>
        </pc:grpChg>
      </pc:sldChg>
      <pc:sldChg chg="addSp modSp add del mod modAnim">
        <pc:chgData name="Bob Brown" userId="de4355ee-7296-4195-ba97-c8dead83c87d" providerId="ADAL" clId="{EF508551-1F03-4F39-BF1A-2F33687AA301}" dt="2023-02-01T20:14:24.439" v="7884" actId="47"/>
        <pc:sldMkLst>
          <pc:docMk/>
          <pc:sldMk cId="4168071744" sldId="302"/>
        </pc:sldMkLst>
        <pc:spChg chg="add mod">
          <ac:chgData name="Bob Brown" userId="de4355ee-7296-4195-ba97-c8dead83c87d" providerId="ADAL" clId="{EF508551-1F03-4F39-BF1A-2F33687AA301}" dt="2023-01-28T22:24:14.606" v="3135" actId="1076"/>
          <ac:spMkLst>
            <pc:docMk/>
            <pc:sldMk cId="4168071744" sldId="302"/>
            <ac:spMk id="2" creationId="{9ADC930C-3330-099D-5DFE-8022BE3486C7}"/>
          </ac:spMkLst>
        </pc:spChg>
        <pc:spChg chg="add mod">
          <ac:chgData name="Bob Brown" userId="de4355ee-7296-4195-ba97-c8dead83c87d" providerId="ADAL" clId="{EF508551-1F03-4F39-BF1A-2F33687AA301}" dt="2023-01-28T22:23:58.792" v="3131" actId="1076"/>
          <ac:spMkLst>
            <pc:docMk/>
            <pc:sldMk cId="4168071744" sldId="302"/>
            <ac:spMk id="3" creationId="{53A6BC92-8B3A-1C63-A2B2-41AAD1C99B75}"/>
          </ac:spMkLst>
        </pc:spChg>
        <pc:spChg chg="add mod">
          <ac:chgData name="Bob Brown" userId="de4355ee-7296-4195-ba97-c8dead83c87d" providerId="ADAL" clId="{EF508551-1F03-4F39-BF1A-2F33687AA301}" dt="2023-01-28T22:24:09.375" v="3134" actId="1076"/>
          <ac:spMkLst>
            <pc:docMk/>
            <pc:sldMk cId="4168071744" sldId="302"/>
            <ac:spMk id="4" creationId="{3B6700AA-CBD9-72CF-B5AA-2A76BAECE355}"/>
          </ac:spMkLst>
        </pc:spChg>
        <pc:spChg chg="add mod">
          <ac:chgData name="Bob Brown" userId="de4355ee-7296-4195-ba97-c8dead83c87d" providerId="ADAL" clId="{EF508551-1F03-4F39-BF1A-2F33687AA301}" dt="2023-01-28T22:24:04.958" v="3133" actId="1076"/>
          <ac:spMkLst>
            <pc:docMk/>
            <pc:sldMk cId="4168071744" sldId="302"/>
            <ac:spMk id="5" creationId="{659552F6-CC91-3515-72DF-CA0374370F74}"/>
          </ac:spMkLst>
        </pc:spChg>
        <pc:spChg chg="mod">
          <ac:chgData name="Bob Brown" userId="de4355ee-7296-4195-ba97-c8dead83c87d" providerId="ADAL" clId="{EF508551-1F03-4F39-BF1A-2F33687AA301}" dt="2023-01-30T15:23:50.132" v="5520" actId="20577"/>
          <ac:spMkLst>
            <pc:docMk/>
            <pc:sldMk cId="4168071744" sldId="302"/>
            <ac:spMk id="46082" creationId="{00000000-0000-0000-0000-000000000000}"/>
          </ac:spMkLst>
        </pc:spChg>
        <pc:spChg chg="mod">
          <ac:chgData name="Bob Brown" userId="de4355ee-7296-4195-ba97-c8dead83c87d" providerId="ADAL" clId="{EF508551-1F03-4F39-BF1A-2F33687AA301}" dt="2023-01-28T22:25:22.121" v="3155" actId="692"/>
          <ac:spMkLst>
            <pc:docMk/>
            <pc:sldMk cId="4168071744" sldId="302"/>
            <ac:spMk id="46090" creationId="{00000000-0000-0000-0000-000000000000}"/>
          </ac:spMkLst>
        </pc:spChg>
      </pc:sldChg>
      <pc:sldChg chg="add del modAnim">
        <pc:chgData name="Bob Brown" userId="de4355ee-7296-4195-ba97-c8dead83c87d" providerId="ADAL" clId="{EF508551-1F03-4F39-BF1A-2F33687AA301}" dt="2023-02-01T20:14:24.439" v="7884" actId="47"/>
        <pc:sldMkLst>
          <pc:docMk/>
          <pc:sldMk cId="3785968891" sldId="303"/>
        </pc:sldMkLst>
      </pc:sldChg>
      <pc:sldChg chg="modSp add mod ord modAnim">
        <pc:chgData name="Bob Brown" userId="de4355ee-7296-4195-ba97-c8dead83c87d" providerId="ADAL" clId="{EF508551-1F03-4F39-BF1A-2F33687AA301}" dt="2023-02-12T15:23:44.051" v="9267" actId="114"/>
        <pc:sldMkLst>
          <pc:docMk/>
          <pc:sldMk cId="750792339" sldId="304"/>
        </pc:sldMkLst>
        <pc:spChg chg="mod">
          <ac:chgData name="Bob Brown" userId="de4355ee-7296-4195-ba97-c8dead83c87d" providerId="ADAL" clId="{EF508551-1F03-4F39-BF1A-2F33687AA301}" dt="2023-01-30T16:09:40.681" v="5822" actId="20577"/>
          <ac:spMkLst>
            <pc:docMk/>
            <pc:sldMk cId="750792339" sldId="304"/>
            <ac:spMk id="49154" creationId="{00000000-0000-0000-0000-000000000000}"/>
          </ac:spMkLst>
        </pc:spChg>
        <pc:spChg chg="mod">
          <ac:chgData name="Bob Brown" userId="de4355ee-7296-4195-ba97-c8dead83c87d" providerId="ADAL" clId="{EF508551-1F03-4F39-BF1A-2F33687AA301}" dt="2023-02-12T15:23:44.051" v="9267" actId="114"/>
          <ac:spMkLst>
            <pc:docMk/>
            <pc:sldMk cId="750792339" sldId="304"/>
            <ac:spMk id="49155" creationId="{00000000-0000-0000-0000-000000000000}"/>
          </ac:spMkLst>
        </pc:spChg>
      </pc:sldChg>
      <pc:sldChg chg="addSp modSp add mod ord">
        <pc:chgData name="Bob Brown" userId="de4355ee-7296-4195-ba97-c8dead83c87d" providerId="ADAL" clId="{EF508551-1F03-4F39-BF1A-2F33687AA301}" dt="2023-02-12T16:15:22.242" v="12523" actId="962"/>
        <pc:sldMkLst>
          <pc:docMk/>
          <pc:sldMk cId="344875544" sldId="305"/>
        </pc:sldMkLst>
        <pc:spChg chg="mod">
          <ac:chgData name="Bob Brown" userId="de4355ee-7296-4195-ba97-c8dead83c87d" providerId="ADAL" clId="{EF508551-1F03-4F39-BF1A-2F33687AA301}" dt="2023-01-28T22:41:02.634" v="3221" actId="164"/>
          <ac:spMkLst>
            <pc:docMk/>
            <pc:sldMk cId="344875544" sldId="305"/>
            <ac:spMk id="31748" creationId="{00000000-0000-0000-0000-000000000000}"/>
          </ac:spMkLst>
        </pc:spChg>
        <pc:spChg chg="mod">
          <ac:chgData name="Bob Brown" userId="de4355ee-7296-4195-ba97-c8dead83c87d" providerId="ADAL" clId="{EF508551-1F03-4F39-BF1A-2F33687AA301}" dt="2023-01-28T22:41:11.608" v="3223" actId="1076"/>
          <ac:spMkLst>
            <pc:docMk/>
            <pc:sldMk cId="344875544" sldId="305"/>
            <ac:spMk id="31750" creationId="{00000000-0000-0000-0000-000000000000}"/>
          </ac:spMkLst>
        </pc:spChg>
        <pc:spChg chg="mod">
          <ac:chgData name="Bob Brown" userId="de4355ee-7296-4195-ba97-c8dead83c87d" providerId="ADAL" clId="{EF508551-1F03-4F39-BF1A-2F33687AA301}" dt="2023-01-28T22:41:17.462" v="3224" actId="164"/>
          <ac:spMkLst>
            <pc:docMk/>
            <pc:sldMk cId="344875544" sldId="305"/>
            <ac:spMk id="31751" creationId="{00000000-0000-0000-0000-000000000000}"/>
          </ac:spMkLst>
        </pc:spChg>
        <pc:grpChg chg="add mod">
          <ac:chgData name="Bob Brown" userId="de4355ee-7296-4195-ba97-c8dead83c87d" providerId="ADAL" clId="{EF508551-1F03-4F39-BF1A-2F33687AA301}" dt="2023-02-05T20:27:03.723" v="8061" actId="962"/>
          <ac:grpSpMkLst>
            <pc:docMk/>
            <pc:sldMk cId="344875544" sldId="305"/>
            <ac:grpSpMk id="2" creationId="{C80FE253-62D0-5335-F09F-32902A86CA0F}"/>
          </ac:grpSpMkLst>
        </pc:grpChg>
        <pc:grpChg chg="add mod">
          <ac:chgData name="Bob Brown" userId="de4355ee-7296-4195-ba97-c8dead83c87d" providerId="ADAL" clId="{EF508551-1F03-4F39-BF1A-2F33687AA301}" dt="2023-02-12T16:15:22.242" v="12523" actId="962"/>
          <ac:grpSpMkLst>
            <pc:docMk/>
            <pc:sldMk cId="344875544" sldId="305"/>
            <ac:grpSpMk id="3" creationId="{A371A4C8-4688-49FE-8D83-87B8F5958894}"/>
          </ac:grpSpMkLst>
        </pc:grpChg>
        <pc:graphicFrameChg chg="mod">
          <ac:chgData name="Bob Brown" userId="de4355ee-7296-4195-ba97-c8dead83c87d" providerId="ADAL" clId="{EF508551-1F03-4F39-BF1A-2F33687AA301}" dt="2023-01-28T22:41:02.634" v="3221" actId="164"/>
          <ac:graphicFrameMkLst>
            <pc:docMk/>
            <pc:sldMk cId="344875544" sldId="305"/>
            <ac:graphicFrameMk id="31746" creationId="{00000000-0000-0000-0000-000000000000}"/>
          </ac:graphicFrameMkLst>
        </pc:graphicFrameChg>
        <pc:picChg chg="mod">
          <ac:chgData name="Bob Brown" userId="de4355ee-7296-4195-ba97-c8dead83c87d" providerId="ADAL" clId="{EF508551-1F03-4F39-BF1A-2F33687AA301}" dt="2023-02-05T20:30:19.560" v="8980" actId="962"/>
          <ac:picMkLst>
            <pc:docMk/>
            <pc:sldMk cId="344875544" sldId="305"/>
            <ac:picMk id="31749" creationId="{00000000-0000-0000-0000-000000000000}"/>
          </ac:picMkLst>
        </pc:picChg>
      </pc:sldChg>
      <pc:sldChg chg="delSp modSp add del mod ord">
        <pc:chgData name="Bob Brown" userId="de4355ee-7296-4195-ba97-c8dead83c87d" providerId="ADAL" clId="{EF508551-1F03-4F39-BF1A-2F33687AA301}" dt="2023-01-28T22:52:45.545" v="3343" actId="47"/>
        <pc:sldMkLst>
          <pc:docMk/>
          <pc:sldMk cId="2225401596" sldId="306"/>
        </pc:sldMkLst>
        <pc:spChg chg="mod">
          <ac:chgData name="Bob Brown" userId="de4355ee-7296-4195-ba97-c8dead83c87d" providerId="ADAL" clId="{EF508551-1F03-4F39-BF1A-2F33687AA301}" dt="2023-01-28T22:34:15.303" v="3198" actId="27636"/>
          <ac:spMkLst>
            <pc:docMk/>
            <pc:sldMk cId="2225401596" sldId="306"/>
            <ac:spMk id="32772" creationId="{00000000-0000-0000-0000-000000000000}"/>
          </ac:spMkLst>
        </pc:spChg>
        <pc:spChg chg="mod">
          <ac:chgData name="Bob Brown" userId="de4355ee-7296-4195-ba97-c8dead83c87d" providerId="ADAL" clId="{EF508551-1F03-4F39-BF1A-2F33687AA301}" dt="2023-01-28T22:35:31.338" v="3206" actId="1076"/>
          <ac:spMkLst>
            <pc:docMk/>
            <pc:sldMk cId="2225401596" sldId="306"/>
            <ac:spMk id="32773" creationId="{00000000-0000-0000-0000-000000000000}"/>
          </ac:spMkLst>
        </pc:spChg>
        <pc:spChg chg="mod">
          <ac:chgData name="Bob Brown" userId="de4355ee-7296-4195-ba97-c8dead83c87d" providerId="ADAL" clId="{EF508551-1F03-4F39-BF1A-2F33687AA301}" dt="2023-01-28T22:35:20.250" v="3204" actId="1076"/>
          <ac:spMkLst>
            <pc:docMk/>
            <pc:sldMk cId="2225401596" sldId="306"/>
            <ac:spMk id="32774" creationId="{00000000-0000-0000-0000-000000000000}"/>
          </ac:spMkLst>
        </pc:spChg>
        <pc:spChg chg="mod">
          <ac:chgData name="Bob Brown" userId="de4355ee-7296-4195-ba97-c8dead83c87d" providerId="ADAL" clId="{EF508551-1F03-4F39-BF1A-2F33687AA301}" dt="2023-01-28T22:35:24.690" v="3205" actId="1076"/>
          <ac:spMkLst>
            <pc:docMk/>
            <pc:sldMk cId="2225401596" sldId="306"/>
            <ac:spMk id="32775" creationId="{00000000-0000-0000-0000-000000000000}"/>
          </ac:spMkLst>
        </pc:spChg>
        <pc:spChg chg="del">
          <ac:chgData name="Bob Brown" userId="de4355ee-7296-4195-ba97-c8dead83c87d" providerId="ADAL" clId="{EF508551-1F03-4F39-BF1A-2F33687AA301}" dt="2023-01-28T22:35:13.859" v="3203" actId="478"/>
          <ac:spMkLst>
            <pc:docMk/>
            <pc:sldMk cId="2225401596" sldId="306"/>
            <ac:spMk id="32776" creationId="{00000000-0000-0000-0000-000000000000}"/>
          </ac:spMkLst>
        </pc:spChg>
        <pc:graphicFrameChg chg="mod">
          <ac:chgData name="Bob Brown" userId="de4355ee-7296-4195-ba97-c8dead83c87d" providerId="ADAL" clId="{EF508551-1F03-4F39-BF1A-2F33687AA301}" dt="2023-01-28T22:34:38.661" v="3199" actId="1076"/>
          <ac:graphicFrameMkLst>
            <pc:docMk/>
            <pc:sldMk cId="2225401596" sldId="306"/>
            <ac:graphicFrameMk id="32770" creationId="{00000000-0000-0000-0000-000000000000}"/>
          </ac:graphicFrameMkLst>
        </pc:graphicFrameChg>
        <pc:graphicFrameChg chg="mod">
          <ac:chgData name="Bob Brown" userId="de4355ee-7296-4195-ba97-c8dead83c87d" providerId="ADAL" clId="{EF508551-1F03-4F39-BF1A-2F33687AA301}" dt="2023-01-28T22:37:47.321" v="3216" actId="1076"/>
          <ac:graphicFrameMkLst>
            <pc:docMk/>
            <pc:sldMk cId="2225401596" sldId="306"/>
            <ac:graphicFrameMk id="32771" creationId="{00000000-0000-0000-0000-000000000000}"/>
          </ac:graphicFrameMkLst>
        </pc:graphicFrameChg>
      </pc:sldChg>
      <pc:sldChg chg="modSp add mod ord modAnim">
        <pc:chgData name="Bob Brown" userId="de4355ee-7296-4195-ba97-c8dead83c87d" providerId="ADAL" clId="{EF508551-1F03-4F39-BF1A-2F33687AA301}" dt="2023-01-30T16:09:14.801" v="5818"/>
        <pc:sldMkLst>
          <pc:docMk/>
          <pc:sldMk cId="3513370207" sldId="307"/>
        </pc:sldMkLst>
        <pc:spChg chg="mod">
          <ac:chgData name="Bob Brown" userId="de4355ee-7296-4195-ba97-c8dead83c87d" providerId="ADAL" clId="{EF508551-1F03-4F39-BF1A-2F33687AA301}" dt="2023-01-28T22:36:33.428" v="3211" actId="255"/>
          <ac:spMkLst>
            <pc:docMk/>
            <pc:sldMk cId="3513370207" sldId="307"/>
            <ac:spMk id="50179" creationId="{00000000-0000-0000-0000-000000000000}"/>
          </ac:spMkLst>
        </pc:spChg>
      </pc:sldChg>
      <pc:sldChg chg="addSp delSp modSp new mod ord modAnim">
        <pc:chgData name="Bob Brown" userId="de4355ee-7296-4195-ba97-c8dead83c87d" providerId="ADAL" clId="{EF508551-1F03-4F39-BF1A-2F33687AA301}" dt="2023-02-12T16:39:42.224" v="14294" actId="962"/>
        <pc:sldMkLst>
          <pc:docMk/>
          <pc:sldMk cId="1465378438" sldId="308"/>
        </pc:sldMkLst>
        <pc:spChg chg="mod">
          <ac:chgData name="Bob Brown" userId="de4355ee-7296-4195-ba97-c8dead83c87d" providerId="ADAL" clId="{EF508551-1F03-4F39-BF1A-2F33687AA301}" dt="2023-01-29T14:42:58.514" v="3344" actId="313"/>
          <ac:spMkLst>
            <pc:docMk/>
            <pc:sldMk cId="1465378438" sldId="308"/>
            <ac:spMk id="2" creationId="{28F997C2-C57E-F55D-B56D-2170BA640648}"/>
          </ac:spMkLst>
        </pc:spChg>
        <pc:spChg chg="add mod">
          <ac:chgData name="Bob Brown" userId="de4355ee-7296-4195-ba97-c8dead83c87d" providerId="ADAL" clId="{EF508551-1F03-4F39-BF1A-2F33687AA301}" dt="2023-02-01T17:12:16.551" v="7802" actId="1076"/>
          <ac:spMkLst>
            <pc:docMk/>
            <pc:sldMk cId="1465378438" sldId="308"/>
            <ac:spMk id="4" creationId="{FB874311-4F36-4619-04A1-7EACD2743146}"/>
          </ac:spMkLst>
        </pc:spChg>
        <pc:spChg chg="add mod">
          <ac:chgData name="Bob Brown" userId="de4355ee-7296-4195-ba97-c8dead83c87d" providerId="ADAL" clId="{EF508551-1F03-4F39-BF1A-2F33687AA301}" dt="2023-02-01T17:13:10.435" v="7868" actId="20577"/>
          <ac:spMkLst>
            <pc:docMk/>
            <pc:sldMk cId="1465378438" sldId="308"/>
            <ac:spMk id="5" creationId="{F7DE1059-DF19-08E2-EBDE-AA57B6BE6344}"/>
          </ac:spMkLst>
        </pc:spChg>
        <pc:spChg chg="add mod">
          <ac:chgData name="Bob Brown" userId="de4355ee-7296-4195-ba97-c8dead83c87d" providerId="ADAL" clId="{EF508551-1F03-4F39-BF1A-2F33687AA301}" dt="2023-01-28T22:52:17.981" v="3342" actId="6549"/>
          <ac:spMkLst>
            <pc:docMk/>
            <pc:sldMk cId="1465378438" sldId="308"/>
            <ac:spMk id="7" creationId="{8E3D095D-9271-74E3-9232-E77D75B65CD6}"/>
          </ac:spMkLst>
        </pc:spChg>
        <pc:spChg chg="add mod modVis">
          <ac:chgData name="Bob Brown" userId="de4355ee-7296-4195-ba97-c8dead83c87d" providerId="ADAL" clId="{EF508551-1F03-4F39-BF1A-2F33687AA301}" dt="2023-02-12T16:39:26.191" v="14292" actId="14430"/>
          <ac:spMkLst>
            <pc:docMk/>
            <pc:sldMk cId="1465378438" sldId="308"/>
            <ac:spMk id="8" creationId="{97C107B4-54D8-638D-A674-613624212362}"/>
          </ac:spMkLst>
        </pc:spChg>
        <pc:picChg chg="add del mod">
          <ac:chgData name="Bob Brown" userId="de4355ee-7296-4195-ba97-c8dead83c87d" providerId="ADAL" clId="{EF508551-1F03-4F39-BF1A-2F33687AA301}" dt="2023-01-28T22:42:38.040" v="3232" actId="478"/>
          <ac:picMkLst>
            <pc:docMk/>
            <pc:sldMk cId="1465378438" sldId="308"/>
            <ac:picMk id="4" creationId="{D204E1D5-DB87-232A-538E-BF9648DEC78B}"/>
          </ac:picMkLst>
        </pc:picChg>
        <pc:picChg chg="add mod">
          <ac:chgData name="Bob Brown" userId="de4355ee-7296-4195-ba97-c8dead83c87d" providerId="ADAL" clId="{EF508551-1F03-4F39-BF1A-2F33687AA301}" dt="2023-02-12T16:39:42.224" v="14294" actId="962"/>
          <ac:picMkLst>
            <pc:docMk/>
            <pc:sldMk cId="1465378438" sldId="308"/>
            <ac:picMk id="6" creationId="{74028DBE-A1CC-FD42-1D3A-105AF1256CC4}"/>
          </ac:picMkLst>
        </pc:picChg>
      </pc:sldChg>
      <pc:sldChg chg="add del">
        <pc:chgData name="Bob Brown" userId="de4355ee-7296-4195-ba97-c8dead83c87d" providerId="ADAL" clId="{EF508551-1F03-4F39-BF1A-2F33687AA301}" dt="2023-01-29T14:44:41.334" v="3347" actId="27028"/>
        <pc:sldMkLst>
          <pc:docMk/>
          <pc:sldMk cId="1713862422" sldId="309"/>
        </pc:sldMkLst>
      </pc:sldChg>
      <pc:sldChg chg="modSp add mod">
        <pc:chgData name="Bob Brown" userId="de4355ee-7296-4195-ba97-c8dead83c87d" providerId="ADAL" clId="{EF508551-1F03-4F39-BF1A-2F33687AA301}" dt="2023-02-05T20:32:48.418" v="8981" actId="962"/>
        <pc:sldMkLst>
          <pc:docMk/>
          <pc:sldMk cId="3837447158" sldId="309"/>
        </pc:sldMkLst>
        <pc:spChg chg="mod">
          <ac:chgData name="Bob Brown" userId="de4355ee-7296-4195-ba97-c8dead83c87d" providerId="ADAL" clId="{EF508551-1F03-4F39-BF1A-2F33687AA301}" dt="2023-01-29T14:45:22.065" v="3352" actId="1076"/>
          <ac:spMkLst>
            <pc:docMk/>
            <pc:sldMk cId="3837447158" sldId="309"/>
            <ac:spMk id="34821" creationId="{00000000-0000-0000-0000-000000000000}"/>
          </ac:spMkLst>
        </pc:spChg>
        <pc:graphicFrameChg chg="mod">
          <ac:chgData name="Bob Brown" userId="de4355ee-7296-4195-ba97-c8dead83c87d" providerId="ADAL" clId="{EF508551-1F03-4F39-BF1A-2F33687AA301}" dt="2023-02-05T20:32:48.418" v="8981" actId="962"/>
          <ac:graphicFrameMkLst>
            <pc:docMk/>
            <pc:sldMk cId="3837447158" sldId="309"/>
            <ac:graphicFrameMk id="34818" creationId="{00000000-0000-0000-0000-000000000000}"/>
          </ac:graphicFrameMkLst>
        </pc:graphicFrameChg>
      </pc:sldChg>
      <pc:sldChg chg="addSp delSp modSp add mod ord modAnim">
        <pc:chgData name="Bob Brown" userId="de4355ee-7296-4195-ba97-c8dead83c87d" providerId="ADAL" clId="{EF508551-1F03-4F39-BF1A-2F33687AA301}" dt="2023-02-12T16:39:18.639" v="14291" actId="962"/>
        <pc:sldMkLst>
          <pc:docMk/>
          <pc:sldMk cId="2974271864" sldId="310"/>
        </pc:sldMkLst>
        <pc:spChg chg="mod">
          <ac:chgData name="Bob Brown" userId="de4355ee-7296-4195-ba97-c8dead83c87d" providerId="ADAL" clId="{EF508551-1F03-4F39-BF1A-2F33687AA301}" dt="2023-01-30T15:34:53.407" v="5528" actId="20577"/>
          <ac:spMkLst>
            <pc:docMk/>
            <pc:sldMk cId="2974271864" sldId="310"/>
            <ac:spMk id="2" creationId="{28F997C2-C57E-F55D-B56D-2170BA640648}"/>
          </ac:spMkLst>
        </pc:spChg>
        <pc:spChg chg="add mod">
          <ac:chgData name="Bob Brown" userId="de4355ee-7296-4195-ba97-c8dead83c87d" providerId="ADAL" clId="{EF508551-1F03-4F39-BF1A-2F33687AA301}" dt="2023-01-30T16:02:10.764" v="5808" actId="1076"/>
          <ac:spMkLst>
            <pc:docMk/>
            <pc:sldMk cId="2974271864" sldId="310"/>
            <ac:spMk id="4" creationId="{736B4EB1-D312-0D00-8AC2-78123809E234}"/>
          </ac:spMkLst>
        </pc:spChg>
        <pc:spChg chg="del">
          <ac:chgData name="Bob Brown" userId="de4355ee-7296-4195-ba97-c8dead83c87d" providerId="ADAL" clId="{EF508551-1F03-4F39-BF1A-2F33687AA301}" dt="2023-01-30T15:35:01.725" v="5529" actId="478"/>
          <ac:spMkLst>
            <pc:docMk/>
            <pc:sldMk cId="2974271864" sldId="310"/>
            <ac:spMk id="7" creationId="{8E3D095D-9271-74E3-9232-E77D75B65CD6}"/>
          </ac:spMkLst>
        </pc:spChg>
        <pc:spChg chg="add mod">
          <ac:chgData name="Bob Brown" userId="de4355ee-7296-4195-ba97-c8dead83c87d" providerId="ADAL" clId="{EF508551-1F03-4F39-BF1A-2F33687AA301}" dt="2023-01-30T15:47:29.077" v="5703" actId="164"/>
          <ac:spMkLst>
            <pc:docMk/>
            <pc:sldMk cId="2974271864" sldId="310"/>
            <ac:spMk id="13" creationId="{1B039893-BB1C-D0E1-DAF6-E50F6DB09A68}"/>
          </ac:spMkLst>
        </pc:spChg>
        <pc:spChg chg="mod">
          <ac:chgData name="Bob Brown" userId="de4355ee-7296-4195-ba97-c8dead83c87d" providerId="ADAL" clId="{EF508551-1F03-4F39-BF1A-2F33687AA301}" dt="2023-01-30T15:47:37.916" v="5706" actId="20577"/>
          <ac:spMkLst>
            <pc:docMk/>
            <pc:sldMk cId="2974271864" sldId="310"/>
            <ac:spMk id="17" creationId="{0D92EEE1-32FB-BD73-160C-6004B54A6F65}"/>
          </ac:spMkLst>
        </pc:spChg>
        <pc:spChg chg="mod">
          <ac:chgData name="Bob Brown" userId="de4355ee-7296-4195-ba97-c8dead83c87d" providerId="ADAL" clId="{EF508551-1F03-4F39-BF1A-2F33687AA301}" dt="2023-01-30T16:38:37.569" v="5994" actId="207"/>
          <ac:spMkLst>
            <pc:docMk/>
            <pc:sldMk cId="2974271864" sldId="310"/>
            <ac:spMk id="20" creationId="{67585F16-0EAD-C83B-10B3-BCA2AE779208}"/>
          </ac:spMkLst>
        </pc:spChg>
        <pc:spChg chg="mod">
          <ac:chgData name="Bob Brown" userId="de4355ee-7296-4195-ba97-c8dead83c87d" providerId="ADAL" clId="{EF508551-1F03-4F39-BF1A-2F33687AA301}" dt="2023-01-30T15:49:00.163" v="5714"/>
          <ac:spMkLst>
            <pc:docMk/>
            <pc:sldMk cId="2974271864" sldId="310"/>
            <ac:spMk id="23" creationId="{607225DC-A8E5-91D5-1CA4-B9F5564BAD0B}"/>
          </ac:spMkLst>
        </pc:spChg>
        <pc:spChg chg="add mod">
          <ac:chgData name="Bob Brown" userId="de4355ee-7296-4195-ba97-c8dead83c87d" providerId="ADAL" clId="{EF508551-1F03-4F39-BF1A-2F33687AA301}" dt="2023-01-30T15:50:18.305" v="5721" actId="207"/>
          <ac:spMkLst>
            <pc:docMk/>
            <pc:sldMk cId="2974271864" sldId="310"/>
            <ac:spMk id="24" creationId="{126157CF-43CC-C2FA-C099-045053E55A24}"/>
          </ac:spMkLst>
        </pc:spChg>
        <pc:spChg chg="add mod">
          <ac:chgData name="Bob Brown" userId="de4355ee-7296-4195-ba97-c8dead83c87d" providerId="ADAL" clId="{EF508551-1F03-4F39-BF1A-2F33687AA301}" dt="2023-01-30T15:50:10.519" v="5719" actId="692"/>
          <ac:spMkLst>
            <pc:docMk/>
            <pc:sldMk cId="2974271864" sldId="310"/>
            <ac:spMk id="25" creationId="{4EE7E48C-95F3-A2D2-937F-7A30928EFCEF}"/>
          </ac:spMkLst>
        </pc:spChg>
        <pc:spChg chg="add mod">
          <ac:chgData name="Bob Brown" userId="de4355ee-7296-4195-ba97-c8dead83c87d" providerId="ADAL" clId="{EF508551-1F03-4F39-BF1A-2F33687AA301}" dt="2023-01-30T16:02:29.371" v="5809" actId="692"/>
          <ac:spMkLst>
            <pc:docMk/>
            <pc:sldMk cId="2974271864" sldId="310"/>
            <ac:spMk id="26" creationId="{221DCD18-935E-03A1-612C-868450FA0ED2}"/>
          </ac:spMkLst>
        </pc:spChg>
        <pc:grpChg chg="add mod">
          <ac:chgData name="Bob Brown" userId="de4355ee-7296-4195-ba97-c8dead83c87d" providerId="ADAL" clId="{EF508551-1F03-4F39-BF1A-2F33687AA301}" dt="2023-01-30T15:48:04.937" v="5710" actId="1076"/>
          <ac:grpSpMkLst>
            <pc:docMk/>
            <pc:sldMk cId="2974271864" sldId="310"/>
            <ac:grpSpMk id="14" creationId="{4DC81771-8144-FFD9-68B4-2693EEDD0581}"/>
          </ac:grpSpMkLst>
        </pc:grpChg>
        <pc:grpChg chg="add mod">
          <ac:chgData name="Bob Brown" userId="de4355ee-7296-4195-ba97-c8dead83c87d" providerId="ADAL" clId="{EF508551-1F03-4F39-BF1A-2F33687AA301}" dt="2023-01-30T15:48:14.913" v="5711" actId="1076"/>
          <ac:grpSpMkLst>
            <pc:docMk/>
            <pc:sldMk cId="2974271864" sldId="310"/>
            <ac:grpSpMk id="15" creationId="{59A56805-9792-C1C0-5104-A6A3FE018CE7}"/>
          </ac:grpSpMkLst>
        </pc:grpChg>
        <pc:grpChg chg="add mod">
          <ac:chgData name="Bob Brown" userId="de4355ee-7296-4195-ba97-c8dead83c87d" providerId="ADAL" clId="{EF508551-1F03-4F39-BF1A-2F33687AA301}" dt="2023-01-30T16:38:37.569" v="5994" actId="207"/>
          <ac:grpSpMkLst>
            <pc:docMk/>
            <pc:sldMk cId="2974271864" sldId="310"/>
            <ac:grpSpMk id="18" creationId="{BDB83A92-0FDF-D39D-52F1-FD202A9B6611}"/>
          </ac:grpSpMkLst>
        </pc:grpChg>
        <pc:grpChg chg="add mod">
          <ac:chgData name="Bob Brown" userId="de4355ee-7296-4195-ba97-c8dead83c87d" providerId="ADAL" clId="{EF508551-1F03-4F39-BF1A-2F33687AA301}" dt="2023-01-30T15:55:18.367" v="5724" actId="1076"/>
          <ac:grpSpMkLst>
            <pc:docMk/>
            <pc:sldMk cId="2974271864" sldId="310"/>
            <ac:grpSpMk id="21" creationId="{9506667A-958A-239C-D7AE-FFE9C0357B70}"/>
          </ac:grpSpMkLst>
        </pc:grpChg>
        <pc:graphicFrameChg chg="add mod modGraphic">
          <ac:chgData name="Bob Brown" userId="de4355ee-7296-4195-ba97-c8dead83c87d" providerId="ADAL" clId="{EF508551-1F03-4F39-BF1A-2F33687AA301}" dt="2023-01-30T15:47:45.652" v="5708" actId="20577"/>
          <ac:graphicFrameMkLst>
            <pc:docMk/>
            <pc:sldMk cId="2974271864" sldId="310"/>
            <ac:graphicFrameMk id="5" creationId="{6C4B4276-0495-F9D5-1C3E-231233A96955}"/>
          </ac:graphicFrameMkLst>
        </pc:graphicFrameChg>
        <pc:picChg chg="mod modCrop">
          <ac:chgData name="Bob Brown" userId="de4355ee-7296-4195-ba97-c8dead83c87d" providerId="ADAL" clId="{EF508551-1F03-4F39-BF1A-2F33687AA301}" dt="2023-02-12T16:39:18.639" v="14291" actId="962"/>
          <ac:picMkLst>
            <pc:docMk/>
            <pc:sldMk cId="2974271864" sldId="310"/>
            <ac:picMk id="6" creationId="{74028DBE-A1CC-FD42-1D3A-105AF1256CC4}"/>
          </ac:picMkLst>
        </pc:picChg>
        <pc:cxnChg chg="add del mod">
          <ac:chgData name="Bob Brown" userId="de4355ee-7296-4195-ba97-c8dead83c87d" providerId="ADAL" clId="{EF508551-1F03-4F39-BF1A-2F33687AA301}" dt="2023-01-30T15:43:17.981" v="5605" actId="11529"/>
          <ac:cxnSpMkLst>
            <pc:docMk/>
            <pc:sldMk cId="2974271864" sldId="310"/>
            <ac:cxnSpMk id="9" creationId="{E0FF358D-6D1E-B12E-E882-2EA0910D7DAF}"/>
          </ac:cxnSpMkLst>
        </pc:cxnChg>
        <pc:cxnChg chg="add del mod">
          <ac:chgData name="Bob Brown" userId="de4355ee-7296-4195-ba97-c8dead83c87d" providerId="ADAL" clId="{EF508551-1F03-4F39-BF1A-2F33687AA301}" dt="2023-01-30T15:47:50.547" v="5709" actId="478"/>
          <ac:cxnSpMkLst>
            <pc:docMk/>
            <pc:sldMk cId="2974271864" sldId="310"/>
            <ac:cxnSpMk id="11" creationId="{716BF03E-1C5E-6046-14A7-C609E8581E61}"/>
          </ac:cxnSpMkLst>
        </pc:cxnChg>
        <pc:cxnChg chg="add mod">
          <ac:chgData name="Bob Brown" userId="de4355ee-7296-4195-ba97-c8dead83c87d" providerId="ADAL" clId="{EF508551-1F03-4F39-BF1A-2F33687AA301}" dt="2023-01-30T15:47:29.077" v="5703" actId="164"/>
          <ac:cxnSpMkLst>
            <pc:docMk/>
            <pc:sldMk cId="2974271864" sldId="310"/>
            <ac:cxnSpMk id="12" creationId="{940A28F4-3F2B-F9E4-BD82-9624DAF04C4F}"/>
          </ac:cxnSpMkLst>
        </pc:cxnChg>
        <pc:cxnChg chg="mod">
          <ac:chgData name="Bob Brown" userId="de4355ee-7296-4195-ba97-c8dead83c87d" providerId="ADAL" clId="{EF508551-1F03-4F39-BF1A-2F33687AA301}" dt="2023-01-30T15:47:32.257" v="5704"/>
          <ac:cxnSpMkLst>
            <pc:docMk/>
            <pc:sldMk cId="2974271864" sldId="310"/>
            <ac:cxnSpMk id="16" creationId="{78728D9F-072D-782C-63C1-23C863BF6021}"/>
          </ac:cxnSpMkLst>
        </pc:cxnChg>
        <pc:cxnChg chg="mod">
          <ac:chgData name="Bob Brown" userId="de4355ee-7296-4195-ba97-c8dead83c87d" providerId="ADAL" clId="{EF508551-1F03-4F39-BF1A-2F33687AA301}" dt="2023-01-30T16:38:37.569" v="5994" actId="207"/>
          <ac:cxnSpMkLst>
            <pc:docMk/>
            <pc:sldMk cId="2974271864" sldId="310"/>
            <ac:cxnSpMk id="19" creationId="{4F770B03-8647-8698-53A0-3C06BD26A3A3}"/>
          </ac:cxnSpMkLst>
        </pc:cxnChg>
        <pc:cxnChg chg="mod">
          <ac:chgData name="Bob Brown" userId="de4355ee-7296-4195-ba97-c8dead83c87d" providerId="ADAL" clId="{EF508551-1F03-4F39-BF1A-2F33687AA301}" dt="2023-01-30T15:49:00.163" v="5714"/>
          <ac:cxnSpMkLst>
            <pc:docMk/>
            <pc:sldMk cId="2974271864" sldId="310"/>
            <ac:cxnSpMk id="22" creationId="{6ED0BAB7-F887-7669-68DE-0077E8EE0094}"/>
          </ac:cxnSpMkLst>
        </pc:cxnChg>
      </pc:sldChg>
      <pc:sldChg chg="addSp modSp new mod ord modAnim">
        <pc:chgData name="Bob Brown" userId="de4355ee-7296-4195-ba97-c8dead83c87d" providerId="ADAL" clId="{EF508551-1F03-4F39-BF1A-2F33687AA301}" dt="2023-02-12T16:37:04.972" v="14165" actId="962"/>
        <pc:sldMkLst>
          <pc:docMk/>
          <pc:sldMk cId="3635044314" sldId="311"/>
        </pc:sldMkLst>
        <pc:spChg chg="mod">
          <ac:chgData name="Bob Brown" userId="de4355ee-7296-4195-ba97-c8dead83c87d" providerId="ADAL" clId="{EF508551-1F03-4F39-BF1A-2F33687AA301}" dt="2023-01-30T16:11:34.864" v="5861" actId="947"/>
          <ac:spMkLst>
            <pc:docMk/>
            <pc:sldMk cId="3635044314" sldId="311"/>
            <ac:spMk id="2" creationId="{BFC7C439-FD41-D431-D9B5-51B5561F7C3B}"/>
          </ac:spMkLst>
        </pc:spChg>
        <pc:spChg chg="add mod">
          <ac:chgData name="Bob Brown" userId="de4355ee-7296-4195-ba97-c8dead83c87d" providerId="ADAL" clId="{EF508551-1F03-4F39-BF1A-2F33687AA301}" dt="2023-01-30T16:14:37.158" v="5898" actId="1076"/>
          <ac:spMkLst>
            <pc:docMk/>
            <pc:sldMk cId="3635044314" sldId="311"/>
            <ac:spMk id="7" creationId="{FF4AE531-D115-3D0B-7218-B41B00BFFC27}"/>
          </ac:spMkLst>
        </pc:spChg>
        <pc:spChg chg="add mod">
          <ac:chgData name="Bob Brown" userId="de4355ee-7296-4195-ba97-c8dead83c87d" providerId="ADAL" clId="{EF508551-1F03-4F39-BF1A-2F33687AA301}" dt="2023-01-30T16:14:58.166" v="5900" actId="1076"/>
          <ac:spMkLst>
            <pc:docMk/>
            <pc:sldMk cId="3635044314" sldId="311"/>
            <ac:spMk id="8" creationId="{A83EF42C-F217-69D8-7DA3-AC257BE5B5AD}"/>
          </ac:spMkLst>
        </pc:spChg>
        <pc:spChg chg="add mod ord">
          <ac:chgData name="Bob Brown" userId="de4355ee-7296-4195-ba97-c8dead83c87d" providerId="ADAL" clId="{EF508551-1F03-4F39-BF1A-2F33687AA301}" dt="2023-01-30T16:34:55.037" v="5977" actId="962"/>
          <ac:spMkLst>
            <pc:docMk/>
            <pc:sldMk cId="3635044314" sldId="311"/>
            <ac:spMk id="9" creationId="{AA29903D-CC84-FC6F-A845-4A7884D132C5}"/>
          </ac:spMkLst>
        </pc:spChg>
        <pc:spChg chg="add mod ord">
          <ac:chgData name="Bob Brown" userId="de4355ee-7296-4195-ba97-c8dead83c87d" providerId="ADAL" clId="{EF508551-1F03-4F39-BF1A-2F33687AA301}" dt="2023-01-30T16:34:43.118" v="5976" actId="962"/>
          <ac:spMkLst>
            <pc:docMk/>
            <pc:sldMk cId="3635044314" sldId="311"/>
            <ac:spMk id="10" creationId="{AEADE21F-4B31-C858-C873-51AC5F4DB9BC}"/>
          </ac:spMkLst>
        </pc:spChg>
        <pc:spChg chg="add mod ord">
          <ac:chgData name="Bob Brown" userId="de4355ee-7296-4195-ba97-c8dead83c87d" providerId="ADAL" clId="{EF508551-1F03-4F39-BF1A-2F33687AA301}" dt="2023-01-30T16:32:33.188" v="5960" actId="962"/>
          <ac:spMkLst>
            <pc:docMk/>
            <pc:sldMk cId="3635044314" sldId="311"/>
            <ac:spMk id="11" creationId="{63EB7DC3-C773-DC04-B1BB-E1F7C67FC663}"/>
          </ac:spMkLst>
        </pc:spChg>
        <pc:spChg chg="add mod ord">
          <ac:chgData name="Bob Brown" userId="de4355ee-7296-4195-ba97-c8dead83c87d" providerId="ADAL" clId="{EF508551-1F03-4F39-BF1A-2F33687AA301}" dt="2023-01-30T16:34:18.967" v="5975" actId="1036"/>
          <ac:spMkLst>
            <pc:docMk/>
            <pc:sldMk cId="3635044314" sldId="311"/>
            <ac:spMk id="12" creationId="{6FA99795-473C-6E50-9D10-5CB1C5E9BC70}"/>
          </ac:spMkLst>
        </pc:spChg>
        <pc:spChg chg="add mod ord">
          <ac:chgData name="Bob Brown" userId="de4355ee-7296-4195-ba97-c8dead83c87d" providerId="ADAL" clId="{EF508551-1F03-4F39-BF1A-2F33687AA301}" dt="2023-01-30T16:35:56.786" v="5984" actId="167"/>
          <ac:spMkLst>
            <pc:docMk/>
            <pc:sldMk cId="3635044314" sldId="311"/>
            <ac:spMk id="13" creationId="{2346E4EF-710C-C1B5-C14E-B90C7A7281AC}"/>
          </ac:spMkLst>
        </pc:spChg>
        <pc:spChg chg="add mod ord">
          <ac:chgData name="Bob Brown" userId="de4355ee-7296-4195-ba97-c8dead83c87d" providerId="ADAL" clId="{EF508551-1F03-4F39-BF1A-2F33687AA301}" dt="2023-01-30T16:36:05.799" v="5985" actId="1038"/>
          <ac:spMkLst>
            <pc:docMk/>
            <pc:sldMk cId="3635044314" sldId="311"/>
            <ac:spMk id="14" creationId="{93300669-8810-59F8-EA0D-3FF9D6218661}"/>
          </ac:spMkLst>
        </pc:spChg>
        <pc:graphicFrameChg chg="add mod">
          <ac:chgData name="Bob Brown" userId="de4355ee-7296-4195-ba97-c8dead83c87d" providerId="ADAL" clId="{EF508551-1F03-4F39-BF1A-2F33687AA301}" dt="2023-01-30T16:32:44.189" v="5962"/>
          <ac:graphicFrameMkLst>
            <pc:docMk/>
            <pc:sldMk cId="3635044314" sldId="311"/>
            <ac:graphicFrameMk id="4" creationId="{55317F16-DCC3-6BF2-BA2B-460D20D409BD}"/>
          </ac:graphicFrameMkLst>
        </pc:graphicFrameChg>
        <pc:graphicFrameChg chg="add mod">
          <ac:chgData name="Bob Brown" userId="de4355ee-7296-4195-ba97-c8dead83c87d" providerId="ADAL" clId="{EF508551-1F03-4F39-BF1A-2F33687AA301}" dt="2023-01-30T16:32:44.131" v="5961"/>
          <ac:graphicFrameMkLst>
            <pc:docMk/>
            <pc:sldMk cId="3635044314" sldId="311"/>
            <ac:graphicFrameMk id="6" creationId="{5D4F6784-C879-EFE1-6585-D9ECB86B8CF1}"/>
          </ac:graphicFrameMkLst>
        </pc:graphicFrameChg>
        <pc:picChg chg="add mod modCrop">
          <ac:chgData name="Bob Brown" userId="de4355ee-7296-4195-ba97-c8dead83c87d" providerId="ADAL" clId="{EF508551-1F03-4F39-BF1A-2F33687AA301}" dt="2023-02-12T16:37:04.972" v="14165" actId="962"/>
          <ac:picMkLst>
            <pc:docMk/>
            <pc:sldMk cId="3635044314" sldId="311"/>
            <ac:picMk id="5" creationId="{1AEA3BF3-A507-A1D7-0644-BFBF11DF5FFB}"/>
          </ac:picMkLst>
        </pc:picChg>
      </pc:sldChg>
      <pc:sldChg chg="modSp new del mod">
        <pc:chgData name="Bob Brown" userId="de4355ee-7296-4195-ba97-c8dead83c87d" providerId="ADAL" clId="{EF508551-1F03-4F39-BF1A-2F33687AA301}" dt="2023-02-05T20:25:24.393" v="7903" actId="2696"/>
        <pc:sldMkLst>
          <pc:docMk/>
          <pc:sldMk cId="2840768900" sldId="312"/>
        </pc:sldMkLst>
        <pc:spChg chg="mod">
          <ac:chgData name="Bob Brown" userId="de4355ee-7296-4195-ba97-c8dead83c87d" providerId="ADAL" clId="{EF508551-1F03-4F39-BF1A-2F33687AA301}" dt="2023-01-31T23:58:48.037" v="6017" actId="20577"/>
          <ac:spMkLst>
            <pc:docMk/>
            <pc:sldMk cId="2840768900" sldId="312"/>
            <ac:spMk id="2" creationId="{769108F0-4C98-4BE7-E65E-3444CC242D12}"/>
          </ac:spMkLst>
        </pc:spChg>
        <pc:spChg chg="mod">
          <ac:chgData name="Bob Brown" userId="de4355ee-7296-4195-ba97-c8dead83c87d" providerId="ADAL" clId="{EF508551-1F03-4F39-BF1A-2F33687AA301}" dt="2023-02-01T20:14:51.592" v="7901" actId="20577"/>
          <ac:spMkLst>
            <pc:docMk/>
            <pc:sldMk cId="2840768900" sldId="312"/>
            <ac:spMk id="3" creationId="{7F19A8D3-2AE8-5F00-1889-649148D49A48}"/>
          </ac:spMkLst>
        </pc:spChg>
      </pc:sldChg>
      <pc:sldMasterChg chg="modTransition addSldLayout modSldLayout">
        <pc:chgData name="Bob Brown" userId="de4355ee-7296-4195-ba97-c8dead83c87d" providerId="ADAL" clId="{EF508551-1F03-4F39-BF1A-2F33687AA301}" dt="2023-01-29T15:22:15.836" v="5061"/>
        <pc:sldMasterMkLst>
          <pc:docMk/>
          <pc:sldMasterMk cId="1741728963" sldId="2147483684"/>
        </pc:sldMasterMkLst>
        <pc:sldLayoutChg chg="modTransition">
          <pc:chgData name="Bob Brown" userId="de4355ee-7296-4195-ba97-c8dead83c87d" providerId="ADAL" clId="{EF508551-1F03-4F39-BF1A-2F33687AA301}" dt="2023-01-28T19:07:08.147" v="99"/>
          <pc:sldLayoutMkLst>
            <pc:docMk/>
            <pc:sldMasterMk cId="1741728963" sldId="2147483684"/>
            <pc:sldLayoutMk cId="77276223" sldId="2147483685"/>
          </pc:sldLayoutMkLst>
        </pc:sldLayoutChg>
        <pc:sldLayoutChg chg="modTransition">
          <pc:chgData name="Bob Brown" userId="de4355ee-7296-4195-ba97-c8dead83c87d" providerId="ADAL" clId="{EF508551-1F03-4F39-BF1A-2F33687AA301}" dt="2023-01-28T19:07:08.147" v="99"/>
          <pc:sldLayoutMkLst>
            <pc:docMk/>
            <pc:sldMasterMk cId="1741728963" sldId="2147483684"/>
            <pc:sldLayoutMk cId="2779173506" sldId="2147483686"/>
          </pc:sldLayoutMkLst>
        </pc:sldLayoutChg>
        <pc:sldLayoutChg chg="modTransition">
          <pc:chgData name="Bob Brown" userId="de4355ee-7296-4195-ba97-c8dead83c87d" providerId="ADAL" clId="{EF508551-1F03-4F39-BF1A-2F33687AA301}" dt="2023-01-28T19:07:08.147" v="99"/>
          <pc:sldLayoutMkLst>
            <pc:docMk/>
            <pc:sldMasterMk cId="1741728963" sldId="2147483684"/>
            <pc:sldLayoutMk cId="676617832" sldId="2147483687"/>
          </pc:sldLayoutMkLst>
        </pc:sldLayoutChg>
        <pc:sldLayoutChg chg="modTransition">
          <pc:chgData name="Bob Brown" userId="de4355ee-7296-4195-ba97-c8dead83c87d" providerId="ADAL" clId="{EF508551-1F03-4F39-BF1A-2F33687AA301}" dt="2023-01-28T19:07:08.147" v="99"/>
          <pc:sldLayoutMkLst>
            <pc:docMk/>
            <pc:sldMasterMk cId="1741728963" sldId="2147483684"/>
            <pc:sldLayoutMk cId="1814374918" sldId="2147483688"/>
          </pc:sldLayoutMkLst>
        </pc:sldLayoutChg>
        <pc:sldLayoutChg chg="modTransition">
          <pc:chgData name="Bob Brown" userId="de4355ee-7296-4195-ba97-c8dead83c87d" providerId="ADAL" clId="{EF508551-1F03-4F39-BF1A-2F33687AA301}" dt="2023-01-28T19:07:08.147" v="99"/>
          <pc:sldLayoutMkLst>
            <pc:docMk/>
            <pc:sldMasterMk cId="1741728963" sldId="2147483684"/>
            <pc:sldLayoutMk cId="1605973208" sldId="2147483689"/>
          </pc:sldLayoutMkLst>
        </pc:sldLayoutChg>
        <pc:sldLayoutChg chg="modTransition">
          <pc:chgData name="Bob Brown" userId="de4355ee-7296-4195-ba97-c8dead83c87d" providerId="ADAL" clId="{EF508551-1F03-4F39-BF1A-2F33687AA301}" dt="2023-01-28T19:07:08.147" v="99"/>
          <pc:sldLayoutMkLst>
            <pc:docMk/>
            <pc:sldMasterMk cId="1741728963" sldId="2147483684"/>
            <pc:sldLayoutMk cId="3246298541" sldId="2147483690"/>
          </pc:sldLayoutMkLst>
        </pc:sldLayoutChg>
        <pc:sldLayoutChg chg="modTransition">
          <pc:chgData name="Bob Brown" userId="de4355ee-7296-4195-ba97-c8dead83c87d" providerId="ADAL" clId="{EF508551-1F03-4F39-BF1A-2F33687AA301}" dt="2023-01-28T19:07:08.147" v="99"/>
          <pc:sldLayoutMkLst>
            <pc:docMk/>
            <pc:sldMasterMk cId="1741728963" sldId="2147483684"/>
            <pc:sldLayoutMk cId="256132321" sldId="2147483691"/>
          </pc:sldLayoutMkLst>
        </pc:sldLayoutChg>
        <pc:sldLayoutChg chg="modTransition">
          <pc:chgData name="Bob Brown" userId="de4355ee-7296-4195-ba97-c8dead83c87d" providerId="ADAL" clId="{EF508551-1F03-4F39-BF1A-2F33687AA301}" dt="2023-01-28T19:07:08.147" v="99"/>
          <pc:sldLayoutMkLst>
            <pc:docMk/>
            <pc:sldMasterMk cId="1741728963" sldId="2147483684"/>
            <pc:sldLayoutMk cId="3320697538" sldId="2147483692"/>
          </pc:sldLayoutMkLst>
        </pc:sldLayoutChg>
        <pc:sldLayoutChg chg="modTransition">
          <pc:chgData name="Bob Brown" userId="de4355ee-7296-4195-ba97-c8dead83c87d" providerId="ADAL" clId="{EF508551-1F03-4F39-BF1A-2F33687AA301}" dt="2023-01-28T19:07:08.147" v="99"/>
          <pc:sldLayoutMkLst>
            <pc:docMk/>
            <pc:sldMasterMk cId="1741728963" sldId="2147483684"/>
            <pc:sldLayoutMk cId="4041895919" sldId="2147483693"/>
          </pc:sldLayoutMkLst>
        </pc:sldLayoutChg>
        <pc:sldLayoutChg chg="modTransition">
          <pc:chgData name="Bob Brown" userId="de4355ee-7296-4195-ba97-c8dead83c87d" providerId="ADAL" clId="{EF508551-1F03-4F39-BF1A-2F33687AA301}" dt="2023-01-28T19:07:08.147" v="99"/>
          <pc:sldLayoutMkLst>
            <pc:docMk/>
            <pc:sldMasterMk cId="1741728963" sldId="2147483684"/>
            <pc:sldLayoutMk cId="785650959" sldId="2147483694"/>
          </pc:sldLayoutMkLst>
        </pc:sldLayoutChg>
        <pc:sldLayoutChg chg="add modTransition">
          <pc:chgData name="Bob Brown" userId="de4355ee-7296-4195-ba97-c8dead83c87d" providerId="ADAL" clId="{EF508551-1F03-4F39-BF1A-2F33687AA301}" dt="2023-01-28T19:07:08.147" v="99"/>
          <pc:sldLayoutMkLst>
            <pc:docMk/>
            <pc:sldMasterMk cId="1741728963" sldId="2147483684"/>
            <pc:sldLayoutMk cId="1356168951" sldId="2147483696"/>
          </pc:sldLayoutMkLst>
        </pc:sldLayoutChg>
        <pc:sldLayoutChg chg="add modTransition">
          <pc:chgData name="Bob Brown" userId="de4355ee-7296-4195-ba97-c8dead83c87d" providerId="ADAL" clId="{EF508551-1F03-4F39-BF1A-2F33687AA301}" dt="2023-01-28T19:07:08.147" v="99"/>
          <pc:sldLayoutMkLst>
            <pc:docMk/>
            <pc:sldMasterMk cId="1741728963" sldId="2147483684"/>
            <pc:sldLayoutMk cId="2046071886" sldId="2147483698"/>
          </pc:sldLayoutMkLst>
        </pc:sldLayoutChg>
        <pc:sldLayoutChg chg="replId modTransition">
          <pc:chgData name="Bob Brown" userId="de4355ee-7296-4195-ba97-c8dead83c87d" providerId="ADAL" clId="{EF508551-1F03-4F39-BF1A-2F33687AA301}" dt="2023-01-28T21:33:05.169" v="2486" actId="27028"/>
          <pc:sldLayoutMkLst>
            <pc:docMk/>
            <pc:sldMasterMk cId="1741728963" sldId="2147483684"/>
            <pc:sldLayoutMk cId="1178313204" sldId="2147483720"/>
          </pc:sldLayoutMkLst>
        </pc:sldLayoutChg>
        <pc:sldLayoutChg chg="addSp delSp modSp add mod replId modTransition">
          <pc:chgData name="Bob Brown" userId="de4355ee-7296-4195-ba97-c8dead83c87d" providerId="ADAL" clId="{EF508551-1F03-4F39-BF1A-2F33687AA301}" dt="2023-01-29T15:22:15.836" v="5061"/>
          <pc:sldLayoutMkLst>
            <pc:docMk/>
            <pc:sldMasterMk cId="1741728963" sldId="2147483684"/>
            <pc:sldLayoutMk cId="2790964651" sldId="2147483722"/>
          </pc:sldLayoutMkLst>
          <pc:spChg chg="del mod">
            <ac:chgData name="Bob Brown" userId="de4355ee-7296-4195-ba97-c8dead83c87d" providerId="ADAL" clId="{EF508551-1F03-4F39-BF1A-2F33687AA301}" dt="2023-01-29T15:21:02.637" v="5060" actId="478"/>
            <ac:spMkLst>
              <pc:docMk/>
              <pc:sldMasterMk cId="1741728963" sldId="2147483684"/>
              <pc:sldLayoutMk cId="2790964651" sldId="2147483722"/>
              <ac:spMk id="5" creationId="{00000000-0000-0000-0000-000000000000}"/>
            </ac:spMkLst>
          </pc:spChg>
          <pc:spChg chg="add mod">
            <ac:chgData name="Bob Brown" userId="de4355ee-7296-4195-ba97-c8dead83c87d" providerId="ADAL" clId="{EF508551-1F03-4F39-BF1A-2F33687AA301}" dt="2023-01-29T15:22:15.836" v="5061"/>
            <ac:spMkLst>
              <pc:docMk/>
              <pc:sldMasterMk cId="1741728963" sldId="2147483684"/>
              <pc:sldLayoutMk cId="2790964651" sldId="2147483722"/>
              <ac:spMk id="6" creationId="{9000B712-6DDA-E33D-D4F9-DBFDB83C0FC1}"/>
            </ac:spMkLst>
          </pc:spChg>
        </pc:sldLayoutChg>
      </pc:sldMasterChg>
      <pc:sldMasterChg chg="add del addSldLayout delSldLayout">
        <pc:chgData name="Bob Brown" userId="de4355ee-7296-4195-ba97-c8dead83c87d" providerId="ADAL" clId="{EF508551-1F03-4F39-BF1A-2F33687AA301}" dt="2023-01-29T14:44:41.334" v="3347" actId="27028"/>
        <pc:sldMasterMkLst>
          <pc:docMk/>
          <pc:sldMasterMk cId="3861825580" sldId="2147483695"/>
        </pc:sldMasterMkLst>
        <pc:sldLayoutChg chg="add">
          <pc:chgData name="Bob Brown" userId="de4355ee-7296-4195-ba97-c8dead83c87d" providerId="ADAL" clId="{EF508551-1F03-4F39-BF1A-2F33687AA301}" dt="2023-01-28T21:38:17.322" v="2588" actId="27028"/>
          <pc:sldLayoutMkLst>
            <pc:docMk/>
            <pc:sldMasterMk cId="3861825580" sldId="2147483695"/>
            <pc:sldLayoutMk cId="1660117935" sldId="2147483697"/>
          </pc:sldLayoutMkLst>
        </pc:sldLayoutChg>
        <pc:sldLayoutChg chg="add del">
          <pc:chgData name="Bob Brown" userId="de4355ee-7296-4195-ba97-c8dead83c87d" providerId="ADAL" clId="{EF508551-1F03-4F39-BF1A-2F33687AA301}" dt="2023-01-29T14:44:41.334" v="3347" actId="27028"/>
          <pc:sldLayoutMkLst>
            <pc:docMk/>
            <pc:sldMasterMk cId="3861825580" sldId="2147483695"/>
            <pc:sldLayoutMk cId="1201426252" sldId="2147483701"/>
          </pc:sldLayoutMkLst>
        </pc:sldLayoutChg>
        <pc:sldLayoutChg chg="add">
          <pc:chgData name="Bob Brown" userId="de4355ee-7296-4195-ba97-c8dead83c87d" providerId="ADAL" clId="{EF508551-1F03-4F39-BF1A-2F33687AA301}" dt="2023-01-28T21:33:05.169" v="2486" actId="27028"/>
          <pc:sldLayoutMkLst>
            <pc:docMk/>
            <pc:sldMasterMk cId="3861825580" sldId="2147483695"/>
            <pc:sldLayoutMk cId="0" sldId="2147483708"/>
          </pc:sldLayoutMkLst>
        </pc:sldLayoutChg>
      </pc:sldMasterChg>
      <pc:sldMasterChg chg="replId modTransition modSldLayout">
        <pc:chgData name="Bob Brown" userId="de4355ee-7296-4195-ba97-c8dead83c87d" providerId="ADAL" clId="{EF508551-1F03-4F39-BF1A-2F33687AA301}" dt="2023-01-28T21:33:05.169" v="2486" actId="27028"/>
        <pc:sldMasterMkLst>
          <pc:docMk/>
          <pc:sldMasterMk cId="1936688249" sldId="2147483721"/>
        </pc:sldMasterMkLst>
        <pc:sldLayoutChg chg="modTransition">
          <pc:chgData name="Bob Brown" userId="de4355ee-7296-4195-ba97-c8dead83c87d" providerId="ADAL" clId="{EF508551-1F03-4F39-BF1A-2F33687AA301}" dt="2023-01-28T19:07:08.147" v="99"/>
          <pc:sldLayoutMkLst>
            <pc:docMk/>
            <pc:sldMasterMk cId="1936688249" sldId="2147483721"/>
            <pc:sldLayoutMk cId="3953445033" sldId="2147483709"/>
          </pc:sldLayoutMkLst>
        </pc:sldLayoutChg>
        <pc:sldLayoutChg chg="modTransition">
          <pc:chgData name="Bob Brown" userId="de4355ee-7296-4195-ba97-c8dead83c87d" providerId="ADAL" clId="{EF508551-1F03-4F39-BF1A-2F33687AA301}" dt="2023-01-28T19:07:08.147" v="99"/>
          <pc:sldLayoutMkLst>
            <pc:docMk/>
            <pc:sldMasterMk cId="1936688249" sldId="2147483721"/>
            <pc:sldLayoutMk cId="3099278511" sldId="2147483710"/>
          </pc:sldLayoutMkLst>
        </pc:sldLayoutChg>
        <pc:sldLayoutChg chg="modTransition">
          <pc:chgData name="Bob Brown" userId="de4355ee-7296-4195-ba97-c8dead83c87d" providerId="ADAL" clId="{EF508551-1F03-4F39-BF1A-2F33687AA301}" dt="2023-01-28T19:07:08.147" v="99"/>
          <pc:sldLayoutMkLst>
            <pc:docMk/>
            <pc:sldMasterMk cId="1936688249" sldId="2147483721"/>
            <pc:sldLayoutMk cId="615268467" sldId="2147483711"/>
          </pc:sldLayoutMkLst>
        </pc:sldLayoutChg>
        <pc:sldLayoutChg chg="modTransition">
          <pc:chgData name="Bob Brown" userId="de4355ee-7296-4195-ba97-c8dead83c87d" providerId="ADAL" clId="{EF508551-1F03-4F39-BF1A-2F33687AA301}" dt="2023-01-28T19:07:08.147" v="99"/>
          <pc:sldLayoutMkLst>
            <pc:docMk/>
            <pc:sldMasterMk cId="1936688249" sldId="2147483721"/>
            <pc:sldLayoutMk cId="1080589756" sldId="2147483712"/>
          </pc:sldLayoutMkLst>
        </pc:sldLayoutChg>
        <pc:sldLayoutChg chg="modTransition">
          <pc:chgData name="Bob Brown" userId="de4355ee-7296-4195-ba97-c8dead83c87d" providerId="ADAL" clId="{EF508551-1F03-4F39-BF1A-2F33687AA301}" dt="2023-01-28T19:07:08.147" v="99"/>
          <pc:sldLayoutMkLst>
            <pc:docMk/>
            <pc:sldMasterMk cId="1936688249" sldId="2147483721"/>
            <pc:sldLayoutMk cId="2427681761" sldId="2147483713"/>
          </pc:sldLayoutMkLst>
        </pc:sldLayoutChg>
        <pc:sldLayoutChg chg="modTransition">
          <pc:chgData name="Bob Brown" userId="de4355ee-7296-4195-ba97-c8dead83c87d" providerId="ADAL" clId="{EF508551-1F03-4F39-BF1A-2F33687AA301}" dt="2023-01-28T19:07:08.147" v="99"/>
          <pc:sldLayoutMkLst>
            <pc:docMk/>
            <pc:sldMasterMk cId="1936688249" sldId="2147483721"/>
            <pc:sldLayoutMk cId="2796101458" sldId="2147483714"/>
          </pc:sldLayoutMkLst>
        </pc:sldLayoutChg>
        <pc:sldLayoutChg chg="modTransition">
          <pc:chgData name="Bob Brown" userId="de4355ee-7296-4195-ba97-c8dead83c87d" providerId="ADAL" clId="{EF508551-1F03-4F39-BF1A-2F33687AA301}" dt="2023-01-28T19:07:08.147" v="99"/>
          <pc:sldLayoutMkLst>
            <pc:docMk/>
            <pc:sldMasterMk cId="1936688249" sldId="2147483721"/>
            <pc:sldLayoutMk cId="3478481314" sldId="2147483715"/>
          </pc:sldLayoutMkLst>
        </pc:sldLayoutChg>
        <pc:sldLayoutChg chg="modTransition">
          <pc:chgData name="Bob Brown" userId="de4355ee-7296-4195-ba97-c8dead83c87d" providerId="ADAL" clId="{EF508551-1F03-4F39-BF1A-2F33687AA301}" dt="2023-01-28T19:07:08.147" v="99"/>
          <pc:sldLayoutMkLst>
            <pc:docMk/>
            <pc:sldMasterMk cId="1936688249" sldId="2147483721"/>
            <pc:sldLayoutMk cId="3578781957" sldId="2147483716"/>
          </pc:sldLayoutMkLst>
        </pc:sldLayoutChg>
        <pc:sldLayoutChg chg="modTransition">
          <pc:chgData name="Bob Brown" userId="de4355ee-7296-4195-ba97-c8dead83c87d" providerId="ADAL" clId="{EF508551-1F03-4F39-BF1A-2F33687AA301}" dt="2023-01-28T19:07:08.147" v="99"/>
          <pc:sldLayoutMkLst>
            <pc:docMk/>
            <pc:sldMasterMk cId="1936688249" sldId="2147483721"/>
            <pc:sldLayoutMk cId="2126041719" sldId="2147483717"/>
          </pc:sldLayoutMkLst>
        </pc:sldLayoutChg>
        <pc:sldLayoutChg chg="modTransition">
          <pc:chgData name="Bob Brown" userId="de4355ee-7296-4195-ba97-c8dead83c87d" providerId="ADAL" clId="{EF508551-1F03-4F39-BF1A-2F33687AA301}" dt="2023-01-28T19:07:08.147" v="99"/>
          <pc:sldLayoutMkLst>
            <pc:docMk/>
            <pc:sldMasterMk cId="1936688249" sldId="2147483721"/>
            <pc:sldLayoutMk cId="1715271358" sldId="2147483718"/>
          </pc:sldLayoutMkLst>
        </pc:sldLayoutChg>
        <pc:sldLayoutChg chg="modTransition">
          <pc:chgData name="Bob Brown" userId="de4355ee-7296-4195-ba97-c8dead83c87d" providerId="ADAL" clId="{EF508551-1F03-4F39-BF1A-2F33687AA301}" dt="2023-01-28T19:07:08.147" v="99"/>
          <pc:sldLayoutMkLst>
            <pc:docMk/>
            <pc:sldMasterMk cId="1936688249" sldId="2147483721"/>
            <pc:sldLayoutMk cId="2670894740" sldId="2147483719"/>
          </pc:sldLayoutMkLst>
        </pc:sldLayoutChg>
      </pc:sldMasterChg>
    </pc:docChg>
  </pc:docChgLst>
  <pc:docChgLst>
    <pc:chgData name="Donald Privitera" userId="S::dprivit2@kennesaw.edu::b19266b5-85bb-4cd7-abc7-9d22c2c9327d" providerId="AD" clId="Web-{5C398E20-FCEF-C85B-1997-857B69947416}"/>
    <pc:docChg chg="modSld">
      <pc:chgData name="Donald Privitera" userId="S::dprivit2@kennesaw.edu::b19266b5-85bb-4cd7-abc7-9d22c2c9327d" providerId="AD" clId="Web-{5C398E20-FCEF-C85B-1997-857B69947416}" dt="2023-05-11T16:20:58.735" v="257"/>
      <pc:docMkLst>
        <pc:docMk/>
      </pc:docMkLst>
      <pc:sldChg chg="addSp delSp modSp delAnim">
        <pc:chgData name="Donald Privitera" userId="S::dprivit2@kennesaw.edu::b19266b5-85bb-4cd7-abc7-9d22c2c9327d" providerId="AD" clId="Web-{5C398E20-FCEF-C85B-1997-857B69947416}" dt="2023-05-11T15:47:07.089" v="69"/>
        <pc:sldMkLst>
          <pc:docMk/>
          <pc:sldMk cId="1074235717" sldId="261"/>
        </pc:sldMkLst>
        <pc:graphicFrameChg chg="add mod modGraphic">
          <ac:chgData name="Donald Privitera" userId="S::dprivit2@kennesaw.edu::b19266b5-85bb-4cd7-abc7-9d22c2c9327d" providerId="AD" clId="Web-{5C398E20-FCEF-C85B-1997-857B69947416}" dt="2023-05-11T15:46:54.089" v="67" actId="1076"/>
          <ac:graphicFrameMkLst>
            <pc:docMk/>
            <pc:sldMk cId="1074235717" sldId="261"/>
            <ac:graphicFrameMk id="2" creationId="{522E1126-3B73-519B-4B91-BCC7251CA874}"/>
          </ac:graphicFrameMkLst>
        </pc:graphicFrameChg>
        <pc:graphicFrameChg chg="del mod">
          <ac:chgData name="Donald Privitera" userId="S::dprivit2@kennesaw.edu::b19266b5-85bb-4cd7-abc7-9d22c2c9327d" providerId="AD" clId="Web-{5C398E20-FCEF-C85B-1997-857B69947416}" dt="2023-05-11T15:47:07.089" v="69"/>
          <ac:graphicFrameMkLst>
            <pc:docMk/>
            <pc:sldMk cId="1074235717" sldId="261"/>
            <ac:graphicFrameMk id="1026" creationId="{00000000-0000-0000-0000-000000000000}"/>
          </ac:graphicFrameMkLst>
        </pc:graphicFrameChg>
      </pc:sldChg>
      <pc:sldChg chg="addSp delSp modSp">
        <pc:chgData name="Donald Privitera" userId="S::dprivit2@kennesaw.edu::b19266b5-85bb-4cd7-abc7-9d22c2c9327d" providerId="AD" clId="Web-{5C398E20-FCEF-C85B-1997-857B69947416}" dt="2023-05-11T15:49:04.873" v="83"/>
        <pc:sldMkLst>
          <pc:docMk/>
          <pc:sldMk cId="2160744926" sldId="262"/>
        </pc:sldMkLst>
        <pc:spChg chg="mod">
          <ac:chgData name="Donald Privitera" userId="S::dprivit2@kennesaw.edu::b19266b5-85bb-4cd7-abc7-9d22c2c9327d" providerId="AD" clId="Web-{5C398E20-FCEF-C85B-1997-857B69947416}" dt="2023-05-11T15:49:04.873" v="83"/>
          <ac:spMkLst>
            <pc:docMk/>
            <pc:sldMk cId="2160744926" sldId="262"/>
            <ac:spMk id="3" creationId="{4B119741-FFA5-B360-7C23-C3F94027C31C}"/>
          </ac:spMkLst>
        </pc:spChg>
        <pc:graphicFrameChg chg="del mod">
          <ac:chgData name="Donald Privitera" userId="S::dprivit2@kennesaw.edu::b19266b5-85bb-4cd7-abc7-9d22c2c9327d" providerId="AD" clId="Web-{5C398E20-FCEF-C85B-1997-857B69947416}" dt="2023-05-11T15:48:49.529" v="82"/>
          <ac:graphicFrameMkLst>
            <pc:docMk/>
            <pc:sldMk cId="2160744926" sldId="262"/>
            <ac:graphicFrameMk id="5" creationId="{00000000-0000-0000-0000-000000000000}"/>
          </ac:graphicFrameMkLst>
        </pc:graphicFrameChg>
        <pc:graphicFrameChg chg="add mod ord">
          <ac:chgData name="Donald Privitera" userId="S::dprivit2@kennesaw.edu::b19266b5-85bb-4cd7-abc7-9d22c2c9327d" providerId="AD" clId="Web-{5C398E20-FCEF-C85B-1997-857B69947416}" dt="2023-05-11T15:48:34.482" v="80"/>
          <ac:graphicFrameMkLst>
            <pc:docMk/>
            <pc:sldMk cId="2160744926" sldId="262"/>
            <ac:graphicFrameMk id="8" creationId="{2B6B48F6-E281-6013-E7B2-ED1004150AEE}"/>
          </ac:graphicFrameMkLst>
        </pc:graphicFrameChg>
        <pc:graphicFrameChg chg="add del">
          <ac:chgData name="Donald Privitera" userId="S::dprivit2@kennesaw.edu::b19266b5-85bb-4cd7-abc7-9d22c2c9327d" providerId="AD" clId="Web-{5C398E20-FCEF-C85B-1997-857B69947416}" dt="2023-05-11T15:48:07.200" v="75"/>
          <ac:graphicFrameMkLst>
            <pc:docMk/>
            <pc:sldMk cId="2160744926" sldId="262"/>
            <ac:graphicFrameMk id="10" creationId="{167EED38-6163-C272-FBFD-CBE2245E4001}"/>
          </ac:graphicFrameMkLst>
        </pc:graphicFrameChg>
      </pc:sldChg>
      <pc:sldChg chg="addSp delSp modSp">
        <pc:chgData name="Donald Privitera" userId="S::dprivit2@kennesaw.edu::b19266b5-85bb-4cd7-abc7-9d22c2c9327d" providerId="AD" clId="Web-{5C398E20-FCEF-C85B-1997-857B69947416}" dt="2023-05-11T15:50:20.203" v="100" actId="1076"/>
        <pc:sldMkLst>
          <pc:docMk/>
          <pc:sldMk cId="1116143399" sldId="263"/>
        </pc:sldMkLst>
        <pc:graphicFrameChg chg="add mod modGraphic">
          <ac:chgData name="Donald Privitera" userId="S::dprivit2@kennesaw.edu::b19266b5-85bb-4cd7-abc7-9d22c2c9327d" providerId="AD" clId="Web-{5C398E20-FCEF-C85B-1997-857B69947416}" dt="2023-05-11T15:50:20.203" v="100" actId="1076"/>
          <ac:graphicFrameMkLst>
            <pc:docMk/>
            <pc:sldMk cId="1116143399" sldId="263"/>
            <ac:graphicFrameMk id="6" creationId="{52C383AB-BF86-B5EA-9021-C53E559B3390}"/>
          </ac:graphicFrameMkLst>
        </pc:graphicFrameChg>
        <pc:graphicFrameChg chg="del">
          <ac:chgData name="Donald Privitera" userId="S::dprivit2@kennesaw.edu::b19266b5-85bb-4cd7-abc7-9d22c2c9327d" providerId="AD" clId="Web-{5C398E20-FCEF-C85B-1997-857B69947416}" dt="2023-05-11T15:49:59.125" v="86"/>
          <ac:graphicFrameMkLst>
            <pc:docMk/>
            <pc:sldMk cId="1116143399" sldId="263"/>
            <ac:graphicFrameMk id="2050" creationId="{00000000-0000-0000-0000-000000000000}"/>
          </ac:graphicFrameMkLst>
        </pc:graphicFrameChg>
      </pc:sldChg>
      <pc:sldChg chg="addSp delSp modSp">
        <pc:chgData name="Donald Privitera" userId="S::dprivit2@kennesaw.edu::b19266b5-85bb-4cd7-abc7-9d22c2c9327d" providerId="AD" clId="Web-{5C398E20-FCEF-C85B-1997-857B69947416}" dt="2023-05-11T15:51:00.345" v="104" actId="1076"/>
        <pc:sldMkLst>
          <pc:docMk/>
          <pc:sldMk cId="1045418007" sldId="265"/>
        </pc:sldMkLst>
        <pc:graphicFrameChg chg="add mod">
          <ac:chgData name="Donald Privitera" userId="S::dprivit2@kennesaw.edu::b19266b5-85bb-4cd7-abc7-9d22c2c9327d" providerId="AD" clId="Web-{5C398E20-FCEF-C85B-1997-857B69947416}" dt="2023-05-11T15:51:00.345" v="104" actId="1076"/>
          <ac:graphicFrameMkLst>
            <pc:docMk/>
            <pc:sldMk cId="1045418007" sldId="265"/>
            <ac:graphicFrameMk id="3" creationId="{8D8768DF-86E8-765E-57AC-6F33CC44EB9B}"/>
          </ac:graphicFrameMkLst>
        </pc:graphicFrameChg>
        <pc:graphicFrameChg chg="del">
          <ac:chgData name="Donald Privitera" userId="S::dprivit2@kennesaw.edu::b19266b5-85bb-4cd7-abc7-9d22c2c9327d" providerId="AD" clId="Web-{5C398E20-FCEF-C85B-1997-857B69947416}" dt="2023-05-11T15:50:55.595" v="103"/>
          <ac:graphicFrameMkLst>
            <pc:docMk/>
            <pc:sldMk cId="1045418007" sldId="265"/>
            <ac:graphicFrameMk id="3074" creationId="{00000000-0000-0000-0000-000000000000}"/>
          </ac:graphicFrameMkLst>
        </pc:graphicFrameChg>
      </pc:sldChg>
      <pc:sldChg chg="addSp delSp modSp">
        <pc:chgData name="Donald Privitera" userId="S::dprivit2@kennesaw.edu::b19266b5-85bb-4cd7-abc7-9d22c2c9327d" providerId="AD" clId="Web-{5C398E20-FCEF-C85B-1997-857B69947416}" dt="2023-05-11T15:53:50.381" v="139" actId="1076"/>
        <pc:sldMkLst>
          <pc:docMk/>
          <pc:sldMk cId="31445220" sldId="266"/>
        </pc:sldMkLst>
        <pc:graphicFrameChg chg="add mod modGraphic">
          <ac:chgData name="Donald Privitera" userId="S::dprivit2@kennesaw.edu::b19266b5-85bb-4cd7-abc7-9d22c2c9327d" providerId="AD" clId="Web-{5C398E20-FCEF-C85B-1997-857B69947416}" dt="2023-05-11T15:53:50.381" v="139" actId="1076"/>
          <ac:graphicFrameMkLst>
            <pc:docMk/>
            <pc:sldMk cId="31445220" sldId="266"/>
            <ac:graphicFrameMk id="3" creationId="{6EEE811A-E0E4-CE0F-CCDC-F7F024432A30}"/>
          </ac:graphicFrameMkLst>
        </pc:graphicFrameChg>
        <pc:graphicFrameChg chg="del mod">
          <ac:chgData name="Donald Privitera" userId="S::dprivit2@kennesaw.edu::b19266b5-85bb-4cd7-abc7-9d22c2c9327d" providerId="AD" clId="Web-{5C398E20-FCEF-C85B-1997-857B69947416}" dt="2023-05-11T15:53:42.756" v="138"/>
          <ac:graphicFrameMkLst>
            <pc:docMk/>
            <pc:sldMk cId="31445220" sldId="266"/>
            <ac:graphicFrameMk id="4098" creationId="{00000000-0000-0000-0000-000000000000}"/>
          </ac:graphicFrameMkLst>
        </pc:graphicFrameChg>
      </pc:sldChg>
      <pc:sldChg chg="addSp delSp modSp">
        <pc:chgData name="Donald Privitera" userId="S::dprivit2@kennesaw.edu::b19266b5-85bb-4cd7-abc7-9d22c2c9327d" providerId="AD" clId="Web-{5C398E20-FCEF-C85B-1997-857B69947416}" dt="2023-05-11T16:19:06.044" v="249"/>
        <pc:sldMkLst>
          <pc:docMk/>
          <pc:sldMk cId="1816833427" sldId="267"/>
        </pc:sldMkLst>
        <pc:graphicFrameChg chg="add mod modGraphic">
          <ac:chgData name="Donald Privitera" userId="S::dprivit2@kennesaw.edu::b19266b5-85bb-4cd7-abc7-9d22c2c9327d" providerId="AD" clId="Web-{5C398E20-FCEF-C85B-1997-857B69947416}" dt="2023-05-11T16:19:06.044" v="249"/>
          <ac:graphicFrameMkLst>
            <pc:docMk/>
            <pc:sldMk cId="1816833427" sldId="267"/>
            <ac:graphicFrameMk id="3" creationId="{60E5738C-78E4-F1F9-C3D2-D82FDD07D824}"/>
          </ac:graphicFrameMkLst>
        </pc:graphicFrameChg>
        <pc:graphicFrameChg chg="del mod">
          <ac:chgData name="Donald Privitera" userId="S::dprivit2@kennesaw.edu::b19266b5-85bb-4cd7-abc7-9d22c2c9327d" providerId="AD" clId="Web-{5C398E20-FCEF-C85B-1997-857B69947416}" dt="2023-05-11T16:17:01.182" v="239"/>
          <ac:graphicFrameMkLst>
            <pc:docMk/>
            <pc:sldMk cId="1816833427" sldId="267"/>
            <ac:graphicFrameMk id="5122" creationId="{00000000-0000-0000-0000-000000000000}"/>
          </ac:graphicFrameMkLst>
        </pc:graphicFrameChg>
      </pc:sldChg>
      <pc:sldChg chg="addSp delSp modSp">
        <pc:chgData name="Donald Privitera" userId="S::dprivit2@kennesaw.edu::b19266b5-85bb-4cd7-abc7-9d22c2c9327d" providerId="AD" clId="Web-{5C398E20-FCEF-C85B-1997-857B69947416}" dt="2023-05-11T15:55:36.352" v="168"/>
        <pc:sldMkLst>
          <pc:docMk/>
          <pc:sldMk cId="619932820" sldId="268"/>
        </pc:sldMkLst>
        <pc:graphicFrameChg chg="add mod modGraphic">
          <ac:chgData name="Donald Privitera" userId="S::dprivit2@kennesaw.edu::b19266b5-85bb-4cd7-abc7-9d22c2c9327d" providerId="AD" clId="Web-{5C398E20-FCEF-C85B-1997-857B69947416}" dt="2023-05-11T15:55:29.086" v="167"/>
          <ac:graphicFrameMkLst>
            <pc:docMk/>
            <pc:sldMk cId="619932820" sldId="268"/>
            <ac:graphicFrameMk id="3" creationId="{2327E26A-9FD9-A6CB-3F13-8C79FB40B0E1}"/>
          </ac:graphicFrameMkLst>
        </pc:graphicFrameChg>
        <pc:graphicFrameChg chg="del mod">
          <ac:chgData name="Donald Privitera" userId="S::dprivit2@kennesaw.edu::b19266b5-85bb-4cd7-abc7-9d22c2c9327d" providerId="AD" clId="Web-{5C398E20-FCEF-C85B-1997-857B69947416}" dt="2023-05-11T15:55:36.352" v="168"/>
          <ac:graphicFrameMkLst>
            <pc:docMk/>
            <pc:sldMk cId="619932820" sldId="268"/>
            <ac:graphicFrameMk id="6146" creationId="{00000000-0000-0000-0000-000000000000}"/>
          </ac:graphicFrameMkLst>
        </pc:graphicFrameChg>
      </pc:sldChg>
      <pc:sldChg chg="addSp delSp modSp">
        <pc:chgData name="Donald Privitera" userId="S::dprivit2@kennesaw.edu::b19266b5-85bb-4cd7-abc7-9d22c2c9327d" providerId="AD" clId="Web-{5C398E20-FCEF-C85B-1997-857B69947416}" dt="2023-05-11T16:11:50.690" v="198"/>
        <pc:sldMkLst>
          <pc:docMk/>
          <pc:sldMk cId="2082355580" sldId="269"/>
        </pc:sldMkLst>
        <pc:graphicFrameChg chg="add mod modGraphic">
          <ac:chgData name="Donald Privitera" userId="S::dprivit2@kennesaw.edu::b19266b5-85bb-4cd7-abc7-9d22c2c9327d" providerId="AD" clId="Web-{5C398E20-FCEF-C85B-1997-857B69947416}" dt="2023-05-11T16:11:24.626" v="182"/>
          <ac:graphicFrameMkLst>
            <pc:docMk/>
            <pc:sldMk cId="2082355580" sldId="269"/>
            <ac:graphicFrameMk id="3" creationId="{81AD1FAD-6969-2BC9-7C47-02B55AD5CB24}"/>
          </ac:graphicFrameMkLst>
        </pc:graphicFrameChg>
        <pc:graphicFrameChg chg="add mod modGraphic">
          <ac:chgData name="Donald Privitera" userId="S::dprivit2@kennesaw.edu::b19266b5-85bb-4cd7-abc7-9d22c2c9327d" providerId="AD" clId="Web-{5C398E20-FCEF-C85B-1997-857B69947416}" dt="2023-05-11T16:11:50.143" v="196"/>
          <ac:graphicFrameMkLst>
            <pc:docMk/>
            <pc:sldMk cId="2082355580" sldId="269"/>
            <ac:graphicFrameMk id="5" creationId="{E23664CD-0048-6C1D-C165-7C1FD3ED5DDA}"/>
          </ac:graphicFrameMkLst>
        </pc:graphicFrameChg>
        <pc:graphicFrameChg chg="del mod">
          <ac:chgData name="Donald Privitera" userId="S::dprivit2@kennesaw.edu::b19266b5-85bb-4cd7-abc7-9d22c2c9327d" providerId="AD" clId="Web-{5C398E20-FCEF-C85B-1997-857B69947416}" dt="2023-05-11T16:11:50.690" v="198"/>
          <ac:graphicFrameMkLst>
            <pc:docMk/>
            <pc:sldMk cId="2082355580" sldId="269"/>
            <ac:graphicFrameMk id="7170" creationId="{00000000-0000-0000-0000-000000000000}"/>
          </ac:graphicFrameMkLst>
        </pc:graphicFrameChg>
        <pc:graphicFrameChg chg="del mod">
          <ac:chgData name="Donald Privitera" userId="S::dprivit2@kennesaw.edu::b19266b5-85bb-4cd7-abc7-9d22c2c9327d" providerId="AD" clId="Web-{5C398E20-FCEF-C85B-1997-857B69947416}" dt="2023-05-11T16:11:50.611" v="197"/>
          <ac:graphicFrameMkLst>
            <pc:docMk/>
            <pc:sldMk cId="2082355580" sldId="269"/>
            <ac:graphicFrameMk id="7171" creationId="{00000000-0000-0000-0000-000000000000}"/>
          </ac:graphicFrameMkLst>
        </pc:graphicFrameChg>
      </pc:sldChg>
      <pc:sldChg chg="addSp delSp modSp addAnim delAnim">
        <pc:chgData name="Donald Privitera" userId="S::dprivit2@kennesaw.edu::b19266b5-85bb-4cd7-abc7-9d22c2c9327d" providerId="AD" clId="Web-{5C398E20-FCEF-C85B-1997-857B69947416}" dt="2023-05-11T16:15:37.789" v="227"/>
        <pc:sldMkLst>
          <pc:docMk/>
          <pc:sldMk cId="1990294624" sldId="270"/>
        </pc:sldMkLst>
        <pc:spChg chg="mod topLvl">
          <ac:chgData name="Donald Privitera" userId="S::dprivit2@kennesaw.edu::b19266b5-85bb-4cd7-abc7-9d22c2c9327d" providerId="AD" clId="Web-{5C398E20-FCEF-C85B-1997-857B69947416}" dt="2023-05-11T16:14:35.616" v="211" actId="1076"/>
          <ac:spMkLst>
            <pc:docMk/>
            <pc:sldMk cId="1990294624" sldId="270"/>
            <ac:spMk id="7173" creationId="{00000000-0000-0000-0000-000000000000}"/>
          </ac:spMkLst>
        </pc:spChg>
        <pc:grpChg chg="add del mod">
          <ac:chgData name="Donald Privitera" userId="S::dprivit2@kennesaw.edu::b19266b5-85bb-4cd7-abc7-9d22c2c9327d" providerId="AD" clId="Web-{5C398E20-FCEF-C85B-1997-857B69947416}" dt="2023-05-11T16:14:26.444" v="208"/>
          <ac:grpSpMkLst>
            <pc:docMk/>
            <pc:sldMk cId="1990294624" sldId="270"/>
            <ac:grpSpMk id="2" creationId="{331B17FC-EB76-41FC-FB3B-822985334CC4}"/>
          </ac:grpSpMkLst>
        </pc:grpChg>
        <pc:graphicFrameChg chg="add mod modGraphic">
          <ac:chgData name="Donald Privitera" userId="S::dprivit2@kennesaw.edu::b19266b5-85bb-4cd7-abc7-9d22c2c9327d" providerId="AD" clId="Web-{5C398E20-FCEF-C85B-1997-857B69947416}" dt="2023-05-11T16:14:55.772" v="218"/>
          <ac:graphicFrameMkLst>
            <pc:docMk/>
            <pc:sldMk cId="1990294624" sldId="270"/>
            <ac:graphicFrameMk id="6" creationId="{8B0A5188-9A52-36D9-AE6D-A8CEF461A84A}"/>
          </ac:graphicFrameMkLst>
        </pc:graphicFrameChg>
        <pc:graphicFrameChg chg="add mod modGraphic">
          <ac:chgData name="Donald Privitera" userId="S::dprivit2@kennesaw.edu::b19266b5-85bb-4cd7-abc7-9d22c2c9327d" providerId="AD" clId="Web-{5C398E20-FCEF-C85B-1997-857B69947416}" dt="2023-05-11T16:15:33.227" v="226"/>
          <ac:graphicFrameMkLst>
            <pc:docMk/>
            <pc:sldMk cId="1990294624" sldId="270"/>
            <ac:graphicFrameMk id="9" creationId="{0066B132-71DE-1B14-5E8E-34038204EAA7}"/>
          </ac:graphicFrameMkLst>
        </pc:graphicFrameChg>
        <pc:graphicFrameChg chg="del mod topLvl">
          <ac:chgData name="Donald Privitera" userId="S::dprivit2@kennesaw.edu::b19266b5-85bb-4cd7-abc7-9d22c2c9327d" providerId="AD" clId="Web-{5C398E20-FCEF-C85B-1997-857B69947416}" dt="2023-05-11T16:15:03.663" v="219"/>
          <ac:graphicFrameMkLst>
            <pc:docMk/>
            <pc:sldMk cId="1990294624" sldId="270"/>
            <ac:graphicFrameMk id="7170" creationId="{00000000-0000-0000-0000-000000000000}"/>
          </ac:graphicFrameMkLst>
        </pc:graphicFrameChg>
        <pc:graphicFrameChg chg="del mod">
          <ac:chgData name="Donald Privitera" userId="S::dprivit2@kennesaw.edu::b19266b5-85bb-4cd7-abc7-9d22c2c9327d" providerId="AD" clId="Web-{5C398E20-FCEF-C85B-1997-857B69947416}" dt="2023-05-11T16:15:37.789" v="227"/>
          <ac:graphicFrameMkLst>
            <pc:docMk/>
            <pc:sldMk cId="1990294624" sldId="270"/>
            <ac:graphicFrameMk id="7171" creationId="{00000000-0000-0000-0000-000000000000}"/>
          </ac:graphicFrameMkLst>
        </pc:graphicFrameChg>
      </pc:sldChg>
      <pc:sldChg chg="addSp delSp modSp">
        <pc:chgData name="Donald Privitera" userId="S::dprivit2@kennesaw.edu::b19266b5-85bb-4cd7-abc7-9d22c2c9327d" providerId="AD" clId="Web-{5C398E20-FCEF-C85B-1997-857B69947416}" dt="2023-05-11T15:56:22.385" v="174"/>
        <pc:sldMkLst>
          <pc:docMk/>
          <pc:sldMk cId="742468203" sldId="271"/>
        </pc:sldMkLst>
        <pc:graphicFrameChg chg="add mod modGraphic">
          <ac:chgData name="Donald Privitera" userId="S::dprivit2@kennesaw.edu::b19266b5-85bb-4cd7-abc7-9d22c2c9327d" providerId="AD" clId="Web-{5C398E20-FCEF-C85B-1997-857B69947416}" dt="2023-05-11T15:56:14.744" v="173"/>
          <ac:graphicFrameMkLst>
            <pc:docMk/>
            <pc:sldMk cId="742468203" sldId="271"/>
            <ac:graphicFrameMk id="3" creationId="{459AAFE3-F711-89DC-C6B4-26DFEBA1E9CB}"/>
          </ac:graphicFrameMkLst>
        </pc:graphicFrameChg>
        <pc:graphicFrameChg chg="del mod">
          <ac:chgData name="Donald Privitera" userId="S::dprivit2@kennesaw.edu::b19266b5-85bb-4cd7-abc7-9d22c2c9327d" providerId="AD" clId="Web-{5C398E20-FCEF-C85B-1997-857B69947416}" dt="2023-05-11T15:56:22.385" v="174"/>
          <ac:graphicFrameMkLst>
            <pc:docMk/>
            <pc:sldMk cId="742468203" sldId="271"/>
            <ac:graphicFrameMk id="6146" creationId="{00000000-0000-0000-0000-000000000000}"/>
          </ac:graphicFrameMkLst>
        </pc:graphicFrameChg>
      </pc:sldChg>
      <pc:sldChg chg="addSp delSp modSp">
        <pc:chgData name="Donald Privitera" userId="S::dprivit2@kennesaw.edu::b19266b5-85bb-4cd7-abc7-9d22c2c9327d" providerId="AD" clId="Web-{5C398E20-FCEF-C85B-1997-857B69947416}" dt="2023-05-11T15:53:05.301" v="126"/>
        <pc:sldMkLst>
          <pc:docMk/>
          <pc:sldMk cId="643465661" sldId="272"/>
        </pc:sldMkLst>
        <pc:grpChg chg="mod">
          <ac:chgData name="Donald Privitera" userId="S::dprivit2@kennesaw.edu::b19266b5-85bb-4cd7-abc7-9d22c2c9327d" providerId="AD" clId="Web-{5C398E20-FCEF-C85B-1997-857B69947416}" dt="2023-05-11T15:53:05.301" v="126"/>
          <ac:grpSpMkLst>
            <pc:docMk/>
            <pc:sldMk cId="643465661" sldId="272"/>
            <ac:grpSpMk id="2" creationId="{2CE90E54-2626-28EF-B7D1-F94793BB551E}"/>
          </ac:grpSpMkLst>
        </pc:grpChg>
        <pc:graphicFrameChg chg="add mod modGraphic">
          <ac:chgData name="Donald Privitera" userId="S::dprivit2@kennesaw.edu::b19266b5-85bb-4cd7-abc7-9d22c2c9327d" providerId="AD" clId="Web-{5C398E20-FCEF-C85B-1997-857B69947416}" dt="2023-05-11T15:51:50.237" v="123"/>
          <ac:graphicFrameMkLst>
            <pc:docMk/>
            <pc:sldMk cId="643465661" sldId="272"/>
            <ac:graphicFrameMk id="4" creationId="{621879F2-8FEA-959A-F3B9-A33B1E873A27}"/>
          </ac:graphicFrameMkLst>
        </pc:graphicFrameChg>
        <pc:graphicFrameChg chg="del mod">
          <ac:chgData name="Donald Privitera" userId="S::dprivit2@kennesaw.edu::b19266b5-85bb-4cd7-abc7-9d22c2c9327d" providerId="AD" clId="Web-{5C398E20-FCEF-C85B-1997-857B69947416}" dt="2023-05-11T15:51:56.987" v="124"/>
          <ac:graphicFrameMkLst>
            <pc:docMk/>
            <pc:sldMk cId="643465661" sldId="272"/>
            <ac:graphicFrameMk id="29698" creationId="{00000000-0000-0000-0000-000000000000}"/>
          </ac:graphicFrameMkLst>
        </pc:graphicFrameChg>
      </pc:sldChg>
      <pc:sldChg chg="addSp delSp modSp">
        <pc:chgData name="Donald Privitera" userId="S::dprivit2@kennesaw.edu::b19266b5-85bb-4cd7-abc7-9d22c2c9327d" providerId="AD" clId="Web-{5C398E20-FCEF-C85B-1997-857B69947416}" dt="2023-05-11T15:54:51.492" v="152"/>
        <pc:sldMkLst>
          <pc:docMk/>
          <pc:sldMk cId="901498762" sldId="273"/>
        </pc:sldMkLst>
        <pc:grpChg chg="mod">
          <ac:chgData name="Donald Privitera" userId="S::dprivit2@kennesaw.edu::b19266b5-85bb-4cd7-abc7-9d22c2c9327d" providerId="AD" clId="Web-{5C398E20-FCEF-C85B-1997-857B69947416}" dt="2023-05-11T15:54:51.492" v="152"/>
          <ac:grpSpMkLst>
            <pc:docMk/>
            <pc:sldMk cId="901498762" sldId="273"/>
            <ac:grpSpMk id="2" creationId="{8859904B-F1D9-5B12-EDBD-66D86F8C77C6}"/>
          </ac:grpSpMkLst>
        </pc:grpChg>
        <pc:graphicFrameChg chg="add mod modGraphic">
          <ac:chgData name="Donald Privitera" userId="S::dprivit2@kennesaw.edu::b19266b5-85bb-4cd7-abc7-9d22c2c9327d" providerId="AD" clId="Web-{5C398E20-FCEF-C85B-1997-857B69947416}" dt="2023-05-11T15:54:33.179" v="150"/>
          <ac:graphicFrameMkLst>
            <pc:docMk/>
            <pc:sldMk cId="901498762" sldId="273"/>
            <ac:graphicFrameMk id="4" creationId="{0E647C5D-83D0-582D-8E5C-701E94B7F6D8}"/>
          </ac:graphicFrameMkLst>
        </pc:graphicFrameChg>
        <pc:graphicFrameChg chg="del mod">
          <ac:chgData name="Donald Privitera" userId="S::dprivit2@kennesaw.edu::b19266b5-85bb-4cd7-abc7-9d22c2c9327d" providerId="AD" clId="Web-{5C398E20-FCEF-C85B-1997-857B69947416}" dt="2023-05-11T15:54:34.382" v="151"/>
          <ac:graphicFrameMkLst>
            <pc:docMk/>
            <pc:sldMk cId="901498762" sldId="273"/>
            <ac:graphicFrameMk id="30722" creationId="{00000000-0000-0000-0000-000000000000}"/>
          </ac:graphicFrameMkLst>
        </pc:graphicFrameChg>
      </pc:sldChg>
      <pc:sldChg chg="addSp delSp modSp">
        <pc:chgData name="Donald Privitera" userId="S::dprivit2@kennesaw.edu::b19266b5-85bb-4cd7-abc7-9d22c2c9327d" providerId="AD" clId="Web-{5C398E20-FCEF-C85B-1997-857B69947416}" dt="2023-05-11T16:18:57.747" v="247"/>
        <pc:sldMkLst>
          <pc:docMk/>
          <pc:sldMk cId="2414483730" sldId="280"/>
        </pc:sldMkLst>
        <pc:graphicFrameChg chg="add del">
          <ac:chgData name="Donald Privitera" userId="S::dprivit2@kennesaw.edu::b19266b5-85bb-4cd7-abc7-9d22c2c9327d" providerId="AD" clId="Web-{5C398E20-FCEF-C85B-1997-857B69947416}" dt="2023-05-11T16:18:12.199" v="241"/>
          <ac:graphicFrameMkLst>
            <pc:docMk/>
            <pc:sldMk cId="2414483730" sldId="280"/>
            <ac:graphicFrameMk id="11" creationId="{0DD5B942-AE33-E0BF-17EA-48BDB5BEB408}"/>
          </ac:graphicFrameMkLst>
        </pc:graphicFrameChg>
        <pc:graphicFrameChg chg="add mod modGraphic">
          <ac:chgData name="Donald Privitera" userId="S::dprivit2@kennesaw.edu::b19266b5-85bb-4cd7-abc7-9d22c2c9327d" providerId="AD" clId="Web-{5C398E20-FCEF-C85B-1997-857B69947416}" dt="2023-05-11T16:18:57.747" v="247"/>
          <ac:graphicFrameMkLst>
            <pc:docMk/>
            <pc:sldMk cId="2414483730" sldId="280"/>
            <ac:graphicFrameMk id="18" creationId="{7AD02019-686B-849A-4A6F-2829B956DD5B}"/>
          </ac:graphicFrameMkLst>
        </pc:graphicFrameChg>
        <pc:graphicFrameChg chg="del">
          <ac:chgData name="Donald Privitera" userId="S::dprivit2@kennesaw.edu::b19266b5-85bb-4cd7-abc7-9d22c2c9327d" providerId="AD" clId="Web-{5C398E20-FCEF-C85B-1997-857B69947416}" dt="2023-05-11T16:18:49.903" v="244"/>
          <ac:graphicFrameMkLst>
            <pc:docMk/>
            <pc:sldMk cId="2414483730" sldId="280"/>
            <ac:graphicFrameMk id="12291" creationId="{00000000-0000-0000-0000-000000000000}"/>
          </ac:graphicFrameMkLst>
        </pc:graphicFrameChg>
      </pc:sldChg>
      <pc:sldChg chg="addSp delSp modSp">
        <pc:chgData name="Donald Privitera" userId="S::dprivit2@kennesaw.edu::b19266b5-85bb-4cd7-abc7-9d22c2c9327d" providerId="AD" clId="Web-{5C398E20-FCEF-C85B-1997-857B69947416}" dt="2023-05-11T16:20:58.735" v="257"/>
        <pc:sldMkLst>
          <pc:docMk/>
          <pc:sldMk cId="2134054124" sldId="281"/>
        </pc:sldMkLst>
        <pc:spChg chg="add del mod">
          <ac:chgData name="Donald Privitera" userId="S::dprivit2@kennesaw.edu::b19266b5-85bb-4cd7-abc7-9d22c2c9327d" providerId="AD" clId="Web-{5C398E20-FCEF-C85B-1997-857B69947416}" dt="2023-05-11T16:20:23.562" v="253"/>
          <ac:spMkLst>
            <pc:docMk/>
            <pc:sldMk cId="2134054124" sldId="281"/>
            <ac:spMk id="6" creationId="{81763720-42B5-0BB6-ED8E-0F83123A5ED7}"/>
          </ac:spMkLst>
        </pc:spChg>
        <pc:spChg chg="add del mod">
          <ac:chgData name="Donald Privitera" userId="S::dprivit2@kennesaw.edu::b19266b5-85bb-4cd7-abc7-9d22c2c9327d" providerId="AD" clId="Web-{5C398E20-FCEF-C85B-1997-857B69947416}" dt="2023-05-11T16:20:58.735" v="257"/>
          <ac:spMkLst>
            <pc:docMk/>
            <pc:sldMk cId="2134054124" sldId="281"/>
            <ac:spMk id="10" creationId="{30549AE2-158C-21DB-5F38-8CA24E1140D0}"/>
          </ac:spMkLst>
        </pc:spChg>
        <pc:graphicFrameChg chg="add del">
          <ac:chgData name="Donald Privitera" userId="S::dprivit2@kennesaw.edu::b19266b5-85bb-4cd7-abc7-9d22c2c9327d" providerId="AD" clId="Web-{5C398E20-FCEF-C85B-1997-857B69947416}" dt="2023-05-11T16:20:13.499" v="252"/>
          <ac:graphicFrameMkLst>
            <pc:docMk/>
            <pc:sldMk cId="2134054124" sldId="281"/>
            <ac:graphicFrameMk id="8" creationId="{CAD68C5F-D212-4ECA-AFAD-8E6B39260C25}"/>
          </ac:graphicFrameMkLst>
        </pc:graphicFrameChg>
        <pc:graphicFrameChg chg="add del">
          <ac:chgData name="Donald Privitera" userId="S::dprivit2@kennesaw.edu::b19266b5-85bb-4cd7-abc7-9d22c2c9327d" providerId="AD" clId="Web-{5C398E20-FCEF-C85B-1997-857B69947416}" dt="2023-05-11T16:20:56.250" v="256"/>
          <ac:graphicFrameMkLst>
            <pc:docMk/>
            <pc:sldMk cId="2134054124" sldId="281"/>
            <ac:graphicFrameMk id="13" creationId="{C0C39564-8CCA-B3F4-3EA2-467F10A305B0}"/>
          </ac:graphicFrameMkLst>
        </pc:graphicFrameChg>
        <pc:graphicFrameChg chg="add del">
          <ac:chgData name="Donald Privitera" userId="S::dprivit2@kennesaw.edu::b19266b5-85bb-4cd7-abc7-9d22c2c9327d" providerId="AD" clId="Web-{5C398E20-FCEF-C85B-1997-857B69947416}" dt="2023-05-11T16:20:58.735" v="257"/>
          <ac:graphicFrameMkLst>
            <pc:docMk/>
            <pc:sldMk cId="2134054124" sldId="281"/>
            <ac:graphicFrameMk id="13314" creationId="{00000000-0000-0000-0000-000000000000}"/>
          </ac:graphicFrameMkLst>
        </pc:graphicFrameChg>
      </pc:sldChg>
    </pc:docChg>
  </pc:docChgLst>
  <pc:docChgLst>
    <pc:chgData name="Donald Privitera" userId="S::dprivit2@kennesaw.edu::b19266b5-85bb-4cd7-abc7-9d22c2c9327d" providerId="AD" clId="Web-{053246C6-69B4-0DC8-AE91-1C95BFF31C1D}"/>
    <pc:docChg chg="modSld">
      <pc:chgData name="Donald Privitera" userId="S::dprivit2@kennesaw.edu::b19266b5-85bb-4cd7-abc7-9d22c2c9327d" providerId="AD" clId="Web-{053246C6-69B4-0DC8-AE91-1C95BFF31C1D}" dt="2023-05-13T14:50:51.340" v="0"/>
      <pc:docMkLst>
        <pc:docMk/>
      </pc:docMkLst>
      <pc:sldChg chg="modSp">
        <pc:chgData name="Donald Privitera" userId="S::dprivit2@kennesaw.edu::b19266b5-85bb-4cd7-abc7-9d22c2c9327d" providerId="AD" clId="Web-{053246C6-69B4-0DC8-AE91-1C95BFF31C1D}" dt="2023-05-13T14:50:51.340" v="0"/>
        <pc:sldMkLst>
          <pc:docMk/>
          <pc:sldMk cId="1924185703" sldId="285"/>
        </pc:sldMkLst>
        <pc:picChg chg="mod">
          <ac:chgData name="Donald Privitera" userId="S::dprivit2@kennesaw.edu::b19266b5-85bb-4cd7-abc7-9d22c2c9327d" providerId="AD" clId="Web-{053246C6-69B4-0DC8-AE91-1C95BFF31C1D}" dt="2023-05-13T14:50:51.340" v="0"/>
          <ac:picMkLst>
            <pc:docMk/>
            <pc:sldMk cId="1924185703" sldId="285"/>
            <ac:picMk id="11" creationId="{A490FCE4-5BC3-9E97-96CE-D527517BBFE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87AD4-EB48-483A-A448-4A4998FBE743}" type="datetimeFigureOut">
              <a:rPr lang="en-US" smtClean="0"/>
              <a:t>5/13/2023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2869E-41F4-43B8-9B6B-E7CF1265BE93}" type="slidenum">
              <a:rPr lang="en-US" smtClean="0"/>
              <a:t>‹#›</a:t>
            </a:fld>
            <a:endParaRPr lang="en-US"/>
          </a:p>
        </p:txBody>
      </p:sp>
    </p:spTree>
    <p:extLst>
      <p:ext uri="{BB962C8B-B14F-4D97-AF65-F5344CB8AC3E}">
        <p14:creationId xmlns:p14="http://schemas.microsoft.com/office/powerpoint/2010/main" val="2812790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0:57</a:t>
            </a:r>
          </a:p>
          <a:p>
            <a:endParaRPr lang="en-US" dirty="0"/>
          </a:p>
          <a:p>
            <a:r>
              <a:rPr lang="en-US" dirty="0"/>
              <a:t>Our computers seem to be capable of miracles, but literally everything that a computer does comes down to </a:t>
            </a:r>
            <a:r>
              <a:rPr lang="en-US" i="1" dirty="0"/>
              <a:t>only four</a:t>
            </a:r>
            <a:r>
              <a:rPr lang="en-US" dirty="0"/>
              <a:t> small logic operations: AND, OR, XOR, and NOT. How is this possible? You'll get a flavor of this over just three periods of digital logic.</a:t>
            </a:r>
          </a:p>
        </p:txBody>
      </p:sp>
      <p:sp>
        <p:nvSpPr>
          <p:cNvPr id="4" name="Slide Number Placeholder 3"/>
          <p:cNvSpPr>
            <a:spLocks noGrp="1"/>
          </p:cNvSpPr>
          <p:nvPr>
            <p:ph type="sldNum" sz="quarter" idx="5"/>
          </p:nvPr>
        </p:nvSpPr>
        <p:spPr/>
        <p:txBody>
          <a:bodyPr/>
          <a:lstStyle/>
          <a:p>
            <a:fld id="{BD02869E-41F4-43B8-9B6B-E7CF1265BE93}" type="slidenum">
              <a:rPr lang="en-US" smtClean="0"/>
              <a:t>1</a:t>
            </a:fld>
            <a:endParaRPr lang="en-US"/>
          </a:p>
        </p:txBody>
      </p:sp>
    </p:spTree>
    <p:extLst>
      <p:ext uri="{BB962C8B-B14F-4D97-AF65-F5344CB8AC3E}">
        <p14:creationId xmlns:p14="http://schemas.microsoft.com/office/powerpoint/2010/main" val="96139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899C102-7961-453A-8701-E32B4A0A139A}" type="slidenum">
              <a:rPr lang="en-US"/>
              <a:pPr/>
              <a:t>2</a:t>
            </a:fld>
            <a:endParaRPr lang="en-US"/>
          </a:p>
        </p:txBody>
      </p:sp>
      <p:sp>
        <p:nvSpPr>
          <p:cNvPr id="54275" name="Rectangle 2"/>
          <p:cNvSpPr>
            <a:spLocks noGrp="1" noRot="1" noChangeAspect="1" noChangeArrowheads="1" noTextEdit="1"/>
          </p:cNvSpPr>
          <p:nvPr>
            <p:ph type="sldImg"/>
          </p:nvPr>
        </p:nvSpPr>
        <p:spPr>
          <a:xfrm>
            <a:off x="1257300" y="720725"/>
            <a:ext cx="4800600" cy="3600450"/>
          </a:xfrm>
          <a:ln/>
        </p:spPr>
      </p:sp>
      <p:sp>
        <p:nvSpPr>
          <p:cNvPr id="54276" name="Rectangle 3"/>
          <p:cNvSpPr>
            <a:spLocks noGrp="1" noChangeArrowheads="1"/>
          </p:cNvSpPr>
          <p:nvPr>
            <p:ph type="body" idx="1"/>
          </p:nvPr>
        </p:nvSpPr>
        <p:spPr>
          <a:noFill/>
          <a:ln/>
        </p:spPr>
        <p:txBody>
          <a:bodyPr/>
          <a:lstStyle/>
          <a:p>
            <a:r>
              <a:rPr lang="en-US" dirty="0"/>
              <a:t>1854 Boole published "An investigation into the Laws of Thought, on Which are founded the Mathematical Theories of Logic and Probabilities." </a:t>
            </a:r>
          </a:p>
          <a:p>
            <a:endParaRPr lang="en-US"/>
          </a:p>
          <a:p>
            <a:r>
              <a:rPr lang="en-US" dirty="0"/>
              <a:t>Letter to William Thompson (Lord Kelvin): "I am now about to set seriously to work upon preparing for the press an account of my theory of Logic and Probabilities which in its present state I look upon as the most valuable if not the only valuable contribution that I have made or am likely to make to Science and the thing by which I would desire if at all to be remembered hereafter ... "</a:t>
            </a:r>
          </a:p>
          <a:p>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books use implicit multiplication, i.e. </a:t>
            </a:r>
            <a:r>
              <a:rPr lang="en-US" i="1" dirty="0"/>
              <a:t>ab. </a:t>
            </a:r>
          </a:p>
        </p:txBody>
      </p:sp>
      <p:sp>
        <p:nvSpPr>
          <p:cNvPr id="4" name="Slide Number Placeholder 3"/>
          <p:cNvSpPr>
            <a:spLocks noGrp="1"/>
          </p:cNvSpPr>
          <p:nvPr>
            <p:ph type="sldNum" sz="quarter" idx="5"/>
          </p:nvPr>
        </p:nvSpPr>
        <p:spPr/>
        <p:txBody>
          <a:bodyPr/>
          <a:lstStyle/>
          <a:p>
            <a:fld id="{BD02869E-41F4-43B8-9B6B-E7CF1265BE93}" type="slidenum">
              <a:rPr lang="en-US" smtClean="0"/>
              <a:t>4</a:t>
            </a:fld>
            <a:endParaRPr lang="en-US"/>
          </a:p>
        </p:txBody>
      </p:sp>
    </p:spTree>
    <p:extLst>
      <p:ext uri="{BB962C8B-B14F-4D97-AF65-F5344CB8AC3E}">
        <p14:creationId xmlns:p14="http://schemas.microsoft.com/office/powerpoint/2010/main" val="3288538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 or characteristic number, of the truth table for a function of two variables is a 4-bit number. There are only 16 possible values of 4 bits.</a:t>
            </a:r>
          </a:p>
        </p:txBody>
      </p:sp>
      <p:sp>
        <p:nvSpPr>
          <p:cNvPr id="4" name="Slide Number Placeholder 3"/>
          <p:cNvSpPr>
            <a:spLocks noGrp="1"/>
          </p:cNvSpPr>
          <p:nvPr>
            <p:ph type="sldNum" sz="quarter" idx="5"/>
          </p:nvPr>
        </p:nvSpPr>
        <p:spPr/>
        <p:txBody>
          <a:bodyPr/>
          <a:lstStyle/>
          <a:p>
            <a:fld id="{BD02869E-41F4-43B8-9B6B-E7CF1265BE93}" type="slidenum">
              <a:rPr lang="en-US" smtClean="0"/>
              <a:t>7</a:t>
            </a:fld>
            <a:endParaRPr lang="en-US"/>
          </a:p>
        </p:txBody>
      </p:sp>
    </p:spTree>
    <p:extLst>
      <p:ext uri="{BB962C8B-B14F-4D97-AF65-F5344CB8AC3E}">
        <p14:creationId xmlns:p14="http://schemas.microsoft.com/office/powerpoint/2010/main" val="234554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books use implicit multiplication, that is, </a:t>
            </a:r>
            <a:r>
              <a:rPr lang="en-US" i="1" dirty="0"/>
              <a:t>a</a:t>
            </a:r>
            <a:r>
              <a:rPr lang="en-US" dirty="0"/>
              <a:t> AND </a:t>
            </a:r>
            <a:r>
              <a:rPr lang="en-US" i="1" dirty="0"/>
              <a:t>b</a:t>
            </a:r>
            <a:r>
              <a:rPr lang="en-US" dirty="0"/>
              <a:t> is written </a:t>
            </a:r>
            <a:r>
              <a:rPr lang="en-US" i="1" dirty="0"/>
              <a:t>ab</a:t>
            </a:r>
            <a:r>
              <a:rPr lang="en-US" dirty="0"/>
              <a:t>.</a:t>
            </a:r>
          </a:p>
        </p:txBody>
      </p:sp>
      <p:sp>
        <p:nvSpPr>
          <p:cNvPr id="4" name="Slide Number Placeholder 3"/>
          <p:cNvSpPr>
            <a:spLocks noGrp="1"/>
          </p:cNvSpPr>
          <p:nvPr>
            <p:ph type="sldNum" sz="quarter" idx="5"/>
          </p:nvPr>
        </p:nvSpPr>
        <p:spPr/>
        <p:txBody>
          <a:bodyPr/>
          <a:lstStyle/>
          <a:p>
            <a:fld id="{BD02869E-41F4-43B8-9B6B-E7CF1265BE93}" type="slidenum">
              <a:rPr lang="en-US" smtClean="0"/>
              <a:t>9</a:t>
            </a:fld>
            <a:endParaRPr lang="en-US"/>
          </a:p>
        </p:txBody>
      </p:sp>
    </p:spTree>
    <p:extLst>
      <p:ext uri="{BB962C8B-B14F-4D97-AF65-F5344CB8AC3E}">
        <p14:creationId xmlns:p14="http://schemas.microsoft.com/office/powerpoint/2010/main" val="203981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is a function of one variable.</a:t>
            </a:r>
          </a:p>
        </p:txBody>
      </p:sp>
      <p:sp>
        <p:nvSpPr>
          <p:cNvPr id="4" name="Slide Number Placeholder 3"/>
          <p:cNvSpPr>
            <a:spLocks noGrp="1"/>
          </p:cNvSpPr>
          <p:nvPr>
            <p:ph type="sldNum" sz="quarter" idx="5"/>
          </p:nvPr>
        </p:nvSpPr>
        <p:spPr/>
        <p:txBody>
          <a:bodyPr/>
          <a:lstStyle/>
          <a:p>
            <a:fld id="{BD02869E-41F4-43B8-9B6B-E7CF1265BE93}" type="slidenum">
              <a:rPr lang="en-US" smtClean="0"/>
              <a:t>17</a:t>
            </a:fld>
            <a:endParaRPr lang="en-US"/>
          </a:p>
        </p:txBody>
      </p:sp>
    </p:spTree>
    <p:extLst>
      <p:ext uri="{BB962C8B-B14F-4D97-AF65-F5344CB8AC3E}">
        <p14:creationId xmlns:p14="http://schemas.microsoft.com/office/powerpoint/2010/main" val="1383318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striped triangle is the electrical symbol for “ground” or zero voltage.  </a:t>
            </a:r>
            <a:r>
              <a:rPr lang="en-US" dirty="0" err="1"/>
              <a:t>Vcc</a:t>
            </a:r>
            <a:r>
              <a:rPr lang="en-US" dirty="0"/>
              <a:t> is the supply voltage.  When the input is off, the transistor is an open circuit and the output is at the same potential as </a:t>
            </a:r>
            <a:r>
              <a:rPr lang="en-US" dirty="0" err="1"/>
              <a:t>Vcc</a:t>
            </a:r>
            <a:r>
              <a:rPr lang="en-US" dirty="0"/>
              <a:t>, that is, “on.”  However, when the input is on, the transistor is a closed switch, and connects the output to ground potential.  The sawtooth line is a resistor. It prevents high current from flowing from </a:t>
            </a:r>
            <a:r>
              <a:rPr lang="en-US" dirty="0" err="1"/>
              <a:t>Vcc</a:t>
            </a:r>
            <a:r>
              <a:rPr lang="en-US" dirty="0"/>
              <a:t> to ground and “burning out” the transistor.  Such a resistor is called a current-limiting resistor.</a:t>
            </a:r>
          </a:p>
          <a:p>
            <a:endParaRPr lang="en-US" dirty="0"/>
          </a:p>
          <a:p>
            <a:r>
              <a:rPr lang="en-US" dirty="0"/>
              <a:t>No, you don’t have to learn this stuff for exams!</a:t>
            </a:r>
          </a:p>
        </p:txBody>
      </p:sp>
      <p:sp>
        <p:nvSpPr>
          <p:cNvPr id="4" name="Slide Number Placeholder 3"/>
          <p:cNvSpPr>
            <a:spLocks noGrp="1"/>
          </p:cNvSpPr>
          <p:nvPr>
            <p:ph type="sldNum" sz="quarter" idx="5"/>
          </p:nvPr>
        </p:nvSpPr>
        <p:spPr/>
        <p:txBody>
          <a:bodyPr/>
          <a:lstStyle/>
          <a:p>
            <a:fld id="{BD02869E-41F4-43B8-9B6B-E7CF1265BE93}" type="slidenum">
              <a:rPr lang="en-US" smtClean="0"/>
              <a:t>21</a:t>
            </a:fld>
            <a:endParaRPr lang="en-US"/>
          </a:p>
        </p:txBody>
      </p:sp>
    </p:spTree>
    <p:extLst>
      <p:ext uri="{BB962C8B-B14F-4D97-AF65-F5344CB8AC3E}">
        <p14:creationId xmlns:p14="http://schemas.microsoft.com/office/powerpoint/2010/main" val="1352950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E6C79F-D0F4-4C92-B50F-37CF0F9B4E70}" type="slidenum">
              <a:rPr lang="en-US"/>
              <a:pPr/>
              <a:t>23</a:t>
            </a:fld>
            <a:endParaRPr lang="en-US"/>
          </a:p>
        </p:txBody>
      </p:sp>
      <p:sp>
        <p:nvSpPr>
          <p:cNvPr id="55299" name="Rectangle 2"/>
          <p:cNvSpPr>
            <a:spLocks noGrp="1" noRot="1" noChangeAspect="1" noChangeArrowheads="1" noTextEdit="1"/>
          </p:cNvSpPr>
          <p:nvPr>
            <p:ph type="sldImg"/>
          </p:nvPr>
        </p:nvSpPr>
        <p:spPr>
          <a:xfrm>
            <a:off x="1257300" y="720725"/>
            <a:ext cx="4800600" cy="3600450"/>
          </a:xfrm>
          <a:ln/>
        </p:spPr>
      </p:sp>
      <p:sp>
        <p:nvSpPr>
          <p:cNvPr id="55300" name="Rectangle 3"/>
          <p:cNvSpPr>
            <a:spLocks noGrp="1" noChangeArrowheads="1"/>
          </p:cNvSpPr>
          <p:nvPr>
            <p:ph type="body" idx="1"/>
          </p:nvPr>
        </p:nvSpPr>
        <p:spPr>
          <a:noFill/>
          <a:ln/>
        </p:spPr>
        <p:txBody>
          <a:bodyPr/>
          <a:lstStyle/>
          <a:p>
            <a:r>
              <a:rPr lang="en-US"/>
              <a:t>Be sure to point out negation bar and negation bubble.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userDrawn="1"/>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78565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17831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298" y="608402"/>
            <a:ext cx="7773405" cy="641890"/>
          </a:xfrm>
        </p:spPr>
        <p:txBody>
          <a:bodyPr/>
          <a:lstStyle/>
          <a:p>
            <a:r>
              <a:rPr lang="en-US"/>
              <a:t>Click to edit Master title style</a:t>
            </a:r>
          </a:p>
        </p:txBody>
      </p:sp>
      <p:sp>
        <p:nvSpPr>
          <p:cNvPr id="3" name="Text Placeholder 2"/>
          <p:cNvSpPr>
            <a:spLocks noGrp="1"/>
          </p:cNvSpPr>
          <p:nvPr>
            <p:ph type="body" sz="half" idx="1"/>
          </p:nvPr>
        </p:nvSpPr>
        <p:spPr>
          <a:xfrm>
            <a:off x="685299" y="1250293"/>
            <a:ext cx="3790238" cy="4848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68466" y="1250293"/>
            <a:ext cx="3790238" cy="4848602"/>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3125038" y="6249600"/>
            <a:ext cx="2893925" cy="457696"/>
          </a:xfrm>
          <a:prstGeom prst="rect">
            <a:avLst/>
          </a:prstGeom>
          <a:ln/>
        </p:spPr>
        <p:txBody>
          <a:bodyPr lIns="111904" tIns="55952" rIns="111904" bIns="55952"/>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2C29F54-4B12-4EDA-A172-BACF388705EA}" type="slidenum">
              <a:rPr lang="en-US"/>
              <a:pPr/>
              <a:t>‹#›</a:t>
            </a:fld>
            <a:endParaRPr lang="en-US"/>
          </a:p>
        </p:txBody>
      </p:sp>
    </p:spTree>
    <p:extLst>
      <p:ext uri="{BB962C8B-B14F-4D97-AF65-F5344CB8AC3E}">
        <p14:creationId xmlns:p14="http://schemas.microsoft.com/office/powerpoint/2010/main" val="135616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1" y="608014"/>
            <a:ext cx="7772400" cy="642937"/>
          </a:xfrm>
        </p:spPr>
        <p:txBody>
          <a:bodyPr/>
          <a:lstStyle/>
          <a:p>
            <a:r>
              <a:rPr lang="en-US"/>
              <a:t>Click to edit Master title style</a:t>
            </a:r>
          </a:p>
        </p:txBody>
      </p:sp>
      <p:sp>
        <p:nvSpPr>
          <p:cNvPr id="3" name="Table Placeholder 2"/>
          <p:cNvSpPr>
            <a:spLocks noGrp="1"/>
          </p:cNvSpPr>
          <p:nvPr>
            <p:ph type="tbl" idx="1"/>
          </p:nvPr>
        </p:nvSpPr>
        <p:spPr>
          <a:xfrm>
            <a:off x="685801" y="1250951"/>
            <a:ext cx="7772400" cy="4846638"/>
          </a:xfrm>
        </p:spPr>
        <p:txBody>
          <a:bodyPr/>
          <a:lstStyle/>
          <a:p>
            <a:pPr lvl="0"/>
            <a:r>
              <a:rPr lang="en-US" noProof="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9000B712-6DDA-E33D-D4F9-DBFDB83C0FC1}"/>
              </a:ext>
            </a:extLst>
          </p:cNvPr>
          <p:cNvSpPr>
            <a:spLocks noGrp="1" noChangeArrowheads="1"/>
          </p:cNvSpPr>
          <p:nvPr>
            <p:ph type="sldNum" sz="quarter" idx="12"/>
          </p:nvPr>
        </p:nvSpPr>
        <p:spPr>
          <a:xfrm>
            <a:off x="6553200" y="6356350"/>
            <a:ext cx="2133600" cy="365125"/>
          </a:xfrm>
          <a:ln/>
        </p:spPr>
        <p:txBody>
          <a:bodyPr/>
          <a:lstStyle>
            <a:lvl1pPr>
              <a:defRPr/>
            </a:lvl1pPr>
          </a:lstStyle>
          <a:p>
            <a:fld id="{32C29F54-4B12-4EDA-A172-BACF388705EA}" type="slidenum">
              <a:rPr lang="en-US"/>
              <a:pPr/>
              <a:t>‹#›</a:t>
            </a:fld>
            <a:endParaRPr lang="en-US"/>
          </a:p>
        </p:txBody>
      </p:sp>
    </p:spTree>
    <p:extLst>
      <p:ext uri="{BB962C8B-B14F-4D97-AF65-F5344CB8AC3E}">
        <p14:creationId xmlns:p14="http://schemas.microsoft.com/office/powerpoint/2010/main" val="279096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3125038" y="6249600"/>
            <a:ext cx="2893925" cy="457696"/>
          </a:xfrm>
          <a:prstGeom prst="rect">
            <a:avLst/>
          </a:prstGeom>
        </p:spPr>
        <p:txBody>
          <a:bodyPr lIns="111904" tIns="55952" rIns="111904" bIns="55952"/>
          <a:lstStyle/>
          <a:p>
            <a:pPr algn="l"/>
            <a:endParaRPr lang="en-US" dirty="0"/>
          </a:p>
        </p:txBody>
      </p:sp>
      <p:sp>
        <p:nvSpPr>
          <p:cNvPr id="4" name="Slide Number Placeholder 3"/>
          <p:cNvSpPr>
            <a:spLocks noGrp="1"/>
          </p:cNvSpPr>
          <p:nvPr>
            <p:ph type="sldNum" sz="quarter" idx="11"/>
          </p:nvPr>
        </p:nvSpPr>
        <p:spPr/>
        <p:txBody>
          <a:bodyPr/>
          <a:lstStyle/>
          <a:p>
            <a:fld id="{F8173AF8-99D3-4E5C-8AB2-9CB80129B543}" type="slidenum">
              <a:rPr lang="en-US" smtClean="0"/>
              <a:pPr/>
              <a:t>‹#›</a:t>
            </a:fld>
            <a:endParaRPr lang="en-US" dirty="0"/>
          </a:p>
        </p:txBody>
      </p:sp>
    </p:spTree>
    <p:extLst>
      <p:ext uri="{BB962C8B-B14F-4D97-AF65-F5344CB8AC3E}">
        <p14:creationId xmlns:p14="http://schemas.microsoft.com/office/powerpoint/2010/main" val="204607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4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309927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61526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108058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42768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77917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E92680F-60F8-43A8-8448-770068F7F39B}" type="slidenum">
              <a:rPr lang="en-US" smtClean="0"/>
              <a:pPr/>
              <a:t>‹#›</a:t>
            </a:fld>
            <a:endParaRPr lang="en-US" dirty="0"/>
          </a:p>
        </p:txBody>
      </p:sp>
    </p:spTree>
    <p:extLst>
      <p:ext uri="{BB962C8B-B14F-4D97-AF65-F5344CB8AC3E}">
        <p14:creationId xmlns:p14="http://schemas.microsoft.com/office/powerpoint/2010/main" val="279610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BC3E01D3-D158-4170-AF3B-EDD8A9D9643D}" type="slidenum">
              <a:rPr lang="en-US" smtClean="0"/>
              <a:pPr/>
              <a:t>‹#›</a:t>
            </a:fld>
            <a:endParaRPr lang="en-US" dirty="0"/>
          </a:p>
        </p:txBody>
      </p:sp>
      <p:sp>
        <p:nvSpPr>
          <p:cNvPr id="3" name="Rectangle 2"/>
          <p:cNvSpPr/>
          <p:nvPr/>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48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357878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12604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171527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67089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67661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81437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60597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24629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3687BEAF-6B68-46DD-A874-7A95F0DB4145}" type="slidenum">
              <a:rPr lang="en-US" smtClean="0"/>
              <a:t>‹#›</a:t>
            </a:fld>
            <a:endParaRPr lang="en-US"/>
          </a:p>
        </p:txBody>
      </p:sp>
      <p:sp>
        <p:nvSpPr>
          <p:cNvPr id="3" name="Rectangle 2"/>
          <p:cNvSpPr/>
          <p:nvPr userDrawn="1"/>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3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32069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404189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userDrawn="1"/>
        </p:nvPicPr>
        <p:blipFill>
          <a:blip r:embed="rId16"/>
          <a:stretch>
            <a:fillRect/>
          </a:stretch>
        </p:blipFill>
        <p:spPr>
          <a:xfrm>
            <a:off x="0" y="-1"/>
            <a:ext cx="9189720" cy="152956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741728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720" r:id="rId11"/>
    <p:sldLayoutId id="2147483696" r:id="rId12"/>
    <p:sldLayoutId id="2147483722" r:id="rId13"/>
    <p:sldLayoutId id="214748369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p:nvPicPr>
        <p:blipFill>
          <a:blip r:embed="rId13"/>
          <a:stretch>
            <a:fillRect/>
          </a:stretch>
        </p:blipFill>
        <p:spPr>
          <a:xfrm>
            <a:off x="0" y="-1"/>
            <a:ext cx="9144000" cy="152195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9366882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gif"/><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3.gif"/><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5.bin"/><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153400" cy="1470025"/>
          </a:xfrm>
        </p:spPr>
        <p:txBody>
          <a:bodyPr>
            <a:normAutofit fontScale="90000"/>
          </a:bodyPr>
          <a:lstStyle/>
          <a:p>
            <a:r>
              <a:rPr lang="en-US" dirty="0"/>
              <a:t>IT 3123</a:t>
            </a:r>
            <a:br>
              <a:rPr lang="en-US" dirty="0"/>
            </a:br>
            <a:r>
              <a:rPr lang="en-US" dirty="0"/>
              <a:t>Hardware and Software Concepts</a:t>
            </a:r>
          </a:p>
        </p:txBody>
      </p:sp>
      <p:sp>
        <p:nvSpPr>
          <p:cNvPr id="3" name="Subtitle 2"/>
          <p:cNvSpPr>
            <a:spLocks noGrp="1"/>
          </p:cNvSpPr>
          <p:nvPr>
            <p:ph type="subTitle" idx="1"/>
          </p:nvPr>
        </p:nvSpPr>
        <p:spPr/>
        <p:txBody>
          <a:bodyPr/>
          <a:lstStyle/>
          <a:p>
            <a:r>
              <a:rPr lang="en-US" dirty="0"/>
              <a:t>Boolean Algebra</a:t>
            </a:r>
            <a:br>
              <a:rPr lang="en-US" dirty="0"/>
            </a:br>
            <a:r>
              <a:rPr lang="en-US" dirty="0"/>
              <a:t>Digital Logic Gates</a:t>
            </a:r>
          </a:p>
        </p:txBody>
      </p:sp>
      <p:grpSp>
        <p:nvGrpSpPr>
          <p:cNvPr id="4" name="Group 5">
            <a:extLst>
              <a:ext uri="{FF2B5EF4-FFF2-40B4-BE49-F238E27FC236}">
                <a16:creationId xmlns:a16="http://schemas.microsoft.com/office/drawing/2014/main" id="{70D8C064-1CA3-4C25-7F82-CD093C8EE46A}"/>
              </a:ext>
              <a:ext uri="{C183D7F6-B498-43B3-948B-1728B52AA6E4}">
                <adec:decorative xmlns:adec="http://schemas.microsoft.com/office/drawing/2017/decorative" val="1"/>
              </a:ext>
            </a:extLst>
          </p:cNvPr>
          <p:cNvGrpSpPr>
            <a:grpSpLocks/>
          </p:cNvGrpSpPr>
          <p:nvPr/>
        </p:nvGrpSpPr>
        <p:grpSpPr bwMode="auto">
          <a:xfrm>
            <a:off x="304800" y="5299961"/>
            <a:ext cx="3352800" cy="690265"/>
            <a:chOff x="417" y="2785"/>
            <a:chExt cx="1934" cy="371"/>
          </a:xfrm>
          <a:solidFill>
            <a:schemeClr val="bg1"/>
          </a:solidFill>
        </p:grpSpPr>
        <p:pic>
          <p:nvPicPr>
            <p:cNvPr id="5" name="Picture 6">
              <a:extLst>
                <a:ext uri="{FF2B5EF4-FFF2-40B4-BE49-F238E27FC236}">
                  <a16:creationId xmlns:a16="http://schemas.microsoft.com/office/drawing/2014/main" id="{5B09BBA7-A518-A9A6-AFAB-B2D4D680549C}"/>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417" y="2785"/>
              <a:ext cx="303" cy="328"/>
            </a:xfrm>
            <a:prstGeom prst="rect">
              <a:avLst/>
            </a:prstGeom>
            <a:grpFill/>
            <a:ln w="9525">
              <a:noFill/>
              <a:miter lim="800000"/>
              <a:headEnd/>
              <a:tailEnd/>
            </a:ln>
          </p:spPr>
        </p:pic>
        <p:sp>
          <p:nvSpPr>
            <p:cNvPr id="6" name="Text Box 7">
              <a:extLst>
                <a:ext uri="{FF2B5EF4-FFF2-40B4-BE49-F238E27FC236}">
                  <a16:creationId xmlns:a16="http://schemas.microsoft.com/office/drawing/2014/main" id="{926A3F88-712A-3F66-2F5A-39B8024332F9}"/>
                </a:ext>
              </a:extLst>
            </p:cNvPr>
            <p:cNvSpPr txBox="1">
              <a:spLocks noChangeArrowheads="1"/>
            </p:cNvSpPr>
            <p:nvPr/>
          </p:nvSpPr>
          <p:spPr bwMode="auto">
            <a:xfrm>
              <a:off x="683" y="2785"/>
              <a:ext cx="1668" cy="371"/>
            </a:xfrm>
            <a:prstGeom prst="rect">
              <a:avLst/>
            </a:prstGeom>
            <a:grpFill/>
            <a:ln w="9525" algn="ctr">
              <a:noFill/>
              <a:miter lim="800000"/>
              <a:headEnd/>
              <a:tailEnd/>
            </a:ln>
          </p:spPr>
          <p:txBody>
            <a:bodyPr lIns="74706" tIns="37353" rIns="74706" bIns="37353">
              <a:spAutoFit/>
            </a:bodyPr>
            <a:lstStyle/>
            <a:p>
              <a:pPr defTabSz="1194812">
                <a:spcBef>
                  <a:spcPct val="50000"/>
                </a:spcBef>
              </a:pPr>
              <a:r>
                <a:rPr lang="en-US" sz="2000" dirty="0">
                  <a:latin typeface="Comic Sans MS" pitchFamily="66" charset="0"/>
                </a:rPr>
                <a:t>Notice: This session is being recorded.</a:t>
              </a:r>
            </a:p>
          </p:txBody>
        </p:sp>
      </p:grpSp>
    </p:spTree>
    <p:extLst>
      <p:ext uri="{BB962C8B-B14F-4D97-AF65-F5344CB8AC3E}">
        <p14:creationId xmlns:p14="http://schemas.microsoft.com/office/powerpoint/2010/main" val="30955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normAutofit/>
          </a:bodyPr>
          <a:lstStyle/>
          <a:p>
            <a:r>
              <a:rPr lang="en-US" dirty="0"/>
              <a:t>The </a:t>
            </a:r>
            <a:r>
              <a:rPr lang="en-US" cap="small" dirty="0" err="1"/>
              <a:t>nand</a:t>
            </a:r>
            <a:r>
              <a:rPr lang="en-US" dirty="0"/>
              <a:t> Function</a:t>
            </a:r>
          </a:p>
        </p:txBody>
      </p:sp>
      <p:sp>
        <p:nvSpPr>
          <p:cNvPr id="14" name="Slide Number Placeholder 13"/>
          <p:cNvSpPr>
            <a:spLocks noGrp="1"/>
          </p:cNvSpPr>
          <p:nvPr>
            <p:ph type="sldNum" sz="quarter" idx="12"/>
          </p:nvPr>
        </p:nvSpPr>
        <p:spPr/>
        <p:txBody>
          <a:bodyPr/>
          <a:lstStyle/>
          <a:p>
            <a:fld id="{DF2AA302-A7A3-4D70-AE76-B23821D68429}" type="slidenum">
              <a:rPr lang="en-US" smtClean="0"/>
              <a:pPr/>
              <a:t>10</a:t>
            </a:fld>
            <a:endParaRPr lang="en-US"/>
          </a:p>
        </p:txBody>
      </p:sp>
      <p:sp>
        <p:nvSpPr>
          <p:cNvPr id="29701" name="Text Box 4"/>
          <p:cNvSpPr txBox="1">
            <a:spLocks noChangeArrowheads="1"/>
          </p:cNvSpPr>
          <p:nvPr/>
        </p:nvSpPr>
        <p:spPr bwMode="auto">
          <a:xfrm>
            <a:off x="1447800" y="1605802"/>
            <a:ext cx="6656028" cy="1621102"/>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The </a:t>
            </a:r>
            <a:r>
              <a:rPr lang="en-US" sz="2800" cap="small" dirty="0"/>
              <a:t>nand</a:t>
            </a:r>
            <a:r>
              <a:rPr lang="en-US" sz="2800" dirty="0"/>
              <a:t> (not  </a:t>
            </a:r>
            <a:r>
              <a:rPr lang="en-US" sz="2800" cap="small" dirty="0"/>
              <a:t>and</a:t>
            </a:r>
            <a:r>
              <a:rPr lang="en-US" sz="2800" dirty="0"/>
              <a:t>) function false when </a:t>
            </a:r>
            <a:r>
              <a:rPr lang="en-US" sz="2800" i="1" dirty="0"/>
              <a:t>a</a:t>
            </a:r>
            <a:r>
              <a:rPr lang="en-US" sz="2800" dirty="0"/>
              <a:t> and </a:t>
            </a:r>
            <a:r>
              <a:rPr lang="en-US" sz="2800" i="1" dirty="0"/>
              <a:t>b</a:t>
            </a:r>
            <a:r>
              <a:rPr lang="en-US" sz="2800" dirty="0"/>
              <a:t> are both one, true otherwise.</a:t>
            </a:r>
          </a:p>
          <a:p>
            <a:pPr>
              <a:spcBef>
                <a:spcPct val="50000"/>
              </a:spcBef>
            </a:pPr>
            <a:r>
              <a:rPr lang="en-US" sz="2800" dirty="0"/>
              <a:t>It’s the inverse of </a:t>
            </a:r>
            <a:r>
              <a:rPr lang="en-US" sz="2800" cap="small" dirty="0"/>
              <a:t>and</a:t>
            </a:r>
            <a:r>
              <a:rPr lang="en-US" sz="2800" dirty="0"/>
              <a:t>.</a:t>
            </a:r>
          </a:p>
        </p:txBody>
      </p:sp>
      <p:grpSp>
        <p:nvGrpSpPr>
          <p:cNvPr id="2" name="Group 1">
            <a:extLst>
              <a:ext uri="{FF2B5EF4-FFF2-40B4-BE49-F238E27FC236}">
                <a16:creationId xmlns:a16="http://schemas.microsoft.com/office/drawing/2014/main" id="{2CE90E54-2626-28EF-B7D1-F94793BB551E}"/>
              </a:ext>
              <a:ext uri="{C183D7F6-B498-43B3-948B-1728B52AA6E4}">
                <adec:decorative xmlns:adec="http://schemas.microsoft.com/office/drawing/2017/decorative" val="1"/>
              </a:ext>
            </a:extLst>
          </p:cNvPr>
          <p:cNvGrpSpPr/>
          <p:nvPr/>
        </p:nvGrpSpPr>
        <p:grpSpPr>
          <a:xfrm>
            <a:off x="3231682" y="5612932"/>
            <a:ext cx="2411604" cy="559273"/>
            <a:chOff x="2870898" y="5023608"/>
            <a:chExt cx="2411604" cy="559273"/>
          </a:xfrm>
        </p:grpSpPr>
        <p:sp>
          <p:nvSpPr>
            <p:cNvPr id="29702" name="Text Box 5"/>
            <p:cNvSpPr txBox="1">
              <a:spLocks noChangeArrowheads="1"/>
            </p:cNvSpPr>
            <p:nvPr/>
          </p:nvSpPr>
          <p:spPr bwMode="auto">
            <a:xfrm>
              <a:off x="2870898" y="5023608"/>
              <a:ext cx="2411604" cy="559273"/>
            </a:xfrm>
            <a:prstGeom prst="rect">
              <a:avLst/>
            </a:prstGeom>
            <a:noFill/>
            <a:ln w="9525">
              <a:noFill/>
              <a:miter lim="800000"/>
              <a:headEnd/>
              <a:tailEnd/>
            </a:ln>
          </p:spPr>
          <p:txBody>
            <a:bodyPr lIns="111904" tIns="55952" rIns="111904" bIns="55952">
              <a:spAutoFit/>
            </a:bodyPr>
            <a:lstStyle/>
            <a:p>
              <a:pPr>
                <a:spcBef>
                  <a:spcPct val="50000"/>
                </a:spcBef>
              </a:pPr>
              <a:r>
                <a:rPr lang="en-US" sz="2800" b="1" i="1" dirty="0" err="1"/>
                <a:t>f</a:t>
              </a:r>
              <a:r>
                <a:rPr lang="en-US" sz="2800" b="1" i="1" dirty="0"/>
                <a:t>(</a:t>
              </a:r>
              <a:r>
                <a:rPr lang="en-US" sz="2800" b="1" i="1" dirty="0" err="1"/>
                <a:t>a,b</a:t>
              </a:r>
              <a:r>
                <a:rPr lang="en-US" sz="2800" b="1" i="1" dirty="0"/>
                <a:t>) = </a:t>
              </a:r>
              <a:r>
                <a:rPr lang="en-US" sz="2800" b="1" i="1" dirty="0" err="1"/>
                <a:t>a</a:t>
              </a:r>
              <a:r>
                <a:rPr lang="en-US" sz="2800" b="1" i="1" dirty="0" err="1">
                  <a:latin typeface="Minion Pro Med" panose="02040503050306020203" pitchFamily="18" charset="0"/>
                </a:rPr>
                <a:t>•</a:t>
              </a:r>
              <a:r>
                <a:rPr lang="en-US" sz="2800" b="1" i="1" dirty="0" err="1"/>
                <a:t>b</a:t>
              </a:r>
              <a:endParaRPr lang="en-US" sz="2800" dirty="0"/>
            </a:p>
          </p:txBody>
        </p:sp>
        <p:sp>
          <p:nvSpPr>
            <p:cNvPr id="29703" name="Line 8">
              <a:extLst>
                <a:ext uri="{C183D7F6-B498-43B3-948B-1728B52AA6E4}">
                  <adec:decorative xmlns:adec="http://schemas.microsoft.com/office/drawing/2017/decorative" val="1"/>
                </a:ext>
              </a:extLst>
            </p:cNvPr>
            <p:cNvSpPr>
              <a:spLocks noChangeShapeType="1"/>
            </p:cNvSpPr>
            <p:nvPr/>
          </p:nvSpPr>
          <p:spPr bwMode="auto">
            <a:xfrm>
              <a:off x="4319555" y="5086928"/>
              <a:ext cx="461010" cy="0"/>
            </a:xfrm>
            <a:prstGeom prst="line">
              <a:avLst/>
            </a:prstGeom>
            <a:noFill/>
            <a:ln w="28575">
              <a:solidFill>
                <a:schemeClr val="tx1"/>
              </a:solidFill>
              <a:round/>
              <a:headEnd/>
              <a:tailEnd/>
            </a:ln>
          </p:spPr>
          <p:txBody>
            <a:bodyPr wrap="none" lIns="111904" tIns="55952" rIns="111904" bIns="55952" anchor="ctr"/>
            <a:lstStyle/>
            <a:p>
              <a:endParaRPr lang="en-US"/>
            </a:p>
          </p:txBody>
        </p:sp>
      </p:grpSp>
      <p:graphicFrame>
        <p:nvGraphicFramePr>
          <p:cNvPr id="4" name="Table 2">
            <a:extLst>
              <a:ext uri="{FF2B5EF4-FFF2-40B4-BE49-F238E27FC236}">
                <a16:creationId xmlns:a16="http://schemas.microsoft.com/office/drawing/2014/main" id="{621879F2-8FEA-959A-F3B9-A33B1E873A27}"/>
              </a:ext>
            </a:extLst>
          </p:cNvPr>
          <p:cNvGraphicFramePr>
            <a:graphicFrameLocks noGrp="1"/>
          </p:cNvGraphicFramePr>
          <p:nvPr>
            <p:extLst>
              <p:ext uri="{D42A27DB-BD31-4B8C-83A1-F6EECF244321}">
                <p14:modId xmlns:p14="http://schemas.microsoft.com/office/powerpoint/2010/main" val="3904736367"/>
              </p:ext>
            </p:extLst>
          </p:nvPr>
        </p:nvGraphicFramePr>
        <p:xfrm>
          <a:off x="3224660" y="3521560"/>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91939567"/>
                  </a:ext>
                </a:extLst>
              </a:tr>
            </a:tbl>
          </a:graphicData>
        </a:graphic>
      </p:graphicFrame>
    </p:spTree>
    <p:extLst>
      <p:ext uri="{BB962C8B-B14F-4D97-AF65-F5344CB8AC3E}">
        <p14:creationId xmlns:p14="http://schemas.microsoft.com/office/powerpoint/2010/main" val="6434656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1">
                                            <p:txEl>
                                              <p:pRg st="1" end="1"/>
                                            </p:txEl>
                                          </p:spTgt>
                                        </p:tgtEl>
                                        <p:attrNameLst>
                                          <p:attrName>style.visibility</p:attrName>
                                        </p:attrNameLst>
                                      </p:cBhvr>
                                      <p:to>
                                        <p:strVal val="visible"/>
                                      </p:to>
                                    </p:set>
                                    <p:animEffect transition="in" filter="fade">
                                      <p:cBhvr>
                                        <p:cTn id="7" dur="500"/>
                                        <p:tgtEl>
                                          <p:spTgt spid="297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r>
              <a:rPr lang="en-US" dirty="0"/>
              <a:t>The </a:t>
            </a:r>
            <a:r>
              <a:rPr lang="en-US" sz="4900" cap="small" dirty="0"/>
              <a:t>or</a:t>
            </a:r>
            <a:r>
              <a:rPr lang="en-US" dirty="0"/>
              <a:t> Function</a:t>
            </a:r>
          </a:p>
        </p:txBody>
      </p:sp>
      <p:sp>
        <p:nvSpPr>
          <p:cNvPr id="6" name="Slide Number Placeholder 5"/>
          <p:cNvSpPr>
            <a:spLocks noGrp="1"/>
          </p:cNvSpPr>
          <p:nvPr>
            <p:ph type="sldNum" sz="quarter" idx="12"/>
          </p:nvPr>
        </p:nvSpPr>
        <p:spPr/>
        <p:txBody>
          <a:bodyPr/>
          <a:lstStyle/>
          <a:p>
            <a:fld id="{DF2AA302-A7A3-4D70-AE76-B23821D68429}" type="slidenum">
              <a:rPr lang="en-US" smtClean="0"/>
              <a:pPr/>
              <a:t>11</a:t>
            </a:fld>
            <a:endParaRPr lang="en-US" dirty="0"/>
          </a:p>
        </p:txBody>
      </p:sp>
      <p:sp>
        <p:nvSpPr>
          <p:cNvPr id="4100" name="Text Box 3"/>
          <p:cNvSpPr txBox="1">
            <a:spLocks noChangeArrowheads="1"/>
          </p:cNvSpPr>
          <p:nvPr/>
        </p:nvSpPr>
        <p:spPr bwMode="auto">
          <a:xfrm>
            <a:off x="574765" y="1732175"/>
            <a:ext cx="8211513" cy="559273"/>
          </a:xfrm>
          <a:prstGeom prst="rect">
            <a:avLst/>
          </a:prstGeom>
          <a:noFill/>
          <a:ln w="9525">
            <a:noFill/>
            <a:miter lim="800000"/>
            <a:headEnd/>
            <a:tailEnd/>
          </a:ln>
        </p:spPr>
        <p:txBody>
          <a:bodyPr wrap="square" lIns="111904" tIns="55952" rIns="111904" bIns="55952">
            <a:spAutoFit/>
          </a:bodyPr>
          <a:lstStyle/>
          <a:p>
            <a:pPr>
              <a:spcBef>
                <a:spcPct val="50000"/>
              </a:spcBef>
            </a:pPr>
            <a:r>
              <a:rPr lang="en-US" sz="2800" b="1" i="1" dirty="0"/>
              <a:t>f(</a:t>
            </a:r>
            <a:r>
              <a:rPr lang="en-US" sz="2800" b="1" i="1" dirty="0" err="1"/>
              <a:t>a,b</a:t>
            </a:r>
            <a:r>
              <a:rPr lang="en-US" sz="2800" b="1" i="1" dirty="0"/>
              <a:t>)</a:t>
            </a:r>
            <a:r>
              <a:rPr lang="en-US" sz="2800" dirty="0"/>
              <a:t> is true only when </a:t>
            </a:r>
            <a:r>
              <a:rPr lang="en-US" sz="2800" i="1" dirty="0"/>
              <a:t>a</a:t>
            </a:r>
            <a:r>
              <a:rPr lang="en-US" sz="2800" dirty="0"/>
              <a:t> </a:t>
            </a:r>
            <a:r>
              <a:rPr lang="en-US" sz="2800" b="1" cap="small" dirty="0"/>
              <a:t>or</a:t>
            </a:r>
            <a:r>
              <a:rPr lang="en-US" sz="2800" dirty="0"/>
              <a:t> </a:t>
            </a:r>
            <a:r>
              <a:rPr lang="en-US" sz="2800" i="1" dirty="0"/>
              <a:t>b</a:t>
            </a:r>
            <a:r>
              <a:rPr lang="en-US" sz="2800" dirty="0"/>
              <a:t> (or both) are true.</a:t>
            </a:r>
          </a:p>
        </p:txBody>
      </p:sp>
      <p:sp>
        <p:nvSpPr>
          <p:cNvPr id="4101" name="Text Box 5"/>
          <p:cNvSpPr txBox="1">
            <a:spLocks noChangeArrowheads="1"/>
          </p:cNvSpPr>
          <p:nvPr/>
        </p:nvSpPr>
        <p:spPr bwMode="auto">
          <a:xfrm>
            <a:off x="838200" y="4424340"/>
            <a:ext cx="7717134" cy="1621102"/>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The </a:t>
            </a:r>
            <a:r>
              <a:rPr lang="en-US" sz="2800" b="1" cap="small" dirty="0"/>
              <a:t>or</a:t>
            </a:r>
            <a:r>
              <a:rPr lang="en-US" sz="2800" dirty="0"/>
              <a:t> function is also called the Boolean sum: 	</a:t>
            </a:r>
            <a:r>
              <a:rPr lang="en-US" sz="2800" b="1" i="1" dirty="0"/>
              <a:t>f(</a:t>
            </a:r>
            <a:r>
              <a:rPr lang="en-US" sz="2800" b="1" i="1" dirty="0" err="1"/>
              <a:t>a,b</a:t>
            </a:r>
            <a:r>
              <a:rPr lang="en-US" sz="2800" b="1" i="1" dirty="0"/>
              <a:t>) = </a:t>
            </a:r>
            <a:r>
              <a:rPr lang="en-US" sz="2800" b="1" i="1" dirty="0" err="1"/>
              <a:t>a+b</a:t>
            </a:r>
            <a:endParaRPr lang="en-US" sz="2800" b="1" i="1" dirty="0"/>
          </a:p>
          <a:p>
            <a:pPr>
              <a:spcBef>
                <a:spcPct val="50000"/>
              </a:spcBef>
            </a:pPr>
            <a:r>
              <a:rPr lang="en-US" sz="2800" dirty="0"/>
              <a:t>The plus is </a:t>
            </a:r>
            <a:r>
              <a:rPr lang="en-US" sz="2800" i="1" dirty="0"/>
              <a:t>not the same </a:t>
            </a:r>
            <a:r>
              <a:rPr lang="en-US" sz="2800" dirty="0"/>
              <a:t>as arithmetic addition.</a:t>
            </a:r>
            <a:endParaRPr lang="en-US" sz="2800" b="1" i="1" dirty="0"/>
          </a:p>
        </p:txBody>
      </p:sp>
      <p:graphicFrame>
        <p:nvGraphicFramePr>
          <p:cNvPr id="3" name="Table 2">
            <a:extLst>
              <a:ext uri="{FF2B5EF4-FFF2-40B4-BE49-F238E27FC236}">
                <a16:creationId xmlns:a16="http://schemas.microsoft.com/office/drawing/2014/main" id="{6EEE811A-E0E4-CE0F-CCDC-F7F024432A30}"/>
              </a:ext>
            </a:extLst>
          </p:cNvPr>
          <p:cNvGraphicFramePr>
            <a:graphicFrameLocks noGrp="1"/>
          </p:cNvGraphicFramePr>
          <p:nvPr>
            <p:extLst>
              <p:ext uri="{D42A27DB-BD31-4B8C-83A1-F6EECF244321}">
                <p14:modId xmlns:p14="http://schemas.microsoft.com/office/powerpoint/2010/main" val="2556051187"/>
              </p:ext>
            </p:extLst>
          </p:nvPr>
        </p:nvGraphicFramePr>
        <p:xfrm>
          <a:off x="3299305" y="2448539"/>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91939567"/>
                  </a:ext>
                </a:extLst>
              </a:tr>
            </a:tbl>
          </a:graphicData>
        </a:graphic>
      </p:graphicFrame>
    </p:spTree>
    <p:extLst>
      <p:ext uri="{BB962C8B-B14F-4D97-AF65-F5344CB8AC3E}">
        <p14:creationId xmlns:p14="http://schemas.microsoft.com/office/powerpoint/2010/main" val="314452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1">
                                            <p:txEl>
                                              <p:pRg st="1" end="1"/>
                                            </p:txEl>
                                          </p:spTgt>
                                        </p:tgtEl>
                                        <p:attrNameLst>
                                          <p:attrName>style.visibility</p:attrName>
                                        </p:attrNameLst>
                                      </p:cBhvr>
                                      <p:to>
                                        <p:strVal val="visible"/>
                                      </p:to>
                                    </p:set>
                                    <p:animEffect transition="in" filter="fade">
                                      <p:cBhvr>
                                        <p:cTn id="12" dur="500"/>
                                        <p:tgtEl>
                                          <p:spTgt spid="41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a:bodyPr>
          <a:lstStyle/>
          <a:p>
            <a:r>
              <a:rPr lang="en-US" dirty="0"/>
              <a:t>The </a:t>
            </a:r>
            <a:r>
              <a:rPr lang="en-US" cap="small" dirty="0"/>
              <a:t>nor</a:t>
            </a:r>
            <a:r>
              <a:rPr lang="en-US" dirty="0"/>
              <a:t> Function</a:t>
            </a:r>
          </a:p>
        </p:txBody>
      </p:sp>
      <p:sp>
        <p:nvSpPr>
          <p:cNvPr id="15" name="Slide Number Placeholder 14"/>
          <p:cNvSpPr>
            <a:spLocks noGrp="1"/>
          </p:cNvSpPr>
          <p:nvPr>
            <p:ph type="sldNum" sz="quarter" idx="12"/>
          </p:nvPr>
        </p:nvSpPr>
        <p:spPr/>
        <p:txBody>
          <a:bodyPr/>
          <a:lstStyle/>
          <a:p>
            <a:fld id="{DF2AA302-A7A3-4D70-AE76-B23821D68429}" type="slidenum">
              <a:rPr lang="en-US" smtClean="0"/>
              <a:pPr/>
              <a:t>12</a:t>
            </a:fld>
            <a:endParaRPr lang="en-US" dirty="0"/>
          </a:p>
        </p:txBody>
      </p:sp>
      <p:sp>
        <p:nvSpPr>
          <p:cNvPr id="30725" name="Text Box 4"/>
          <p:cNvSpPr txBox="1">
            <a:spLocks noChangeArrowheads="1"/>
          </p:cNvSpPr>
          <p:nvPr/>
        </p:nvSpPr>
        <p:spPr bwMode="auto">
          <a:xfrm>
            <a:off x="1061105" y="1570912"/>
            <a:ext cx="7717134" cy="1582630"/>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The</a:t>
            </a:r>
            <a:r>
              <a:rPr lang="en-US" dirty="0"/>
              <a:t> </a:t>
            </a:r>
            <a:r>
              <a:rPr lang="en-US" sz="2700" b="1" cap="small" dirty="0"/>
              <a:t>nor</a:t>
            </a:r>
            <a:r>
              <a:rPr lang="en-US" sz="2700" b="1" dirty="0"/>
              <a:t> </a:t>
            </a:r>
            <a:r>
              <a:rPr lang="en-US" sz="2700" dirty="0"/>
              <a:t>function is true when neither </a:t>
            </a:r>
            <a:r>
              <a:rPr lang="en-US" sz="2700" i="1" dirty="0"/>
              <a:t>a</a:t>
            </a:r>
            <a:r>
              <a:rPr lang="en-US" sz="2700" dirty="0"/>
              <a:t> nor </a:t>
            </a:r>
            <a:r>
              <a:rPr lang="en-US" sz="2700" i="1" dirty="0"/>
              <a:t>b</a:t>
            </a:r>
            <a:r>
              <a:rPr lang="en-US" sz="2700" dirty="0"/>
              <a:t> is true, and false otherwise.</a:t>
            </a:r>
          </a:p>
          <a:p>
            <a:pPr>
              <a:spcBef>
                <a:spcPct val="50000"/>
              </a:spcBef>
            </a:pPr>
            <a:r>
              <a:rPr lang="en-US" sz="2700" dirty="0"/>
              <a:t>It’s the inverse of </a:t>
            </a:r>
            <a:r>
              <a:rPr lang="en-US" sz="2700" cap="small" dirty="0"/>
              <a:t>or</a:t>
            </a:r>
            <a:r>
              <a:rPr lang="en-US" sz="2700" dirty="0"/>
              <a:t>.</a:t>
            </a:r>
            <a:endParaRPr lang="en-US" dirty="0"/>
          </a:p>
        </p:txBody>
      </p:sp>
      <p:grpSp>
        <p:nvGrpSpPr>
          <p:cNvPr id="2" name="Group 1">
            <a:extLst>
              <a:ext uri="{FF2B5EF4-FFF2-40B4-BE49-F238E27FC236}">
                <a16:creationId xmlns:a16="http://schemas.microsoft.com/office/drawing/2014/main" id="{8859904B-F1D9-5B12-EDBD-66D86F8C77C6}"/>
              </a:ext>
              <a:ext uri="{C183D7F6-B498-43B3-948B-1728B52AA6E4}">
                <adec:decorative xmlns:adec="http://schemas.microsoft.com/office/drawing/2017/decorative" val="1"/>
              </a:ext>
            </a:extLst>
          </p:cNvPr>
          <p:cNvGrpSpPr/>
          <p:nvPr/>
        </p:nvGrpSpPr>
        <p:grpSpPr>
          <a:xfrm>
            <a:off x="3429000" y="5640610"/>
            <a:ext cx="2990389" cy="559273"/>
            <a:chOff x="3505200" y="5198632"/>
            <a:chExt cx="2990389" cy="559273"/>
          </a:xfrm>
        </p:grpSpPr>
        <p:sp>
          <p:nvSpPr>
            <p:cNvPr id="30726" name="Text Box 5"/>
            <p:cNvSpPr txBox="1">
              <a:spLocks noChangeArrowheads="1"/>
            </p:cNvSpPr>
            <p:nvPr/>
          </p:nvSpPr>
          <p:spPr bwMode="auto">
            <a:xfrm>
              <a:off x="3505200" y="5198632"/>
              <a:ext cx="2990389" cy="559273"/>
            </a:xfrm>
            <a:prstGeom prst="rect">
              <a:avLst/>
            </a:prstGeom>
            <a:noFill/>
            <a:ln w="9525">
              <a:noFill/>
              <a:miter lim="800000"/>
              <a:headEnd/>
              <a:tailEnd/>
            </a:ln>
          </p:spPr>
          <p:txBody>
            <a:bodyPr lIns="111904" tIns="55952" rIns="111904" bIns="55952">
              <a:spAutoFit/>
            </a:bodyPr>
            <a:lstStyle/>
            <a:p>
              <a:pPr>
                <a:spcBef>
                  <a:spcPct val="50000"/>
                </a:spcBef>
              </a:pPr>
              <a:r>
                <a:rPr lang="en-US" sz="2800" b="1" i="1" dirty="0" err="1"/>
                <a:t>f</a:t>
              </a:r>
              <a:r>
                <a:rPr lang="en-US" sz="2800" b="1" i="1" dirty="0"/>
                <a:t>(</a:t>
              </a:r>
              <a:r>
                <a:rPr lang="en-US" sz="2800" b="1" i="1" dirty="0" err="1"/>
                <a:t>a,b</a:t>
              </a:r>
              <a:r>
                <a:rPr lang="en-US" sz="2800" b="1" i="1" dirty="0"/>
                <a:t>) = </a:t>
              </a:r>
              <a:r>
                <a:rPr lang="en-US" sz="2800" b="1" i="1" dirty="0" err="1"/>
                <a:t>a+b</a:t>
              </a:r>
              <a:endParaRPr lang="en-US" sz="2800" b="1" i="1" dirty="0"/>
            </a:p>
          </p:txBody>
        </p:sp>
        <p:sp>
          <p:nvSpPr>
            <p:cNvPr id="30728" name="Line 8">
              <a:extLst>
                <a:ext uri="{C183D7F6-B498-43B3-948B-1728B52AA6E4}">
                  <adec:decorative xmlns:adec="http://schemas.microsoft.com/office/drawing/2017/decorative" val="1"/>
                </a:ext>
              </a:extLst>
            </p:cNvPr>
            <p:cNvSpPr>
              <a:spLocks noChangeShapeType="1"/>
            </p:cNvSpPr>
            <p:nvPr/>
          </p:nvSpPr>
          <p:spPr bwMode="auto">
            <a:xfrm>
              <a:off x="4876800" y="5257800"/>
              <a:ext cx="675249" cy="0"/>
            </a:xfrm>
            <a:prstGeom prst="line">
              <a:avLst/>
            </a:prstGeom>
            <a:noFill/>
            <a:ln w="28575">
              <a:solidFill>
                <a:schemeClr val="tx1"/>
              </a:solidFill>
              <a:round/>
              <a:headEnd/>
              <a:tailEnd/>
            </a:ln>
          </p:spPr>
          <p:txBody>
            <a:bodyPr wrap="none" lIns="111904" tIns="55952" rIns="111904" bIns="55952" anchor="ctr"/>
            <a:lstStyle/>
            <a:p>
              <a:endParaRPr lang="en-US"/>
            </a:p>
          </p:txBody>
        </p:sp>
      </p:grpSp>
      <p:graphicFrame>
        <p:nvGraphicFramePr>
          <p:cNvPr id="4" name="Table 2">
            <a:extLst>
              <a:ext uri="{FF2B5EF4-FFF2-40B4-BE49-F238E27FC236}">
                <a16:creationId xmlns:a16="http://schemas.microsoft.com/office/drawing/2014/main" id="{0E647C5D-83D0-582D-8E5C-701E94B7F6D8}"/>
              </a:ext>
            </a:extLst>
          </p:cNvPr>
          <p:cNvGraphicFramePr>
            <a:graphicFrameLocks noGrp="1"/>
          </p:cNvGraphicFramePr>
          <p:nvPr>
            <p:extLst>
              <p:ext uri="{D42A27DB-BD31-4B8C-83A1-F6EECF244321}">
                <p14:modId xmlns:p14="http://schemas.microsoft.com/office/powerpoint/2010/main" val="568000076"/>
              </p:ext>
            </p:extLst>
          </p:nvPr>
        </p:nvGraphicFramePr>
        <p:xfrm>
          <a:off x="3252652" y="3502898"/>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91939567"/>
                  </a:ext>
                </a:extLst>
              </a:tr>
            </a:tbl>
          </a:graphicData>
        </a:graphic>
      </p:graphicFrame>
    </p:spTree>
    <p:extLst>
      <p:ext uri="{BB962C8B-B14F-4D97-AF65-F5344CB8AC3E}">
        <p14:creationId xmlns:p14="http://schemas.microsoft.com/office/powerpoint/2010/main" val="9014987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5">
                                            <p:txEl>
                                              <p:pRg st="1" end="1"/>
                                            </p:txEl>
                                          </p:spTgt>
                                        </p:tgtEl>
                                        <p:attrNameLst>
                                          <p:attrName>style.visibility</p:attrName>
                                        </p:attrNameLst>
                                      </p:cBhvr>
                                      <p:to>
                                        <p:strVal val="visible"/>
                                      </p:to>
                                    </p:set>
                                    <p:animEffect transition="in" filter="fade">
                                      <p:cBhvr>
                                        <p:cTn id="7" dur="500"/>
                                        <p:tgtEl>
                                          <p:spTgt spid="307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dirty="0"/>
              <a:t>The </a:t>
            </a:r>
            <a:r>
              <a:rPr lang="en-US" sz="4900" cap="small" dirty="0"/>
              <a:t>exclusive or </a:t>
            </a:r>
            <a:r>
              <a:rPr lang="en-US" dirty="0"/>
              <a:t>Function</a:t>
            </a:r>
          </a:p>
        </p:txBody>
      </p:sp>
      <p:sp>
        <p:nvSpPr>
          <p:cNvPr id="6" name="Slide Number Placeholder 5"/>
          <p:cNvSpPr>
            <a:spLocks noGrp="1"/>
          </p:cNvSpPr>
          <p:nvPr>
            <p:ph type="sldNum" sz="quarter" idx="12"/>
          </p:nvPr>
        </p:nvSpPr>
        <p:spPr/>
        <p:txBody>
          <a:bodyPr/>
          <a:lstStyle/>
          <a:p>
            <a:fld id="{DF2AA302-A7A3-4D70-AE76-B23821D68429}" type="slidenum">
              <a:rPr lang="en-US" smtClean="0"/>
              <a:pPr/>
              <a:t>13</a:t>
            </a:fld>
            <a:endParaRPr lang="en-US"/>
          </a:p>
        </p:txBody>
      </p:sp>
      <p:sp>
        <p:nvSpPr>
          <p:cNvPr id="6148" name="Text Box 3"/>
          <p:cNvSpPr txBox="1">
            <a:spLocks noChangeArrowheads="1"/>
          </p:cNvSpPr>
          <p:nvPr/>
        </p:nvSpPr>
        <p:spPr bwMode="auto">
          <a:xfrm>
            <a:off x="1446963" y="1821482"/>
            <a:ext cx="6848956" cy="1005549"/>
          </a:xfrm>
          <a:prstGeom prst="rect">
            <a:avLst/>
          </a:prstGeom>
          <a:noFill/>
          <a:ln w="9525">
            <a:noFill/>
            <a:miter lim="800000"/>
            <a:headEnd/>
            <a:tailEnd/>
          </a:ln>
        </p:spPr>
        <p:txBody>
          <a:bodyPr lIns="111904" tIns="55952" rIns="111904" bIns="55952">
            <a:spAutoFit/>
          </a:bodyPr>
          <a:lstStyle/>
          <a:p>
            <a:pPr>
              <a:spcBef>
                <a:spcPct val="50000"/>
              </a:spcBef>
            </a:pPr>
            <a:r>
              <a:rPr lang="en-US" sz="2800" b="1" i="1" dirty="0"/>
              <a:t>f(</a:t>
            </a:r>
            <a:r>
              <a:rPr lang="en-US" sz="2800" b="1" i="1" dirty="0" err="1"/>
              <a:t>a,b</a:t>
            </a:r>
            <a:r>
              <a:rPr lang="en-US" sz="2800" b="1" i="1" dirty="0"/>
              <a:t>)</a:t>
            </a:r>
            <a:r>
              <a:rPr lang="en-US" sz="2800" dirty="0"/>
              <a:t> is true when </a:t>
            </a:r>
            <a:r>
              <a:rPr lang="en-US" sz="2800" i="1" dirty="0"/>
              <a:t>a</a:t>
            </a:r>
            <a:r>
              <a:rPr lang="en-US" sz="2800" dirty="0"/>
              <a:t> is true or when </a:t>
            </a:r>
            <a:r>
              <a:rPr lang="en-US" sz="2800" i="1" dirty="0"/>
              <a:t>b</a:t>
            </a:r>
            <a:r>
              <a:rPr lang="en-US" sz="2800" dirty="0"/>
              <a:t> is true, but </a:t>
            </a:r>
            <a:r>
              <a:rPr lang="en-US" sz="2800" i="1" dirty="0"/>
              <a:t>not</a:t>
            </a:r>
            <a:r>
              <a:rPr lang="en-US" sz="2800" dirty="0"/>
              <a:t> when both are true.</a:t>
            </a:r>
          </a:p>
        </p:txBody>
      </p:sp>
      <p:sp>
        <p:nvSpPr>
          <p:cNvPr id="6149" name="Text Box 5"/>
          <p:cNvSpPr txBox="1">
            <a:spLocks noChangeArrowheads="1"/>
          </p:cNvSpPr>
          <p:nvPr/>
        </p:nvSpPr>
        <p:spPr bwMode="auto">
          <a:xfrm>
            <a:off x="1350499" y="4947211"/>
            <a:ext cx="6656028" cy="1005549"/>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The </a:t>
            </a:r>
            <a:r>
              <a:rPr lang="en-US" sz="2800" b="1" dirty="0"/>
              <a:t>EXCLUSIVE OR (XOR)</a:t>
            </a:r>
            <a:r>
              <a:rPr lang="en-US" sz="2800" dirty="0"/>
              <a:t> function is: 	</a:t>
            </a:r>
            <a:r>
              <a:rPr lang="en-US" sz="2800" b="1" i="1" dirty="0" err="1"/>
              <a:t>f</a:t>
            </a:r>
            <a:r>
              <a:rPr lang="en-US" sz="2800" b="1" i="1" dirty="0"/>
              <a:t>(</a:t>
            </a:r>
            <a:r>
              <a:rPr lang="en-US" sz="2800" b="1" i="1" dirty="0" err="1"/>
              <a:t>a,b</a:t>
            </a:r>
            <a:r>
              <a:rPr lang="en-US" sz="2800" b="1" i="1" dirty="0"/>
              <a:t>) = a </a:t>
            </a:r>
            <a:r>
              <a:rPr lang="en-US" sz="2800" b="1" dirty="0">
                <a:sym typeface="Symbol" pitchFamily="18" charset="2"/>
              </a:rPr>
              <a:t></a:t>
            </a:r>
            <a:r>
              <a:rPr lang="en-US" sz="2800" b="1" i="1" dirty="0">
                <a:sym typeface="Symbol" pitchFamily="18" charset="2"/>
              </a:rPr>
              <a:t> </a:t>
            </a:r>
            <a:r>
              <a:rPr lang="en-US" sz="2800" b="1" i="1" dirty="0"/>
              <a:t>b</a:t>
            </a:r>
          </a:p>
        </p:txBody>
      </p:sp>
      <p:graphicFrame>
        <p:nvGraphicFramePr>
          <p:cNvPr id="3" name="Table 2">
            <a:extLst>
              <a:ext uri="{FF2B5EF4-FFF2-40B4-BE49-F238E27FC236}">
                <a16:creationId xmlns:a16="http://schemas.microsoft.com/office/drawing/2014/main" id="{2327E26A-9FD9-A6CB-3F13-8C79FB40B0E1}"/>
              </a:ext>
            </a:extLst>
          </p:cNvPr>
          <p:cNvGraphicFramePr>
            <a:graphicFrameLocks noGrp="1"/>
          </p:cNvGraphicFramePr>
          <p:nvPr>
            <p:extLst>
              <p:ext uri="{D42A27DB-BD31-4B8C-83A1-F6EECF244321}">
                <p14:modId xmlns:p14="http://schemas.microsoft.com/office/powerpoint/2010/main" val="1191423416"/>
              </p:ext>
            </p:extLst>
          </p:nvPr>
        </p:nvGraphicFramePr>
        <p:xfrm>
          <a:off x="3178007" y="2924400"/>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91939567"/>
                  </a:ext>
                </a:extLst>
              </a:tr>
            </a:tbl>
          </a:graphicData>
        </a:graphic>
      </p:graphicFrame>
    </p:spTree>
    <p:extLst>
      <p:ext uri="{BB962C8B-B14F-4D97-AF65-F5344CB8AC3E}">
        <p14:creationId xmlns:p14="http://schemas.microsoft.com/office/powerpoint/2010/main" val="61993282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dirty="0"/>
              <a:t>The </a:t>
            </a:r>
            <a:r>
              <a:rPr lang="en-US" sz="4900" cap="small" dirty="0"/>
              <a:t>equivalence </a:t>
            </a:r>
            <a:r>
              <a:rPr lang="en-US" dirty="0"/>
              <a:t>Function</a:t>
            </a:r>
          </a:p>
        </p:txBody>
      </p:sp>
      <p:sp>
        <p:nvSpPr>
          <p:cNvPr id="6" name="Slide Number Placeholder 5"/>
          <p:cNvSpPr>
            <a:spLocks noGrp="1"/>
          </p:cNvSpPr>
          <p:nvPr>
            <p:ph type="sldNum" sz="quarter" idx="12"/>
          </p:nvPr>
        </p:nvSpPr>
        <p:spPr/>
        <p:txBody>
          <a:bodyPr/>
          <a:lstStyle/>
          <a:p>
            <a:fld id="{DF2AA302-A7A3-4D70-AE76-B23821D68429}" type="slidenum">
              <a:rPr lang="en-US" smtClean="0"/>
              <a:pPr/>
              <a:t>14</a:t>
            </a:fld>
            <a:endParaRPr lang="en-US"/>
          </a:p>
        </p:txBody>
      </p:sp>
      <p:sp>
        <p:nvSpPr>
          <p:cNvPr id="6148" name="Text Box 3"/>
          <p:cNvSpPr txBox="1">
            <a:spLocks noChangeArrowheads="1"/>
          </p:cNvSpPr>
          <p:nvPr/>
        </p:nvSpPr>
        <p:spPr bwMode="auto">
          <a:xfrm>
            <a:off x="1427018" y="1594060"/>
            <a:ext cx="6848956" cy="974771"/>
          </a:xfrm>
          <a:prstGeom prst="rect">
            <a:avLst/>
          </a:prstGeom>
          <a:noFill/>
          <a:ln w="9525">
            <a:noFill/>
            <a:miter lim="800000"/>
            <a:headEnd/>
            <a:tailEnd/>
          </a:ln>
        </p:spPr>
        <p:txBody>
          <a:bodyPr lIns="111904" tIns="55952" rIns="111904" bIns="55952">
            <a:spAutoFit/>
          </a:bodyPr>
          <a:lstStyle/>
          <a:p>
            <a:pPr>
              <a:spcBef>
                <a:spcPct val="50000"/>
              </a:spcBef>
            </a:pPr>
            <a:r>
              <a:rPr lang="en-US" sz="2800" b="1" i="1" dirty="0"/>
              <a:t>f(</a:t>
            </a:r>
            <a:r>
              <a:rPr lang="en-US" sz="2800" b="1" i="1" dirty="0" err="1"/>
              <a:t>a,b</a:t>
            </a:r>
            <a:r>
              <a:rPr lang="en-US" sz="2800" b="1" i="1" dirty="0"/>
              <a:t>)</a:t>
            </a:r>
            <a:r>
              <a:rPr lang="en-US" sz="2800" dirty="0"/>
              <a:t> is true when </a:t>
            </a:r>
            <a:r>
              <a:rPr lang="en-US" sz="2800" i="1" dirty="0"/>
              <a:t>a</a:t>
            </a:r>
            <a:r>
              <a:rPr lang="en-US" sz="2800" dirty="0"/>
              <a:t> is equal to </a:t>
            </a:r>
            <a:r>
              <a:rPr lang="en-US" sz="2800" i="1" dirty="0"/>
              <a:t>b</a:t>
            </a:r>
            <a:r>
              <a:rPr lang="en-US" sz="2800" dirty="0"/>
              <a:t> </a:t>
            </a:r>
            <a:br>
              <a:rPr lang="en-US" sz="2800" dirty="0"/>
            </a:br>
            <a:r>
              <a:rPr lang="en-US" sz="2800" dirty="0"/>
              <a:t>and false when they are not equal</a:t>
            </a:r>
          </a:p>
        </p:txBody>
      </p:sp>
      <p:sp>
        <p:nvSpPr>
          <p:cNvPr id="6149" name="Text Box 5"/>
          <p:cNvSpPr txBox="1">
            <a:spLocks noChangeArrowheads="1"/>
          </p:cNvSpPr>
          <p:nvPr/>
        </p:nvSpPr>
        <p:spPr bwMode="auto">
          <a:xfrm>
            <a:off x="1523482" y="4644178"/>
            <a:ext cx="6656028" cy="1621102"/>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The </a:t>
            </a:r>
            <a:r>
              <a:rPr lang="en-US" sz="2800" b="1" cap="small" dirty="0"/>
              <a:t>equivalence </a:t>
            </a:r>
            <a:r>
              <a:rPr lang="en-US" sz="2800" dirty="0"/>
              <a:t>function is: </a:t>
            </a:r>
            <a:br>
              <a:rPr lang="en-US" sz="2800" dirty="0"/>
            </a:br>
            <a:r>
              <a:rPr lang="en-US" sz="2800" dirty="0"/>
              <a:t>	</a:t>
            </a:r>
            <a:r>
              <a:rPr lang="en-US" sz="2800" b="1" i="1" dirty="0" err="1"/>
              <a:t>f</a:t>
            </a:r>
            <a:r>
              <a:rPr lang="en-US" sz="2800" b="1" i="1" dirty="0"/>
              <a:t>(</a:t>
            </a:r>
            <a:r>
              <a:rPr lang="en-US" sz="2800" b="1" i="1" dirty="0" err="1"/>
              <a:t>a,b</a:t>
            </a:r>
            <a:r>
              <a:rPr lang="en-US" sz="2800" b="1" i="1" dirty="0"/>
              <a:t>) = a </a:t>
            </a:r>
            <a:r>
              <a:rPr lang="en-US" sz="2800" b="1" dirty="0">
                <a:sym typeface="Symbol" panose="05050102010706020507" pitchFamily="18" charset="2"/>
              </a:rPr>
              <a:t></a:t>
            </a:r>
            <a:r>
              <a:rPr lang="en-US" sz="2800" b="1" i="1" dirty="0">
                <a:sym typeface="Symbol" pitchFamily="18" charset="2"/>
              </a:rPr>
              <a:t> </a:t>
            </a:r>
            <a:r>
              <a:rPr lang="en-US" sz="2800" b="1" i="1" dirty="0"/>
              <a:t>b</a:t>
            </a:r>
          </a:p>
          <a:p>
            <a:pPr>
              <a:spcBef>
                <a:spcPct val="50000"/>
              </a:spcBef>
            </a:pPr>
            <a:r>
              <a:rPr lang="en-US" sz="2800" dirty="0"/>
              <a:t>Sometimes called </a:t>
            </a:r>
            <a:r>
              <a:rPr lang="en-US" sz="2800" cap="small" dirty="0" err="1"/>
              <a:t>xnor</a:t>
            </a:r>
            <a:r>
              <a:rPr lang="en-US" sz="2800" dirty="0"/>
              <a:t>.</a:t>
            </a:r>
          </a:p>
        </p:txBody>
      </p:sp>
      <p:graphicFrame>
        <p:nvGraphicFramePr>
          <p:cNvPr id="3" name="Table 2">
            <a:extLst>
              <a:ext uri="{FF2B5EF4-FFF2-40B4-BE49-F238E27FC236}">
                <a16:creationId xmlns:a16="http://schemas.microsoft.com/office/drawing/2014/main" id="{459AAFE3-F711-89DC-C6B4-26DFEBA1E9CB}"/>
              </a:ext>
            </a:extLst>
          </p:cNvPr>
          <p:cNvGraphicFramePr>
            <a:graphicFrameLocks noGrp="1"/>
          </p:cNvGraphicFramePr>
          <p:nvPr>
            <p:extLst>
              <p:ext uri="{D42A27DB-BD31-4B8C-83A1-F6EECF244321}">
                <p14:modId xmlns:p14="http://schemas.microsoft.com/office/powerpoint/2010/main" val="3083391458"/>
              </p:ext>
            </p:extLst>
          </p:nvPr>
        </p:nvGraphicFramePr>
        <p:xfrm>
          <a:off x="2944742" y="2691135"/>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91939567"/>
                  </a:ext>
                </a:extLst>
              </a:tr>
            </a:tbl>
          </a:graphicData>
        </a:graphic>
      </p:graphicFrame>
    </p:spTree>
    <p:extLst>
      <p:ext uri="{BB962C8B-B14F-4D97-AF65-F5344CB8AC3E}">
        <p14:creationId xmlns:p14="http://schemas.microsoft.com/office/powerpoint/2010/main" val="7424682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9">
                                            <p:txEl>
                                              <p:pRg st="1" end="1"/>
                                            </p:txEl>
                                          </p:spTgt>
                                        </p:tgtEl>
                                        <p:attrNameLst>
                                          <p:attrName>style.visibility</p:attrName>
                                        </p:attrNameLst>
                                      </p:cBhvr>
                                      <p:to>
                                        <p:strVal val="visible"/>
                                      </p:to>
                                    </p:set>
                                    <p:animEffect transition="in" filter="fade">
                                      <p:cBhvr>
                                        <p:cTn id="7" dur="500"/>
                                        <p:tgtEl>
                                          <p:spTgt spid="61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en-US"/>
              <a:t>Two Useless Functions</a:t>
            </a:r>
          </a:p>
        </p:txBody>
      </p:sp>
      <p:sp>
        <p:nvSpPr>
          <p:cNvPr id="8" name="Slide Number Placeholder 7"/>
          <p:cNvSpPr>
            <a:spLocks noGrp="1"/>
          </p:cNvSpPr>
          <p:nvPr>
            <p:ph type="sldNum" sz="quarter" idx="12"/>
          </p:nvPr>
        </p:nvSpPr>
        <p:spPr/>
        <p:txBody>
          <a:bodyPr/>
          <a:lstStyle/>
          <a:p>
            <a:fld id="{DEB7ED05-90B4-437F-8054-B681C422DB1A}" type="slidenum">
              <a:rPr lang="en-US" smtClean="0"/>
              <a:pPr/>
              <a:t>15</a:t>
            </a:fld>
            <a:endParaRPr lang="en-US"/>
          </a:p>
        </p:txBody>
      </p:sp>
      <p:sp>
        <p:nvSpPr>
          <p:cNvPr id="7173" name="Text Box 5"/>
          <p:cNvSpPr txBox="1">
            <a:spLocks noChangeArrowheads="1"/>
          </p:cNvSpPr>
          <p:nvPr/>
        </p:nvSpPr>
        <p:spPr bwMode="auto">
          <a:xfrm>
            <a:off x="482321" y="1661474"/>
            <a:ext cx="4147960" cy="559273"/>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The </a:t>
            </a:r>
            <a:r>
              <a:rPr lang="en-US" sz="2800" b="1" dirty="0"/>
              <a:t>NEVER</a:t>
            </a:r>
            <a:r>
              <a:rPr lang="en-US" sz="2800" dirty="0"/>
              <a:t> Function</a:t>
            </a:r>
          </a:p>
        </p:txBody>
      </p:sp>
      <p:sp>
        <p:nvSpPr>
          <p:cNvPr id="7174" name="Text Box 6"/>
          <p:cNvSpPr txBox="1">
            <a:spLocks noChangeArrowheads="1"/>
          </p:cNvSpPr>
          <p:nvPr/>
        </p:nvSpPr>
        <p:spPr bwMode="auto">
          <a:xfrm>
            <a:off x="4630280" y="1661474"/>
            <a:ext cx="4147960" cy="559273"/>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The </a:t>
            </a:r>
            <a:r>
              <a:rPr lang="en-US" sz="2800" b="1" dirty="0"/>
              <a:t>ALWAYS</a:t>
            </a:r>
            <a:r>
              <a:rPr lang="en-US" sz="2800" dirty="0"/>
              <a:t> Function</a:t>
            </a:r>
          </a:p>
        </p:txBody>
      </p:sp>
      <p:sp>
        <p:nvSpPr>
          <p:cNvPr id="7175" name="Text Box 7"/>
          <p:cNvSpPr txBox="1">
            <a:spLocks noChangeArrowheads="1"/>
          </p:cNvSpPr>
          <p:nvPr/>
        </p:nvSpPr>
        <p:spPr bwMode="auto">
          <a:xfrm>
            <a:off x="846071" y="4430327"/>
            <a:ext cx="7717134" cy="1728824"/>
          </a:xfrm>
          <a:prstGeom prst="rect">
            <a:avLst/>
          </a:prstGeom>
          <a:noFill/>
          <a:ln w="9525">
            <a:noFill/>
            <a:miter lim="800000"/>
            <a:headEnd/>
            <a:tailEnd/>
          </a:ln>
        </p:spPr>
        <p:txBody>
          <a:bodyPr lIns="111904" tIns="55952" rIns="111904" bIns="55952">
            <a:spAutoFit/>
          </a:bodyPr>
          <a:lstStyle/>
          <a:p>
            <a:pPr>
              <a:spcBef>
                <a:spcPct val="50000"/>
              </a:spcBef>
            </a:pPr>
            <a:r>
              <a:rPr lang="en-US" sz="3000" dirty="0"/>
              <a:t>These names are made up, but the reasons for them are obvious.</a:t>
            </a:r>
          </a:p>
          <a:p>
            <a:pPr>
              <a:spcBef>
                <a:spcPct val="50000"/>
              </a:spcBef>
            </a:pPr>
            <a:r>
              <a:rPr lang="en-US" sz="3000" dirty="0"/>
              <a:t>The correct names are </a:t>
            </a:r>
            <a:r>
              <a:rPr lang="en-US" sz="3000" cap="small" dirty="0"/>
              <a:t>false</a:t>
            </a:r>
            <a:r>
              <a:rPr lang="en-US" sz="3000" dirty="0"/>
              <a:t> and </a:t>
            </a:r>
            <a:r>
              <a:rPr lang="en-US" sz="3000" cap="small" dirty="0"/>
              <a:t>true</a:t>
            </a:r>
            <a:r>
              <a:rPr lang="en-US" sz="3000" dirty="0"/>
              <a:t>.</a:t>
            </a:r>
          </a:p>
        </p:txBody>
      </p:sp>
      <p:graphicFrame>
        <p:nvGraphicFramePr>
          <p:cNvPr id="3" name="Table 2">
            <a:extLst>
              <a:ext uri="{FF2B5EF4-FFF2-40B4-BE49-F238E27FC236}">
                <a16:creationId xmlns:a16="http://schemas.microsoft.com/office/drawing/2014/main" id="{81AD1FAD-6969-2BC9-7C47-02B55AD5CB24}"/>
              </a:ext>
            </a:extLst>
          </p:cNvPr>
          <p:cNvGraphicFramePr>
            <a:graphicFrameLocks noGrp="1"/>
          </p:cNvGraphicFramePr>
          <p:nvPr>
            <p:extLst>
              <p:ext uri="{D42A27DB-BD31-4B8C-83A1-F6EECF244321}">
                <p14:modId xmlns:p14="http://schemas.microsoft.com/office/powerpoint/2010/main" val="1859034860"/>
              </p:ext>
            </p:extLst>
          </p:nvPr>
        </p:nvGraphicFramePr>
        <p:xfrm>
          <a:off x="1078619" y="2364564"/>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91939567"/>
                  </a:ext>
                </a:extLst>
              </a:tr>
            </a:tbl>
          </a:graphicData>
        </a:graphic>
      </p:graphicFrame>
      <p:graphicFrame>
        <p:nvGraphicFramePr>
          <p:cNvPr id="5" name="Table 2">
            <a:extLst>
              <a:ext uri="{FF2B5EF4-FFF2-40B4-BE49-F238E27FC236}">
                <a16:creationId xmlns:a16="http://schemas.microsoft.com/office/drawing/2014/main" id="{E23664CD-0048-6C1D-C165-7C1FD3ED5DDA}"/>
              </a:ext>
            </a:extLst>
          </p:cNvPr>
          <p:cNvGraphicFramePr>
            <a:graphicFrameLocks noGrp="1"/>
          </p:cNvGraphicFramePr>
          <p:nvPr>
            <p:extLst>
              <p:ext uri="{D42A27DB-BD31-4B8C-83A1-F6EECF244321}">
                <p14:modId xmlns:p14="http://schemas.microsoft.com/office/powerpoint/2010/main" val="30366877"/>
              </p:ext>
            </p:extLst>
          </p:nvPr>
        </p:nvGraphicFramePr>
        <p:xfrm>
          <a:off x="5193419" y="2355233"/>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91939567"/>
                  </a:ext>
                </a:extLst>
              </a:tr>
            </a:tbl>
          </a:graphicData>
        </a:graphic>
      </p:graphicFrame>
    </p:spTree>
    <p:extLst>
      <p:ext uri="{BB962C8B-B14F-4D97-AF65-F5344CB8AC3E}">
        <p14:creationId xmlns:p14="http://schemas.microsoft.com/office/powerpoint/2010/main" val="2082355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en-US" dirty="0"/>
              <a:t>Two More Useless Functions</a:t>
            </a:r>
          </a:p>
        </p:txBody>
      </p:sp>
      <p:sp>
        <p:nvSpPr>
          <p:cNvPr id="8" name="Slide Number Placeholder 7"/>
          <p:cNvSpPr>
            <a:spLocks noGrp="1"/>
          </p:cNvSpPr>
          <p:nvPr>
            <p:ph type="sldNum" sz="quarter" idx="12"/>
          </p:nvPr>
        </p:nvSpPr>
        <p:spPr/>
        <p:txBody>
          <a:bodyPr/>
          <a:lstStyle/>
          <a:p>
            <a:fld id="{DEB7ED05-90B4-437F-8054-B681C422DB1A}" type="slidenum">
              <a:rPr lang="en-US" smtClean="0"/>
              <a:pPr/>
              <a:t>16</a:t>
            </a:fld>
            <a:endParaRPr lang="en-US"/>
          </a:p>
        </p:txBody>
      </p:sp>
      <p:sp>
        <p:nvSpPr>
          <p:cNvPr id="7173" name="Text Box 5"/>
          <p:cNvSpPr txBox="1">
            <a:spLocks noChangeArrowheads="1"/>
          </p:cNvSpPr>
          <p:nvPr/>
        </p:nvSpPr>
        <p:spPr bwMode="auto">
          <a:xfrm>
            <a:off x="1179956" y="1661928"/>
            <a:ext cx="2413280" cy="543884"/>
          </a:xfrm>
          <a:prstGeom prst="rect">
            <a:avLst/>
          </a:prstGeom>
          <a:noFill/>
          <a:ln w="9525">
            <a:noFill/>
            <a:miter lim="800000"/>
            <a:headEnd/>
            <a:tailEnd/>
          </a:ln>
        </p:spPr>
        <p:txBody>
          <a:bodyPr wrap="square" lIns="111904" tIns="55952" rIns="111904" bIns="55952">
            <a:spAutoFit/>
          </a:bodyPr>
          <a:lstStyle/>
          <a:p>
            <a:pPr>
              <a:spcBef>
                <a:spcPct val="50000"/>
              </a:spcBef>
            </a:pPr>
            <a:r>
              <a:rPr lang="en-US" sz="2800" b="1" cap="small" dirty="0"/>
              <a:t>identity</a:t>
            </a:r>
            <a:r>
              <a:rPr lang="en-US" sz="2800" b="1" dirty="0"/>
              <a:t>(</a:t>
            </a:r>
            <a:r>
              <a:rPr lang="en-US" sz="2800" b="1" i="1" dirty="0"/>
              <a:t>a</a:t>
            </a:r>
            <a:r>
              <a:rPr lang="en-US" sz="2800" b="1" dirty="0"/>
              <a:t>)</a:t>
            </a:r>
            <a:r>
              <a:rPr lang="en-US" sz="2800" dirty="0"/>
              <a:t> </a:t>
            </a:r>
          </a:p>
        </p:txBody>
      </p:sp>
      <p:sp>
        <p:nvSpPr>
          <p:cNvPr id="7174" name="Text Box 6"/>
          <p:cNvSpPr txBox="1">
            <a:spLocks noChangeArrowheads="1"/>
          </p:cNvSpPr>
          <p:nvPr/>
        </p:nvSpPr>
        <p:spPr bwMode="auto">
          <a:xfrm>
            <a:off x="5218678" y="1661928"/>
            <a:ext cx="2151520" cy="543884"/>
          </a:xfrm>
          <a:prstGeom prst="rect">
            <a:avLst/>
          </a:prstGeom>
          <a:noFill/>
          <a:ln w="9525">
            <a:noFill/>
            <a:miter lim="800000"/>
            <a:headEnd/>
            <a:tailEnd/>
          </a:ln>
        </p:spPr>
        <p:txBody>
          <a:bodyPr wrap="square" lIns="111904" tIns="55952" rIns="111904" bIns="55952">
            <a:spAutoFit/>
          </a:bodyPr>
          <a:lstStyle/>
          <a:p>
            <a:pPr>
              <a:spcBef>
                <a:spcPct val="50000"/>
              </a:spcBef>
            </a:pPr>
            <a:r>
              <a:rPr lang="en-US" sz="2800" b="1" cap="small" dirty="0"/>
              <a:t>identity</a:t>
            </a:r>
            <a:r>
              <a:rPr lang="en-US" sz="2800" b="1" dirty="0"/>
              <a:t>(</a:t>
            </a:r>
            <a:r>
              <a:rPr lang="en-US" sz="2800" b="1" i="1" dirty="0"/>
              <a:t>b</a:t>
            </a:r>
            <a:r>
              <a:rPr lang="en-US" sz="2800" b="1" dirty="0"/>
              <a:t>)</a:t>
            </a:r>
            <a:endParaRPr lang="en-US" sz="2800" dirty="0"/>
          </a:p>
        </p:txBody>
      </p:sp>
      <p:sp>
        <p:nvSpPr>
          <p:cNvPr id="3" name="TextBox 2">
            <a:extLst>
              <a:ext uri="{FF2B5EF4-FFF2-40B4-BE49-F238E27FC236}">
                <a16:creationId xmlns:a16="http://schemas.microsoft.com/office/drawing/2014/main" id="{61E3573E-A4C7-45CF-F70E-37FD29F63B6A}"/>
              </a:ext>
            </a:extLst>
          </p:cNvPr>
          <p:cNvSpPr txBox="1"/>
          <p:nvPr/>
        </p:nvSpPr>
        <p:spPr>
          <a:xfrm>
            <a:off x="990600" y="4503574"/>
            <a:ext cx="3581400" cy="1384995"/>
          </a:xfrm>
          <a:prstGeom prst="rect">
            <a:avLst/>
          </a:prstGeom>
          <a:noFill/>
        </p:spPr>
        <p:txBody>
          <a:bodyPr wrap="square" rtlCol="0">
            <a:spAutoFit/>
          </a:bodyPr>
          <a:lstStyle/>
          <a:p>
            <a:r>
              <a:rPr lang="en-US" sz="2800" dirty="0"/>
              <a:t>The result of the function</a:t>
            </a:r>
            <a:br>
              <a:rPr lang="en-US" sz="2800" dirty="0"/>
            </a:br>
            <a:r>
              <a:rPr lang="en-US" sz="2800" dirty="0"/>
              <a:t>is the same as </a:t>
            </a:r>
            <a:r>
              <a:rPr lang="en-US" sz="2800" i="1" dirty="0"/>
              <a:t>a</a:t>
            </a:r>
            <a:r>
              <a:rPr lang="en-US" sz="2800" dirty="0"/>
              <a:t>.</a:t>
            </a:r>
          </a:p>
        </p:txBody>
      </p:sp>
      <p:sp>
        <p:nvSpPr>
          <p:cNvPr id="4" name="TextBox 3">
            <a:extLst>
              <a:ext uri="{FF2B5EF4-FFF2-40B4-BE49-F238E27FC236}">
                <a16:creationId xmlns:a16="http://schemas.microsoft.com/office/drawing/2014/main" id="{12AD4909-25D5-D27D-CA70-5B778EFDAA83}"/>
              </a:ext>
            </a:extLst>
          </p:cNvPr>
          <p:cNvSpPr txBox="1"/>
          <p:nvPr/>
        </p:nvSpPr>
        <p:spPr>
          <a:xfrm>
            <a:off x="4847493" y="4503573"/>
            <a:ext cx="3581400" cy="1384995"/>
          </a:xfrm>
          <a:prstGeom prst="rect">
            <a:avLst/>
          </a:prstGeom>
          <a:noFill/>
        </p:spPr>
        <p:txBody>
          <a:bodyPr wrap="square" rtlCol="0">
            <a:spAutoFit/>
          </a:bodyPr>
          <a:lstStyle/>
          <a:p>
            <a:r>
              <a:rPr lang="en-US" sz="2800" dirty="0"/>
              <a:t>The result of the function</a:t>
            </a:r>
            <a:br>
              <a:rPr lang="en-US" sz="2800" dirty="0"/>
            </a:br>
            <a:r>
              <a:rPr lang="en-US" sz="2800" dirty="0"/>
              <a:t>is the same as </a:t>
            </a:r>
            <a:r>
              <a:rPr lang="en-US" sz="2800" i="1" dirty="0"/>
              <a:t>b</a:t>
            </a:r>
            <a:r>
              <a:rPr lang="en-US" sz="2800" dirty="0"/>
              <a:t>.</a:t>
            </a:r>
          </a:p>
        </p:txBody>
      </p:sp>
      <p:graphicFrame>
        <p:nvGraphicFramePr>
          <p:cNvPr id="6" name="Table 2">
            <a:extLst>
              <a:ext uri="{FF2B5EF4-FFF2-40B4-BE49-F238E27FC236}">
                <a16:creationId xmlns:a16="http://schemas.microsoft.com/office/drawing/2014/main" id="{8B0A5188-9A52-36D9-AE6D-A8CEF461A84A}"/>
              </a:ext>
            </a:extLst>
          </p:cNvPr>
          <p:cNvGraphicFramePr>
            <a:graphicFrameLocks noGrp="1"/>
          </p:cNvGraphicFramePr>
          <p:nvPr>
            <p:extLst>
              <p:ext uri="{D42A27DB-BD31-4B8C-83A1-F6EECF244321}">
                <p14:modId xmlns:p14="http://schemas.microsoft.com/office/powerpoint/2010/main" val="2142509181"/>
              </p:ext>
            </p:extLst>
          </p:nvPr>
        </p:nvGraphicFramePr>
        <p:xfrm>
          <a:off x="1106611" y="2457870"/>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91939567"/>
                  </a:ext>
                </a:extLst>
              </a:tr>
            </a:tbl>
          </a:graphicData>
        </a:graphic>
      </p:graphicFrame>
      <p:graphicFrame>
        <p:nvGraphicFramePr>
          <p:cNvPr id="9" name="Table 2">
            <a:extLst>
              <a:ext uri="{FF2B5EF4-FFF2-40B4-BE49-F238E27FC236}">
                <a16:creationId xmlns:a16="http://schemas.microsoft.com/office/drawing/2014/main" id="{0066B132-71DE-1B14-5E8E-34038204EAA7}"/>
              </a:ext>
            </a:extLst>
          </p:cNvPr>
          <p:cNvGraphicFramePr>
            <a:graphicFrameLocks noGrp="1"/>
          </p:cNvGraphicFramePr>
          <p:nvPr>
            <p:extLst>
              <p:ext uri="{D42A27DB-BD31-4B8C-83A1-F6EECF244321}">
                <p14:modId xmlns:p14="http://schemas.microsoft.com/office/powerpoint/2010/main" val="3255512597"/>
              </p:ext>
            </p:extLst>
          </p:nvPr>
        </p:nvGraphicFramePr>
        <p:xfrm>
          <a:off x="5156097" y="2457870"/>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91939567"/>
                  </a:ext>
                </a:extLst>
              </a:tr>
            </a:tbl>
          </a:graphicData>
        </a:graphic>
      </p:graphicFrame>
    </p:spTree>
    <p:extLst>
      <p:ext uri="{BB962C8B-B14F-4D97-AF65-F5344CB8AC3E}">
        <p14:creationId xmlns:p14="http://schemas.microsoft.com/office/powerpoint/2010/main" val="199029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fade">
                                      <p:cBhvr>
                                        <p:cTn id="12" dur="500"/>
                                        <p:tgtEl>
                                          <p:spTgt spid="71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r>
              <a:rPr lang="en-US" dirty="0"/>
              <a:t>The </a:t>
            </a:r>
            <a:r>
              <a:rPr lang="en-US" sz="4900" cap="small" dirty="0"/>
              <a:t>not</a:t>
            </a:r>
            <a:r>
              <a:rPr lang="en-US" dirty="0"/>
              <a:t> Function</a:t>
            </a:r>
          </a:p>
        </p:txBody>
      </p:sp>
      <p:sp>
        <p:nvSpPr>
          <p:cNvPr id="8" name="Slide Number Placeholder 7"/>
          <p:cNvSpPr>
            <a:spLocks noGrp="1"/>
          </p:cNvSpPr>
          <p:nvPr>
            <p:ph type="sldNum" sz="quarter" idx="12"/>
          </p:nvPr>
        </p:nvSpPr>
        <p:spPr/>
        <p:txBody>
          <a:bodyPr/>
          <a:lstStyle/>
          <a:p>
            <a:fld id="{DF2AA302-A7A3-4D70-AE76-B23821D68429}" type="slidenum">
              <a:rPr lang="en-US" smtClean="0"/>
              <a:pPr/>
              <a:t>17</a:t>
            </a:fld>
            <a:endParaRPr lang="en-US" dirty="0"/>
          </a:p>
        </p:txBody>
      </p:sp>
      <p:sp>
        <p:nvSpPr>
          <p:cNvPr id="5124" name="Text Box 3"/>
          <p:cNvSpPr txBox="1">
            <a:spLocks noChangeArrowheads="1"/>
          </p:cNvSpPr>
          <p:nvPr/>
        </p:nvSpPr>
        <p:spPr bwMode="auto">
          <a:xfrm>
            <a:off x="472273" y="2002711"/>
            <a:ext cx="8295919" cy="559273"/>
          </a:xfrm>
          <a:prstGeom prst="rect">
            <a:avLst/>
          </a:prstGeom>
          <a:noFill/>
          <a:ln w="9525">
            <a:noFill/>
            <a:miter lim="800000"/>
            <a:headEnd/>
            <a:tailEnd/>
          </a:ln>
        </p:spPr>
        <p:txBody>
          <a:bodyPr wrap="square" lIns="111904" tIns="55952" rIns="111904" bIns="55952">
            <a:spAutoFit/>
          </a:bodyPr>
          <a:lstStyle/>
          <a:p>
            <a:pPr>
              <a:spcBef>
                <a:spcPct val="50000"/>
              </a:spcBef>
            </a:pPr>
            <a:r>
              <a:rPr lang="en-US" sz="2800" b="1" i="1" dirty="0"/>
              <a:t>f(a)</a:t>
            </a:r>
            <a:r>
              <a:rPr lang="en-US" sz="2800" dirty="0"/>
              <a:t> is true when </a:t>
            </a:r>
            <a:r>
              <a:rPr lang="en-US" sz="2800" i="1" dirty="0"/>
              <a:t>a</a:t>
            </a:r>
            <a:r>
              <a:rPr lang="en-US" sz="2800" dirty="0"/>
              <a:t> is false and false when </a:t>
            </a:r>
            <a:r>
              <a:rPr lang="en-US" sz="2800" i="1" dirty="0"/>
              <a:t>a</a:t>
            </a:r>
            <a:r>
              <a:rPr lang="en-US" sz="2800" dirty="0"/>
              <a:t> is true.</a:t>
            </a:r>
          </a:p>
        </p:txBody>
      </p:sp>
      <p:grpSp>
        <p:nvGrpSpPr>
          <p:cNvPr id="5125" name="Group 7">
            <a:extLst>
              <a:ext uri="{C183D7F6-B498-43B3-948B-1728B52AA6E4}">
                <adec:decorative xmlns:adec="http://schemas.microsoft.com/office/drawing/2017/decorative" val="1"/>
              </a:ext>
            </a:extLst>
          </p:cNvPr>
          <p:cNvGrpSpPr>
            <a:grpSpLocks/>
          </p:cNvGrpSpPr>
          <p:nvPr/>
        </p:nvGrpSpPr>
        <p:grpSpPr bwMode="auto">
          <a:xfrm>
            <a:off x="1292219" y="4787204"/>
            <a:ext cx="6656028" cy="984233"/>
            <a:chOff x="672" y="2304"/>
            <a:chExt cx="3312" cy="529"/>
          </a:xfrm>
        </p:grpSpPr>
        <p:sp>
          <p:nvSpPr>
            <p:cNvPr id="5126" name="Text Box 5"/>
            <p:cNvSpPr txBox="1">
              <a:spLocks noChangeArrowheads="1"/>
            </p:cNvSpPr>
            <p:nvPr/>
          </p:nvSpPr>
          <p:spPr bwMode="auto">
            <a:xfrm>
              <a:off x="672" y="2304"/>
              <a:ext cx="3312" cy="529"/>
            </a:xfrm>
            <a:prstGeom prst="rect">
              <a:avLst/>
            </a:prstGeom>
            <a:noFill/>
            <a:ln w="9525">
              <a:noFill/>
              <a:miter lim="800000"/>
              <a:headEnd/>
              <a:tailEnd/>
            </a:ln>
          </p:spPr>
          <p:txBody>
            <a:bodyPr>
              <a:spAutoFit/>
            </a:bodyPr>
            <a:lstStyle/>
            <a:p>
              <a:pPr>
                <a:spcBef>
                  <a:spcPct val="50000"/>
                </a:spcBef>
              </a:pPr>
              <a:r>
                <a:rPr lang="en-US" sz="2800" dirty="0"/>
                <a:t>The </a:t>
              </a:r>
              <a:r>
                <a:rPr lang="en-US" sz="2800" b="1" dirty="0"/>
                <a:t>NOT</a:t>
              </a:r>
              <a:r>
                <a:rPr lang="en-US" sz="2800" dirty="0"/>
                <a:t> function is also called the </a:t>
              </a:r>
              <a:r>
                <a:rPr lang="en-US" sz="2800" i="1" dirty="0"/>
                <a:t>Boolean inverse</a:t>
              </a:r>
              <a:r>
                <a:rPr lang="en-US" sz="2800" dirty="0"/>
                <a:t>: 	</a:t>
              </a:r>
              <a:r>
                <a:rPr lang="en-US" sz="2800" b="1" i="1" dirty="0"/>
                <a:t>f(a) = a</a:t>
              </a:r>
            </a:p>
          </p:txBody>
        </p:sp>
        <p:sp>
          <p:nvSpPr>
            <p:cNvPr id="5127" name="Line 6"/>
            <p:cNvSpPr>
              <a:spLocks noChangeShapeType="1"/>
            </p:cNvSpPr>
            <p:nvPr/>
          </p:nvSpPr>
          <p:spPr bwMode="auto">
            <a:xfrm>
              <a:off x="2569" y="2598"/>
              <a:ext cx="96" cy="0"/>
            </a:xfrm>
            <a:prstGeom prst="line">
              <a:avLst/>
            </a:prstGeom>
            <a:noFill/>
            <a:ln w="28575">
              <a:solidFill>
                <a:schemeClr val="tx1"/>
              </a:solidFill>
              <a:round/>
              <a:headEnd/>
              <a:tailEnd/>
            </a:ln>
          </p:spPr>
          <p:txBody>
            <a:bodyPr wrap="none" anchor="ctr"/>
            <a:lstStyle/>
            <a:p>
              <a:endParaRPr lang="en-US"/>
            </a:p>
          </p:txBody>
        </p:sp>
      </p:grpSp>
      <p:graphicFrame>
        <p:nvGraphicFramePr>
          <p:cNvPr id="3" name="Table 2">
            <a:extLst>
              <a:ext uri="{FF2B5EF4-FFF2-40B4-BE49-F238E27FC236}">
                <a16:creationId xmlns:a16="http://schemas.microsoft.com/office/drawing/2014/main" id="{60E5738C-78E4-F1F9-C3D2-D82FDD07D824}"/>
              </a:ext>
            </a:extLst>
          </p:cNvPr>
          <p:cNvGraphicFramePr>
            <a:graphicFrameLocks noGrp="1"/>
          </p:cNvGraphicFramePr>
          <p:nvPr>
            <p:extLst>
              <p:ext uri="{D42A27DB-BD31-4B8C-83A1-F6EECF244321}">
                <p14:modId xmlns:p14="http://schemas.microsoft.com/office/powerpoint/2010/main" val="2464031136"/>
              </p:ext>
            </p:extLst>
          </p:nvPr>
        </p:nvGraphicFramePr>
        <p:xfrm>
          <a:off x="3597885" y="3036368"/>
          <a:ext cx="1628500" cy="111252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f(a)</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992423707"/>
                  </a:ext>
                </a:extLst>
              </a:tr>
            </a:tbl>
          </a:graphicData>
        </a:graphic>
      </p:graphicFrame>
    </p:spTree>
    <p:extLst>
      <p:ext uri="{BB962C8B-B14F-4D97-AF65-F5344CB8AC3E}">
        <p14:creationId xmlns:p14="http://schemas.microsoft.com/office/powerpoint/2010/main" val="181683342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57FA-1B1C-D689-E70C-29527E010D5B}"/>
              </a:ext>
            </a:extLst>
          </p:cNvPr>
          <p:cNvSpPr>
            <a:spLocks noGrp="1"/>
          </p:cNvSpPr>
          <p:nvPr>
            <p:ph type="title"/>
          </p:nvPr>
        </p:nvSpPr>
        <p:spPr/>
        <p:txBody>
          <a:bodyPr/>
          <a:lstStyle/>
          <a:p>
            <a:r>
              <a:rPr lang="en-US" dirty="0"/>
              <a:t>Claude Shannon</a:t>
            </a:r>
          </a:p>
        </p:txBody>
      </p:sp>
      <p:sp>
        <p:nvSpPr>
          <p:cNvPr id="3" name="Content Placeholder 2">
            <a:extLst>
              <a:ext uri="{FF2B5EF4-FFF2-40B4-BE49-F238E27FC236}">
                <a16:creationId xmlns:a16="http://schemas.microsoft.com/office/drawing/2014/main" id="{D88F52E4-0DDB-31C0-65F3-4ECCEDF40024}"/>
              </a:ext>
            </a:extLst>
          </p:cNvPr>
          <p:cNvSpPr>
            <a:spLocks noGrp="1"/>
          </p:cNvSpPr>
          <p:nvPr>
            <p:ph idx="1"/>
          </p:nvPr>
        </p:nvSpPr>
        <p:spPr>
          <a:xfrm>
            <a:off x="457200" y="1600200"/>
            <a:ext cx="5105400" cy="4525963"/>
          </a:xfrm>
        </p:spPr>
        <p:txBody>
          <a:bodyPr/>
          <a:lstStyle/>
          <a:p>
            <a:r>
              <a:rPr lang="en-US" dirty="0"/>
              <a:t>It was Shannon who developed switching algebra from Boolean algebra.</a:t>
            </a:r>
          </a:p>
          <a:p>
            <a:r>
              <a:rPr lang="en-US" dirty="0"/>
              <a:t>Shannon showed (1937) that switching circuits can compute any result that can be computed using switching algebra.</a:t>
            </a:r>
          </a:p>
        </p:txBody>
      </p:sp>
      <p:sp>
        <p:nvSpPr>
          <p:cNvPr id="4" name="Slide Number Placeholder 7">
            <a:extLst>
              <a:ext uri="{FF2B5EF4-FFF2-40B4-BE49-F238E27FC236}">
                <a16:creationId xmlns:a16="http://schemas.microsoft.com/office/drawing/2014/main" id="{56AA20BE-57B4-B9E7-993A-007EA2F25526}"/>
              </a:ext>
            </a:extLst>
          </p:cNvPr>
          <p:cNvSpPr>
            <a:spLocks noGrp="1"/>
          </p:cNvSpPr>
          <p:nvPr>
            <p:ph type="sldNum" sz="quarter" idx="12"/>
          </p:nvPr>
        </p:nvSpPr>
        <p:spPr>
          <a:xfrm>
            <a:off x="6553200" y="6356350"/>
            <a:ext cx="2133600" cy="365125"/>
          </a:xfrm>
        </p:spPr>
        <p:txBody>
          <a:bodyPr/>
          <a:lstStyle/>
          <a:p>
            <a:fld id="{DEB7ED05-90B4-437F-8054-B681C422DB1A}" type="slidenum">
              <a:rPr lang="en-US" smtClean="0"/>
              <a:pPr/>
              <a:t>18</a:t>
            </a:fld>
            <a:endParaRPr lang="en-US"/>
          </a:p>
        </p:txBody>
      </p:sp>
      <p:pic>
        <p:nvPicPr>
          <p:cNvPr id="6" name="Picture 5" descr="Photograph of Claude Shannon.">
            <a:extLst>
              <a:ext uri="{FF2B5EF4-FFF2-40B4-BE49-F238E27FC236}">
                <a16:creationId xmlns:a16="http://schemas.microsoft.com/office/drawing/2014/main" id="{96615BA5-E025-CE04-F2EC-784C3DD96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528" y="1981200"/>
            <a:ext cx="2286000" cy="3286126"/>
          </a:xfrm>
          <a:prstGeom prst="rect">
            <a:avLst/>
          </a:prstGeom>
          <a:effectLst>
            <a:softEdge rad="50800"/>
          </a:effectLst>
        </p:spPr>
      </p:pic>
    </p:spTree>
    <p:extLst>
      <p:ext uri="{BB962C8B-B14F-4D97-AF65-F5344CB8AC3E}">
        <p14:creationId xmlns:p14="http://schemas.microsoft.com/office/powerpoint/2010/main" val="132338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29026" y="213964"/>
            <a:ext cx="7879918" cy="1177730"/>
          </a:xfrm>
        </p:spPr>
        <p:txBody>
          <a:bodyPr>
            <a:noAutofit/>
          </a:bodyPr>
          <a:lstStyle/>
          <a:p>
            <a:r>
              <a:rPr lang="en-US" sz="3600" dirty="0"/>
              <a:t>Electric Circuits Can Compute</a:t>
            </a:r>
            <a:br>
              <a:rPr lang="en-US" sz="3600" dirty="0"/>
            </a:br>
            <a:r>
              <a:rPr lang="en-US" sz="3600" dirty="0"/>
              <a:t>Boolean Functions</a:t>
            </a:r>
          </a:p>
        </p:txBody>
      </p:sp>
      <p:sp>
        <p:nvSpPr>
          <p:cNvPr id="5" name="Slide Number Placeholder 4"/>
          <p:cNvSpPr>
            <a:spLocks noGrp="1"/>
          </p:cNvSpPr>
          <p:nvPr>
            <p:ph type="sldNum" sz="quarter" idx="12"/>
          </p:nvPr>
        </p:nvSpPr>
        <p:spPr/>
        <p:txBody>
          <a:bodyPr/>
          <a:lstStyle/>
          <a:p>
            <a:fld id="{DEB7ED05-90B4-437F-8054-B681C422DB1A}" type="slidenum">
              <a:rPr lang="en-US" smtClean="0"/>
              <a:pPr/>
              <a:t>19</a:t>
            </a:fld>
            <a:endParaRPr lang="en-US"/>
          </a:p>
        </p:txBody>
      </p:sp>
      <p:graphicFrame>
        <p:nvGraphicFramePr>
          <p:cNvPr id="8194" name="Object 3" descr="Two diagrams, each showing a lamp, battery, and two switches, all wired in series.  In the upper diagram, both switches are open and the lamp is out. In the bottom diagram, both switches are closed and the lamp is lighted."/>
          <p:cNvGraphicFramePr>
            <a:graphicFrameLocks noChangeAspect="1"/>
          </p:cNvGraphicFramePr>
          <p:nvPr>
            <p:extLst>
              <p:ext uri="{D42A27DB-BD31-4B8C-83A1-F6EECF244321}">
                <p14:modId xmlns:p14="http://schemas.microsoft.com/office/powerpoint/2010/main" val="2170968425"/>
              </p:ext>
            </p:extLst>
          </p:nvPr>
        </p:nvGraphicFramePr>
        <p:xfrm>
          <a:off x="5410200" y="1905000"/>
          <a:ext cx="2875839" cy="3750876"/>
        </p:xfrm>
        <a:graphic>
          <a:graphicData uri="http://schemas.openxmlformats.org/presentationml/2006/ole">
            <mc:AlternateContent xmlns:mc="http://schemas.openxmlformats.org/markup-compatibility/2006">
              <mc:Choice xmlns:v="urn:schemas-microsoft-com:vml" Requires="v">
                <p:oleObj name="Visio" r:id="rId2" imgW="1889197" imgH="2656628" progId="Visio.Drawing.11">
                  <p:embed/>
                </p:oleObj>
              </mc:Choice>
              <mc:Fallback>
                <p:oleObj name="Visio" r:id="rId2" imgW="1889197" imgH="2656628" progId="Visio.Drawing.11">
                  <p:embed/>
                  <p:pic>
                    <p:nvPicPr>
                      <p:cNvPr id="8194" name="Object 3" descr="Two diagrams, each showing a lamp, battery, and two switches, all wired in series.  In the upper diagram, both switches are open and the lamp is out. In the bottom diagram, both switches are closed and the lamp is lighted."/>
                      <p:cNvPicPr>
                        <a:picLocks noChangeAspect="1" noChangeArrowheads="1"/>
                      </p:cNvPicPr>
                      <p:nvPr/>
                    </p:nvPicPr>
                    <p:blipFill>
                      <a:blip r:embed="rId3"/>
                      <a:srcRect/>
                      <a:stretch>
                        <a:fillRect/>
                      </a:stretch>
                    </p:blipFill>
                    <p:spPr bwMode="auto">
                      <a:xfrm>
                        <a:off x="5410200" y="1905000"/>
                        <a:ext cx="2875839" cy="375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Text Box 4"/>
          <p:cNvSpPr txBox="1">
            <a:spLocks noChangeArrowheads="1"/>
          </p:cNvSpPr>
          <p:nvPr/>
        </p:nvSpPr>
        <p:spPr bwMode="auto">
          <a:xfrm>
            <a:off x="482321" y="1686135"/>
            <a:ext cx="4340888" cy="4421869"/>
          </a:xfrm>
          <a:prstGeom prst="rect">
            <a:avLst/>
          </a:prstGeom>
          <a:noFill/>
          <a:ln w="9525">
            <a:noFill/>
            <a:miter lim="800000"/>
            <a:headEnd/>
            <a:tailEnd/>
          </a:ln>
        </p:spPr>
        <p:txBody>
          <a:bodyPr lIns="111904" tIns="55952" rIns="111904" bIns="55952">
            <a:spAutoFit/>
          </a:bodyPr>
          <a:lstStyle/>
          <a:p>
            <a:pPr>
              <a:spcBef>
                <a:spcPct val="50000"/>
              </a:spcBef>
            </a:pPr>
            <a:r>
              <a:rPr lang="en-US" sz="2700" dirty="0"/>
              <a:t>Circuits that can compute digital logic functions are called digital logic gates, or just </a:t>
            </a:r>
            <a:r>
              <a:rPr lang="en-US" sz="2700" i="1" dirty="0"/>
              <a:t>gates</a:t>
            </a:r>
            <a:r>
              <a:rPr lang="en-US" sz="2700" dirty="0"/>
              <a:t>.</a:t>
            </a:r>
          </a:p>
          <a:p>
            <a:pPr>
              <a:spcBef>
                <a:spcPct val="50000"/>
              </a:spcBef>
            </a:pPr>
            <a:r>
              <a:rPr lang="en-US" sz="2700" dirty="0"/>
              <a:t>This circuit computes the </a:t>
            </a:r>
            <a:r>
              <a:rPr lang="en-US" sz="2700" b="1" cap="small" dirty="0"/>
              <a:t>and</a:t>
            </a:r>
            <a:r>
              <a:rPr lang="en-US" sz="2700" dirty="0"/>
              <a:t> function.</a:t>
            </a:r>
          </a:p>
          <a:p>
            <a:pPr>
              <a:spcBef>
                <a:spcPct val="50000"/>
              </a:spcBef>
            </a:pPr>
            <a:r>
              <a:rPr lang="en-US" sz="2700" dirty="0"/>
              <a:t>Current can only flow when switches A </a:t>
            </a:r>
            <a:r>
              <a:rPr lang="en-US" sz="2700" b="1" cap="small" dirty="0"/>
              <a:t>and</a:t>
            </a:r>
            <a:r>
              <a:rPr lang="en-US" sz="2700" dirty="0"/>
              <a:t> B are closed.</a:t>
            </a:r>
          </a:p>
        </p:txBody>
      </p:sp>
    </p:spTree>
    <p:extLst>
      <p:ext uri="{BB962C8B-B14F-4D97-AF65-F5344CB8AC3E}">
        <p14:creationId xmlns:p14="http://schemas.microsoft.com/office/powerpoint/2010/main" val="282406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xEl>
                                              <p:pRg st="1" end="1"/>
                                            </p:txEl>
                                          </p:spTgt>
                                        </p:tgtEl>
                                        <p:attrNameLst>
                                          <p:attrName>style.visibility</p:attrName>
                                        </p:attrNameLst>
                                      </p:cBhvr>
                                      <p:to>
                                        <p:strVal val="visible"/>
                                      </p:to>
                                    </p:set>
                                    <p:animEffect transition="in" filter="fade">
                                      <p:cBhvr>
                                        <p:cTn id="7" dur="500"/>
                                        <p:tgtEl>
                                          <p:spTgt spid="819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xEl>
                                              <p:pRg st="2" end="2"/>
                                            </p:txEl>
                                          </p:spTgt>
                                        </p:tgtEl>
                                        <p:attrNameLst>
                                          <p:attrName>style.visibility</p:attrName>
                                        </p:attrNameLst>
                                      </p:cBhvr>
                                      <p:to>
                                        <p:strVal val="visible"/>
                                      </p:to>
                                    </p:set>
                                    <p:animEffect transition="in" filter="fade">
                                      <p:cBhvr>
                                        <p:cTn id="12" dur="500"/>
                                        <p:tgtEl>
                                          <p:spTgt spid="81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13432" y="481884"/>
            <a:ext cx="7773405" cy="641890"/>
          </a:xfrm>
        </p:spPr>
        <p:txBody>
          <a:bodyPr>
            <a:noAutofit/>
          </a:bodyPr>
          <a:lstStyle/>
          <a:p>
            <a:r>
              <a:rPr lang="en-US" dirty="0"/>
              <a:t>George Boole</a:t>
            </a:r>
          </a:p>
        </p:txBody>
      </p:sp>
      <p:sp>
        <p:nvSpPr>
          <p:cNvPr id="37891" name="Rectangle 3"/>
          <p:cNvSpPr>
            <a:spLocks noGrp="1" noChangeArrowheads="1"/>
          </p:cNvSpPr>
          <p:nvPr>
            <p:ph type="body" sz="half" idx="1"/>
          </p:nvPr>
        </p:nvSpPr>
        <p:spPr>
          <a:xfrm>
            <a:off x="555720" y="1507748"/>
            <a:ext cx="4244879" cy="4848602"/>
          </a:xfrm>
        </p:spPr>
        <p:txBody>
          <a:bodyPr>
            <a:normAutofit/>
          </a:bodyPr>
          <a:lstStyle/>
          <a:p>
            <a:r>
              <a:rPr lang="en-US" sz="2900" dirty="0"/>
              <a:t>1815 – 1864</a:t>
            </a:r>
          </a:p>
          <a:p>
            <a:r>
              <a:rPr lang="en-US" sz="2900" dirty="0"/>
              <a:t>British mathematician and philosopher</a:t>
            </a:r>
          </a:p>
          <a:p>
            <a:r>
              <a:rPr lang="en-US" sz="2900" dirty="0"/>
              <a:t>Many contributions to mathematics.</a:t>
            </a:r>
          </a:p>
          <a:p>
            <a:r>
              <a:rPr lang="en-US" sz="2900" dirty="0"/>
              <a:t>Boolean algebra: an algebra over finite sets of discrete values.</a:t>
            </a:r>
          </a:p>
        </p:txBody>
      </p:sp>
      <p:pic>
        <p:nvPicPr>
          <p:cNvPr id="37892" name="Picture 6" descr="Charcoal drawing of George Boole."/>
          <p:cNvPicPr>
            <a:picLocks noGrp="1" noChangeAspect="1" noChangeArrowheads="1"/>
          </p:cNvPicPr>
          <p:nvPr>
            <p:ph type="clipArt" sz="half" idx="2"/>
          </p:nvPr>
        </p:nvPicPr>
        <p:blipFill>
          <a:blip r:embed="rId3" cstate="print"/>
          <a:srcRect/>
          <a:stretch>
            <a:fillRect/>
          </a:stretch>
        </p:blipFill>
        <p:spPr>
          <a:xfrm>
            <a:off x="5247249" y="1553562"/>
            <a:ext cx="3362308" cy="3786227"/>
          </a:xfrm>
        </p:spPr>
      </p:pic>
      <p:sp>
        <p:nvSpPr>
          <p:cNvPr id="6" name="Slide Number Placeholder 5"/>
          <p:cNvSpPr>
            <a:spLocks noGrp="1"/>
          </p:cNvSpPr>
          <p:nvPr>
            <p:ph type="sldNum" sz="quarter" idx="12"/>
          </p:nvPr>
        </p:nvSpPr>
        <p:spPr/>
        <p:txBody>
          <a:bodyPr/>
          <a:lstStyle/>
          <a:p>
            <a:fld id="{32C29F54-4B12-4EDA-A172-BACF388705EA}" type="slidenum">
              <a:rPr lang="en-US" smtClean="0"/>
              <a:pPr/>
              <a:t>2</a:t>
            </a:fld>
            <a:endParaRPr lang="en-US"/>
          </a:p>
        </p:txBody>
      </p:sp>
      <p:sp>
        <p:nvSpPr>
          <p:cNvPr id="37893" name="Text Box 7"/>
          <p:cNvSpPr txBox="1">
            <a:spLocks noChangeArrowheads="1"/>
          </p:cNvSpPr>
          <p:nvPr/>
        </p:nvSpPr>
        <p:spPr bwMode="auto">
          <a:xfrm>
            <a:off x="4726745" y="5715000"/>
            <a:ext cx="4188655" cy="482329"/>
          </a:xfrm>
          <a:prstGeom prst="rect">
            <a:avLst/>
          </a:prstGeom>
          <a:noFill/>
          <a:ln w="9525">
            <a:noFill/>
            <a:miter lim="800000"/>
            <a:headEnd/>
            <a:tailEnd/>
          </a:ln>
        </p:spPr>
        <p:txBody>
          <a:bodyPr wrap="square" lIns="111904" tIns="55952" rIns="111904" bIns="55952">
            <a:spAutoFit/>
          </a:bodyPr>
          <a:lstStyle/>
          <a:p>
            <a:pPr>
              <a:spcBef>
                <a:spcPct val="50000"/>
              </a:spcBef>
            </a:pPr>
            <a:r>
              <a:rPr lang="en-US" sz="1200" i="1" dirty="0">
                <a:solidFill>
                  <a:schemeClr val="accent2">
                    <a:lumMod val="50000"/>
                  </a:schemeClr>
                </a:solidFill>
                <a:latin typeface="+mn-lt"/>
              </a:rPr>
              <a:t>http://www-history.mcs.st-andrews.ac.uk/history/PictDisplay/Boole.html </a:t>
            </a:r>
          </a:p>
        </p:txBody>
      </p:sp>
    </p:spTree>
    <p:extLst>
      <p:ext uri="{BB962C8B-B14F-4D97-AF65-F5344CB8AC3E}">
        <p14:creationId xmlns:p14="http://schemas.microsoft.com/office/powerpoint/2010/main" val="181532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Effect transition="in" filter="fade">
                                      <p:cBhvr>
                                        <p:cTn id="7" dur="500"/>
                                        <p:tgtEl>
                                          <p:spTgt spid="378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fade">
                                      <p:cBhvr>
                                        <p:cTn id="12" dur="500"/>
                                        <p:tgtEl>
                                          <p:spTgt spid="378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animEffect transition="in" filter="fade">
                                      <p:cBhvr>
                                        <p:cTn id="17"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16968" y="303270"/>
            <a:ext cx="7879918" cy="1177730"/>
          </a:xfrm>
        </p:spPr>
        <p:txBody>
          <a:bodyPr/>
          <a:lstStyle/>
          <a:p>
            <a:r>
              <a:rPr lang="en-US" dirty="0"/>
              <a:t>Computing the </a:t>
            </a:r>
            <a:r>
              <a:rPr lang="en-US" cap="small" dirty="0"/>
              <a:t>or</a:t>
            </a:r>
            <a:r>
              <a:rPr lang="en-US" dirty="0"/>
              <a:t> Function</a:t>
            </a:r>
          </a:p>
        </p:txBody>
      </p:sp>
      <p:sp>
        <p:nvSpPr>
          <p:cNvPr id="5" name="Slide Number Placeholder 4"/>
          <p:cNvSpPr>
            <a:spLocks noGrp="1"/>
          </p:cNvSpPr>
          <p:nvPr>
            <p:ph type="sldNum" sz="quarter" idx="12"/>
          </p:nvPr>
        </p:nvSpPr>
        <p:spPr/>
        <p:txBody>
          <a:bodyPr/>
          <a:lstStyle/>
          <a:p>
            <a:fld id="{DEB7ED05-90B4-437F-8054-B681C422DB1A}" type="slidenum">
              <a:rPr lang="en-US" smtClean="0"/>
              <a:pPr/>
              <a:t>20</a:t>
            </a:fld>
            <a:endParaRPr lang="en-US"/>
          </a:p>
        </p:txBody>
      </p:sp>
      <p:sp>
        <p:nvSpPr>
          <p:cNvPr id="9220" name="Text Box 4"/>
          <p:cNvSpPr txBox="1">
            <a:spLocks noChangeArrowheads="1"/>
          </p:cNvSpPr>
          <p:nvPr/>
        </p:nvSpPr>
        <p:spPr bwMode="auto">
          <a:xfrm>
            <a:off x="616968" y="1875438"/>
            <a:ext cx="3569175" cy="3575483"/>
          </a:xfrm>
          <a:prstGeom prst="rect">
            <a:avLst/>
          </a:prstGeom>
          <a:noFill/>
          <a:ln w="9525">
            <a:noFill/>
            <a:miter lim="800000"/>
            <a:headEnd/>
            <a:tailEnd/>
          </a:ln>
        </p:spPr>
        <p:txBody>
          <a:bodyPr lIns="111904" tIns="55952" rIns="111904" bIns="55952">
            <a:spAutoFit/>
          </a:bodyPr>
          <a:lstStyle/>
          <a:p>
            <a:pPr>
              <a:spcBef>
                <a:spcPct val="50000"/>
              </a:spcBef>
            </a:pPr>
            <a:r>
              <a:rPr lang="en-US" sz="3000" dirty="0"/>
              <a:t>This circuit computes the </a:t>
            </a:r>
            <a:r>
              <a:rPr lang="en-US" sz="3000" b="1" cap="small" dirty="0"/>
              <a:t>or</a:t>
            </a:r>
            <a:r>
              <a:rPr lang="en-US" sz="3000" dirty="0"/>
              <a:t> function.</a:t>
            </a:r>
          </a:p>
          <a:p>
            <a:pPr>
              <a:spcBef>
                <a:spcPct val="50000"/>
              </a:spcBef>
            </a:pPr>
            <a:r>
              <a:rPr lang="en-US" sz="3000" dirty="0"/>
              <a:t>Current can flow when either switch A </a:t>
            </a:r>
            <a:r>
              <a:rPr lang="en-US" sz="3000" b="1" cap="small" dirty="0"/>
              <a:t>or</a:t>
            </a:r>
            <a:r>
              <a:rPr lang="en-US" sz="3000" dirty="0"/>
              <a:t> switch B is closed, or both.</a:t>
            </a:r>
          </a:p>
        </p:txBody>
      </p:sp>
      <p:graphicFrame>
        <p:nvGraphicFramePr>
          <p:cNvPr id="9218" name="Object 5" descr="Two diagrams, each showing a lamp, battery, and two switches all wired in series except that the switches are parallel.  In the upper diagram, both switches are open and the lamp is out. In the bottom diagram,  switch A is closed and the lamp is lighted."/>
          <p:cNvGraphicFramePr>
            <a:graphicFrameLocks noChangeAspect="1"/>
          </p:cNvGraphicFramePr>
          <p:nvPr>
            <p:extLst>
              <p:ext uri="{D42A27DB-BD31-4B8C-83A1-F6EECF244321}">
                <p14:modId xmlns:p14="http://schemas.microsoft.com/office/powerpoint/2010/main" val="740759095"/>
              </p:ext>
            </p:extLst>
          </p:nvPr>
        </p:nvGraphicFramePr>
        <p:xfrm>
          <a:off x="4861393" y="1821482"/>
          <a:ext cx="2990388" cy="4233422"/>
        </p:xfrm>
        <a:graphic>
          <a:graphicData uri="http://schemas.openxmlformats.org/presentationml/2006/ole">
            <mc:AlternateContent xmlns:mc="http://schemas.openxmlformats.org/markup-compatibility/2006">
              <mc:Choice xmlns:v="urn:schemas-microsoft-com:vml" Requires="v">
                <p:oleObj name="Visio" r:id="rId2" imgW="1746461" imgH="2669050" progId="Visio.Drawing.11">
                  <p:embed/>
                </p:oleObj>
              </mc:Choice>
              <mc:Fallback>
                <p:oleObj name="Visio" r:id="rId2" imgW="1746461" imgH="2669050" progId="Visio.Drawing.11">
                  <p:embed/>
                  <p:pic>
                    <p:nvPicPr>
                      <p:cNvPr id="9218" name="Object 5" descr="Two diagrams, each showing a lamp, battery, and two switches all wired in series except that the switches are parallel.  In the upper diagram, both switches are open and the lamp is out. In the bottom diagram,  switch A is closed and the lamp is ligh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393" y="1821482"/>
                        <a:ext cx="2990388" cy="423342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49178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t>Transistors as Switches</a:t>
            </a:r>
          </a:p>
        </p:txBody>
      </p:sp>
      <p:sp>
        <p:nvSpPr>
          <p:cNvPr id="5" name="Slide Number Placeholder 4"/>
          <p:cNvSpPr>
            <a:spLocks noGrp="1"/>
          </p:cNvSpPr>
          <p:nvPr>
            <p:ph type="sldNum" sz="quarter" idx="12"/>
          </p:nvPr>
        </p:nvSpPr>
        <p:spPr/>
        <p:txBody>
          <a:bodyPr/>
          <a:lstStyle/>
          <a:p>
            <a:fld id="{DEB7ED05-90B4-437F-8054-B681C422DB1A}" type="slidenum">
              <a:rPr lang="en-US" smtClean="0"/>
              <a:pPr/>
              <a:t>21</a:t>
            </a:fld>
            <a:endParaRPr lang="en-US"/>
          </a:p>
        </p:txBody>
      </p:sp>
      <p:sp>
        <p:nvSpPr>
          <p:cNvPr id="10244" name="Text Box 4"/>
          <p:cNvSpPr txBox="1">
            <a:spLocks noChangeArrowheads="1"/>
          </p:cNvSpPr>
          <p:nvPr/>
        </p:nvSpPr>
        <p:spPr bwMode="auto">
          <a:xfrm>
            <a:off x="642402" y="1524000"/>
            <a:ext cx="4714689" cy="4037148"/>
          </a:xfrm>
          <a:prstGeom prst="rect">
            <a:avLst/>
          </a:prstGeom>
          <a:noFill/>
          <a:ln w="9525">
            <a:noFill/>
            <a:miter lim="800000"/>
            <a:headEnd/>
            <a:tailEnd/>
          </a:ln>
        </p:spPr>
        <p:txBody>
          <a:bodyPr wrap="square" lIns="111904" tIns="55952" rIns="111904" bIns="55952">
            <a:spAutoFit/>
          </a:bodyPr>
          <a:lstStyle/>
          <a:p>
            <a:pPr>
              <a:spcBef>
                <a:spcPct val="50000"/>
              </a:spcBef>
            </a:pPr>
            <a:r>
              <a:rPr lang="en-US" sz="3000" dirty="0"/>
              <a:t>Transistors can function as fast electrical switches.  Digital logic gates are made from transistors.</a:t>
            </a:r>
          </a:p>
          <a:p>
            <a:pPr>
              <a:spcBef>
                <a:spcPct val="50000"/>
              </a:spcBef>
            </a:pPr>
            <a:r>
              <a:rPr lang="en-US" sz="3000" dirty="0"/>
              <a:t>This circuit computes the </a:t>
            </a:r>
            <a:r>
              <a:rPr lang="en-US" sz="3000" b="1" cap="small" dirty="0"/>
              <a:t>not</a:t>
            </a:r>
            <a:r>
              <a:rPr lang="en-US" sz="3000" dirty="0"/>
              <a:t> function.  The output is on when the input is off, and vice-versa</a:t>
            </a:r>
            <a:r>
              <a:rPr lang="en-US" dirty="0"/>
              <a:t>.</a:t>
            </a:r>
          </a:p>
        </p:txBody>
      </p:sp>
      <p:pic>
        <p:nvPicPr>
          <p:cNvPr id="10" name="Picture 9" descr="A diagram of a transistor with other parts. The collector of the transistor is connected  to the supply voltage through a limiting resistor.  An LED labeled &quot;output&quot; is connected &#10;between the resistor and the transistor.  The emitter of the transistor is connected to ground. A second LED is connected to the base of the transistor. The image is animated. When the LED at the base is on, the LED at the collector is off, and vice-versa."/>
          <p:cNvPicPr>
            <a:picLocks noChangeAspect="1"/>
          </p:cNvPicPr>
          <p:nvPr/>
        </p:nvPicPr>
        <p:blipFill>
          <a:blip r:embed="rId3" cstate="print"/>
          <a:stretch>
            <a:fillRect/>
          </a:stretch>
        </p:blipFill>
        <p:spPr>
          <a:xfrm>
            <a:off x="5181600" y="1832645"/>
            <a:ext cx="3677697" cy="3192710"/>
          </a:xfrm>
          <a:prstGeom prst="rect">
            <a:avLst/>
          </a:prstGeom>
        </p:spPr>
      </p:pic>
    </p:spTree>
    <p:extLst>
      <p:ext uri="{BB962C8B-B14F-4D97-AF65-F5344CB8AC3E}">
        <p14:creationId xmlns:p14="http://schemas.microsoft.com/office/powerpoint/2010/main" val="358082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4">
                                            <p:txEl>
                                              <p:pRg st="1" end="1"/>
                                            </p:txEl>
                                          </p:spTgt>
                                        </p:tgtEl>
                                        <p:attrNameLst>
                                          <p:attrName>style.visibility</p:attrName>
                                        </p:attrNameLst>
                                      </p:cBhvr>
                                      <p:to>
                                        <p:strVal val="visible"/>
                                      </p:to>
                                    </p:set>
                                    <p:animEffect transition="in" filter="fade">
                                      <p:cBhvr>
                                        <p:cTn id="7" dur="500"/>
                                        <p:tgtEl>
                                          <p:spTgt spid="1024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t>Abstraction</a:t>
            </a:r>
          </a:p>
        </p:txBody>
      </p:sp>
      <p:sp>
        <p:nvSpPr>
          <p:cNvPr id="11268" name="Rectangle 3"/>
          <p:cNvSpPr>
            <a:spLocks noGrp="1" noChangeArrowheads="1"/>
          </p:cNvSpPr>
          <p:nvPr>
            <p:ph idx="1"/>
          </p:nvPr>
        </p:nvSpPr>
        <p:spPr>
          <a:xfrm>
            <a:off x="616968" y="1642868"/>
            <a:ext cx="7773405" cy="1607518"/>
          </a:xfrm>
        </p:spPr>
        <p:txBody>
          <a:bodyPr>
            <a:normAutofit/>
          </a:bodyPr>
          <a:lstStyle/>
          <a:p>
            <a:pPr>
              <a:buFontTx/>
              <a:buNone/>
            </a:pPr>
            <a:r>
              <a:rPr lang="en-US" dirty="0"/>
              <a:t>	We use special symbols to represent the electronic circuits that make up digital logic gates.</a:t>
            </a:r>
          </a:p>
        </p:txBody>
      </p:sp>
      <p:sp>
        <p:nvSpPr>
          <p:cNvPr id="5" name="Slide Number Placeholder 4"/>
          <p:cNvSpPr>
            <a:spLocks noGrp="1"/>
          </p:cNvSpPr>
          <p:nvPr>
            <p:ph type="sldNum" sz="quarter" idx="12"/>
          </p:nvPr>
        </p:nvSpPr>
        <p:spPr/>
        <p:txBody>
          <a:bodyPr/>
          <a:lstStyle/>
          <a:p>
            <a:fld id="{921E7DD1-A38C-4D3C-939A-6228F0F84939}" type="slidenum">
              <a:rPr lang="en-US" smtClean="0"/>
              <a:pPr/>
              <a:t>22</a:t>
            </a:fld>
            <a:endParaRPr lang="en-US"/>
          </a:p>
        </p:txBody>
      </p:sp>
      <p:graphicFrame>
        <p:nvGraphicFramePr>
          <p:cNvPr id="11266" name="Object 5" descr="Four distinctive-shape gate symbols with labels. The NOT gate is a triangle with the input on the left at the base of the triangle and the output on the right  at the tip. There is a circle, called a negation bubble between the tip of the triangle and the output. &#10;&#10;The AND gate is a bullet shape, with inputs on the left on the flat side and single output on the curved side on the right.&#10;&#10;The OR gate is a shield shape, on its side. The two inputs are on the curved base  on the left and the output is on the pointed tip on the right.&#10;&#10;The XOR or exclusive OR gate is the same shape as the OR gate, but there is a second curve just before the body of the shape on the left side."/>
          <p:cNvGraphicFramePr>
            <a:graphicFrameLocks noChangeAspect="1"/>
          </p:cNvGraphicFramePr>
          <p:nvPr>
            <p:extLst>
              <p:ext uri="{D42A27DB-BD31-4B8C-83A1-F6EECF244321}">
                <p14:modId xmlns:p14="http://schemas.microsoft.com/office/powerpoint/2010/main" val="3161796307"/>
              </p:ext>
            </p:extLst>
          </p:nvPr>
        </p:nvGraphicFramePr>
        <p:xfrm>
          <a:off x="2546252" y="3339693"/>
          <a:ext cx="3862586" cy="2740595"/>
        </p:xfrm>
        <a:graphic>
          <a:graphicData uri="http://schemas.openxmlformats.org/presentationml/2006/ole">
            <mc:AlternateContent xmlns:mc="http://schemas.openxmlformats.org/markup-compatibility/2006">
              <mc:Choice xmlns:v="urn:schemas-microsoft-com:vml" Requires="v">
                <p:oleObj name="Visio" r:id="rId2" imgW="1893805" imgH="1450814" progId="Visio.Drawing.11">
                  <p:embed/>
                </p:oleObj>
              </mc:Choice>
              <mc:Fallback>
                <p:oleObj name="Visio" r:id="rId2" imgW="1893805" imgH="1450814" progId="Visio.Drawing.11">
                  <p:embed/>
                  <p:pic>
                    <p:nvPicPr>
                      <p:cNvPr id="11266" name="Object 5" descr="Four distinctive-shape gate symbols with labels. The NOT gate is a triangle with the input on the left at the base of the triangle and the output on the right  at the tip. There is a circle, called a negation bubble between the tip of the triangle and the output. &#10;&#10;The AND gate is a bullet shape, with inputs on the left on the flat side and single output on the curved side on the right.&#10;&#10;The OR gate is a shield shape, on its side. The two inputs are on the curved base  on the left and the output is on the pointed tip on the right.&#10;&#10;The XOR or exclusive OR gate is the same shape as the OR gate, but there is a second curve just before the body of the shape on the left 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252" y="3339693"/>
                        <a:ext cx="3862586" cy="274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65953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8021794-806A-8AC8-0034-A6AD7A19E4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40963" y="3198857"/>
            <a:ext cx="2852781" cy="731218"/>
          </a:xfrm>
          <a:prstGeom prst="rect">
            <a:avLst/>
          </a:prstGeom>
        </p:spPr>
      </p:pic>
      <p:sp>
        <p:nvSpPr>
          <p:cNvPr id="12292" name="Rectangle 2"/>
          <p:cNvSpPr>
            <a:spLocks noGrp="1" noChangeArrowheads="1"/>
          </p:cNvSpPr>
          <p:nvPr>
            <p:ph type="title"/>
          </p:nvPr>
        </p:nvSpPr>
        <p:spPr/>
        <p:txBody>
          <a:bodyPr>
            <a:normAutofit fontScale="90000"/>
          </a:bodyPr>
          <a:lstStyle/>
          <a:p>
            <a:r>
              <a:rPr lang="en-US" dirty="0"/>
              <a:t>The </a:t>
            </a:r>
            <a:r>
              <a:rPr lang="en-US" cap="small" dirty="0"/>
              <a:t>not</a:t>
            </a:r>
            <a:r>
              <a:rPr lang="en-US" dirty="0"/>
              <a:t> Gate</a:t>
            </a:r>
          </a:p>
        </p:txBody>
      </p:sp>
      <p:sp>
        <p:nvSpPr>
          <p:cNvPr id="13" name="Slide Number Placeholder 12"/>
          <p:cNvSpPr>
            <a:spLocks noGrp="1"/>
          </p:cNvSpPr>
          <p:nvPr>
            <p:ph type="sldNum" sz="quarter" idx="12"/>
          </p:nvPr>
        </p:nvSpPr>
        <p:spPr>
          <a:xfrm>
            <a:off x="7239000" y="6286500"/>
            <a:ext cx="1905000" cy="458788"/>
          </a:xfrm>
        </p:spPr>
        <p:txBody>
          <a:bodyPr/>
          <a:lstStyle/>
          <a:p>
            <a:fld id="{DF2AA302-A7A3-4D70-AE76-B23821D68429}" type="slidenum">
              <a:rPr lang="en-US" smtClean="0"/>
              <a:pPr/>
              <a:t>23</a:t>
            </a:fld>
            <a:endParaRPr lang="en-US"/>
          </a:p>
        </p:txBody>
      </p:sp>
      <p:sp>
        <p:nvSpPr>
          <p:cNvPr id="12294" name="Text Box 13"/>
          <p:cNvSpPr txBox="1">
            <a:spLocks noChangeArrowheads="1"/>
          </p:cNvSpPr>
          <p:nvPr/>
        </p:nvSpPr>
        <p:spPr bwMode="auto">
          <a:xfrm>
            <a:off x="1002825" y="1642868"/>
            <a:ext cx="7524206" cy="559273"/>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Computes the inverse, or </a:t>
            </a:r>
            <a:r>
              <a:rPr lang="en-US" sz="2800" b="1" cap="small" dirty="0"/>
              <a:t>not</a:t>
            </a:r>
            <a:r>
              <a:rPr lang="en-US" sz="2800" dirty="0"/>
              <a:t> function.</a:t>
            </a:r>
          </a:p>
        </p:txBody>
      </p:sp>
      <p:sp>
        <p:nvSpPr>
          <p:cNvPr id="12295" name="Text Box 14"/>
          <p:cNvSpPr txBox="1">
            <a:spLocks noChangeArrowheads="1"/>
          </p:cNvSpPr>
          <p:nvPr/>
        </p:nvSpPr>
        <p:spPr bwMode="auto">
          <a:xfrm>
            <a:off x="5186564" y="3342748"/>
            <a:ext cx="345163" cy="482329"/>
          </a:xfrm>
          <a:prstGeom prst="rect">
            <a:avLst/>
          </a:prstGeom>
          <a:noFill/>
          <a:ln w="9525">
            <a:noFill/>
            <a:miter lim="800000"/>
            <a:headEnd/>
            <a:tailEnd/>
          </a:ln>
        </p:spPr>
        <p:txBody>
          <a:bodyPr wrap="square" lIns="111904" tIns="55952" rIns="111904" bIns="55952">
            <a:spAutoFit/>
          </a:bodyPr>
          <a:lstStyle/>
          <a:p>
            <a:pPr>
              <a:spcBef>
                <a:spcPct val="50000"/>
              </a:spcBef>
            </a:pPr>
            <a:r>
              <a:rPr lang="en-US" sz="2400" b="1" i="1" dirty="0"/>
              <a:t>a</a:t>
            </a:r>
          </a:p>
        </p:txBody>
      </p:sp>
      <p:grpSp>
        <p:nvGrpSpPr>
          <p:cNvPr id="6" name="Group 5">
            <a:extLst>
              <a:ext uri="{FF2B5EF4-FFF2-40B4-BE49-F238E27FC236}">
                <a16:creationId xmlns:a16="http://schemas.microsoft.com/office/drawing/2014/main" id="{9C042ADF-7815-1109-F1D6-710A1A6D46A5}"/>
              </a:ext>
              <a:ext uri="{C183D7F6-B498-43B3-948B-1728B52AA6E4}">
                <adec:decorative xmlns:adec="http://schemas.microsoft.com/office/drawing/2017/decorative" val="1"/>
              </a:ext>
            </a:extLst>
          </p:cNvPr>
          <p:cNvGrpSpPr/>
          <p:nvPr/>
        </p:nvGrpSpPr>
        <p:grpSpPr>
          <a:xfrm>
            <a:off x="4287297" y="4262628"/>
            <a:ext cx="2286000" cy="542097"/>
            <a:chOff x="4690292" y="5900545"/>
            <a:chExt cx="2286000" cy="542097"/>
          </a:xfrm>
        </p:grpSpPr>
        <p:sp>
          <p:nvSpPr>
            <p:cNvPr id="7" name="TextBox 6">
              <a:extLst>
                <a:ext uri="{FF2B5EF4-FFF2-40B4-BE49-F238E27FC236}">
                  <a16:creationId xmlns:a16="http://schemas.microsoft.com/office/drawing/2014/main" id="{95DCDE5B-AC5F-88AC-7743-89873CED4B34}"/>
                </a:ext>
              </a:extLst>
            </p:cNvPr>
            <p:cNvSpPr txBox="1"/>
            <p:nvPr/>
          </p:nvSpPr>
          <p:spPr>
            <a:xfrm>
              <a:off x="4690292" y="5900545"/>
              <a:ext cx="2286000" cy="369332"/>
            </a:xfrm>
            <a:prstGeom prst="rect">
              <a:avLst/>
            </a:prstGeom>
            <a:noFill/>
          </p:spPr>
          <p:txBody>
            <a:bodyPr wrap="square" rtlCol="0">
              <a:spAutoFit/>
            </a:bodyPr>
            <a:lstStyle/>
            <a:p>
              <a:r>
                <a:rPr lang="en-US" dirty="0"/>
                <a:t>Negation bar</a:t>
              </a:r>
            </a:p>
          </p:txBody>
        </p:sp>
        <p:cxnSp>
          <p:nvCxnSpPr>
            <p:cNvPr id="8" name="Straight Arrow Connector 7">
              <a:extLst>
                <a:ext uri="{FF2B5EF4-FFF2-40B4-BE49-F238E27FC236}">
                  <a16:creationId xmlns:a16="http://schemas.microsoft.com/office/drawing/2014/main" id="{C81F4CCA-C58C-29DB-0D56-A7295EBA8576}"/>
                </a:ext>
                <a:ext uri="{C183D7F6-B498-43B3-948B-1728B52AA6E4}">
                  <adec:decorative xmlns:adec="http://schemas.microsoft.com/office/drawing/2017/decorative" val="1"/>
                </a:ext>
              </a:extLst>
            </p:cNvPr>
            <p:cNvCxnSpPr>
              <a:cxnSpLocks/>
            </p:cNvCxnSpPr>
            <p:nvPr/>
          </p:nvCxnSpPr>
          <p:spPr>
            <a:xfrm flipH="1">
              <a:off x="5302155" y="6209609"/>
              <a:ext cx="133927" cy="23303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4D9ADED-6909-1691-E72E-2E8353A6B075}"/>
                  </a:ext>
                </a:extLst>
              </p:cNvPr>
              <p:cNvSpPr txBox="1"/>
              <p:nvPr/>
            </p:nvSpPr>
            <p:spPr>
              <a:xfrm>
                <a:off x="8274184" y="3395091"/>
                <a:ext cx="21319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𝒂</m:t>
                          </m:r>
                        </m:e>
                      </m:acc>
                    </m:oMath>
                  </m:oMathPara>
                </a14:m>
                <a:endParaRPr lang="en-US" sz="2000" b="1" dirty="0"/>
              </a:p>
            </p:txBody>
          </p:sp>
        </mc:Choice>
        <mc:Fallback xmlns="">
          <p:sp>
            <p:nvSpPr>
              <p:cNvPr id="15" name="TextBox 14">
                <a:extLst>
                  <a:ext uri="{FF2B5EF4-FFF2-40B4-BE49-F238E27FC236}">
                    <a16:creationId xmlns:a16="http://schemas.microsoft.com/office/drawing/2014/main" id="{A4D9ADED-6909-1691-E72E-2E8353A6B075}"/>
                  </a:ext>
                </a:extLst>
              </p:cNvPr>
              <p:cNvSpPr txBox="1">
                <a:spLocks noRot="1" noChangeAspect="1" noMove="1" noResize="1" noEditPoints="1" noAdjustHandles="1" noChangeArrowheads="1" noChangeShapeType="1" noTextEdit="1"/>
              </p:cNvSpPr>
              <p:nvPr/>
            </p:nvSpPr>
            <p:spPr>
              <a:xfrm>
                <a:off x="8274184" y="3395091"/>
                <a:ext cx="213199" cy="307777"/>
              </a:xfrm>
              <a:prstGeom prst="rect">
                <a:avLst/>
              </a:prstGeom>
              <a:blipFill>
                <a:blip r:embed="rId6"/>
                <a:stretch>
                  <a:fillRect l="-17143" r="-31429"/>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FA189B3F-8585-DE8D-E02F-D49B6A16C883}"/>
              </a:ext>
              <a:ext uri="{C183D7F6-B498-43B3-948B-1728B52AA6E4}">
                <adec:decorative xmlns:adec="http://schemas.microsoft.com/office/drawing/2017/decorative" val="1"/>
              </a:ext>
            </a:extLst>
          </p:cNvPr>
          <p:cNvGrpSpPr/>
          <p:nvPr/>
        </p:nvGrpSpPr>
        <p:grpSpPr>
          <a:xfrm>
            <a:off x="3553183" y="4724400"/>
            <a:ext cx="1543427" cy="584214"/>
            <a:chOff x="3553183" y="4724400"/>
            <a:chExt cx="1543427" cy="584214"/>
          </a:xfrm>
        </p:grpSpPr>
        <p:sp>
          <p:nvSpPr>
            <p:cNvPr id="12299" name="Text Box 6"/>
            <p:cNvSpPr txBox="1">
              <a:spLocks noChangeArrowheads="1"/>
            </p:cNvSpPr>
            <p:nvPr/>
          </p:nvSpPr>
          <p:spPr bwMode="auto">
            <a:xfrm>
              <a:off x="3553183" y="4724400"/>
              <a:ext cx="1543427" cy="584214"/>
            </a:xfrm>
            <a:prstGeom prst="rect">
              <a:avLst/>
            </a:prstGeom>
            <a:noFill/>
            <a:ln w="9525">
              <a:noFill/>
              <a:miter lim="800000"/>
              <a:headEnd/>
              <a:tailEnd/>
            </a:ln>
          </p:spPr>
          <p:txBody>
            <a:bodyPr>
              <a:spAutoFit/>
            </a:bodyPr>
            <a:lstStyle/>
            <a:p>
              <a:pPr>
                <a:spcBef>
                  <a:spcPct val="50000"/>
                </a:spcBef>
              </a:pPr>
              <a:r>
                <a:rPr lang="en-US" sz="3200" b="1" i="1" dirty="0" err="1"/>
                <a:t>f</a:t>
              </a:r>
              <a:r>
                <a:rPr lang="en-US" sz="3200" b="1" i="1" dirty="0"/>
                <a:t>(a) =</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A3BEF3-BA7B-A413-5C3C-A77F2273ECD5}"/>
                    </a:ext>
                  </a:extLst>
                </p:cNvPr>
                <p:cNvSpPr txBox="1"/>
                <p:nvPr/>
              </p:nvSpPr>
              <p:spPr>
                <a:xfrm>
                  <a:off x="4683841" y="4765357"/>
                  <a:ext cx="34304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b="1" i="1" smtClean="0">
                                <a:latin typeface="Cambria Math" panose="02040503050406030204" pitchFamily="18" charset="0"/>
                              </a:rPr>
                            </m:ctrlPr>
                          </m:accPr>
                          <m:e>
                            <m:r>
                              <a:rPr lang="en-US" sz="3200" b="1" i="1" smtClean="0">
                                <a:latin typeface="Cambria Math" panose="02040503050406030204" pitchFamily="18" charset="0"/>
                              </a:rPr>
                              <m:t>𝒂</m:t>
                            </m:r>
                          </m:e>
                        </m:acc>
                      </m:oMath>
                    </m:oMathPara>
                  </a14:m>
                  <a:endParaRPr lang="en-US" sz="3200" b="1" dirty="0"/>
                </a:p>
              </p:txBody>
            </p:sp>
          </mc:Choice>
          <mc:Fallback xmlns="">
            <p:sp>
              <p:nvSpPr>
                <p:cNvPr id="16" name="TextBox 15">
                  <a:extLst>
                    <a:ext uri="{FF2B5EF4-FFF2-40B4-BE49-F238E27FC236}">
                      <a16:creationId xmlns:a16="http://schemas.microsoft.com/office/drawing/2014/main" id="{D5A3BEF3-BA7B-A413-5C3C-A77F2273ECD5}"/>
                    </a:ext>
                  </a:extLst>
                </p:cNvPr>
                <p:cNvSpPr txBox="1">
                  <a:spLocks noRot="1" noChangeAspect="1" noMove="1" noResize="1" noEditPoints="1" noAdjustHandles="1" noChangeArrowheads="1" noChangeShapeType="1" noTextEdit="1"/>
                </p:cNvSpPr>
                <p:nvPr/>
              </p:nvSpPr>
              <p:spPr>
                <a:xfrm>
                  <a:off x="4683841" y="4765357"/>
                  <a:ext cx="343043" cy="492443"/>
                </a:xfrm>
                <a:prstGeom prst="rect">
                  <a:avLst/>
                </a:prstGeom>
                <a:blipFill>
                  <a:blip r:embed="rId7"/>
                  <a:stretch>
                    <a:fillRect/>
                  </a:stretch>
                </a:blipFill>
              </p:spPr>
              <p:txBody>
                <a:bodyPr/>
                <a:lstStyle/>
                <a:p>
                  <a:r>
                    <a:rPr lang="en-US">
                      <a:noFill/>
                    </a:rPr>
                    <a:t> </a:t>
                  </a:r>
                </a:p>
              </p:txBody>
            </p:sp>
          </mc:Fallback>
        </mc:AlternateContent>
      </p:grpSp>
      <p:grpSp>
        <p:nvGrpSpPr>
          <p:cNvPr id="9" name="Group 8" descr="A horizontal line (a) intersecting a base of a triangle with a circle at the peak of the triangle opposite the base and then another horizontal line (not a represented as a with a horizontal line over it) intersecting the circle (also known as a negation bubble).  This represents the not function.">
            <a:extLst>
              <a:ext uri="{FF2B5EF4-FFF2-40B4-BE49-F238E27FC236}">
                <a16:creationId xmlns:a16="http://schemas.microsoft.com/office/drawing/2014/main" id="{269BCC9F-4365-04B8-7A33-71F35E56C5B2}"/>
              </a:ext>
            </a:extLst>
          </p:cNvPr>
          <p:cNvGrpSpPr/>
          <p:nvPr/>
        </p:nvGrpSpPr>
        <p:grpSpPr>
          <a:xfrm>
            <a:off x="5390468" y="3161829"/>
            <a:ext cx="3136563" cy="803956"/>
            <a:chOff x="10496860" y="1796976"/>
            <a:chExt cx="3136563" cy="803956"/>
          </a:xfrm>
        </p:grpSpPr>
        <p:sp>
          <p:nvSpPr>
            <p:cNvPr id="2" name="Rectangle 1">
              <a:extLst>
                <a:ext uri="{FF2B5EF4-FFF2-40B4-BE49-F238E27FC236}">
                  <a16:creationId xmlns:a16="http://schemas.microsoft.com/office/drawing/2014/main" id="{DAD40FAC-3EF0-49C4-68D4-479ECE8F295C}"/>
                </a:ext>
              </a:extLst>
            </p:cNvPr>
            <p:cNvSpPr/>
            <p:nvPr/>
          </p:nvSpPr>
          <p:spPr>
            <a:xfrm>
              <a:off x="10606060" y="1818606"/>
              <a:ext cx="2774516" cy="7312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9" name="Picture 18" descr="The NOT gate, a triangle with the flat side on the left and the pointed side on the right.  A single line representing a wire connects to the flat side on the left. There is an open circle, the negation bubble at the point of the triangle on the right. S line representing the output wire extends right from the negation bubble.">
              <a:extLst>
                <a:ext uri="{FF2B5EF4-FFF2-40B4-BE49-F238E27FC236}">
                  <a16:creationId xmlns:a16="http://schemas.microsoft.com/office/drawing/2014/main" id="{04A20443-EF8E-AAE3-538E-3E03C04E6E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6860" y="1796976"/>
              <a:ext cx="3136563" cy="803956"/>
            </a:xfrm>
            <a:prstGeom prst="rect">
              <a:avLst/>
            </a:prstGeom>
          </p:spPr>
        </p:pic>
      </p:grpSp>
      <p:grpSp>
        <p:nvGrpSpPr>
          <p:cNvPr id="3" name="Group 2">
            <a:extLst>
              <a:ext uri="{FF2B5EF4-FFF2-40B4-BE49-F238E27FC236}">
                <a16:creationId xmlns:a16="http://schemas.microsoft.com/office/drawing/2014/main" id="{8DAA7D27-5C5D-F0F4-C3B0-772304C74763}"/>
              </a:ext>
              <a:ext uri="{C183D7F6-B498-43B3-948B-1728B52AA6E4}">
                <adec:decorative xmlns:adec="http://schemas.microsoft.com/office/drawing/2017/decorative" val="1"/>
              </a:ext>
            </a:extLst>
          </p:cNvPr>
          <p:cNvGrpSpPr/>
          <p:nvPr/>
        </p:nvGrpSpPr>
        <p:grpSpPr>
          <a:xfrm>
            <a:off x="6846455" y="3792543"/>
            <a:ext cx="2286000" cy="993278"/>
            <a:chOff x="4648200" y="5216331"/>
            <a:chExt cx="2286000" cy="993278"/>
          </a:xfrm>
        </p:grpSpPr>
        <p:sp>
          <p:nvSpPr>
            <p:cNvPr id="4" name="TextBox 3">
              <a:extLst>
                <a:ext uri="{FF2B5EF4-FFF2-40B4-BE49-F238E27FC236}">
                  <a16:creationId xmlns:a16="http://schemas.microsoft.com/office/drawing/2014/main" id="{C04A0BFE-3EDA-95B7-DD79-21AF904CB8AB}"/>
                </a:ext>
              </a:extLst>
            </p:cNvPr>
            <p:cNvSpPr txBox="1"/>
            <p:nvPr/>
          </p:nvSpPr>
          <p:spPr>
            <a:xfrm>
              <a:off x="4648200" y="5840277"/>
              <a:ext cx="2286000" cy="369332"/>
            </a:xfrm>
            <a:prstGeom prst="rect">
              <a:avLst/>
            </a:prstGeom>
            <a:noFill/>
          </p:spPr>
          <p:txBody>
            <a:bodyPr wrap="square" rtlCol="0">
              <a:spAutoFit/>
            </a:bodyPr>
            <a:lstStyle/>
            <a:p>
              <a:r>
                <a:rPr lang="en-US" dirty="0"/>
                <a:t>Negation bubble.</a:t>
              </a:r>
            </a:p>
          </p:txBody>
        </p:sp>
        <p:cxnSp>
          <p:nvCxnSpPr>
            <p:cNvPr id="5" name="Straight Arrow Connector 4">
              <a:extLst>
                <a:ext uri="{FF2B5EF4-FFF2-40B4-BE49-F238E27FC236}">
                  <a16:creationId xmlns:a16="http://schemas.microsoft.com/office/drawing/2014/main" id="{A98A800D-0144-D88E-5E1D-FE26A0E7DE94}"/>
                </a:ext>
                <a:ext uri="{C183D7F6-B498-43B3-948B-1728B52AA6E4}">
                  <adec:decorative xmlns:adec="http://schemas.microsoft.com/office/drawing/2017/decorative" val="1"/>
                </a:ext>
              </a:extLst>
            </p:cNvPr>
            <p:cNvCxnSpPr/>
            <p:nvPr/>
          </p:nvCxnSpPr>
          <p:spPr>
            <a:xfrm flipH="1" flipV="1">
              <a:off x="5223134" y="5216331"/>
              <a:ext cx="198958" cy="62394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8" name="Table 17">
            <a:extLst>
              <a:ext uri="{FF2B5EF4-FFF2-40B4-BE49-F238E27FC236}">
                <a16:creationId xmlns:a16="http://schemas.microsoft.com/office/drawing/2014/main" id="{7AD02019-686B-849A-4A6F-2829B956DD5B}"/>
              </a:ext>
            </a:extLst>
          </p:cNvPr>
          <p:cNvGraphicFramePr>
            <a:graphicFrameLocks noGrp="1"/>
          </p:cNvGraphicFramePr>
          <p:nvPr>
            <p:extLst>
              <p:ext uri="{D42A27DB-BD31-4B8C-83A1-F6EECF244321}">
                <p14:modId xmlns:p14="http://schemas.microsoft.com/office/powerpoint/2010/main" val="4286852324"/>
              </p:ext>
            </p:extLst>
          </p:nvPr>
        </p:nvGraphicFramePr>
        <p:xfrm>
          <a:off x="2702147" y="2672474"/>
          <a:ext cx="1628500" cy="111252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f(a)</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992423707"/>
                  </a:ext>
                </a:extLst>
              </a:tr>
            </a:tbl>
          </a:graphicData>
        </a:graphic>
      </p:graphicFrame>
    </p:spTree>
    <p:extLst>
      <p:ext uri="{BB962C8B-B14F-4D97-AF65-F5344CB8AC3E}">
        <p14:creationId xmlns:p14="http://schemas.microsoft.com/office/powerpoint/2010/main" val="24144837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xit" presetSubtype="0" fill="hold"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404987-D2C2-69DF-6385-38184D139EA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89373" y="3055215"/>
            <a:ext cx="2546704" cy="1018681"/>
          </a:xfrm>
          <a:prstGeom prst="rect">
            <a:avLst/>
          </a:prstGeom>
        </p:spPr>
      </p:pic>
      <p:sp>
        <p:nvSpPr>
          <p:cNvPr id="13316" name="Rectangle 2"/>
          <p:cNvSpPr>
            <a:spLocks noGrp="1" noChangeArrowheads="1"/>
          </p:cNvSpPr>
          <p:nvPr>
            <p:ph type="title"/>
          </p:nvPr>
        </p:nvSpPr>
        <p:spPr/>
        <p:txBody>
          <a:bodyPr>
            <a:normAutofit fontScale="90000"/>
          </a:bodyPr>
          <a:lstStyle/>
          <a:p>
            <a:r>
              <a:rPr lang="en-US" dirty="0"/>
              <a:t>The </a:t>
            </a:r>
            <a:r>
              <a:rPr lang="en-US" cap="small" dirty="0"/>
              <a:t>and</a:t>
            </a:r>
            <a:r>
              <a:rPr lang="en-US" dirty="0"/>
              <a:t> Gate</a:t>
            </a:r>
          </a:p>
        </p:txBody>
      </p:sp>
      <p:sp>
        <p:nvSpPr>
          <p:cNvPr id="11" name="Slide Number Placeholder 10"/>
          <p:cNvSpPr>
            <a:spLocks noGrp="1"/>
          </p:cNvSpPr>
          <p:nvPr>
            <p:ph type="sldNum" sz="quarter" idx="12"/>
          </p:nvPr>
        </p:nvSpPr>
        <p:spPr>
          <a:xfrm>
            <a:off x="6553201" y="6250174"/>
            <a:ext cx="1905000" cy="458788"/>
          </a:xfrm>
        </p:spPr>
        <p:txBody>
          <a:bodyPr/>
          <a:lstStyle/>
          <a:p>
            <a:fld id="{DF2AA302-A7A3-4D70-AE76-B23821D68429}" type="slidenum">
              <a:rPr lang="en-US" smtClean="0"/>
              <a:pPr/>
              <a:t>24</a:t>
            </a:fld>
            <a:endParaRPr lang="en-US" dirty="0"/>
          </a:p>
        </p:txBody>
      </p:sp>
      <p:sp>
        <p:nvSpPr>
          <p:cNvPr id="13317" name="Text Box 5"/>
          <p:cNvSpPr txBox="1">
            <a:spLocks noChangeArrowheads="1"/>
          </p:cNvSpPr>
          <p:nvPr/>
        </p:nvSpPr>
        <p:spPr bwMode="auto">
          <a:xfrm>
            <a:off x="685801" y="1660395"/>
            <a:ext cx="8001000" cy="820883"/>
          </a:xfrm>
          <a:prstGeom prst="rect">
            <a:avLst/>
          </a:prstGeom>
          <a:noFill/>
          <a:ln w="9525">
            <a:noFill/>
            <a:miter lim="800000"/>
            <a:headEnd/>
            <a:tailEnd/>
          </a:ln>
        </p:spPr>
        <p:txBody>
          <a:bodyPr wrap="square" lIns="111904" tIns="55952" rIns="111904" bIns="55952">
            <a:spAutoFit/>
          </a:bodyPr>
          <a:lstStyle/>
          <a:p>
            <a:pPr>
              <a:spcBef>
                <a:spcPct val="50000"/>
              </a:spcBef>
            </a:pPr>
            <a:r>
              <a:rPr lang="en-US" sz="2800" dirty="0"/>
              <a:t>Computes the </a:t>
            </a:r>
            <a:r>
              <a:rPr lang="en-US" sz="2800" b="1" cap="small" dirty="0"/>
              <a:t>and</a:t>
            </a:r>
            <a:r>
              <a:rPr lang="en-US" sz="2800" dirty="0"/>
              <a:t> function, or </a:t>
            </a:r>
            <a:r>
              <a:rPr lang="en-US" sz="2800" i="1" dirty="0"/>
              <a:t>Boolean product. </a:t>
            </a:r>
            <a:r>
              <a:rPr lang="en-US" dirty="0"/>
              <a:t>	</a:t>
            </a:r>
            <a:endParaRPr lang="en-US" b="1" i="1" dirty="0"/>
          </a:p>
        </p:txBody>
      </p:sp>
      <p:sp>
        <p:nvSpPr>
          <p:cNvPr id="13318" name="Text Box 6"/>
          <p:cNvSpPr txBox="1">
            <a:spLocks noChangeArrowheads="1"/>
          </p:cNvSpPr>
          <p:nvPr/>
        </p:nvSpPr>
        <p:spPr bwMode="auto">
          <a:xfrm>
            <a:off x="3657600" y="4760913"/>
            <a:ext cx="2411604" cy="605439"/>
          </a:xfrm>
          <a:prstGeom prst="rect">
            <a:avLst/>
          </a:prstGeom>
          <a:noFill/>
          <a:ln w="9525">
            <a:noFill/>
            <a:miter lim="800000"/>
            <a:headEnd/>
            <a:tailEnd/>
          </a:ln>
        </p:spPr>
        <p:txBody>
          <a:bodyPr lIns="111904" tIns="55952" rIns="111904" bIns="55952">
            <a:spAutoFit/>
          </a:bodyPr>
          <a:lstStyle/>
          <a:p>
            <a:pPr>
              <a:spcBef>
                <a:spcPct val="50000"/>
              </a:spcBef>
            </a:pPr>
            <a:r>
              <a:rPr lang="en-US" sz="3200" b="1" i="1" dirty="0" err="1"/>
              <a:t>f</a:t>
            </a:r>
            <a:r>
              <a:rPr lang="en-US" sz="3200" b="1" i="1" dirty="0"/>
              <a:t>(</a:t>
            </a:r>
            <a:r>
              <a:rPr lang="en-US" sz="3200" b="1" i="1" dirty="0" err="1"/>
              <a:t>a,b</a:t>
            </a:r>
            <a:r>
              <a:rPr lang="en-US" sz="3200" b="1" i="1" dirty="0"/>
              <a:t>) = </a:t>
            </a:r>
            <a:r>
              <a:rPr lang="en-US" sz="3200" b="1" i="1" dirty="0" err="1"/>
              <a:t>a</a:t>
            </a:r>
            <a:r>
              <a:rPr lang="en-US" sz="3200" b="1" i="1" dirty="0" err="1">
                <a:latin typeface="Minion Pro Med" panose="02040503050306020203" pitchFamily="18" charset="0"/>
              </a:rPr>
              <a:t>•</a:t>
            </a:r>
            <a:r>
              <a:rPr lang="en-US" sz="3200" b="1" i="1" dirty="0" err="1"/>
              <a:t>b</a:t>
            </a:r>
            <a:endParaRPr lang="en-US" sz="3200" dirty="0"/>
          </a:p>
        </p:txBody>
      </p:sp>
      <p:grpSp>
        <p:nvGrpSpPr>
          <p:cNvPr id="13320" name="Group 20">
            <a:extLst>
              <a:ext uri="{C183D7F6-B498-43B3-948B-1728B52AA6E4}">
                <adec:decorative xmlns:adec="http://schemas.microsoft.com/office/drawing/2017/decorative" val="1"/>
              </a:ext>
            </a:extLst>
          </p:cNvPr>
          <p:cNvGrpSpPr>
            <a:grpSpLocks/>
          </p:cNvGrpSpPr>
          <p:nvPr/>
        </p:nvGrpSpPr>
        <p:grpSpPr bwMode="auto">
          <a:xfrm>
            <a:off x="5029200" y="3137193"/>
            <a:ext cx="369779" cy="950743"/>
            <a:chOff x="1555" y="2341"/>
            <a:chExt cx="184" cy="511"/>
          </a:xfrm>
        </p:grpSpPr>
        <p:sp>
          <p:nvSpPr>
            <p:cNvPr id="13321" name="Rectangle 18"/>
            <p:cNvSpPr>
              <a:spLocks noChangeArrowheads="1"/>
            </p:cNvSpPr>
            <p:nvPr/>
          </p:nvSpPr>
          <p:spPr bwMode="auto">
            <a:xfrm>
              <a:off x="1555" y="2341"/>
              <a:ext cx="184" cy="289"/>
            </a:xfrm>
            <a:prstGeom prst="rect">
              <a:avLst/>
            </a:prstGeom>
            <a:noFill/>
            <a:ln w="9525">
              <a:noFill/>
              <a:miter lim="800000"/>
              <a:headEnd/>
              <a:tailEnd/>
            </a:ln>
          </p:spPr>
          <p:txBody>
            <a:bodyPr wrap="none">
              <a:spAutoFit/>
            </a:bodyPr>
            <a:lstStyle/>
            <a:p>
              <a:r>
                <a:rPr lang="en-US" b="1" i="1"/>
                <a:t>a</a:t>
              </a:r>
            </a:p>
          </p:txBody>
        </p:sp>
        <p:sp>
          <p:nvSpPr>
            <p:cNvPr id="13322" name="Rectangle 19"/>
            <p:cNvSpPr>
              <a:spLocks noChangeArrowheads="1"/>
            </p:cNvSpPr>
            <p:nvPr/>
          </p:nvSpPr>
          <p:spPr bwMode="auto">
            <a:xfrm>
              <a:off x="1555" y="2563"/>
              <a:ext cx="184" cy="289"/>
            </a:xfrm>
            <a:prstGeom prst="rect">
              <a:avLst/>
            </a:prstGeom>
            <a:noFill/>
            <a:ln w="9525">
              <a:noFill/>
              <a:miter lim="800000"/>
              <a:headEnd/>
              <a:tailEnd/>
            </a:ln>
          </p:spPr>
          <p:txBody>
            <a:bodyPr wrap="none">
              <a:spAutoFit/>
            </a:bodyPr>
            <a:lstStyle/>
            <a:p>
              <a:r>
                <a:rPr lang="en-US" b="1" i="1"/>
                <a:t>b</a:t>
              </a:r>
            </a:p>
          </p:txBody>
        </p:sp>
      </p:grpSp>
      <p:sp>
        <p:nvSpPr>
          <p:cNvPr id="13319" name="Text Box 17"/>
          <p:cNvSpPr txBox="1">
            <a:spLocks noChangeArrowheads="1"/>
          </p:cNvSpPr>
          <p:nvPr/>
        </p:nvSpPr>
        <p:spPr bwMode="auto">
          <a:xfrm>
            <a:off x="7658456" y="3367399"/>
            <a:ext cx="828486" cy="389996"/>
          </a:xfrm>
          <a:prstGeom prst="rect">
            <a:avLst/>
          </a:prstGeom>
          <a:noFill/>
          <a:ln w="9525">
            <a:noFill/>
            <a:miter lim="800000"/>
            <a:headEnd/>
            <a:tailEnd/>
          </a:ln>
        </p:spPr>
        <p:txBody>
          <a:bodyPr wrap="square" lIns="111904" tIns="55952" rIns="111904" bIns="55952">
            <a:spAutoFit/>
          </a:bodyPr>
          <a:lstStyle/>
          <a:p>
            <a:pPr>
              <a:spcBef>
                <a:spcPct val="50000"/>
              </a:spcBef>
            </a:pPr>
            <a:r>
              <a:rPr lang="en-US" b="1" i="1" dirty="0" err="1"/>
              <a:t>a</a:t>
            </a:r>
            <a:r>
              <a:rPr lang="en-US" b="1" i="1" dirty="0" err="1">
                <a:latin typeface="Minion Pro Med" panose="02040503050306020203" pitchFamily="18" charset="0"/>
              </a:rPr>
              <a:t>•</a:t>
            </a:r>
            <a:r>
              <a:rPr lang="en-US" b="1" i="1" dirty="0" err="1"/>
              <a:t>b</a:t>
            </a:r>
            <a:endParaRPr lang="en-US" b="1" i="1" dirty="0"/>
          </a:p>
        </p:txBody>
      </p:sp>
      <p:grpSp>
        <p:nvGrpSpPr>
          <p:cNvPr id="3" name="Group 2" descr="Digital logic &quot;and&quot; gate represented by an oblong semi-circle with 2 horizontal lines (a and b) intersecting the flat base and one horizontal line intersecting the center arc representing the a*b.">
            <a:extLst>
              <a:ext uri="{FF2B5EF4-FFF2-40B4-BE49-F238E27FC236}">
                <a16:creationId xmlns:a16="http://schemas.microsoft.com/office/drawing/2014/main" id="{BAC6BCFF-632C-8B41-14D1-046929373F9B}"/>
              </a:ext>
            </a:extLst>
          </p:cNvPr>
          <p:cNvGrpSpPr/>
          <p:nvPr/>
        </p:nvGrpSpPr>
        <p:grpSpPr>
          <a:xfrm>
            <a:off x="5289372" y="2971800"/>
            <a:ext cx="2411604" cy="1404923"/>
            <a:chOff x="5398979" y="2971800"/>
            <a:chExt cx="2300031" cy="1404923"/>
          </a:xfrm>
        </p:grpSpPr>
        <p:sp>
          <p:nvSpPr>
            <p:cNvPr id="2" name="Rectangle 1">
              <a:extLst>
                <a:ext uri="{FF2B5EF4-FFF2-40B4-BE49-F238E27FC236}">
                  <a16:creationId xmlns:a16="http://schemas.microsoft.com/office/drawing/2014/main" id="{50FEB3EE-10E7-8BDE-0682-4060150BA2C2}"/>
                </a:ext>
              </a:extLst>
            </p:cNvPr>
            <p:cNvSpPr/>
            <p:nvPr/>
          </p:nvSpPr>
          <p:spPr>
            <a:xfrm>
              <a:off x="5398979" y="2971800"/>
              <a:ext cx="2300031" cy="1219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aphicFrame>
          <p:nvGraphicFramePr>
            <p:cNvPr id="13315" name="Object 7" descr="The AND gate is a bullet shape, a rectangle with long sides horizontal. The left side is flat, but the right side is semi-circular.  Two lines representing input wires extend left from the left side. A single line representing an output wire extends right from the center of the semi-circle."/>
            <p:cNvGraphicFramePr>
              <a:graphicFrameLocks noChangeAspect="1"/>
            </p:cNvGraphicFramePr>
            <p:nvPr>
              <p:extLst>
                <p:ext uri="{D42A27DB-BD31-4B8C-83A1-F6EECF244321}">
                  <p14:modId xmlns:p14="http://schemas.microsoft.com/office/powerpoint/2010/main" val="2732912983"/>
                </p:ext>
              </p:extLst>
            </p:nvPr>
          </p:nvGraphicFramePr>
          <p:xfrm>
            <a:off x="5623078" y="3048288"/>
            <a:ext cx="1834830" cy="1328435"/>
          </p:xfrm>
          <a:graphic>
            <a:graphicData uri="http://schemas.openxmlformats.org/presentationml/2006/ole">
              <mc:AlternateContent xmlns:mc="http://schemas.openxmlformats.org/markup-compatibility/2006">
                <mc:Choice xmlns:v="urn:schemas-microsoft-com:vml" Requires="v">
                  <p:oleObj name="Visio" r:id="rId3" imgW="517871" imgH="404391" progId="Visio.Drawing.11">
                    <p:embed/>
                  </p:oleObj>
                </mc:Choice>
                <mc:Fallback>
                  <p:oleObj name="Visio" r:id="rId3" imgW="517871" imgH="404391" progId="Visio.Drawing.11">
                    <p:embed/>
                    <p:pic>
                      <p:nvPicPr>
                        <p:cNvPr id="13315" name="Object 7" descr="The AND gate is a bullet shape, a rectangle with long sides horizontal. The left side is flat, but the right side is semi-circular.  Two lines representing input wires extend left from the left side. A single line representing an output wire extends right from the center of the semi-cir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078" y="3048288"/>
                          <a:ext cx="1834830" cy="132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 name="Table 6">
            <a:extLst>
              <a:ext uri="{FF2B5EF4-FFF2-40B4-BE49-F238E27FC236}">
                <a16:creationId xmlns:a16="http://schemas.microsoft.com/office/drawing/2014/main" id="{A4FFE71B-9AF7-6FE7-E159-4C8406F17839}"/>
              </a:ext>
            </a:extLst>
          </p:cNvPr>
          <p:cNvGraphicFramePr>
            <a:graphicFrameLocks noGrp="1"/>
          </p:cNvGraphicFramePr>
          <p:nvPr>
            <p:extLst>
              <p:ext uri="{D42A27DB-BD31-4B8C-83A1-F6EECF244321}">
                <p14:modId xmlns:p14="http://schemas.microsoft.com/office/powerpoint/2010/main" val="1258420395"/>
              </p:ext>
            </p:extLst>
          </p:nvPr>
        </p:nvGraphicFramePr>
        <p:xfrm>
          <a:off x="1797536" y="2550401"/>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91939567"/>
                  </a:ext>
                </a:extLst>
              </a:tr>
            </a:tbl>
          </a:graphicData>
        </a:graphic>
      </p:graphicFrame>
    </p:spTree>
    <p:extLst>
      <p:ext uri="{BB962C8B-B14F-4D97-AF65-F5344CB8AC3E}">
        <p14:creationId xmlns:p14="http://schemas.microsoft.com/office/powerpoint/2010/main" val="21340541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normAutofit/>
          </a:bodyPr>
          <a:lstStyle/>
          <a:p>
            <a:r>
              <a:rPr lang="en-US" dirty="0"/>
              <a:t>The </a:t>
            </a:r>
            <a:r>
              <a:rPr lang="en-US" cap="small" dirty="0"/>
              <a:t>or</a:t>
            </a:r>
            <a:r>
              <a:rPr lang="en-US" dirty="0"/>
              <a:t> Gate</a:t>
            </a:r>
          </a:p>
        </p:txBody>
      </p:sp>
      <p:sp>
        <p:nvSpPr>
          <p:cNvPr id="11" name="Slide Number Placeholder 10"/>
          <p:cNvSpPr>
            <a:spLocks noGrp="1"/>
          </p:cNvSpPr>
          <p:nvPr>
            <p:ph type="sldNum" sz="quarter" idx="12"/>
          </p:nvPr>
        </p:nvSpPr>
        <p:spPr/>
        <p:txBody>
          <a:bodyPr/>
          <a:lstStyle/>
          <a:p>
            <a:fld id="{DF2AA302-A7A3-4D70-AE76-B23821D68429}" type="slidenum">
              <a:rPr lang="en-US" smtClean="0"/>
              <a:pPr/>
              <a:t>25</a:t>
            </a:fld>
            <a:endParaRPr lang="en-US"/>
          </a:p>
        </p:txBody>
      </p:sp>
      <p:sp>
        <p:nvSpPr>
          <p:cNvPr id="14341" name="Text Box 5"/>
          <p:cNvSpPr txBox="1">
            <a:spLocks noChangeArrowheads="1"/>
          </p:cNvSpPr>
          <p:nvPr/>
        </p:nvSpPr>
        <p:spPr bwMode="auto">
          <a:xfrm>
            <a:off x="1061105" y="1699814"/>
            <a:ext cx="7717134" cy="559273"/>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Computes the </a:t>
            </a:r>
            <a:r>
              <a:rPr lang="en-US" sz="2800" b="1" cap="small" dirty="0"/>
              <a:t>or</a:t>
            </a:r>
            <a:r>
              <a:rPr lang="en-US" sz="2800" dirty="0"/>
              <a:t> function, or </a:t>
            </a:r>
            <a:r>
              <a:rPr lang="en-US" sz="2800" i="1" dirty="0"/>
              <a:t>Boolean sum 	</a:t>
            </a:r>
            <a:endParaRPr lang="en-US" sz="2800" b="1" i="1" dirty="0"/>
          </a:p>
        </p:txBody>
      </p:sp>
      <p:sp>
        <p:nvSpPr>
          <p:cNvPr id="14342" name="Text Box 6"/>
          <p:cNvSpPr txBox="1">
            <a:spLocks noChangeArrowheads="1"/>
          </p:cNvSpPr>
          <p:nvPr/>
        </p:nvSpPr>
        <p:spPr bwMode="auto">
          <a:xfrm>
            <a:off x="3424478" y="5153463"/>
            <a:ext cx="2990389" cy="605439"/>
          </a:xfrm>
          <a:prstGeom prst="rect">
            <a:avLst/>
          </a:prstGeom>
          <a:noFill/>
          <a:ln w="9525">
            <a:noFill/>
            <a:miter lim="800000"/>
            <a:headEnd/>
            <a:tailEnd/>
          </a:ln>
        </p:spPr>
        <p:txBody>
          <a:bodyPr lIns="111904" tIns="55952" rIns="111904" bIns="55952">
            <a:spAutoFit/>
          </a:bodyPr>
          <a:lstStyle/>
          <a:p>
            <a:pPr>
              <a:spcBef>
                <a:spcPct val="50000"/>
              </a:spcBef>
            </a:pPr>
            <a:r>
              <a:rPr lang="en-US" sz="3200" b="1" i="1" dirty="0" err="1"/>
              <a:t>f</a:t>
            </a:r>
            <a:r>
              <a:rPr lang="en-US" sz="3200" b="1" i="1" dirty="0"/>
              <a:t>(</a:t>
            </a:r>
            <a:r>
              <a:rPr lang="en-US" sz="3200" b="1" i="1" dirty="0" err="1"/>
              <a:t>a,b</a:t>
            </a:r>
            <a:r>
              <a:rPr lang="en-US" sz="3200" b="1" i="1" dirty="0"/>
              <a:t>) = </a:t>
            </a:r>
            <a:r>
              <a:rPr lang="en-US" sz="3200" b="1" i="1" dirty="0" err="1"/>
              <a:t>a+b</a:t>
            </a:r>
            <a:endParaRPr lang="en-US" sz="3200" b="1" i="1" dirty="0"/>
          </a:p>
        </p:txBody>
      </p:sp>
      <p:grpSp>
        <p:nvGrpSpPr>
          <p:cNvPr id="14343" name="Group 24">
            <a:extLst>
              <a:ext uri="{C183D7F6-B498-43B3-948B-1728B52AA6E4}">
                <adec:decorative xmlns:adec="http://schemas.microsoft.com/office/drawing/2017/decorative" val="1"/>
              </a:ext>
            </a:extLst>
          </p:cNvPr>
          <p:cNvGrpSpPr>
            <a:grpSpLocks/>
          </p:cNvGrpSpPr>
          <p:nvPr/>
        </p:nvGrpSpPr>
        <p:grpSpPr bwMode="auto">
          <a:xfrm>
            <a:off x="5366200" y="3106065"/>
            <a:ext cx="369779" cy="950743"/>
            <a:chOff x="1555" y="2341"/>
            <a:chExt cx="184" cy="511"/>
          </a:xfrm>
        </p:grpSpPr>
        <p:sp>
          <p:nvSpPr>
            <p:cNvPr id="14345" name="Rectangle 25"/>
            <p:cNvSpPr>
              <a:spLocks noChangeArrowheads="1"/>
            </p:cNvSpPr>
            <p:nvPr/>
          </p:nvSpPr>
          <p:spPr bwMode="auto">
            <a:xfrm>
              <a:off x="1555" y="2341"/>
              <a:ext cx="184" cy="289"/>
            </a:xfrm>
            <a:prstGeom prst="rect">
              <a:avLst/>
            </a:prstGeom>
            <a:noFill/>
            <a:ln w="9525">
              <a:noFill/>
              <a:miter lim="800000"/>
              <a:headEnd/>
              <a:tailEnd/>
            </a:ln>
          </p:spPr>
          <p:txBody>
            <a:bodyPr wrap="none">
              <a:spAutoFit/>
            </a:bodyPr>
            <a:lstStyle/>
            <a:p>
              <a:r>
                <a:rPr lang="en-US" b="1" i="1" dirty="0"/>
                <a:t>a</a:t>
              </a:r>
            </a:p>
          </p:txBody>
        </p:sp>
        <p:sp>
          <p:nvSpPr>
            <p:cNvPr id="14346" name="Rectangle 26"/>
            <p:cNvSpPr>
              <a:spLocks noChangeArrowheads="1"/>
            </p:cNvSpPr>
            <p:nvPr/>
          </p:nvSpPr>
          <p:spPr bwMode="auto">
            <a:xfrm>
              <a:off x="1555" y="2563"/>
              <a:ext cx="184" cy="289"/>
            </a:xfrm>
            <a:prstGeom prst="rect">
              <a:avLst/>
            </a:prstGeom>
            <a:noFill/>
            <a:ln w="9525">
              <a:noFill/>
              <a:miter lim="800000"/>
              <a:headEnd/>
              <a:tailEnd/>
            </a:ln>
          </p:spPr>
          <p:txBody>
            <a:bodyPr wrap="none">
              <a:spAutoFit/>
            </a:bodyPr>
            <a:lstStyle/>
            <a:p>
              <a:r>
                <a:rPr lang="en-US" b="1" i="1" dirty="0"/>
                <a:t>b</a:t>
              </a:r>
            </a:p>
          </p:txBody>
        </p:sp>
      </p:grpSp>
      <p:sp>
        <p:nvSpPr>
          <p:cNvPr id="14344" name="Text Box 27"/>
          <p:cNvSpPr txBox="1">
            <a:spLocks noChangeArrowheads="1"/>
          </p:cNvSpPr>
          <p:nvPr/>
        </p:nvSpPr>
        <p:spPr bwMode="auto">
          <a:xfrm>
            <a:off x="7904309" y="3263633"/>
            <a:ext cx="775564" cy="389996"/>
          </a:xfrm>
          <a:prstGeom prst="rect">
            <a:avLst/>
          </a:prstGeom>
          <a:noFill/>
          <a:ln w="9525">
            <a:noFill/>
            <a:miter lim="800000"/>
            <a:headEnd/>
            <a:tailEnd/>
          </a:ln>
        </p:spPr>
        <p:txBody>
          <a:bodyPr wrap="square" lIns="111904" tIns="55952" rIns="111904" bIns="55952">
            <a:spAutoFit/>
          </a:bodyPr>
          <a:lstStyle/>
          <a:p>
            <a:pPr>
              <a:spcBef>
                <a:spcPct val="50000"/>
              </a:spcBef>
            </a:pPr>
            <a:r>
              <a:rPr lang="en-US" b="1" i="1" dirty="0" err="1"/>
              <a:t>a+b</a:t>
            </a:r>
            <a:endParaRPr lang="en-US" b="1" i="1" dirty="0"/>
          </a:p>
        </p:txBody>
      </p:sp>
      <p:pic>
        <p:nvPicPr>
          <p:cNvPr id="5" name="Picture 4">
            <a:extLst>
              <a:ext uri="{FF2B5EF4-FFF2-40B4-BE49-F238E27FC236}">
                <a16:creationId xmlns:a16="http://schemas.microsoft.com/office/drawing/2014/main" id="{E0564BA4-A783-2FB3-B9D4-C475942F292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6593" y="3010694"/>
            <a:ext cx="2333625" cy="933450"/>
          </a:xfrm>
          <a:prstGeom prst="rect">
            <a:avLst/>
          </a:prstGeom>
        </p:spPr>
      </p:pic>
      <p:grpSp>
        <p:nvGrpSpPr>
          <p:cNvPr id="4" name="Group 3" descr="A digital logic symbol for &quot;or&quot; represented as a left hand side of a semi-circular arc with the arc creating a concave side on the left with short horizontal lines intersecting the top and bottom of the arc protruding to the right then converging in semi-circular arcs to a point that aligns with the center of the left arc with a horizontal line intersecting the point (marked a + b).  There are 2 horizontal lines (a) and (b) intersecting the arc on the left.">
            <a:extLst>
              <a:ext uri="{FF2B5EF4-FFF2-40B4-BE49-F238E27FC236}">
                <a16:creationId xmlns:a16="http://schemas.microsoft.com/office/drawing/2014/main" id="{8C58A05A-F31E-B500-FACC-61443B0EADB1}"/>
              </a:ext>
            </a:extLst>
          </p:cNvPr>
          <p:cNvGrpSpPr/>
          <p:nvPr/>
        </p:nvGrpSpPr>
        <p:grpSpPr>
          <a:xfrm>
            <a:off x="5625999" y="2929518"/>
            <a:ext cx="2470504" cy="1190841"/>
            <a:chOff x="5625999" y="2929518"/>
            <a:chExt cx="2470504" cy="1190841"/>
          </a:xfrm>
        </p:grpSpPr>
        <p:sp>
          <p:nvSpPr>
            <p:cNvPr id="2" name="Rectangle 1">
              <a:extLst>
                <a:ext uri="{FF2B5EF4-FFF2-40B4-BE49-F238E27FC236}">
                  <a16:creationId xmlns:a16="http://schemas.microsoft.com/office/drawing/2014/main" id="{79F7BE71-C0E9-F172-F2B2-7941C3C8FDE4}"/>
                </a:ext>
              </a:extLst>
            </p:cNvPr>
            <p:cNvSpPr/>
            <p:nvPr/>
          </p:nvSpPr>
          <p:spPr>
            <a:xfrm>
              <a:off x="5625999" y="2929518"/>
              <a:ext cx="2375001" cy="119084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Picture 2" descr="The OR gate is a shield shape on its side. The left side is an arc with the ends of the arc on the left and the center of the arc displaced to the left. Top and bottom sides  are also arcs that start at the top and bottom edges of the left side and come to a point on the right. Two lines representing input sires extend leftward from the left edge. A single line representing an output wire extends right from the tip.">
              <a:extLst>
                <a:ext uri="{FF2B5EF4-FFF2-40B4-BE49-F238E27FC236}">
                  <a16:creationId xmlns:a16="http://schemas.microsoft.com/office/drawing/2014/main" id="{26165D5F-AE7D-104B-2A4F-0E8C6B8D84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25999" y="2999543"/>
              <a:ext cx="2470504" cy="988201"/>
            </a:xfrm>
            <a:prstGeom prst="rect">
              <a:avLst/>
            </a:prstGeom>
          </p:spPr>
        </p:pic>
      </p:grpSp>
      <p:graphicFrame>
        <p:nvGraphicFramePr>
          <p:cNvPr id="6" name="Table 5">
            <a:extLst>
              <a:ext uri="{FF2B5EF4-FFF2-40B4-BE49-F238E27FC236}">
                <a16:creationId xmlns:a16="http://schemas.microsoft.com/office/drawing/2014/main" id="{8638850F-8C6E-DE31-4D3B-DCEE3E1D197A}"/>
              </a:ext>
            </a:extLst>
          </p:cNvPr>
          <p:cNvGraphicFramePr>
            <a:graphicFrameLocks noGrp="1"/>
          </p:cNvGraphicFramePr>
          <p:nvPr>
            <p:extLst>
              <p:ext uri="{D42A27DB-BD31-4B8C-83A1-F6EECF244321}">
                <p14:modId xmlns:p14="http://schemas.microsoft.com/office/powerpoint/2010/main" val="2213772033"/>
              </p:ext>
            </p:extLst>
          </p:nvPr>
        </p:nvGraphicFramePr>
        <p:xfrm>
          <a:off x="2203103" y="2667000"/>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91939567"/>
                  </a:ext>
                </a:extLst>
              </a:tr>
            </a:tbl>
          </a:graphicData>
        </a:graphic>
      </p:graphicFrame>
    </p:spTree>
    <p:extLst>
      <p:ext uri="{BB962C8B-B14F-4D97-AF65-F5344CB8AC3E}">
        <p14:creationId xmlns:p14="http://schemas.microsoft.com/office/powerpoint/2010/main" val="31120368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03EBEE-48D6-466F-538D-828B25EA7BF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6425" y="3348353"/>
            <a:ext cx="2500619" cy="1000248"/>
          </a:xfrm>
          <a:prstGeom prst="rect">
            <a:avLst/>
          </a:prstGeom>
        </p:spPr>
      </p:pic>
      <p:sp>
        <p:nvSpPr>
          <p:cNvPr id="15364" name="Rectangle 2"/>
          <p:cNvSpPr>
            <a:spLocks noGrp="1" noChangeArrowheads="1"/>
          </p:cNvSpPr>
          <p:nvPr>
            <p:ph type="title"/>
          </p:nvPr>
        </p:nvSpPr>
        <p:spPr/>
        <p:txBody>
          <a:bodyPr>
            <a:normAutofit/>
          </a:bodyPr>
          <a:lstStyle/>
          <a:p>
            <a:r>
              <a:rPr lang="en-US" dirty="0"/>
              <a:t>The </a:t>
            </a:r>
            <a:r>
              <a:rPr lang="en-US" cap="small" dirty="0"/>
              <a:t>exclusive or </a:t>
            </a:r>
            <a:r>
              <a:rPr lang="en-US" dirty="0"/>
              <a:t>Gate</a:t>
            </a:r>
          </a:p>
        </p:txBody>
      </p:sp>
      <p:sp>
        <p:nvSpPr>
          <p:cNvPr id="11" name="Slide Number Placeholder 10"/>
          <p:cNvSpPr>
            <a:spLocks noGrp="1"/>
          </p:cNvSpPr>
          <p:nvPr>
            <p:ph type="sldNum" sz="quarter" idx="12"/>
          </p:nvPr>
        </p:nvSpPr>
        <p:spPr/>
        <p:txBody>
          <a:bodyPr/>
          <a:lstStyle/>
          <a:p>
            <a:fld id="{DF2AA302-A7A3-4D70-AE76-B23821D68429}" type="slidenum">
              <a:rPr lang="en-US" smtClean="0"/>
              <a:pPr/>
              <a:t>26</a:t>
            </a:fld>
            <a:endParaRPr lang="en-US"/>
          </a:p>
        </p:txBody>
      </p:sp>
      <p:sp>
        <p:nvSpPr>
          <p:cNvPr id="15365" name="Text Box 3"/>
          <p:cNvSpPr txBox="1">
            <a:spLocks noChangeArrowheads="1"/>
          </p:cNvSpPr>
          <p:nvPr/>
        </p:nvSpPr>
        <p:spPr bwMode="auto">
          <a:xfrm>
            <a:off x="1456222" y="1723466"/>
            <a:ext cx="6848956" cy="974771"/>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Computes the </a:t>
            </a:r>
            <a:r>
              <a:rPr lang="en-US" sz="2800" b="1" cap="small" dirty="0"/>
              <a:t>exclusive or </a:t>
            </a:r>
            <a:r>
              <a:rPr lang="en-US" sz="2800" b="1" dirty="0"/>
              <a:t>(</a:t>
            </a:r>
            <a:r>
              <a:rPr lang="en-US" sz="2800" b="1" cap="small" dirty="0"/>
              <a:t>xor</a:t>
            </a:r>
            <a:r>
              <a:rPr lang="en-US" sz="2800" b="1" dirty="0"/>
              <a:t>)</a:t>
            </a:r>
            <a:r>
              <a:rPr lang="en-US" sz="2800" dirty="0"/>
              <a:t>, or </a:t>
            </a:r>
            <a:r>
              <a:rPr lang="en-US" sz="2800" i="1" dirty="0"/>
              <a:t>not equal</a:t>
            </a:r>
            <a:r>
              <a:rPr lang="en-US" sz="2800" dirty="0"/>
              <a:t>, or </a:t>
            </a:r>
            <a:r>
              <a:rPr lang="en-US" sz="2800" i="1" dirty="0"/>
              <a:t>odd  function.</a:t>
            </a:r>
          </a:p>
        </p:txBody>
      </p:sp>
      <p:sp>
        <p:nvSpPr>
          <p:cNvPr id="15366" name="Text Box 5"/>
          <p:cNvSpPr txBox="1">
            <a:spLocks noChangeArrowheads="1"/>
          </p:cNvSpPr>
          <p:nvPr/>
        </p:nvSpPr>
        <p:spPr bwMode="auto">
          <a:xfrm>
            <a:off x="3200400" y="5083890"/>
            <a:ext cx="2914649" cy="605439"/>
          </a:xfrm>
          <a:prstGeom prst="rect">
            <a:avLst/>
          </a:prstGeom>
          <a:noFill/>
          <a:ln w="9525">
            <a:noFill/>
            <a:miter lim="800000"/>
            <a:headEnd/>
            <a:tailEnd/>
          </a:ln>
        </p:spPr>
        <p:txBody>
          <a:bodyPr wrap="square" lIns="111904" tIns="55952" rIns="111904" bIns="55952">
            <a:spAutoFit/>
          </a:bodyPr>
          <a:lstStyle/>
          <a:p>
            <a:pPr>
              <a:spcBef>
                <a:spcPct val="50000"/>
              </a:spcBef>
            </a:pPr>
            <a:r>
              <a:rPr lang="en-US" sz="3200" b="1" i="1" dirty="0" err="1"/>
              <a:t>f</a:t>
            </a:r>
            <a:r>
              <a:rPr lang="en-US" sz="3200" b="1" i="1" dirty="0"/>
              <a:t>(</a:t>
            </a:r>
            <a:r>
              <a:rPr lang="en-US" sz="3200" b="1" i="1" dirty="0" err="1"/>
              <a:t>a,b</a:t>
            </a:r>
            <a:r>
              <a:rPr lang="en-US" sz="3200" b="1" i="1" dirty="0"/>
              <a:t>) = a </a:t>
            </a:r>
            <a:r>
              <a:rPr lang="en-US" sz="3200" b="1" dirty="0">
                <a:sym typeface="Symbol" pitchFamily="18" charset="2"/>
              </a:rPr>
              <a:t></a:t>
            </a:r>
            <a:r>
              <a:rPr lang="en-US" sz="3200" b="1" i="1" dirty="0">
                <a:sym typeface="Symbol" pitchFamily="18" charset="2"/>
              </a:rPr>
              <a:t> </a:t>
            </a:r>
            <a:r>
              <a:rPr lang="en-US" sz="3200" b="1" i="1" dirty="0"/>
              <a:t>b</a:t>
            </a:r>
          </a:p>
        </p:txBody>
      </p:sp>
      <p:grpSp>
        <p:nvGrpSpPr>
          <p:cNvPr id="15367" name="Group 12">
            <a:extLst>
              <a:ext uri="{C183D7F6-B498-43B3-948B-1728B52AA6E4}">
                <adec:decorative xmlns:adec="http://schemas.microsoft.com/office/drawing/2017/decorative" val="1"/>
              </a:ext>
            </a:extLst>
          </p:cNvPr>
          <p:cNvGrpSpPr>
            <a:grpSpLocks/>
          </p:cNvGrpSpPr>
          <p:nvPr/>
        </p:nvGrpSpPr>
        <p:grpSpPr bwMode="auto">
          <a:xfrm>
            <a:off x="5312985" y="3489546"/>
            <a:ext cx="369779" cy="950743"/>
            <a:chOff x="1555" y="2341"/>
            <a:chExt cx="184" cy="511"/>
          </a:xfrm>
        </p:grpSpPr>
        <p:sp>
          <p:nvSpPr>
            <p:cNvPr id="15369" name="Rectangle 13"/>
            <p:cNvSpPr>
              <a:spLocks noChangeArrowheads="1"/>
            </p:cNvSpPr>
            <p:nvPr/>
          </p:nvSpPr>
          <p:spPr bwMode="auto">
            <a:xfrm>
              <a:off x="1555" y="2341"/>
              <a:ext cx="184" cy="289"/>
            </a:xfrm>
            <a:prstGeom prst="rect">
              <a:avLst/>
            </a:prstGeom>
            <a:noFill/>
            <a:ln w="9525">
              <a:noFill/>
              <a:miter lim="800000"/>
              <a:headEnd/>
              <a:tailEnd/>
            </a:ln>
          </p:spPr>
          <p:txBody>
            <a:bodyPr wrap="none">
              <a:spAutoFit/>
            </a:bodyPr>
            <a:lstStyle/>
            <a:p>
              <a:r>
                <a:rPr lang="en-US" b="1" i="1" dirty="0"/>
                <a:t>a</a:t>
              </a:r>
            </a:p>
          </p:txBody>
        </p:sp>
        <p:sp>
          <p:nvSpPr>
            <p:cNvPr id="15370" name="Rectangle 14"/>
            <p:cNvSpPr>
              <a:spLocks noChangeArrowheads="1"/>
            </p:cNvSpPr>
            <p:nvPr/>
          </p:nvSpPr>
          <p:spPr bwMode="auto">
            <a:xfrm>
              <a:off x="1555" y="2563"/>
              <a:ext cx="184" cy="289"/>
            </a:xfrm>
            <a:prstGeom prst="rect">
              <a:avLst/>
            </a:prstGeom>
            <a:noFill/>
            <a:ln w="9525">
              <a:noFill/>
              <a:miter lim="800000"/>
              <a:headEnd/>
              <a:tailEnd/>
            </a:ln>
          </p:spPr>
          <p:txBody>
            <a:bodyPr wrap="none">
              <a:spAutoFit/>
            </a:bodyPr>
            <a:lstStyle/>
            <a:p>
              <a:r>
                <a:rPr lang="en-US" b="1" i="1" dirty="0"/>
                <a:t>b</a:t>
              </a:r>
            </a:p>
          </p:txBody>
        </p:sp>
      </p:grpSp>
      <p:sp>
        <p:nvSpPr>
          <p:cNvPr id="15368" name="Text Box 15"/>
          <p:cNvSpPr txBox="1">
            <a:spLocks noChangeArrowheads="1"/>
          </p:cNvSpPr>
          <p:nvPr/>
        </p:nvSpPr>
        <p:spPr bwMode="auto">
          <a:xfrm>
            <a:off x="8055596" y="3690119"/>
            <a:ext cx="882078" cy="389996"/>
          </a:xfrm>
          <a:prstGeom prst="rect">
            <a:avLst/>
          </a:prstGeom>
          <a:noFill/>
          <a:ln w="9525">
            <a:noFill/>
            <a:miter lim="800000"/>
            <a:headEnd/>
            <a:tailEnd/>
          </a:ln>
        </p:spPr>
        <p:txBody>
          <a:bodyPr wrap="square" lIns="111904" tIns="55952" rIns="111904" bIns="55952">
            <a:spAutoFit/>
          </a:bodyPr>
          <a:lstStyle/>
          <a:p>
            <a:pPr>
              <a:spcBef>
                <a:spcPct val="50000"/>
              </a:spcBef>
            </a:pPr>
            <a:r>
              <a:rPr lang="en-US" b="1" i="1" dirty="0"/>
              <a:t>a </a:t>
            </a:r>
            <a:r>
              <a:rPr lang="en-US" b="1" dirty="0">
                <a:sym typeface="Symbol" pitchFamily="18" charset="2"/>
              </a:rPr>
              <a:t></a:t>
            </a:r>
            <a:r>
              <a:rPr lang="en-US" b="1" i="1" dirty="0">
                <a:sym typeface="Symbol" pitchFamily="18" charset="2"/>
              </a:rPr>
              <a:t> </a:t>
            </a:r>
            <a:r>
              <a:rPr lang="en-US" b="1" i="1" dirty="0"/>
              <a:t>b</a:t>
            </a:r>
          </a:p>
        </p:txBody>
      </p:sp>
      <p:grpSp>
        <p:nvGrpSpPr>
          <p:cNvPr id="6" name="Group 5" descr="A digital logic symbol for &quot;xor&quot; represented as 2 parallel left hand side of semi-circular arcs with the arcs creating a concave side on the left with short horizontal lines intersecting the right most arc top and bottom of the arc protruding to the right then converging in semi-circular arcs to a point that aligns with the center of the left arc with a horizontal line intersecting the point (marked [a] plus with a circle around it [b]).  There are 2 horizontal lines (a) and (b) intersecting both arcs on the left.">
            <a:extLst>
              <a:ext uri="{FF2B5EF4-FFF2-40B4-BE49-F238E27FC236}">
                <a16:creationId xmlns:a16="http://schemas.microsoft.com/office/drawing/2014/main" id="{4E3B8C7F-779C-34D1-7F2C-82D30D96F01A}"/>
              </a:ext>
            </a:extLst>
          </p:cNvPr>
          <p:cNvGrpSpPr/>
          <p:nvPr/>
        </p:nvGrpSpPr>
        <p:grpSpPr>
          <a:xfrm>
            <a:off x="5497874" y="3140767"/>
            <a:ext cx="2592430" cy="1353634"/>
            <a:chOff x="5498128" y="3268956"/>
            <a:chExt cx="2592430" cy="1353634"/>
          </a:xfrm>
        </p:grpSpPr>
        <p:sp>
          <p:nvSpPr>
            <p:cNvPr id="4" name="TextBox 3">
              <a:extLst>
                <a:ext uri="{FF2B5EF4-FFF2-40B4-BE49-F238E27FC236}">
                  <a16:creationId xmlns:a16="http://schemas.microsoft.com/office/drawing/2014/main" id="{C06B1C38-1A46-5404-7CAF-BE8FECCD5B35}"/>
                </a:ext>
              </a:extLst>
            </p:cNvPr>
            <p:cNvSpPr txBox="1"/>
            <p:nvPr/>
          </p:nvSpPr>
          <p:spPr>
            <a:xfrm>
              <a:off x="5555231" y="3268956"/>
              <a:ext cx="2535327" cy="1353634"/>
            </a:xfrm>
            <a:prstGeom prst="rect">
              <a:avLst/>
            </a:prstGeom>
            <a:solidFill>
              <a:schemeClr val="bg1"/>
            </a:solidFill>
          </p:spPr>
          <p:txBody>
            <a:bodyPr wrap="square" rtlCol="0">
              <a:spAutoFit/>
            </a:bodyPr>
            <a:lstStyle/>
            <a:p>
              <a:endParaRPr lang="en-US" dirty="0"/>
            </a:p>
          </p:txBody>
        </p:sp>
        <p:pic>
          <p:nvPicPr>
            <p:cNvPr id="3" name="Picture 2" descr="The exclusive OR gate is the same shield shape as the OR gate with the exception that there is a second arc on the left making a chevron pattern.">
              <a:extLst>
                <a:ext uri="{FF2B5EF4-FFF2-40B4-BE49-F238E27FC236}">
                  <a16:creationId xmlns:a16="http://schemas.microsoft.com/office/drawing/2014/main" id="{17F2B733-0B01-7510-016B-FEC8C4035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128" y="3489546"/>
              <a:ext cx="2592430" cy="1036972"/>
            </a:xfrm>
            <a:prstGeom prst="rect">
              <a:avLst/>
            </a:prstGeom>
          </p:spPr>
        </p:pic>
      </p:grpSp>
      <p:graphicFrame>
        <p:nvGraphicFramePr>
          <p:cNvPr id="2" name="Table 1">
            <a:extLst>
              <a:ext uri="{FF2B5EF4-FFF2-40B4-BE49-F238E27FC236}">
                <a16:creationId xmlns:a16="http://schemas.microsoft.com/office/drawing/2014/main" id="{230F9C19-F233-6096-5743-75B0D17FF7DC}"/>
              </a:ext>
            </a:extLst>
          </p:cNvPr>
          <p:cNvGraphicFramePr>
            <a:graphicFrameLocks noGrp="1"/>
          </p:cNvGraphicFramePr>
          <p:nvPr>
            <p:extLst>
              <p:ext uri="{D42A27DB-BD31-4B8C-83A1-F6EECF244321}">
                <p14:modId xmlns:p14="http://schemas.microsoft.com/office/powerpoint/2010/main" val="2249988254"/>
              </p:ext>
            </p:extLst>
          </p:nvPr>
        </p:nvGraphicFramePr>
        <p:xfrm>
          <a:off x="2137846" y="2934946"/>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dirty="0"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91939567"/>
                  </a:ext>
                </a:extLst>
              </a:tr>
            </a:tbl>
          </a:graphicData>
        </a:graphic>
      </p:graphicFrame>
    </p:spTree>
    <p:extLst>
      <p:ext uri="{BB962C8B-B14F-4D97-AF65-F5344CB8AC3E}">
        <p14:creationId xmlns:p14="http://schemas.microsoft.com/office/powerpoint/2010/main" val="193410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normAutofit/>
          </a:bodyPr>
          <a:lstStyle/>
          <a:p>
            <a:r>
              <a:rPr lang="en-US" dirty="0"/>
              <a:t>The </a:t>
            </a:r>
            <a:r>
              <a:rPr lang="en-US" cap="small" dirty="0"/>
              <a:t>nand</a:t>
            </a:r>
            <a:r>
              <a:rPr lang="en-US" dirty="0"/>
              <a:t> Gate</a:t>
            </a:r>
          </a:p>
        </p:txBody>
      </p:sp>
      <p:sp>
        <p:nvSpPr>
          <p:cNvPr id="14" name="Slide Number Placeholder 13"/>
          <p:cNvSpPr>
            <a:spLocks noGrp="1"/>
          </p:cNvSpPr>
          <p:nvPr>
            <p:ph type="sldNum" sz="quarter" idx="12"/>
          </p:nvPr>
        </p:nvSpPr>
        <p:spPr/>
        <p:txBody>
          <a:bodyPr/>
          <a:lstStyle/>
          <a:p>
            <a:fld id="{DF2AA302-A7A3-4D70-AE76-B23821D68429}" type="slidenum">
              <a:rPr lang="en-US" smtClean="0"/>
              <a:pPr/>
              <a:t>27</a:t>
            </a:fld>
            <a:endParaRPr lang="en-US"/>
          </a:p>
        </p:txBody>
      </p:sp>
      <p:sp>
        <p:nvSpPr>
          <p:cNvPr id="29701" name="Text Box 4" descr="The NAND gate is the same shape as the AND gate with the exception that there's a negation bubble at the output."/>
          <p:cNvSpPr txBox="1">
            <a:spLocks noChangeArrowheads="1"/>
          </p:cNvSpPr>
          <p:nvPr/>
        </p:nvSpPr>
        <p:spPr bwMode="auto">
          <a:xfrm>
            <a:off x="1446963" y="1564725"/>
            <a:ext cx="6656028" cy="559273"/>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Computes the </a:t>
            </a:r>
            <a:r>
              <a:rPr lang="en-US" sz="2800" b="1" dirty="0"/>
              <a:t>NAND</a:t>
            </a:r>
            <a:r>
              <a:rPr lang="en-US" sz="2800" dirty="0"/>
              <a:t> function.</a:t>
            </a:r>
            <a:endParaRPr lang="en-US" sz="2800" b="1" i="1" dirty="0"/>
          </a:p>
        </p:txBody>
      </p:sp>
      <p:grpSp>
        <p:nvGrpSpPr>
          <p:cNvPr id="2" name="Group 1">
            <a:extLst>
              <a:ext uri="{FF2B5EF4-FFF2-40B4-BE49-F238E27FC236}">
                <a16:creationId xmlns:a16="http://schemas.microsoft.com/office/drawing/2014/main" id="{54579435-C921-9CF7-D1E9-40ECC5D3B50A}"/>
              </a:ext>
              <a:ext uri="{C183D7F6-B498-43B3-948B-1728B52AA6E4}">
                <adec:decorative xmlns:adec="http://schemas.microsoft.com/office/drawing/2017/decorative" val="1"/>
              </a:ext>
            </a:extLst>
          </p:cNvPr>
          <p:cNvGrpSpPr/>
          <p:nvPr/>
        </p:nvGrpSpPr>
        <p:grpSpPr>
          <a:xfrm>
            <a:off x="3276600" y="5004481"/>
            <a:ext cx="2411604" cy="482329"/>
            <a:chOff x="5909421" y="2910179"/>
            <a:chExt cx="2411604" cy="482329"/>
          </a:xfrm>
        </p:grpSpPr>
        <p:sp>
          <p:nvSpPr>
            <p:cNvPr id="29702" name="Text Box 5"/>
            <p:cNvSpPr txBox="1">
              <a:spLocks noChangeArrowheads="1"/>
            </p:cNvSpPr>
            <p:nvPr/>
          </p:nvSpPr>
          <p:spPr bwMode="auto">
            <a:xfrm>
              <a:off x="5909421" y="2910179"/>
              <a:ext cx="2411604" cy="482329"/>
            </a:xfrm>
            <a:prstGeom prst="rect">
              <a:avLst/>
            </a:prstGeom>
            <a:noFill/>
            <a:ln w="9525">
              <a:noFill/>
              <a:miter lim="800000"/>
              <a:headEnd/>
              <a:tailEnd/>
            </a:ln>
          </p:spPr>
          <p:txBody>
            <a:bodyPr lIns="111904" tIns="55952" rIns="111904" bIns="55952">
              <a:spAutoFit/>
            </a:bodyPr>
            <a:lstStyle/>
            <a:p>
              <a:pPr>
                <a:spcBef>
                  <a:spcPct val="50000"/>
                </a:spcBef>
              </a:pPr>
              <a:r>
                <a:rPr lang="en-US" sz="2400" b="1" i="1" dirty="0" err="1"/>
                <a:t>f</a:t>
              </a:r>
              <a:r>
                <a:rPr lang="en-US" sz="2400" b="1" i="1" dirty="0"/>
                <a:t>(</a:t>
              </a:r>
              <a:r>
                <a:rPr lang="en-US" sz="2400" b="1" i="1" dirty="0" err="1"/>
                <a:t>a,b</a:t>
              </a:r>
              <a:r>
                <a:rPr lang="en-US" sz="2400" b="1" i="1" dirty="0"/>
                <a:t>) = </a:t>
              </a:r>
              <a:r>
                <a:rPr lang="en-US" sz="2400" b="1" i="1" dirty="0" err="1"/>
                <a:t>a</a:t>
              </a:r>
              <a:r>
                <a:rPr lang="en-US" sz="2400" b="1" i="1" dirty="0" err="1">
                  <a:latin typeface="Minion Pro Med" panose="02040503050306020203" pitchFamily="18" charset="0"/>
                </a:rPr>
                <a:t>•</a:t>
              </a:r>
              <a:r>
                <a:rPr lang="en-US" sz="2400" b="1" i="1" dirty="0" err="1"/>
                <a:t>b</a:t>
              </a:r>
              <a:endParaRPr lang="en-US" sz="2400" dirty="0"/>
            </a:p>
          </p:txBody>
        </p:sp>
        <p:sp>
          <p:nvSpPr>
            <p:cNvPr id="29703" name="Line 8"/>
            <p:cNvSpPr>
              <a:spLocks noChangeShapeType="1"/>
            </p:cNvSpPr>
            <p:nvPr/>
          </p:nvSpPr>
          <p:spPr bwMode="auto">
            <a:xfrm>
              <a:off x="7115222" y="2971800"/>
              <a:ext cx="458037" cy="0"/>
            </a:xfrm>
            <a:prstGeom prst="line">
              <a:avLst/>
            </a:prstGeom>
            <a:noFill/>
            <a:ln w="28575">
              <a:solidFill>
                <a:schemeClr val="tx1"/>
              </a:solidFill>
              <a:round/>
              <a:headEnd/>
              <a:tailEnd/>
            </a:ln>
          </p:spPr>
          <p:txBody>
            <a:bodyPr wrap="none" lIns="111904" tIns="55952" rIns="111904" bIns="55952" anchor="ctr"/>
            <a:lstStyle/>
            <a:p>
              <a:endParaRPr lang="en-US"/>
            </a:p>
          </p:txBody>
        </p:sp>
      </p:grpSp>
      <p:grpSp>
        <p:nvGrpSpPr>
          <p:cNvPr id="29704" name="Group 41">
            <a:extLst>
              <a:ext uri="{C183D7F6-B498-43B3-948B-1728B52AA6E4}">
                <adec:decorative xmlns:adec="http://schemas.microsoft.com/office/drawing/2017/decorative" val="1"/>
              </a:ext>
            </a:extLst>
          </p:cNvPr>
          <p:cNvGrpSpPr>
            <a:grpSpLocks/>
          </p:cNvGrpSpPr>
          <p:nvPr/>
        </p:nvGrpSpPr>
        <p:grpSpPr bwMode="auto">
          <a:xfrm>
            <a:off x="5124491" y="2945537"/>
            <a:ext cx="329586" cy="813062"/>
            <a:chOff x="1555" y="2341"/>
            <a:chExt cx="164" cy="437"/>
          </a:xfrm>
        </p:grpSpPr>
        <p:sp>
          <p:nvSpPr>
            <p:cNvPr id="29731" name="Rectangle 42"/>
            <p:cNvSpPr>
              <a:spLocks noChangeArrowheads="1"/>
            </p:cNvSpPr>
            <p:nvPr/>
          </p:nvSpPr>
          <p:spPr bwMode="auto">
            <a:xfrm>
              <a:off x="1555" y="2341"/>
              <a:ext cx="164" cy="215"/>
            </a:xfrm>
            <a:prstGeom prst="rect">
              <a:avLst/>
            </a:prstGeom>
            <a:noFill/>
            <a:ln w="9525">
              <a:noFill/>
              <a:miter lim="800000"/>
              <a:headEnd/>
              <a:tailEnd/>
            </a:ln>
          </p:spPr>
          <p:txBody>
            <a:bodyPr wrap="none">
              <a:spAutoFit/>
            </a:bodyPr>
            <a:lstStyle/>
            <a:p>
              <a:r>
                <a:rPr lang="en-US" sz="2000" b="1" i="1" dirty="0"/>
                <a:t>a</a:t>
              </a:r>
            </a:p>
          </p:txBody>
        </p:sp>
        <p:sp>
          <p:nvSpPr>
            <p:cNvPr id="29732" name="Rectangle 43"/>
            <p:cNvSpPr>
              <a:spLocks noChangeArrowheads="1"/>
            </p:cNvSpPr>
            <p:nvPr/>
          </p:nvSpPr>
          <p:spPr bwMode="auto">
            <a:xfrm>
              <a:off x="1555" y="2563"/>
              <a:ext cx="161" cy="215"/>
            </a:xfrm>
            <a:prstGeom prst="rect">
              <a:avLst/>
            </a:prstGeom>
            <a:noFill/>
            <a:ln w="9525">
              <a:noFill/>
              <a:miter lim="800000"/>
              <a:headEnd/>
              <a:tailEnd/>
            </a:ln>
          </p:spPr>
          <p:txBody>
            <a:bodyPr wrap="none">
              <a:spAutoFit/>
            </a:bodyPr>
            <a:lstStyle/>
            <a:p>
              <a:r>
                <a:rPr lang="en-US" sz="2000" b="1" i="1" dirty="0"/>
                <a:t>b</a:t>
              </a:r>
            </a:p>
          </p:txBody>
        </p:sp>
      </p:grpSp>
      <p:grpSp>
        <p:nvGrpSpPr>
          <p:cNvPr id="3" name="Group 2">
            <a:extLst>
              <a:ext uri="{FF2B5EF4-FFF2-40B4-BE49-F238E27FC236}">
                <a16:creationId xmlns:a16="http://schemas.microsoft.com/office/drawing/2014/main" id="{77ACF7AF-3700-9631-549F-D03C552FBF26}"/>
              </a:ext>
              <a:ext uri="{C183D7F6-B498-43B3-948B-1728B52AA6E4}">
                <adec:decorative xmlns:adec="http://schemas.microsoft.com/office/drawing/2017/decorative" val="1"/>
              </a:ext>
            </a:extLst>
          </p:cNvPr>
          <p:cNvGrpSpPr/>
          <p:nvPr/>
        </p:nvGrpSpPr>
        <p:grpSpPr>
          <a:xfrm>
            <a:off x="8053814" y="3153749"/>
            <a:ext cx="826308" cy="482329"/>
            <a:chOff x="5422092" y="4734002"/>
            <a:chExt cx="826308" cy="482329"/>
          </a:xfrm>
        </p:grpSpPr>
        <p:sp>
          <p:nvSpPr>
            <p:cNvPr id="29705" name="Text Box 44"/>
            <p:cNvSpPr txBox="1">
              <a:spLocks noChangeArrowheads="1"/>
            </p:cNvSpPr>
            <p:nvPr/>
          </p:nvSpPr>
          <p:spPr bwMode="auto">
            <a:xfrm>
              <a:off x="5422092" y="4734002"/>
              <a:ext cx="826308" cy="482329"/>
            </a:xfrm>
            <a:prstGeom prst="rect">
              <a:avLst/>
            </a:prstGeom>
            <a:noFill/>
            <a:ln w="9525">
              <a:noFill/>
              <a:miter lim="800000"/>
              <a:headEnd/>
              <a:tailEnd/>
            </a:ln>
          </p:spPr>
          <p:txBody>
            <a:bodyPr wrap="square" lIns="111904" tIns="55952" rIns="111904" bIns="55952">
              <a:spAutoFit/>
            </a:bodyPr>
            <a:lstStyle/>
            <a:p>
              <a:pPr>
                <a:spcBef>
                  <a:spcPct val="50000"/>
                </a:spcBef>
              </a:pPr>
              <a:r>
                <a:rPr lang="en-US" sz="2400" b="1" i="1" dirty="0" err="1"/>
                <a:t>a</a:t>
              </a:r>
              <a:r>
                <a:rPr lang="en-US" sz="2400" b="1" i="1" dirty="0" err="1">
                  <a:latin typeface="Minion Pro Med" panose="02040503050306020203" pitchFamily="18" charset="0"/>
                </a:rPr>
                <a:t>•</a:t>
              </a:r>
              <a:r>
                <a:rPr lang="en-US" sz="2400" b="1" i="1" dirty="0" err="1"/>
                <a:t>b</a:t>
              </a:r>
              <a:endParaRPr lang="en-US" sz="2400" dirty="0"/>
            </a:p>
          </p:txBody>
        </p:sp>
        <p:sp>
          <p:nvSpPr>
            <p:cNvPr id="29706" name="Line 45"/>
            <p:cNvSpPr>
              <a:spLocks noChangeShapeType="1"/>
            </p:cNvSpPr>
            <p:nvPr/>
          </p:nvSpPr>
          <p:spPr bwMode="auto">
            <a:xfrm>
              <a:off x="5537419" y="4800600"/>
              <a:ext cx="482381" cy="0"/>
            </a:xfrm>
            <a:prstGeom prst="line">
              <a:avLst/>
            </a:prstGeom>
            <a:noFill/>
            <a:ln w="28575">
              <a:solidFill>
                <a:schemeClr val="tx1"/>
              </a:solidFill>
              <a:round/>
              <a:headEnd/>
              <a:tailEnd/>
            </a:ln>
          </p:spPr>
          <p:txBody>
            <a:bodyPr wrap="none" lIns="111904" tIns="55952" rIns="111904" bIns="55952" anchor="ctr"/>
            <a:lstStyle/>
            <a:p>
              <a:endParaRPr lang="en-US" dirty="0"/>
            </a:p>
          </p:txBody>
        </p:sp>
      </p:grpSp>
      <p:grpSp>
        <p:nvGrpSpPr>
          <p:cNvPr id="11" name="Group 10">
            <a:extLst>
              <a:ext uri="{FF2B5EF4-FFF2-40B4-BE49-F238E27FC236}">
                <a16:creationId xmlns:a16="http://schemas.microsoft.com/office/drawing/2014/main" id="{85699233-91AB-E25A-F7FC-CB79CA784659}"/>
              </a:ext>
              <a:ext uri="{C183D7F6-B498-43B3-948B-1728B52AA6E4}">
                <adec:decorative xmlns:adec="http://schemas.microsoft.com/office/drawing/2017/decorative" val="1"/>
              </a:ext>
            </a:extLst>
          </p:cNvPr>
          <p:cNvGrpSpPr/>
          <p:nvPr/>
        </p:nvGrpSpPr>
        <p:grpSpPr>
          <a:xfrm>
            <a:off x="4115241" y="4462035"/>
            <a:ext cx="2286000" cy="542097"/>
            <a:chOff x="4690292" y="5900545"/>
            <a:chExt cx="2286000" cy="542097"/>
          </a:xfrm>
        </p:grpSpPr>
        <p:sp>
          <p:nvSpPr>
            <p:cNvPr id="12" name="TextBox 11">
              <a:extLst>
                <a:ext uri="{FF2B5EF4-FFF2-40B4-BE49-F238E27FC236}">
                  <a16:creationId xmlns:a16="http://schemas.microsoft.com/office/drawing/2014/main" id="{F3B50B4D-0177-6C49-F219-05854C8822B1}"/>
                </a:ext>
              </a:extLst>
            </p:cNvPr>
            <p:cNvSpPr txBox="1"/>
            <p:nvPr/>
          </p:nvSpPr>
          <p:spPr>
            <a:xfrm>
              <a:off x="4690292" y="5900545"/>
              <a:ext cx="2286000" cy="369332"/>
            </a:xfrm>
            <a:prstGeom prst="rect">
              <a:avLst/>
            </a:prstGeom>
            <a:noFill/>
          </p:spPr>
          <p:txBody>
            <a:bodyPr wrap="square" rtlCol="0">
              <a:spAutoFit/>
            </a:bodyPr>
            <a:lstStyle/>
            <a:p>
              <a:r>
                <a:rPr lang="en-US" dirty="0"/>
                <a:t>Negation bar</a:t>
              </a:r>
            </a:p>
          </p:txBody>
        </p:sp>
        <p:cxnSp>
          <p:nvCxnSpPr>
            <p:cNvPr id="13" name="Straight Arrow Connector 12">
              <a:extLst>
                <a:ext uri="{FF2B5EF4-FFF2-40B4-BE49-F238E27FC236}">
                  <a16:creationId xmlns:a16="http://schemas.microsoft.com/office/drawing/2014/main" id="{CC7AC142-5FEF-45CF-5031-107E11307281}"/>
                </a:ext>
                <a:ext uri="{C183D7F6-B498-43B3-948B-1728B52AA6E4}">
                  <adec:decorative xmlns:adec="http://schemas.microsoft.com/office/drawing/2017/decorative" val="1"/>
                </a:ext>
              </a:extLst>
            </p:cNvPr>
            <p:cNvCxnSpPr>
              <a:cxnSpLocks/>
            </p:cNvCxnSpPr>
            <p:nvPr/>
          </p:nvCxnSpPr>
          <p:spPr>
            <a:xfrm flipH="1">
              <a:off x="5302155" y="6209609"/>
              <a:ext cx="133927" cy="23303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82A1FC33-7BBE-F6CA-5DE2-4C7B49C0929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05630" y="2822825"/>
            <a:ext cx="2471570" cy="1035101"/>
          </a:xfrm>
          <a:prstGeom prst="rect">
            <a:avLst/>
          </a:prstGeom>
        </p:spPr>
      </p:pic>
      <p:grpSp>
        <p:nvGrpSpPr>
          <p:cNvPr id="8" name="Group 7" descr="Digital logic &quot;nand&quot; gate represented by an oblong semi-circle with 2 horizontal lines (a and b) intersecting the flat base and one tiny bubble intersecting the center arc and then a horizontal line intersecting the right most portion of the bubble representing a*b with a horizontal line over the a*b symbols.">
            <a:extLst>
              <a:ext uri="{FF2B5EF4-FFF2-40B4-BE49-F238E27FC236}">
                <a16:creationId xmlns:a16="http://schemas.microsoft.com/office/drawing/2014/main" id="{D6EAB98A-500C-037A-E36D-0FF1D6B37FF0}"/>
              </a:ext>
            </a:extLst>
          </p:cNvPr>
          <p:cNvGrpSpPr/>
          <p:nvPr/>
        </p:nvGrpSpPr>
        <p:grpSpPr>
          <a:xfrm>
            <a:off x="5569349" y="2813991"/>
            <a:ext cx="2520747" cy="1049590"/>
            <a:chOff x="5582244" y="2822651"/>
            <a:chExt cx="2520747" cy="1049590"/>
          </a:xfrm>
          <a:solidFill>
            <a:schemeClr val="bg1"/>
          </a:solidFill>
        </p:grpSpPr>
        <p:sp>
          <p:nvSpPr>
            <p:cNvPr id="6" name="Rectangle 5">
              <a:extLst>
                <a:ext uri="{FF2B5EF4-FFF2-40B4-BE49-F238E27FC236}">
                  <a16:creationId xmlns:a16="http://schemas.microsoft.com/office/drawing/2014/main" id="{8293336E-A476-290B-D230-D1668078933A}"/>
                </a:ext>
              </a:extLst>
            </p:cNvPr>
            <p:cNvSpPr/>
            <p:nvPr/>
          </p:nvSpPr>
          <p:spPr>
            <a:xfrm>
              <a:off x="5582244" y="2822651"/>
              <a:ext cx="2471569" cy="10495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e NAND gate is the same bullet shape as the AND gate. There is a circle, the negation bubble, at the tip of the semicircular right side. The output line extends from the negation bubble.">
              <a:extLst>
                <a:ext uri="{FF2B5EF4-FFF2-40B4-BE49-F238E27FC236}">
                  <a16:creationId xmlns:a16="http://schemas.microsoft.com/office/drawing/2014/main" id="{26C3F572-6A0C-7CC7-1215-9E311F5F7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828" y="2822651"/>
              <a:ext cx="2506163" cy="1049590"/>
            </a:xfrm>
            <a:prstGeom prst="rect">
              <a:avLst/>
            </a:prstGeom>
            <a:grpFill/>
          </p:spPr>
        </p:pic>
      </p:grpSp>
      <p:grpSp>
        <p:nvGrpSpPr>
          <p:cNvPr id="10" name="Group 9">
            <a:extLst>
              <a:ext uri="{FF2B5EF4-FFF2-40B4-BE49-F238E27FC236}">
                <a16:creationId xmlns:a16="http://schemas.microsoft.com/office/drawing/2014/main" id="{D132D41F-6A29-34B3-5C20-91ACD2F0BCB6}"/>
              </a:ext>
              <a:ext uri="{C183D7F6-B498-43B3-948B-1728B52AA6E4}">
                <adec:decorative xmlns:adec="http://schemas.microsoft.com/office/drawing/2017/decorative" val="1"/>
              </a:ext>
            </a:extLst>
          </p:cNvPr>
          <p:cNvGrpSpPr/>
          <p:nvPr/>
        </p:nvGrpSpPr>
        <p:grpSpPr>
          <a:xfrm>
            <a:off x="6553200" y="3629559"/>
            <a:ext cx="1960323" cy="1177221"/>
            <a:chOff x="4266722" y="5036485"/>
            <a:chExt cx="2286000" cy="1177221"/>
          </a:xfrm>
        </p:grpSpPr>
        <p:sp>
          <p:nvSpPr>
            <p:cNvPr id="5" name="TextBox 4">
              <a:extLst>
                <a:ext uri="{FF2B5EF4-FFF2-40B4-BE49-F238E27FC236}">
                  <a16:creationId xmlns:a16="http://schemas.microsoft.com/office/drawing/2014/main" id="{1BE256FB-D7C4-A97D-2DD8-34FDE4CED205}"/>
                </a:ext>
              </a:extLst>
            </p:cNvPr>
            <p:cNvSpPr txBox="1"/>
            <p:nvPr/>
          </p:nvSpPr>
          <p:spPr>
            <a:xfrm>
              <a:off x="4266722" y="5844374"/>
              <a:ext cx="2286000" cy="369332"/>
            </a:xfrm>
            <a:prstGeom prst="rect">
              <a:avLst/>
            </a:prstGeom>
            <a:noFill/>
          </p:spPr>
          <p:txBody>
            <a:bodyPr wrap="square" rtlCol="0">
              <a:spAutoFit/>
            </a:bodyPr>
            <a:lstStyle/>
            <a:p>
              <a:r>
                <a:rPr lang="en-US" dirty="0"/>
                <a:t>Negation bubble.</a:t>
              </a:r>
            </a:p>
          </p:txBody>
        </p:sp>
        <p:cxnSp>
          <p:nvCxnSpPr>
            <p:cNvPr id="9" name="Straight Arrow Connector 8">
              <a:extLst>
                <a:ext uri="{FF2B5EF4-FFF2-40B4-BE49-F238E27FC236}">
                  <a16:creationId xmlns:a16="http://schemas.microsoft.com/office/drawing/2014/main" id="{24D019C3-678F-80C8-45E2-12B95F5CB2F8}"/>
                </a:ext>
                <a:ext uri="{C183D7F6-B498-43B3-948B-1728B52AA6E4}">
                  <adec:decorative xmlns:adec="http://schemas.microsoft.com/office/drawing/2017/decorative" val="1"/>
                </a:ext>
              </a:extLst>
            </p:cNvPr>
            <p:cNvCxnSpPr>
              <a:cxnSpLocks/>
            </p:cNvCxnSpPr>
            <p:nvPr/>
          </p:nvCxnSpPr>
          <p:spPr>
            <a:xfrm flipV="1">
              <a:off x="5422092" y="5036485"/>
              <a:ext cx="0" cy="80379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4" name="Table 2">
            <a:extLst>
              <a:ext uri="{FF2B5EF4-FFF2-40B4-BE49-F238E27FC236}">
                <a16:creationId xmlns:a16="http://schemas.microsoft.com/office/drawing/2014/main" id="{8078354C-2293-321F-BEED-C3385F7C3E23}"/>
              </a:ext>
            </a:extLst>
          </p:cNvPr>
          <p:cNvGraphicFramePr>
            <a:graphicFrameLocks noGrp="1"/>
          </p:cNvGraphicFramePr>
          <p:nvPr>
            <p:extLst>
              <p:ext uri="{D42A27DB-BD31-4B8C-83A1-F6EECF244321}">
                <p14:modId xmlns:p14="http://schemas.microsoft.com/office/powerpoint/2010/main" val="4055044070"/>
              </p:ext>
            </p:extLst>
          </p:nvPr>
        </p:nvGraphicFramePr>
        <p:xfrm>
          <a:off x="1600030" y="2443921"/>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91939567"/>
                  </a:ext>
                </a:extLst>
              </a:tr>
            </a:tbl>
          </a:graphicData>
        </a:graphic>
      </p:graphicFrame>
    </p:spTree>
    <p:extLst>
      <p:ext uri="{BB962C8B-B14F-4D97-AF65-F5344CB8AC3E}">
        <p14:creationId xmlns:p14="http://schemas.microsoft.com/office/powerpoint/2010/main" val="69959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xit" presetSubtype="0" fill="hold"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a:bodyPr>
          <a:lstStyle/>
          <a:p>
            <a:r>
              <a:rPr lang="en-US" dirty="0"/>
              <a:t>The </a:t>
            </a:r>
            <a:r>
              <a:rPr lang="en-US" cap="small" dirty="0"/>
              <a:t>nor</a:t>
            </a:r>
            <a:r>
              <a:rPr lang="en-US" dirty="0"/>
              <a:t> Gate</a:t>
            </a:r>
          </a:p>
        </p:txBody>
      </p:sp>
      <p:sp>
        <p:nvSpPr>
          <p:cNvPr id="15" name="Slide Number Placeholder 14"/>
          <p:cNvSpPr>
            <a:spLocks noGrp="1"/>
          </p:cNvSpPr>
          <p:nvPr>
            <p:ph type="sldNum" sz="quarter" idx="12"/>
          </p:nvPr>
        </p:nvSpPr>
        <p:spPr/>
        <p:txBody>
          <a:bodyPr/>
          <a:lstStyle/>
          <a:p>
            <a:fld id="{DF2AA302-A7A3-4D70-AE76-B23821D68429}" type="slidenum">
              <a:rPr lang="en-US" smtClean="0"/>
              <a:pPr/>
              <a:t>28</a:t>
            </a:fld>
            <a:endParaRPr lang="en-US" dirty="0"/>
          </a:p>
        </p:txBody>
      </p:sp>
      <p:sp>
        <p:nvSpPr>
          <p:cNvPr id="30725" name="Text Box 4"/>
          <p:cNvSpPr txBox="1">
            <a:spLocks noChangeArrowheads="1"/>
          </p:cNvSpPr>
          <p:nvPr/>
        </p:nvSpPr>
        <p:spPr bwMode="auto">
          <a:xfrm>
            <a:off x="1061106" y="1534956"/>
            <a:ext cx="7717134" cy="559273"/>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Computes the </a:t>
            </a:r>
            <a:r>
              <a:rPr lang="en-US" sz="2800" b="1" cap="small" dirty="0"/>
              <a:t>nor</a:t>
            </a:r>
            <a:r>
              <a:rPr lang="en-US" sz="2800" dirty="0"/>
              <a:t> function.</a:t>
            </a:r>
            <a:endParaRPr lang="en-US" sz="2800" b="1" i="1" dirty="0"/>
          </a:p>
        </p:txBody>
      </p:sp>
      <p:grpSp>
        <p:nvGrpSpPr>
          <p:cNvPr id="2" name="Group 1">
            <a:extLst>
              <a:ext uri="{FF2B5EF4-FFF2-40B4-BE49-F238E27FC236}">
                <a16:creationId xmlns:a16="http://schemas.microsoft.com/office/drawing/2014/main" id="{636D0DDF-3EEB-D83D-F2BD-366CF520510A}"/>
              </a:ext>
              <a:ext uri="{C183D7F6-B498-43B3-948B-1728B52AA6E4}">
                <adec:decorative xmlns:adec="http://schemas.microsoft.com/office/drawing/2017/decorative" val="1"/>
              </a:ext>
            </a:extLst>
          </p:cNvPr>
          <p:cNvGrpSpPr/>
          <p:nvPr/>
        </p:nvGrpSpPr>
        <p:grpSpPr>
          <a:xfrm>
            <a:off x="3561222" y="5123983"/>
            <a:ext cx="2990389" cy="605439"/>
            <a:chOff x="3561222" y="5123983"/>
            <a:chExt cx="2990389" cy="605439"/>
          </a:xfrm>
        </p:grpSpPr>
        <p:sp>
          <p:nvSpPr>
            <p:cNvPr id="30726" name="Text Box 5"/>
            <p:cNvSpPr txBox="1">
              <a:spLocks noChangeArrowheads="1"/>
            </p:cNvSpPr>
            <p:nvPr/>
          </p:nvSpPr>
          <p:spPr bwMode="auto">
            <a:xfrm>
              <a:off x="3561222" y="5123983"/>
              <a:ext cx="2990389" cy="605439"/>
            </a:xfrm>
            <a:prstGeom prst="rect">
              <a:avLst/>
            </a:prstGeom>
            <a:noFill/>
            <a:ln w="9525">
              <a:noFill/>
              <a:miter lim="800000"/>
              <a:headEnd/>
              <a:tailEnd/>
            </a:ln>
          </p:spPr>
          <p:txBody>
            <a:bodyPr lIns="111904" tIns="55952" rIns="111904" bIns="55952">
              <a:spAutoFit/>
            </a:bodyPr>
            <a:lstStyle/>
            <a:p>
              <a:pPr>
                <a:spcBef>
                  <a:spcPct val="50000"/>
                </a:spcBef>
              </a:pPr>
              <a:r>
                <a:rPr lang="en-US" sz="3200" b="1" i="1" dirty="0" err="1"/>
                <a:t>f</a:t>
              </a:r>
              <a:r>
                <a:rPr lang="en-US" sz="3200" b="1" i="1" dirty="0"/>
                <a:t>(</a:t>
              </a:r>
              <a:r>
                <a:rPr lang="en-US" sz="3200" b="1" i="1" dirty="0" err="1"/>
                <a:t>a,b</a:t>
              </a:r>
              <a:r>
                <a:rPr lang="en-US" sz="3200" b="1" i="1" dirty="0"/>
                <a:t>) = </a:t>
              </a:r>
              <a:r>
                <a:rPr lang="en-US" sz="3200" b="1" i="1" dirty="0" err="1"/>
                <a:t>a+b</a:t>
              </a:r>
              <a:endParaRPr lang="en-US" sz="3200" b="1" i="1" dirty="0"/>
            </a:p>
          </p:txBody>
        </p:sp>
        <p:sp>
          <p:nvSpPr>
            <p:cNvPr id="30728" name="Line 8"/>
            <p:cNvSpPr>
              <a:spLocks noChangeShapeType="1"/>
            </p:cNvSpPr>
            <p:nvPr/>
          </p:nvSpPr>
          <p:spPr bwMode="auto">
            <a:xfrm>
              <a:off x="5111832" y="5220856"/>
              <a:ext cx="675249" cy="0"/>
            </a:xfrm>
            <a:prstGeom prst="line">
              <a:avLst/>
            </a:prstGeom>
            <a:noFill/>
            <a:ln w="28575">
              <a:solidFill>
                <a:schemeClr val="tx1"/>
              </a:solidFill>
              <a:round/>
              <a:headEnd/>
              <a:tailEnd/>
            </a:ln>
          </p:spPr>
          <p:txBody>
            <a:bodyPr wrap="none" lIns="111904" tIns="55952" rIns="111904" bIns="55952" anchor="ctr"/>
            <a:lstStyle/>
            <a:p>
              <a:endParaRPr lang="en-US"/>
            </a:p>
          </p:txBody>
        </p:sp>
      </p:grpSp>
      <p:grpSp>
        <p:nvGrpSpPr>
          <p:cNvPr id="30729" name="Group 10">
            <a:extLst>
              <a:ext uri="{C183D7F6-B498-43B3-948B-1728B52AA6E4}">
                <adec:decorative xmlns:adec="http://schemas.microsoft.com/office/drawing/2017/decorative" val="1"/>
              </a:ext>
            </a:extLst>
          </p:cNvPr>
          <p:cNvGrpSpPr>
            <a:grpSpLocks/>
          </p:cNvGrpSpPr>
          <p:nvPr/>
        </p:nvGrpSpPr>
        <p:grpSpPr bwMode="auto">
          <a:xfrm>
            <a:off x="5449167" y="2884129"/>
            <a:ext cx="329586" cy="813062"/>
            <a:chOff x="1555" y="2341"/>
            <a:chExt cx="164" cy="437"/>
          </a:xfrm>
        </p:grpSpPr>
        <p:sp>
          <p:nvSpPr>
            <p:cNvPr id="30732" name="Rectangle 11"/>
            <p:cNvSpPr>
              <a:spLocks noChangeArrowheads="1"/>
            </p:cNvSpPr>
            <p:nvPr/>
          </p:nvSpPr>
          <p:spPr bwMode="auto">
            <a:xfrm>
              <a:off x="1555" y="2341"/>
              <a:ext cx="164" cy="215"/>
            </a:xfrm>
            <a:prstGeom prst="rect">
              <a:avLst/>
            </a:prstGeom>
            <a:noFill/>
            <a:ln w="9525">
              <a:noFill/>
              <a:miter lim="800000"/>
              <a:headEnd/>
              <a:tailEnd/>
            </a:ln>
          </p:spPr>
          <p:txBody>
            <a:bodyPr wrap="none">
              <a:spAutoFit/>
            </a:bodyPr>
            <a:lstStyle/>
            <a:p>
              <a:r>
                <a:rPr lang="en-US" sz="2000" b="1" i="1" dirty="0"/>
                <a:t>a</a:t>
              </a:r>
            </a:p>
          </p:txBody>
        </p:sp>
        <p:sp>
          <p:nvSpPr>
            <p:cNvPr id="30733" name="Rectangle 12"/>
            <p:cNvSpPr>
              <a:spLocks noChangeArrowheads="1"/>
            </p:cNvSpPr>
            <p:nvPr/>
          </p:nvSpPr>
          <p:spPr bwMode="auto">
            <a:xfrm>
              <a:off x="1555" y="2563"/>
              <a:ext cx="161" cy="215"/>
            </a:xfrm>
            <a:prstGeom prst="rect">
              <a:avLst/>
            </a:prstGeom>
            <a:noFill/>
            <a:ln w="9525">
              <a:noFill/>
              <a:miter lim="800000"/>
              <a:headEnd/>
              <a:tailEnd/>
            </a:ln>
          </p:spPr>
          <p:txBody>
            <a:bodyPr wrap="none">
              <a:spAutoFit/>
            </a:bodyPr>
            <a:lstStyle/>
            <a:p>
              <a:r>
                <a:rPr lang="en-US" sz="2000" b="1" i="1" dirty="0"/>
                <a:t>b</a:t>
              </a:r>
            </a:p>
          </p:txBody>
        </p:sp>
      </p:grpSp>
      <p:grpSp>
        <p:nvGrpSpPr>
          <p:cNvPr id="7" name="Group 6">
            <a:extLst>
              <a:ext uri="{FF2B5EF4-FFF2-40B4-BE49-F238E27FC236}">
                <a16:creationId xmlns:a16="http://schemas.microsoft.com/office/drawing/2014/main" id="{BC8D7618-F008-DBBC-9FAD-F281B5234712}"/>
              </a:ext>
              <a:ext uri="{C183D7F6-B498-43B3-948B-1728B52AA6E4}">
                <adec:decorative xmlns:adec="http://schemas.microsoft.com/office/drawing/2017/decorative" val="1"/>
              </a:ext>
            </a:extLst>
          </p:cNvPr>
          <p:cNvGrpSpPr/>
          <p:nvPr/>
        </p:nvGrpSpPr>
        <p:grpSpPr>
          <a:xfrm>
            <a:off x="4809657" y="4575441"/>
            <a:ext cx="2286000" cy="542097"/>
            <a:chOff x="4690292" y="5900545"/>
            <a:chExt cx="2286000" cy="542097"/>
          </a:xfrm>
        </p:grpSpPr>
        <p:sp>
          <p:nvSpPr>
            <p:cNvPr id="8" name="TextBox 7">
              <a:extLst>
                <a:ext uri="{FF2B5EF4-FFF2-40B4-BE49-F238E27FC236}">
                  <a16:creationId xmlns:a16="http://schemas.microsoft.com/office/drawing/2014/main" id="{792F8BE4-C5F1-D693-9AB2-75E36E70100B}"/>
                </a:ext>
              </a:extLst>
            </p:cNvPr>
            <p:cNvSpPr txBox="1"/>
            <p:nvPr/>
          </p:nvSpPr>
          <p:spPr>
            <a:xfrm>
              <a:off x="4690292" y="5900545"/>
              <a:ext cx="2286000" cy="369332"/>
            </a:xfrm>
            <a:prstGeom prst="rect">
              <a:avLst/>
            </a:prstGeom>
            <a:noFill/>
          </p:spPr>
          <p:txBody>
            <a:bodyPr wrap="square" rtlCol="0">
              <a:spAutoFit/>
            </a:bodyPr>
            <a:lstStyle/>
            <a:p>
              <a:r>
                <a:rPr lang="en-US" dirty="0"/>
                <a:t>Negation bar</a:t>
              </a:r>
            </a:p>
          </p:txBody>
        </p:sp>
        <p:cxnSp>
          <p:nvCxnSpPr>
            <p:cNvPr id="9" name="Straight Arrow Connector 8">
              <a:extLst>
                <a:ext uri="{FF2B5EF4-FFF2-40B4-BE49-F238E27FC236}">
                  <a16:creationId xmlns:a16="http://schemas.microsoft.com/office/drawing/2014/main" id="{5154C4B7-04B8-6419-5428-B1F3D37206CC}"/>
                </a:ext>
                <a:ext uri="{C183D7F6-B498-43B3-948B-1728B52AA6E4}">
                  <adec:decorative xmlns:adec="http://schemas.microsoft.com/office/drawing/2017/decorative" val="1"/>
                </a:ext>
              </a:extLst>
            </p:cNvPr>
            <p:cNvCxnSpPr>
              <a:cxnSpLocks/>
            </p:cNvCxnSpPr>
            <p:nvPr/>
          </p:nvCxnSpPr>
          <p:spPr>
            <a:xfrm flipH="1">
              <a:off x="5302155" y="6209609"/>
              <a:ext cx="133927" cy="23303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0A1D1ADA-82A5-1B59-921F-50D65D84CB7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5163" y="2794352"/>
            <a:ext cx="2228850" cy="933450"/>
          </a:xfrm>
          <a:prstGeom prst="rect">
            <a:avLst/>
          </a:prstGeom>
        </p:spPr>
      </p:pic>
      <p:grpSp>
        <p:nvGrpSpPr>
          <p:cNvPr id="17" name="Group 16">
            <a:extLst>
              <a:ext uri="{FF2B5EF4-FFF2-40B4-BE49-F238E27FC236}">
                <a16:creationId xmlns:a16="http://schemas.microsoft.com/office/drawing/2014/main" id="{71F16A12-887D-478C-C9F7-F50B90BE79F5}"/>
              </a:ext>
              <a:ext uri="{C183D7F6-B498-43B3-948B-1728B52AA6E4}">
                <adec:decorative xmlns:adec="http://schemas.microsoft.com/office/drawing/2017/decorative" val="1"/>
              </a:ext>
            </a:extLst>
          </p:cNvPr>
          <p:cNvGrpSpPr/>
          <p:nvPr/>
        </p:nvGrpSpPr>
        <p:grpSpPr>
          <a:xfrm>
            <a:off x="8110762" y="3050690"/>
            <a:ext cx="716135" cy="420773"/>
            <a:chOff x="8199265" y="3008227"/>
            <a:chExt cx="716135" cy="420773"/>
          </a:xfrm>
        </p:grpSpPr>
        <p:sp>
          <p:nvSpPr>
            <p:cNvPr id="30730" name="Text Box 13"/>
            <p:cNvSpPr txBox="1">
              <a:spLocks noChangeArrowheads="1"/>
            </p:cNvSpPr>
            <p:nvPr/>
          </p:nvSpPr>
          <p:spPr bwMode="auto">
            <a:xfrm>
              <a:off x="8199265" y="3008227"/>
              <a:ext cx="716135" cy="420773"/>
            </a:xfrm>
            <a:prstGeom prst="rect">
              <a:avLst/>
            </a:prstGeom>
            <a:noFill/>
            <a:ln w="9525">
              <a:noFill/>
              <a:miter lim="800000"/>
              <a:headEnd/>
              <a:tailEnd/>
            </a:ln>
          </p:spPr>
          <p:txBody>
            <a:bodyPr wrap="square" lIns="111904" tIns="55952" rIns="111904" bIns="55952">
              <a:spAutoFit/>
            </a:bodyPr>
            <a:lstStyle/>
            <a:p>
              <a:pPr>
                <a:spcBef>
                  <a:spcPct val="50000"/>
                </a:spcBef>
              </a:pPr>
              <a:r>
                <a:rPr lang="en-US" sz="2000" b="1" i="1" dirty="0" err="1"/>
                <a:t>a+b</a:t>
              </a:r>
              <a:endParaRPr lang="en-US" sz="2000" b="1" i="1" dirty="0"/>
            </a:p>
          </p:txBody>
        </p:sp>
        <p:sp>
          <p:nvSpPr>
            <p:cNvPr id="16" name="Line 8">
              <a:extLst>
                <a:ext uri="{FF2B5EF4-FFF2-40B4-BE49-F238E27FC236}">
                  <a16:creationId xmlns:a16="http://schemas.microsoft.com/office/drawing/2014/main" id="{62E10EEA-37F7-1BCE-FE23-A26C768C9C67}"/>
                </a:ext>
              </a:extLst>
            </p:cNvPr>
            <p:cNvSpPr>
              <a:spLocks noChangeShapeType="1"/>
            </p:cNvSpPr>
            <p:nvPr/>
          </p:nvSpPr>
          <p:spPr bwMode="auto">
            <a:xfrm>
              <a:off x="8333508" y="3075708"/>
              <a:ext cx="398583" cy="0"/>
            </a:xfrm>
            <a:prstGeom prst="line">
              <a:avLst/>
            </a:prstGeom>
            <a:noFill/>
            <a:ln w="28575">
              <a:solidFill>
                <a:schemeClr val="tx1"/>
              </a:solidFill>
              <a:round/>
              <a:headEnd/>
              <a:tailEnd/>
            </a:ln>
          </p:spPr>
          <p:txBody>
            <a:bodyPr wrap="none" lIns="111904" tIns="55952" rIns="111904" bIns="55952" anchor="ctr"/>
            <a:lstStyle/>
            <a:p>
              <a:endParaRPr lang="en-US"/>
            </a:p>
          </p:txBody>
        </p:sp>
      </p:grpSp>
      <p:grpSp>
        <p:nvGrpSpPr>
          <p:cNvPr id="10" name="Group 9" descr="A digital logic symbol for &quot;or&quot; represented as a left hand side of a semi-circular arc with the arc creating a concave side on the left with short horizontal lines intersecting the top and bottom of the arc protruding to the right then converging in semi-circular arcs to a point that aligns with the center of the left arc intersecting a tiny bubble with horizontal line intersecting and extending to the right (marked a + b with a line over it).  There are 2 horizontal lines (a) and (b) intersecting the arc on the left.">
            <a:extLst>
              <a:ext uri="{FF2B5EF4-FFF2-40B4-BE49-F238E27FC236}">
                <a16:creationId xmlns:a16="http://schemas.microsoft.com/office/drawing/2014/main" id="{1CEED471-6C33-9702-AA40-FEE141B548D3}"/>
              </a:ext>
            </a:extLst>
          </p:cNvPr>
          <p:cNvGrpSpPr/>
          <p:nvPr/>
        </p:nvGrpSpPr>
        <p:grpSpPr>
          <a:xfrm>
            <a:off x="5805554" y="2708932"/>
            <a:ext cx="2400638" cy="1189918"/>
            <a:chOff x="5805554" y="2708932"/>
            <a:chExt cx="2400638" cy="1189918"/>
          </a:xfrm>
        </p:grpSpPr>
        <p:sp>
          <p:nvSpPr>
            <p:cNvPr id="3" name="Rectangle 2">
              <a:extLst>
                <a:ext uri="{FF2B5EF4-FFF2-40B4-BE49-F238E27FC236}">
                  <a16:creationId xmlns:a16="http://schemas.microsoft.com/office/drawing/2014/main" id="{11A42B23-B9D6-3A38-73F1-A60D478B7E31}"/>
                </a:ext>
              </a:extLst>
            </p:cNvPr>
            <p:cNvSpPr/>
            <p:nvPr/>
          </p:nvSpPr>
          <p:spPr>
            <a:xfrm>
              <a:off x="5805554" y="2708932"/>
              <a:ext cx="2400638" cy="11899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1" name="Picture 10" descr="The NOR gate is the same shape as the OR gate, but there is a negation bubble at the tip on the right. The output line extends from the negation bubble.">
              <a:extLst>
                <a:ext uri="{FF2B5EF4-FFF2-40B4-BE49-F238E27FC236}">
                  <a16:creationId xmlns:a16="http://schemas.microsoft.com/office/drawing/2014/main" id="{A490FCE4-5BC3-9E97-96CE-D527517B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554" y="2775548"/>
              <a:ext cx="2400638" cy="1005396"/>
            </a:xfrm>
            <a:prstGeom prst="rect">
              <a:avLst/>
            </a:prstGeom>
          </p:spPr>
        </p:pic>
      </p:grpSp>
      <p:grpSp>
        <p:nvGrpSpPr>
          <p:cNvPr id="4" name="Group 3">
            <a:extLst>
              <a:ext uri="{FF2B5EF4-FFF2-40B4-BE49-F238E27FC236}">
                <a16:creationId xmlns:a16="http://schemas.microsoft.com/office/drawing/2014/main" id="{6D7A2CA2-5882-09E0-3086-02D8F173AD5D}"/>
              </a:ext>
              <a:ext uri="{C183D7F6-B498-43B3-948B-1728B52AA6E4}">
                <adec:decorative xmlns:adec="http://schemas.microsoft.com/office/drawing/2017/decorative" val="1"/>
              </a:ext>
            </a:extLst>
          </p:cNvPr>
          <p:cNvGrpSpPr/>
          <p:nvPr/>
        </p:nvGrpSpPr>
        <p:grpSpPr>
          <a:xfrm>
            <a:off x="7068918" y="3505806"/>
            <a:ext cx="2286000" cy="956457"/>
            <a:chOff x="4648200" y="5253152"/>
            <a:chExt cx="2286000" cy="956457"/>
          </a:xfrm>
        </p:grpSpPr>
        <p:sp>
          <p:nvSpPr>
            <p:cNvPr id="5" name="TextBox 4">
              <a:extLst>
                <a:ext uri="{FF2B5EF4-FFF2-40B4-BE49-F238E27FC236}">
                  <a16:creationId xmlns:a16="http://schemas.microsoft.com/office/drawing/2014/main" id="{E81D7BD8-7F05-787A-19C3-6B2523EC4F79}"/>
                </a:ext>
              </a:extLst>
            </p:cNvPr>
            <p:cNvSpPr txBox="1"/>
            <p:nvPr/>
          </p:nvSpPr>
          <p:spPr>
            <a:xfrm>
              <a:off x="4648200" y="5840277"/>
              <a:ext cx="2286000" cy="369332"/>
            </a:xfrm>
            <a:prstGeom prst="rect">
              <a:avLst/>
            </a:prstGeom>
            <a:noFill/>
          </p:spPr>
          <p:txBody>
            <a:bodyPr wrap="square" rtlCol="0">
              <a:spAutoFit/>
            </a:bodyPr>
            <a:lstStyle/>
            <a:p>
              <a:r>
                <a:rPr lang="en-US" dirty="0"/>
                <a:t>Negation bubble.</a:t>
              </a:r>
            </a:p>
          </p:txBody>
        </p:sp>
        <p:cxnSp>
          <p:nvCxnSpPr>
            <p:cNvPr id="6" name="Straight Arrow Connector 5">
              <a:extLst>
                <a:ext uri="{FF2B5EF4-FFF2-40B4-BE49-F238E27FC236}">
                  <a16:creationId xmlns:a16="http://schemas.microsoft.com/office/drawing/2014/main" id="{D4B42A1B-3636-42ED-480B-FB6A305078A2}"/>
                </a:ext>
                <a:ext uri="{C183D7F6-B498-43B3-948B-1728B52AA6E4}">
                  <adec:decorative xmlns:adec="http://schemas.microsoft.com/office/drawing/2017/decorative" val="1"/>
                </a:ext>
              </a:extLst>
            </p:cNvPr>
            <p:cNvCxnSpPr>
              <a:cxnSpLocks/>
            </p:cNvCxnSpPr>
            <p:nvPr/>
          </p:nvCxnSpPr>
          <p:spPr>
            <a:xfrm flipH="1" flipV="1">
              <a:off x="5275482" y="5253152"/>
              <a:ext cx="146610" cy="5871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2" name="Table 2">
            <a:extLst>
              <a:ext uri="{FF2B5EF4-FFF2-40B4-BE49-F238E27FC236}">
                <a16:creationId xmlns:a16="http://schemas.microsoft.com/office/drawing/2014/main" id="{A772E03C-1CF6-F0EE-5DA1-9E096AEB8899}"/>
              </a:ext>
            </a:extLst>
          </p:cNvPr>
          <p:cNvGraphicFramePr>
            <a:graphicFrameLocks noGrp="1"/>
          </p:cNvGraphicFramePr>
          <p:nvPr>
            <p:extLst>
              <p:ext uri="{D42A27DB-BD31-4B8C-83A1-F6EECF244321}">
                <p14:modId xmlns:p14="http://schemas.microsoft.com/office/powerpoint/2010/main" val="1596553853"/>
              </p:ext>
            </p:extLst>
          </p:nvPr>
        </p:nvGraphicFramePr>
        <p:xfrm>
          <a:off x="1765636" y="2501900"/>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91939567"/>
                  </a:ext>
                </a:extLst>
              </a:tr>
            </a:tbl>
          </a:graphicData>
        </a:graphic>
      </p:graphicFrame>
    </p:spTree>
    <p:extLst>
      <p:ext uri="{BB962C8B-B14F-4D97-AF65-F5344CB8AC3E}">
        <p14:creationId xmlns:p14="http://schemas.microsoft.com/office/powerpoint/2010/main" val="192418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xit" presetSubtype="0" fill="hold"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Functional Completeness</a:t>
            </a:r>
          </a:p>
        </p:txBody>
      </p:sp>
      <p:sp>
        <p:nvSpPr>
          <p:cNvPr id="49155" name="Rectangle 3"/>
          <p:cNvSpPr>
            <a:spLocks noGrp="1" noChangeArrowheads="1"/>
          </p:cNvSpPr>
          <p:nvPr>
            <p:ph idx="1"/>
          </p:nvPr>
        </p:nvSpPr>
        <p:spPr/>
        <p:txBody>
          <a:bodyPr>
            <a:normAutofit/>
          </a:bodyPr>
          <a:lstStyle/>
          <a:p>
            <a:r>
              <a:rPr lang="en-US" sz="2900" b="1" dirty="0"/>
              <a:t>NAND</a:t>
            </a:r>
            <a:r>
              <a:rPr lang="en-US" dirty="0"/>
              <a:t> and </a:t>
            </a:r>
            <a:r>
              <a:rPr lang="en-US" sz="2900" b="1" dirty="0"/>
              <a:t>NOR</a:t>
            </a:r>
            <a:r>
              <a:rPr lang="en-US" dirty="0"/>
              <a:t> are functionally complete.</a:t>
            </a:r>
          </a:p>
          <a:p>
            <a:r>
              <a:rPr lang="en-US" b="1" dirty="0"/>
              <a:t>Functionally complete:</a:t>
            </a:r>
            <a:r>
              <a:rPr lang="en-US" dirty="0"/>
              <a:t> Any digital logic function can be computed using only one type of functionally complete gate.</a:t>
            </a:r>
          </a:p>
          <a:p>
            <a:r>
              <a:rPr lang="en-US" dirty="0"/>
              <a:t>Any function can be computed using </a:t>
            </a:r>
            <a:r>
              <a:rPr lang="en-US" i="1" dirty="0"/>
              <a:t>only</a:t>
            </a:r>
            <a:r>
              <a:rPr lang="en-US" dirty="0"/>
              <a:t> </a:t>
            </a:r>
            <a:r>
              <a:rPr lang="en-US" sz="2900" b="1" dirty="0"/>
              <a:t>NAND</a:t>
            </a:r>
            <a:r>
              <a:rPr lang="en-US" dirty="0"/>
              <a:t> gates.</a:t>
            </a:r>
          </a:p>
          <a:p>
            <a:r>
              <a:rPr lang="en-US" dirty="0"/>
              <a:t>Any function can be computed using </a:t>
            </a:r>
            <a:r>
              <a:rPr lang="en-US" i="1" dirty="0"/>
              <a:t>only</a:t>
            </a:r>
            <a:r>
              <a:rPr lang="en-US" dirty="0"/>
              <a:t> </a:t>
            </a:r>
            <a:r>
              <a:rPr lang="en-US" sz="2900" b="1" dirty="0"/>
              <a:t>NOR</a:t>
            </a:r>
            <a:r>
              <a:rPr lang="en-US" dirty="0"/>
              <a:t> gates.</a:t>
            </a:r>
          </a:p>
        </p:txBody>
      </p:sp>
      <p:sp>
        <p:nvSpPr>
          <p:cNvPr id="4" name="Slide Number Placeholder 3"/>
          <p:cNvSpPr>
            <a:spLocks noGrp="1"/>
          </p:cNvSpPr>
          <p:nvPr>
            <p:ph type="sldNum" sz="quarter" idx="12"/>
          </p:nvPr>
        </p:nvSpPr>
        <p:spPr/>
        <p:txBody>
          <a:bodyPr/>
          <a:lstStyle/>
          <a:p>
            <a:fld id="{921E7DD1-A38C-4D3C-939A-6228F0F84939}" type="slidenum">
              <a:rPr lang="en-US" smtClean="0"/>
              <a:pPr/>
              <a:t>29</a:t>
            </a:fld>
            <a:endParaRPr lang="en-US"/>
          </a:p>
        </p:txBody>
      </p:sp>
    </p:spTree>
    <p:extLst>
      <p:ext uri="{BB962C8B-B14F-4D97-AF65-F5344CB8AC3E}">
        <p14:creationId xmlns:p14="http://schemas.microsoft.com/office/powerpoint/2010/main" val="75079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Effect transition="in" filter="fade">
                                      <p:cBhvr>
                                        <p:cTn id="7" dur="500"/>
                                        <p:tgtEl>
                                          <p:spTgt spid="491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Effect transition="in" filter="fade">
                                      <p:cBhvr>
                                        <p:cTn id="12" dur="500"/>
                                        <p:tgtEl>
                                          <p:spTgt spid="491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155">
                                            <p:txEl>
                                              <p:pRg st="3" end="3"/>
                                            </p:txEl>
                                          </p:spTgt>
                                        </p:tgtEl>
                                        <p:attrNameLst>
                                          <p:attrName>style.visibility</p:attrName>
                                        </p:attrNameLst>
                                      </p:cBhvr>
                                      <p:to>
                                        <p:strVal val="visible"/>
                                      </p:to>
                                    </p:set>
                                    <p:animEffect transition="in" filter="fade">
                                      <p:cBhvr>
                                        <p:cTn id="17"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Switching Algebra</a:t>
            </a:r>
          </a:p>
        </p:txBody>
      </p:sp>
      <p:sp>
        <p:nvSpPr>
          <p:cNvPr id="38915" name="Rectangle 3"/>
          <p:cNvSpPr>
            <a:spLocks noGrp="1" noChangeArrowheads="1"/>
          </p:cNvSpPr>
          <p:nvPr>
            <p:ph idx="1"/>
          </p:nvPr>
        </p:nvSpPr>
        <p:spPr/>
        <p:txBody>
          <a:bodyPr>
            <a:normAutofit/>
          </a:bodyPr>
          <a:lstStyle/>
          <a:p>
            <a:r>
              <a:rPr lang="en-US" dirty="0"/>
              <a:t>A special case of Boolean algebra.</a:t>
            </a:r>
          </a:p>
          <a:p>
            <a:r>
              <a:rPr lang="en-US" dirty="0"/>
              <a:t>Variables can only be one of two values, one or zero.  </a:t>
            </a:r>
          </a:p>
          <a:p>
            <a:r>
              <a:rPr lang="en-US" dirty="0"/>
              <a:t>Zero and one can represent false and true, respectively.</a:t>
            </a:r>
          </a:p>
          <a:p>
            <a:r>
              <a:rPr lang="en-US" dirty="0"/>
              <a:t>So, an algebra over sets of binary digits.</a:t>
            </a:r>
          </a:p>
          <a:p>
            <a:r>
              <a:rPr lang="en-US" dirty="0"/>
              <a:t>Often called “Boolean algebra” by those involved in computing.</a:t>
            </a:r>
          </a:p>
        </p:txBody>
      </p:sp>
      <p:sp>
        <p:nvSpPr>
          <p:cNvPr id="4" name="Slide Number Placeholder 3"/>
          <p:cNvSpPr>
            <a:spLocks noGrp="1"/>
          </p:cNvSpPr>
          <p:nvPr>
            <p:ph type="sldNum" sz="quarter" idx="12"/>
          </p:nvPr>
        </p:nvSpPr>
        <p:spPr/>
        <p:txBody>
          <a:bodyPr/>
          <a:lstStyle/>
          <a:p>
            <a:fld id="{921E7DD1-A38C-4D3C-939A-6228F0F84939}" type="slidenum">
              <a:rPr lang="en-US" smtClean="0"/>
              <a:pPr/>
              <a:t>3</a:t>
            </a:fld>
            <a:endParaRPr lang="en-US"/>
          </a:p>
        </p:txBody>
      </p:sp>
    </p:spTree>
    <p:extLst>
      <p:ext uri="{BB962C8B-B14F-4D97-AF65-F5344CB8AC3E}">
        <p14:creationId xmlns:p14="http://schemas.microsoft.com/office/powerpoint/2010/main" val="261934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fade">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fade">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fade">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fade">
                                      <p:cBhvr>
                                        <p:cTn id="27"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dirty="0"/>
              <a:t>Abstraction: The </a:t>
            </a:r>
            <a:r>
              <a:rPr lang="en-US" cap="small" dirty="0" err="1"/>
              <a:t>nand</a:t>
            </a:r>
            <a:r>
              <a:rPr lang="en-US" dirty="0"/>
              <a:t> Gate</a:t>
            </a:r>
          </a:p>
        </p:txBody>
      </p:sp>
      <p:sp>
        <p:nvSpPr>
          <p:cNvPr id="8" name="Slide Number Placeholder 7"/>
          <p:cNvSpPr>
            <a:spLocks noGrp="1"/>
          </p:cNvSpPr>
          <p:nvPr>
            <p:ph type="sldNum" sz="quarter" idx="12"/>
          </p:nvPr>
        </p:nvSpPr>
        <p:spPr/>
        <p:txBody>
          <a:bodyPr/>
          <a:lstStyle/>
          <a:p>
            <a:fld id="{DEB7ED05-90B4-437F-8054-B681C422DB1A}" type="slidenum">
              <a:rPr lang="en-US" smtClean="0"/>
              <a:pPr/>
              <a:t>30</a:t>
            </a:fld>
            <a:endParaRPr lang="en-US"/>
          </a:p>
        </p:txBody>
      </p:sp>
      <p:grpSp>
        <p:nvGrpSpPr>
          <p:cNvPr id="2" name="Group 1" descr="A NAND gate, the bullet-shaped AND symbol with a negation bubble at the output.">
            <a:extLst>
              <a:ext uri="{FF2B5EF4-FFF2-40B4-BE49-F238E27FC236}">
                <a16:creationId xmlns:a16="http://schemas.microsoft.com/office/drawing/2014/main" id="{C80FE253-62D0-5335-F09F-32902A86CA0F}"/>
              </a:ext>
            </a:extLst>
          </p:cNvPr>
          <p:cNvGrpSpPr/>
          <p:nvPr/>
        </p:nvGrpSpPr>
        <p:grpSpPr>
          <a:xfrm>
            <a:off x="1385278" y="2947220"/>
            <a:ext cx="1834830" cy="1328435"/>
            <a:chOff x="3472710" y="1518212"/>
            <a:chExt cx="1834830" cy="1328435"/>
          </a:xfrm>
        </p:grpSpPr>
        <p:graphicFrame>
          <p:nvGraphicFramePr>
            <p:cNvPr id="31746" name="Object 3"/>
            <p:cNvGraphicFramePr>
              <a:graphicFrameLocks noChangeAspect="1"/>
            </p:cNvGraphicFramePr>
            <p:nvPr>
              <p:extLst>
                <p:ext uri="{D42A27DB-BD31-4B8C-83A1-F6EECF244321}">
                  <p14:modId xmlns:p14="http://schemas.microsoft.com/office/powerpoint/2010/main" val="1146253026"/>
                </p:ext>
              </p:extLst>
            </p:nvPr>
          </p:nvGraphicFramePr>
          <p:xfrm>
            <a:off x="3472710" y="1518212"/>
            <a:ext cx="1834830" cy="1328435"/>
          </p:xfrm>
          <a:graphic>
            <a:graphicData uri="http://schemas.openxmlformats.org/presentationml/2006/ole">
              <mc:AlternateContent xmlns:mc="http://schemas.openxmlformats.org/markup-compatibility/2006">
                <mc:Choice xmlns:v="urn:schemas-microsoft-com:vml" Requires="v">
                  <p:oleObj name="Visio" r:id="rId2" imgW="517871" imgH="404391" progId="Visio.Drawing.11">
                    <p:embed/>
                  </p:oleObj>
                </mc:Choice>
                <mc:Fallback>
                  <p:oleObj name="Visio" r:id="rId2" imgW="517871" imgH="404391" progId="Visio.Drawing.11">
                    <p:embed/>
                    <p:pic>
                      <p:nvPicPr>
                        <p:cNvPr id="3174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710" y="1518212"/>
                          <a:ext cx="1834830" cy="132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8" name="Oval 5"/>
            <p:cNvSpPr>
              <a:spLocks noChangeArrowheads="1"/>
            </p:cNvSpPr>
            <p:nvPr/>
          </p:nvSpPr>
          <p:spPr bwMode="auto">
            <a:xfrm>
              <a:off x="4919673" y="1964745"/>
              <a:ext cx="192928" cy="178613"/>
            </a:xfrm>
            <a:prstGeom prst="ellipse">
              <a:avLst/>
            </a:prstGeom>
            <a:solidFill>
              <a:schemeClr val="bg1"/>
            </a:solidFill>
            <a:ln w="38100">
              <a:solidFill>
                <a:schemeClr val="tx1"/>
              </a:solidFill>
              <a:round/>
              <a:headEnd/>
              <a:tailEnd/>
            </a:ln>
          </p:spPr>
          <p:txBody>
            <a:bodyPr wrap="none" lIns="111904" tIns="55952" rIns="111904" bIns="55952" anchor="ctr"/>
            <a:lstStyle/>
            <a:p>
              <a:endParaRPr lang="en-US"/>
            </a:p>
          </p:txBody>
        </p:sp>
      </p:grpSp>
      <p:sp>
        <p:nvSpPr>
          <p:cNvPr id="31750" name="Text Box 7"/>
          <p:cNvSpPr txBox="1">
            <a:spLocks noChangeArrowheads="1"/>
          </p:cNvSpPr>
          <p:nvPr/>
        </p:nvSpPr>
        <p:spPr bwMode="auto">
          <a:xfrm>
            <a:off x="242336" y="3149363"/>
            <a:ext cx="1275973" cy="559273"/>
          </a:xfrm>
          <a:prstGeom prst="rect">
            <a:avLst/>
          </a:prstGeom>
          <a:noFill/>
          <a:ln w="9525">
            <a:noFill/>
            <a:miter lim="800000"/>
            <a:headEnd/>
            <a:tailEnd/>
          </a:ln>
        </p:spPr>
        <p:txBody>
          <a:bodyPr wrap="square" lIns="111904" tIns="55952" rIns="111904" bIns="55952">
            <a:spAutoFit/>
          </a:bodyPr>
          <a:lstStyle/>
          <a:p>
            <a:pPr>
              <a:spcBef>
                <a:spcPct val="50000"/>
              </a:spcBef>
            </a:pPr>
            <a:r>
              <a:rPr lang="en-US" sz="2800" dirty="0"/>
              <a:t>This:</a:t>
            </a:r>
          </a:p>
        </p:txBody>
      </p:sp>
      <p:grpSp>
        <p:nvGrpSpPr>
          <p:cNvPr id="3" name="Group 2" descr="A depiction of 2 transistors with the bases denoted as (A) and (B) and VCC connected to a resistor with a output denoted between the resistor and collector on transistor 1 and the emitter of transistor 1 connected to the collector of transistor 2 and the emitter of transistor 2 connected to ground.">
            <a:extLst>
              <a:ext uri="{FF2B5EF4-FFF2-40B4-BE49-F238E27FC236}">
                <a16:creationId xmlns:a16="http://schemas.microsoft.com/office/drawing/2014/main" id="{A371A4C8-4688-49FE-8D83-87B8F5958894}"/>
              </a:ext>
              <a:ext uri="{C183D7F6-B498-43B3-948B-1728B52AA6E4}">
                <adec:decorative xmlns:adec="http://schemas.microsoft.com/office/drawing/2017/decorative" val="0"/>
              </a:ext>
            </a:extLst>
          </p:cNvPr>
          <p:cNvGrpSpPr/>
          <p:nvPr/>
        </p:nvGrpSpPr>
        <p:grpSpPr>
          <a:xfrm>
            <a:off x="3810000" y="1693921"/>
            <a:ext cx="4343759" cy="3578275"/>
            <a:chOff x="4572000" y="2182429"/>
            <a:chExt cx="4343759" cy="3578275"/>
          </a:xfrm>
        </p:grpSpPr>
        <p:pic>
          <p:nvPicPr>
            <p:cNvPr id="31749" name="Picture 6" descr="A circuit diagram showing two transistors in series, that ie, the emitter of the first is connected to the connector of the second. The collector is connected to V sub-CC through a limiting resistor and the emitter of the second is connected to ground. An LED connected between the resistor and the first transistor is labeled output. Connections to the bases of the two transistors are labeled A and B.  This circuit computes tha NAND function."/>
            <p:cNvPicPr>
              <a:picLocks noChangeAspect="1" noChangeArrowheads="1"/>
            </p:cNvPicPr>
            <p:nvPr/>
          </p:nvPicPr>
          <p:blipFill>
            <a:blip r:embed="rId4" cstate="print"/>
            <a:srcRect/>
            <a:stretch>
              <a:fillRect/>
            </a:stretch>
          </p:blipFill>
          <p:spPr bwMode="auto">
            <a:xfrm>
              <a:off x="6562436" y="2182429"/>
              <a:ext cx="2353323" cy="3578275"/>
            </a:xfrm>
            <a:prstGeom prst="rect">
              <a:avLst/>
            </a:prstGeom>
            <a:noFill/>
            <a:ln w="9525">
              <a:noFill/>
              <a:miter lim="800000"/>
              <a:headEnd/>
              <a:tailEnd/>
            </a:ln>
          </p:spPr>
        </p:pic>
        <p:sp>
          <p:nvSpPr>
            <p:cNvPr id="31751" name="Text Box 8"/>
            <p:cNvSpPr txBox="1">
              <a:spLocks noChangeArrowheads="1"/>
            </p:cNvSpPr>
            <p:nvPr/>
          </p:nvSpPr>
          <p:spPr bwMode="auto">
            <a:xfrm>
              <a:off x="4572000" y="3611438"/>
              <a:ext cx="2218676" cy="1005549"/>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Represents</a:t>
              </a:r>
              <a:br>
                <a:rPr lang="en-US" sz="2800" dirty="0"/>
              </a:br>
              <a:r>
                <a:rPr lang="en-US" sz="2800" dirty="0"/>
                <a:t>this:</a:t>
              </a:r>
            </a:p>
          </p:txBody>
        </p:sp>
      </p:grpSp>
    </p:spTree>
    <p:extLst>
      <p:ext uri="{BB962C8B-B14F-4D97-AF65-F5344CB8AC3E}">
        <p14:creationId xmlns:p14="http://schemas.microsoft.com/office/powerpoint/2010/main" val="344875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C439-FD41-D431-D9B5-51B5561F7C3B}"/>
              </a:ext>
            </a:extLst>
          </p:cNvPr>
          <p:cNvSpPr>
            <a:spLocks noGrp="1"/>
          </p:cNvSpPr>
          <p:nvPr>
            <p:ph type="title"/>
          </p:nvPr>
        </p:nvSpPr>
        <p:spPr/>
        <p:txBody>
          <a:bodyPr>
            <a:normAutofit fontScale="90000"/>
          </a:bodyPr>
          <a:lstStyle/>
          <a:p>
            <a:r>
              <a:rPr lang="en-US" dirty="0"/>
              <a:t>Compute </a:t>
            </a:r>
            <a:r>
              <a:rPr lang="en-US" cap="small" dirty="0"/>
              <a:t>not</a:t>
            </a:r>
            <a:r>
              <a:rPr lang="en-US" dirty="0"/>
              <a:t> with </a:t>
            </a:r>
            <a:r>
              <a:rPr lang="en-US" cap="small" dirty="0"/>
              <a:t>nand</a:t>
            </a:r>
            <a:r>
              <a:rPr lang="en-US" dirty="0"/>
              <a:t> or </a:t>
            </a:r>
            <a:r>
              <a:rPr lang="en-US" cap="small" dirty="0"/>
              <a:t>nor</a:t>
            </a:r>
          </a:p>
        </p:txBody>
      </p:sp>
      <p:sp>
        <p:nvSpPr>
          <p:cNvPr id="3" name="Slide Number Placeholder 2">
            <a:extLst>
              <a:ext uri="{FF2B5EF4-FFF2-40B4-BE49-F238E27FC236}">
                <a16:creationId xmlns:a16="http://schemas.microsoft.com/office/drawing/2014/main" id="{4A7A3554-2ADE-1FA6-C1E7-A6BEF9A49BD7}"/>
              </a:ext>
            </a:extLst>
          </p:cNvPr>
          <p:cNvSpPr>
            <a:spLocks noGrp="1"/>
          </p:cNvSpPr>
          <p:nvPr>
            <p:ph type="sldNum" sz="quarter" idx="12"/>
          </p:nvPr>
        </p:nvSpPr>
        <p:spPr/>
        <p:txBody>
          <a:bodyPr/>
          <a:lstStyle/>
          <a:p>
            <a:fld id="{3687BEAF-6B68-46DD-A874-7A95F0DB4145}" type="slidenum">
              <a:rPr lang="en-US" smtClean="0"/>
              <a:t>31</a:t>
            </a:fld>
            <a:endParaRPr lang="en-US"/>
          </a:p>
        </p:txBody>
      </p:sp>
      <p:sp>
        <p:nvSpPr>
          <p:cNvPr id="7" name="TextBox 6">
            <a:extLst>
              <a:ext uri="{FF2B5EF4-FFF2-40B4-BE49-F238E27FC236}">
                <a16:creationId xmlns:a16="http://schemas.microsoft.com/office/drawing/2014/main" id="{FF4AE531-D115-3D0B-7218-B41B00BFFC27}"/>
              </a:ext>
            </a:extLst>
          </p:cNvPr>
          <p:cNvSpPr txBox="1"/>
          <p:nvPr/>
        </p:nvSpPr>
        <p:spPr>
          <a:xfrm>
            <a:off x="4102169" y="1453447"/>
            <a:ext cx="997389" cy="523220"/>
          </a:xfrm>
          <a:prstGeom prst="rect">
            <a:avLst/>
          </a:prstGeom>
          <a:noFill/>
        </p:spPr>
        <p:txBody>
          <a:bodyPr wrap="none" rtlCol="0">
            <a:spAutoFit/>
          </a:bodyPr>
          <a:lstStyle/>
          <a:p>
            <a:r>
              <a:rPr lang="en-US" sz="2800" b="1" cap="small" dirty="0"/>
              <a:t>nand</a:t>
            </a:r>
          </a:p>
        </p:txBody>
      </p:sp>
      <p:sp>
        <p:nvSpPr>
          <p:cNvPr id="8" name="TextBox 7">
            <a:extLst>
              <a:ext uri="{FF2B5EF4-FFF2-40B4-BE49-F238E27FC236}">
                <a16:creationId xmlns:a16="http://schemas.microsoft.com/office/drawing/2014/main" id="{A83EF42C-F217-69D8-7DA3-AC257BE5B5AD}"/>
              </a:ext>
            </a:extLst>
          </p:cNvPr>
          <p:cNvSpPr txBox="1"/>
          <p:nvPr/>
        </p:nvSpPr>
        <p:spPr>
          <a:xfrm>
            <a:off x="4176699" y="4074975"/>
            <a:ext cx="790601" cy="523220"/>
          </a:xfrm>
          <a:prstGeom prst="rect">
            <a:avLst/>
          </a:prstGeom>
          <a:noFill/>
        </p:spPr>
        <p:txBody>
          <a:bodyPr wrap="none" rtlCol="0">
            <a:spAutoFit/>
          </a:bodyPr>
          <a:lstStyle/>
          <a:p>
            <a:r>
              <a:rPr lang="en-US" sz="2800" b="1" cap="small" dirty="0"/>
              <a:t>nor</a:t>
            </a:r>
          </a:p>
        </p:txBody>
      </p:sp>
      <p:pic>
        <p:nvPicPr>
          <p:cNvPr id="16" name="Picture 15" descr="Digital logic &quot;nand&quot; gate with 2 input lines joined together making a single input (a) and output (not a).">
            <a:extLst>
              <a:ext uri="{FF2B5EF4-FFF2-40B4-BE49-F238E27FC236}">
                <a16:creationId xmlns:a16="http://schemas.microsoft.com/office/drawing/2014/main" id="{A2D5DC04-B5F0-A6DA-E038-00F9848B86CE}"/>
              </a:ext>
            </a:extLst>
          </p:cNvPr>
          <p:cNvPicPr>
            <a:picLocks noChangeAspect="1"/>
          </p:cNvPicPr>
          <p:nvPr/>
        </p:nvPicPr>
        <p:blipFill>
          <a:blip r:embed="rId2"/>
          <a:stretch>
            <a:fillRect/>
          </a:stretch>
        </p:blipFill>
        <p:spPr>
          <a:xfrm>
            <a:off x="442333" y="2244305"/>
            <a:ext cx="2314575" cy="904875"/>
          </a:xfrm>
          <a:prstGeom prst="rect">
            <a:avLst/>
          </a:prstGeom>
        </p:spPr>
      </p:pic>
      <p:pic>
        <p:nvPicPr>
          <p:cNvPr id="18" name="Picture 17" descr="Digital logic &quot;nor&quot; gate with 2 input lines joined together making a single input (a) and output (not a).">
            <a:extLst>
              <a:ext uri="{FF2B5EF4-FFF2-40B4-BE49-F238E27FC236}">
                <a16:creationId xmlns:a16="http://schemas.microsoft.com/office/drawing/2014/main" id="{D7E9DD21-F336-F5FE-6CA7-C5AD19BA8BE3}"/>
              </a:ext>
            </a:extLst>
          </p:cNvPr>
          <p:cNvPicPr>
            <a:picLocks noChangeAspect="1"/>
          </p:cNvPicPr>
          <p:nvPr/>
        </p:nvPicPr>
        <p:blipFill>
          <a:blip r:embed="rId3"/>
          <a:stretch>
            <a:fillRect/>
          </a:stretch>
        </p:blipFill>
        <p:spPr>
          <a:xfrm>
            <a:off x="537582" y="4648200"/>
            <a:ext cx="2124075" cy="971550"/>
          </a:xfrm>
          <a:prstGeom prst="rect">
            <a:avLst/>
          </a:prstGeom>
        </p:spPr>
      </p:pic>
      <p:graphicFrame>
        <p:nvGraphicFramePr>
          <p:cNvPr id="19" name="Table 2">
            <a:extLst>
              <a:ext uri="{FF2B5EF4-FFF2-40B4-BE49-F238E27FC236}">
                <a16:creationId xmlns:a16="http://schemas.microsoft.com/office/drawing/2014/main" id="{8771F619-FDE7-FF33-C2FD-53D9EAE08168}"/>
              </a:ext>
            </a:extLst>
          </p:cNvPr>
          <p:cNvGraphicFramePr>
            <a:graphicFrameLocks noGrp="1"/>
          </p:cNvGraphicFramePr>
          <p:nvPr>
            <p:extLst>
              <p:ext uri="{D42A27DB-BD31-4B8C-83A1-F6EECF244321}">
                <p14:modId xmlns:p14="http://schemas.microsoft.com/office/powerpoint/2010/main" val="3134077059"/>
              </p:ext>
            </p:extLst>
          </p:nvPr>
        </p:nvGraphicFramePr>
        <p:xfrm>
          <a:off x="3337925" y="1838463"/>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078795834"/>
                  </a:ext>
                </a:extLst>
              </a:tr>
              <a:tr h="370840">
                <a:tc>
                  <a:txBody>
                    <a:bodyPr/>
                    <a:lstStyle/>
                    <a:p>
                      <a:pPr algn="ctr"/>
                      <a:r>
                        <a:rPr lang="en-US" dirty="0">
                          <a:solidFill>
                            <a:schemeClr val="bg2">
                              <a:lumMod val="85000"/>
                            </a:schemeClr>
                          </a:solidFill>
                        </a:rPr>
                        <a:t>0</a:t>
                      </a:r>
                    </a:p>
                  </a:txBody>
                  <a:tcPr/>
                </a:tc>
                <a:tc>
                  <a:txBody>
                    <a:bodyPr/>
                    <a:lstStyle/>
                    <a:p>
                      <a:pPr algn="ctr"/>
                      <a:r>
                        <a:rPr lang="en-US" dirty="0">
                          <a:solidFill>
                            <a:schemeClr val="bg2">
                              <a:lumMod val="85000"/>
                            </a:schemeClr>
                          </a:solidFill>
                        </a:rPr>
                        <a:t>1</a:t>
                      </a:r>
                    </a:p>
                  </a:txBody>
                  <a:tcPr/>
                </a:tc>
                <a:tc>
                  <a:txBody>
                    <a:bodyPr/>
                    <a:lstStyle/>
                    <a:p>
                      <a:pPr algn="ctr"/>
                      <a:r>
                        <a:rPr lang="en-US" dirty="0">
                          <a:solidFill>
                            <a:schemeClr val="bg2">
                              <a:lumMod val="85000"/>
                            </a:schemeClr>
                          </a:solidFill>
                        </a:rPr>
                        <a:t>1</a:t>
                      </a:r>
                    </a:p>
                  </a:txBody>
                  <a:tcPr/>
                </a:tc>
                <a:extLst>
                  <a:ext uri="{0D108BD9-81ED-4DB2-BD59-A6C34878D82A}">
                    <a16:rowId xmlns:a16="http://schemas.microsoft.com/office/drawing/2014/main" val="2059365866"/>
                  </a:ext>
                </a:extLst>
              </a:tr>
              <a:tr h="370840">
                <a:tc>
                  <a:txBody>
                    <a:bodyPr/>
                    <a:lstStyle/>
                    <a:p>
                      <a:pPr algn="ctr"/>
                      <a:r>
                        <a:rPr lang="en-US" dirty="0">
                          <a:solidFill>
                            <a:schemeClr val="bg2">
                              <a:lumMod val="85000"/>
                            </a:schemeClr>
                          </a:solidFill>
                        </a:rPr>
                        <a:t>1</a:t>
                      </a:r>
                    </a:p>
                  </a:txBody>
                  <a:tcPr/>
                </a:tc>
                <a:tc>
                  <a:txBody>
                    <a:bodyPr/>
                    <a:lstStyle/>
                    <a:p>
                      <a:pPr algn="ctr"/>
                      <a:r>
                        <a:rPr lang="en-US" dirty="0">
                          <a:solidFill>
                            <a:schemeClr val="bg2">
                              <a:lumMod val="85000"/>
                            </a:schemeClr>
                          </a:solidFill>
                        </a:rPr>
                        <a:t>0</a:t>
                      </a:r>
                    </a:p>
                  </a:txBody>
                  <a:tcPr/>
                </a:tc>
                <a:tc>
                  <a:txBody>
                    <a:bodyPr/>
                    <a:lstStyle/>
                    <a:p>
                      <a:pPr algn="ctr"/>
                      <a:r>
                        <a:rPr lang="en-US" dirty="0">
                          <a:solidFill>
                            <a:schemeClr val="bg2">
                              <a:lumMod val="85000"/>
                            </a:schemeClr>
                          </a:solidFill>
                        </a:rPr>
                        <a:t>1</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91939567"/>
                  </a:ext>
                </a:extLst>
              </a:tr>
            </a:tbl>
          </a:graphicData>
        </a:graphic>
      </p:graphicFrame>
      <p:graphicFrame>
        <p:nvGraphicFramePr>
          <p:cNvPr id="20" name="Table 2">
            <a:extLst>
              <a:ext uri="{FF2B5EF4-FFF2-40B4-BE49-F238E27FC236}">
                <a16:creationId xmlns:a16="http://schemas.microsoft.com/office/drawing/2014/main" id="{8DEB4880-4E15-10AF-6F64-7C4C97C62D6F}"/>
              </a:ext>
            </a:extLst>
          </p:cNvPr>
          <p:cNvGraphicFramePr>
            <a:graphicFrameLocks noGrp="1"/>
          </p:cNvGraphicFramePr>
          <p:nvPr>
            <p:extLst>
              <p:ext uri="{D42A27DB-BD31-4B8C-83A1-F6EECF244321}">
                <p14:modId xmlns:p14="http://schemas.microsoft.com/office/powerpoint/2010/main" val="1449184349"/>
              </p:ext>
            </p:extLst>
          </p:nvPr>
        </p:nvGraphicFramePr>
        <p:xfrm>
          <a:off x="3337925" y="4477453"/>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078795834"/>
                  </a:ext>
                </a:extLst>
              </a:tr>
              <a:tr h="370840">
                <a:tc>
                  <a:txBody>
                    <a:bodyPr/>
                    <a:lstStyle/>
                    <a:p>
                      <a:pPr algn="ctr"/>
                      <a:r>
                        <a:rPr lang="en-US" dirty="0">
                          <a:solidFill>
                            <a:schemeClr val="bg2">
                              <a:lumMod val="85000"/>
                            </a:schemeClr>
                          </a:solidFill>
                        </a:rPr>
                        <a:t>0</a:t>
                      </a:r>
                    </a:p>
                  </a:txBody>
                  <a:tcPr/>
                </a:tc>
                <a:tc>
                  <a:txBody>
                    <a:bodyPr/>
                    <a:lstStyle/>
                    <a:p>
                      <a:pPr algn="ctr"/>
                      <a:r>
                        <a:rPr lang="en-US" dirty="0">
                          <a:solidFill>
                            <a:schemeClr val="bg2">
                              <a:lumMod val="85000"/>
                            </a:schemeClr>
                          </a:solidFill>
                        </a:rPr>
                        <a:t>1</a:t>
                      </a:r>
                    </a:p>
                  </a:txBody>
                  <a:tcPr/>
                </a:tc>
                <a:tc>
                  <a:txBody>
                    <a:bodyPr/>
                    <a:lstStyle/>
                    <a:p>
                      <a:pPr algn="ctr"/>
                      <a:r>
                        <a:rPr lang="en-US" dirty="0">
                          <a:solidFill>
                            <a:schemeClr val="bg2">
                              <a:lumMod val="85000"/>
                            </a:schemeClr>
                          </a:solidFill>
                        </a:rPr>
                        <a:t>0</a:t>
                      </a:r>
                    </a:p>
                  </a:txBody>
                  <a:tcPr/>
                </a:tc>
                <a:extLst>
                  <a:ext uri="{0D108BD9-81ED-4DB2-BD59-A6C34878D82A}">
                    <a16:rowId xmlns:a16="http://schemas.microsoft.com/office/drawing/2014/main" val="2059365866"/>
                  </a:ext>
                </a:extLst>
              </a:tr>
              <a:tr h="370840">
                <a:tc>
                  <a:txBody>
                    <a:bodyPr/>
                    <a:lstStyle/>
                    <a:p>
                      <a:pPr algn="ctr"/>
                      <a:r>
                        <a:rPr lang="en-US" dirty="0">
                          <a:solidFill>
                            <a:schemeClr val="bg2">
                              <a:lumMod val="85000"/>
                            </a:schemeClr>
                          </a:solidFill>
                        </a:rPr>
                        <a:t>1</a:t>
                      </a:r>
                    </a:p>
                  </a:txBody>
                  <a:tcPr/>
                </a:tc>
                <a:tc>
                  <a:txBody>
                    <a:bodyPr/>
                    <a:lstStyle/>
                    <a:p>
                      <a:pPr algn="ctr"/>
                      <a:r>
                        <a:rPr lang="en-US" dirty="0">
                          <a:solidFill>
                            <a:schemeClr val="bg2">
                              <a:lumMod val="85000"/>
                            </a:schemeClr>
                          </a:solidFill>
                        </a:rPr>
                        <a:t>0</a:t>
                      </a:r>
                    </a:p>
                  </a:txBody>
                  <a:tcPr/>
                </a:tc>
                <a:tc>
                  <a:txBody>
                    <a:bodyPr/>
                    <a:lstStyle/>
                    <a:p>
                      <a:pPr algn="ctr"/>
                      <a:r>
                        <a:rPr lang="en-US" dirty="0">
                          <a:solidFill>
                            <a:schemeClr val="bg2">
                              <a:lumMod val="85000"/>
                            </a:schemeClr>
                          </a:solidFill>
                        </a:rPr>
                        <a:t>0</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291939567"/>
                  </a:ext>
                </a:extLst>
              </a:tr>
            </a:tbl>
          </a:graphicData>
        </a:graphic>
      </p:graphicFrame>
    </p:spTree>
    <p:extLst>
      <p:ext uri="{BB962C8B-B14F-4D97-AF65-F5344CB8AC3E}">
        <p14:creationId xmlns:p14="http://schemas.microsoft.com/office/powerpoint/2010/main" val="363504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97C2-C57E-F55D-B56D-2170BA640648}"/>
              </a:ext>
            </a:extLst>
          </p:cNvPr>
          <p:cNvSpPr>
            <a:spLocks noGrp="1"/>
          </p:cNvSpPr>
          <p:nvPr>
            <p:ph type="title"/>
          </p:nvPr>
        </p:nvSpPr>
        <p:spPr/>
        <p:txBody>
          <a:bodyPr/>
          <a:lstStyle/>
          <a:p>
            <a:r>
              <a:rPr lang="en-US" dirty="0"/>
              <a:t>Circuit Equivalence</a:t>
            </a:r>
          </a:p>
        </p:txBody>
      </p:sp>
      <p:pic>
        <p:nvPicPr>
          <p:cNvPr id="6" name="Picture 5" descr="At the top  left a NAND gate with the two input lines connected together. A line extends left and is&#10;&#10;Below, a NOR gate with the two input lines connected together. A line extends left and is labeled a. The output is labeled not a. labeled a. The output is labeled not a.&#10;&#10;In the second column at the top, the output of a NAND gate is connected to both inputs of a second NAND gate to compute AND.&#10;&#10;Below, two NOR gates wired as inverters connect to the two inputs of a third NORgate to compute AND.&#10;&#10;In the third column, the output of a NOR gate is connected to both inputs of a second NOR gate, which ascta as a NOT gate. This circuit computes OR.&#10;&#10;Below, two NAND gates wired as inverters connect to the two inputs of a third NAND gate to compute OR.">
            <a:extLst>
              <a:ext uri="{FF2B5EF4-FFF2-40B4-BE49-F238E27FC236}">
                <a16:creationId xmlns:a16="http://schemas.microsoft.com/office/drawing/2014/main" id="{74028DBE-A1CC-FD42-1D3A-105AF1256C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978" y="2514600"/>
            <a:ext cx="7414044" cy="2289569"/>
          </a:xfrm>
          <a:prstGeom prst="rect">
            <a:avLst/>
          </a:prstGeom>
        </p:spPr>
      </p:pic>
      <p:sp>
        <p:nvSpPr>
          <p:cNvPr id="7" name="TextBox 6">
            <a:extLst>
              <a:ext uri="{FF2B5EF4-FFF2-40B4-BE49-F238E27FC236}">
                <a16:creationId xmlns:a16="http://schemas.microsoft.com/office/drawing/2014/main" id="{8E3D095D-9271-74E3-9232-E77D75B65CD6}"/>
              </a:ext>
            </a:extLst>
          </p:cNvPr>
          <p:cNvSpPr txBox="1"/>
          <p:nvPr/>
        </p:nvSpPr>
        <p:spPr>
          <a:xfrm>
            <a:off x="457200" y="1752600"/>
            <a:ext cx="8229600" cy="584775"/>
          </a:xfrm>
          <a:prstGeom prst="rect">
            <a:avLst/>
          </a:prstGeom>
          <a:noFill/>
        </p:spPr>
        <p:txBody>
          <a:bodyPr wrap="square" rtlCol="0">
            <a:spAutoFit/>
          </a:bodyPr>
          <a:lstStyle/>
          <a:p>
            <a:r>
              <a:rPr lang="en-US" sz="2800" cap="small" dirty="0"/>
              <a:t>          </a:t>
            </a:r>
            <a:r>
              <a:rPr lang="en-US" sz="3200" b="1" cap="small" dirty="0"/>
              <a:t>not                    and                         or</a:t>
            </a:r>
          </a:p>
        </p:txBody>
      </p:sp>
      <p:sp>
        <p:nvSpPr>
          <p:cNvPr id="3" name="Slide Number Placeholder 2">
            <a:extLst>
              <a:ext uri="{FF2B5EF4-FFF2-40B4-BE49-F238E27FC236}">
                <a16:creationId xmlns:a16="http://schemas.microsoft.com/office/drawing/2014/main" id="{1EA86F7A-5F82-4403-015F-A39F72A33D18}"/>
              </a:ext>
            </a:extLst>
          </p:cNvPr>
          <p:cNvSpPr>
            <a:spLocks noGrp="1"/>
          </p:cNvSpPr>
          <p:nvPr>
            <p:ph type="sldNum" sz="quarter" idx="12"/>
          </p:nvPr>
        </p:nvSpPr>
        <p:spPr/>
        <p:txBody>
          <a:bodyPr/>
          <a:lstStyle/>
          <a:p>
            <a:fld id="{3687BEAF-6B68-46DD-A874-7A95F0DB4145}" type="slidenum">
              <a:rPr lang="en-US" smtClean="0"/>
              <a:t>32</a:t>
            </a:fld>
            <a:endParaRPr lang="en-US"/>
          </a:p>
        </p:txBody>
      </p:sp>
      <p:sp>
        <p:nvSpPr>
          <p:cNvPr id="4" name="TextBox 3">
            <a:extLst>
              <a:ext uri="{FF2B5EF4-FFF2-40B4-BE49-F238E27FC236}">
                <a16:creationId xmlns:a16="http://schemas.microsoft.com/office/drawing/2014/main" id="{FB874311-4F36-4619-04A1-7EACD2743146}"/>
              </a:ext>
            </a:extLst>
          </p:cNvPr>
          <p:cNvSpPr txBox="1"/>
          <p:nvPr/>
        </p:nvSpPr>
        <p:spPr>
          <a:xfrm>
            <a:off x="685800" y="4786584"/>
            <a:ext cx="2133600" cy="1200329"/>
          </a:xfrm>
          <a:prstGeom prst="rect">
            <a:avLst/>
          </a:prstGeom>
          <a:noFill/>
        </p:spPr>
        <p:txBody>
          <a:bodyPr wrap="square" rtlCol="0">
            <a:spAutoFit/>
          </a:bodyPr>
          <a:lstStyle/>
          <a:p>
            <a:r>
              <a:rPr lang="en-US" sz="2400" dirty="0"/>
              <a:t>Either </a:t>
            </a:r>
            <a:r>
              <a:rPr lang="en-US" sz="2400" cap="small" dirty="0"/>
              <a:t>nand</a:t>
            </a:r>
            <a:r>
              <a:rPr lang="en-US" sz="2400" dirty="0"/>
              <a:t> or </a:t>
            </a:r>
            <a:r>
              <a:rPr lang="en-US" sz="2400" cap="small" dirty="0"/>
              <a:t>nor</a:t>
            </a:r>
            <a:r>
              <a:rPr lang="en-US" sz="2400" dirty="0"/>
              <a:t> can compute </a:t>
            </a:r>
            <a:r>
              <a:rPr lang="en-US" sz="2400" cap="small" dirty="0"/>
              <a:t>not</a:t>
            </a:r>
            <a:r>
              <a:rPr lang="en-US" sz="2400" dirty="0"/>
              <a:t>.</a:t>
            </a:r>
          </a:p>
        </p:txBody>
      </p:sp>
      <p:sp>
        <p:nvSpPr>
          <p:cNvPr id="5" name="TextBox 4">
            <a:extLst>
              <a:ext uri="{FF2B5EF4-FFF2-40B4-BE49-F238E27FC236}">
                <a16:creationId xmlns:a16="http://schemas.microsoft.com/office/drawing/2014/main" id="{F7DE1059-DF19-08E2-EBDE-AA57B6BE6344}"/>
              </a:ext>
            </a:extLst>
          </p:cNvPr>
          <p:cNvSpPr txBox="1"/>
          <p:nvPr/>
        </p:nvSpPr>
        <p:spPr>
          <a:xfrm>
            <a:off x="2819400" y="4837126"/>
            <a:ext cx="5459622" cy="1200329"/>
          </a:xfrm>
          <a:prstGeom prst="rect">
            <a:avLst/>
          </a:prstGeom>
          <a:noFill/>
        </p:spPr>
        <p:txBody>
          <a:bodyPr wrap="square" rtlCol="0">
            <a:spAutoFit/>
          </a:bodyPr>
          <a:lstStyle/>
          <a:p>
            <a:r>
              <a:rPr lang="en-US" sz="2400" dirty="0"/>
              <a:t>Either </a:t>
            </a:r>
            <a:r>
              <a:rPr lang="en-US" sz="2400" cap="small" dirty="0"/>
              <a:t>nand</a:t>
            </a:r>
            <a:r>
              <a:rPr lang="en-US" sz="2400" dirty="0"/>
              <a:t> or </a:t>
            </a:r>
            <a:r>
              <a:rPr lang="en-US" sz="2400" cap="small" dirty="0"/>
              <a:t>nor</a:t>
            </a:r>
            <a:r>
              <a:rPr lang="en-US" sz="2400" dirty="0"/>
              <a:t> can compute </a:t>
            </a:r>
            <a:r>
              <a:rPr lang="en-US" sz="2400" cap="small" dirty="0"/>
              <a:t>and, or, </a:t>
            </a:r>
            <a:r>
              <a:rPr lang="en-US" sz="2400" dirty="0"/>
              <a:t>or any of the other functions in suitable arrangements.</a:t>
            </a:r>
          </a:p>
        </p:txBody>
      </p:sp>
    </p:spTree>
    <p:extLst>
      <p:ext uri="{BB962C8B-B14F-4D97-AF65-F5344CB8AC3E}">
        <p14:creationId xmlns:p14="http://schemas.microsoft.com/office/powerpoint/2010/main" val="146537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97C2-C57E-F55D-B56D-2170BA640648}"/>
              </a:ext>
            </a:extLst>
          </p:cNvPr>
          <p:cNvSpPr>
            <a:spLocks noGrp="1"/>
          </p:cNvSpPr>
          <p:nvPr>
            <p:ph type="title"/>
          </p:nvPr>
        </p:nvSpPr>
        <p:spPr/>
        <p:txBody>
          <a:bodyPr/>
          <a:lstStyle/>
          <a:p>
            <a:r>
              <a:rPr lang="en-US" dirty="0"/>
              <a:t>Showing Equivalence</a:t>
            </a:r>
          </a:p>
        </p:txBody>
      </p:sp>
      <p:pic>
        <p:nvPicPr>
          <p:cNvPr id="6" name="Picture 5" descr="Two NOR gates wired as inverters connect to the two inputs of a third NOR gate to compute AND. Equivalence is shown by the truth table at the right.">
            <a:extLst>
              <a:ext uri="{FF2B5EF4-FFF2-40B4-BE49-F238E27FC236}">
                <a16:creationId xmlns:a16="http://schemas.microsoft.com/office/drawing/2014/main" id="{74028DBE-A1CC-FD42-1D3A-105AF1256C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78" t="39938" r="37667"/>
          <a:stretch/>
        </p:blipFill>
        <p:spPr>
          <a:xfrm>
            <a:off x="454891" y="2514600"/>
            <a:ext cx="4179193" cy="1984769"/>
          </a:xfrm>
          <a:prstGeom prst="rect">
            <a:avLst/>
          </a:prstGeom>
        </p:spPr>
      </p:pic>
      <p:sp>
        <p:nvSpPr>
          <p:cNvPr id="3" name="Slide Number Placeholder 2">
            <a:extLst>
              <a:ext uri="{FF2B5EF4-FFF2-40B4-BE49-F238E27FC236}">
                <a16:creationId xmlns:a16="http://schemas.microsoft.com/office/drawing/2014/main" id="{1EA86F7A-5F82-4403-015F-A39F72A33D18}"/>
              </a:ext>
            </a:extLst>
          </p:cNvPr>
          <p:cNvSpPr>
            <a:spLocks noGrp="1"/>
          </p:cNvSpPr>
          <p:nvPr>
            <p:ph type="sldNum" sz="quarter" idx="12"/>
          </p:nvPr>
        </p:nvSpPr>
        <p:spPr/>
        <p:txBody>
          <a:bodyPr/>
          <a:lstStyle/>
          <a:p>
            <a:fld id="{3687BEAF-6B68-46DD-A874-7A95F0DB4145}" type="slidenum">
              <a:rPr lang="en-US" smtClean="0"/>
              <a:t>33</a:t>
            </a:fld>
            <a:endParaRPr lang="en-US"/>
          </a:p>
        </p:txBody>
      </p:sp>
      <p:sp>
        <p:nvSpPr>
          <p:cNvPr id="4" name="TextBox 3">
            <a:extLst>
              <a:ext uri="{FF2B5EF4-FFF2-40B4-BE49-F238E27FC236}">
                <a16:creationId xmlns:a16="http://schemas.microsoft.com/office/drawing/2014/main" id="{736B4EB1-D312-0D00-8AC2-78123809E234}"/>
              </a:ext>
            </a:extLst>
          </p:cNvPr>
          <p:cNvSpPr txBox="1"/>
          <p:nvPr/>
        </p:nvSpPr>
        <p:spPr>
          <a:xfrm>
            <a:off x="685800" y="1858903"/>
            <a:ext cx="7707916" cy="461665"/>
          </a:xfrm>
          <a:prstGeom prst="rect">
            <a:avLst/>
          </a:prstGeom>
          <a:noFill/>
        </p:spPr>
        <p:txBody>
          <a:bodyPr wrap="square" rtlCol="0">
            <a:spAutoFit/>
          </a:bodyPr>
          <a:lstStyle/>
          <a:p>
            <a:r>
              <a:rPr lang="en-US" sz="2400" dirty="0"/>
              <a:t>Does this really compute </a:t>
            </a:r>
            <a:r>
              <a:rPr lang="en-US" sz="2400" cap="small" dirty="0"/>
              <a:t>and</a:t>
            </a:r>
            <a:r>
              <a:rPr lang="en-US" sz="2400" dirty="0"/>
              <a:t>?</a:t>
            </a:r>
          </a:p>
        </p:txBody>
      </p:sp>
      <p:graphicFrame>
        <p:nvGraphicFramePr>
          <p:cNvPr id="5" name="Table 7">
            <a:extLst>
              <a:ext uri="{FF2B5EF4-FFF2-40B4-BE49-F238E27FC236}">
                <a16:creationId xmlns:a16="http://schemas.microsoft.com/office/drawing/2014/main" id="{6C4B4276-0495-F9D5-1C3E-231233A96955}"/>
              </a:ext>
            </a:extLst>
          </p:cNvPr>
          <p:cNvGraphicFramePr>
            <a:graphicFrameLocks noGrp="1"/>
          </p:cNvGraphicFramePr>
          <p:nvPr>
            <p:extLst>
              <p:ext uri="{D42A27DB-BD31-4B8C-83A1-F6EECF244321}">
                <p14:modId xmlns:p14="http://schemas.microsoft.com/office/powerpoint/2010/main" val="1324618600"/>
              </p:ext>
            </p:extLst>
          </p:nvPr>
        </p:nvGraphicFramePr>
        <p:xfrm>
          <a:off x="5791200" y="2920559"/>
          <a:ext cx="2514600" cy="2286000"/>
        </p:xfrm>
        <a:graphic>
          <a:graphicData uri="http://schemas.openxmlformats.org/drawingml/2006/table">
            <a:tbl>
              <a:tblPr firstRow="1" bandRow="1">
                <a:tableStyleId>{2D5ABB26-0587-4C30-8999-92F81FD0307C}</a:tableStyleId>
              </a:tblPr>
              <a:tblGrid>
                <a:gridCol w="502920">
                  <a:extLst>
                    <a:ext uri="{9D8B030D-6E8A-4147-A177-3AD203B41FA5}">
                      <a16:colId xmlns:a16="http://schemas.microsoft.com/office/drawing/2014/main" val="1801569833"/>
                    </a:ext>
                  </a:extLst>
                </a:gridCol>
                <a:gridCol w="502920">
                  <a:extLst>
                    <a:ext uri="{9D8B030D-6E8A-4147-A177-3AD203B41FA5}">
                      <a16:colId xmlns:a16="http://schemas.microsoft.com/office/drawing/2014/main" val="3578020624"/>
                    </a:ext>
                  </a:extLst>
                </a:gridCol>
                <a:gridCol w="502920">
                  <a:extLst>
                    <a:ext uri="{9D8B030D-6E8A-4147-A177-3AD203B41FA5}">
                      <a16:colId xmlns:a16="http://schemas.microsoft.com/office/drawing/2014/main" val="149336609"/>
                    </a:ext>
                  </a:extLst>
                </a:gridCol>
                <a:gridCol w="502920">
                  <a:extLst>
                    <a:ext uri="{9D8B030D-6E8A-4147-A177-3AD203B41FA5}">
                      <a16:colId xmlns:a16="http://schemas.microsoft.com/office/drawing/2014/main" val="4149986115"/>
                    </a:ext>
                  </a:extLst>
                </a:gridCol>
                <a:gridCol w="502920">
                  <a:extLst>
                    <a:ext uri="{9D8B030D-6E8A-4147-A177-3AD203B41FA5}">
                      <a16:colId xmlns:a16="http://schemas.microsoft.com/office/drawing/2014/main" val="3517122733"/>
                    </a:ext>
                  </a:extLst>
                </a:gridCol>
              </a:tblGrid>
              <a:tr h="370840">
                <a:tc>
                  <a:txBody>
                    <a:bodyPr/>
                    <a:lstStyle/>
                    <a:p>
                      <a:pPr algn="ctr"/>
                      <a:r>
                        <a:rPr lang="en-US" sz="2400" b="0" i="1" dirty="0">
                          <a:solidFill>
                            <a:schemeClr val="tx1"/>
                          </a:solidFill>
                        </a:rPr>
                        <a:t>a</a:t>
                      </a:r>
                    </a:p>
                  </a:txBody>
                  <a:tcPr/>
                </a:tc>
                <a:tc>
                  <a:txBody>
                    <a:bodyPr/>
                    <a:lstStyle/>
                    <a:p>
                      <a:pPr algn="ctr"/>
                      <a:r>
                        <a:rPr lang="en-US" sz="2400" b="0" i="1" dirty="0">
                          <a:solidFill>
                            <a:schemeClr val="tx1"/>
                          </a:solidFill>
                        </a:rPr>
                        <a:t>b</a:t>
                      </a:r>
                    </a:p>
                  </a:txBody>
                  <a:tcPr/>
                </a:tc>
                <a:tc>
                  <a:txBody>
                    <a:bodyPr/>
                    <a:lstStyle/>
                    <a:p>
                      <a:pPr algn="ctr"/>
                      <a:endParaRPr lang="en-US" sz="2400" b="0" i="1" dirty="0">
                        <a:solidFill>
                          <a:schemeClr val="tx1"/>
                        </a:solidFill>
                      </a:endParaRPr>
                    </a:p>
                  </a:txBody>
                  <a:tcPr/>
                </a:tc>
                <a:tc>
                  <a:txBody>
                    <a:bodyPr/>
                    <a:lstStyle/>
                    <a:p>
                      <a:pPr algn="ctr"/>
                      <a:endParaRPr lang="en-US" sz="2400" b="0" i="1" dirty="0">
                        <a:solidFill>
                          <a:schemeClr val="tx1"/>
                        </a:solidFill>
                      </a:endParaRPr>
                    </a:p>
                  </a:txBody>
                  <a:tcPr/>
                </a:tc>
                <a:tc>
                  <a:txBody>
                    <a:bodyPr/>
                    <a:lstStyle/>
                    <a:p>
                      <a:pPr algn="ctr"/>
                      <a:r>
                        <a:rPr lang="en-US" sz="2400" b="0" i="1" dirty="0" err="1">
                          <a:solidFill>
                            <a:schemeClr val="tx1"/>
                          </a:solidFill>
                        </a:rPr>
                        <a:t>f</a:t>
                      </a:r>
                      <a:endParaRPr lang="en-US" sz="2400" b="0" i="1" dirty="0">
                        <a:solidFill>
                          <a:schemeClr val="tx1"/>
                        </a:solidFill>
                      </a:endParaRPr>
                    </a:p>
                  </a:txBody>
                  <a:tcPr/>
                </a:tc>
                <a:extLst>
                  <a:ext uri="{0D108BD9-81ED-4DB2-BD59-A6C34878D82A}">
                    <a16:rowId xmlns:a16="http://schemas.microsoft.com/office/drawing/2014/main" val="2789837138"/>
                  </a:ext>
                </a:extLst>
              </a:tr>
              <a:tr h="370840">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extLst>
                  <a:ext uri="{0D108BD9-81ED-4DB2-BD59-A6C34878D82A}">
                    <a16:rowId xmlns:a16="http://schemas.microsoft.com/office/drawing/2014/main" val="3630366761"/>
                  </a:ext>
                </a:extLst>
              </a:tr>
              <a:tr h="370840">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extLst>
                  <a:ext uri="{0D108BD9-81ED-4DB2-BD59-A6C34878D82A}">
                    <a16:rowId xmlns:a16="http://schemas.microsoft.com/office/drawing/2014/main" val="3736770643"/>
                  </a:ext>
                </a:extLst>
              </a:tr>
              <a:tr h="370840">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0</a:t>
                      </a:r>
                    </a:p>
                  </a:txBody>
                  <a:tcPr/>
                </a:tc>
                <a:extLst>
                  <a:ext uri="{0D108BD9-81ED-4DB2-BD59-A6C34878D82A}">
                    <a16:rowId xmlns:a16="http://schemas.microsoft.com/office/drawing/2014/main" val="2197091372"/>
                  </a:ext>
                </a:extLst>
              </a:tr>
              <a:tr h="370840">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1</a:t>
                      </a:r>
                    </a:p>
                  </a:txBody>
                  <a:tcPr/>
                </a:tc>
                <a:extLst>
                  <a:ext uri="{0D108BD9-81ED-4DB2-BD59-A6C34878D82A}">
                    <a16:rowId xmlns:a16="http://schemas.microsoft.com/office/drawing/2014/main" val="700325567"/>
                  </a:ext>
                </a:extLst>
              </a:tr>
            </a:tbl>
          </a:graphicData>
        </a:graphic>
      </p:graphicFrame>
      <p:grpSp>
        <p:nvGrpSpPr>
          <p:cNvPr id="14" name="Group 13">
            <a:extLst>
              <a:ext uri="{FF2B5EF4-FFF2-40B4-BE49-F238E27FC236}">
                <a16:creationId xmlns:a16="http://schemas.microsoft.com/office/drawing/2014/main" id="{4DC81771-8144-FFD9-68B4-2693EEDD0581}"/>
              </a:ext>
              <a:ext uri="{C183D7F6-B498-43B3-948B-1728B52AA6E4}">
                <adec:decorative xmlns:adec="http://schemas.microsoft.com/office/drawing/2017/decorative" val="1"/>
              </a:ext>
            </a:extLst>
          </p:cNvPr>
          <p:cNvGrpSpPr/>
          <p:nvPr/>
        </p:nvGrpSpPr>
        <p:grpSpPr>
          <a:xfrm>
            <a:off x="6876017" y="2906861"/>
            <a:ext cx="344966" cy="461665"/>
            <a:chOff x="4114800" y="4953000"/>
            <a:chExt cx="344966" cy="461665"/>
          </a:xfrm>
        </p:grpSpPr>
        <p:cxnSp>
          <p:nvCxnSpPr>
            <p:cNvPr id="12" name="Straight Connector 11">
              <a:extLst>
                <a:ext uri="{FF2B5EF4-FFF2-40B4-BE49-F238E27FC236}">
                  <a16:creationId xmlns:a16="http://schemas.microsoft.com/office/drawing/2014/main" id="{940A28F4-3F2B-F9E4-BD82-9624DAF04C4F}"/>
                </a:ext>
              </a:extLst>
            </p:cNvPr>
            <p:cNvCxnSpPr/>
            <p:nvPr/>
          </p:nvCxnSpPr>
          <p:spPr>
            <a:xfrm>
              <a:off x="4191000" y="5029200"/>
              <a:ext cx="2081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B039893-BB1C-D0E1-DAF6-E50F6DB09A68}"/>
                </a:ext>
              </a:extLst>
            </p:cNvPr>
            <p:cNvSpPr txBox="1"/>
            <p:nvPr/>
          </p:nvSpPr>
          <p:spPr>
            <a:xfrm>
              <a:off x="4114800" y="4953000"/>
              <a:ext cx="344966" cy="461665"/>
            </a:xfrm>
            <a:prstGeom prst="rect">
              <a:avLst/>
            </a:prstGeom>
            <a:noFill/>
          </p:spPr>
          <p:txBody>
            <a:bodyPr wrap="none" rtlCol="0">
              <a:spAutoFit/>
            </a:bodyPr>
            <a:lstStyle/>
            <a:p>
              <a:r>
                <a:rPr lang="en-US" sz="2400" i="1" dirty="0"/>
                <a:t>a</a:t>
              </a:r>
            </a:p>
          </p:txBody>
        </p:sp>
      </p:grpSp>
      <p:grpSp>
        <p:nvGrpSpPr>
          <p:cNvPr id="15" name="Group 14">
            <a:extLst>
              <a:ext uri="{FF2B5EF4-FFF2-40B4-BE49-F238E27FC236}">
                <a16:creationId xmlns:a16="http://schemas.microsoft.com/office/drawing/2014/main" id="{59A56805-9792-C1C0-5104-A6A3FE018CE7}"/>
              </a:ext>
              <a:ext uri="{C183D7F6-B498-43B3-948B-1728B52AA6E4}">
                <adec:decorative xmlns:adec="http://schemas.microsoft.com/office/drawing/2017/decorative" val="1"/>
              </a:ext>
            </a:extLst>
          </p:cNvPr>
          <p:cNvGrpSpPr/>
          <p:nvPr/>
        </p:nvGrpSpPr>
        <p:grpSpPr>
          <a:xfrm>
            <a:off x="7384642" y="2906861"/>
            <a:ext cx="344966" cy="461665"/>
            <a:chOff x="4114800" y="4953000"/>
            <a:chExt cx="344966" cy="461665"/>
          </a:xfrm>
        </p:grpSpPr>
        <p:cxnSp>
          <p:nvCxnSpPr>
            <p:cNvPr id="16" name="Straight Connector 15">
              <a:extLst>
                <a:ext uri="{FF2B5EF4-FFF2-40B4-BE49-F238E27FC236}">
                  <a16:creationId xmlns:a16="http://schemas.microsoft.com/office/drawing/2014/main" id="{78728D9F-072D-782C-63C1-23C863BF6021}"/>
                </a:ext>
              </a:extLst>
            </p:cNvPr>
            <p:cNvCxnSpPr/>
            <p:nvPr/>
          </p:nvCxnSpPr>
          <p:spPr>
            <a:xfrm>
              <a:off x="4191000" y="5029200"/>
              <a:ext cx="2081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D92EEE1-32FB-BD73-160C-6004B54A6F65}"/>
                </a:ext>
              </a:extLst>
            </p:cNvPr>
            <p:cNvSpPr txBox="1"/>
            <p:nvPr/>
          </p:nvSpPr>
          <p:spPr>
            <a:xfrm>
              <a:off x="4114800" y="4953000"/>
              <a:ext cx="344966" cy="461665"/>
            </a:xfrm>
            <a:prstGeom prst="rect">
              <a:avLst/>
            </a:prstGeom>
            <a:noFill/>
          </p:spPr>
          <p:txBody>
            <a:bodyPr wrap="none" rtlCol="0">
              <a:spAutoFit/>
            </a:bodyPr>
            <a:lstStyle/>
            <a:p>
              <a:r>
                <a:rPr lang="en-US" sz="2400" i="1" dirty="0"/>
                <a:t>b</a:t>
              </a:r>
            </a:p>
          </p:txBody>
        </p:sp>
      </p:grpSp>
      <p:grpSp>
        <p:nvGrpSpPr>
          <p:cNvPr id="18" name="Group 17">
            <a:extLst>
              <a:ext uri="{FF2B5EF4-FFF2-40B4-BE49-F238E27FC236}">
                <a16:creationId xmlns:a16="http://schemas.microsoft.com/office/drawing/2014/main" id="{BDB83A92-0FDF-D39D-52F1-FD202A9B6611}"/>
              </a:ext>
              <a:ext uri="{C183D7F6-B498-43B3-948B-1728B52AA6E4}">
                <adec:decorative xmlns:adec="http://schemas.microsoft.com/office/drawing/2017/decorative" val="1"/>
              </a:ext>
            </a:extLst>
          </p:cNvPr>
          <p:cNvGrpSpPr/>
          <p:nvPr/>
        </p:nvGrpSpPr>
        <p:grpSpPr>
          <a:xfrm>
            <a:off x="2262822" y="2587671"/>
            <a:ext cx="344966" cy="461665"/>
            <a:chOff x="4114800" y="4953000"/>
            <a:chExt cx="344966" cy="461665"/>
          </a:xfrm>
        </p:grpSpPr>
        <p:cxnSp>
          <p:nvCxnSpPr>
            <p:cNvPr id="19" name="Straight Connector 18">
              <a:extLst>
                <a:ext uri="{FF2B5EF4-FFF2-40B4-BE49-F238E27FC236}">
                  <a16:creationId xmlns:a16="http://schemas.microsoft.com/office/drawing/2014/main" id="{4F770B03-8647-8698-53A0-3C06BD26A3A3}"/>
                </a:ext>
              </a:extLst>
            </p:cNvPr>
            <p:cNvCxnSpPr/>
            <p:nvPr/>
          </p:nvCxnSpPr>
          <p:spPr>
            <a:xfrm>
              <a:off x="4191000" y="5029200"/>
              <a:ext cx="2081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7585F16-0EAD-C83B-10B3-BCA2AE779208}"/>
                </a:ext>
              </a:extLst>
            </p:cNvPr>
            <p:cNvSpPr txBox="1"/>
            <p:nvPr/>
          </p:nvSpPr>
          <p:spPr>
            <a:xfrm>
              <a:off x="4114800" y="4953000"/>
              <a:ext cx="344966" cy="461665"/>
            </a:xfrm>
            <a:prstGeom prst="rect">
              <a:avLst/>
            </a:prstGeom>
            <a:noFill/>
          </p:spPr>
          <p:txBody>
            <a:bodyPr wrap="none" rtlCol="0">
              <a:spAutoFit/>
            </a:bodyPr>
            <a:lstStyle/>
            <a:p>
              <a:r>
                <a:rPr lang="en-US" sz="2400" i="1" dirty="0"/>
                <a:t>a</a:t>
              </a:r>
            </a:p>
          </p:txBody>
        </p:sp>
      </p:grpSp>
      <p:grpSp>
        <p:nvGrpSpPr>
          <p:cNvPr id="21" name="Group 20">
            <a:extLst>
              <a:ext uri="{FF2B5EF4-FFF2-40B4-BE49-F238E27FC236}">
                <a16:creationId xmlns:a16="http://schemas.microsoft.com/office/drawing/2014/main" id="{9506667A-958A-239C-D7AE-FFE9C0357B70}"/>
              </a:ext>
              <a:ext uri="{C183D7F6-B498-43B3-948B-1728B52AA6E4}">
                <adec:decorative xmlns:adec="http://schemas.microsoft.com/office/drawing/2017/decorative" val="1"/>
              </a:ext>
            </a:extLst>
          </p:cNvPr>
          <p:cNvGrpSpPr/>
          <p:nvPr/>
        </p:nvGrpSpPr>
        <p:grpSpPr>
          <a:xfrm>
            <a:off x="2307393" y="4146298"/>
            <a:ext cx="344966" cy="461665"/>
            <a:chOff x="4114800" y="4953000"/>
            <a:chExt cx="344966" cy="461665"/>
          </a:xfrm>
        </p:grpSpPr>
        <p:cxnSp>
          <p:nvCxnSpPr>
            <p:cNvPr id="22" name="Straight Connector 21">
              <a:extLst>
                <a:ext uri="{FF2B5EF4-FFF2-40B4-BE49-F238E27FC236}">
                  <a16:creationId xmlns:a16="http://schemas.microsoft.com/office/drawing/2014/main" id="{6ED0BAB7-F887-7669-68DE-0077E8EE0094}"/>
                </a:ext>
              </a:extLst>
            </p:cNvPr>
            <p:cNvCxnSpPr/>
            <p:nvPr/>
          </p:nvCxnSpPr>
          <p:spPr>
            <a:xfrm>
              <a:off x="4191000" y="5029200"/>
              <a:ext cx="2081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07225DC-A8E5-91D5-1CA4-B9F5564BAD0B}"/>
                </a:ext>
              </a:extLst>
            </p:cNvPr>
            <p:cNvSpPr txBox="1"/>
            <p:nvPr/>
          </p:nvSpPr>
          <p:spPr>
            <a:xfrm>
              <a:off x="4114800" y="4953000"/>
              <a:ext cx="344966" cy="461665"/>
            </a:xfrm>
            <a:prstGeom prst="rect">
              <a:avLst/>
            </a:prstGeom>
            <a:noFill/>
          </p:spPr>
          <p:txBody>
            <a:bodyPr wrap="none" rtlCol="0">
              <a:spAutoFit/>
            </a:bodyPr>
            <a:lstStyle/>
            <a:p>
              <a:r>
                <a:rPr lang="en-US" sz="2400" i="1" dirty="0"/>
                <a:t>b</a:t>
              </a:r>
            </a:p>
          </p:txBody>
        </p:sp>
      </p:grpSp>
      <p:sp>
        <p:nvSpPr>
          <p:cNvPr id="24" name="Rectangle 23">
            <a:extLst>
              <a:ext uri="{FF2B5EF4-FFF2-40B4-BE49-F238E27FC236}">
                <a16:creationId xmlns:a16="http://schemas.microsoft.com/office/drawing/2014/main" id="{126157CF-43CC-C2FA-C099-045053E55A24}"/>
              </a:ext>
              <a:ext uri="{C183D7F6-B498-43B3-948B-1728B52AA6E4}">
                <adec:decorative xmlns:adec="http://schemas.microsoft.com/office/drawing/2017/decorative" val="1"/>
              </a:ext>
            </a:extLst>
          </p:cNvPr>
          <p:cNvSpPr/>
          <p:nvPr/>
        </p:nvSpPr>
        <p:spPr>
          <a:xfrm>
            <a:off x="6772529" y="2882459"/>
            <a:ext cx="896908" cy="2558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EE7E48C-95F3-A2D2-937F-7A30928EFCEF}"/>
              </a:ext>
              <a:ext uri="{C183D7F6-B498-43B3-948B-1728B52AA6E4}">
                <adec:decorative xmlns:adec="http://schemas.microsoft.com/office/drawing/2017/decorative" val="1"/>
              </a:ext>
            </a:extLst>
          </p:cNvPr>
          <p:cNvSpPr/>
          <p:nvPr/>
        </p:nvSpPr>
        <p:spPr>
          <a:xfrm>
            <a:off x="7890387" y="2867095"/>
            <a:ext cx="316516" cy="2558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21DCD18-935E-03A1-612C-868450FA0ED2}"/>
              </a:ext>
              <a:ext uri="{C183D7F6-B498-43B3-948B-1728B52AA6E4}">
                <adec:decorative xmlns:adec="http://schemas.microsoft.com/office/drawing/2017/decorative" val="1"/>
              </a:ext>
            </a:extLst>
          </p:cNvPr>
          <p:cNvSpPr/>
          <p:nvPr/>
        </p:nvSpPr>
        <p:spPr>
          <a:xfrm>
            <a:off x="5881308" y="2882459"/>
            <a:ext cx="850657" cy="2362200"/>
          </a:xfrm>
          <a:prstGeom prst="rect">
            <a:avLst/>
          </a:prstGeom>
          <a:solidFill>
            <a:schemeClr val="bg2">
              <a:lumMod val="85000"/>
              <a:alpha val="26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27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5"/>
                                        </p:tgtEl>
                                      </p:cBhvr>
                                    </p:animEffect>
                                    <p:set>
                                      <p:cBhvr>
                                        <p:cTn id="20" dur="1" fill="hold">
                                          <p:stCondLst>
                                            <p:cond delay="499"/>
                                          </p:stCondLst>
                                        </p:cTn>
                                        <p:tgtEl>
                                          <p:spTgt spid="2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Why So Many Gates?</a:t>
            </a:r>
          </a:p>
        </p:txBody>
      </p:sp>
      <p:sp>
        <p:nvSpPr>
          <p:cNvPr id="50179" name="Rectangle 3"/>
          <p:cNvSpPr>
            <a:spLocks noGrp="1" noChangeArrowheads="1"/>
          </p:cNvSpPr>
          <p:nvPr>
            <p:ph idx="1"/>
          </p:nvPr>
        </p:nvSpPr>
        <p:spPr/>
        <p:txBody>
          <a:bodyPr>
            <a:noAutofit/>
          </a:bodyPr>
          <a:lstStyle/>
          <a:p>
            <a:r>
              <a:rPr lang="en-US" sz="2650" dirty="0"/>
              <a:t>Question: If any Boolean function can be computed using only </a:t>
            </a:r>
            <a:r>
              <a:rPr lang="en-US" sz="2650" b="1" dirty="0"/>
              <a:t>NAND</a:t>
            </a:r>
            <a:r>
              <a:rPr lang="en-US" sz="2650" dirty="0"/>
              <a:t> or </a:t>
            </a:r>
            <a:r>
              <a:rPr lang="en-US" sz="2650" b="1" dirty="0"/>
              <a:t>NOR</a:t>
            </a:r>
            <a:r>
              <a:rPr lang="en-US" sz="2650" dirty="0"/>
              <a:t>, why do we bother with the other gates?</a:t>
            </a:r>
          </a:p>
          <a:p>
            <a:r>
              <a:rPr lang="en-US" sz="2650" dirty="0"/>
              <a:t>Answer: Abstraction!  We want our designs to be clear, so we use the gate symbols that indicate the logical function of a gate, not its internal structure.</a:t>
            </a:r>
          </a:p>
          <a:p>
            <a:r>
              <a:rPr lang="en-US" sz="2650" dirty="0"/>
              <a:t>When a circuit is to be fabricated, engineers use the principle of circuit equivalence to convert the logic diagram to the gates that are physically needed.</a:t>
            </a:r>
          </a:p>
        </p:txBody>
      </p:sp>
      <p:sp>
        <p:nvSpPr>
          <p:cNvPr id="4" name="Slide Number Placeholder 3"/>
          <p:cNvSpPr>
            <a:spLocks noGrp="1"/>
          </p:cNvSpPr>
          <p:nvPr>
            <p:ph type="sldNum" sz="quarter" idx="12"/>
          </p:nvPr>
        </p:nvSpPr>
        <p:spPr/>
        <p:txBody>
          <a:bodyPr/>
          <a:lstStyle/>
          <a:p>
            <a:fld id="{921E7DD1-A38C-4D3C-939A-6228F0F84939}" type="slidenum">
              <a:rPr lang="en-US" smtClean="0"/>
              <a:pPr/>
              <a:t>34</a:t>
            </a:fld>
            <a:endParaRPr lang="en-US"/>
          </a:p>
        </p:txBody>
      </p:sp>
    </p:spTree>
    <p:extLst>
      <p:ext uri="{BB962C8B-B14F-4D97-AF65-F5344CB8AC3E}">
        <p14:creationId xmlns:p14="http://schemas.microsoft.com/office/powerpoint/2010/main" val="351337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fade">
                                      <p:cBhvr>
                                        <p:cTn id="7" dur="500"/>
                                        <p:tgtEl>
                                          <p:spTgt spid="501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fade">
                                      <p:cBhvr>
                                        <p:cTn id="12"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noAutofit/>
          </a:bodyPr>
          <a:lstStyle/>
          <a:p>
            <a:r>
              <a:rPr lang="en-US" dirty="0"/>
              <a:t>Another Class Motto</a:t>
            </a:r>
            <a:br>
              <a:rPr lang="en-US" dirty="0"/>
            </a:br>
            <a:r>
              <a:rPr lang="en-US" dirty="0"/>
              <a:t>There is no magic!</a:t>
            </a:r>
          </a:p>
        </p:txBody>
      </p:sp>
      <p:sp>
        <p:nvSpPr>
          <p:cNvPr id="6" name="Slide Number Placeholder 5"/>
          <p:cNvSpPr>
            <a:spLocks noGrp="1"/>
          </p:cNvSpPr>
          <p:nvPr>
            <p:ph type="sldNum" sz="quarter" idx="12"/>
          </p:nvPr>
        </p:nvSpPr>
        <p:spPr/>
        <p:txBody>
          <a:bodyPr/>
          <a:lstStyle/>
          <a:p>
            <a:fld id="{DEB7ED05-90B4-437F-8054-B681C422DB1A}" type="slidenum">
              <a:rPr lang="en-US" smtClean="0"/>
              <a:pPr/>
              <a:t>35</a:t>
            </a:fld>
            <a:endParaRPr lang="en-US"/>
          </a:p>
        </p:txBody>
      </p:sp>
      <p:graphicFrame>
        <p:nvGraphicFramePr>
          <p:cNvPr id="34818"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87640406"/>
              </p:ext>
            </p:extLst>
          </p:nvPr>
        </p:nvGraphicFramePr>
        <p:xfrm>
          <a:off x="4909624" y="1948001"/>
          <a:ext cx="3414431" cy="3196431"/>
        </p:xfrm>
        <a:graphic>
          <a:graphicData uri="http://schemas.openxmlformats.org/presentationml/2006/ole">
            <mc:AlternateContent xmlns:mc="http://schemas.openxmlformats.org/markup-compatibility/2006">
              <mc:Choice xmlns:v="urn:schemas-microsoft-com:vml" Requires="v">
                <p:oleObj name="Clip" r:id="rId2" imgW="5486040" imgH="5546160" progId="">
                  <p:embed/>
                </p:oleObj>
              </mc:Choice>
              <mc:Fallback>
                <p:oleObj name="Clip" r:id="rId2" imgW="5486040" imgH="5546160" progId="">
                  <p:embed/>
                  <p:pic>
                    <p:nvPicPr>
                      <p:cNvPr id="34818"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624" y="1948001"/>
                        <a:ext cx="3414431" cy="31964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1" name="Text Box 5"/>
          <p:cNvSpPr txBox="1">
            <a:spLocks noChangeArrowheads="1"/>
          </p:cNvSpPr>
          <p:nvPr/>
        </p:nvSpPr>
        <p:spPr bwMode="auto">
          <a:xfrm>
            <a:off x="413991" y="2118410"/>
            <a:ext cx="4495633" cy="2421321"/>
          </a:xfrm>
          <a:prstGeom prst="rect">
            <a:avLst/>
          </a:prstGeom>
          <a:noFill/>
          <a:ln w="9525">
            <a:noFill/>
            <a:miter lim="800000"/>
            <a:headEnd/>
            <a:tailEnd/>
          </a:ln>
        </p:spPr>
        <p:txBody>
          <a:bodyPr wrap="square" lIns="111904" tIns="55952" rIns="111904" bIns="55952">
            <a:spAutoFit/>
          </a:bodyPr>
          <a:lstStyle/>
          <a:p>
            <a:pPr>
              <a:spcBef>
                <a:spcPct val="50000"/>
              </a:spcBef>
            </a:pPr>
            <a:r>
              <a:rPr lang="en-US" sz="3000" dirty="0"/>
              <a:t>Everything that computers do is performed by hardware and software designed by engineers and computer scientists.</a:t>
            </a:r>
          </a:p>
        </p:txBody>
      </p:sp>
    </p:spTree>
    <p:extLst>
      <p:ext uri="{BB962C8B-B14F-4D97-AF65-F5344CB8AC3E}">
        <p14:creationId xmlns:p14="http://schemas.microsoft.com/office/powerpoint/2010/main" val="3837447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DE92680F-60F8-43A8-8448-770068F7F39B}" type="slidenum">
              <a:rPr lang="en-US" dirty="0" smtClean="0"/>
              <a:pPr/>
              <a:t>36</a:t>
            </a:fld>
            <a:endParaRPr lang="en-US" dirty="0"/>
          </a:p>
        </p:txBody>
      </p:sp>
      <p:pic>
        <p:nvPicPr>
          <p:cNvPr id="33795" name="Picture 3" descr="MCj00787110000[1]"/>
          <p:cNvPicPr>
            <a:picLocks noChangeAspect="1" noChangeArrowheads="1"/>
          </p:cNvPicPr>
          <p:nvPr/>
        </p:nvPicPr>
        <p:blipFill>
          <a:blip r:embed="rId2" cstate="print"/>
          <a:srcRect/>
          <a:stretch>
            <a:fillRect/>
          </a:stretch>
        </p:blipFill>
        <p:spPr bwMode="auto">
          <a:xfrm>
            <a:off x="3657600" y="1676400"/>
            <a:ext cx="1622425" cy="3933825"/>
          </a:xfrm>
          <a:prstGeom prst="rect">
            <a:avLst/>
          </a:prstGeom>
          <a:noFill/>
          <a:ln w="9525">
            <a:noFill/>
            <a:miter lim="800000"/>
            <a:headEnd/>
            <a:tailEnd/>
          </a:ln>
        </p:spPr>
      </p:pic>
    </p:spTree>
    <p:extLst>
      <p:ext uri="{BB962C8B-B14F-4D97-AF65-F5344CB8AC3E}">
        <p14:creationId xmlns:p14="http://schemas.microsoft.com/office/powerpoint/2010/main" val="213079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Boolean Functions</a:t>
            </a:r>
          </a:p>
        </p:txBody>
      </p:sp>
      <p:sp>
        <p:nvSpPr>
          <p:cNvPr id="39939" name="Rectangle 3"/>
          <p:cNvSpPr>
            <a:spLocks noGrp="1" noChangeArrowheads="1"/>
          </p:cNvSpPr>
          <p:nvPr>
            <p:ph idx="1"/>
          </p:nvPr>
        </p:nvSpPr>
        <p:spPr>
          <a:xfrm>
            <a:off x="520506" y="1642869"/>
            <a:ext cx="8034662" cy="4456026"/>
          </a:xfrm>
        </p:spPr>
        <p:txBody>
          <a:bodyPr>
            <a:normAutofit/>
          </a:bodyPr>
          <a:lstStyle/>
          <a:p>
            <a:r>
              <a:rPr lang="en-US" dirty="0"/>
              <a:t>Functions in which the variables are 0/1 </a:t>
            </a:r>
            <a:br>
              <a:rPr lang="en-US" dirty="0"/>
            </a:br>
            <a:r>
              <a:rPr lang="en-US" dirty="0"/>
              <a:t>and the result is either zero or one.</a:t>
            </a:r>
          </a:p>
          <a:p>
            <a:r>
              <a:rPr lang="en-US" dirty="0"/>
              <a:t>Consider:</a:t>
            </a:r>
            <a:br>
              <a:rPr lang="en-US" dirty="0"/>
            </a:br>
            <a:r>
              <a:rPr lang="en-US" dirty="0"/>
              <a:t>		</a:t>
            </a:r>
            <a:r>
              <a:rPr lang="en-US" b="1" i="1" dirty="0"/>
              <a:t>f(</a:t>
            </a:r>
            <a:r>
              <a:rPr lang="en-US" b="1" i="1" dirty="0" err="1"/>
              <a:t>a,b</a:t>
            </a:r>
            <a:r>
              <a:rPr lang="en-US" b="1" i="1" dirty="0"/>
              <a:t>) = </a:t>
            </a:r>
            <a:r>
              <a:rPr lang="en-US" b="1" i="1" dirty="0" err="1"/>
              <a:t>a</a:t>
            </a:r>
            <a:r>
              <a:rPr lang="en-US" b="1" i="1" dirty="0" err="1">
                <a:latin typeface="Minion Pro Med" panose="02040503050306020203" pitchFamily="18" charset="0"/>
              </a:rPr>
              <a:t>•</a:t>
            </a:r>
            <a:r>
              <a:rPr lang="en-US" b="1" i="1" dirty="0" err="1"/>
              <a:t>b</a:t>
            </a:r>
            <a:br>
              <a:rPr lang="en-US" b="1" i="1" dirty="0"/>
            </a:br>
            <a:r>
              <a:rPr lang="en-US" dirty="0"/>
              <a:t>(Remember, </a:t>
            </a:r>
            <a:r>
              <a:rPr lang="en-US" b="1" i="1" dirty="0"/>
              <a:t>a</a:t>
            </a:r>
            <a:r>
              <a:rPr lang="en-US" dirty="0"/>
              <a:t> and </a:t>
            </a:r>
            <a:r>
              <a:rPr lang="en-US" b="1" i="1" dirty="0"/>
              <a:t>b</a:t>
            </a:r>
            <a:r>
              <a:rPr lang="en-US" dirty="0"/>
              <a:t> can only be 0,1)</a:t>
            </a:r>
          </a:p>
          <a:p>
            <a:r>
              <a:rPr lang="en-US" dirty="0"/>
              <a:t>This is the </a:t>
            </a:r>
            <a:r>
              <a:rPr lang="en-US" sz="2400" dirty="0"/>
              <a:t>AND</a:t>
            </a:r>
            <a:r>
              <a:rPr lang="en-US" dirty="0"/>
              <a:t> function, or Boolean product</a:t>
            </a:r>
          </a:p>
          <a:p>
            <a:r>
              <a:rPr lang="en-US" b="1" i="1" dirty="0"/>
              <a:t>f(</a:t>
            </a:r>
            <a:r>
              <a:rPr lang="en-US" b="1" i="1" dirty="0" err="1"/>
              <a:t>a,b</a:t>
            </a:r>
            <a:r>
              <a:rPr lang="en-US" b="1" i="1" dirty="0"/>
              <a:t>)</a:t>
            </a:r>
            <a:r>
              <a:rPr lang="en-US" dirty="0"/>
              <a:t> = 1 if and only if </a:t>
            </a:r>
            <a:r>
              <a:rPr lang="en-US" b="1" i="1" dirty="0"/>
              <a:t>a</a:t>
            </a:r>
            <a:r>
              <a:rPr lang="en-US" dirty="0"/>
              <a:t>=1 and </a:t>
            </a:r>
            <a:r>
              <a:rPr lang="en-US" b="1" i="1" dirty="0"/>
              <a:t>b</a:t>
            </a:r>
            <a:r>
              <a:rPr lang="en-US" dirty="0"/>
              <a:t>=1</a:t>
            </a:r>
            <a:br>
              <a:rPr lang="en-US" dirty="0"/>
            </a:br>
            <a:r>
              <a:rPr lang="en-US" dirty="0"/>
              <a:t>For all other combinations, </a:t>
            </a:r>
            <a:r>
              <a:rPr lang="en-US" b="1" i="1" dirty="0"/>
              <a:t>f(</a:t>
            </a:r>
            <a:r>
              <a:rPr lang="en-US" b="1" i="1" dirty="0" err="1"/>
              <a:t>a,b</a:t>
            </a:r>
            <a:r>
              <a:rPr lang="en-US" b="1" i="1" dirty="0"/>
              <a:t>)</a:t>
            </a:r>
            <a:r>
              <a:rPr lang="en-US" dirty="0"/>
              <a:t> = 0</a:t>
            </a:r>
          </a:p>
        </p:txBody>
      </p:sp>
      <p:sp>
        <p:nvSpPr>
          <p:cNvPr id="4" name="Slide Number Placeholder 3"/>
          <p:cNvSpPr>
            <a:spLocks noGrp="1"/>
          </p:cNvSpPr>
          <p:nvPr>
            <p:ph type="sldNum" sz="quarter" idx="12"/>
          </p:nvPr>
        </p:nvSpPr>
        <p:spPr/>
        <p:txBody>
          <a:bodyPr/>
          <a:lstStyle/>
          <a:p>
            <a:fld id="{921E7DD1-A38C-4D3C-939A-6228F0F84939}" type="slidenum">
              <a:rPr lang="en-US" smtClean="0"/>
              <a:pPr/>
              <a:t>4</a:t>
            </a:fld>
            <a:endParaRPr lang="en-US"/>
          </a:p>
        </p:txBody>
      </p:sp>
    </p:spTree>
    <p:extLst>
      <p:ext uri="{BB962C8B-B14F-4D97-AF65-F5344CB8AC3E}">
        <p14:creationId xmlns:p14="http://schemas.microsoft.com/office/powerpoint/2010/main" val="235042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fade">
                                      <p:cBhvr>
                                        <p:cTn id="7" dur="500"/>
                                        <p:tgtEl>
                                          <p:spTgt spid="399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Effect transition="in" filter="fade">
                                      <p:cBhvr>
                                        <p:cTn id="12" dur="500"/>
                                        <p:tgtEl>
                                          <p:spTgt spid="399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animEffect transition="in" filter="fade">
                                      <p:cBhvr>
                                        <p:cTn id="17"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normAutofit/>
          </a:bodyPr>
          <a:lstStyle/>
          <a:p>
            <a:r>
              <a:rPr lang="en-US"/>
              <a:t>Truth Tables</a:t>
            </a:r>
          </a:p>
        </p:txBody>
      </p:sp>
      <p:sp>
        <p:nvSpPr>
          <p:cNvPr id="5" name="Slide Number Placeholder 4"/>
          <p:cNvSpPr>
            <a:spLocks noGrp="1"/>
          </p:cNvSpPr>
          <p:nvPr>
            <p:ph type="sldNum" sz="quarter" idx="12"/>
          </p:nvPr>
        </p:nvSpPr>
        <p:spPr/>
        <p:txBody>
          <a:bodyPr/>
          <a:lstStyle/>
          <a:p>
            <a:fld id="{DF2AA302-A7A3-4D70-AE76-B23821D68429}" type="slidenum">
              <a:rPr lang="en-US" smtClean="0"/>
              <a:pPr/>
              <a:t>5</a:t>
            </a:fld>
            <a:endParaRPr lang="en-US"/>
          </a:p>
        </p:txBody>
      </p:sp>
      <p:sp>
        <p:nvSpPr>
          <p:cNvPr id="1028" name="Text Box 4"/>
          <p:cNvSpPr txBox="1">
            <a:spLocks noChangeArrowheads="1"/>
          </p:cNvSpPr>
          <p:nvPr/>
        </p:nvSpPr>
        <p:spPr bwMode="auto">
          <a:xfrm>
            <a:off x="609600" y="1553561"/>
            <a:ext cx="7975712" cy="2421321"/>
          </a:xfrm>
          <a:prstGeom prst="rect">
            <a:avLst/>
          </a:prstGeom>
          <a:noFill/>
          <a:ln w="9525">
            <a:noFill/>
            <a:miter lim="800000"/>
            <a:headEnd/>
            <a:tailEnd/>
          </a:ln>
        </p:spPr>
        <p:txBody>
          <a:bodyPr wrap="square" lIns="111904" tIns="55952" rIns="111904" bIns="55952">
            <a:spAutoFit/>
          </a:bodyPr>
          <a:lstStyle/>
          <a:p>
            <a:pPr>
              <a:spcBef>
                <a:spcPct val="50000"/>
              </a:spcBef>
            </a:pPr>
            <a:r>
              <a:rPr lang="en-US" sz="2700" dirty="0"/>
              <a:t>A more visual way to represent Boolean functions.  Developed from the work of Jan </a:t>
            </a:r>
            <a:r>
              <a:rPr lang="en-US" sz="2700" dirty="0" err="1">
                <a:cs typeface="Times New Roman" pitchFamily="18" charset="0"/>
              </a:rPr>
              <a:t>Ł</a:t>
            </a:r>
            <a:r>
              <a:rPr lang="en-US" sz="2700" dirty="0" err="1"/>
              <a:t>ukasiewicz</a:t>
            </a:r>
            <a:r>
              <a:rPr lang="en-US" sz="2700" dirty="0"/>
              <a:t>. </a:t>
            </a:r>
          </a:p>
          <a:p>
            <a:pPr>
              <a:spcBef>
                <a:spcPct val="50000"/>
              </a:spcBef>
            </a:pPr>
            <a:br>
              <a:rPr lang="en-US" sz="1000" dirty="0"/>
            </a:br>
            <a:r>
              <a:rPr lang="en-US" sz="2700" dirty="0"/>
              <a:t>Here is </a:t>
            </a:r>
            <a:r>
              <a:rPr lang="en-US" sz="2700" b="1" i="1" dirty="0"/>
              <a:t>f(</a:t>
            </a:r>
            <a:r>
              <a:rPr lang="en-US" sz="2700" b="1" i="1" dirty="0" err="1"/>
              <a:t>a,b</a:t>
            </a:r>
            <a:r>
              <a:rPr lang="en-US" sz="2700" b="1" i="1" dirty="0"/>
              <a:t>) = </a:t>
            </a:r>
            <a:r>
              <a:rPr lang="en-US" sz="2700" b="1" i="1" dirty="0" err="1"/>
              <a:t>a</a:t>
            </a:r>
            <a:r>
              <a:rPr lang="en-US" sz="2700" b="1" i="1" dirty="0" err="1">
                <a:latin typeface="Minion Pro Med" panose="02040503050306020203" pitchFamily="18" charset="0"/>
              </a:rPr>
              <a:t>•</a:t>
            </a:r>
            <a:r>
              <a:rPr lang="en-US" sz="2700" b="1" i="1" dirty="0" err="1"/>
              <a:t>b</a:t>
            </a:r>
            <a:r>
              <a:rPr lang="en-US" sz="2700" b="1" i="1" dirty="0"/>
              <a:t>. </a:t>
            </a:r>
            <a:r>
              <a:rPr lang="en-US" sz="2700" dirty="0"/>
              <a:t> Note that if you consider </a:t>
            </a:r>
            <a:r>
              <a:rPr lang="en-US" sz="2700" b="1" i="1" dirty="0"/>
              <a:t>a</a:t>
            </a:r>
            <a:r>
              <a:rPr lang="en-US" sz="2700" dirty="0"/>
              <a:t> and </a:t>
            </a:r>
            <a:r>
              <a:rPr lang="en-US" sz="2700" b="1" i="1" dirty="0"/>
              <a:t>b</a:t>
            </a:r>
            <a:r>
              <a:rPr lang="en-US" sz="2700" dirty="0"/>
              <a:t> as digits of a binary number, the values are written in </a:t>
            </a:r>
            <a:r>
              <a:rPr lang="en-US" sz="2700" i="1" dirty="0"/>
              <a:t>ascending order.</a:t>
            </a:r>
          </a:p>
        </p:txBody>
      </p:sp>
      <p:graphicFrame>
        <p:nvGraphicFramePr>
          <p:cNvPr id="2" name="Table 2">
            <a:extLst>
              <a:ext uri="{FF2B5EF4-FFF2-40B4-BE49-F238E27FC236}">
                <a16:creationId xmlns:a16="http://schemas.microsoft.com/office/drawing/2014/main" id="{522E1126-3B73-519B-4B91-BCC7251CA874}"/>
              </a:ext>
            </a:extLst>
          </p:cNvPr>
          <p:cNvGraphicFramePr>
            <a:graphicFrameLocks noGrp="1"/>
          </p:cNvGraphicFramePr>
          <p:nvPr>
            <p:extLst>
              <p:ext uri="{D42A27DB-BD31-4B8C-83A1-F6EECF244321}">
                <p14:modId xmlns:p14="http://schemas.microsoft.com/office/powerpoint/2010/main" val="3768243495"/>
              </p:ext>
            </p:extLst>
          </p:nvPr>
        </p:nvGraphicFramePr>
        <p:xfrm>
          <a:off x="3196668" y="4137380"/>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91939567"/>
                  </a:ext>
                </a:extLst>
              </a:tr>
            </a:tbl>
          </a:graphicData>
        </a:graphic>
      </p:graphicFrame>
    </p:spTree>
    <p:extLst>
      <p:ext uri="{BB962C8B-B14F-4D97-AF65-F5344CB8AC3E}">
        <p14:creationId xmlns:p14="http://schemas.microsoft.com/office/powerpoint/2010/main" val="107423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xEl>
                                              <p:pRg st="1" end="1"/>
                                            </p:txEl>
                                          </p:spTgt>
                                        </p:tgtEl>
                                        <p:attrNameLst>
                                          <p:attrName>style.visibility</p:attrName>
                                        </p:attrNameLst>
                                      </p:cBhvr>
                                      <p:to>
                                        <p:strVal val="visible"/>
                                      </p:to>
                                    </p:set>
                                    <p:animEffect transition="in" filter="fade">
                                      <p:cBhvr>
                                        <p:cTn id="7" dur="500"/>
                                        <p:tgtEl>
                                          <p:spTgt spid="10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“Characteristic Number”</a:t>
            </a:r>
          </a:p>
        </p:txBody>
      </p:sp>
      <p:sp>
        <p:nvSpPr>
          <p:cNvPr id="4" name="Slide Number Placeholder 3"/>
          <p:cNvSpPr>
            <a:spLocks noGrp="1"/>
          </p:cNvSpPr>
          <p:nvPr>
            <p:ph type="sldNum" sz="quarter" idx="11"/>
          </p:nvPr>
        </p:nvSpPr>
        <p:spPr>
          <a:xfrm>
            <a:off x="6476163" y="6149084"/>
            <a:ext cx="2133600" cy="365125"/>
          </a:xfrm>
        </p:spPr>
        <p:txBody>
          <a:bodyPr/>
          <a:lstStyle/>
          <a:p>
            <a:fld id="{F8173AF8-99D3-4E5C-8AB2-9CB80129B543}" type="slidenum">
              <a:rPr lang="en-US" smtClean="0"/>
              <a:pPr/>
              <a:t>6</a:t>
            </a:fld>
            <a:endParaRPr lang="en-US" dirty="0"/>
          </a:p>
        </p:txBody>
      </p:sp>
      <p:sp>
        <p:nvSpPr>
          <p:cNvPr id="6" name="Text Box 4"/>
          <p:cNvSpPr txBox="1">
            <a:spLocks noChangeArrowheads="1"/>
          </p:cNvSpPr>
          <p:nvPr/>
        </p:nvSpPr>
        <p:spPr bwMode="auto">
          <a:xfrm>
            <a:off x="609600" y="1547978"/>
            <a:ext cx="7924800" cy="2793058"/>
          </a:xfrm>
          <a:prstGeom prst="rect">
            <a:avLst/>
          </a:prstGeom>
          <a:noFill/>
          <a:ln w="9525">
            <a:noFill/>
            <a:miter lim="800000"/>
            <a:headEnd/>
            <a:tailEnd/>
          </a:ln>
        </p:spPr>
        <p:txBody>
          <a:bodyPr wrap="square" lIns="91425" tIns="45713" rIns="91425" bIns="45713">
            <a:spAutoFit/>
          </a:bodyPr>
          <a:lstStyle/>
          <a:p>
            <a:pPr>
              <a:spcBef>
                <a:spcPct val="50000"/>
              </a:spcBef>
            </a:pPr>
            <a:r>
              <a:rPr lang="en-US" sz="2700" dirty="0"/>
              <a:t>If the left (input) side of a truth table is always written in ascending order, we don’t really need to show it.  </a:t>
            </a:r>
          </a:p>
          <a:p>
            <a:pPr>
              <a:spcBef>
                <a:spcPct val="50000"/>
              </a:spcBef>
            </a:pPr>
            <a:r>
              <a:rPr lang="en-US" sz="2700" dirty="0"/>
              <a:t>You can think of the result of a function as a number that characterizes the function.  The </a:t>
            </a:r>
            <a:r>
              <a:rPr lang="en-US" sz="2700" cap="small" dirty="0"/>
              <a:t>and</a:t>
            </a:r>
            <a:r>
              <a:rPr lang="en-US" sz="2700" dirty="0"/>
              <a:t> function has characteristic number 0001.</a:t>
            </a:r>
          </a:p>
        </p:txBody>
      </p:sp>
      <p:graphicFrame>
        <p:nvGraphicFramePr>
          <p:cNvPr id="8" name="Table 2">
            <a:extLst>
              <a:ext uri="{FF2B5EF4-FFF2-40B4-BE49-F238E27FC236}">
                <a16:creationId xmlns:a16="http://schemas.microsoft.com/office/drawing/2014/main" id="{2B6B48F6-E281-6013-E7B2-ED1004150AEE}"/>
              </a:ext>
            </a:extLst>
          </p:cNvPr>
          <p:cNvGraphicFramePr>
            <a:graphicFrameLocks noGrp="1"/>
          </p:cNvGraphicFramePr>
          <p:nvPr>
            <p:extLst>
              <p:ext uri="{D42A27DB-BD31-4B8C-83A1-F6EECF244321}">
                <p14:modId xmlns:p14="http://schemas.microsoft.com/office/powerpoint/2010/main" val="2361181819"/>
              </p:ext>
            </p:extLst>
          </p:nvPr>
        </p:nvGraphicFramePr>
        <p:xfrm>
          <a:off x="3112693" y="4445290"/>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91939567"/>
                  </a:ext>
                </a:extLst>
              </a:tr>
            </a:tbl>
          </a:graphicData>
        </a:graphic>
      </p:graphicFrame>
      <p:sp>
        <p:nvSpPr>
          <p:cNvPr id="3" name="Oval 2">
            <a:extLst>
              <a:ext uri="{FF2B5EF4-FFF2-40B4-BE49-F238E27FC236}">
                <a16:creationId xmlns:a16="http://schemas.microsoft.com/office/drawing/2014/main" id="{4B119741-FFA5-B360-7C23-C3F94027C31C}"/>
              </a:ext>
              <a:ext uri="{C183D7F6-B498-43B3-948B-1728B52AA6E4}">
                <adec:decorative xmlns:adec="http://schemas.microsoft.com/office/drawing/2017/decorative" val="1"/>
              </a:ext>
            </a:extLst>
          </p:cNvPr>
          <p:cNvSpPr/>
          <p:nvPr/>
        </p:nvSpPr>
        <p:spPr>
          <a:xfrm>
            <a:off x="4840196" y="4797729"/>
            <a:ext cx="609600" cy="1524000"/>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74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normAutofit fontScale="90000"/>
          </a:bodyPr>
          <a:lstStyle/>
          <a:p>
            <a:r>
              <a:rPr lang="en-US" dirty="0"/>
              <a:t>Boolean Function Combinations</a:t>
            </a:r>
          </a:p>
        </p:txBody>
      </p:sp>
      <p:sp>
        <p:nvSpPr>
          <p:cNvPr id="5" name="Slide Number Placeholder 4"/>
          <p:cNvSpPr>
            <a:spLocks noGrp="1"/>
          </p:cNvSpPr>
          <p:nvPr>
            <p:ph type="sldNum" sz="quarter" idx="12"/>
          </p:nvPr>
        </p:nvSpPr>
        <p:spPr/>
        <p:txBody>
          <a:bodyPr/>
          <a:lstStyle/>
          <a:p>
            <a:fld id="{DF2AA302-A7A3-4D70-AE76-B23821D68429}" type="slidenum">
              <a:rPr lang="en-US" smtClean="0"/>
              <a:pPr/>
              <a:t>7</a:t>
            </a:fld>
            <a:endParaRPr lang="en-US"/>
          </a:p>
        </p:txBody>
      </p:sp>
      <p:sp>
        <p:nvSpPr>
          <p:cNvPr id="2052" name="Text Box 4"/>
          <p:cNvSpPr txBox="1">
            <a:spLocks noChangeArrowheads="1"/>
          </p:cNvSpPr>
          <p:nvPr/>
        </p:nvSpPr>
        <p:spPr bwMode="auto">
          <a:xfrm>
            <a:off x="838200" y="1661475"/>
            <a:ext cx="7457719" cy="1005549"/>
          </a:xfrm>
          <a:prstGeom prst="rect">
            <a:avLst/>
          </a:prstGeom>
          <a:noFill/>
          <a:ln w="9525">
            <a:noFill/>
            <a:miter lim="800000"/>
            <a:headEnd/>
            <a:tailEnd/>
          </a:ln>
        </p:spPr>
        <p:txBody>
          <a:bodyPr wrap="square" lIns="111904" tIns="55952" rIns="111904" bIns="55952">
            <a:spAutoFit/>
          </a:bodyPr>
          <a:lstStyle/>
          <a:p>
            <a:pPr>
              <a:spcBef>
                <a:spcPct val="50000"/>
              </a:spcBef>
            </a:pPr>
            <a:r>
              <a:rPr lang="en-US" sz="2800" dirty="0"/>
              <a:t>There are 16 Boolean functions of two variables.  Why?</a:t>
            </a:r>
          </a:p>
        </p:txBody>
      </p:sp>
      <p:sp>
        <p:nvSpPr>
          <p:cNvPr id="2" name="TextBox 1">
            <a:extLst>
              <a:ext uri="{FF2B5EF4-FFF2-40B4-BE49-F238E27FC236}">
                <a16:creationId xmlns:a16="http://schemas.microsoft.com/office/drawing/2014/main" id="{C4F435B8-1441-E248-94BD-030F5CFBC2A8}"/>
              </a:ext>
            </a:extLst>
          </p:cNvPr>
          <p:cNvSpPr txBox="1"/>
          <p:nvPr/>
        </p:nvSpPr>
        <p:spPr>
          <a:xfrm>
            <a:off x="685800" y="4800600"/>
            <a:ext cx="8001000" cy="1384995"/>
          </a:xfrm>
          <a:prstGeom prst="rect">
            <a:avLst/>
          </a:prstGeom>
          <a:noFill/>
        </p:spPr>
        <p:txBody>
          <a:bodyPr wrap="square" rtlCol="0">
            <a:spAutoFit/>
          </a:bodyPr>
          <a:lstStyle/>
          <a:p>
            <a:r>
              <a:rPr lang="en-US" sz="2800" dirty="0"/>
              <a:t>The result of a Boolean function of two variables is a four-bit number.  How many possible combinations of four bits?</a:t>
            </a:r>
          </a:p>
        </p:txBody>
      </p:sp>
      <p:sp>
        <p:nvSpPr>
          <p:cNvPr id="3" name="TextBox 2">
            <a:extLst>
              <a:ext uri="{FF2B5EF4-FFF2-40B4-BE49-F238E27FC236}">
                <a16:creationId xmlns:a16="http://schemas.microsoft.com/office/drawing/2014/main" id="{055C7C4F-3D3C-A099-5C7A-28005FA89D02}"/>
              </a:ext>
            </a:extLst>
          </p:cNvPr>
          <p:cNvSpPr txBox="1"/>
          <p:nvPr/>
        </p:nvSpPr>
        <p:spPr>
          <a:xfrm>
            <a:off x="5334000" y="5662375"/>
            <a:ext cx="1295400" cy="523220"/>
          </a:xfrm>
          <a:prstGeom prst="rect">
            <a:avLst/>
          </a:prstGeom>
          <a:noFill/>
        </p:spPr>
        <p:txBody>
          <a:bodyPr wrap="square" rtlCol="0">
            <a:spAutoFit/>
          </a:bodyPr>
          <a:lstStyle/>
          <a:p>
            <a:r>
              <a:rPr lang="en-US" sz="2800" dirty="0"/>
              <a:t>2</a:t>
            </a:r>
            <a:r>
              <a:rPr lang="en-US" sz="2800" baseline="30000" dirty="0"/>
              <a:t>4</a:t>
            </a:r>
            <a:r>
              <a:rPr lang="en-US" sz="2800" dirty="0"/>
              <a:t>=16</a:t>
            </a:r>
          </a:p>
        </p:txBody>
      </p:sp>
      <p:graphicFrame>
        <p:nvGraphicFramePr>
          <p:cNvPr id="6" name="Table 2">
            <a:extLst>
              <a:ext uri="{FF2B5EF4-FFF2-40B4-BE49-F238E27FC236}">
                <a16:creationId xmlns:a16="http://schemas.microsoft.com/office/drawing/2014/main" id="{52C383AB-BF86-B5EA-9021-C53E559B3390}"/>
              </a:ext>
            </a:extLst>
          </p:cNvPr>
          <p:cNvGraphicFramePr>
            <a:graphicFrameLocks noGrp="1"/>
          </p:cNvGraphicFramePr>
          <p:nvPr>
            <p:extLst>
              <p:ext uri="{D42A27DB-BD31-4B8C-83A1-F6EECF244321}">
                <p14:modId xmlns:p14="http://schemas.microsoft.com/office/powerpoint/2010/main" val="3903541689"/>
              </p:ext>
            </p:extLst>
          </p:nvPr>
        </p:nvGraphicFramePr>
        <p:xfrm>
          <a:off x="3215329" y="2793772"/>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a:t>
                      </a:r>
                    </a:p>
                  </a:txBody>
                  <a:tcPr/>
                </a:tc>
                <a:extLst>
                  <a:ext uri="{0D108BD9-81ED-4DB2-BD59-A6C34878D82A}">
                    <a16:rowId xmlns:a16="http://schemas.microsoft.com/office/drawing/2014/main" val="1291939567"/>
                  </a:ext>
                </a:extLst>
              </a:tr>
            </a:tbl>
          </a:graphicData>
        </a:graphic>
      </p:graphicFrame>
    </p:spTree>
    <p:extLst>
      <p:ext uri="{BB962C8B-B14F-4D97-AF65-F5344CB8AC3E}">
        <p14:creationId xmlns:p14="http://schemas.microsoft.com/office/powerpoint/2010/main" val="111614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en-US" dirty="0"/>
              <a:t>Categories of Boolean Functions</a:t>
            </a:r>
          </a:p>
        </p:txBody>
      </p:sp>
      <p:sp>
        <p:nvSpPr>
          <p:cNvPr id="40963" name="Rectangle 3"/>
          <p:cNvSpPr>
            <a:spLocks noGrp="1" noChangeArrowheads="1"/>
          </p:cNvSpPr>
          <p:nvPr>
            <p:ph idx="1"/>
          </p:nvPr>
        </p:nvSpPr>
        <p:spPr>
          <a:xfrm>
            <a:off x="616969" y="1642868"/>
            <a:ext cx="7773405" cy="4348114"/>
          </a:xfrm>
        </p:spPr>
        <p:txBody>
          <a:bodyPr>
            <a:normAutofit/>
          </a:bodyPr>
          <a:lstStyle/>
          <a:p>
            <a:pPr marL="0" indent="0">
              <a:buNone/>
            </a:pPr>
            <a:r>
              <a:rPr lang="en-US" dirty="0"/>
              <a:t>There are four categories of Boolean functions of two variables:</a:t>
            </a:r>
          </a:p>
          <a:p>
            <a:r>
              <a:rPr lang="en-US" dirty="0"/>
              <a:t>Functionally complete functions. (</a:t>
            </a:r>
            <a:r>
              <a:rPr lang="en-US" cap="small" dirty="0"/>
              <a:t>nand</a:t>
            </a:r>
            <a:r>
              <a:rPr lang="en-US" dirty="0"/>
              <a:t> and </a:t>
            </a:r>
            <a:r>
              <a:rPr lang="en-US" cap="small" dirty="0"/>
              <a:t>nor</a:t>
            </a:r>
            <a:r>
              <a:rPr lang="en-US" dirty="0"/>
              <a:t>. Explained later.)</a:t>
            </a:r>
          </a:p>
          <a:p>
            <a:r>
              <a:rPr lang="en-US" dirty="0"/>
              <a:t>Generally useful functions. (Most of our discussion is of these functions.)</a:t>
            </a:r>
          </a:p>
          <a:p>
            <a:r>
              <a:rPr lang="en-US" dirty="0"/>
              <a:t>Special purpose functions.</a:t>
            </a:r>
          </a:p>
          <a:p>
            <a:r>
              <a:rPr lang="en-US" dirty="0"/>
              <a:t>Useless functions.</a:t>
            </a:r>
          </a:p>
        </p:txBody>
      </p:sp>
      <p:sp>
        <p:nvSpPr>
          <p:cNvPr id="5" name="Slide Number Placeholder 4"/>
          <p:cNvSpPr>
            <a:spLocks noGrp="1"/>
          </p:cNvSpPr>
          <p:nvPr>
            <p:ph type="sldNum" sz="quarter" idx="12"/>
          </p:nvPr>
        </p:nvSpPr>
        <p:spPr>
          <a:xfrm>
            <a:off x="6553200" y="6324600"/>
            <a:ext cx="2133600" cy="365125"/>
          </a:xfrm>
        </p:spPr>
        <p:txBody>
          <a:bodyPr/>
          <a:lstStyle/>
          <a:p>
            <a:fld id="{921E7DD1-A38C-4D3C-939A-6228F0F84939}" type="slidenum">
              <a:rPr lang="en-US" smtClean="0"/>
              <a:pPr/>
              <a:t>8</a:t>
            </a:fld>
            <a:endParaRPr lang="en-US"/>
          </a:p>
        </p:txBody>
      </p:sp>
    </p:spTree>
    <p:extLst>
      <p:ext uri="{BB962C8B-B14F-4D97-AF65-F5344CB8AC3E}">
        <p14:creationId xmlns:p14="http://schemas.microsoft.com/office/powerpoint/2010/main" val="209521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fade">
                                      <p:cBhvr>
                                        <p:cTn id="7" dur="500"/>
                                        <p:tgtEl>
                                          <p:spTgt spid="40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fade">
                                      <p:cBhvr>
                                        <p:cTn id="12" dur="500"/>
                                        <p:tgtEl>
                                          <p:spTgt spid="409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Effect transition="in" filter="fade">
                                      <p:cBhvr>
                                        <p:cTn id="17" dur="500"/>
                                        <p:tgtEl>
                                          <p:spTgt spid="409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63">
                                            <p:txEl>
                                              <p:pRg st="4" end="4"/>
                                            </p:txEl>
                                          </p:spTgt>
                                        </p:tgtEl>
                                        <p:attrNameLst>
                                          <p:attrName>style.visibility</p:attrName>
                                        </p:attrNameLst>
                                      </p:cBhvr>
                                      <p:to>
                                        <p:strVal val="visible"/>
                                      </p:to>
                                    </p:set>
                                    <p:animEffect transition="in" filter="fade">
                                      <p:cBhvr>
                                        <p:cTn id="22"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a:bodyPr>
          <a:lstStyle/>
          <a:p>
            <a:r>
              <a:rPr lang="en-US" dirty="0"/>
              <a:t>The </a:t>
            </a:r>
            <a:r>
              <a:rPr lang="en-US" sz="4900" cap="small" dirty="0"/>
              <a:t>and</a:t>
            </a:r>
            <a:r>
              <a:rPr lang="en-US" dirty="0"/>
              <a:t> Function</a:t>
            </a:r>
          </a:p>
        </p:txBody>
      </p:sp>
      <p:sp>
        <p:nvSpPr>
          <p:cNvPr id="6" name="Slide Number Placeholder 5"/>
          <p:cNvSpPr>
            <a:spLocks noGrp="1"/>
          </p:cNvSpPr>
          <p:nvPr>
            <p:ph type="sldNum" sz="quarter" idx="12"/>
          </p:nvPr>
        </p:nvSpPr>
        <p:spPr/>
        <p:txBody>
          <a:bodyPr/>
          <a:lstStyle/>
          <a:p>
            <a:fld id="{DF2AA302-A7A3-4D70-AE76-B23821D68429}" type="slidenum">
              <a:rPr lang="en-US" smtClean="0"/>
              <a:pPr/>
              <a:t>9</a:t>
            </a:fld>
            <a:endParaRPr lang="en-US" dirty="0"/>
          </a:p>
        </p:txBody>
      </p:sp>
      <p:sp>
        <p:nvSpPr>
          <p:cNvPr id="3076" name="Text Box 4"/>
          <p:cNvSpPr txBox="1">
            <a:spLocks noChangeArrowheads="1"/>
          </p:cNvSpPr>
          <p:nvPr/>
        </p:nvSpPr>
        <p:spPr bwMode="auto">
          <a:xfrm>
            <a:off x="693334" y="1612752"/>
            <a:ext cx="7775415" cy="559273"/>
          </a:xfrm>
          <a:prstGeom prst="rect">
            <a:avLst/>
          </a:prstGeom>
          <a:noFill/>
          <a:ln w="9525">
            <a:noFill/>
            <a:miter lim="800000"/>
            <a:headEnd/>
            <a:tailEnd/>
          </a:ln>
        </p:spPr>
        <p:txBody>
          <a:bodyPr wrap="square" lIns="111904" tIns="55952" rIns="111904" bIns="55952">
            <a:spAutoFit/>
          </a:bodyPr>
          <a:lstStyle/>
          <a:p>
            <a:pPr>
              <a:spcBef>
                <a:spcPct val="50000"/>
              </a:spcBef>
            </a:pPr>
            <a:r>
              <a:rPr lang="en-US" sz="2800" b="1" i="1" dirty="0"/>
              <a:t>f(</a:t>
            </a:r>
            <a:r>
              <a:rPr lang="en-US" sz="2800" b="1" i="1" dirty="0" err="1"/>
              <a:t>a,b</a:t>
            </a:r>
            <a:r>
              <a:rPr lang="en-US" sz="2800" b="1" i="1" dirty="0"/>
              <a:t>)</a:t>
            </a:r>
            <a:r>
              <a:rPr lang="en-US" sz="2800" dirty="0"/>
              <a:t> is true only when both </a:t>
            </a:r>
            <a:r>
              <a:rPr lang="en-US" sz="2800" i="1" dirty="0"/>
              <a:t>a</a:t>
            </a:r>
            <a:r>
              <a:rPr lang="en-US" sz="2800" dirty="0"/>
              <a:t> </a:t>
            </a:r>
            <a:r>
              <a:rPr lang="en-US" sz="2800" b="1" dirty="0"/>
              <a:t>AND</a:t>
            </a:r>
            <a:r>
              <a:rPr lang="en-US" sz="2800" dirty="0"/>
              <a:t> </a:t>
            </a:r>
            <a:r>
              <a:rPr lang="en-US" sz="2800" b="1" dirty="0"/>
              <a:t>b</a:t>
            </a:r>
            <a:r>
              <a:rPr lang="en-US" sz="2800" dirty="0"/>
              <a:t> are true.</a:t>
            </a:r>
          </a:p>
        </p:txBody>
      </p:sp>
      <p:sp>
        <p:nvSpPr>
          <p:cNvPr id="3077" name="Text Box 7"/>
          <p:cNvSpPr txBox="1">
            <a:spLocks noChangeArrowheads="1"/>
          </p:cNvSpPr>
          <p:nvPr/>
        </p:nvSpPr>
        <p:spPr bwMode="auto">
          <a:xfrm>
            <a:off x="762000" y="4191000"/>
            <a:ext cx="7924800" cy="2121239"/>
          </a:xfrm>
          <a:prstGeom prst="rect">
            <a:avLst/>
          </a:prstGeom>
          <a:noFill/>
          <a:ln w="9525">
            <a:noFill/>
            <a:miter lim="800000"/>
            <a:headEnd/>
            <a:tailEnd/>
          </a:ln>
        </p:spPr>
        <p:txBody>
          <a:bodyPr wrap="square" lIns="111904" tIns="55952" rIns="111904" bIns="55952">
            <a:spAutoFit/>
          </a:bodyPr>
          <a:lstStyle/>
          <a:p>
            <a:pPr>
              <a:spcBef>
                <a:spcPct val="50000"/>
              </a:spcBef>
            </a:pPr>
            <a:r>
              <a:rPr lang="en-US" sz="2800" dirty="0"/>
              <a:t>The </a:t>
            </a:r>
            <a:r>
              <a:rPr lang="en-US" sz="2800" b="1" dirty="0"/>
              <a:t>AND</a:t>
            </a:r>
            <a:r>
              <a:rPr lang="en-US" sz="2800" dirty="0"/>
              <a:t> function is also called the Boolean product: 	</a:t>
            </a:r>
            <a:r>
              <a:rPr lang="en-US" sz="2800" b="1" i="1" dirty="0"/>
              <a:t>f(</a:t>
            </a:r>
            <a:r>
              <a:rPr lang="en-US" sz="2800" b="1" i="1" dirty="0" err="1"/>
              <a:t>a,b</a:t>
            </a:r>
            <a:r>
              <a:rPr lang="en-US" sz="2800" b="1" i="1" dirty="0"/>
              <a:t>) = </a:t>
            </a:r>
            <a:r>
              <a:rPr lang="en-US" sz="2800" b="1" i="1" dirty="0" err="1"/>
              <a:t>a</a:t>
            </a:r>
            <a:r>
              <a:rPr lang="en-US" sz="2800" b="1" i="1" dirty="0" err="1">
                <a:latin typeface="Minion Pro Med" panose="02040503050306020203" pitchFamily="18" charset="0"/>
              </a:rPr>
              <a:t>•</a:t>
            </a:r>
            <a:r>
              <a:rPr lang="en-US" sz="2800" b="1" i="1" dirty="0" err="1"/>
              <a:t>b</a:t>
            </a:r>
            <a:endParaRPr lang="en-US" sz="2800" b="1" i="1" dirty="0"/>
          </a:p>
          <a:p>
            <a:pPr>
              <a:spcBef>
                <a:spcPct val="50000"/>
              </a:spcBef>
            </a:pPr>
            <a:r>
              <a:rPr lang="en-US" sz="2800" dirty="0"/>
              <a:t>The book uses a center dot (</a:t>
            </a:r>
            <a:r>
              <a:rPr lang="en-US" sz="2800" dirty="0">
                <a:sym typeface="Symbol"/>
              </a:rPr>
              <a:t></a:t>
            </a:r>
            <a:r>
              <a:rPr lang="en-US" sz="2800" dirty="0"/>
              <a:t>) for Boolean product. Some books use </a:t>
            </a:r>
            <a:r>
              <a:rPr lang="en-US" sz="2800" i="1" dirty="0"/>
              <a:t>ab</a:t>
            </a:r>
            <a:r>
              <a:rPr lang="en-US" sz="2800" dirty="0"/>
              <a:t>. Classical logic: ∧</a:t>
            </a:r>
            <a:endParaRPr lang="en-US" dirty="0"/>
          </a:p>
        </p:txBody>
      </p:sp>
      <p:graphicFrame>
        <p:nvGraphicFramePr>
          <p:cNvPr id="3" name="Table 2">
            <a:extLst>
              <a:ext uri="{FF2B5EF4-FFF2-40B4-BE49-F238E27FC236}">
                <a16:creationId xmlns:a16="http://schemas.microsoft.com/office/drawing/2014/main" id="{8D8768DF-86E8-765E-57AC-6F33CC44EB9B}"/>
              </a:ext>
            </a:extLst>
          </p:cNvPr>
          <p:cNvGraphicFramePr>
            <a:graphicFrameLocks noGrp="1"/>
          </p:cNvGraphicFramePr>
          <p:nvPr>
            <p:extLst>
              <p:ext uri="{D42A27DB-BD31-4B8C-83A1-F6EECF244321}">
                <p14:modId xmlns:p14="http://schemas.microsoft.com/office/powerpoint/2010/main" val="2801905254"/>
              </p:ext>
            </p:extLst>
          </p:nvPr>
        </p:nvGraphicFramePr>
        <p:xfrm>
          <a:off x="3317966" y="2271257"/>
          <a:ext cx="2442750" cy="1854200"/>
        </p:xfrm>
        <a:graphic>
          <a:graphicData uri="http://schemas.openxmlformats.org/drawingml/2006/table">
            <a:tbl>
              <a:tblPr firstRow="1" bandRow="1">
                <a:tableStyleId>{5C22544A-7EE6-4342-B048-85BDC9FD1C3A}</a:tableStyleId>
              </a:tblPr>
              <a:tblGrid>
                <a:gridCol w="814250">
                  <a:extLst>
                    <a:ext uri="{9D8B030D-6E8A-4147-A177-3AD203B41FA5}">
                      <a16:colId xmlns:a16="http://schemas.microsoft.com/office/drawing/2014/main" val="4210800577"/>
                    </a:ext>
                  </a:extLst>
                </a:gridCol>
                <a:gridCol w="814250">
                  <a:extLst>
                    <a:ext uri="{9D8B030D-6E8A-4147-A177-3AD203B41FA5}">
                      <a16:colId xmlns:a16="http://schemas.microsoft.com/office/drawing/2014/main" val="4266911589"/>
                    </a:ext>
                  </a:extLst>
                </a:gridCol>
                <a:gridCol w="814250">
                  <a:extLst>
                    <a:ext uri="{9D8B030D-6E8A-4147-A177-3AD203B41FA5}">
                      <a16:colId xmlns:a16="http://schemas.microsoft.com/office/drawing/2014/main" val="2763043393"/>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f(</a:t>
                      </a:r>
                      <a:r>
                        <a:rPr lang="en-US" err="1">
                          <a:solidFill>
                            <a:schemeClr val="tx1"/>
                          </a:solidFill>
                        </a:rPr>
                        <a:t>a,b</a:t>
                      </a:r>
                      <a:r>
                        <a:rPr lang="en-US" dirty="0">
                          <a:solidFill>
                            <a:schemeClr val="tx1"/>
                          </a:solidFill>
                        </a:rPr>
                        <a:t>)</a:t>
                      </a:r>
                    </a:p>
                  </a:txBody>
                  <a:tcPr/>
                </a:tc>
                <a:extLst>
                  <a:ext uri="{0D108BD9-81ED-4DB2-BD59-A6C34878D82A}">
                    <a16:rowId xmlns:a16="http://schemas.microsoft.com/office/drawing/2014/main" val="62064301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07879583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059365866"/>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99242370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91939567"/>
                  </a:ext>
                </a:extLst>
              </a:tr>
            </a:tbl>
          </a:graphicData>
        </a:graphic>
      </p:graphicFrame>
    </p:spTree>
    <p:extLst>
      <p:ext uri="{BB962C8B-B14F-4D97-AF65-F5344CB8AC3E}">
        <p14:creationId xmlns:p14="http://schemas.microsoft.com/office/powerpoint/2010/main" val="10454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2.xml><?xml version="1.0" encoding="utf-8"?>
<a:theme xmlns:a="http://schemas.openxmlformats.org/drawingml/2006/main" name="1_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00_ksu_geo_4x3</Template>
  <TotalTime>942</TotalTime>
  <Words>2194</Words>
  <Application>Microsoft Office PowerPoint</Application>
  <PresentationFormat>On-screen Show (4:3)</PresentationFormat>
  <Paragraphs>549</Paragraphs>
  <Slides>36</Slides>
  <Notes>8</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ksu_22_4x3</vt:lpstr>
      <vt:lpstr>1_ksu_22_4x3</vt:lpstr>
      <vt:lpstr>IT 3123 Hardware and Software Concepts</vt:lpstr>
      <vt:lpstr>George Boole</vt:lpstr>
      <vt:lpstr>Switching Algebra</vt:lpstr>
      <vt:lpstr>Boolean Functions</vt:lpstr>
      <vt:lpstr>Truth Tables</vt:lpstr>
      <vt:lpstr>The “Characteristic Number”</vt:lpstr>
      <vt:lpstr>Boolean Function Combinations</vt:lpstr>
      <vt:lpstr>Categories of Boolean Functions</vt:lpstr>
      <vt:lpstr>The and Function</vt:lpstr>
      <vt:lpstr>The nand Function</vt:lpstr>
      <vt:lpstr>The or Function</vt:lpstr>
      <vt:lpstr>The nor Function</vt:lpstr>
      <vt:lpstr>The exclusive or Function</vt:lpstr>
      <vt:lpstr>The equivalence Function</vt:lpstr>
      <vt:lpstr>Two Useless Functions</vt:lpstr>
      <vt:lpstr>Two More Useless Functions</vt:lpstr>
      <vt:lpstr>The not Function</vt:lpstr>
      <vt:lpstr>Claude Shannon</vt:lpstr>
      <vt:lpstr>Electric Circuits Can Compute Boolean Functions</vt:lpstr>
      <vt:lpstr>Computing the or Function</vt:lpstr>
      <vt:lpstr>Transistors as Switches</vt:lpstr>
      <vt:lpstr>Abstraction</vt:lpstr>
      <vt:lpstr>The not Gate</vt:lpstr>
      <vt:lpstr>The and Gate</vt:lpstr>
      <vt:lpstr>The or Gate</vt:lpstr>
      <vt:lpstr>The exclusive or Gate</vt:lpstr>
      <vt:lpstr>The nand Gate</vt:lpstr>
      <vt:lpstr>The nor Gate</vt:lpstr>
      <vt:lpstr>Functional Completeness</vt:lpstr>
      <vt:lpstr>Abstraction: The nand Gate</vt:lpstr>
      <vt:lpstr>Compute not with nand or nor</vt:lpstr>
      <vt:lpstr>Circuit Equivalence</vt:lpstr>
      <vt:lpstr>Showing Equivalence</vt:lpstr>
      <vt:lpstr>Why So Many Gates?</vt:lpstr>
      <vt:lpstr>Another Class Motto There is no magic!</vt:lpstr>
      <vt:lpstr>Questions</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3123 Hardware and Software Concepts</dc:title>
  <dc:creator>Bob Brown</dc:creator>
  <cp:lastModifiedBy>Donald Privitera</cp:lastModifiedBy>
  <cp:revision>113</cp:revision>
  <dcterms:created xsi:type="dcterms:W3CDTF">2022-12-15T18:36:54Z</dcterms:created>
  <dcterms:modified xsi:type="dcterms:W3CDTF">2023-05-13T14:50:54Z</dcterms:modified>
</cp:coreProperties>
</file>