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62"/>
  </p:notesMasterIdLst>
  <p:sldIdLst>
    <p:sldId id="256" r:id="rId3"/>
    <p:sldId id="355" r:id="rId4"/>
    <p:sldId id="261" r:id="rId5"/>
    <p:sldId id="266" r:id="rId6"/>
    <p:sldId id="267" r:id="rId7"/>
    <p:sldId id="268"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321" r:id="rId28"/>
    <p:sldId id="322" r:id="rId29"/>
    <p:sldId id="323" r:id="rId30"/>
    <p:sldId id="324" r:id="rId31"/>
    <p:sldId id="327" r:id="rId32"/>
    <p:sldId id="328" r:id="rId33"/>
    <p:sldId id="325" r:id="rId34"/>
    <p:sldId id="326"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4" r:id="rId60"/>
    <p:sldId id="25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C961D-17A6-7EC3-E2A3-2D1C084C3502}" v="2" dt="2023-05-11T15:43:41.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031" autoAdjust="0"/>
  </p:normalViewPr>
  <p:slideViewPr>
    <p:cSldViewPr>
      <p:cViewPr varScale="1">
        <p:scale>
          <a:sx n="78" d="100"/>
          <a:sy n="78" d="100"/>
        </p:scale>
        <p:origin x="25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C65DAC58-1CE4-4322-9D2F-78655835B2B9}"/>
    <pc:docChg chg="undo custSel addSld delSld modSld modMainMaster">
      <pc:chgData name="Bob Brown" userId="de4355ee-7296-4195-ba97-c8dead83c87d" providerId="ADAL" clId="{C65DAC58-1CE4-4322-9D2F-78655835B2B9}" dt="2023-01-26T22:58:26.996" v="7359" actId="1076"/>
      <pc:docMkLst>
        <pc:docMk/>
      </pc:docMkLst>
      <pc:sldChg chg="modSp mod modTransition">
        <pc:chgData name="Bob Brown" userId="de4355ee-7296-4195-ba97-c8dead83c87d" providerId="ADAL" clId="{C65DAC58-1CE4-4322-9D2F-78655835B2B9}" dt="2023-01-26T22:58:26.996" v="7359" actId="1076"/>
        <pc:sldMkLst>
          <pc:docMk/>
          <pc:sldMk cId="3095576246" sldId="256"/>
        </pc:sldMkLst>
        <pc:spChg chg="mod">
          <ac:chgData name="Bob Brown" userId="de4355ee-7296-4195-ba97-c8dead83c87d" providerId="ADAL" clId="{C65DAC58-1CE4-4322-9D2F-78655835B2B9}" dt="2023-01-14T21:48:26.193" v="19" actId="20577"/>
          <ac:spMkLst>
            <pc:docMk/>
            <pc:sldMk cId="3095576246" sldId="256"/>
            <ac:spMk id="3" creationId="{00000000-0000-0000-0000-000000000000}"/>
          </ac:spMkLst>
        </pc:spChg>
        <pc:grpChg chg="mod">
          <ac:chgData name="Bob Brown" userId="de4355ee-7296-4195-ba97-c8dead83c87d" providerId="ADAL" clId="{C65DAC58-1CE4-4322-9D2F-78655835B2B9}" dt="2023-01-26T22:58:26.996" v="7359" actId="1076"/>
          <ac:grpSpMkLst>
            <pc:docMk/>
            <pc:sldMk cId="3095576246" sldId="256"/>
            <ac:grpSpMk id="4" creationId="{70D8C064-1CA3-4C25-7F82-CD093C8EE46A}"/>
          </ac:grpSpMkLst>
        </pc:grpChg>
      </pc:sldChg>
      <pc:sldChg chg="modSp mod modTransition">
        <pc:chgData name="Bob Brown" userId="de4355ee-7296-4195-ba97-c8dead83c87d" providerId="ADAL" clId="{C65DAC58-1CE4-4322-9D2F-78655835B2B9}" dt="2023-01-24T22:33:40.670" v="2173" actId="962"/>
        <pc:sldMkLst>
          <pc:docMk/>
          <pc:sldMk cId="2130795793" sldId="257"/>
        </pc:sldMkLst>
        <pc:picChg chg="mod">
          <ac:chgData name="Bob Brown" userId="de4355ee-7296-4195-ba97-c8dead83c87d" providerId="ADAL" clId="{C65DAC58-1CE4-4322-9D2F-78655835B2B9}" dt="2023-01-24T22:33:40.670" v="2173" actId="962"/>
          <ac:picMkLst>
            <pc:docMk/>
            <pc:sldMk cId="2130795793" sldId="257"/>
            <ac:picMk id="33795" creationId="{00000000-0000-0000-0000-000000000000}"/>
          </ac:picMkLst>
        </pc:picChg>
      </pc:sldChg>
      <pc:sldChg chg="del">
        <pc:chgData name="Bob Brown" userId="de4355ee-7296-4195-ba97-c8dead83c87d" providerId="ADAL" clId="{C65DAC58-1CE4-4322-9D2F-78655835B2B9}" dt="2023-01-14T21:48:30.591" v="20" actId="47"/>
        <pc:sldMkLst>
          <pc:docMk/>
          <pc:sldMk cId="2118957445" sldId="258"/>
        </pc:sldMkLst>
      </pc:sldChg>
      <pc:sldChg chg="del">
        <pc:chgData name="Bob Brown" userId="de4355ee-7296-4195-ba97-c8dead83c87d" providerId="ADAL" clId="{C65DAC58-1CE4-4322-9D2F-78655835B2B9}" dt="2023-01-14T21:48:39.562" v="21" actId="47"/>
        <pc:sldMkLst>
          <pc:docMk/>
          <pc:sldMk cId="1745703908" sldId="259"/>
        </pc:sldMkLst>
      </pc:sldChg>
      <pc:sldChg chg="del">
        <pc:chgData name="Bob Brown" userId="de4355ee-7296-4195-ba97-c8dead83c87d" providerId="ADAL" clId="{C65DAC58-1CE4-4322-9D2F-78655835B2B9}" dt="2023-01-14T21:48:39.956" v="22" actId="47"/>
        <pc:sldMkLst>
          <pc:docMk/>
          <pc:sldMk cId="3315751777" sldId="260"/>
        </pc:sldMkLst>
      </pc:sldChg>
      <pc:sldChg chg="modSp mod modTransition modAnim">
        <pc:chgData name="Bob Brown" userId="de4355ee-7296-4195-ba97-c8dead83c87d" providerId="ADAL" clId="{C65DAC58-1CE4-4322-9D2F-78655835B2B9}" dt="2023-01-24T21:53:16.398" v="210" actId="207"/>
        <pc:sldMkLst>
          <pc:docMk/>
          <pc:sldMk cId="2772527056" sldId="261"/>
        </pc:sldMkLst>
        <pc:spChg chg="mod">
          <ac:chgData name="Bob Brown" userId="de4355ee-7296-4195-ba97-c8dead83c87d" providerId="ADAL" clId="{C65DAC58-1CE4-4322-9D2F-78655835B2B9}" dt="2023-01-24T21:53:16.398" v="210" actId="207"/>
          <ac:spMkLst>
            <pc:docMk/>
            <pc:sldMk cId="2772527056" sldId="261"/>
            <ac:spMk id="6" creationId="{00000000-0000-0000-0000-000000000000}"/>
          </ac:spMkLst>
        </pc:spChg>
        <pc:spChg chg="mod">
          <ac:chgData name="Bob Brown" userId="de4355ee-7296-4195-ba97-c8dead83c87d" providerId="ADAL" clId="{C65DAC58-1CE4-4322-9D2F-78655835B2B9}" dt="2023-01-20T22:29:34.299" v="208" actId="207"/>
          <ac:spMkLst>
            <pc:docMk/>
            <pc:sldMk cId="2772527056" sldId="261"/>
            <ac:spMk id="7172" creationId="{00000000-0000-0000-0000-000000000000}"/>
          </ac:spMkLst>
        </pc:spChg>
      </pc:sldChg>
      <pc:sldChg chg="del">
        <pc:chgData name="Bob Brown" userId="de4355ee-7296-4195-ba97-c8dead83c87d" providerId="ADAL" clId="{C65DAC58-1CE4-4322-9D2F-78655835B2B9}" dt="2023-01-14T21:49:19.618" v="26" actId="47"/>
        <pc:sldMkLst>
          <pc:docMk/>
          <pc:sldMk cId="3746959277" sldId="262"/>
        </pc:sldMkLst>
      </pc:sldChg>
      <pc:sldChg chg="del">
        <pc:chgData name="Bob Brown" userId="de4355ee-7296-4195-ba97-c8dead83c87d" providerId="ADAL" clId="{C65DAC58-1CE4-4322-9D2F-78655835B2B9}" dt="2023-01-14T21:49:20.012" v="27" actId="47"/>
        <pc:sldMkLst>
          <pc:docMk/>
          <pc:sldMk cId="3625691181" sldId="263"/>
        </pc:sldMkLst>
      </pc:sldChg>
      <pc:sldChg chg="del">
        <pc:chgData name="Bob Brown" userId="de4355ee-7296-4195-ba97-c8dead83c87d" providerId="ADAL" clId="{C65DAC58-1CE4-4322-9D2F-78655835B2B9}" dt="2023-01-14T21:49:20.582" v="28" actId="47"/>
        <pc:sldMkLst>
          <pc:docMk/>
          <pc:sldMk cId="2892527655" sldId="264"/>
        </pc:sldMkLst>
      </pc:sldChg>
      <pc:sldChg chg="del">
        <pc:chgData name="Bob Brown" userId="de4355ee-7296-4195-ba97-c8dead83c87d" providerId="ADAL" clId="{C65DAC58-1CE4-4322-9D2F-78655835B2B9}" dt="2023-01-14T21:49:21.097" v="29" actId="47"/>
        <pc:sldMkLst>
          <pc:docMk/>
          <pc:sldMk cId="428202974" sldId="265"/>
        </pc:sldMkLst>
      </pc:sldChg>
      <pc:sldChg chg="modSp add del mod modTransition modAnim">
        <pc:chgData name="Bob Brown" userId="de4355ee-7296-4195-ba97-c8dead83c87d" providerId="ADAL" clId="{C65DAC58-1CE4-4322-9D2F-78655835B2B9}" dt="2023-01-14T21:51:14.846" v="50"/>
        <pc:sldMkLst>
          <pc:docMk/>
          <pc:sldMk cId="1713601061" sldId="266"/>
        </pc:sldMkLst>
        <pc:spChg chg="mod">
          <ac:chgData name="Bob Brown" userId="de4355ee-7296-4195-ba97-c8dead83c87d" providerId="ADAL" clId="{C65DAC58-1CE4-4322-9D2F-78655835B2B9}" dt="2023-01-14T21:49:34.344" v="32" actId="20577"/>
          <ac:spMkLst>
            <pc:docMk/>
            <pc:sldMk cId="1713601061" sldId="266"/>
            <ac:spMk id="13314" creationId="{00000000-0000-0000-0000-000000000000}"/>
          </ac:spMkLst>
        </pc:spChg>
      </pc:sldChg>
      <pc:sldChg chg="modSp mod modTransition">
        <pc:chgData name="Bob Brown" userId="de4355ee-7296-4195-ba97-c8dead83c87d" providerId="ADAL" clId="{C65DAC58-1CE4-4322-9D2F-78655835B2B9}" dt="2023-01-14T21:51:14.846" v="50"/>
        <pc:sldMkLst>
          <pc:docMk/>
          <pc:sldMk cId="2860644527" sldId="267"/>
        </pc:sldMkLst>
        <pc:spChg chg="mod">
          <ac:chgData name="Bob Brown" userId="de4355ee-7296-4195-ba97-c8dead83c87d" providerId="ADAL" clId="{C65DAC58-1CE4-4322-9D2F-78655835B2B9}" dt="2023-01-14T21:50:14.548" v="40" actId="403"/>
          <ac:spMkLst>
            <pc:docMk/>
            <pc:sldMk cId="2860644527" sldId="267"/>
            <ac:spMk id="14339" creationId="{00000000-0000-0000-0000-000000000000}"/>
          </ac:spMkLst>
        </pc:spChg>
      </pc:sldChg>
      <pc:sldChg chg="modTransition">
        <pc:chgData name="Bob Brown" userId="de4355ee-7296-4195-ba97-c8dead83c87d" providerId="ADAL" clId="{C65DAC58-1CE4-4322-9D2F-78655835B2B9}" dt="2023-01-14T21:51:14.846" v="50"/>
        <pc:sldMkLst>
          <pc:docMk/>
          <pc:sldMk cId="3882314160" sldId="268"/>
        </pc:sldMkLst>
      </pc:sldChg>
      <pc:sldChg chg="del">
        <pc:chgData name="Bob Brown" userId="de4355ee-7296-4195-ba97-c8dead83c87d" providerId="ADAL" clId="{C65DAC58-1CE4-4322-9D2F-78655835B2B9}" dt="2023-01-14T21:50:40.170" v="41" actId="47"/>
        <pc:sldMkLst>
          <pc:docMk/>
          <pc:sldMk cId="323778293" sldId="269"/>
        </pc:sldMkLst>
      </pc:sldChg>
      <pc:sldChg chg="del">
        <pc:chgData name="Bob Brown" userId="de4355ee-7296-4195-ba97-c8dead83c87d" providerId="ADAL" clId="{C65DAC58-1CE4-4322-9D2F-78655835B2B9}" dt="2023-01-14T21:50:40.653" v="42" actId="47"/>
        <pc:sldMkLst>
          <pc:docMk/>
          <pc:sldMk cId="824547973" sldId="270"/>
        </pc:sldMkLst>
      </pc:sldChg>
      <pc:sldChg chg="del">
        <pc:chgData name="Bob Brown" userId="de4355ee-7296-4195-ba97-c8dead83c87d" providerId="ADAL" clId="{C65DAC58-1CE4-4322-9D2F-78655835B2B9}" dt="2023-01-14T21:50:41.567" v="43" actId="47"/>
        <pc:sldMkLst>
          <pc:docMk/>
          <pc:sldMk cId="2500222764" sldId="271"/>
        </pc:sldMkLst>
      </pc:sldChg>
      <pc:sldChg chg="del">
        <pc:chgData name="Bob Brown" userId="de4355ee-7296-4195-ba97-c8dead83c87d" providerId="ADAL" clId="{C65DAC58-1CE4-4322-9D2F-78655835B2B9}" dt="2023-01-14T21:50:42.206" v="44" actId="47"/>
        <pc:sldMkLst>
          <pc:docMk/>
          <pc:sldMk cId="3191078850" sldId="272"/>
        </pc:sldMkLst>
      </pc:sldChg>
      <pc:sldChg chg="modTransition modAnim">
        <pc:chgData name="Bob Brown" userId="de4355ee-7296-4195-ba97-c8dead83c87d" providerId="ADAL" clId="{C65DAC58-1CE4-4322-9D2F-78655835B2B9}" dt="2023-01-14T21:51:14.846" v="50"/>
        <pc:sldMkLst>
          <pc:docMk/>
          <pc:sldMk cId="2442740469" sldId="273"/>
        </pc:sldMkLst>
      </pc:sldChg>
      <pc:sldChg chg="modTransition modAnim">
        <pc:chgData name="Bob Brown" userId="de4355ee-7296-4195-ba97-c8dead83c87d" providerId="ADAL" clId="{C65DAC58-1CE4-4322-9D2F-78655835B2B9}" dt="2023-01-14T21:51:33.788" v="52"/>
        <pc:sldMkLst>
          <pc:docMk/>
          <pc:sldMk cId="3057988968" sldId="274"/>
        </pc:sldMkLst>
      </pc:sldChg>
      <pc:sldChg chg="modSp mod modTransition">
        <pc:chgData name="Bob Brown" userId="de4355ee-7296-4195-ba97-c8dead83c87d" providerId="ADAL" clId="{C65DAC58-1CE4-4322-9D2F-78655835B2B9}" dt="2023-01-14T21:51:42.859" v="53" actId="403"/>
        <pc:sldMkLst>
          <pc:docMk/>
          <pc:sldMk cId="1337169499" sldId="275"/>
        </pc:sldMkLst>
        <pc:spChg chg="mod">
          <ac:chgData name="Bob Brown" userId="de4355ee-7296-4195-ba97-c8dead83c87d" providerId="ADAL" clId="{C65DAC58-1CE4-4322-9D2F-78655835B2B9}" dt="2023-01-14T21:51:42.859" v="53" actId="403"/>
          <ac:spMkLst>
            <pc:docMk/>
            <pc:sldMk cId="1337169499" sldId="275"/>
            <ac:spMk id="21507" creationId="{00000000-0000-0000-0000-000000000000}"/>
          </ac:spMkLst>
        </pc:spChg>
      </pc:sldChg>
      <pc:sldChg chg="modTransition modAnim">
        <pc:chgData name="Bob Brown" userId="de4355ee-7296-4195-ba97-c8dead83c87d" providerId="ADAL" clId="{C65DAC58-1CE4-4322-9D2F-78655835B2B9}" dt="2023-01-14T21:51:59.667" v="54"/>
        <pc:sldMkLst>
          <pc:docMk/>
          <pc:sldMk cId="3997932606" sldId="276"/>
        </pc:sldMkLst>
      </pc:sldChg>
      <pc:sldChg chg="modTransition">
        <pc:chgData name="Bob Brown" userId="de4355ee-7296-4195-ba97-c8dead83c87d" providerId="ADAL" clId="{C65DAC58-1CE4-4322-9D2F-78655835B2B9}" dt="2023-01-14T21:51:14.846" v="50"/>
        <pc:sldMkLst>
          <pc:docMk/>
          <pc:sldMk cId="811771384" sldId="277"/>
        </pc:sldMkLst>
      </pc:sldChg>
      <pc:sldChg chg="modSp modTransition">
        <pc:chgData name="Bob Brown" userId="de4355ee-7296-4195-ba97-c8dead83c87d" providerId="ADAL" clId="{C65DAC58-1CE4-4322-9D2F-78655835B2B9}" dt="2023-01-26T22:31:22.368" v="2630" actId="962"/>
        <pc:sldMkLst>
          <pc:docMk/>
          <pc:sldMk cId="1761539889" sldId="278"/>
        </pc:sldMkLst>
        <pc:picChg chg="mod">
          <ac:chgData name="Bob Brown" userId="de4355ee-7296-4195-ba97-c8dead83c87d" providerId="ADAL" clId="{C65DAC58-1CE4-4322-9D2F-78655835B2B9}" dt="2023-01-26T22:31:22.368" v="2630" actId="962"/>
          <ac:picMkLst>
            <pc:docMk/>
            <pc:sldMk cId="1761539889" sldId="278"/>
            <ac:picMk id="4098" creationId="{00000000-0000-0000-0000-000000000000}"/>
          </ac:picMkLst>
        </pc:picChg>
      </pc:sldChg>
      <pc:sldChg chg="modSp mod modTransition modAnim">
        <pc:chgData name="Bob Brown" userId="de4355ee-7296-4195-ba97-c8dead83c87d" providerId="ADAL" clId="{C65DAC58-1CE4-4322-9D2F-78655835B2B9}" dt="2023-01-24T21:53:43.847" v="211" actId="20577"/>
        <pc:sldMkLst>
          <pc:docMk/>
          <pc:sldMk cId="2725379124" sldId="279"/>
        </pc:sldMkLst>
        <pc:spChg chg="mod">
          <ac:chgData name="Bob Brown" userId="de4355ee-7296-4195-ba97-c8dead83c87d" providerId="ADAL" clId="{C65DAC58-1CE4-4322-9D2F-78655835B2B9}" dt="2023-01-24T21:53:43.847" v="211" actId="20577"/>
          <ac:spMkLst>
            <pc:docMk/>
            <pc:sldMk cId="2725379124" sldId="279"/>
            <ac:spMk id="25602" creationId="{00000000-0000-0000-0000-000000000000}"/>
          </ac:spMkLst>
        </pc:spChg>
      </pc:sldChg>
      <pc:sldChg chg="modSp mod modTransition modAnim">
        <pc:chgData name="Bob Brown" userId="de4355ee-7296-4195-ba97-c8dead83c87d" providerId="ADAL" clId="{C65DAC58-1CE4-4322-9D2F-78655835B2B9}" dt="2023-01-14T21:53:19.474" v="64"/>
        <pc:sldMkLst>
          <pc:docMk/>
          <pc:sldMk cId="966848336" sldId="280"/>
        </pc:sldMkLst>
        <pc:spChg chg="mod">
          <ac:chgData name="Bob Brown" userId="de4355ee-7296-4195-ba97-c8dead83c87d" providerId="ADAL" clId="{C65DAC58-1CE4-4322-9D2F-78655835B2B9}" dt="2023-01-14T21:52:52.072" v="60" actId="20577"/>
          <ac:spMkLst>
            <pc:docMk/>
            <pc:sldMk cId="966848336" sldId="280"/>
            <ac:spMk id="26627" creationId="{00000000-0000-0000-0000-000000000000}"/>
          </ac:spMkLst>
        </pc:spChg>
      </pc:sldChg>
      <pc:sldChg chg="modTransition modAnim">
        <pc:chgData name="Bob Brown" userId="de4355ee-7296-4195-ba97-c8dead83c87d" providerId="ADAL" clId="{C65DAC58-1CE4-4322-9D2F-78655835B2B9}" dt="2023-01-14T21:53:42.332" v="68"/>
        <pc:sldMkLst>
          <pc:docMk/>
          <pc:sldMk cId="4163948251" sldId="281"/>
        </pc:sldMkLst>
      </pc:sldChg>
      <pc:sldChg chg="modTransition modAnim">
        <pc:chgData name="Bob Brown" userId="de4355ee-7296-4195-ba97-c8dead83c87d" providerId="ADAL" clId="{C65DAC58-1CE4-4322-9D2F-78655835B2B9}" dt="2023-01-14T21:53:51.459" v="69"/>
        <pc:sldMkLst>
          <pc:docMk/>
          <pc:sldMk cId="2323397620" sldId="282"/>
        </pc:sldMkLst>
      </pc:sldChg>
      <pc:sldChg chg="modSp mod modTransition modAnim">
        <pc:chgData name="Bob Brown" userId="de4355ee-7296-4195-ba97-c8dead83c87d" providerId="ADAL" clId="{C65DAC58-1CE4-4322-9D2F-78655835B2B9}" dt="2023-01-24T21:54:34.860" v="212"/>
        <pc:sldMkLst>
          <pc:docMk/>
          <pc:sldMk cId="3104753852" sldId="283"/>
        </pc:sldMkLst>
        <pc:spChg chg="mod">
          <ac:chgData name="Bob Brown" userId="de4355ee-7296-4195-ba97-c8dead83c87d" providerId="ADAL" clId="{C65DAC58-1CE4-4322-9D2F-78655835B2B9}" dt="2023-01-14T21:57:00.838" v="144" actId="20577"/>
          <ac:spMkLst>
            <pc:docMk/>
            <pc:sldMk cId="3104753852" sldId="283"/>
            <ac:spMk id="29699" creationId="{00000000-0000-0000-0000-000000000000}"/>
          </ac:spMkLst>
        </pc:spChg>
      </pc:sldChg>
      <pc:sldChg chg="modSp modTransition modAnim">
        <pc:chgData name="Bob Brown" userId="de4355ee-7296-4195-ba97-c8dead83c87d" providerId="ADAL" clId="{C65DAC58-1CE4-4322-9D2F-78655835B2B9}" dt="2023-01-24T21:55:04.958" v="214" actId="20577"/>
        <pc:sldMkLst>
          <pc:docMk/>
          <pc:sldMk cId="1415511376" sldId="284"/>
        </pc:sldMkLst>
        <pc:spChg chg="mod">
          <ac:chgData name="Bob Brown" userId="de4355ee-7296-4195-ba97-c8dead83c87d" providerId="ADAL" clId="{C65DAC58-1CE4-4322-9D2F-78655835B2B9}" dt="2023-01-24T21:55:04.958" v="214" actId="20577"/>
          <ac:spMkLst>
            <pc:docMk/>
            <pc:sldMk cId="1415511376" sldId="284"/>
            <ac:spMk id="3" creationId="{00000000-0000-0000-0000-000000000000}"/>
          </ac:spMkLst>
        </pc:spChg>
      </pc:sldChg>
      <pc:sldChg chg="modSp mod modTransition modAnim">
        <pc:chgData name="Bob Brown" userId="de4355ee-7296-4195-ba97-c8dead83c87d" providerId="ADAL" clId="{C65DAC58-1CE4-4322-9D2F-78655835B2B9}" dt="2023-01-14T21:55:56.802" v="76"/>
        <pc:sldMkLst>
          <pc:docMk/>
          <pc:sldMk cId="2189228538" sldId="285"/>
        </pc:sldMkLst>
        <pc:spChg chg="mod">
          <ac:chgData name="Bob Brown" userId="de4355ee-7296-4195-ba97-c8dead83c87d" providerId="ADAL" clId="{C65DAC58-1CE4-4322-9D2F-78655835B2B9}" dt="2023-01-14T21:55:37.429" v="73" actId="33524"/>
          <ac:spMkLst>
            <pc:docMk/>
            <pc:sldMk cId="2189228538" sldId="285"/>
            <ac:spMk id="3" creationId="{00000000-0000-0000-0000-000000000000}"/>
          </ac:spMkLst>
        </pc:spChg>
      </pc:sldChg>
      <pc:sldChg chg="modSp mod modTransition modAnim">
        <pc:chgData name="Bob Brown" userId="de4355ee-7296-4195-ba97-c8dead83c87d" providerId="ADAL" clId="{C65DAC58-1CE4-4322-9D2F-78655835B2B9}" dt="2023-01-14T21:57:58.018" v="152"/>
        <pc:sldMkLst>
          <pc:docMk/>
          <pc:sldMk cId="1538356050" sldId="286"/>
        </pc:sldMkLst>
        <pc:spChg chg="mod">
          <ac:chgData name="Bob Brown" userId="de4355ee-7296-4195-ba97-c8dead83c87d" providerId="ADAL" clId="{C65DAC58-1CE4-4322-9D2F-78655835B2B9}" dt="2023-01-14T21:57:40.230" v="149" actId="20577"/>
          <ac:spMkLst>
            <pc:docMk/>
            <pc:sldMk cId="1538356050" sldId="286"/>
            <ac:spMk id="3" creationId="{00000000-0000-0000-0000-000000000000}"/>
          </ac:spMkLst>
        </pc:spChg>
      </pc:sldChg>
      <pc:sldChg chg="modSp mod modTransition modAnim">
        <pc:chgData name="Bob Brown" userId="de4355ee-7296-4195-ba97-c8dead83c87d" providerId="ADAL" clId="{C65DAC58-1CE4-4322-9D2F-78655835B2B9}" dt="2023-01-24T21:56:37.673" v="235" actId="20577"/>
        <pc:sldMkLst>
          <pc:docMk/>
          <pc:sldMk cId="55475737" sldId="287"/>
        </pc:sldMkLst>
        <pc:spChg chg="mod">
          <ac:chgData name="Bob Brown" userId="de4355ee-7296-4195-ba97-c8dead83c87d" providerId="ADAL" clId="{C65DAC58-1CE4-4322-9D2F-78655835B2B9}" dt="2023-01-24T21:56:21.078" v="232" actId="20577"/>
          <ac:spMkLst>
            <pc:docMk/>
            <pc:sldMk cId="55475737" sldId="287"/>
            <ac:spMk id="30722" creationId="{00000000-0000-0000-0000-000000000000}"/>
          </ac:spMkLst>
        </pc:spChg>
        <pc:spChg chg="mod">
          <ac:chgData name="Bob Brown" userId="de4355ee-7296-4195-ba97-c8dead83c87d" providerId="ADAL" clId="{C65DAC58-1CE4-4322-9D2F-78655835B2B9}" dt="2023-01-24T21:56:37.673" v="235" actId="20577"/>
          <ac:spMkLst>
            <pc:docMk/>
            <pc:sldMk cId="55475737" sldId="287"/>
            <ac:spMk id="30723" creationId="{00000000-0000-0000-0000-000000000000}"/>
          </ac:spMkLst>
        </pc:spChg>
      </pc:sldChg>
      <pc:sldChg chg="modSp mod modTransition modAnim">
        <pc:chgData name="Bob Brown" userId="de4355ee-7296-4195-ba97-c8dead83c87d" providerId="ADAL" clId="{C65DAC58-1CE4-4322-9D2F-78655835B2B9}" dt="2023-01-24T21:57:12.847" v="247" actId="20577"/>
        <pc:sldMkLst>
          <pc:docMk/>
          <pc:sldMk cId="2168499129" sldId="288"/>
        </pc:sldMkLst>
        <pc:spChg chg="mod">
          <ac:chgData name="Bob Brown" userId="de4355ee-7296-4195-ba97-c8dead83c87d" providerId="ADAL" clId="{C65DAC58-1CE4-4322-9D2F-78655835B2B9}" dt="2023-01-24T21:57:01.838" v="241" actId="20577"/>
          <ac:spMkLst>
            <pc:docMk/>
            <pc:sldMk cId="2168499129" sldId="288"/>
            <ac:spMk id="2" creationId="{00000000-0000-0000-0000-000000000000}"/>
          </ac:spMkLst>
        </pc:spChg>
        <pc:spChg chg="mod">
          <ac:chgData name="Bob Brown" userId="de4355ee-7296-4195-ba97-c8dead83c87d" providerId="ADAL" clId="{C65DAC58-1CE4-4322-9D2F-78655835B2B9}" dt="2023-01-24T21:57:12.847" v="247" actId="20577"/>
          <ac:spMkLst>
            <pc:docMk/>
            <pc:sldMk cId="2168499129" sldId="288"/>
            <ac:spMk id="3" creationId="{00000000-0000-0000-0000-000000000000}"/>
          </ac:spMkLst>
        </pc:spChg>
      </pc:sldChg>
      <pc:sldChg chg="modSp mod modTransition modAnim">
        <pc:chgData name="Bob Brown" userId="de4355ee-7296-4195-ba97-c8dead83c87d" providerId="ADAL" clId="{C65DAC58-1CE4-4322-9D2F-78655835B2B9}" dt="2023-01-26T22:32:31.133" v="2782" actId="962"/>
        <pc:sldMkLst>
          <pc:docMk/>
          <pc:sldMk cId="2696036416" sldId="289"/>
        </pc:sldMkLst>
        <pc:spChg chg="mod">
          <ac:chgData name="Bob Brown" userId="de4355ee-7296-4195-ba97-c8dead83c87d" providerId="ADAL" clId="{C65DAC58-1CE4-4322-9D2F-78655835B2B9}" dt="2023-01-14T21:59:14.079" v="159" actId="255"/>
          <ac:spMkLst>
            <pc:docMk/>
            <pc:sldMk cId="2696036416" sldId="289"/>
            <ac:spMk id="3" creationId="{00000000-0000-0000-0000-000000000000}"/>
          </ac:spMkLst>
        </pc:spChg>
        <pc:graphicFrameChg chg="mod">
          <ac:chgData name="Bob Brown" userId="de4355ee-7296-4195-ba97-c8dead83c87d" providerId="ADAL" clId="{C65DAC58-1CE4-4322-9D2F-78655835B2B9}" dt="2023-01-26T22:32:31.133" v="2782" actId="962"/>
          <ac:graphicFrameMkLst>
            <pc:docMk/>
            <pc:sldMk cId="2696036416" sldId="289"/>
            <ac:graphicFrameMk id="6" creationId="{00000000-0000-0000-0000-000000000000}"/>
          </ac:graphicFrameMkLst>
        </pc:graphicFrameChg>
      </pc:sldChg>
      <pc:sldChg chg="modSp mod modTransition modAnim">
        <pc:chgData name="Bob Brown" userId="de4355ee-7296-4195-ba97-c8dead83c87d" providerId="ADAL" clId="{C65DAC58-1CE4-4322-9D2F-78655835B2B9}" dt="2023-01-14T22:00:44.456" v="170"/>
        <pc:sldMkLst>
          <pc:docMk/>
          <pc:sldMk cId="331038123" sldId="290"/>
        </pc:sldMkLst>
        <pc:spChg chg="mod">
          <ac:chgData name="Bob Brown" userId="de4355ee-7296-4195-ba97-c8dead83c87d" providerId="ADAL" clId="{C65DAC58-1CE4-4322-9D2F-78655835B2B9}" dt="2023-01-14T22:00:19.765" v="166" actId="255"/>
          <ac:spMkLst>
            <pc:docMk/>
            <pc:sldMk cId="331038123" sldId="290"/>
            <ac:spMk id="3" creationId="{00000000-0000-0000-0000-000000000000}"/>
          </ac:spMkLst>
        </pc:spChg>
      </pc:sldChg>
      <pc:sldChg chg="modSp mod modTransition modAnim">
        <pc:chgData name="Bob Brown" userId="de4355ee-7296-4195-ba97-c8dead83c87d" providerId="ADAL" clId="{C65DAC58-1CE4-4322-9D2F-78655835B2B9}" dt="2023-01-14T22:01:11.242" v="176"/>
        <pc:sldMkLst>
          <pc:docMk/>
          <pc:sldMk cId="2529176675" sldId="291"/>
        </pc:sldMkLst>
        <pc:spChg chg="mod">
          <ac:chgData name="Bob Brown" userId="de4355ee-7296-4195-ba97-c8dead83c87d" providerId="ADAL" clId="{C65DAC58-1CE4-4322-9D2F-78655835B2B9}" dt="2023-01-14T22:01:00.756" v="174" actId="20577"/>
          <ac:spMkLst>
            <pc:docMk/>
            <pc:sldMk cId="2529176675" sldId="291"/>
            <ac:spMk id="3" creationId="{00000000-0000-0000-0000-000000000000}"/>
          </ac:spMkLst>
        </pc:spChg>
      </pc:sldChg>
      <pc:sldChg chg="del modTransition">
        <pc:chgData name="Bob Brown" userId="de4355ee-7296-4195-ba97-c8dead83c87d" providerId="ADAL" clId="{C65DAC58-1CE4-4322-9D2F-78655835B2B9}" dt="2023-01-14T22:01:35.178" v="177" actId="47"/>
        <pc:sldMkLst>
          <pc:docMk/>
          <pc:sldMk cId="2042498377" sldId="292"/>
        </pc:sldMkLst>
      </pc:sldChg>
      <pc:sldChg chg="del modTransition">
        <pc:chgData name="Bob Brown" userId="de4355ee-7296-4195-ba97-c8dead83c87d" providerId="ADAL" clId="{C65DAC58-1CE4-4322-9D2F-78655835B2B9}" dt="2023-01-14T22:01:35.614" v="178" actId="47"/>
        <pc:sldMkLst>
          <pc:docMk/>
          <pc:sldMk cId="4229577549" sldId="293"/>
        </pc:sldMkLst>
      </pc:sldChg>
      <pc:sldChg chg="del modTransition">
        <pc:chgData name="Bob Brown" userId="de4355ee-7296-4195-ba97-c8dead83c87d" providerId="ADAL" clId="{C65DAC58-1CE4-4322-9D2F-78655835B2B9}" dt="2023-01-14T22:01:37.198" v="179" actId="47"/>
        <pc:sldMkLst>
          <pc:docMk/>
          <pc:sldMk cId="1793098608" sldId="294"/>
        </pc:sldMkLst>
      </pc:sldChg>
      <pc:sldChg chg="del modTransition">
        <pc:chgData name="Bob Brown" userId="de4355ee-7296-4195-ba97-c8dead83c87d" providerId="ADAL" clId="{C65DAC58-1CE4-4322-9D2F-78655835B2B9}" dt="2023-01-14T22:01:37.573" v="180" actId="47"/>
        <pc:sldMkLst>
          <pc:docMk/>
          <pc:sldMk cId="1594221598" sldId="295"/>
        </pc:sldMkLst>
      </pc:sldChg>
      <pc:sldChg chg="del modTransition">
        <pc:chgData name="Bob Brown" userId="de4355ee-7296-4195-ba97-c8dead83c87d" providerId="ADAL" clId="{C65DAC58-1CE4-4322-9D2F-78655835B2B9}" dt="2023-01-14T22:01:38.201" v="181" actId="47"/>
        <pc:sldMkLst>
          <pc:docMk/>
          <pc:sldMk cId="3945358749" sldId="296"/>
        </pc:sldMkLst>
      </pc:sldChg>
      <pc:sldChg chg="del modTransition">
        <pc:chgData name="Bob Brown" userId="de4355ee-7296-4195-ba97-c8dead83c87d" providerId="ADAL" clId="{C65DAC58-1CE4-4322-9D2F-78655835B2B9}" dt="2023-01-14T22:01:38.716" v="182" actId="47"/>
        <pc:sldMkLst>
          <pc:docMk/>
          <pc:sldMk cId="2680531793" sldId="297"/>
        </pc:sldMkLst>
      </pc:sldChg>
      <pc:sldChg chg="del modTransition">
        <pc:chgData name="Bob Brown" userId="de4355ee-7296-4195-ba97-c8dead83c87d" providerId="ADAL" clId="{C65DAC58-1CE4-4322-9D2F-78655835B2B9}" dt="2023-01-14T22:01:39.121" v="183" actId="47"/>
        <pc:sldMkLst>
          <pc:docMk/>
          <pc:sldMk cId="1694734967" sldId="298"/>
        </pc:sldMkLst>
      </pc:sldChg>
      <pc:sldChg chg="del modTransition">
        <pc:chgData name="Bob Brown" userId="de4355ee-7296-4195-ba97-c8dead83c87d" providerId="ADAL" clId="{C65DAC58-1CE4-4322-9D2F-78655835B2B9}" dt="2023-01-14T22:01:39.461" v="184" actId="47"/>
        <pc:sldMkLst>
          <pc:docMk/>
          <pc:sldMk cId="155099883" sldId="299"/>
        </pc:sldMkLst>
      </pc:sldChg>
      <pc:sldChg chg="del modTransition">
        <pc:chgData name="Bob Brown" userId="de4355ee-7296-4195-ba97-c8dead83c87d" providerId="ADAL" clId="{C65DAC58-1CE4-4322-9D2F-78655835B2B9}" dt="2023-01-14T22:01:39.914" v="185" actId="47"/>
        <pc:sldMkLst>
          <pc:docMk/>
          <pc:sldMk cId="2599534152" sldId="300"/>
        </pc:sldMkLst>
      </pc:sldChg>
      <pc:sldChg chg="del modTransition">
        <pc:chgData name="Bob Brown" userId="de4355ee-7296-4195-ba97-c8dead83c87d" providerId="ADAL" clId="{C65DAC58-1CE4-4322-9D2F-78655835B2B9}" dt="2023-01-14T22:01:40.368" v="186" actId="47"/>
        <pc:sldMkLst>
          <pc:docMk/>
          <pc:sldMk cId="4092813463" sldId="301"/>
        </pc:sldMkLst>
      </pc:sldChg>
      <pc:sldChg chg="del modTransition">
        <pc:chgData name="Bob Brown" userId="de4355ee-7296-4195-ba97-c8dead83c87d" providerId="ADAL" clId="{C65DAC58-1CE4-4322-9D2F-78655835B2B9}" dt="2023-01-14T22:01:40.907" v="187" actId="47"/>
        <pc:sldMkLst>
          <pc:docMk/>
          <pc:sldMk cId="2072537647" sldId="302"/>
        </pc:sldMkLst>
      </pc:sldChg>
      <pc:sldChg chg="del modTransition">
        <pc:chgData name="Bob Brown" userId="de4355ee-7296-4195-ba97-c8dead83c87d" providerId="ADAL" clId="{C65DAC58-1CE4-4322-9D2F-78655835B2B9}" dt="2023-01-14T22:01:42.758" v="188" actId="47"/>
        <pc:sldMkLst>
          <pc:docMk/>
          <pc:sldMk cId="3860402931" sldId="303"/>
        </pc:sldMkLst>
      </pc:sldChg>
      <pc:sldChg chg="del modTransition">
        <pc:chgData name="Bob Brown" userId="de4355ee-7296-4195-ba97-c8dead83c87d" providerId="ADAL" clId="{C65DAC58-1CE4-4322-9D2F-78655835B2B9}" dt="2023-01-14T22:01:43.077" v="189" actId="47"/>
        <pc:sldMkLst>
          <pc:docMk/>
          <pc:sldMk cId="2416338987" sldId="304"/>
        </pc:sldMkLst>
      </pc:sldChg>
      <pc:sldChg chg="del modTransition">
        <pc:chgData name="Bob Brown" userId="de4355ee-7296-4195-ba97-c8dead83c87d" providerId="ADAL" clId="{C65DAC58-1CE4-4322-9D2F-78655835B2B9}" dt="2023-01-14T22:01:43.574" v="190" actId="47"/>
        <pc:sldMkLst>
          <pc:docMk/>
          <pc:sldMk cId="3082388101" sldId="305"/>
        </pc:sldMkLst>
      </pc:sldChg>
      <pc:sldChg chg="del modTransition">
        <pc:chgData name="Bob Brown" userId="de4355ee-7296-4195-ba97-c8dead83c87d" providerId="ADAL" clId="{C65DAC58-1CE4-4322-9D2F-78655835B2B9}" dt="2023-01-14T22:01:44.702" v="191" actId="47"/>
        <pc:sldMkLst>
          <pc:docMk/>
          <pc:sldMk cId="4036540203" sldId="306"/>
        </pc:sldMkLst>
      </pc:sldChg>
      <pc:sldChg chg="del modTransition">
        <pc:chgData name="Bob Brown" userId="de4355ee-7296-4195-ba97-c8dead83c87d" providerId="ADAL" clId="{C65DAC58-1CE4-4322-9D2F-78655835B2B9}" dt="2023-01-14T22:01:45.123" v="192" actId="47"/>
        <pc:sldMkLst>
          <pc:docMk/>
          <pc:sldMk cId="4227585984" sldId="307"/>
        </pc:sldMkLst>
      </pc:sldChg>
      <pc:sldChg chg="del modTransition">
        <pc:chgData name="Bob Brown" userId="de4355ee-7296-4195-ba97-c8dead83c87d" providerId="ADAL" clId="{C65DAC58-1CE4-4322-9D2F-78655835B2B9}" dt="2023-01-14T22:01:45.665" v="193" actId="47"/>
        <pc:sldMkLst>
          <pc:docMk/>
          <pc:sldMk cId="2970292924" sldId="308"/>
        </pc:sldMkLst>
      </pc:sldChg>
      <pc:sldChg chg="del modTransition">
        <pc:chgData name="Bob Brown" userId="de4355ee-7296-4195-ba97-c8dead83c87d" providerId="ADAL" clId="{C65DAC58-1CE4-4322-9D2F-78655835B2B9}" dt="2023-01-14T22:01:46.156" v="194" actId="47"/>
        <pc:sldMkLst>
          <pc:docMk/>
          <pc:sldMk cId="1051050848" sldId="309"/>
        </pc:sldMkLst>
      </pc:sldChg>
      <pc:sldChg chg="del modTransition">
        <pc:chgData name="Bob Brown" userId="de4355ee-7296-4195-ba97-c8dead83c87d" providerId="ADAL" clId="{C65DAC58-1CE4-4322-9D2F-78655835B2B9}" dt="2023-01-14T22:01:46.917" v="195" actId="47"/>
        <pc:sldMkLst>
          <pc:docMk/>
          <pc:sldMk cId="3611425477" sldId="310"/>
        </pc:sldMkLst>
      </pc:sldChg>
      <pc:sldChg chg="del modTransition">
        <pc:chgData name="Bob Brown" userId="de4355ee-7296-4195-ba97-c8dead83c87d" providerId="ADAL" clId="{C65DAC58-1CE4-4322-9D2F-78655835B2B9}" dt="2023-01-14T22:01:47.460" v="196" actId="47"/>
        <pc:sldMkLst>
          <pc:docMk/>
          <pc:sldMk cId="291231707" sldId="311"/>
        </pc:sldMkLst>
      </pc:sldChg>
      <pc:sldChg chg="del modTransition">
        <pc:chgData name="Bob Brown" userId="de4355ee-7296-4195-ba97-c8dead83c87d" providerId="ADAL" clId="{C65DAC58-1CE4-4322-9D2F-78655835B2B9}" dt="2023-01-14T22:01:48.046" v="197" actId="47"/>
        <pc:sldMkLst>
          <pc:docMk/>
          <pc:sldMk cId="59012443" sldId="312"/>
        </pc:sldMkLst>
      </pc:sldChg>
      <pc:sldChg chg="del modTransition">
        <pc:chgData name="Bob Brown" userId="de4355ee-7296-4195-ba97-c8dead83c87d" providerId="ADAL" clId="{C65DAC58-1CE4-4322-9D2F-78655835B2B9}" dt="2023-01-14T22:01:49.251" v="198" actId="47"/>
        <pc:sldMkLst>
          <pc:docMk/>
          <pc:sldMk cId="740280790" sldId="313"/>
        </pc:sldMkLst>
      </pc:sldChg>
      <pc:sldChg chg="del modTransition">
        <pc:chgData name="Bob Brown" userId="de4355ee-7296-4195-ba97-c8dead83c87d" providerId="ADAL" clId="{C65DAC58-1CE4-4322-9D2F-78655835B2B9}" dt="2023-01-14T22:01:49.829" v="199" actId="47"/>
        <pc:sldMkLst>
          <pc:docMk/>
          <pc:sldMk cId="121493893" sldId="314"/>
        </pc:sldMkLst>
      </pc:sldChg>
      <pc:sldChg chg="del modTransition">
        <pc:chgData name="Bob Brown" userId="de4355ee-7296-4195-ba97-c8dead83c87d" providerId="ADAL" clId="{C65DAC58-1CE4-4322-9D2F-78655835B2B9}" dt="2023-01-14T22:01:51.051" v="200" actId="47"/>
        <pc:sldMkLst>
          <pc:docMk/>
          <pc:sldMk cId="3388049437" sldId="315"/>
        </pc:sldMkLst>
      </pc:sldChg>
      <pc:sldChg chg="del modTransition">
        <pc:chgData name="Bob Brown" userId="de4355ee-7296-4195-ba97-c8dead83c87d" providerId="ADAL" clId="{C65DAC58-1CE4-4322-9D2F-78655835B2B9}" dt="2023-01-14T22:01:53.307" v="201" actId="47"/>
        <pc:sldMkLst>
          <pc:docMk/>
          <pc:sldMk cId="902176105" sldId="316"/>
        </pc:sldMkLst>
      </pc:sldChg>
      <pc:sldChg chg="del modTransition">
        <pc:chgData name="Bob Brown" userId="de4355ee-7296-4195-ba97-c8dead83c87d" providerId="ADAL" clId="{C65DAC58-1CE4-4322-9D2F-78655835B2B9}" dt="2023-01-14T22:01:53.733" v="202" actId="47"/>
        <pc:sldMkLst>
          <pc:docMk/>
          <pc:sldMk cId="1325861299" sldId="317"/>
        </pc:sldMkLst>
      </pc:sldChg>
      <pc:sldChg chg="del modTransition">
        <pc:chgData name="Bob Brown" userId="de4355ee-7296-4195-ba97-c8dead83c87d" providerId="ADAL" clId="{C65DAC58-1CE4-4322-9D2F-78655835B2B9}" dt="2023-01-14T22:01:54.104" v="203" actId="47"/>
        <pc:sldMkLst>
          <pc:docMk/>
          <pc:sldMk cId="2874045582" sldId="318"/>
        </pc:sldMkLst>
      </pc:sldChg>
      <pc:sldChg chg="add del modTransition">
        <pc:chgData name="Bob Brown" userId="de4355ee-7296-4195-ba97-c8dead83c87d" providerId="ADAL" clId="{C65DAC58-1CE4-4322-9D2F-78655835B2B9}" dt="2023-01-14T22:02:00.884" v="206" actId="47"/>
        <pc:sldMkLst>
          <pc:docMk/>
          <pc:sldMk cId="1158465820" sldId="319"/>
        </pc:sldMkLst>
      </pc:sldChg>
      <pc:sldChg chg="modTransition">
        <pc:chgData name="Bob Brown" userId="de4355ee-7296-4195-ba97-c8dead83c87d" providerId="ADAL" clId="{C65DAC58-1CE4-4322-9D2F-78655835B2B9}" dt="2023-01-14T21:51:14.846" v="50"/>
        <pc:sldMkLst>
          <pc:docMk/>
          <pc:sldMk cId="1116587839" sldId="320"/>
        </pc:sldMkLst>
      </pc:sldChg>
      <pc:sldChg chg="modSp mod modTransition">
        <pc:chgData name="Bob Brown" userId="de4355ee-7296-4195-ba97-c8dead83c87d" providerId="ADAL" clId="{C65DAC58-1CE4-4322-9D2F-78655835B2B9}" dt="2023-01-24T21:59:26.518" v="248" actId="207"/>
        <pc:sldMkLst>
          <pc:docMk/>
          <pc:sldMk cId="2025777092" sldId="321"/>
        </pc:sldMkLst>
        <pc:spChg chg="mod">
          <ac:chgData name="Bob Brown" userId="de4355ee-7296-4195-ba97-c8dead83c87d" providerId="ADAL" clId="{C65DAC58-1CE4-4322-9D2F-78655835B2B9}" dt="2023-01-24T21:59:26.518" v="248" actId="207"/>
          <ac:spMkLst>
            <pc:docMk/>
            <pc:sldMk cId="2025777092" sldId="321"/>
            <ac:spMk id="60419" creationId="{00000000-0000-0000-0000-000000000000}"/>
          </ac:spMkLst>
        </pc:spChg>
      </pc:sldChg>
      <pc:sldChg chg="modSp mod modTransition">
        <pc:chgData name="Bob Brown" userId="de4355ee-7296-4195-ba97-c8dead83c87d" providerId="ADAL" clId="{C65DAC58-1CE4-4322-9D2F-78655835B2B9}" dt="2023-01-24T21:59:47.671" v="249" actId="255"/>
        <pc:sldMkLst>
          <pc:docMk/>
          <pc:sldMk cId="1716744298" sldId="322"/>
        </pc:sldMkLst>
        <pc:spChg chg="mod">
          <ac:chgData name="Bob Brown" userId="de4355ee-7296-4195-ba97-c8dead83c87d" providerId="ADAL" clId="{C65DAC58-1CE4-4322-9D2F-78655835B2B9}" dt="2023-01-24T21:59:47.671" v="249" actId="255"/>
          <ac:spMkLst>
            <pc:docMk/>
            <pc:sldMk cId="1716744298" sldId="322"/>
            <ac:spMk id="61443" creationId="{00000000-0000-0000-0000-000000000000}"/>
          </ac:spMkLst>
        </pc:spChg>
      </pc:sldChg>
      <pc:sldChg chg="modSp add mod">
        <pc:chgData name="Bob Brown" userId="de4355ee-7296-4195-ba97-c8dead83c87d" providerId="ADAL" clId="{C65DAC58-1CE4-4322-9D2F-78655835B2B9}" dt="2023-01-26T22:39:05.979" v="3774" actId="962"/>
        <pc:sldMkLst>
          <pc:docMk/>
          <pc:sldMk cId="3664768275" sldId="323"/>
        </pc:sldMkLst>
        <pc:spChg chg="mod">
          <ac:chgData name="Bob Brown" userId="de4355ee-7296-4195-ba97-c8dead83c87d" providerId="ADAL" clId="{C65DAC58-1CE4-4322-9D2F-78655835B2B9}" dt="2023-01-26T22:38:49.078" v="3770" actId="692"/>
          <ac:spMkLst>
            <pc:docMk/>
            <pc:sldMk cId="3664768275" sldId="323"/>
            <ac:spMk id="16390" creationId="{00000000-0000-0000-0000-000000000000}"/>
          </ac:spMkLst>
        </pc:spChg>
        <pc:spChg chg="mod">
          <ac:chgData name="Bob Brown" userId="de4355ee-7296-4195-ba97-c8dead83c87d" providerId="ADAL" clId="{C65DAC58-1CE4-4322-9D2F-78655835B2B9}" dt="2023-01-26T22:39:05.979" v="3774" actId="962"/>
          <ac:spMkLst>
            <pc:docMk/>
            <pc:sldMk cId="3664768275" sldId="323"/>
            <ac:spMk id="16391" creationId="{00000000-0000-0000-0000-000000000000}"/>
          </ac:spMkLst>
        </pc:spChg>
        <pc:spChg chg="mod">
          <ac:chgData name="Bob Brown" userId="de4355ee-7296-4195-ba97-c8dead83c87d" providerId="ADAL" clId="{C65DAC58-1CE4-4322-9D2F-78655835B2B9}" dt="2023-01-24T22:05:38.434" v="323" actId="1076"/>
          <ac:spMkLst>
            <pc:docMk/>
            <pc:sldMk cId="3664768275" sldId="323"/>
            <ac:spMk id="16392" creationId="{00000000-0000-0000-0000-000000000000}"/>
          </ac:spMkLst>
        </pc:spChg>
        <pc:spChg chg="mod">
          <ac:chgData name="Bob Brown" userId="de4355ee-7296-4195-ba97-c8dead83c87d" providerId="ADAL" clId="{C65DAC58-1CE4-4322-9D2F-78655835B2B9}" dt="2023-01-24T22:05:42.515" v="324" actId="1076"/>
          <ac:spMkLst>
            <pc:docMk/>
            <pc:sldMk cId="3664768275" sldId="323"/>
            <ac:spMk id="16393" creationId="{00000000-0000-0000-0000-000000000000}"/>
          </ac:spMkLst>
        </pc:spChg>
        <pc:spChg chg="mod">
          <ac:chgData name="Bob Brown" userId="de4355ee-7296-4195-ba97-c8dead83c87d" providerId="ADAL" clId="{C65DAC58-1CE4-4322-9D2F-78655835B2B9}" dt="2023-01-24T22:05:35.638" v="322" actId="255"/>
          <ac:spMkLst>
            <pc:docMk/>
            <pc:sldMk cId="3664768275" sldId="323"/>
            <ac:spMk id="16394" creationId="{00000000-0000-0000-0000-000000000000}"/>
          </ac:spMkLst>
        </pc:spChg>
        <pc:spChg chg="mod">
          <ac:chgData name="Bob Brown" userId="de4355ee-7296-4195-ba97-c8dead83c87d" providerId="ADAL" clId="{C65DAC58-1CE4-4322-9D2F-78655835B2B9}" dt="2023-01-24T22:05:18.736" v="319" actId="1076"/>
          <ac:spMkLst>
            <pc:docMk/>
            <pc:sldMk cId="3664768275" sldId="323"/>
            <ac:spMk id="16396" creationId="{00000000-0000-0000-0000-000000000000}"/>
          </ac:spMkLst>
        </pc:spChg>
        <pc:spChg chg="mod">
          <ac:chgData name="Bob Brown" userId="de4355ee-7296-4195-ba97-c8dead83c87d" providerId="ADAL" clId="{C65DAC58-1CE4-4322-9D2F-78655835B2B9}" dt="2023-01-24T22:05:23.930" v="321" actId="122"/>
          <ac:spMkLst>
            <pc:docMk/>
            <pc:sldMk cId="3664768275" sldId="323"/>
            <ac:spMk id="16398" creationId="{00000000-0000-0000-0000-000000000000}"/>
          </ac:spMkLst>
        </pc:spChg>
        <pc:grpChg chg="mod">
          <ac:chgData name="Bob Brown" userId="de4355ee-7296-4195-ba97-c8dead83c87d" providerId="ADAL" clId="{C65DAC58-1CE4-4322-9D2F-78655835B2B9}" dt="2023-01-26T22:34:11.643" v="3126" actId="962"/>
          <ac:grpSpMkLst>
            <pc:docMk/>
            <pc:sldMk cId="3664768275" sldId="323"/>
            <ac:grpSpMk id="16387" creationId="{00000000-0000-0000-0000-000000000000}"/>
          </ac:grpSpMkLst>
        </pc:grpChg>
        <pc:grpChg chg="mod">
          <ac:chgData name="Bob Brown" userId="de4355ee-7296-4195-ba97-c8dead83c87d" providerId="ADAL" clId="{C65DAC58-1CE4-4322-9D2F-78655835B2B9}" dt="2023-01-26T22:33:38.683" v="2900" actId="962"/>
          <ac:grpSpMkLst>
            <pc:docMk/>
            <pc:sldMk cId="3664768275" sldId="323"/>
            <ac:grpSpMk id="16388" creationId="{00000000-0000-0000-0000-000000000000}"/>
          </ac:grpSpMkLst>
        </pc:grpChg>
        <pc:picChg chg="mod">
          <ac:chgData name="Bob Brown" userId="de4355ee-7296-4195-ba97-c8dead83c87d" providerId="ADAL" clId="{C65DAC58-1CE4-4322-9D2F-78655835B2B9}" dt="2023-01-26T22:36:00.642" v="3242" actId="962"/>
          <ac:picMkLst>
            <pc:docMk/>
            <pc:sldMk cId="3664768275" sldId="323"/>
            <ac:picMk id="16" creationId="{00000000-0000-0000-0000-000000000000}"/>
          </ac:picMkLst>
        </pc:picChg>
      </pc:sldChg>
      <pc:sldChg chg="del modTransition">
        <pc:chgData name="Bob Brown" userId="de4355ee-7296-4195-ba97-c8dead83c87d" providerId="ADAL" clId="{C65DAC58-1CE4-4322-9D2F-78655835B2B9}" dt="2023-01-14T22:02:17.012" v="207" actId="47"/>
        <pc:sldMkLst>
          <pc:docMk/>
          <pc:sldMk cId="3744909966" sldId="323"/>
        </pc:sldMkLst>
      </pc:sldChg>
      <pc:sldChg chg="modSp add mod">
        <pc:chgData name="Bob Brown" userId="de4355ee-7296-4195-ba97-c8dead83c87d" providerId="ADAL" clId="{C65DAC58-1CE4-4322-9D2F-78655835B2B9}" dt="2023-01-26T22:38:35.960" v="3766" actId="962"/>
        <pc:sldMkLst>
          <pc:docMk/>
          <pc:sldMk cId="149251266" sldId="324"/>
        </pc:sldMkLst>
        <pc:spChg chg="mod">
          <ac:chgData name="Bob Brown" userId="de4355ee-7296-4195-ba97-c8dead83c87d" providerId="ADAL" clId="{C65DAC58-1CE4-4322-9D2F-78655835B2B9}" dt="2023-01-26T22:34:54.445" v="3214" actId="962"/>
          <ac:spMkLst>
            <pc:docMk/>
            <pc:sldMk cId="149251266" sldId="324"/>
            <ac:spMk id="17411" creationId="{00000000-0000-0000-0000-000000000000}"/>
          </ac:spMkLst>
        </pc:spChg>
        <pc:spChg chg="mod">
          <ac:chgData name="Bob Brown" userId="de4355ee-7296-4195-ba97-c8dead83c87d" providerId="ADAL" clId="{C65DAC58-1CE4-4322-9D2F-78655835B2B9}" dt="2023-01-24T22:06:11.655" v="329" actId="113"/>
          <ac:spMkLst>
            <pc:docMk/>
            <pc:sldMk cId="149251266" sldId="324"/>
            <ac:spMk id="17412" creationId="{00000000-0000-0000-0000-000000000000}"/>
          </ac:spMkLst>
        </pc:spChg>
        <pc:spChg chg="mod">
          <ac:chgData name="Bob Brown" userId="de4355ee-7296-4195-ba97-c8dead83c87d" providerId="ADAL" clId="{C65DAC58-1CE4-4322-9D2F-78655835B2B9}" dt="2023-01-26T22:38:35.960" v="3766" actId="962"/>
          <ac:spMkLst>
            <pc:docMk/>
            <pc:sldMk cId="149251266" sldId="324"/>
            <ac:spMk id="17413" creationId="{00000000-0000-0000-0000-000000000000}"/>
          </ac:spMkLst>
        </pc:spChg>
        <pc:spChg chg="mod">
          <ac:chgData name="Bob Brown" userId="de4355ee-7296-4195-ba97-c8dead83c87d" providerId="ADAL" clId="{C65DAC58-1CE4-4322-9D2F-78655835B2B9}" dt="2023-01-24T22:05:53.307" v="325" actId="1076"/>
          <ac:spMkLst>
            <pc:docMk/>
            <pc:sldMk cId="149251266" sldId="324"/>
            <ac:spMk id="17414" creationId="{00000000-0000-0000-0000-000000000000}"/>
          </ac:spMkLst>
        </pc:spChg>
        <pc:spChg chg="mod">
          <ac:chgData name="Bob Brown" userId="de4355ee-7296-4195-ba97-c8dead83c87d" providerId="ADAL" clId="{C65DAC58-1CE4-4322-9D2F-78655835B2B9}" dt="2023-01-24T22:05:56.730" v="326" actId="1076"/>
          <ac:spMkLst>
            <pc:docMk/>
            <pc:sldMk cId="149251266" sldId="324"/>
            <ac:spMk id="17415" creationId="{00000000-0000-0000-0000-000000000000}"/>
          </ac:spMkLst>
        </pc:spChg>
        <pc:spChg chg="mod">
          <ac:chgData name="Bob Brown" userId="de4355ee-7296-4195-ba97-c8dead83c87d" providerId="ADAL" clId="{C65DAC58-1CE4-4322-9D2F-78655835B2B9}" dt="2023-01-26T22:38:32.944" v="3765" actId="962"/>
          <ac:spMkLst>
            <pc:docMk/>
            <pc:sldMk cId="149251266" sldId="324"/>
            <ac:spMk id="17419" creationId="{00000000-0000-0000-0000-000000000000}"/>
          </ac:spMkLst>
        </pc:spChg>
        <pc:picChg chg="mod">
          <ac:chgData name="Bob Brown" userId="de4355ee-7296-4195-ba97-c8dead83c87d" providerId="ADAL" clId="{C65DAC58-1CE4-4322-9D2F-78655835B2B9}" dt="2023-01-26T22:34:31.869" v="3192" actId="962"/>
          <ac:picMkLst>
            <pc:docMk/>
            <pc:sldMk cId="149251266" sldId="324"/>
            <ac:picMk id="4106" creationId="{00000000-0000-0000-0000-000000000000}"/>
          </ac:picMkLst>
        </pc:picChg>
      </pc:sldChg>
      <pc:sldChg chg="modSp add mod">
        <pc:chgData name="Bob Brown" userId="de4355ee-7296-4195-ba97-c8dead83c87d" providerId="ADAL" clId="{C65DAC58-1CE4-4322-9D2F-78655835B2B9}" dt="2023-01-26T22:37:18.694" v="3508" actId="962"/>
        <pc:sldMkLst>
          <pc:docMk/>
          <pc:sldMk cId="3929686848" sldId="325"/>
        </pc:sldMkLst>
        <pc:grpChg chg="mod">
          <ac:chgData name="Bob Brown" userId="de4355ee-7296-4195-ba97-c8dead83c87d" providerId="ADAL" clId="{C65DAC58-1CE4-4322-9D2F-78655835B2B9}" dt="2023-01-26T22:36:59.694" v="3506" actId="962"/>
          <ac:grpSpMkLst>
            <pc:docMk/>
            <pc:sldMk cId="3929686848" sldId="325"/>
            <ac:grpSpMk id="1030" creationId="{00000000-0000-0000-0000-000000000000}"/>
          </ac:grpSpMkLst>
        </pc:grpChg>
        <pc:picChg chg="mod">
          <ac:chgData name="Bob Brown" userId="de4355ee-7296-4195-ba97-c8dead83c87d" providerId="ADAL" clId="{C65DAC58-1CE4-4322-9D2F-78655835B2B9}" dt="2023-01-26T22:37:18.694" v="3508" actId="962"/>
          <ac:picMkLst>
            <pc:docMk/>
            <pc:sldMk cId="3929686848" sldId="325"/>
            <ac:picMk id="1035" creationId="{00000000-0000-0000-0000-000000000000}"/>
          </ac:picMkLst>
        </pc:picChg>
      </pc:sldChg>
      <pc:sldChg chg="modSp add mod">
        <pc:chgData name="Bob Brown" userId="de4355ee-7296-4195-ba97-c8dead83c87d" providerId="ADAL" clId="{C65DAC58-1CE4-4322-9D2F-78655835B2B9}" dt="2023-01-26T22:39:48.694" v="3792" actId="962"/>
        <pc:sldMkLst>
          <pc:docMk/>
          <pc:sldMk cId="4227253321" sldId="326"/>
        </pc:sldMkLst>
        <pc:spChg chg="mod">
          <ac:chgData name="Bob Brown" userId="de4355ee-7296-4195-ba97-c8dead83c87d" providerId="ADAL" clId="{C65DAC58-1CE4-4322-9D2F-78655835B2B9}" dt="2023-01-26T22:38:06.736" v="3762" actId="962"/>
          <ac:spMkLst>
            <pc:docMk/>
            <pc:sldMk cId="4227253321" sldId="326"/>
            <ac:spMk id="18436" creationId="{00000000-0000-0000-0000-000000000000}"/>
          </ac:spMkLst>
        </pc:spChg>
        <pc:spChg chg="mod">
          <ac:chgData name="Bob Brown" userId="de4355ee-7296-4195-ba97-c8dead83c87d" providerId="ADAL" clId="{C65DAC58-1CE4-4322-9D2F-78655835B2B9}" dt="2023-01-24T22:08:21.485" v="370" actId="113"/>
          <ac:spMkLst>
            <pc:docMk/>
            <pc:sldMk cId="4227253321" sldId="326"/>
            <ac:spMk id="18437" creationId="{00000000-0000-0000-0000-000000000000}"/>
          </ac:spMkLst>
        </pc:spChg>
        <pc:spChg chg="mod">
          <ac:chgData name="Bob Brown" userId="de4355ee-7296-4195-ba97-c8dead83c87d" providerId="ADAL" clId="{C65DAC58-1CE4-4322-9D2F-78655835B2B9}" dt="2023-01-26T22:39:26.100" v="3775" actId="962"/>
          <ac:spMkLst>
            <pc:docMk/>
            <pc:sldMk cId="4227253321" sldId="326"/>
            <ac:spMk id="18438" creationId="{00000000-0000-0000-0000-000000000000}"/>
          </ac:spMkLst>
        </pc:spChg>
        <pc:spChg chg="mod">
          <ac:chgData name="Bob Brown" userId="de4355ee-7296-4195-ba97-c8dead83c87d" providerId="ADAL" clId="{C65DAC58-1CE4-4322-9D2F-78655835B2B9}" dt="2023-01-24T22:08:35.737" v="374" actId="1076"/>
          <ac:spMkLst>
            <pc:docMk/>
            <pc:sldMk cId="4227253321" sldId="326"/>
            <ac:spMk id="18439" creationId="{00000000-0000-0000-0000-000000000000}"/>
          </ac:spMkLst>
        </pc:spChg>
        <pc:spChg chg="mod">
          <ac:chgData name="Bob Brown" userId="de4355ee-7296-4195-ba97-c8dead83c87d" providerId="ADAL" clId="{C65DAC58-1CE4-4322-9D2F-78655835B2B9}" dt="2023-01-24T22:08:42.337" v="376" actId="1076"/>
          <ac:spMkLst>
            <pc:docMk/>
            <pc:sldMk cId="4227253321" sldId="326"/>
            <ac:spMk id="18440" creationId="{00000000-0000-0000-0000-000000000000}"/>
          </ac:spMkLst>
        </pc:spChg>
        <pc:spChg chg="mod">
          <ac:chgData name="Bob Brown" userId="de4355ee-7296-4195-ba97-c8dead83c87d" providerId="ADAL" clId="{C65DAC58-1CE4-4322-9D2F-78655835B2B9}" dt="2023-01-24T22:08:31.170" v="373" actId="1076"/>
          <ac:spMkLst>
            <pc:docMk/>
            <pc:sldMk cId="4227253321" sldId="326"/>
            <ac:spMk id="18441" creationId="{00000000-0000-0000-0000-000000000000}"/>
          </ac:spMkLst>
        </pc:spChg>
        <pc:spChg chg="mod">
          <ac:chgData name="Bob Brown" userId="de4355ee-7296-4195-ba97-c8dead83c87d" providerId="ADAL" clId="{C65DAC58-1CE4-4322-9D2F-78655835B2B9}" dt="2023-01-26T22:39:29.516" v="3776" actId="962"/>
          <ac:spMkLst>
            <pc:docMk/>
            <pc:sldMk cId="4227253321" sldId="326"/>
            <ac:spMk id="18444" creationId="{00000000-0000-0000-0000-000000000000}"/>
          </ac:spMkLst>
        </pc:spChg>
        <pc:spChg chg="mod">
          <ac:chgData name="Bob Brown" userId="de4355ee-7296-4195-ba97-c8dead83c87d" providerId="ADAL" clId="{C65DAC58-1CE4-4322-9D2F-78655835B2B9}" dt="2023-01-24T22:08:26.403" v="372" actId="122"/>
          <ac:spMkLst>
            <pc:docMk/>
            <pc:sldMk cId="4227253321" sldId="326"/>
            <ac:spMk id="18446" creationId="{00000000-0000-0000-0000-000000000000}"/>
          </ac:spMkLst>
        </pc:spChg>
        <pc:grpChg chg="mod">
          <ac:chgData name="Bob Brown" userId="de4355ee-7296-4195-ba97-c8dead83c87d" providerId="ADAL" clId="{C65DAC58-1CE4-4322-9D2F-78655835B2B9}" dt="2023-01-26T22:39:48.694" v="3792" actId="962"/>
          <ac:grpSpMkLst>
            <pc:docMk/>
            <pc:sldMk cId="4227253321" sldId="326"/>
            <ac:grpSpMk id="18435" creationId="{00000000-0000-0000-0000-000000000000}"/>
          </ac:grpSpMkLst>
        </pc:grpChg>
        <pc:picChg chg="mod">
          <ac:chgData name="Bob Brown" userId="de4355ee-7296-4195-ba97-c8dead83c87d" providerId="ADAL" clId="{C65DAC58-1CE4-4322-9D2F-78655835B2B9}" dt="2023-01-26T22:37:24.301" v="3510" actId="962"/>
          <ac:picMkLst>
            <pc:docMk/>
            <pc:sldMk cId="4227253321" sldId="326"/>
            <ac:picMk id="5123" creationId="{00000000-0000-0000-0000-000000000000}"/>
          </ac:picMkLst>
        </pc:picChg>
        <pc:picChg chg="mod">
          <ac:chgData name="Bob Brown" userId="de4355ee-7296-4195-ba97-c8dead83c87d" providerId="ADAL" clId="{C65DAC58-1CE4-4322-9D2F-78655835B2B9}" dt="2023-01-26T22:37:45.690" v="3640" actId="962"/>
          <ac:picMkLst>
            <pc:docMk/>
            <pc:sldMk cId="4227253321" sldId="326"/>
            <ac:picMk id="18442" creationId="{00000000-0000-0000-0000-000000000000}"/>
          </ac:picMkLst>
        </pc:picChg>
      </pc:sldChg>
      <pc:sldChg chg="modSp add mod modAnim">
        <pc:chgData name="Bob Brown" userId="de4355ee-7296-4195-ba97-c8dead83c87d" providerId="ADAL" clId="{C65DAC58-1CE4-4322-9D2F-78655835B2B9}" dt="2023-01-26T22:38:28.512" v="3764" actId="962"/>
        <pc:sldMkLst>
          <pc:docMk/>
          <pc:sldMk cId="1551081388" sldId="327"/>
        </pc:sldMkLst>
        <pc:spChg chg="mod">
          <ac:chgData name="Bob Brown" userId="de4355ee-7296-4195-ba97-c8dead83c87d" providerId="ADAL" clId="{C65DAC58-1CE4-4322-9D2F-78655835B2B9}" dt="2023-01-24T22:07:55.338" v="367" actId="313"/>
          <ac:spMkLst>
            <pc:docMk/>
            <pc:sldMk cId="1551081388" sldId="327"/>
            <ac:spMk id="31747" creationId="{00000000-0000-0000-0000-000000000000}"/>
          </ac:spMkLst>
        </pc:spChg>
        <pc:spChg chg="mod">
          <ac:chgData name="Bob Brown" userId="de4355ee-7296-4195-ba97-c8dead83c87d" providerId="ADAL" clId="{C65DAC58-1CE4-4322-9D2F-78655835B2B9}" dt="2023-01-26T22:35:33.041" v="3218" actId="962"/>
          <ac:spMkLst>
            <pc:docMk/>
            <pc:sldMk cId="1551081388" sldId="327"/>
            <ac:spMk id="31748" creationId="{00000000-0000-0000-0000-000000000000}"/>
          </ac:spMkLst>
        </pc:spChg>
        <pc:spChg chg="mod">
          <ac:chgData name="Bob Brown" userId="de4355ee-7296-4195-ba97-c8dead83c87d" providerId="ADAL" clId="{C65DAC58-1CE4-4322-9D2F-78655835B2B9}" dt="2023-01-26T22:38:28.512" v="3764" actId="962"/>
          <ac:spMkLst>
            <pc:docMk/>
            <pc:sldMk cId="1551081388" sldId="327"/>
            <ac:spMk id="31749" creationId="{00000000-0000-0000-0000-000000000000}"/>
          </ac:spMkLst>
        </pc:spChg>
        <pc:spChg chg="mod">
          <ac:chgData name="Bob Brown" userId="de4355ee-7296-4195-ba97-c8dead83c87d" providerId="ADAL" clId="{C65DAC58-1CE4-4322-9D2F-78655835B2B9}" dt="2023-01-24T22:06:23.776" v="331" actId="122"/>
          <ac:spMkLst>
            <pc:docMk/>
            <pc:sldMk cId="1551081388" sldId="327"/>
            <ac:spMk id="31752" creationId="{00000000-0000-0000-0000-000000000000}"/>
          </ac:spMkLst>
        </pc:spChg>
        <pc:spChg chg="mod">
          <ac:chgData name="Bob Brown" userId="de4355ee-7296-4195-ba97-c8dead83c87d" providerId="ADAL" clId="{C65DAC58-1CE4-4322-9D2F-78655835B2B9}" dt="2023-01-26T22:38:24.869" v="3763" actId="962"/>
          <ac:spMkLst>
            <pc:docMk/>
            <pc:sldMk cId="1551081388" sldId="327"/>
            <ac:spMk id="31753" creationId="{00000000-0000-0000-0000-000000000000}"/>
          </ac:spMkLst>
        </pc:spChg>
        <pc:picChg chg="mod">
          <ac:chgData name="Bob Brown" userId="de4355ee-7296-4195-ba97-c8dead83c87d" providerId="ADAL" clId="{C65DAC58-1CE4-4322-9D2F-78655835B2B9}" dt="2023-01-26T22:35:15.311" v="3216" actId="962"/>
          <ac:picMkLst>
            <pc:docMk/>
            <pc:sldMk cId="1551081388" sldId="327"/>
            <ac:picMk id="11" creationId="{00000000-0000-0000-0000-000000000000}"/>
          </ac:picMkLst>
        </pc:picChg>
      </pc:sldChg>
      <pc:sldChg chg="add">
        <pc:chgData name="Bob Brown" userId="de4355ee-7296-4195-ba97-c8dead83c87d" providerId="ADAL" clId="{C65DAC58-1CE4-4322-9D2F-78655835B2B9}" dt="2023-01-24T22:03:14.851" v="261"/>
        <pc:sldMkLst>
          <pc:docMk/>
          <pc:sldMk cId="4040918187" sldId="328"/>
        </pc:sldMkLst>
      </pc:sldChg>
      <pc:sldChg chg="modSp add modAnim">
        <pc:chgData name="Bob Brown" userId="de4355ee-7296-4195-ba97-c8dead83c87d" providerId="ADAL" clId="{C65DAC58-1CE4-4322-9D2F-78655835B2B9}" dt="2023-01-24T22:09:09.135" v="379" actId="20577"/>
        <pc:sldMkLst>
          <pc:docMk/>
          <pc:sldMk cId="4118324775" sldId="329"/>
        </pc:sldMkLst>
        <pc:spChg chg="mod">
          <ac:chgData name="Bob Brown" userId="de4355ee-7296-4195-ba97-c8dead83c87d" providerId="ADAL" clId="{C65DAC58-1CE4-4322-9D2F-78655835B2B9}" dt="2023-01-24T22:09:09.135" v="379" actId="20577"/>
          <ac:spMkLst>
            <pc:docMk/>
            <pc:sldMk cId="4118324775" sldId="329"/>
            <ac:spMk id="33795" creationId="{00000000-0000-0000-0000-000000000000}"/>
          </ac:spMkLst>
        </pc:spChg>
      </pc:sldChg>
      <pc:sldChg chg="modSp add modAnim modNotesTx">
        <pc:chgData name="Bob Brown" userId="de4355ee-7296-4195-ba97-c8dead83c87d" providerId="ADAL" clId="{C65DAC58-1CE4-4322-9D2F-78655835B2B9}" dt="2023-01-24T22:10:08.387" v="422"/>
        <pc:sldMkLst>
          <pc:docMk/>
          <pc:sldMk cId="3110571711" sldId="330"/>
        </pc:sldMkLst>
        <pc:spChg chg="mod">
          <ac:chgData name="Bob Brown" userId="de4355ee-7296-4195-ba97-c8dead83c87d" providerId="ADAL" clId="{C65DAC58-1CE4-4322-9D2F-78655835B2B9}" dt="2023-01-24T22:09:33.105" v="387" actId="6549"/>
          <ac:spMkLst>
            <pc:docMk/>
            <pc:sldMk cId="3110571711" sldId="330"/>
            <ac:spMk id="34819" creationId="{00000000-0000-0000-0000-000000000000}"/>
          </ac:spMkLst>
        </pc:spChg>
      </pc:sldChg>
      <pc:sldChg chg="modSp add mod">
        <pc:chgData name="Bob Brown" userId="de4355ee-7296-4195-ba97-c8dead83c87d" providerId="ADAL" clId="{C65DAC58-1CE4-4322-9D2F-78655835B2B9}" dt="2023-01-26T22:41:41.405" v="4248" actId="962"/>
        <pc:sldMkLst>
          <pc:docMk/>
          <pc:sldMk cId="1113377091" sldId="331"/>
        </pc:sldMkLst>
        <pc:spChg chg="mod">
          <ac:chgData name="Bob Brown" userId="de4355ee-7296-4195-ba97-c8dead83c87d" providerId="ADAL" clId="{C65DAC58-1CE4-4322-9D2F-78655835B2B9}" dt="2023-01-24T22:10:48.464" v="430" actId="1076"/>
          <ac:spMkLst>
            <pc:docMk/>
            <pc:sldMk cId="1113377091" sldId="331"/>
            <ac:spMk id="35845" creationId="{00000000-0000-0000-0000-000000000000}"/>
          </ac:spMkLst>
        </pc:spChg>
        <pc:spChg chg="mod">
          <ac:chgData name="Bob Brown" userId="de4355ee-7296-4195-ba97-c8dead83c87d" providerId="ADAL" clId="{C65DAC58-1CE4-4322-9D2F-78655835B2B9}" dt="2023-01-24T22:10:28.104" v="427" actId="1076"/>
          <ac:spMkLst>
            <pc:docMk/>
            <pc:sldMk cId="1113377091" sldId="331"/>
            <ac:spMk id="35846" creationId="{00000000-0000-0000-0000-000000000000}"/>
          </ac:spMkLst>
        </pc:spChg>
        <pc:spChg chg="mod">
          <ac:chgData name="Bob Brown" userId="de4355ee-7296-4195-ba97-c8dead83c87d" providerId="ADAL" clId="{C65DAC58-1CE4-4322-9D2F-78655835B2B9}" dt="2023-01-24T22:11:05.144" v="438" actId="20577"/>
          <ac:spMkLst>
            <pc:docMk/>
            <pc:sldMk cId="1113377091" sldId="331"/>
            <ac:spMk id="35847" creationId="{00000000-0000-0000-0000-000000000000}"/>
          </ac:spMkLst>
        </pc:spChg>
        <pc:picChg chg="mod">
          <ac:chgData name="Bob Brown" userId="de4355ee-7296-4195-ba97-c8dead83c87d" providerId="ADAL" clId="{C65DAC58-1CE4-4322-9D2F-78655835B2B9}" dt="2023-01-26T22:41:06.179" v="4058" actId="962"/>
          <ac:picMkLst>
            <pc:docMk/>
            <pc:sldMk cId="1113377091" sldId="331"/>
            <ac:picMk id="35843" creationId="{00000000-0000-0000-0000-000000000000}"/>
          </ac:picMkLst>
        </pc:picChg>
        <pc:picChg chg="mod">
          <ac:chgData name="Bob Brown" userId="de4355ee-7296-4195-ba97-c8dead83c87d" providerId="ADAL" clId="{C65DAC58-1CE4-4322-9D2F-78655835B2B9}" dt="2023-01-26T22:41:41.405" v="4248" actId="962"/>
          <ac:picMkLst>
            <pc:docMk/>
            <pc:sldMk cId="1113377091" sldId="331"/>
            <ac:picMk id="35844" creationId="{00000000-0000-0000-0000-000000000000}"/>
          </ac:picMkLst>
        </pc:picChg>
      </pc:sldChg>
      <pc:sldChg chg="modSp add mod">
        <pc:chgData name="Bob Brown" userId="de4355ee-7296-4195-ba97-c8dead83c87d" providerId="ADAL" clId="{C65DAC58-1CE4-4322-9D2F-78655835B2B9}" dt="2023-01-26T22:43:13.866" v="4680" actId="962"/>
        <pc:sldMkLst>
          <pc:docMk/>
          <pc:sldMk cId="2020391472" sldId="332"/>
        </pc:sldMkLst>
        <pc:spChg chg="mod">
          <ac:chgData name="Bob Brown" userId="de4355ee-7296-4195-ba97-c8dead83c87d" providerId="ADAL" clId="{C65DAC58-1CE4-4322-9D2F-78655835B2B9}" dt="2023-01-24T22:11:40.799" v="444" actId="1076"/>
          <ac:spMkLst>
            <pc:docMk/>
            <pc:sldMk cId="2020391472" sldId="332"/>
            <ac:spMk id="36868" creationId="{00000000-0000-0000-0000-000000000000}"/>
          </ac:spMkLst>
        </pc:spChg>
        <pc:spChg chg="mod">
          <ac:chgData name="Bob Brown" userId="de4355ee-7296-4195-ba97-c8dead83c87d" providerId="ADAL" clId="{C65DAC58-1CE4-4322-9D2F-78655835B2B9}" dt="2023-01-24T22:11:50.248" v="445" actId="1076"/>
          <ac:spMkLst>
            <pc:docMk/>
            <pc:sldMk cId="2020391472" sldId="332"/>
            <ac:spMk id="36869" creationId="{00000000-0000-0000-0000-000000000000}"/>
          </ac:spMkLst>
        </pc:spChg>
        <pc:spChg chg="mod">
          <ac:chgData name="Bob Brown" userId="de4355ee-7296-4195-ba97-c8dead83c87d" providerId="ADAL" clId="{C65DAC58-1CE4-4322-9D2F-78655835B2B9}" dt="2023-01-24T22:11:22.972" v="439" actId="255"/>
          <ac:spMkLst>
            <pc:docMk/>
            <pc:sldMk cId="2020391472" sldId="332"/>
            <ac:spMk id="36872" creationId="{00000000-0000-0000-0000-000000000000}"/>
          </ac:spMkLst>
        </pc:spChg>
        <pc:picChg chg="mod">
          <ac:chgData name="Bob Brown" userId="de4355ee-7296-4195-ba97-c8dead83c87d" providerId="ADAL" clId="{C65DAC58-1CE4-4322-9D2F-78655835B2B9}" dt="2023-01-26T22:42:22.735" v="4420" actId="962"/>
          <ac:picMkLst>
            <pc:docMk/>
            <pc:sldMk cId="2020391472" sldId="332"/>
            <ac:picMk id="36867" creationId="{00000000-0000-0000-0000-000000000000}"/>
          </ac:picMkLst>
        </pc:picChg>
        <pc:picChg chg="mod">
          <ac:chgData name="Bob Brown" userId="de4355ee-7296-4195-ba97-c8dead83c87d" providerId="ADAL" clId="{C65DAC58-1CE4-4322-9D2F-78655835B2B9}" dt="2023-01-26T22:43:13.866" v="4680" actId="962"/>
          <ac:picMkLst>
            <pc:docMk/>
            <pc:sldMk cId="2020391472" sldId="332"/>
            <ac:picMk id="36870" creationId="{00000000-0000-0000-0000-000000000000}"/>
          </ac:picMkLst>
        </pc:picChg>
      </pc:sldChg>
      <pc:sldChg chg="addSp delSp modSp add mod">
        <pc:chgData name="Bob Brown" userId="de4355ee-7296-4195-ba97-c8dead83c87d" providerId="ADAL" clId="{C65DAC58-1CE4-4322-9D2F-78655835B2B9}" dt="2023-01-24T22:32:19.182" v="1914" actId="962"/>
        <pc:sldMkLst>
          <pc:docMk/>
          <pc:sldMk cId="2134509368" sldId="333"/>
        </pc:sldMkLst>
        <pc:spChg chg="mod">
          <ac:chgData name="Bob Brown" userId="de4355ee-7296-4195-ba97-c8dead83c87d" providerId="ADAL" clId="{C65DAC58-1CE4-4322-9D2F-78655835B2B9}" dt="2023-01-24T22:25:43.578" v="885" actId="255"/>
          <ac:spMkLst>
            <pc:docMk/>
            <pc:sldMk cId="2134509368" sldId="333"/>
            <ac:spMk id="2" creationId="{00000000-0000-0000-0000-000000000000}"/>
          </ac:spMkLst>
        </pc:spChg>
        <pc:spChg chg="mod">
          <ac:chgData name="Bob Brown" userId="de4355ee-7296-4195-ba97-c8dead83c87d" providerId="ADAL" clId="{C65DAC58-1CE4-4322-9D2F-78655835B2B9}" dt="2023-01-24T22:25:59.660" v="904" actId="20577"/>
          <ac:spMkLst>
            <pc:docMk/>
            <pc:sldMk cId="2134509368" sldId="333"/>
            <ac:spMk id="37890" creationId="{00000000-0000-0000-0000-000000000000}"/>
          </ac:spMkLst>
        </pc:spChg>
        <pc:spChg chg="del">
          <ac:chgData name="Bob Brown" userId="de4355ee-7296-4195-ba97-c8dead83c87d" providerId="ADAL" clId="{C65DAC58-1CE4-4322-9D2F-78655835B2B9}" dt="2023-01-24T22:25:06.451" v="878" actId="478"/>
          <ac:spMkLst>
            <pc:docMk/>
            <pc:sldMk cId="2134509368" sldId="333"/>
            <ac:spMk id="37893" creationId="{00000000-0000-0000-0000-000000000000}"/>
          </ac:spMkLst>
        </pc:spChg>
        <pc:picChg chg="add mod">
          <ac:chgData name="Bob Brown" userId="de4355ee-7296-4195-ba97-c8dead83c87d" providerId="ADAL" clId="{C65DAC58-1CE4-4322-9D2F-78655835B2B9}" dt="2023-01-24T22:32:19.182" v="1914" actId="962"/>
          <ac:picMkLst>
            <pc:docMk/>
            <pc:sldMk cId="2134509368" sldId="333"/>
            <ac:picMk id="4" creationId="{AC5BB584-BA49-3EBE-E942-DB7D67C1EFA8}"/>
          </ac:picMkLst>
        </pc:picChg>
        <pc:picChg chg="del mod">
          <ac:chgData name="Bob Brown" userId="de4355ee-7296-4195-ba97-c8dead83c87d" providerId="ADAL" clId="{C65DAC58-1CE4-4322-9D2F-78655835B2B9}" dt="2023-01-24T22:25:13.506" v="879" actId="478"/>
          <ac:picMkLst>
            <pc:docMk/>
            <pc:sldMk cId="2134509368" sldId="333"/>
            <ac:picMk id="37892" creationId="{00000000-0000-0000-0000-000000000000}"/>
          </ac:picMkLst>
        </pc:picChg>
      </pc:sldChg>
      <pc:sldChg chg="modSp add mod">
        <pc:chgData name="Bob Brown" userId="de4355ee-7296-4195-ba97-c8dead83c87d" providerId="ADAL" clId="{C65DAC58-1CE4-4322-9D2F-78655835B2B9}" dt="2023-01-24T22:33:20.161" v="2172" actId="962"/>
        <pc:sldMkLst>
          <pc:docMk/>
          <pc:sldMk cId="433190247" sldId="334"/>
        </pc:sldMkLst>
        <pc:spChg chg="mod">
          <ac:chgData name="Bob Brown" userId="de4355ee-7296-4195-ba97-c8dead83c87d" providerId="ADAL" clId="{C65DAC58-1CE4-4322-9D2F-78655835B2B9}" dt="2023-01-24T22:12:23.018" v="448" actId="255"/>
          <ac:spMkLst>
            <pc:docMk/>
            <pc:sldMk cId="433190247" sldId="334"/>
            <ac:spMk id="38915" creationId="{00000000-0000-0000-0000-000000000000}"/>
          </ac:spMkLst>
        </pc:spChg>
        <pc:picChg chg="mod">
          <ac:chgData name="Bob Brown" userId="de4355ee-7296-4195-ba97-c8dead83c87d" providerId="ADAL" clId="{C65DAC58-1CE4-4322-9D2F-78655835B2B9}" dt="2023-01-24T22:33:20.161" v="2172" actId="962"/>
          <ac:picMkLst>
            <pc:docMk/>
            <pc:sldMk cId="433190247" sldId="334"/>
            <ac:picMk id="38916" creationId="{00000000-0000-0000-0000-000000000000}"/>
          </ac:picMkLst>
        </pc:picChg>
      </pc:sldChg>
      <pc:sldChg chg="add modAnim">
        <pc:chgData name="Bob Brown" userId="de4355ee-7296-4195-ba97-c8dead83c87d" providerId="ADAL" clId="{C65DAC58-1CE4-4322-9D2F-78655835B2B9}" dt="2023-01-24T22:12:51.291" v="452"/>
        <pc:sldMkLst>
          <pc:docMk/>
          <pc:sldMk cId="2534412058" sldId="335"/>
        </pc:sldMkLst>
      </pc:sldChg>
      <pc:sldChg chg="addSp delSp modSp add mod modAnim modNotesTx">
        <pc:chgData name="Bob Brown" userId="de4355ee-7296-4195-ba97-c8dead83c87d" providerId="ADAL" clId="{C65DAC58-1CE4-4322-9D2F-78655835B2B9}" dt="2023-01-24T22:30:15.290" v="1544" actId="962"/>
        <pc:sldMkLst>
          <pc:docMk/>
          <pc:sldMk cId="1456989635" sldId="336"/>
        </pc:sldMkLst>
        <pc:spChg chg="del">
          <ac:chgData name="Bob Brown" userId="de4355ee-7296-4195-ba97-c8dead83c87d" providerId="ADAL" clId="{C65DAC58-1CE4-4322-9D2F-78655835B2B9}" dt="2023-01-24T22:22:28.098" v="810" actId="478"/>
          <ac:spMkLst>
            <pc:docMk/>
            <pc:sldMk cId="1456989635" sldId="336"/>
            <ac:spMk id="6" creationId="{00000000-0000-0000-0000-000000000000}"/>
          </ac:spMkLst>
        </pc:spChg>
        <pc:spChg chg="del">
          <ac:chgData name="Bob Brown" userId="de4355ee-7296-4195-ba97-c8dead83c87d" providerId="ADAL" clId="{C65DAC58-1CE4-4322-9D2F-78655835B2B9}" dt="2023-01-24T22:22:28.098" v="810" actId="478"/>
          <ac:spMkLst>
            <pc:docMk/>
            <pc:sldMk cId="1456989635" sldId="336"/>
            <ac:spMk id="12" creationId="{00000000-0000-0000-0000-000000000000}"/>
          </ac:spMkLst>
        </pc:spChg>
        <pc:spChg chg="del">
          <ac:chgData name="Bob Brown" userId="de4355ee-7296-4195-ba97-c8dead83c87d" providerId="ADAL" clId="{C65DAC58-1CE4-4322-9D2F-78655835B2B9}" dt="2023-01-24T22:22:28.098" v="810" actId="478"/>
          <ac:spMkLst>
            <pc:docMk/>
            <pc:sldMk cId="1456989635" sldId="336"/>
            <ac:spMk id="13" creationId="{00000000-0000-0000-0000-000000000000}"/>
          </ac:spMkLst>
        </pc:spChg>
        <pc:spChg chg="mod">
          <ac:chgData name="Bob Brown" userId="de4355ee-7296-4195-ba97-c8dead83c87d" providerId="ADAL" clId="{C65DAC58-1CE4-4322-9D2F-78655835B2B9}" dt="2023-01-24T22:26:47.873" v="921"/>
          <ac:spMkLst>
            <pc:docMk/>
            <pc:sldMk cId="1456989635" sldId="336"/>
            <ac:spMk id="40962" creationId="{00000000-0000-0000-0000-000000000000}"/>
          </ac:spMkLst>
        </pc:spChg>
        <pc:spChg chg="del">
          <ac:chgData name="Bob Brown" userId="de4355ee-7296-4195-ba97-c8dead83c87d" providerId="ADAL" clId="{C65DAC58-1CE4-4322-9D2F-78655835B2B9}" dt="2023-01-24T22:24:38.650" v="874" actId="478"/>
          <ac:spMkLst>
            <pc:docMk/>
            <pc:sldMk cId="1456989635" sldId="336"/>
            <ac:spMk id="40964" creationId="{00000000-0000-0000-0000-000000000000}"/>
          </ac:spMkLst>
        </pc:spChg>
        <pc:spChg chg="mod">
          <ac:chgData name="Bob Brown" userId="de4355ee-7296-4195-ba97-c8dead83c87d" providerId="ADAL" clId="{C65DAC58-1CE4-4322-9D2F-78655835B2B9}" dt="2023-01-24T22:28:06.866" v="941" actId="20577"/>
          <ac:spMkLst>
            <pc:docMk/>
            <pc:sldMk cId="1456989635" sldId="336"/>
            <ac:spMk id="40965" creationId="{00000000-0000-0000-0000-000000000000}"/>
          </ac:spMkLst>
        </pc:spChg>
        <pc:picChg chg="add mod">
          <ac:chgData name="Bob Brown" userId="de4355ee-7296-4195-ba97-c8dead83c87d" providerId="ADAL" clId="{C65DAC58-1CE4-4322-9D2F-78655835B2B9}" dt="2023-01-24T22:30:15.290" v="1544" actId="962"/>
          <ac:picMkLst>
            <pc:docMk/>
            <pc:sldMk cId="1456989635" sldId="336"/>
            <ac:picMk id="3" creationId="{E8BDE569-3A21-9EC2-4576-76B5B0974921}"/>
          </ac:picMkLst>
        </pc:picChg>
        <pc:picChg chg="del">
          <ac:chgData name="Bob Brown" userId="de4355ee-7296-4195-ba97-c8dead83c87d" providerId="ADAL" clId="{C65DAC58-1CE4-4322-9D2F-78655835B2B9}" dt="2023-01-24T22:22:28.098" v="810" actId="478"/>
          <ac:picMkLst>
            <pc:docMk/>
            <pc:sldMk cId="1456989635" sldId="336"/>
            <ac:picMk id="40963" creationId="{00000000-0000-0000-0000-000000000000}"/>
          </ac:picMkLst>
        </pc:picChg>
      </pc:sldChg>
      <pc:sldChg chg="modSp add mod modAnim">
        <pc:chgData name="Bob Brown" userId="de4355ee-7296-4195-ba97-c8dead83c87d" providerId="ADAL" clId="{C65DAC58-1CE4-4322-9D2F-78655835B2B9}" dt="2023-01-24T22:14:29.531" v="568"/>
        <pc:sldMkLst>
          <pc:docMk/>
          <pc:sldMk cId="3733538304" sldId="337"/>
        </pc:sldMkLst>
        <pc:spChg chg="mod">
          <ac:chgData name="Bob Brown" userId="de4355ee-7296-4195-ba97-c8dead83c87d" providerId="ADAL" clId="{C65DAC58-1CE4-4322-9D2F-78655835B2B9}" dt="2023-01-24T22:03:44.543" v="280" actId="27636"/>
          <ac:spMkLst>
            <pc:docMk/>
            <pc:sldMk cId="3733538304" sldId="337"/>
            <ac:spMk id="41986" creationId="{00000000-0000-0000-0000-000000000000}"/>
          </ac:spMkLst>
        </pc:spChg>
      </pc:sldChg>
      <pc:sldChg chg="add modAnim">
        <pc:chgData name="Bob Brown" userId="de4355ee-7296-4195-ba97-c8dead83c87d" providerId="ADAL" clId="{C65DAC58-1CE4-4322-9D2F-78655835B2B9}" dt="2023-01-24T22:14:47.205" v="571"/>
        <pc:sldMkLst>
          <pc:docMk/>
          <pc:sldMk cId="3099711910" sldId="338"/>
        </pc:sldMkLst>
      </pc:sldChg>
      <pc:sldChg chg="modSp add mod modNotesTx">
        <pc:chgData name="Bob Brown" userId="de4355ee-7296-4195-ba97-c8dead83c87d" providerId="ADAL" clId="{C65DAC58-1CE4-4322-9D2F-78655835B2B9}" dt="2023-01-26T22:46:50.366" v="5624" actId="962"/>
        <pc:sldMkLst>
          <pc:docMk/>
          <pc:sldMk cId="2475069155" sldId="339"/>
        </pc:sldMkLst>
        <pc:spChg chg="mod">
          <ac:chgData name="Bob Brown" userId="de4355ee-7296-4195-ba97-c8dead83c87d" providerId="ADAL" clId="{C65DAC58-1CE4-4322-9D2F-78655835B2B9}" dt="2023-01-24T22:15:19.062" v="572" actId="1076"/>
          <ac:spMkLst>
            <pc:docMk/>
            <pc:sldMk cId="2475069155" sldId="339"/>
            <ac:spMk id="44036" creationId="{00000000-0000-0000-0000-000000000000}"/>
          </ac:spMkLst>
        </pc:spChg>
        <pc:spChg chg="mod">
          <ac:chgData name="Bob Brown" userId="de4355ee-7296-4195-ba97-c8dead83c87d" providerId="ADAL" clId="{C65DAC58-1CE4-4322-9D2F-78655835B2B9}" dt="2023-01-24T22:15:36.139" v="573" actId="255"/>
          <ac:spMkLst>
            <pc:docMk/>
            <pc:sldMk cId="2475069155" sldId="339"/>
            <ac:spMk id="44039" creationId="{00000000-0000-0000-0000-000000000000}"/>
          </ac:spMkLst>
        </pc:spChg>
        <pc:spChg chg="mod">
          <ac:chgData name="Bob Brown" userId="de4355ee-7296-4195-ba97-c8dead83c87d" providerId="ADAL" clId="{C65DAC58-1CE4-4322-9D2F-78655835B2B9}" dt="2023-01-24T22:15:47.343" v="574" actId="255"/>
          <ac:spMkLst>
            <pc:docMk/>
            <pc:sldMk cId="2475069155" sldId="339"/>
            <ac:spMk id="44040" creationId="{00000000-0000-0000-0000-000000000000}"/>
          </ac:spMkLst>
        </pc:spChg>
        <pc:picChg chg="mod">
          <ac:chgData name="Bob Brown" userId="de4355ee-7296-4195-ba97-c8dead83c87d" providerId="ADAL" clId="{C65DAC58-1CE4-4322-9D2F-78655835B2B9}" dt="2023-01-26T22:46:50.366" v="5624" actId="962"/>
          <ac:picMkLst>
            <pc:docMk/>
            <pc:sldMk cId="2475069155" sldId="339"/>
            <ac:picMk id="44035" creationId="{00000000-0000-0000-0000-000000000000}"/>
          </ac:picMkLst>
        </pc:picChg>
        <pc:picChg chg="mod">
          <ac:chgData name="Bob Brown" userId="de4355ee-7296-4195-ba97-c8dead83c87d" providerId="ADAL" clId="{C65DAC58-1CE4-4322-9D2F-78655835B2B9}" dt="2023-01-26T22:44:08.341" v="4868" actId="962"/>
          <ac:picMkLst>
            <pc:docMk/>
            <pc:sldMk cId="2475069155" sldId="339"/>
            <ac:picMk id="44037" creationId="{00000000-0000-0000-0000-000000000000}"/>
          </ac:picMkLst>
        </pc:picChg>
        <pc:picChg chg="mod">
          <ac:chgData name="Bob Brown" userId="de4355ee-7296-4195-ba97-c8dead83c87d" providerId="ADAL" clId="{C65DAC58-1CE4-4322-9D2F-78655835B2B9}" dt="2023-01-26T22:45:12.881" v="5238" actId="962"/>
          <ac:picMkLst>
            <pc:docMk/>
            <pc:sldMk cId="2475069155" sldId="339"/>
            <ac:picMk id="44038" creationId="{00000000-0000-0000-0000-000000000000}"/>
          </ac:picMkLst>
        </pc:picChg>
      </pc:sldChg>
      <pc:sldChg chg="add modAnim">
        <pc:chgData name="Bob Brown" userId="de4355ee-7296-4195-ba97-c8dead83c87d" providerId="ADAL" clId="{C65DAC58-1CE4-4322-9D2F-78655835B2B9}" dt="2023-01-24T22:17:22.240" v="781"/>
        <pc:sldMkLst>
          <pc:docMk/>
          <pc:sldMk cId="2123405422" sldId="340"/>
        </pc:sldMkLst>
      </pc:sldChg>
      <pc:sldChg chg="modSp add mod modAnim">
        <pc:chgData name="Bob Brown" userId="de4355ee-7296-4195-ba97-c8dead83c87d" providerId="ADAL" clId="{C65DAC58-1CE4-4322-9D2F-78655835B2B9}" dt="2023-01-26T22:47:37.033" v="5790" actId="962"/>
        <pc:sldMkLst>
          <pc:docMk/>
          <pc:sldMk cId="282174023" sldId="341"/>
        </pc:sldMkLst>
        <pc:spChg chg="mod">
          <ac:chgData name="Bob Brown" userId="de4355ee-7296-4195-ba97-c8dead83c87d" providerId="ADAL" clId="{C65DAC58-1CE4-4322-9D2F-78655835B2B9}" dt="2023-01-24T22:03:57.972" v="289" actId="27636"/>
          <ac:spMkLst>
            <pc:docMk/>
            <pc:sldMk cId="282174023" sldId="341"/>
            <ac:spMk id="2051" creationId="{00000000-0000-0000-0000-000000000000}"/>
          </ac:spMkLst>
        </pc:spChg>
        <pc:spChg chg="mod">
          <ac:chgData name="Bob Brown" userId="de4355ee-7296-4195-ba97-c8dead83c87d" providerId="ADAL" clId="{C65DAC58-1CE4-4322-9D2F-78655835B2B9}" dt="2023-01-24T22:17:51.501" v="786" actId="20577"/>
          <ac:spMkLst>
            <pc:docMk/>
            <pc:sldMk cId="282174023" sldId="341"/>
            <ac:spMk id="2052" creationId="{00000000-0000-0000-0000-000000000000}"/>
          </ac:spMkLst>
        </pc:spChg>
        <pc:graphicFrameChg chg="mod">
          <ac:chgData name="Bob Brown" userId="de4355ee-7296-4195-ba97-c8dead83c87d" providerId="ADAL" clId="{C65DAC58-1CE4-4322-9D2F-78655835B2B9}" dt="2023-01-26T22:47:37.033" v="5790" actId="962"/>
          <ac:graphicFrameMkLst>
            <pc:docMk/>
            <pc:sldMk cId="282174023" sldId="341"/>
            <ac:graphicFrameMk id="2050" creationId="{00000000-0000-0000-0000-000000000000}"/>
          </ac:graphicFrameMkLst>
        </pc:graphicFrameChg>
      </pc:sldChg>
      <pc:sldChg chg="modSp add mod">
        <pc:chgData name="Bob Brown" userId="de4355ee-7296-4195-ba97-c8dead83c87d" providerId="ADAL" clId="{C65DAC58-1CE4-4322-9D2F-78655835B2B9}" dt="2023-01-26T22:49:20.343" v="6222" actId="962"/>
        <pc:sldMkLst>
          <pc:docMk/>
          <pc:sldMk cId="1899553766" sldId="342"/>
        </pc:sldMkLst>
        <pc:spChg chg="mod">
          <ac:chgData name="Bob Brown" userId="de4355ee-7296-4195-ba97-c8dead83c87d" providerId="ADAL" clId="{C65DAC58-1CE4-4322-9D2F-78655835B2B9}" dt="2023-01-24T22:04:00.042" v="292" actId="27636"/>
          <ac:spMkLst>
            <pc:docMk/>
            <pc:sldMk cId="1899553766" sldId="342"/>
            <ac:spMk id="46082" creationId="{00000000-0000-0000-0000-000000000000}"/>
          </ac:spMkLst>
        </pc:spChg>
        <pc:spChg chg="mod">
          <ac:chgData name="Bob Brown" userId="de4355ee-7296-4195-ba97-c8dead83c87d" providerId="ADAL" clId="{C65DAC58-1CE4-4322-9D2F-78655835B2B9}" dt="2023-01-26T22:49:20.343" v="6222" actId="962"/>
          <ac:spMkLst>
            <pc:docMk/>
            <pc:sldMk cId="1899553766" sldId="342"/>
            <ac:spMk id="46086" creationId="{00000000-0000-0000-0000-000000000000}"/>
          </ac:spMkLst>
        </pc:spChg>
      </pc:sldChg>
      <pc:sldChg chg="modSp add mod">
        <pc:chgData name="Bob Brown" userId="de4355ee-7296-4195-ba97-c8dead83c87d" providerId="ADAL" clId="{C65DAC58-1CE4-4322-9D2F-78655835B2B9}" dt="2023-01-26T22:50:51.877" v="6600" actId="962"/>
        <pc:sldMkLst>
          <pc:docMk/>
          <pc:sldMk cId="3561405975" sldId="343"/>
        </pc:sldMkLst>
        <pc:picChg chg="mod">
          <ac:chgData name="Bob Brown" userId="de4355ee-7296-4195-ba97-c8dead83c87d" providerId="ADAL" clId="{C65DAC58-1CE4-4322-9D2F-78655835B2B9}" dt="2023-01-26T22:50:51.877" v="6600" actId="962"/>
          <ac:picMkLst>
            <pc:docMk/>
            <pc:sldMk cId="3561405975" sldId="343"/>
            <ac:picMk id="158722" creationId="{00000000-0000-0000-0000-000000000000}"/>
          </ac:picMkLst>
        </pc:picChg>
      </pc:sldChg>
      <pc:sldChg chg="add">
        <pc:chgData name="Bob Brown" userId="de4355ee-7296-4195-ba97-c8dead83c87d" providerId="ADAL" clId="{C65DAC58-1CE4-4322-9D2F-78655835B2B9}" dt="2023-01-24T22:04:05.426" v="296"/>
        <pc:sldMkLst>
          <pc:docMk/>
          <pc:sldMk cId="3099768108" sldId="344"/>
        </pc:sldMkLst>
      </pc:sldChg>
      <pc:sldChg chg="modSp add mod">
        <pc:chgData name="Bob Brown" userId="de4355ee-7296-4195-ba97-c8dead83c87d" providerId="ADAL" clId="{C65DAC58-1CE4-4322-9D2F-78655835B2B9}" dt="2023-01-26T22:53:52.194" v="6996" actId="962"/>
        <pc:sldMkLst>
          <pc:docMk/>
          <pc:sldMk cId="3167318792" sldId="345"/>
        </pc:sldMkLst>
        <pc:grpChg chg="mod">
          <ac:chgData name="Bob Brown" userId="de4355ee-7296-4195-ba97-c8dead83c87d" providerId="ADAL" clId="{C65DAC58-1CE4-4322-9D2F-78655835B2B9}" dt="2023-01-26T22:53:52.194" v="6996" actId="962"/>
          <ac:grpSpMkLst>
            <pc:docMk/>
            <pc:sldMk cId="3167318792" sldId="345"/>
            <ac:grpSpMk id="3077" creationId="{00000000-0000-0000-0000-000000000000}"/>
          </ac:grpSpMkLst>
        </pc:grpChg>
      </pc:sldChg>
      <pc:sldChg chg="add">
        <pc:chgData name="Bob Brown" userId="de4355ee-7296-4195-ba97-c8dead83c87d" providerId="ADAL" clId="{C65DAC58-1CE4-4322-9D2F-78655835B2B9}" dt="2023-01-24T22:04:10.938" v="300"/>
        <pc:sldMkLst>
          <pc:docMk/>
          <pc:sldMk cId="1162134149" sldId="346"/>
        </pc:sldMkLst>
      </pc:sldChg>
      <pc:sldChg chg="modSp add mod">
        <pc:chgData name="Bob Brown" userId="de4355ee-7296-4195-ba97-c8dead83c87d" providerId="ADAL" clId="{C65DAC58-1CE4-4322-9D2F-78655835B2B9}" dt="2023-01-26T22:56:30.456" v="7357" actId="962"/>
        <pc:sldMkLst>
          <pc:docMk/>
          <pc:sldMk cId="2320874372" sldId="347"/>
        </pc:sldMkLst>
        <pc:spChg chg="mod">
          <ac:chgData name="Bob Brown" userId="de4355ee-7296-4195-ba97-c8dead83c87d" providerId="ADAL" clId="{C65DAC58-1CE4-4322-9D2F-78655835B2B9}" dt="2023-01-26T22:54:23.529" v="6997" actId="207"/>
          <ac:spMkLst>
            <pc:docMk/>
            <pc:sldMk cId="2320874372" sldId="347"/>
            <ac:spMk id="12" creationId="{00000000-0000-0000-0000-000000000000}"/>
          </ac:spMkLst>
        </pc:spChg>
        <pc:spChg chg="mod">
          <ac:chgData name="Bob Brown" userId="de4355ee-7296-4195-ba97-c8dead83c87d" providerId="ADAL" clId="{C65DAC58-1CE4-4322-9D2F-78655835B2B9}" dt="2023-01-26T22:55:10.139" v="7001" actId="962"/>
          <ac:spMkLst>
            <pc:docMk/>
            <pc:sldMk cId="2320874372" sldId="347"/>
            <ac:spMk id="13" creationId="{00000000-0000-0000-0000-000000000000}"/>
          </ac:spMkLst>
        </pc:spChg>
        <pc:spChg chg="mod">
          <ac:chgData name="Bob Brown" userId="de4355ee-7296-4195-ba97-c8dead83c87d" providerId="ADAL" clId="{C65DAC58-1CE4-4322-9D2F-78655835B2B9}" dt="2023-01-26T22:55:06.411" v="7000" actId="962"/>
          <ac:spMkLst>
            <pc:docMk/>
            <pc:sldMk cId="2320874372" sldId="347"/>
            <ac:spMk id="15" creationId="{00000000-0000-0000-0000-000000000000}"/>
          </ac:spMkLst>
        </pc:spChg>
        <pc:picChg chg="mod">
          <ac:chgData name="Bob Brown" userId="de4355ee-7296-4195-ba97-c8dead83c87d" providerId="ADAL" clId="{C65DAC58-1CE4-4322-9D2F-78655835B2B9}" dt="2023-01-26T22:56:30.456" v="7357" actId="962"/>
          <ac:picMkLst>
            <pc:docMk/>
            <pc:sldMk cId="2320874372" sldId="347"/>
            <ac:picMk id="11" creationId="{00000000-0000-0000-0000-000000000000}"/>
          </ac:picMkLst>
        </pc:picChg>
      </pc:sldChg>
      <pc:sldChg chg="add modAnim">
        <pc:chgData name="Bob Brown" userId="de4355ee-7296-4195-ba97-c8dead83c87d" providerId="ADAL" clId="{C65DAC58-1CE4-4322-9D2F-78655835B2B9}" dt="2023-01-24T22:19:51.193" v="791"/>
        <pc:sldMkLst>
          <pc:docMk/>
          <pc:sldMk cId="271275577" sldId="348"/>
        </pc:sldMkLst>
      </pc:sldChg>
      <pc:sldChg chg="add modAnim">
        <pc:chgData name="Bob Brown" userId="de4355ee-7296-4195-ba97-c8dead83c87d" providerId="ADAL" clId="{C65DAC58-1CE4-4322-9D2F-78655835B2B9}" dt="2023-01-24T22:20:04.226" v="793"/>
        <pc:sldMkLst>
          <pc:docMk/>
          <pc:sldMk cId="1330304382" sldId="349"/>
        </pc:sldMkLst>
      </pc:sldChg>
      <pc:sldChg chg="modSp add modAnim">
        <pc:chgData name="Bob Brown" userId="de4355ee-7296-4195-ba97-c8dead83c87d" providerId="ADAL" clId="{C65DAC58-1CE4-4322-9D2F-78655835B2B9}" dt="2023-01-24T22:20:39.999" v="797" actId="255"/>
        <pc:sldMkLst>
          <pc:docMk/>
          <pc:sldMk cId="2026717291" sldId="350"/>
        </pc:sldMkLst>
        <pc:spChg chg="mod">
          <ac:chgData name="Bob Brown" userId="de4355ee-7296-4195-ba97-c8dead83c87d" providerId="ADAL" clId="{C65DAC58-1CE4-4322-9D2F-78655835B2B9}" dt="2023-01-24T22:20:39.999" v="797" actId="255"/>
          <ac:spMkLst>
            <pc:docMk/>
            <pc:sldMk cId="2026717291" sldId="350"/>
            <ac:spMk id="52227" creationId="{00000000-0000-0000-0000-000000000000}"/>
          </ac:spMkLst>
        </pc:spChg>
      </pc:sldChg>
      <pc:sldChg chg="modSp add mod modAnim">
        <pc:chgData name="Bob Brown" userId="de4355ee-7296-4195-ba97-c8dead83c87d" providerId="ADAL" clId="{C65DAC58-1CE4-4322-9D2F-78655835B2B9}" dt="2023-01-24T22:21:23.031" v="802"/>
        <pc:sldMkLst>
          <pc:docMk/>
          <pc:sldMk cId="149930801" sldId="351"/>
        </pc:sldMkLst>
        <pc:spChg chg="mod">
          <ac:chgData name="Bob Brown" userId="de4355ee-7296-4195-ba97-c8dead83c87d" providerId="ADAL" clId="{C65DAC58-1CE4-4322-9D2F-78655835B2B9}" dt="2023-01-24T22:04:23.442" v="311" actId="27636"/>
          <ac:spMkLst>
            <pc:docMk/>
            <pc:sldMk cId="149930801" sldId="351"/>
            <ac:spMk id="53250" creationId="{00000000-0000-0000-0000-000000000000}"/>
          </ac:spMkLst>
        </pc:spChg>
        <pc:spChg chg="mod">
          <ac:chgData name="Bob Brown" userId="de4355ee-7296-4195-ba97-c8dead83c87d" providerId="ADAL" clId="{C65DAC58-1CE4-4322-9D2F-78655835B2B9}" dt="2023-01-24T22:20:56.888" v="798" actId="255"/>
          <ac:spMkLst>
            <pc:docMk/>
            <pc:sldMk cId="149930801" sldId="351"/>
            <ac:spMk id="53251" creationId="{00000000-0000-0000-0000-000000000000}"/>
          </ac:spMkLst>
        </pc:spChg>
      </pc:sldChg>
      <pc:sldChg chg="modSp add modAnim">
        <pc:chgData name="Bob Brown" userId="de4355ee-7296-4195-ba97-c8dead83c87d" providerId="ADAL" clId="{C65DAC58-1CE4-4322-9D2F-78655835B2B9}" dt="2023-01-24T22:21:41.484" v="806" actId="20577"/>
        <pc:sldMkLst>
          <pc:docMk/>
          <pc:sldMk cId="250015176" sldId="352"/>
        </pc:sldMkLst>
        <pc:spChg chg="mod">
          <ac:chgData name="Bob Brown" userId="de4355ee-7296-4195-ba97-c8dead83c87d" providerId="ADAL" clId="{C65DAC58-1CE4-4322-9D2F-78655835B2B9}" dt="2023-01-24T22:21:41.484" v="806" actId="20577"/>
          <ac:spMkLst>
            <pc:docMk/>
            <pc:sldMk cId="250015176" sldId="352"/>
            <ac:spMk id="56323" creationId="{00000000-0000-0000-0000-000000000000}"/>
          </ac:spMkLst>
        </pc:spChg>
      </pc:sldChg>
      <pc:sldChg chg="add modAnim">
        <pc:chgData name="Bob Brown" userId="de4355ee-7296-4195-ba97-c8dead83c87d" providerId="ADAL" clId="{C65DAC58-1CE4-4322-9D2F-78655835B2B9}" dt="2023-01-24T22:22:08.922" v="809"/>
        <pc:sldMkLst>
          <pc:docMk/>
          <pc:sldMk cId="1838528954" sldId="353"/>
        </pc:sldMkLst>
      </pc:sldChg>
      <pc:sldChg chg="add">
        <pc:chgData name="Bob Brown" userId="de4355ee-7296-4195-ba97-c8dead83c87d" providerId="ADAL" clId="{C65DAC58-1CE4-4322-9D2F-78655835B2B9}" dt="2023-01-24T22:04:31.776" v="317"/>
        <pc:sldMkLst>
          <pc:docMk/>
          <pc:sldMk cId="1196676254" sldId="354"/>
        </pc:sldMkLst>
      </pc:sldChg>
      <pc:sldMasterChg chg="modTransition addSldLayout delSldLayout modSldLayout">
        <pc:chgData name="Bob Brown" userId="de4355ee-7296-4195-ba97-c8dead83c87d" providerId="ADAL" clId="{C65DAC58-1CE4-4322-9D2F-78655835B2B9}" dt="2023-01-24T22:03:59.933" v="290" actId="27028"/>
        <pc:sldMasterMkLst>
          <pc:docMk/>
          <pc:sldMasterMk cId="1741728963" sldId="2147483684"/>
        </pc:sldMasterMkLst>
        <pc:sldLayoutChg chg="modTransition">
          <pc:chgData name="Bob Brown" userId="de4355ee-7296-4195-ba97-c8dead83c87d" providerId="ADAL" clId="{C65DAC58-1CE4-4322-9D2F-78655835B2B9}" dt="2023-01-14T21:51:14.846" v="50"/>
          <pc:sldLayoutMkLst>
            <pc:docMk/>
            <pc:sldMasterMk cId="1741728963" sldId="2147483684"/>
            <pc:sldLayoutMk cId="77276223" sldId="2147483685"/>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2779173506" sldId="2147483686"/>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676617832" sldId="2147483687"/>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1814374918" sldId="2147483688"/>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1605973208" sldId="2147483689"/>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3246298541" sldId="2147483690"/>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256132321" sldId="2147483691"/>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3320697538" sldId="2147483692"/>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4041895919" sldId="2147483693"/>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785650959" sldId="2147483694"/>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1178313204" sldId="2147483695"/>
          </pc:sldLayoutMkLst>
        </pc:sldLayoutChg>
        <pc:sldLayoutChg chg="modTransition">
          <pc:chgData name="Bob Brown" userId="de4355ee-7296-4195-ba97-c8dead83c87d" providerId="ADAL" clId="{C65DAC58-1CE4-4322-9D2F-78655835B2B9}" dt="2023-01-14T21:51:14.846" v="50"/>
          <pc:sldLayoutMkLst>
            <pc:docMk/>
            <pc:sldMasterMk cId="1741728963" sldId="2147483684"/>
            <pc:sldLayoutMk cId="3317459196" sldId="2147483696"/>
          </pc:sldLayoutMkLst>
        </pc:sldLayoutChg>
        <pc:sldLayoutChg chg="add">
          <pc:chgData name="Bob Brown" userId="de4355ee-7296-4195-ba97-c8dead83c87d" providerId="ADAL" clId="{C65DAC58-1CE4-4322-9D2F-78655835B2B9}" dt="2023-01-24T22:03:57.864" v="287" actId="27028"/>
          <pc:sldLayoutMkLst>
            <pc:docMk/>
            <pc:sldMasterMk cId="1741728963" sldId="2147483684"/>
            <pc:sldLayoutMk cId="800839971" sldId="2147483697"/>
          </pc:sldLayoutMkLst>
        </pc:sldLayoutChg>
        <pc:sldLayoutChg chg="add">
          <pc:chgData name="Bob Brown" userId="de4355ee-7296-4195-ba97-c8dead83c87d" providerId="ADAL" clId="{C65DAC58-1CE4-4322-9D2F-78655835B2B9}" dt="2023-01-24T22:03:59.933" v="290" actId="27028"/>
          <pc:sldLayoutMkLst>
            <pc:docMk/>
            <pc:sldMasterMk cId="1741728963" sldId="2147483684"/>
            <pc:sldLayoutMk cId="286081387" sldId="2147483698"/>
          </pc:sldLayoutMkLst>
        </pc:sldLayoutChg>
        <pc:sldLayoutChg chg="del modTransition">
          <pc:chgData name="Bob Brown" userId="de4355ee-7296-4195-ba97-c8dead83c87d" providerId="ADAL" clId="{C65DAC58-1CE4-4322-9D2F-78655835B2B9}" dt="2023-01-14T22:01:44.702" v="191" actId="47"/>
          <pc:sldLayoutMkLst>
            <pc:docMk/>
            <pc:sldMasterMk cId="1741728963" sldId="2147483684"/>
            <pc:sldLayoutMk cId="124235828" sldId="2147483720"/>
          </pc:sldLayoutMkLst>
        </pc:sldLayoutChg>
        <pc:sldLayoutChg chg="del modTransition">
          <pc:chgData name="Bob Brown" userId="de4355ee-7296-4195-ba97-c8dead83c87d" providerId="ADAL" clId="{C65DAC58-1CE4-4322-9D2F-78655835B2B9}" dt="2023-01-14T22:01:45.665" v="193" actId="47"/>
          <pc:sldLayoutMkLst>
            <pc:docMk/>
            <pc:sldMasterMk cId="1741728963" sldId="2147483684"/>
            <pc:sldLayoutMk cId="1962099807" sldId="2147483721"/>
          </pc:sldLayoutMkLst>
        </pc:sldLayoutChg>
      </pc:sldMasterChg>
      <pc:sldMasterChg chg="modTransition modSldLayout">
        <pc:chgData name="Bob Brown" userId="de4355ee-7296-4195-ba97-c8dead83c87d" providerId="ADAL" clId="{C65DAC58-1CE4-4322-9D2F-78655835B2B9}" dt="2023-01-14T21:51:14.846" v="50"/>
        <pc:sldMasterMkLst>
          <pc:docMk/>
          <pc:sldMasterMk cId="1936688249" sldId="2147483708"/>
        </pc:sldMasterMkLst>
        <pc:sldLayoutChg chg="modTransition">
          <pc:chgData name="Bob Brown" userId="de4355ee-7296-4195-ba97-c8dead83c87d" providerId="ADAL" clId="{C65DAC58-1CE4-4322-9D2F-78655835B2B9}" dt="2023-01-14T21:51:14.846" v="50"/>
          <pc:sldLayoutMkLst>
            <pc:docMk/>
            <pc:sldMasterMk cId="1936688249" sldId="2147483708"/>
            <pc:sldLayoutMk cId="3953445033" sldId="2147483709"/>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3099278511" sldId="2147483710"/>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615268467" sldId="2147483711"/>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1080589756" sldId="2147483712"/>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2427681761" sldId="2147483713"/>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2796101458" sldId="2147483714"/>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3478481314" sldId="2147483715"/>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3578781957" sldId="2147483716"/>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2126041719" sldId="2147483717"/>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1715271358" sldId="2147483718"/>
          </pc:sldLayoutMkLst>
        </pc:sldLayoutChg>
        <pc:sldLayoutChg chg="modTransition">
          <pc:chgData name="Bob Brown" userId="de4355ee-7296-4195-ba97-c8dead83c87d" providerId="ADAL" clId="{C65DAC58-1CE4-4322-9D2F-78655835B2B9}" dt="2023-01-14T21:51:14.846" v="50"/>
          <pc:sldLayoutMkLst>
            <pc:docMk/>
            <pc:sldMasterMk cId="1936688249" sldId="2147483708"/>
            <pc:sldLayoutMk cId="2670894740" sldId="2147483719"/>
          </pc:sldLayoutMkLst>
        </pc:sldLayoutChg>
      </pc:sldMasterChg>
    </pc:docChg>
  </pc:docChgLst>
  <pc:docChgLst>
    <pc:chgData name="Donald Privitera" userId="S::dprivit2@kennesaw.edu::b19266b5-85bb-4cd7-abc7-9d22c2c9327d" providerId="AD" clId="Web-{FA7C961D-17A6-7EC3-E2A3-2D1C084C3502}"/>
    <pc:docChg chg="modSld">
      <pc:chgData name="Donald Privitera" userId="S::dprivit2@kennesaw.edu::b19266b5-85bb-4cd7-abc7-9d22c2c9327d" providerId="AD" clId="Web-{FA7C961D-17A6-7EC3-E2A3-2D1C084C3502}" dt="2023-05-11T15:43:41.052" v="1"/>
      <pc:docMkLst>
        <pc:docMk/>
      </pc:docMkLst>
      <pc:sldChg chg="modSp">
        <pc:chgData name="Donald Privitera" userId="S::dprivit2@kennesaw.edu::b19266b5-85bb-4cd7-abc7-9d22c2c9327d" providerId="AD" clId="Web-{FA7C961D-17A6-7EC3-E2A3-2D1C084C3502}" dt="2023-05-11T15:43:41.052" v="1"/>
        <pc:sldMkLst>
          <pc:docMk/>
          <pc:sldMk cId="1761539889" sldId="278"/>
        </pc:sldMkLst>
        <pc:cxnChg chg="mod">
          <ac:chgData name="Donald Privitera" userId="S::dprivit2@kennesaw.edu::b19266b5-85bb-4cd7-abc7-9d22c2c9327d" providerId="AD" clId="Web-{FA7C961D-17A6-7EC3-E2A3-2D1C084C3502}" dt="2023-05-11T15:43:37.036" v="0"/>
          <ac:cxnSpMkLst>
            <pc:docMk/>
            <pc:sldMk cId="1761539889" sldId="278"/>
            <ac:cxnSpMk id="3" creationId="{A77F30C0-DAD2-B14F-C6DA-4B99030D54C9}"/>
          </ac:cxnSpMkLst>
        </pc:cxnChg>
        <pc:cxnChg chg="mod">
          <ac:chgData name="Donald Privitera" userId="S::dprivit2@kennesaw.edu::b19266b5-85bb-4cd7-abc7-9d22c2c9327d" providerId="AD" clId="Web-{FA7C961D-17A6-7EC3-E2A3-2D1C084C3502}" dt="2023-05-11T15:43:41.052" v="1"/>
          <ac:cxnSpMkLst>
            <pc:docMk/>
            <pc:sldMk cId="1761539889" sldId="278"/>
            <ac:cxnSpMk id="7" creationId="{C1B877E6-7CEA-0BEA-E33F-8B7844D3FC89}"/>
          </ac:cxnSpMkLst>
        </pc:cxnChg>
      </pc:sldChg>
    </pc:docChg>
  </pc:docChgLst>
  <pc:docChgLst>
    <pc:chgData name="Bob Brown" userId="de4355ee-7296-4195-ba97-c8dead83c87d" providerId="ADAL" clId="{07C1B828-285C-4FA5-A9BF-43A3EF49D6F5}"/>
    <pc:docChg chg="modSld">
      <pc:chgData name="Bob Brown" userId="de4355ee-7296-4195-ba97-c8dead83c87d" providerId="ADAL" clId="{07C1B828-285C-4FA5-A9BF-43A3EF49D6F5}" dt="2023-03-21T20:35:42.804" v="4"/>
      <pc:docMkLst>
        <pc:docMk/>
      </pc:docMkLst>
      <pc:sldChg chg="modSp modAnim">
        <pc:chgData name="Bob Brown" userId="de4355ee-7296-4195-ba97-c8dead83c87d" providerId="ADAL" clId="{07C1B828-285C-4FA5-A9BF-43A3EF49D6F5}" dt="2023-03-21T20:35:34.123" v="3"/>
        <pc:sldMkLst>
          <pc:docMk/>
          <pc:sldMk cId="1899553766" sldId="342"/>
        </pc:sldMkLst>
        <pc:spChg chg="mod">
          <ac:chgData name="Bob Brown" userId="de4355ee-7296-4195-ba97-c8dead83c87d" providerId="ADAL" clId="{07C1B828-285C-4FA5-A9BF-43A3EF49D6F5}" dt="2023-03-21T20:35:25.170" v="2" actId="20577"/>
          <ac:spMkLst>
            <pc:docMk/>
            <pc:sldMk cId="1899553766" sldId="342"/>
            <ac:spMk id="46083" creationId="{00000000-0000-0000-0000-000000000000}"/>
          </ac:spMkLst>
        </pc:spChg>
      </pc:sldChg>
      <pc:sldChg chg="modAnim">
        <pc:chgData name="Bob Brown" userId="de4355ee-7296-4195-ba97-c8dead83c87d" providerId="ADAL" clId="{07C1B828-285C-4FA5-A9BF-43A3EF49D6F5}" dt="2023-03-21T20:35:42.804" v="4"/>
        <pc:sldMkLst>
          <pc:docMk/>
          <pc:sldMk cId="3561405975" sldId="343"/>
        </pc:sldMkLst>
      </pc:sldChg>
    </pc:docChg>
  </pc:docChgLst>
  <pc:docChgLst>
    <pc:chgData name="Bob Brown" userId="de4355ee-7296-4195-ba97-c8dead83c87d" providerId="ADAL" clId="{06E1BDAE-A5D0-48AC-96E9-88ED73CF22F0}"/>
    <pc:docChg chg="undo custSel addSld delSld modSld">
      <pc:chgData name="Bob Brown" userId="de4355ee-7296-4195-ba97-c8dead83c87d" providerId="ADAL" clId="{06E1BDAE-A5D0-48AC-96E9-88ED73CF22F0}" dt="2023-02-08T22:29:48.708" v="2081" actId="20577"/>
      <pc:docMkLst>
        <pc:docMk/>
      </pc:docMkLst>
      <pc:sldChg chg="modSp mod modNotesTx">
        <pc:chgData name="Bob Brown" userId="de4355ee-7296-4195-ba97-c8dead83c87d" providerId="ADAL" clId="{06E1BDAE-A5D0-48AC-96E9-88ED73CF22F0}" dt="2023-02-08T22:29:48.708" v="2081" actId="20577"/>
        <pc:sldMkLst>
          <pc:docMk/>
          <pc:sldMk cId="3095576246" sldId="256"/>
        </pc:sldMkLst>
        <pc:spChg chg="mod">
          <ac:chgData name="Bob Brown" userId="de4355ee-7296-4195-ba97-c8dead83c87d" providerId="ADAL" clId="{06E1BDAE-A5D0-48AC-96E9-88ED73CF22F0}" dt="2023-01-30T11:04:27.358" v="289" actId="313"/>
          <ac:spMkLst>
            <pc:docMk/>
            <pc:sldMk cId="3095576246" sldId="256"/>
            <ac:spMk id="3" creationId="{00000000-0000-0000-0000-000000000000}"/>
          </ac:spMkLst>
        </pc:spChg>
        <pc:grpChg chg="mod">
          <ac:chgData name="Bob Brown" userId="de4355ee-7296-4195-ba97-c8dead83c87d" providerId="ADAL" clId="{06E1BDAE-A5D0-48AC-96E9-88ED73CF22F0}" dt="2023-01-31T11:22:18.612" v="1912" actId="1076"/>
          <ac:grpSpMkLst>
            <pc:docMk/>
            <pc:sldMk cId="3095576246" sldId="256"/>
            <ac:grpSpMk id="4" creationId="{70D8C064-1CA3-4C25-7F82-CD093C8EE46A}"/>
          </ac:grpSpMkLst>
        </pc:grpChg>
      </pc:sldChg>
      <pc:sldChg chg="modSp mod modNotesTx">
        <pc:chgData name="Bob Brown" userId="de4355ee-7296-4195-ba97-c8dead83c87d" providerId="ADAL" clId="{06E1BDAE-A5D0-48AC-96E9-88ED73CF22F0}" dt="2023-01-31T16:56:15.889" v="2071" actId="20577"/>
        <pc:sldMkLst>
          <pc:docMk/>
          <pc:sldMk cId="3882314160" sldId="268"/>
        </pc:sldMkLst>
        <pc:spChg chg="mod">
          <ac:chgData name="Bob Brown" userId="de4355ee-7296-4195-ba97-c8dead83c87d" providerId="ADAL" clId="{06E1BDAE-A5D0-48AC-96E9-88ED73CF22F0}" dt="2023-01-31T16:55:31.145" v="1978" actId="20577"/>
          <ac:spMkLst>
            <pc:docMk/>
            <pc:sldMk cId="3882314160" sldId="268"/>
            <ac:spMk id="15363" creationId="{00000000-0000-0000-0000-000000000000}"/>
          </ac:spMkLst>
        </pc:spChg>
      </pc:sldChg>
      <pc:sldChg chg="modSp modNotesTx">
        <pc:chgData name="Bob Brown" userId="de4355ee-7296-4195-ba97-c8dead83c87d" providerId="ADAL" clId="{06E1BDAE-A5D0-48AC-96E9-88ED73CF22F0}" dt="2023-01-31T11:13:51.762" v="1895" actId="20577"/>
        <pc:sldMkLst>
          <pc:docMk/>
          <pc:sldMk cId="2442740469" sldId="273"/>
        </pc:sldMkLst>
        <pc:spChg chg="mod">
          <ac:chgData name="Bob Brown" userId="de4355ee-7296-4195-ba97-c8dead83c87d" providerId="ADAL" clId="{06E1BDAE-A5D0-48AC-96E9-88ED73CF22F0}" dt="2023-01-31T11:13:02.901" v="1852" actId="20577"/>
          <ac:spMkLst>
            <pc:docMk/>
            <pc:sldMk cId="2442740469" sldId="273"/>
            <ac:spMk id="19459" creationId="{00000000-0000-0000-0000-000000000000}"/>
          </ac:spMkLst>
        </pc:spChg>
      </pc:sldChg>
      <pc:sldChg chg="modSp mod modNotesTx">
        <pc:chgData name="Bob Brown" userId="de4355ee-7296-4195-ba97-c8dead83c87d" providerId="ADAL" clId="{06E1BDAE-A5D0-48AC-96E9-88ED73CF22F0}" dt="2023-01-31T11:37:58.312" v="1921" actId="20577"/>
        <pc:sldMkLst>
          <pc:docMk/>
          <pc:sldMk cId="1337169499" sldId="275"/>
        </pc:sldMkLst>
        <pc:spChg chg="mod">
          <ac:chgData name="Bob Brown" userId="de4355ee-7296-4195-ba97-c8dead83c87d" providerId="ADAL" clId="{06E1BDAE-A5D0-48AC-96E9-88ED73CF22F0}" dt="2023-01-31T11:37:58.312" v="1921" actId="20577"/>
          <ac:spMkLst>
            <pc:docMk/>
            <pc:sldMk cId="1337169499" sldId="275"/>
            <ac:spMk id="21507" creationId="{00000000-0000-0000-0000-000000000000}"/>
          </ac:spMkLst>
        </pc:spChg>
      </pc:sldChg>
      <pc:sldChg chg="addSp delSp modSp mod modAnim modNotesTx">
        <pc:chgData name="Bob Brown" userId="de4355ee-7296-4195-ba97-c8dead83c87d" providerId="ADAL" clId="{06E1BDAE-A5D0-48AC-96E9-88ED73CF22F0}" dt="2023-01-31T11:08:12.940" v="1839" actId="20577"/>
        <pc:sldMkLst>
          <pc:docMk/>
          <pc:sldMk cId="1761539889" sldId="278"/>
        </pc:sldMkLst>
        <pc:spChg chg="add mod">
          <ac:chgData name="Bob Brown" userId="de4355ee-7296-4195-ba97-c8dead83c87d" providerId="ADAL" clId="{06E1BDAE-A5D0-48AC-96E9-88ED73CF22F0}" dt="2023-01-31T11:07:28.401" v="1751" actId="113"/>
          <ac:spMkLst>
            <pc:docMk/>
            <pc:sldMk cId="1761539889" sldId="278"/>
            <ac:spMk id="8" creationId="{08C8EE5C-1FCA-77DE-2577-735C1E09D9A5}"/>
          </ac:spMkLst>
        </pc:spChg>
        <pc:cxnChg chg="add mod">
          <ac:chgData name="Bob Brown" userId="de4355ee-7296-4195-ba97-c8dead83c87d" providerId="ADAL" clId="{06E1BDAE-A5D0-48AC-96E9-88ED73CF22F0}" dt="2023-01-31T11:06:37.095" v="1731" actId="692"/>
          <ac:cxnSpMkLst>
            <pc:docMk/>
            <pc:sldMk cId="1761539889" sldId="278"/>
            <ac:cxnSpMk id="3" creationId="{A77F30C0-DAD2-B14F-C6DA-4B99030D54C9}"/>
          </ac:cxnSpMkLst>
        </pc:cxnChg>
        <pc:cxnChg chg="add del">
          <ac:chgData name="Bob Brown" userId="de4355ee-7296-4195-ba97-c8dead83c87d" providerId="ADAL" clId="{06E1BDAE-A5D0-48AC-96E9-88ED73CF22F0}" dt="2023-01-31T11:05:59.024" v="1719" actId="11529"/>
          <ac:cxnSpMkLst>
            <pc:docMk/>
            <pc:sldMk cId="1761539889" sldId="278"/>
            <ac:cxnSpMk id="5" creationId="{2CD6A0B4-0243-9FD4-7DB9-92A22AE2AF36}"/>
          </ac:cxnSpMkLst>
        </pc:cxnChg>
        <pc:cxnChg chg="add mod">
          <ac:chgData name="Bob Brown" userId="de4355ee-7296-4195-ba97-c8dead83c87d" providerId="ADAL" clId="{06E1BDAE-A5D0-48AC-96E9-88ED73CF22F0}" dt="2023-01-31T11:06:37.095" v="1731" actId="692"/>
          <ac:cxnSpMkLst>
            <pc:docMk/>
            <pc:sldMk cId="1761539889" sldId="278"/>
            <ac:cxnSpMk id="7" creationId="{C1B877E6-7CEA-0BEA-E33F-8B7844D3FC89}"/>
          </ac:cxnSpMkLst>
        </pc:cxnChg>
      </pc:sldChg>
      <pc:sldChg chg="modSp">
        <pc:chgData name="Bob Brown" userId="de4355ee-7296-4195-ba97-c8dead83c87d" providerId="ADAL" clId="{06E1BDAE-A5D0-48AC-96E9-88ED73CF22F0}" dt="2023-01-31T11:54:23.124" v="1935" actId="20577"/>
        <pc:sldMkLst>
          <pc:docMk/>
          <pc:sldMk cId="2725379124" sldId="279"/>
        </pc:sldMkLst>
        <pc:spChg chg="mod">
          <ac:chgData name="Bob Brown" userId="de4355ee-7296-4195-ba97-c8dead83c87d" providerId="ADAL" clId="{06E1BDAE-A5D0-48AC-96E9-88ED73CF22F0}" dt="2023-01-31T11:54:23.124" v="1935" actId="20577"/>
          <ac:spMkLst>
            <pc:docMk/>
            <pc:sldMk cId="2725379124" sldId="279"/>
            <ac:spMk id="25603" creationId="{00000000-0000-0000-0000-000000000000}"/>
          </ac:spMkLst>
        </pc:spChg>
      </pc:sldChg>
      <pc:sldChg chg="modSp mod">
        <pc:chgData name="Bob Brown" userId="de4355ee-7296-4195-ba97-c8dead83c87d" providerId="ADAL" clId="{06E1BDAE-A5D0-48AC-96E9-88ED73CF22F0}" dt="2023-01-30T11:04:44.480" v="290" actId="1076"/>
        <pc:sldMkLst>
          <pc:docMk/>
          <pc:sldMk cId="3104753852" sldId="283"/>
        </pc:sldMkLst>
        <pc:spChg chg="mod">
          <ac:chgData name="Bob Brown" userId="de4355ee-7296-4195-ba97-c8dead83c87d" providerId="ADAL" clId="{06E1BDAE-A5D0-48AC-96E9-88ED73CF22F0}" dt="2023-01-30T11:04:44.480" v="290" actId="1076"/>
          <ac:spMkLst>
            <pc:docMk/>
            <pc:sldMk cId="3104753852" sldId="283"/>
            <ac:spMk id="29699" creationId="{00000000-0000-0000-0000-000000000000}"/>
          </ac:spMkLst>
        </pc:spChg>
      </pc:sldChg>
      <pc:sldChg chg="modSp mod">
        <pc:chgData name="Bob Brown" userId="de4355ee-7296-4195-ba97-c8dead83c87d" providerId="ADAL" clId="{06E1BDAE-A5D0-48AC-96E9-88ED73CF22F0}" dt="2023-01-31T11:18:45.736" v="1910" actId="20577"/>
        <pc:sldMkLst>
          <pc:docMk/>
          <pc:sldMk cId="55475737" sldId="287"/>
        </pc:sldMkLst>
        <pc:spChg chg="mod">
          <ac:chgData name="Bob Brown" userId="de4355ee-7296-4195-ba97-c8dead83c87d" providerId="ADAL" clId="{06E1BDAE-A5D0-48AC-96E9-88ED73CF22F0}" dt="2023-01-31T11:18:45.736" v="1910" actId="20577"/>
          <ac:spMkLst>
            <pc:docMk/>
            <pc:sldMk cId="55475737" sldId="287"/>
            <ac:spMk id="30722" creationId="{00000000-0000-0000-0000-000000000000}"/>
          </ac:spMkLst>
        </pc:spChg>
      </pc:sldChg>
      <pc:sldChg chg="modSp mod">
        <pc:chgData name="Bob Brown" userId="de4355ee-7296-4195-ba97-c8dead83c87d" providerId="ADAL" clId="{06E1BDAE-A5D0-48AC-96E9-88ED73CF22F0}" dt="2023-01-31T11:18:31.865" v="1905" actId="20577"/>
        <pc:sldMkLst>
          <pc:docMk/>
          <pc:sldMk cId="2168499129" sldId="288"/>
        </pc:sldMkLst>
        <pc:spChg chg="mod">
          <ac:chgData name="Bob Brown" userId="de4355ee-7296-4195-ba97-c8dead83c87d" providerId="ADAL" clId="{06E1BDAE-A5D0-48AC-96E9-88ED73CF22F0}" dt="2023-01-31T11:18:22.768" v="1900" actId="20577"/>
          <ac:spMkLst>
            <pc:docMk/>
            <pc:sldMk cId="2168499129" sldId="288"/>
            <ac:spMk id="2" creationId="{00000000-0000-0000-0000-000000000000}"/>
          </ac:spMkLst>
        </pc:spChg>
        <pc:spChg chg="mod">
          <ac:chgData name="Bob Brown" userId="de4355ee-7296-4195-ba97-c8dead83c87d" providerId="ADAL" clId="{06E1BDAE-A5D0-48AC-96E9-88ED73CF22F0}" dt="2023-01-31T11:18:31.865" v="1905" actId="20577"/>
          <ac:spMkLst>
            <pc:docMk/>
            <pc:sldMk cId="2168499129" sldId="288"/>
            <ac:spMk id="3" creationId="{00000000-0000-0000-0000-000000000000}"/>
          </ac:spMkLst>
        </pc:spChg>
      </pc:sldChg>
      <pc:sldChg chg="del">
        <pc:chgData name="Bob Brown" userId="de4355ee-7296-4195-ba97-c8dead83c87d" providerId="ADAL" clId="{06E1BDAE-A5D0-48AC-96E9-88ED73CF22F0}" dt="2023-01-30T11:07:43.224" v="293" actId="47"/>
        <pc:sldMkLst>
          <pc:docMk/>
          <pc:sldMk cId="1116587839" sldId="320"/>
        </pc:sldMkLst>
      </pc:sldChg>
      <pc:sldChg chg="modAnim">
        <pc:chgData name="Bob Brown" userId="de4355ee-7296-4195-ba97-c8dead83c87d" providerId="ADAL" clId="{06E1BDAE-A5D0-48AC-96E9-88ED73CF22F0}" dt="2023-01-30T11:07:33.914" v="292"/>
        <pc:sldMkLst>
          <pc:docMk/>
          <pc:sldMk cId="2025777092" sldId="321"/>
        </pc:sldMkLst>
      </pc:sldChg>
      <pc:sldChg chg="modSp modAnim">
        <pc:chgData name="Bob Brown" userId="de4355ee-7296-4195-ba97-c8dead83c87d" providerId="ADAL" clId="{06E1BDAE-A5D0-48AC-96E9-88ED73CF22F0}" dt="2023-01-30T11:08:56.822" v="298"/>
        <pc:sldMkLst>
          <pc:docMk/>
          <pc:sldMk cId="1716744298" sldId="322"/>
        </pc:sldMkLst>
        <pc:spChg chg="mod">
          <ac:chgData name="Bob Brown" userId="de4355ee-7296-4195-ba97-c8dead83c87d" providerId="ADAL" clId="{06E1BDAE-A5D0-48AC-96E9-88ED73CF22F0}" dt="2023-01-30T11:08:33.512" v="297" actId="20577"/>
          <ac:spMkLst>
            <pc:docMk/>
            <pc:sldMk cId="1716744298" sldId="322"/>
            <ac:spMk id="61443" creationId="{00000000-0000-0000-0000-000000000000}"/>
          </ac:spMkLst>
        </pc:spChg>
      </pc:sldChg>
      <pc:sldChg chg="modSp mod">
        <pc:chgData name="Bob Brown" userId="de4355ee-7296-4195-ba97-c8dead83c87d" providerId="ADAL" clId="{06E1BDAE-A5D0-48AC-96E9-88ED73CF22F0}" dt="2023-01-30T11:18:21.225" v="387" actId="1076"/>
        <pc:sldMkLst>
          <pc:docMk/>
          <pc:sldMk cId="149251266" sldId="324"/>
        </pc:sldMkLst>
        <pc:spChg chg="mod">
          <ac:chgData name="Bob Brown" userId="de4355ee-7296-4195-ba97-c8dead83c87d" providerId="ADAL" clId="{06E1BDAE-A5D0-48AC-96E9-88ED73CF22F0}" dt="2023-01-30T11:09:45.355" v="302" actId="255"/>
          <ac:spMkLst>
            <pc:docMk/>
            <pc:sldMk cId="149251266" sldId="324"/>
            <ac:spMk id="17412" creationId="{00000000-0000-0000-0000-000000000000}"/>
          </ac:spMkLst>
        </pc:spChg>
        <pc:spChg chg="mod">
          <ac:chgData name="Bob Brown" userId="de4355ee-7296-4195-ba97-c8dead83c87d" providerId="ADAL" clId="{06E1BDAE-A5D0-48AC-96E9-88ED73CF22F0}" dt="2023-01-30T11:18:10.865" v="385" actId="1076"/>
          <ac:spMkLst>
            <pc:docMk/>
            <pc:sldMk cId="149251266" sldId="324"/>
            <ac:spMk id="17413" creationId="{00000000-0000-0000-0000-000000000000}"/>
          </ac:spMkLst>
        </pc:spChg>
        <pc:spChg chg="mod">
          <ac:chgData name="Bob Brown" userId="de4355ee-7296-4195-ba97-c8dead83c87d" providerId="ADAL" clId="{06E1BDAE-A5D0-48AC-96E9-88ED73CF22F0}" dt="2023-01-30T11:09:27.260" v="299" actId="255"/>
          <ac:spMkLst>
            <pc:docMk/>
            <pc:sldMk cId="149251266" sldId="324"/>
            <ac:spMk id="17416" creationId="{00000000-0000-0000-0000-000000000000}"/>
          </ac:spMkLst>
        </pc:spChg>
        <pc:spChg chg="mod">
          <ac:chgData name="Bob Brown" userId="de4355ee-7296-4195-ba97-c8dead83c87d" providerId="ADAL" clId="{06E1BDAE-A5D0-48AC-96E9-88ED73CF22F0}" dt="2023-01-30T11:18:15.873" v="386" actId="1076"/>
          <ac:spMkLst>
            <pc:docMk/>
            <pc:sldMk cId="149251266" sldId="324"/>
            <ac:spMk id="17418" creationId="{00000000-0000-0000-0000-000000000000}"/>
          </ac:spMkLst>
        </pc:spChg>
        <pc:spChg chg="mod">
          <ac:chgData name="Bob Brown" userId="de4355ee-7296-4195-ba97-c8dead83c87d" providerId="ADAL" clId="{06E1BDAE-A5D0-48AC-96E9-88ED73CF22F0}" dt="2023-01-30T11:18:21.225" v="387" actId="1076"/>
          <ac:spMkLst>
            <pc:docMk/>
            <pc:sldMk cId="149251266" sldId="324"/>
            <ac:spMk id="17419" creationId="{00000000-0000-0000-0000-000000000000}"/>
          </ac:spMkLst>
        </pc:spChg>
        <pc:picChg chg="mod">
          <ac:chgData name="Bob Brown" userId="de4355ee-7296-4195-ba97-c8dead83c87d" providerId="ADAL" clId="{06E1BDAE-A5D0-48AC-96E9-88ED73CF22F0}" dt="2023-01-30T11:17:53.035" v="381" actId="1076"/>
          <ac:picMkLst>
            <pc:docMk/>
            <pc:sldMk cId="149251266" sldId="324"/>
            <ac:picMk id="4106" creationId="{00000000-0000-0000-0000-000000000000}"/>
          </ac:picMkLst>
        </pc:picChg>
      </pc:sldChg>
      <pc:sldChg chg="addSp delSp modSp mod">
        <pc:chgData name="Bob Brown" userId="de4355ee-7296-4195-ba97-c8dead83c87d" providerId="ADAL" clId="{06E1BDAE-A5D0-48AC-96E9-88ED73CF22F0}" dt="2023-01-26T23:11:16.703" v="8" actId="962"/>
        <pc:sldMkLst>
          <pc:docMk/>
          <pc:sldMk cId="3929686848" sldId="325"/>
        </pc:sldMkLst>
        <pc:grpChg chg="add del mod">
          <ac:chgData name="Bob Brown" userId="de4355ee-7296-4195-ba97-c8dead83c87d" providerId="ADAL" clId="{06E1BDAE-A5D0-48AC-96E9-88ED73CF22F0}" dt="2023-01-26T23:10:52.171" v="2" actId="165"/>
          <ac:grpSpMkLst>
            <pc:docMk/>
            <pc:sldMk cId="3929686848" sldId="325"/>
            <ac:grpSpMk id="1030" creationId="{00000000-0000-0000-0000-000000000000}"/>
          </ac:grpSpMkLst>
        </pc:grpChg>
        <pc:graphicFrameChg chg="mod topLvl">
          <ac:chgData name="Bob Brown" userId="de4355ee-7296-4195-ba97-c8dead83c87d" providerId="ADAL" clId="{06E1BDAE-A5D0-48AC-96E9-88ED73CF22F0}" dt="2023-01-26T23:11:16.703" v="8" actId="962"/>
          <ac:graphicFrameMkLst>
            <pc:docMk/>
            <pc:sldMk cId="3929686848" sldId="325"/>
            <ac:graphicFrameMk id="1026" creationId="{00000000-0000-0000-0000-000000000000}"/>
          </ac:graphicFrameMkLst>
        </pc:graphicFrameChg>
        <pc:picChg chg="mod topLvl">
          <ac:chgData name="Bob Brown" userId="de4355ee-7296-4195-ba97-c8dead83c87d" providerId="ADAL" clId="{06E1BDAE-A5D0-48AC-96E9-88ED73CF22F0}" dt="2023-01-26T23:11:07.134" v="6" actId="962"/>
          <ac:picMkLst>
            <pc:docMk/>
            <pc:sldMk cId="3929686848" sldId="325"/>
            <ac:picMk id="1032" creationId="{00000000-0000-0000-0000-000000000000}"/>
          </ac:picMkLst>
        </pc:picChg>
      </pc:sldChg>
      <pc:sldChg chg="modSp mod">
        <pc:chgData name="Bob Brown" userId="de4355ee-7296-4195-ba97-c8dead83c87d" providerId="ADAL" clId="{06E1BDAE-A5D0-48AC-96E9-88ED73CF22F0}" dt="2023-01-30T11:18:32.809" v="389" actId="14100"/>
        <pc:sldMkLst>
          <pc:docMk/>
          <pc:sldMk cId="1551081388" sldId="327"/>
        </pc:sldMkLst>
        <pc:spChg chg="mod">
          <ac:chgData name="Bob Brown" userId="de4355ee-7296-4195-ba97-c8dead83c87d" providerId="ADAL" clId="{06E1BDAE-A5D0-48AC-96E9-88ED73CF22F0}" dt="2023-01-30T11:10:29.570" v="305" actId="255"/>
          <ac:spMkLst>
            <pc:docMk/>
            <pc:sldMk cId="1551081388" sldId="327"/>
            <ac:spMk id="31747" creationId="{00000000-0000-0000-0000-000000000000}"/>
          </ac:spMkLst>
        </pc:spChg>
        <pc:spChg chg="mod">
          <ac:chgData name="Bob Brown" userId="de4355ee-7296-4195-ba97-c8dead83c87d" providerId="ADAL" clId="{06E1BDAE-A5D0-48AC-96E9-88ED73CF22F0}" dt="2023-01-30T11:09:57.538" v="303" actId="255"/>
          <ac:spMkLst>
            <pc:docMk/>
            <pc:sldMk cId="1551081388" sldId="327"/>
            <ac:spMk id="31751" creationId="{00000000-0000-0000-0000-000000000000}"/>
          </ac:spMkLst>
        </pc:spChg>
        <pc:spChg chg="mod">
          <ac:chgData name="Bob Brown" userId="de4355ee-7296-4195-ba97-c8dead83c87d" providerId="ADAL" clId="{06E1BDAE-A5D0-48AC-96E9-88ED73CF22F0}" dt="2023-01-30T11:10:04.716" v="304" actId="255"/>
          <ac:spMkLst>
            <pc:docMk/>
            <pc:sldMk cId="1551081388" sldId="327"/>
            <ac:spMk id="31752" creationId="{00000000-0000-0000-0000-000000000000}"/>
          </ac:spMkLst>
        </pc:spChg>
        <pc:spChg chg="mod">
          <ac:chgData name="Bob Brown" userId="de4355ee-7296-4195-ba97-c8dead83c87d" providerId="ADAL" clId="{06E1BDAE-A5D0-48AC-96E9-88ED73CF22F0}" dt="2023-01-30T11:18:30.554" v="388" actId="1076"/>
          <ac:spMkLst>
            <pc:docMk/>
            <pc:sldMk cId="1551081388" sldId="327"/>
            <ac:spMk id="31753" creationId="{00000000-0000-0000-0000-000000000000}"/>
          </ac:spMkLst>
        </pc:spChg>
        <pc:picChg chg="mod">
          <ac:chgData name="Bob Brown" userId="de4355ee-7296-4195-ba97-c8dead83c87d" providerId="ADAL" clId="{06E1BDAE-A5D0-48AC-96E9-88ED73CF22F0}" dt="2023-01-30T11:18:32.809" v="389" actId="14100"/>
          <ac:picMkLst>
            <pc:docMk/>
            <pc:sldMk cId="1551081388" sldId="327"/>
            <ac:picMk id="11" creationId="{00000000-0000-0000-0000-000000000000}"/>
          </ac:picMkLst>
        </pc:picChg>
      </pc:sldChg>
      <pc:sldChg chg="modSp mod">
        <pc:chgData name="Bob Brown" userId="de4355ee-7296-4195-ba97-c8dead83c87d" providerId="ADAL" clId="{06E1BDAE-A5D0-48AC-96E9-88ED73CF22F0}" dt="2023-01-30T11:11:53.299" v="306" actId="1076"/>
        <pc:sldMkLst>
          <pc:docMk/>
          <pc:sldMk cId="2134509368" sldId="333"/>
        </pc:sldMkLst>
        <pc:spChg chg="mod">
          <ac:chgData name="Bob Brown" userId="de4355ee-7296-4195-ba97-c8dead83c87d" providerId="ADAL" clId="{06E1BDAE-A5D0-48AC-96E9-88ED73CF22F0}" dt="2023-01-30T11:11:53.299" v="306" actId="1076"/>
          <ac:spMkLst>
            <pc:docMk/>
            <pc:sldMk cId="2134509368" sldId="333"/>
            <ac:spMk id="2" creationId="{00000000-0000-0000-0000-000000000000}"/>
          </ac:spMkLst>
        </pc:spChg>
      </pc:sldChg>
      <pc:sldChg chg="modSp mod">
        <pc:chgData name="Bob Brown" userId="de4355ee-7296-4195-ba97-c8dead83c87d" providerId="ADAL" clId="{06E1BDAE-A5D0-48AC-96E9-88ED73CF22F0}" dt="2023-01-31T11:20:57.350" v="1911" actId="1076"/>
        <pc:sldMkLst>
          <pc:docMk/>
          <pc:sldMk cId="1899553766" sldId="342"/>
        </pc:sldMkLst>
        <pc:spChg chg="mod">
          <ac:chgData name="Bob Brown" userId="de4355ee-7296-4195-ba97-c8dead83c87d" providerId="ADAL" clId="{06E1BDAE-A5D0-48AC-96E9-88ED73CF22F0}" dt="2023-01-31T11:20:57.350" v="1911" actId="1076"/>
          <ac:spMkLst>
            <pc:docMk/>
            <pc:sldMk cId="1899553766" sldId="342"/>
            <ac:spMk id="46086" creationId="{00000000-0000-0000-0000-000000000000}"/>
          </ac:spMkLst>
        </pc:spChg>
      </pc:sldChg>
      <pc:sldChg chg="modSp mod">
        <pc:chgData name="Bob Brown" userId="de4355ee-7296-4195-ba97-c8dead83c87d" providerId="ADAL" clId="{06E1BDAE-A5D0-48AC-96E9-88ED73CF22F0}" dt="2023-01-30T11:12:58.019" v="307" actId="1076"/>
        <pc:sldMkLst>
          <pc:docMk/>
          <pc:sldMk cId="3561405975" sldId="343"/>
        </pc:sldMkLst>
        <pc:spChg chg="mod">
          <ac:chgData name="Bob Brown" userId="de4355ee-7296-4195-ba97-c8dead83c87d" providerId="ADAL" clId="{06E1BDAE-A5D0-48AC-96E9-88ED73CF22F0}" dt="2023-01-30T11:12:58.019" v="307" actId="1076"/>
          <ac:spMkLst>
            <pc:docMk/>
            <pc:sldMk cId="3561405975" sldId="343"/>
            <ac:spMk id="4" creationId="{00000000-0000-0000-0000-000000000000}"/>
          </ac:spMkLst>
        </pc:spChg>
      </pc:sldChg>
      <pc:sldChg chg="modAnim">
        <pc:chgData name="Bob Brown" userId="de4355ee-7296-4195-ba97-c8dead83c87d" providerId="ADAL" clId="{06E1BDAE-A5D0-48AC-96E9-88ED73CF22F0}" dt="2023-01-30T11:13:33.680" v="310"/>
        <pc:sldMkLst>
          <pc:docMk/>
          <pc:sldMk cId="3099768108" sldId="344"/>
        </pc:sldMkLst>
      </pc:sldChg>
      <pc:sldChg chg="modAnim">
        <pc:chgData name="Bob Brown" userId="de4355ee-7296-4195-ba97-c8dead83c87d" providerId="ADAL" clId="{06E1BDAE-A5D0-48AC-96E9-88ED73CF22F0}" dt="2023-01-30T11:14:08.061" v="315"/>
        <pc:sldMkLst>
          <pc:docMk/>
          <pc:sldMk cId="3167318792" sldId="345"/>
        </pc:sldMkLst>
      </pc:sldChg>
      <pc:sldChg chg="modSp modAnim">
        <pc:chgData name="Bob Brown" userId="de4355ee-7296-4195-ba97-c8dead83c87d" providerId="ADAL" clId="{06E1BDAE-A5D0-48AC-96E9-88ED73CF22F0}" dt="2023-01-30T11:14:36.944" v="320" actId="20577"/>
        <pc:sldMkLst>
          <pc:docMk/>
          <pc:sldMk cId="1162134149" sldId="346"/>
        </pc:sldMkLst>
        <pc:spChg chg="mod">
          <ac:chgData name="Bob Brown" userId="de4355ee-7296-4195-ba97-c8dead83c87d" providerId="ADAL" clId="{06E1BDAE-A5D0-48AC-96E9-88ED73CF22F0}" dt="2023-01-30T11:14:36.944" v="320" actId="20577"/>
          <ac:spMkLst>
            <pc:docMk/>
            <pc:sldMk cId="1162134149" sldId="346"/>
            <ac:spMk id="48131" creationId="{00000000-0000-0000-0000-000000000000}"/>
          </ac:spMkLst>
        </pc:spChg>
      </pc:sldChg>
      <pc:sldChg chg="modSp mod">
        <pc:chgData name="Bob Brown" userId="de4355ee-7296-4195-ba97-c8dead83c87d" providerId="ADAL" clId="{06E1BDAE-A5D0-48AC-96E9-88ED73CF22F0}" dt="2023-01-30T11:15:05.755" v="322" actId="1076"/>
        <pc:sldMkLst>
          <pc:docMk/>
          <pc:sldMk cId="2320874372" sldId="347"/>
        </pc:sldMkLst>
        <pc:picChg chg="mod">
          <ac:chgData name="Bob Brown" userId="de4355ee-7296-4195-ba97-c8dead83c87d" providerId="ADAL" clId="{06E1BDAE-A5D0-48AC-96E9-88ED73CF22F0}" dt="2023-01-30T11:15:05.755" v="322" actId="1076"/>
          <ac:picMkLst>
            <pc:docMk/>
            <pc:sldMk cId="2320874372" sldId="347"/>
            <ac:picMk id="11" creationId="{00000000-0000-0000-0000-000000000000}"/>
          </ac:picMkLst>
        </pc:picChg>
      </pc:sldChg>
      <pc:sldChg chg="del">
        <pc:chgData name="Bob Brown" userId="de4355ee-7296-4195-ba97-c8dead83c87d" providerId="ADAL" clId="{06E1BDAE-A5D0-48AC-96E9-88ED73CF22F0}" dt="2023-01-30T11:16:24.443" v="323" actId="47"/>
        <pc:sldMkLst>
          <pc:docMk/>
          <pc:sldMk cId="1838528954" sldId="353"/>
        </pc:sldMkLst>
      </pc:sldChg>
      <pc:sldChg chg="modSp mod modAnim">
        <pc:chgData name="Bob Brown" userId="de4355ee-7296-4195-ba97-c8dead83c87d" providerId="ADAL" clId="{06E1BDAE-A5D0-48AC-96E9-88ED73CF22F0}" dt="2023-01-30T11:17:28.553" v="379"/>
        <pc:sldMkLst>
          <pc:docMk/>
          <pc:sldMk cId="1196676254" sldId="354"/>
        </pc:sldMkLst>
        <pc:spChg chg="mod">
          <ac:chgData name="Bob Brown" userId="de4355ee-7296-4195-ba97-c8dead83c87d" providerId="ADAL" clId="{06E1BDAE-A5D0-48AC-96E9-88ED73CF22F0}" dt="2023-01-30T11:17:06.395" v="376" actId="20577"/>
          <ac:spMkLst>
            <pc:docMk/>
            <pc:sldMk cId="1196676254" sldId="354"/>
            <ac:spMk id="58371" creationId="{00000000-0000-0000-0000-000000000000}"/>
          </ac:spMkLst>
        </pc:spChg>
      </pc:sldChg>
      <pc:sldChg chg="modSp new mod">
        <pc:chgData name="Bob Brown" userId="de4355ee-7296-4195-ba97-c8dead83c87d" providerId="ADAL" clId="{06E1BDAE-A5D0-48AC-96E9-88ED73CF22F0}" dt="2023-01-30T19:41:45.132" v="424" actId="20577"/>
        <pc:sldMkLst>
          <pc:docMk/>
          <pc:sldMk cId="417700616" sldId="355"/>
        </pc:sldMkLst>
        <pc:spChg chg="mod">
          <ac:chgData name="Bob Brown" userId="de4355ee-7296-4195-ba97-c8dead83c87d" providerId="ADAL" clId="{06E1BDAE-A5D0-48AC-96E9-88ED73CF22F0}" dt="2023-01-29T22:59:25.361" v="23" actId="20577"/>
          <ac:spMkLst>
            <pc:docMk/>
            <pc:sldMk cId="417700616" sldId="355"/>
            <ac:spMk id="2" creationId="{B7EABEBA-B6A0-0F76-D39E-484E024A1B64}"/>
          </ac:spMkLst>
        </pc:spChg>
        <pc:spChg chg="mod">
          <ac:chgData name="Bob Brown" userId="de4355ee-7296-4195-ba97-c8dead83c87d" providerId="ADAL" clId="{06E1BDAE-A5D0-48AC-96E9-88ED73CF22F0}" dt="2023-01-30T19:41:45.132" v="424" actId="20577"/>
          <ac:spMkLst>
            <pc:docMk/>
            <pc:sldMk cId="417700616" sldId="355"/>
            <ac:spMk id="3" creationId="{816BFF86-5C35-D4F4-4F37-084F86F412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D569A-80AF-4BEF-A45D-0E8D9914E43B}" type="datetimeFigureOut">
              <a:rPr lang="en-US" smtClean="0"/>
              <a:t>5/11/2023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BC280-07B7-4CCF-911A-3098401705BA}" type="slidenum">
              <a:rPr lang="en-US" smtClean="0"/>
              <a:t>‹#›</a:t>
            </a:fld>
            <a:endParaRPr lang="en-US"/>
          </a:p>
        </p:txBody>
      </p:sp>
    </p:spTree>
    <p:extLst>
      <p:ext uri="{BB962C8B-B14F-4D97-AF65-F5344CB8AC3E}">
        <p14:creationId xmlns:p14="http://schemas.microsoft.com/office/powerpoint/2010/main" val="11450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Writing" TargetMode="External"/><Relationship Id="rId3" Type="http://schemas.openxmlformats.org/officeDocument/2006/relationships/hyperlink" Target="https://en.wikipedia.org/wiki/Linguistics" TargetMode="External"/><Relationship Id="rId7" Type="http://schemas.openxmlformats.org/officeDocument/2006/relationships/hyperlink" Target="https://en.wikipedia.org/wiki/Symbol" TargetMode="External"/><Relationship Id="rId12" Type="http://schemas.openxmlformats.org/officeDocument/2006/relationships/hyperlink" Target="https://en.wikipedia.org/wiki/Uniqu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Help:IPA_for_English" TargetMode="External"/><Relationship Id="rId11" Type="http://schemas.openxmlformats.org/officeDocument/2006/relationships/hyperlink" Target="https://en.wikipedia.org/wiki/Concepts" TargetMode="External"/><Relationship Id="rId5" Type="http://schemas.openxmlformats.org/officeDocument/2006/relationships/hyperlink" Target="https://en.wikipedia.org/wiki/Typography" TargetMode="External"/><Relationship Id="rId10" Type="http://schemas.openxmlformats.org/officeDocument/2006/relationships/hyperlink" Target="https://en.wikipedia.org/wiki/Ideas" TargetMode="External"/><Relationship Id="rId4" Type="http://schemas.openxmlformats.org/officeDocument/2006/relationships/hyperlink" Target="https://en.wikipedia.org/wiki/Writing_system" TargetMode="External"/><Relationship Id="rId9" Type="http://schemas.openxmlformats.org/officeDocument/2006/relationships/hyperlink" Target="https://en.wikipedia.org/wiki/Thought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1:10</a:t>
            </a:r>
            <a:endParaRPr lang="en-US" dirty="0"/>
          </a:p>
        </p:txBody>
      </p:sp>
      <p:sp>
        <p:nvSpPr>
          <p:cNvPr id="4" name="Slide Number Placeholder 3"/>
          <p:cNvSpPr>
            <a:spLocks noGrp="1"/>
          </p:cNvSpPr>
          <p:nvPr>
            <p:ph type="sldNum" sz="quarter" idx="5"/>
          </p:nvPr>
        </p:nvSpPr>
        <p:spPr/>
        <p:txBody>
          <a:bodyPr/>
          <a:lstStyle/>
          <a:p>
            <a:fld id="{4FCBC280-07B7-4CCF-911A-3098401705BA}" type="slidenum">
              <a:rPr lang="en-US" smtClean="0"/>
              <a:t>1</a:t>
            </a:fld>
            <a:endParaRPr lang="en-US"/>
          </a:p>
        </p:txBody>
      </p:sp>
    </p:spTree>
    <p:extLst>
      <p:ext uri="{BB962C8B-B14F-4D97-AF65-F5344CB8AC3E}">
        <p14:creationId xmlns:p14="http://schemas.microsoft.com/office/powerpoint/2010/main" val="118834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The 200,000 number comes from</a:t>
            </a:r>
            <a:r>
              <a:rPr lang="en-US" baseline="0" dirty="0"/>
              <a:t> </a:t>
            </a:r>
            <a:r>
              <a:rPr lang="en-US" baseline="0" dirty="0" err="1"/>
              <a:t>Tanenbaum’s</a:t>
            </a:r>
            <a:r>
              <a:rPr lang="en-US" baseline="0" dirty="0"/>
              <a:t> SCO 6</a:t>
            </a:r>
            <a:r>
              <a:rPr lang="en-US" baseline="30000" dirty="0"/>
              <a:t>th</a:t>
            </a:r>
            <a:r>
              <a:rPr lang="en-US" baseline="0" dirty="0"/>
              <a:t> ed.</a:t>
            </a:r>
            <a:endParaRPr lang="en-US" dirty="0"/>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UTF-8 originally allowed for 6 bytes</a:t>
            </a:r>
            <a:r>
              <a:rPr lang="en-US" baseline="0" dirty="0"/>
              <a:t> and 31 bits; restricted in 2003 to match the 16 planes of UNICODE.</a:t>
            </a:r>
            <a:endParaRPr lang="en-US" dirty="0"/>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4AC9CD-F893-4A07-981C-8EC285E8C813}" type="slidenum">
              <a:rPr lang="en-US"/>
              <a:pPr/>
              <a:t>29</a:t>
            </a:fld>
            <a:endParaRPr lang="en-US"/>
          </a:p>
        </p:txBody>
      </p:sp>
      <p:sp>
        <p:nvSpPr>
          <p:cNvPr id="65539" name="Rectangle 2"/>
          <p:cNvSpPr>
            <a:spLocks noGrp="1" noRot="1" noChangeAspect="1" noChangeArrowheads="1" noTextEdit="1"/>
          </p:cNvSpPr>
          <p:nvPr>
            <p:ph type="sldImg"/>
          </p:nvPr>
        </p:nvSpPr>
        <p:spPr>
          <a:xfrm>
            <a:off x="1257300" y="720725"/>
            <a:ext cx="4800600" cy="3600450"/>
          </a:xfrm>
          <a:ln/>
        </p:spPr>
      </p:sp>
      <p:sp>
        <p:nvSpPr>
          <p:cNvPr id="65540" name="Rectangle 3"/>
          <p:cNvSpPr>
            <a:spLocks noGrp="1" noChangeArrowheads="1"/>
          </p:cNvSpPr>
          <p:nvPr>
            <p:ph type="body" idx="1"/>
          </p:nvPr>
        </p:nvSpPr>
        <p:spPr>
          <a:noFill/>
          <a:ln/>
        </p:spPr>
        <p:txBody>
          <a:bodyPr/>
          <a:lstStyle/>
          <a:p>
            <a:r>
              <a:rPr lang="en-US"/>
              <a:t>0101 0100 is an ASCII “T”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Pixels are sometimes called pels.</a:t>
            </a:r>
          </a:p>
        </p:txBody>
      </p:sp>
      <p:sp>
        <p:nvSpPr>
          <p:cNvPr id="4" name="Slide Number Placeholder 3"/>
          <p:cNvSpPr>
            <a:spLocks noGrp="1"/>
          </p:cNvSpPr>
          <p:nvPr>
            <p:ph type="sldNum" sz="quarter" idx="5"/>
          </p:nvPr>
        </p:nvSpPr>
        <p:spPr/>
        <p:txBody>
          <a:bodyPr/>
          <a:lstStyle/>
          <a:p>
            <a:fld id="{4FCBC280-07B7-4CCF-911A-3098401705BA}" type="slidenum">
              <a:rPr lang="en-US" smtClean="0"/>
              <a:t>35</a:t>
            </a:fld>
            <a:endParaRPr lang="en-US"/>
          </a:p>
        </p:txBody>
      </p:sp>
    </p:spTree>
    <p:extLst>
      <p:ext uri="{BB962C8B-B14F-4D97-AF65-F5344CB8AC3E}">
        <p14:creationId xmlns:p14="http://schemas.microsoft.com/office/powerpoint/2010/main" val="331871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fourth ink, black, is necessary because cyan, magenta, and yellow together make a sort-of muddy brown.</a:t>
            </a:r>
          </a:p>
        </p:txBody>
      </p:sp>
      <p:sp>
        <p:nvSpPr>
          <p:cNvPr id="4" name="Slide Number Placeholder 3"/>
          <p:cNvSpPr>
            <a:spLocks noGrp="1"/>
          </p:cNvSpPr>
          <p:nvPr>
            <p:ph type="sldNum" sz="quarter" idx="5"/>
          </p:nvPr>
        </p:nvSpPr>
        <p:spPr/>
        <p:txBody>
          <a:bodyPr/>
          <a:lstStyle/>
          <a:p>
            <a:fld id="{4FCBC280-07B7-4CCF-911A-3098401705BA}" type="slidenum">
              <a:rPr lang="en-US" smtClean="0"/>
              <a:t>41</a:t>
            </a:fld>
            <a:endParaRPr lang="en-US"/>
          </a:p>
        </p:txBody>
      </p:sp>
    </p:spTree>
    <p:extLst>
      <p:ext uri="{BB962C8B-B14F-4D97-AF65-F5344CB8AC3E}">
        <p14:creationId xmlns:p14="http://schemas.microsoft.com/office/powerpoint/2010/main" val="272313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JPEG format compresses very effectively.  However, when there are large areas of the same color, the JPEG format produces compression artifacts, such as those below the speech balloon at the top right.</a:t>
            </a:r>
          </a:p>
        </p:txBody>
      </p:sp>
      <p:sp>
        <p:nvSpPr>
          <p:cNvPr id="4" name="Slide Number Placeholder 3"/>
          <p:cNvSpPr>
            <a:spLocks noGrp="1"/>
          </p:cNvSpPr>
          <p:nvPr>
            <p:ph type="sldNum" sz="quarter" idx="5"/>
          </p:nvPr>
        </p:nvSpPr>
        <p:spPr/>
        <p:txBody>
          <a:bodyPr/>
          <a:lstStyle/>
          <a:p>
            <a:fld id="{4FCBC280-07B7-4CCF-911A-3098401705BA}" type="slidenum">
              <a:rPr lang="en-US" smtClean="0"/>
              <a:t>44</a:t>
            </a:fld>
            <a:endParaRPr lang="en-US"/>
          </a:p>
        </p:txBody>
      </p:sp>
    </p:spTree>
    <p:extLst>
      <p:ext uri="{BB962C8B-B14F-4D97-AF65-F5344CB8AC3E}">
        <p14:creationId xmlns:p14="http://schemas.microsoft.com/office/powerpoint/2010/main" val="1012457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The person in the images is Sir Stanley Baker</a:t>
            </a:r>
          </a:p>
        </p:txBody>
      </p:sp>
      <p:sp>
        <p:nvSpPr>
          <p:cNvPr id="4" name="Slide Number Placeholder 3"/>
          <p:cNvSpPr>
            <a:spLocks noGrp="1"/>
          </p:cNvSpPr>
          <p:nvPr>
            <p:ph type="sldNum" sz="quarter" idx="10"/>
          </p:nvPr>
        </p:nvSpPr>
        <p:spPr/>
        <p:txBody>
          <a:bodyPr/>
          <a:lstStyle/>
          <a:p>
            <a:pPr>
              <a:defRPr/>
            </a:pPr>
            <a:fld id="{216FECA3-42CF-402C-8265-FAF542E8346B}" type="slidenum">
              <a:rPr lang="en-US" smtClean="0"/>
              <a:pPr>
                <a:defRPr/>
              </a:pPr>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The 440 A is A above middle C.</a:t>
            </a:r>
          </a:p>
        </p:txBody>
      </p:sp>
      <p:sp>
        <p:nvSpPr>
          <p:cNvPr id="4" name="Slide Number Placeholder 3"/>
          <p:cNvSpPr>
            <a:spLocks noGrp="1"/>
          </p:cNvSpPr>
          <p:nvPr>
            <p:ph type="sldNum" sz="quarter" idx="10"/>
          </p:nvPr>
        </p:nvSpPr>
        <p:spPr/>
        <p:txBody>
          <a:bodyPr/>
          <a:lstStyle/>
          <a:p>
            <a:pPr>
              <a:defRPr/>
            </a:pPr>
            <a:fld id="{216FECA3-42CF-402C-8265-FAF542E8346B}" type="slidenum">
              <a:rPr lang="en-US" smtClean="0"/>
              <a:pPr>
                <a:defRPr/>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CBC280-07B7-4CCF-911A-3098401705BA}" type="slidenum">
              <a:rPr lang="en-US" smtClean="0"/>
              <a:t>2</a:t>
            </a:fld>
            <a:endParaRPr lang="en-US"/>
          </a:p>
        </p:txBody>
      </p:sp>
    </p:spTree>
    <p:extLst>
      <p:ext uri="{BB962C8B-B14F-4D97-AF65-F5344CB8AC3E}">
        <p14:creationId xmlns:p14="http://schemas.microsoft.com/office/powerpoint/2010/main" val="427920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CBC280-07B7-4CCF-911A-3098401705BA}" type="slidenum">
              <a:rPr lang="en-US" smtClean="0"/>
              <a:t>3</a:t>
            </a:fld>
            <a:endParaRPr lang="en-US"/>
          </a:p>
        </p:txBody>
      </p:sp>
    </p:spTree>
    <p:extLst>
      <p:ext uri="{BB962C8B-B14F-4D97-AF65-F5344CB8AC3E}">
        <p14:creationId xmlns:p14="http://schemas.microsoft.com/office/powerpoint/2010/main" val="416228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3D79B46-5CD0-4F4B-839C-80EB15044512}" type="slidenum">
              <a:rPr lang="en-US"/>
              <a:pPr/>
              <a:t>4</a:t>
            </a:fld>
            <a:endParaRPr lang="en-US"/>
          </a:p>
        </p:txBody>
      </p:sp>
      <p:sp>
        <p:nvSpPr>
          <p:cNvPr id="64515" name="Rectangle 2"/>
          <p:cNvSpPr>
            <a:spLocks noGrp="1" noRot="1" noChangeAspect="1" noChangeArrowheads="1" noTextEdit="1"/>
          </p:cNvSpPr>
          <p:nvPr>
            <p:ph type="sldImg"/>
          </p:nvPr>
        </p:nvSpPr>
        <p:spPr>
          <a:xfrm>
            <a:off x="1257300" y="720725"/>
            <a:ext cx="4800600" cy="3600450"/>
          </a:xfrm>
          <a:ln/>
        </p:spPr>
      </p:sp>
      <p:sp>
        <p:nvSpPr>
          <p:cNvPr id="64516" name="Rectangle 3"/>
          <p:cNvSpPr>
            <a:spLocks noGrp="1" noChangeArrowheads="1"/>
          </p:cNvSpPr>
          <p:nvPr>
            <p:ph type="body" idx="1"/>
          </p:nvPr>
        </p:nvSpPr>
        <p:spPr>
          <a:noFill/>
          <a:ln/>
        </p:spPr>
        <p:txBody>
          <a:bodyPr/>
          <a:lstStyle/>
          <a:p>
            <a:r>
              <a:rPr lang="en-US"/>
              <a:t>The map is not the territory.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it would be difficult to accomplish 70 bits of precision on a </a:t>
            </a:r>
            <a:r>
              <a:rPr lang="en-US"/>
              <a:t>64-bit computer.</a:t>
            </a:r>
          </a:p>
        </p:txBody>
      </p:sp>
      <p:sp>
        <p:nvSpPr>
          <p:cNvPr id="4" name="Slide Number Placeholder 3"/>
          <p:cNvSpPr>
            <a:spLocks noGrp="1"/>
          </p:cNvSpPr>
          <p:nvPr>
            <p:ph type="sldNum" sz="quarter" idx="5"/>
          </p:nvPr>
        </p:nvSpPr>
        <p:spPr/>
        <p:txBody>
          <a:bodyPr/>
          <a:lstStyle/>
          <a:p>
            <a:fld id="{4FCBC280-07B7-4CCF-911A-3098401705BA}" type="slidenum">
              <a:rPr lang="en-US" smtClean="0"/>
              <a:t>6</a:t>
            </a:fld>
            <a:endParaRPr lang="en-US"/>
          </a:p>
        </p:txBody>
      </p:sp>
    </p:spTree>
    <p:extLst>
      <p:ext uri="{BB962C8B-B14F-4D97-AF65-F5344CB8AC3E}">
        <p14:creationId xmlns:p14="http://schemas.microsoft.com/office/powerpoint/2010/main" val="289958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In </a:t>
            </a:r>
            <a:r>
              <a:rPr lang="en-US" dirty="0">
                <a:hlinkClick r:id="rId3" tooltip="Linguistics"/>
              </a:rPr>
              <a:t>linguistics</a:t>
            </a:r>
            <a:r>
              <a:rPr lang="en-US" dirty="0"/>
              <a:t>, a </a:t>
            </a:r>
            <a:r>
              <a:rPr lang="en-US" b="1" dirty="0"/>
              <a:t>grapheme</a:t>
            </a:r>
            <a:r>
              <a:rPr lang="en-US" dirty="0"/>
              <a:t> is the smallest functional unit of a </a:t>
            </a:r>
            <a:r>
              <a:rPr lang="en-US" dirty="0">
                <a:hlinkClick r:id="rId4" tooltip="Writing system"/>
              </a:rPr>
              <a:t>writing system</a:t>
            </a:r>
            <a:r>
              <a:rPr lang="en-US" dirty="0"/>
              <a:t>   https://en.wikipedia.org/wiki/Grapheme</a:t>
            </a:r>
          </a:p>
          <a:p>
            <a:endParaRPr lang="en-US" dirty="0"/>
          </a:p>
          <a:p>
            <a:r>
              <a:rPr lang="en-US" dirty="0"/>
              <a:t>Graphemes are expressed as glyphs.</a:t>
            </a:r>
          </a:p>
          <a:p>
            <a:endParaRPr lang="en-US" dirty="0"/>
          </a:p>
          <a:p>
            <a:r>
              <a:rPr lang="en-US" dirty="0"/>
              <a:t>In </a:t>
            </a:r>
            <a:r>
              <a:rPr lang="en-US" dirty="0">
                <a:hlinkClick r:id="rId5" tooltip="Typography"/>
              </a:rPr>
              <a:t>typography</a:t>
            </a:r>
            <a:r>
              <a:rPr lang="en-US" dirty="0"/>
              <a:t>, a </a:t>
            </a:r>
            <a:r>
              <a:rPr lang="en-US" b="1" dirty="0"/>
              <a:t>glyph</a:t>
            </a:r>
            <a:r>
              <a:rPr lang="en-US" dirty="0"/>
              <a:t> </a:t>
            </a:r>
            <a:r>
              <a:rPr lang="en-US" dirty="0">
                <a:hlinkClick r:id="rId6" tooltip="Help:IPA for English"/>
              </a:rPr>
              <a:t>/</a:t>
            </a:r>
            <a:r>
              <a:rPr lang="en-US" dirty="0">
                <a:effectLst/>
                <a:hlinkClick r:id="rId6" tooltip="Help:IPA for English"/>
              </a:rPr>
              <a:t>ˈ</a:t>
            </a:r>
            <a:r>
              <a:rPr lang="en-US" dirty="0" err="1">
                <a:effectLst/>
                <a:hlinkClick r:id="rId6" tooltip="Help:IPA for English"/>
              </a:rPr>
              <a:t>ɡlɪf</a:t>
            </a:r>
            <a:r>
              <a:rPr lang="en-US" dirty="0">
                <a:hlinkClick r:id="rId6" tooltip="Help:IPA for English"/>
              </a:rPr>
              <a:t>/</a:t>
            </a:r>
            <a:r>
              <a:rPr lang="en-US" dirty="0"/>
              <a:t> is an elemental </a:t>
            </a:r>
            <a:r>
              <a:rPr lang="en-US" dirty="0">
                <a:hlinkClick r:id="rId7" tooltip="Symbol"/>
              </a:rPr>
              <a:t>symbol</a:t>
            </a:r>
            <a:r>
              <a:rPr lang="en-US" dirty="0"/>
              <a:t> within an agreed set of symbols, intended to represent a readable character for the purposes of </a:t>
            </a:r>
            <a:r>
              <a:rPr lang="en-US" dirty="0">
                <a:hlinkClick r:id="rId8" tooltip="Writing"/>
              </a:rPr>
              <a:t>writing</a:t>
            </a:r>
            <a:r>
              <a:rPr lang="en-US" dirty="0"/>
              <a:t> and thereby expressing </a:t>
            </a:r>
            <a:r>
              <a:rPr lang="en-US" dirty="0">
                <a:hlinkClick r:id="rId9" tooltip="Thoughts"/>
              </a:rPr>
              <a:t>thoughts</a:t>
            </a:r>
            <a:r>
              <a:rPr lang="en-US" dirty="0"/>
              <a:t>, </a:t>
            </a:r>
            <a:r>
              <a:rPr lang="en-US" dirty="0">
                <a:hlinkClick r:id="rId10" tooltip="Ideas"/>
              </a:rPr>
              <a:t>ideas</a:t>
            </a:r>
            <a:r>
              <a:rPr lang="en-US" dirty="0"/>
              <a:t> and </a:t>
            </a:r>
            <a:r>
              <a:rPr lang="en-US" dirty="0">
                <a:hlinkClick r:id="rId11" tooltip="Concepts"/>
              </a:rPr>
              <a:t>concepts</a:t>
            </a:r>
            <a:r>
              <a:rPr lang="en-US" dirty="0"/>
              <a:t>. As such, glyphs are considered to be </a:t>
            </a:r>
            <a:r>
              <a:rPr lang="en-US" dirty="0">
                <a:hlinkClick r:id="rId12" tooltip="Unique"/>
              </a:rPr>
              <a:t>unique</a:t>
            </a:r>
            <a:r>
              <a:rPr lang="en-US" dirty="0"/>
              <a:t> marks that collectively add up to the spelling of a word, or otherwise contribute to a specific meaning of what is written, with that meaning dependent on cultural and social usage.</a:t>
            </a:r>
          </a:p>
          <a:p>
            <a:endParaRPr lang="en-US" dirty="0"/>
          </a:p>
          <a:p>
            <a:r>
              <a:rPr lang="en-US" dirty="0"/>
              <a:t>https://en.wikipedia.org/wiki/Glyph</a:t>
            </a:r>
          </a:p>
        </p:txBody>
      </p:sp>
      <p:sp>
        <p:nvSpPr>
          <p:cNvPr id="4" name="Slide Number Placeholder 3"/>
          <p:cNvSpPr>
            <a:spLocks noGrp="1"/>
          </p:cNvSpPr>
          <p:nvPr>
            <p:ph type="sldNum" sz="quarter" idx="10"/>
          </p:nvPr>
        </p:nvSpPr>
        <p:spPr/>
        <p:txBody>
          <a:bodyPr/>
          <a:lstStyle/>
          <a:p>
            <a:pPr>
              <a:defRPr/>
            </a:pPr>
            <a:fld id="{216FECA3-42CF-402C-8265-FAF542E8346B}" type="slidenum">
              <a:rPr lang="en-US" smtClean="0"/>
              <a:pPr>
                <a:defRPr/>
              </a:pPr>
              <a:t>7</a:t>
            </a:fld>
            <a:endParaRPr lang="en-US"/>
          </a:p>
        </p:txBody>
      </p:sp>
    </p:spTree>
    <p:extLst>
      <p:ext uri="{BB962C8B-B14F-4D97-AF65-F5344CB8AC3E}">
        <p14:creationId xmlns:p14="http://schemas.microsoft.com/office/powerpoint/2010/main" val="14616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ASCII had its origins in teletypewriter codes used to send telegrams and cablegrams. The original telegraphy code was invented by Émile </a:t>
            </a:r>
            <a:r>
              <a:rPr lang="en-US" dirty="0" err="1"/>
              <a:t>Baudot</a:t>
            </a:r>
            <a:r>
              <a:rPr lang="en-US" dirty="0"/>
              <a:t> in about 1870. </a:t>
            </a:r>
            <a:r>
              <a:rPr lang="en-US" dirty="0" err="1"/>
              <a:t>Baudot's</a:t>
            </a:r>
            <a:r>
              <a:rPr lang="en-US" dirty="0"/>
              <a:t> code became known as the International Telegraph Alphabet No. 1 (ITA1).  ITA1 was a five-bit code with “letters-shift” and “figures-shift” keys (similar to the modern caps lock key) to get about 60 symbols from five bits. The first printing telegraph machine was invented in 1901 by Donald Murray. It used a five-bit code rearranged to minimize wear on the machine. With only five bits, Murray’s code continued to use shift codes.</a:t>
            </a:r>
          </a:p>
          <a:p>
            <a:endParaRPr lang="en-US" dirty="0"/>
          </a:p>
          <a:p>
            <a:r>
              <a:rPr lang="en-US" dirty="0"/>
              <a:t>Codes with shift characters have the drawback that if a shift code is garbled (that is, one or more bits changed) the entire rest of the message is garbled.</a:t>
            </a:r>
          </a:p>
          <a:p>
            <a:endParaRPr lang="en-US" dirty="0"/>
          </a:p>
          <a:p>
            <a:r>
              <a:rPr lang="en-US" dirty="0"/>
              <a:t>Work on ASCII, a seven-bit code began in 1960 or 1961, with the first standard published in 1963. Computers used a number of different code schemes between the late 1950s and 1963. After the publication of the ASCII standard, most computer manufacturers transitioned to ASCII. IBM continued to use EBCDIC for many years, but had ASCII options because of a Federal mandate effective in 1969 that computers bought by the Federal government be ASCII-compatible.</a:t>
            </a:r>
          </a:p>
        </p:txBody>
      </p:sp>
      <p:sp>
        <p:nvSpPr>
          <p:cNvPr id="4" name="Slide Number Placeholder 3"/>
          <p:cNvSpPr>
            <a:spLocks noGrp="1"/>
          </p:cNvSpPr>
          <p:nvPr>
            <p:ph type="sldNum" sz="quarter" idx="5"/>
          </p:nvPr>
        </p:nvSpPr>
        <p:spPr/>
        <p:txBody>
          <a:bodyPr/>
          <a:lstStyle/>
          <a:p>
            <a:fld id="{4FCBC280-07B7-4CCF-911A-3098401705BA}" type="slidenum">
              <a:rPr lang="en-US" smtClean="0"/>
              <a:t>9</a:t>
            </a:fld>
            <a:endParaRPr lang="en-US"/>
          </a:p>
        </p:txBody>
      </p:sp>
    </p:spTree>
    <p:extLst>
      <p:ext uri="{BB962C8B-B14F-4D97-AF65-F5344CB8AC3E}">
        <p14:creationId xmlns:p14="http://schemas.microsoft.com/office/powerpoint/2010/main" val="41264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991CD57-A684-443D-88AD-F96CFD185EF5}" type="slidenum">
              <a:rPr lang="en-US"/>
              <a:pPr/>
              <a:t>12</a:t>
            </a:fld>
            <a:endParaRPr lang="en-US"/>
          </a:p>
        </p:txBody>
      </p:sp>
      <p:sp>
        <p:nvSpPr>
          <p:cNvPr id="66563" name="Rectangle 2"/>
          <p:cNvSpPr>
            <a:spLocks noGrp="1" noRot="1" noChangeAspect="1" noChangeArrowheads="1" noTextEdit="1"/>
          </p:cNvSpPr>
          <p:nvPr>
            <p:ph type="sldImg"/>
          </p:nvPr>
        </p:nvSpPr>
        <p:spPr>
          <a:xfrm>
            <a:off x="1257300" y="720725"/>
            <a:ext cx="4800600" cy="3600450"/>
          </a:xfrm>
          <a:ln/>
        </p:spPr>
      </p:sp>
      <p:sp>
        <p:nvSpPr>
          <p:cNvPr id="66564" name="Rectangle 3"/>
          <p:cNvSpPr>
            <a:spLocks noGrp="1" noChangeArrowheads="1"/>
          </p:cNvSpPr>
          <p:nvPr>
            <p:ph type="body" idx="1"/>
          </p:nvPr>
        </p:nvSpPr>
        <p:spPr>
          <a:noFill/>
          <a:ln/>
        </p:spPr>
        <p:txBody>
          <a:bodyPr/>
          <a:lstStyle/>
          <a:p>
            <a:r>
              <a:rPr lang="en-US" dirty="0"/>
              <a:t>Explain that one reads the first hex digit from the column and the second from the row.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MOE-</a:t>
            </a:r>
            <a:r>
              <a:rPr lang="en-US" dirty="0" err="1"/>
              <a:t>jee</a:t>
            </a:r>
            <a:r>
              <a:rPr lang="en-US" dirty="0"/>
              <a:t>-BAH-</a:t>
            </a:r>
            <a:r>
              <a:rPr lang="en-US" dirty="0" err="1"/>
              <a:t>kee</a:t>
            </a:r>
            <a:r>
              <a:rPr lang="en-US" dirty="0"/>
              <a:t>, with a bit more stress on the BAH than the MOE</a:t>
            </a: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1" y="608014"/>
            <a:ext cx="7772400" cy="642937"/>
          </a:xfrm>
        </p:spPr>
        <p:txBody>
          <a:bodyPr/>
          <a:lstStyle/>
          <a:p>
            <a:r>
              <a:rPr lang="en-US"/>
              <a:t>Click to edit Master title style</a:t>
            </a:r>
          </a:p>
        </p:txBody>
      </p:sp>
      <p:sp>
        <p:nvSpPr>
          <p:cNvPr id="3" name="Table Placeholder 2"/>
          <p:cNvSpPr>
            <a:spLocks noGrp="1"/>
          </p:cNvSpPr>
          <p:nvPr>
            <p:ph type="tbl" idx="1"/>
          </p:nvPr>
        </p:nvSpPr>
        <p:spPr>
          <a:xfrm>
            <a:off x="685801" y="1250951"/>
            <a:ext cx="7772400" cy="4846638"/>
          </a:xfr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xfrm>
            <a:off x="3125038" y="6249600"/>
            <a:ext cx="2893925" cy="457696"/>
          </a:xfrm>
          <a:prstGeom prst="rect">
            <a:avLst/>
          </a:prstGeom>
          <a:ln/>
        </p:spPr>
        <p:txBody>
          <a:bodyPr lIns="91425" tIns="45713" rIns="91425" bIns="45713"/>
          <a:lstStyle>
            <a:lvl1pPr>
              <a:defRPr/>
            </a:lvl1pPr>
          </a:lstStyle>
          <a:p>
            <a:endParaRPr lang="en-US"/>
          </a:p>
        </p:txBody>
      </p:sp>
    </p:spTree>
    <p:extLst>
      <p:ext uri="{BB962C8B-B14F-4D97-AF65-F5344CB8AC3E}">
        <p14:creationId xmlns:p14="http://schemas.microsoft.com/office/powerpoint/2010/main" val="33174591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298" y="608402"/>
            <a:ext cx="7773405" cy="641890"/>
          </a:xfrm>
        </p:spPr>
        <p:txBody>
          <a:bodyPr/>
          <a:lstStyle/>
          <a:p>
            <a:r>
              <a:rPr lang="en-US"/>
              <a:t>Click to edit Master title style</a:t>
            </a:r>
          </a:p>
        </p:txBody>
      </p:sp>
      <p:sp>
        <p:nvSpPr>
          <p:cNvPr id="3" name="Text Placeholder 2"/>
          <p:cNvSpPr>
            <a:spLocks noGrp="1"/>
          </p:cNvSpPr>
          <p:nvPr>
            <p:ph type="body" sz="half" idx="1"/>
          </p:nvPr>
        </p:nvSpPr>
        <p:spPr>
          <a:xfrm>
            <a:off x="685299" y="1250293"/>
            <a:ext cx="3790238" cy="4848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68466" y="1250293"/>
            <a:ext cx="3790238" cy="4848602"/>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5038" y="6249600"/>
            <a:ext cx="2893925" cy="457696"/>
          </a:xfrm>
          <a:prstGeom prst="rect">
            <a:avLst/>
          </a:prstGeom>
          <a:ln/>
        </p:spPr>
        <p:txBody>
          <a:bodyPr lIns="111904" tIns="55952" rIns="111904" bIns="55952"/>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9E3B8BB-1F3E-4CF5-83CC-0B334E2D5AF2}" type="slidenum">
              <a:rPr lang="en-US"/>
              <a:pPr/>
              <a:t>‹#›</a:t>
            </a:fld>
            <a:endParaRPr lang="en-US"/>
          </a:p>
        </p:txBody>
      </p:sp>
    </p:spTree>
    <p:extLst>
      <p:ext uri="{BB962C8B-B14F-4D97-AF65-F5344CB8AC3E}">
        <p14:creationId xmlns:p14="http://schemas.microsoft.com/office/powerpoint/2010/main" val="800839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298" y="608402"/>
            <a:ext cx="7773405" cy="641890"/>
          </a:xfrm>
        </p:spPr>
        <p:txBody>
          <a:bodyPr/>
          <a:lstStyle/>
          <a:p>
            <a:r>
              <a:rPr lang="en-US"/>
              <a:t>Click to edit Master title style</a:t>
            </a:r>
          </a:p>
        </p:txBody>
      </p:sp>
      <p:sp>
        <p:nvSpPr>
          <p:cNvPr id="3" name="ClipArt Placeholder 2"/>
          <p:cNvSpPr>
            <a:spLocks noGrp="1"/>
          </p:cNvSpPr>
          <p:nvPr>
            <p:ph type="clipArt" sz="half" idx="1"/>
          </p:nvPr>
        </p:nvSpPr>
        <p:spPr>
          <a:xfrm>
            <a:off x="685299" y="1250293"/>
            <a:ext cx="3790238" cy="4848602"/>
          </a:xfrm>
        </p:spPr>
        <p:txBody>
          <a:bodyPr/>
          <a:lstStyle/>
          <a:p>
            <a:pPr lvl="0"/>
            <a:endParaRPr lang="en-US" noProof="0"/>
          </a:p>
        </p:txBody>
      </p:sp>
      <p:sp>
        <p:nvSpPr>
          <p:cNvPr id="4" name="Text Placeholder 3"/>
          <p:cNvSpPr>
            <a:spLocks noGrp="1"/>
          </p:cNvSpPr>
          <p:nvPr>
            <p:ph type="body" sz="half" idx="2"/>
          </p:nvPr>
        </p:nvSpPr>
        <p:spPr>
          <a:xfrm>
            <a:off x="4668466" y="1250293"/>
            <a:ext cx="3790238" cy="4848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5038" y="6249600"/>
            <a:ext cx="2893925" cy="457696"/>
          </a:xfrm>
          <a:prstGeom prst="rect">
            <a:avLst/>
          </a:prstGeom>
          <a:ln/>
        </p:spPr>
        <p:txBody>
          <a:bodyPr lIns="111904" tIns="55952" rIns="111904" bIns="55952"/>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75BBC44-73B0-428B-A2BC-EFD2062F16F5}" type="slidenum">
              <a:rPr lang="en-US"/>
              <a:pPr/>
              <a:t>‹#›</a:t>
            </a:fld>
            <a:endParaRPr lang="en-US"/>
          </a:p>
        </p:txBody>
      </p:sp>
    </p:spTree>
    <p:extLst>
      <p:ext uri="{BB962C8B-B14F-4D97-AF65-F5344CB8AC3E}">
        <p14:creationId xmlns:p14="http://schemas.microsoft.com/office/powerpoint/2010/main" val="286081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45033"/>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099278511"/>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615268467"/>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080589756"/>
      </p:ext>
    </p:extLst>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427681761"/>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5/11/2023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E92680F-60F8-43A8-8448-770068F7F39B}" type="slidenum">
              <a:rPr lang="en-US" smtClean="0"/>
              <a:pPr/>
              <a:t>‹#›</a:t>
            </a:fld>
            <a:endParaRPr lang="en-US" dirty="0"/>
          </a:p>
        </p:txBody>
      </p:sp>
    </p:spTree>
    <p:extLst>
      <p:ext uri="{BB962C8B-B14F-4D97-AF65-F5344CB8AC3E}">
        <p14:creationId xmlns:p14="http://schemas.microsoft.com/office/powerpoint/2010/main" val="27961014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BC3E01D3-D158-4170-AF3B-EDD8A9D9643D}" type="slidenum">
              <a:rPr lang="en-US" smtClean="0"/>
              <a:pPr/>
              <a:t>‹#›</a:t>
            </a:fld>
            <a:endParaRPr lang="en-US" dirty="0"/>
          </a:p>
        </p:txBody>
      </p:sp>
      <p:sp>
        <p:nvSpPr>
          <p:cNvPr id="3" name="Rectangle 2"/>
          <p:cNvSpPr/>
          <p:nvPr/>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481314"/>
      </p:ext>
    </p:extLst>
  </p:cSld>
  <p:clrMapOvr>
    <a:masterClrMapping/>
  </p:clrMapOvr>
  <p:transition>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578781957"/>
      </p:ext>
    </p:extLst>
  </p:cSld>
  <p:clrMapOvr>
    <a:masterClrMapping/>
  </p:clrMapOvr>
  <p:transition>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126041719"/>
      </p:ext>
    </p:extLst>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715271358"/>
      </p:ext>
    </p:extLst>
  </p:cSld>
  <p:clrMapOvr>
    <a:masterClrMapping/>
  </p:clrMapOvr>
  <p:transition>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670894740"/>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4E965-46E8-4BEE-8F61-3DE6077E0876}"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4E965-46E8-4BEE-8F61-3DE6077E0876}"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4E965-46E8-4BEE-8F61-3DE6077E0876}" type="datetimeFigureOut">
              <a:rPr lang="en-US" smtClean="0"/>
              <a:t>5/11/2023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4E965-46E8-4BEE-8F61-3DE6077E0876}" type="datetimeFigureOut">
              <a:rPr lang="en-US" smtClean="0"/>
              <a:t>5/11/2023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E965-46E8-4BEE-8F61-3DE6077E0876}" type="datetimeFigureOut">
              <a:rPr lang="en-US" smtClean="0"/>
              <a:t>5/11/2023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6"/>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5/11/2023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p:nvPicPr>
        <p:blipFill>
          <a:blip r:embed="rId13"/>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5/11/2023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936688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9.emf"/></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2.bin"/><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Representing Symbols,</a:t>
            </a:r>
            <a:br>
              <a:rPr lang="en-US" dirty="0"/>
            </a:br>
            <a:r>
              <a:rPr lang="en-US" dirty="0"/>
              <a:t>Sounds and Pictures</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9372600" y="6019800"/>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3"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ASCII</a:t>
            </a:r>
          </a:p>
        </p:txBody>
      </p:sp>
      <p:sp>
        <p:nvSpPr>
          <p:cNvPr id="22531" name="Rectangle 3"/>
          <p:cNvSpPr>
            <a:spLocks noGrp="1" noChangeArrowheads="1"/>
          </p:cNvSpPr>
          <p:nvPr>
            <p:ph idx="1"/>
          </p:nvPr>
        </p:nvSpPr>
        <p:spPr/>
        <p:txBody>
          <a:bodyPr/>
          <a:lstStyle/>
          <a:p>
            <a:r>
              <a:rPr lang="en-US" dirty="0"/>
              <a:t>How many possible combinations in 7 bits?</a:t>
            </a:r>
          </a:p>
          <a:p>
            <a:r>
              <a:rPr lang="en-US" dirty="0"/>
              <a:t>So, how many possible symbols in ASCII?</a:t>
            </a:r>
          </a:p>
        </p:txBody>
      </p:sp>
      <p:sp>
        <p:nvSpPr>
          <p:cNvPr id="4" name="Slide Number Placeholder 3"/>
          <p:cNvSpPr>
            <a:spLocks noGrp="1"/>
          </p:cNvSpPr>
          <p:nvPr>
            <p:ph type="sldNum" sz="quarter" idx="12"/>
          </p:nvPr>
        </p:nvSpPr>
        <p:spPr/>
        <p:txBody>
          <a:bodyPr/>
          <a:lstStyle/>
          <a:p>
            <a:fld id="{F1F63F86-B913-4FD3-8891-B0F8817B3436}" type="slidenum">
              <a:rPr lang="en-US" smtClean="0"/>
              <a:pPr/>
              <a:t>10</a:t>
            </a:fld>
            <a:endParaRPr lang="en-US"/>
          </a:p>
        </p:txBody>
      </p:sp>
    </p:spTree>
    <p:extLst>
      <p:ext uri="{BB962C8B-B14F-4D97-AF65-F5344CB8AC3E}">
        <p14:creationId xmlns:p14="http://schemas.microsoft.com/office/powerpoint/2010/main" val="3997932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ASCII</a:t>
            </a:r>
          </a:p>
        </p:txBody>
      </p:sp>
      <p:sp>
        <p:nvSpPr>
          <p:cNvPr id="23555" name="Rectangle 3"/>
          <p:cNvSpPr>
            <a:spLocks noGrp="1" noChangeArrowheads="1"/>
          </p:cNvSpPr>
          <p:nvPr>
            <p:ph idx="1"/>
          </p:nvPr>
        </p:nvSpPr>
        <p:spPr/>
        <p:txBody>
          <a:bodyPr>
            <a:normAutofit/>
          </a:bodyPr>
          <a:lstStyle/>
          <a:p>
            <a:r>
              <a:rPr lang="en-US"/>
              <a:t>33 “non-printing” characters</a:t>
            </a:r>
          </a:p>
          <a:p>
            <a:pPr lvl="1">
              <a:buFontTx/>
              <a:buChar char="•"/>
            </a:pPr>
            <a:r>
              <a:rPr lang="en-US"/>
              <a:t>Used for controls, like “new line”</a:t>
            </a:r>
          </a:p>
          <a:p>
            <a:r>
              <a:rPr lang="en-US"/>
              <a:t>26 upper case Latin letters (A-Z)</a:t>
            </a:r>
          </a:p>
          <a:p>
            <a:r>
              <a:rPr lang="en-US"/>
              <a:t>26 lower case Latin letters (a-z)</a:t>
            </a:r>
          </a:p>
          <a:p>
            <a:r>
              <a:rPr lang="en-US"/>
              <a:t>10 Decimal digits (0-9)</a:t>
            </a:r>
          </a:p>
          <a:p>
            <a:r>
              <a:rPr lang="en-US"/>
              <a:t>33 symbols and punctuation marks</a:t>
            </a:r>
            <a:br>
              <a:rPr lang="en-US"/>
            </a:br>
            <a:endParaRPr lang="en-US"/>
          </a:p>
          <a:p>
            <a:pPr>
              <a:buFontTx/>
              <a:buNone/>
            </a:pPr>
            <a:r>
              <a:rPr lang="en-US"/>
              <a:t>128 total symbols (2</a:t>
            </a:r>
            <a:r>
              <a:rPr lang="en-US" b="1" baseline="30000"/>
              <a:t>7</a:t>
            </a:r>
            <a:r>
              <a:rPr lang="en-US"/>
              <a:t>)</a:t>
            </a:r>
          </a:p>
        </p:txBody>
      </p:sp>
      <p:sp>
        <p:nvSpPr>
          <p:cNvPr id="4" name="Slide Number Placeholder 3"/>
          <p:cNvSpPr>
            <a:spLocks noGrp="1"/>
          </p:cNvSpPr>
          <p:nvPr>
            <p:ph type="sldNum" sz="quarter" idx="12"/>
          </p:nvPr>
        </p:nvSpPr>
        <p:spPr/>
        <p:txBody>
          <a:bodyPr/>
          <a:lstStyle/>
          <a:p>
            <a:fld id="{F1F63F86-B913-4FD3-8891-B0F8817B3436}" type="slidenum">
              <a:rPr lang="en-US" smtClean="0"/>
              <a:pPr/>
              <a:t>11</a:t>
            </a:fld>
            <a:endParaRPr lang="en-US"/>
          </a:p>
        </p:txBody>
      </p:sp>
    </p:spTree>
    <p:extLst>
      <p:ext uri="{BB962C8B-B14F-4D97-AF65-F5344CB8AC3E}">
        <p14:creationId xmlns:p14="http://schemas.microsoft.com/office/powerpoint/2010/main" val="8117713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1425" tIns="45713" rIns="91425" bIns="45713" anchor="t">
            <a:normAutofit fontScale="90000"/>
          </a:bodyPr>
          <a:lstStyle/>
          <a:p>
            <a:r>
              <a:rPr lang="en-US"/>
              <a:t>ASCII Reference Table </a:t>
            </a:r>
          </a:p>
        </p:txBody>
      </p:sp>
      <p:sp>
        <p:nvSpPr>
          <p:cNvPr id="218" name="Slide Number Placeholder 217"/>
          <p:cNvSpPr>
            <a:spLocks noGrp="1"/>
          </p:cNvSpPr>
          <p:nvPr>
            <p:ph type="sldNum" sz="quarter" idx="4294967295"/>
          </p:nvPr>
        </p:nvSpPr>
        <p:spPr>
          <a:xfrm>
            <a:off x="6934200" y="6324600"/>
            <a:ext cx="1905000" cy="457200"/>
          </a:xfrm>
        </p:spPr>
        <p:txBody>
          <a:bodyPr/>
          <a:lstStyle/>
          <a:p>
            <a:fld id="{A063A83C-0895-490F-8CF6-A9AF18DFEE0C}" type="slidenum">
              <a:rPr lang="en-US" smtClean="0"/>
              <a:pPr/>
              <a:t>12</a:t>
            </a:fld>
            <a:endParaRPr lang="en-US"/>
          </a:p>
        </p:txBody>
      </p:sp>
      <p:pic>
        <p:nvPicPr>
          <p:cNvPr id="4098" name="Picture 2" descr="A table showing the ASCII code set, with the most significant hexadecimal digits represented in the columns and the least significant digits in the rows. For example, hex four one is the capital letter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825" y="1464254"/>
            <a:ext cx="7138349" cy="475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a:extLst>
              <a:ext uri="{FF2B5EF4-FFF2-40B4-BE49-F238E27FC236}">
                <a16:creationId xmlns:a16="http://schemas.microsoft.com/office/drawing/2014/main" id="{A77F30C0-DAD2-B14F-C6DA-4B99030D54C9}"/>
              </a:ext>
              <a:ext uri="{C183D7F6-B498-43B3-948B-1728B52AA6E4}">
                <adec:decorative xmlns:adec="http://schemas.microsoft.com/office/drawing/2017/decorative" val="1"/>
              </a:ext>
            </a:extLst>
          </p:cNvPr>
          <p:cNvCxnSpPr/>
          <p:nvPr/>
        </p:nvCxnSpPr>
        <p:spPr>
          <a:xfrm>
            <a:off x="7620000" y="2057400"/>
            <a:ext cx="0" cy="91440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1B877E6-7CEA-0BEA-E33F-8B7844D3FC89}"/>
              </a:ext>
              <a:ext uri="{C183D7F6-B498-43B3-948B-1728B52AA6E4}">
                <adec:decorative xmlns:adec="http://schemas.microsoft.com/office/drawing/2017/decorative" val="1"/>
              </a:ext>
            </a:extLst>
          </p:cNvPr>
          <p:cNvCxnSpPr/>
          <p:nvPr/>
        </p:nvCxnSpPr>
        <p:spPr>
          <a:xfrm>
            <a:off x="1981200" y="3200400"/>
            <a:ext cx="5181600" cy="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C8EE5C-1FCA-77DE-2577-735C1E09D9A5}"/>
              </a:ext>
            </a:extLst>
          </p:cNvPr>
          <p:cNvSpPr txBox="1"/>
          <p:nvPr/>
        </p:nvSpPr>
        <p:spPr>
          <a:xfrm>
            <a:off x="8325561" y="2587446"/>
            <a:ext cx="609600" cy="1200329"/>
          </a:xfrm>
          <a:prstGeom prst="rect">
            <a:avLst/>
          </a:prstGeom>
          <a:noFill/>
        </p:spPr>
        <p:txBody>
          <a:bodyPr wrap="square" rtlCol="0">
            <a:spAutoFit/>
          </a:bodyPr>
          <a:lstStyle/>
          <a:p>
            <a:r>
              <a:rPr lang="en-US" b="1" dirty="0"/>
              <a:t>“t” is hex 74</a:t>
            </a:r>
          </a:p>
        </p:txBody>
      </p:sp>
    </p:spTree>
    <p:extLst>
      <p:ext uri="{BB962C8B-B14F-4D97-AF65-F5344CB8AC3E}">
        <p14:creationId xmlns:p14="http://schemas.microsoft.com/office/powerpoint/2010/main" val="1761539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r>
              <a:rPr lang="en-US" dirty="0"/>
              <a:t>The Difference Between </a:t>
            </a:r>
            <a:br>
              <a:rPr lang="en-US" dirty="0"/>
            </a:br>
            <a:r>
              <a:rPr lang="en-US" dirty="0"/>
              <a:t>1 and One</a:t>
            </a:r>
          </a:p>
        </p:txBody>
      </p:sp>
      <p:sp>
        <p:nvSpPr>
          <p:cNvPr id="25603" name="Rectangle 3"/>
          <p:cNvSpPr>
            <a:spLocks noGrp="1" noChangeArrowheads="1"/>
          </p:cNvSpPr>
          <p:nvPr>
            <p:ph idx="1"/>
          </p:nvPr>
        </p:nvSpPr>
        <p:spPr>
          <a:xfrm>
            <a:off x="685298" y="1760084"/>
            <a:ext cx="8131125" cy="4258806"/>
          </a:xfrm>
        </p:spPr>
        <p:txBody>
          <a:bodyPr>
            <a:noAutofit/>
          </a:bodyPr>
          <a:lstStyle/>
          <a:p>
            <a:r>
              <a:rPr lang="en-US" dirty="0"/>
              <a:t>The binary number one (in 8 bits) is:</a:t>
            </a:r>
            <a:br>
              <a:rPr lang="en-US" dirty="0"/>
            </a:br>
            <a:r>
              <a:rPr lang="en-US" dirty="0"/>
              <a:t>	0000 0001</a:t>
            </a:r>
          </a:p>
          <a:p>
            <a:r>
              <a:rPr lang="en-US" dirty="0"/>
              <a:t>The ASCII code for the grapheme “1” is </a:t>
            </a:r>
            <a:br>
              <a:rPr lang="en-US" dirty="0"/>
            </a:br>
            <a:r>
              <a:rPr lang="en-US" dirty="0"/>
              <a:t>011 0001</a:t>
            </a:r>
          </a:p>
          <a:p>
            <a:r>
              <a:rPr lang="en-US" dirty="0"/>
              <a:t>They are </a:t>
            </a:r>
            <a:r>
              <a:rPr lang="en-US" b="1" i="1" dirty="0"/>
              <a:t>not the same!</a:t>
            </a:r>
          </a:p>
          <a:p>
            <a:r>
              <a:rPr lang="en-US" dirty="0"/>
              <a:t>“One” is an integer</a:t>
            </a:r>
            <a:br>
              <a:rPr lang="en-US" dirty="0"/>
            </a:br>
            <a:r>
              <a:rPr lang="en-US" dirty="0"/>
              <a:t>“1” is a </a:t>
            </a:r>
            <a:r>
              <a:rPr lang="en-US" i="1" dirty="0"/>
              <a:t>code</a:t>
            </a:r>
            <a:r>
              <a:rPr lang="en-US" dirty="0"/>
              <a:t> for a printable symbol, or grapheme.</a:t>
            </a:r>
          </a:p>
        </p:txBody>
      </p:sp>
      <p:sp>
        <p:nvSpPr>
          <p:cNvPr id="4" name="Slide Number Placeholder 3"/>
          <p:cNvSpPr>
            <a:spLocks noGrp="1"/>
          </p:cNvSpPr>
          <p:nvPr>
            <p:ph type="sldNum" sz="quarter" idx="12"/>
          </p:nvPr>
        </p:nvSpPr>
        <p:spPr/>
        <p:txBody>
          <a:bodyPr/>
          <a:lstStyle/>
          <a:p>
            <a:fld id="{F1F63F86-B913-4FD3-8891-B0F8817B3436}" type="slidenum">
              <a:rPr lang="en-US" smtClean="0"/>
              <a:pPr/>
              <a:t>13</a:t>
            </a:fld>
            <a:endParaRPr lang="en-US"/>
          </a:p>
        </p:txBody>
      </p:sp>
    </p:spTree>
    <p:extLst>
      <p:ext uri="{BB962C8B-B14F-4D97-AF65-F5344CB8AC3E}">
        <p14:creationId xmlns:p14="http://schemas.microsoft.com/office/powerpoint/2010/main" val="2725379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fade">
                                      <p:cBhvr>
                                        <p:cTn id="1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What About the Other Bit?</a:t>
            </a:r>
          </a:p>
        </p:txBody>
      </p:sp>
      <p:sp>
        <p:nvSpPr>
          <p:cNvPr id="26627" name="Rectangle 3"/>
          <p:cNvSpPr>
            <a:spLocks noGrp="1" noChangeArrowheads="1"/>
          </p:cNvSpPr>
          <p:nvPr>
            <p:ph idx="1"/>
          </p:nvPr>
        </p:nvSpPr>
        <p:spPr>
          <a:xfrm>
            <a:off x="713434" y="1553562"/>
            <a:ext cx="7745269" cy="4911862"/>
          </a:xfrm>
        </p:spPr>
        <p:txBody>
          <a:bodyPr>
            <a:normAutofit lnSpcReduction="10000"/>
          </a:bodyPr>
          <a:lstStyle/>
          <a:p>
            <a:r>
              <a:rPr lang="en-US" dirty="0"/>
              <a:t>ASCII is a 7-bit code.  (128 combinations)</a:t>
            </a:r>
            <a:br>
              <a:rPr lang="en-US" dirty="0"/>
            </a:br>
            <a:r>
              <a:rPr lang="en-US" dirty="0"/>
              <a:t>…stored in 8-bit bytes (octets)</a:t>
            </a:r>
          </a:p>
          <a:p>
            <a:r>
              <a:rPr lang="en-US" dirty="0"/>
              <a:t>How many combinations in 8 bits?</a:t>
            </a:r>
          </a:p>
          <a:p>
            <a:r>
              <a:rPr lang="en-US" dirty="0"/>
              <a:t>In the U.S., the remaining 128 combinations are used for line-drawing characters, smiley faces, etc.</a:t>
            </a:r>
          </a:p>
          <a:p>
            <a:r>
              <a:rPr lang="en-US" dirty="0"/>
              <a:t>This is a convention, not a standard.  (7-bit ASCII is a standard.)</a:t>
            </a:r>
          </a:p>
          <a:p>
            <a:r>
              <a:rPr lang="en-US" dirty="0"/>
              <a:t>Could be used for other symbols; ISO-8859 uses these for diacritical marks, etc.</a:t>
            </a:r>
          </a:p>
        </p:txBody>
      </p:sp>
      <p:sp>
        <p:nvSpPr>
          <p:cNvPr id="4" name="Slide Number Placeholder 3"/>
          <p:cNvSpPr>
            <a:spLocks noGrp="1"/>
          </p:cNvSpPr>
          <p:nvPr>
            <p:ph type="sldNum" sz="quarter" idx="12"/>
          </p:nvPr>
        </p:nvSpPr>
        <p:spPr/>
        <p:txBody>
          <a:bodyPr/>
          <a:lstStyle/>
          <a:p>
            <a:fld id="{F1F63F86-B913-4FD3-8891-B0F8817B3436}" type="slidenum">
              <a:rPr lang="en-US" smtClean="0"/>
              <a:pPr/>
              <a:t>14</a:t>
            </a:fld>
            <a:endParaRPr lang="en-US"/>
          </a:p>
        </p:txBody>
      </p:sp>
    </p:spTree>
    <p:extLst>
      <p:ext uri="{BB962C8B-B14F-4D97-AF65-F5344CB8AC3E}">
        <p14:creationId xmlns:p14="http://schemas.microsoft.com/office/powerpoint/2010/main" val="966848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fade">
                                      <p:cBhvr>
                                        <p:cTn id="17" dur="500"/>
                                        <p:tgtEl>
                                          <p:spTgt spid="26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fade">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Another Encoding Scheme</a:t>
            </a:r>
          </a:p>
        </p:txBody>
      </p:sp>
      <p:sp>
        <p:nvSpPr>
          <p:cNvPr id="27651" name="Rectangle 3"/>
          <p:cNvSpPr>
            <a:spLocks noGrp="1" noChangeArrowheads="1"/>
          </p:cNvSpPr>
          <p:nvPr>
            <p:ph idx="1"/>
          </p:nvPr>
        </p:nvSpPr>
        <p:spPr/>
        <p:txBody>
          <a:bodyPr>
            <a:normAutofit/>
          </a:bodyPr>
          <a:lstStyle/>
          <a:p>
            <a:r>
              <a:rPr lang="en-US" dirty="0"/>
              <a:t>There are many possible schemes (A=1?)</a:t>
            </a:r>
          </a:p>
          <a:p>
            <a:r>
              <a:rPr lang="en-US" dirty="0"/>
              <a:t>EBCDIC (EB-</a:t>
            </a:r>
            <a:r>
              <a:rPr lang="en-US" dirty="0" err="1"/>
              <a:t>sih</a:t>
            </a:r>
            <a:r>
              <a:rPr lang="en-US" dirty="0"/>
              <a:t>-DIK): Extended Binary Coded Decimal Interchange Code</a:t>
            </a:r>
          </a:p>
          <a:p>
            <a:r>
              <a:rPr lang="en-US" dirty="0"/>
              <a:t>Invented by IBM, independent of ASCII</a:t>
            </a:r>
          </a:p>
          <a:p>
            <a:r>
              <a:rPr lang="en-US" dirty="0"/>
              <a:t>Used in mainframe computers</a:t>
            </a:r>
          </a:p>
          <a:p>
            <a:r>
              <a:rPr lang="en-US" dirty="0"/>
              <a:t>Translation to and from ASCII is possible but not easy.</a:t>
            </a:r>
          </a:p>
        </p:txBody>
      </p:sp>
      <p:sp>
        <p:nvSpPr>
          <p:cNvPr id="4" name="Slide Number Placeholder 3"/>
          <p:cNvSpPr>
            <a:spLocks noGrp="1"/>
          </p:cNvSpPr>
          <p:nvPr>
            <p:ph type="sldNum" sz="quarter" idx="12"/>
          </p:nvPr>
        </p:nvSpPr>
        <p:spPr/>
        <p:txBody>
          <a:bodyPr/>
          <a:lstStyle/>
          <a:p>
            <a:fld id="{F1F63F86-B913-4FD3-8891-B0F8817B3436}" type="slidenum">
              <a:rPr lang="en-US" smtClean="0"/>
              <a:pPr/>
              <a:t>15</a:t>
            </a:fld>
            <a:endParaRPr lang="en-US"/>
          </a:p>
        </p:txBody>
      </p:sp>
    </p:spTree>
    <p:extLst>
      <p:ext uri="{BB962C8B-B14F-4D97-AF65-F5344CB8AC3E}">
        <p14:creationId xmlns:p14="http://schemas.microsoft.com/office/powerpoint/2010/main" val="4163948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fade">
                                      <p:cBhvr>
                                        <p:cTn id="22"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Problem: Other Languages</a:t>
            </a:r>
          </a:p>
        </p:txBody>
      </p:sp>
      <p:sp>
        <p:nvSpPr>
          <p:cNvPr id="28675" name="Rectangle 3"/>
          <p:cNvSpPr>
            <a:spLocks noGrp="1" noChangeArrowheads="1"/>
          </p:cNvSpPr>
          <p:nvPr>
            <p:ph idx="1"/>
          </p:nvPr>
        </p:nvSpPr>
        <p:spPr/>
        <p:txBody>
          <a:bodyPr/>
          <a:lstStyle/>
          <a:p>
            <a:r>
              <a:rPr lang="en-US" dirty="0"/>
              <a:t>There are many non-Latin alphabets</a:t>
            </a:r>
            <a:br>
              <a:rPr lang="en-US" dirty="0"/>
            </a:br>
            <a:r>
              <a:rPr lang="en-US" dirty="0"/>
              <a:t>(Cyrillic, Greek, Hebrew, etc.)</a:t>
            </a:r>
          </a:p>
          <a:p>
            <a:r>
              <a:rPr lang="en-US" dirty="0"/>
              <a:t>Non-alphabetic languages like Chinese use a large set of symbols for words and ideas.  These symbols are called ideographs.</a:t>
            </a:r>
          </a:p>
        </p:txBody>
      </p:sp>
      <p:sp>
        <p:nvSpPr>
          <p:cNvPr id="4" name="Slide Number Placeholder 3"/>
          <p:cNvSpPr>
            <a:spLocks noGrp="1"/>
          </p:cNvSpPr>
          <p:nvPr>
            <p:ph type="sldNum" sz="quarter" idx="12"/>
          </p:nvPr>
        </p:nvSpPr>
        <p:spPr/>
        <p:txBody>
          <a:bodyPr/>
          <a:lstStyle/>
          <a:p>
            <a:fld id="{F1F63F86-B913-4FD3-8891-B0F8817B3436}" type="slidenum">
              <a:rPr lang="en-US" smtClean="0"/>
              <a:pPr/>
              <a:t>16</a:t>
            </a:fld>
            <a:endParaRPr lang="en-US"/>
          </a:p>
        </p:txBody>
      </p:sp>
    </p:spTree>
    <p:extLst>
      <p:ext uri="{BB962C8B-B14F-4D97-AF65-F5344CB8AC3E}">
        <p14:creationId xmlns:p14="http://schemas.microsoft.com/office/powerpoint/2010/main" val="2323397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Possible Solution: More Bits</a:t>
            </a:r>
          </a:p>
        </p:txBody>
      </p:sp>
      <p:sp>
        <p:nvSpPr>
          <p:cNvPr id="29699" name="Rectangle 3"/>
          <p:cNvSpPr>
            <a:spLocks noGrp="1" noChangeArrowheads="1"/>
          </p:cNvSpPr>
          <p:nvPr>
            <p:ph idx="1"/>
          </p:nvPr>
        </p:nvSpPr>
        <p:spPr>
          <a:xfrm>
            <a:off x="1588476" y="1676400"/>
            <a:ext cx="5967047" cy="4525963"/>
          </a:xfrm>
        </p:spPr>
        <p:txBody>
          <a:bodyPr/>
          <a:lstStyle/>
          <a:p>
            <a:r>
              <a:rPr lang="en-US" dirty="0"/>
              <a:t>  7 bits:	     128 symbols</a:t>
            </a:r>
          </a:p>
          <a:p>
            <a:r>
              <a:rPr lang="en-US" dirty="0"/>
              <a:t>  8 bits:	     256 symbols</a:t>
            </a:r>
          </a:p>
          <a:p>
            <a:r>
              <a:rPr lang="en-US" dirty="0"/>
              <a:t>16 bits:	65,536 symbols</a:t>
            </a:r>
            <a:br>
              <a:rPr lang="en-US" dirty="0"/>
            </a:br>
            <a:endParaRPr lang="en-US" dirty="0"/>
          </a:p>
          <a:p>
            <a:pPr marL="0" indent="0">
              <a:buNone/>
            </a:pPr>
            <a:r>
              <a:rPr lang="en-US" dirty="0"/>
              <a:t>But we need over 200,000 symbols for all the world’s languages!</a:t>
            </a:r>
          </a:p>
        </p:txBody>
      </p:sp>
      <p:sp>
        <p:nvSpPr>
          <p:cNvPr id="4" name="Slide Number Placeholder 3"/>
          <p:cNvSpPr>
            <a:spLocks noGrp="1"/>
          </p:cNvSpPr>
          <p:nvPr>
            <p:ph type="sldNum" sz="quarter" idx="12"/>
          </p:nvPr>
        </p:nvSpPr>
        <p:spPr/>
        <p:txBody>
          <a:bodyPr/>
          <a:lstStyle/>
          <a:p>
            <a:fld id="{F1F63F86-B913-4FD3-8891-B0F8817B3436}" type="slidenum">
              <a:rPr lang="en-US" smtClean="0"/>
              <a:pPr/>
              <a:t>17</a:t>
            </a:fld>
            <a:endParaRPr lang="en-US"/>
          </a:p>
        </p:txBody>
      </p:sp>
    </p:spTree>
    <p:extLst>
      <p:ext uri="{BB962C8B-B14F-4D97-AF65-F5344CB8AC3E}">
        <p14:creationId xmlns:p14="http://schemas.microsoft.com/office/powerpoint/2010/main" val="3104753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animEffect transition="in" filter="fade">
                                      <p:cBhvr>
                                        <p:cTn id="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Pages”</a:t>
            </a:r>
          </a:p>
        </p:txBody>
      </p:sp>
      <p:sp>
        <p:nvSpPr>
          <p:cNvPr id="3" name="Content Placeholder 2"/>
          <p:cNvSpPr>
            <a:spLocks noGrp="1"/>
          </p:cNvSpPr>
          <p:nvPr>
            <p:ph idx="1"/>
          </p:nvPr>
        </p:nvSpPr>
        <p:spPr/>
        <p:txBody>
          <a:bodyPr>
            <a:normAutofit/>
          </a:bodyPr>
          <a:lstStyle/>
          <a:p>
            <a:pPr>
              <a:spcBef>
                <a:spcPts val="600"/>
              </a:spcBef>
            </a:pPr>
            <a:r>
              <a:rPr lang="en-US" sz="2800" dirty="0"/>
              <a:t>“ASCII with line drawing and smiley faces” is fine in the United States; doesn’t work for western European languages.  (Or anywhere else!)</a:t>
            </a:r>
          </a:p>
          <a:p>
            <a:pPr>
              <a:spcBef>
                <a:spcPts val="600"/>
              </a:spcBef>
            </a:pPr>
            <a:r>
              <a:rPr lang="en-US" sz="2800" dirty="0"/>
              <a:t>Idea: dump the line drawings and smiley faces.  Make the first 128 characters the same as ASCII.  Use the remainder for things like </a:t>
            </a:r>
            <a:r>
              <a:rPr lang="en-US" sz="2800" b="1" dirty="0"/>
              <a:t>ö</a:t>
            </a:r>
            <a:r>
              <a:rPr lang="en-US" sz="2800" dirty="0"/>
              <a:t> and </a:t>
            </a:r>
            <a:r>
              <a:rPr lang="en-US" sz="2800" b="1" dirty="0"/>
              <a:t>á</a:t>
            </a:r>
            <a:r>
              <a:rPr lang="en-US" sz="2800" dirty="0"/>
              <a:t> and </a:t>
            </a:r>
            <a:r>
              <a:rPr lang="en-US" sz="2800" b="1" dirty="0"/>
              <a:t>Å</a:t>
            </a:r>
            <a:r>
              <a:rPr lang="en-US" sz="2800" dirty="0"/>
              <a:t> and </a:t>
            </a:r>
            <a:r>
              <a:rPr lang="en-US" sz="2800" b="1" dirty="0"/>
              <a:t>ñ</a:t>
            </a:r>
            <a:r>
              <a:rPr lang="en-US" sz="2800" dirty="0"/>
              <a:t>.  That covers a lot of European languages.</a:t>
            </a:r>
          </a:p>
          <a:p>
            <a:pPr>
              <a:spcBef>
                <a:spcPts val="600"/>
              </a:spcBef>
            </a:pPr>
            <a:r>
              <a:rPr lang="en-US" sz="2800" dirty="0"/>
              <a:t>Each mapping defines a “code page.”</a:t>
            </a:r>
          </a:p>
        </p:txBody>
      </p:sp>
      <p:sp>
        <p:nvSpPr>
          <p:cNvPr id="4" name="Slide Number Placeholder 3"/>
          <p:cNvSpPr>
            <a:spLocks noGrp="1"/>
          </p:cNvSpPr>
          <p:nvPr>
            <p:ph type="sldNum" sz="quarter" idx="12"/>
          </p:nvPr>
        </p:nvSpPr>
        <p:spPr>
          <a:xfrm>
            <a:off x="7200648" y="6275647"/>
            <a:ext cx="1905167" cy="457696"/>
          </a:xfrm>
        </p:spPr>
        <p:txBody>
          <a:bodyPr/>
          <a:lstStyle/>
          <a:p>
            <a:pPr algn="r"/>
            <a:fld id="{921E7DD1-A38C-4D3C-939A-6228F0F84939}" type="slidenum">
              <a:rPr lang="en-US" smtClean="0"/>
              <a:pPr algn="r"/>
              <a:t>18</a:t>
            </a:fld>
            <a:endParaRPr lang="en-US"/>
          </a:p>
        </p:txBody>
      </p:sp>
    </p:spTree>
    <p:extLst>
      <p:ext uri="{BB962C8B-B14F-4D97-AF65-F5344CB8AC3E}">
        <p14:creationId xmlns:p14="http://schemas.microsoft.com/office/powerpoint/2010/main" val="1415511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Code Pages</a:t>
            </a:r>
          </a:p>
        </p:txBody>
      </p:sp>
      <p:sp>
        <p:nvSpPr>
          <p:cNvPr id="3" name="Content Placeholder 2"/>
          <p:cNvSpPr>
            <a:spLocks noGrp="1"/>
          </p:cNvSpPr>
          <p:nvPr>
            <p:ph idx="1"/>
          </p:nvPr>
        </p:nvSpPr>
        <p:spPr>
          <a:xfrm>
            <a:off x="424040" y="1642868"/>
            <a:ext cx="8392383" cy="4526727"/>
          </a:xfrm>
        </p:spPr>
        <p:txBody>
          <a:bodyPr>
            <a:normAutofit/>
          </a:bodyPr>
          <a:lstStyle/>
          <a:p>
            <a:r>
              <a:rPr lang="en-US" dirty="0"/>
              <a:t>Text created with one code page and displayed under another is garbled (</a:t>
            </a:r>
            <a:r>
              <a:rPr lang="en-US" i="1" dirty="0" err="1"/>
              <a:t>mojibake</a:t>
            </a:r>
            <a:r>
              <a:rPr lang="en-US" dirty="0"/>
              <a:t>).</a:t>
            </a:r>
          </a:p>
          <a:p>
            <a:r>
              <a:rPr lang="en-US" dirty="0"/>
              <a:t>Programs must “know” which code page to use.</a:t>
            </a:r>
          </a:p>
          <a:p>
            <a:r>
              <a:rPr lang="en-US" dirty="0"/>
              <a:t>Data might not be tagged with the code page used to create it.</a:t>
            </a:r>
          </a:p>
          <a:p>
            <a:r>
              <a:rPr lang="en-US" dirty="0"/>
              <a:t>With 8-bit code pages, we’re still limited to 256 characters; not enough for some languages.</a:t>
            </a:r>
          </a:p>
          <a:p>
            <a:endParaRPr lang="en-US" dirty="0"/>
          </a:p>
        </p:txBody>
      </p:sp>
      <p:sp>
        <p:nvSpPr>
          <p:cNvPr id="4" name="Slide Number Placeholder 3"/>
          <p:cNvSpPr>
            <a:spLocks noGrp="1"/>
          </p:cNvSpPr>
          <p:nvPr>
            <p:ph type="sldNum" sz="quarter" idx="12"/>
          </p:nvPr>
        </p:nvSpPr>
        <p:spPr/>
        <p:txBody>
          <a:bodyPr/>
          <a:lstStyle/>
          <a:p>
            <a:fld id="{921E7DD1-A38C-4D3C-939A-6228F0F84939}" type="slidenum">
              <a:rPr lang="en-US" smtClean="0"/>
              <a:pPr/>
              <a:t>19</a:t>
            </a:fld>
            <a:endParaRPr lang="en-US"/>
          </a:p>
        </p:txBody>
      </p:sp>
    </p:spTree>
    <p:extLst>
      <p:ext uri="{BB962C8B-B14F-4D97-AF65-F5344CB8AC3E}">
        <p14:creationId xmlns:p14="http://schemas.microsoft.com/office/powerpoint/2010/main" val="2189228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BEBA-B6A0-0F76-D39E-484E024A1B64}"/>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16BFF86-5C35-D4F4-4F37-084F86F412FC}"/>
              </a:ext>
            </a:extLst>
          </p:cNvPr>
          <p:cNvSpPr>
            <a:spLocks noGrp="1"/>
          </p:cNvSpPr>
          <p:nvPr>
            <p:ph idx="1"/>
          </p:nvPr>
        </p:nvSpPr>
        <p:spPr/>
        <p:txBody>
          <a:bodyPr/>
          <a:lstStyle/>
          <a:p>
            <a:r>
              <a:rPr lang="en-US" b="1" dirty="0"/>
              <a:t>Small Syllabus changes</a:t>
            </a:r>
            <a:r>
              <a:rPr lang="en-US" dirty="0"/>
              <a:t>: the syllabus has been updated to reflect what we have actually covered.</a:t>
            </a:r>
          </a:p>
          <a:p>
            <a:r>
              <a:rPr lang="en-US" b="1" dirty="0"/>
              <a:t>No due dates have been changed</a:t>
            </a:r>
            <a:r>
              <a:rPr lang="en-US" dirty="0"/>
              <a:t>.</a:t>
            </a:r>
          </a:p>
          <a:p>
            <a:r>
              <a:rPr lang="en-US" dirty="0"/>
              <a:t>Please read section 2.7 (in addition to the rest) for Wednesday. It’s short.</a:t>
            </a:r>
          </a:p>
          <a:p>
            <a:r>
              <a:rPr lang="en-US" dirty="0"/>
              <a:t>More about office hours.</a:t>
            </a:r>
          </a:p>
          <a:p>
            <a:r>
              <a:rPr lang="en-US" dirty="0"/>
              <a:t>About “Due means due.”</a:t>
            </a:r>
          </a:p>
        </p:txBody>
      </p:sp>
    </p:spTree>
    <p:extLst>
      <p:ext uri="{BB962C8B-B14F-4D97-AF65-F5344CB8AC3E}">
        <p14:creationId xmlns:p14="http://schemas.microsoft.com/office/powerpoint/2010/main" val="4177006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Code to Rule Them All!</a:t>
            </a:r>
          </a:p>
        </p:txBody>
      </p:sp>
      <p:sp>
        <p:nvSpPr>
          <p:cNvPr id="3" name="Content Placeholder 2"/>
          <p:cNvSpPr>
            <a:spLocks noGrp="1"/>
          </p:cNvSpPr>
          <p:nvPr>
            <p:ph idx="1"/>
          </p:nvPr>
        </p:nvSpPr>
        <p:spPr>
          <a:xfrm>
            <a:off x="424040" y="1642868"/>
            <a:ext cx="8392383" cy="4526727"/>
          </a:xfrm>
        </p:spPr>
        <p:txBody>
          <a:bodyPr>
            <a:noAutofit/>
          </a:bodyPr>
          <a:lstStyle/>
          <a:p>
            <a:pPr>
              <a:spcBef>
                <a:spcPts val="367"/>
              </a:spcBef>
            </a:pPr>
            <a:r>
              <a:rPr lang="en-US" sz="2700" b="1" dirty="0"/>
              <a:t>Idea:  </a:t>
            </a:r>
            <a:r>
              <a:rPr lang="en-US" sz="2700" dirty="0"/>
              <a:t>A single coding scheme that represents all the possible characters in all the world’s languages.  (Over 200,000 symbols are required.)</a:t>
            </a:r>
          </a:p>
          <a:p>
            <a:pPr>
              <a:spcBef>
                <a:spcPts val="367"/>
              </a:spcBef>
            </a:pPr>
            <a:r>
              <a:rPr lang="en-US" sz="2700" dirty="0"/>
              <a:t>And be able to represent dead languages… things like cuneiform (</a:t>
            </a:r>
            <a:r>
              <a:rPr lang="en-US" sz="2700" dirty="0" err="1"/>
              <a:t>Sumero-Akkadian</a:t>
            </a:r>
            <a:r>
              <a:rPr lang="en-US" sz="2700" dirty="0"/>
              <a:t>) and medieval languages, and… and… </a:t>
            </a:r>
            <a:r>
              <a:rPr lang="en-US" sz="2700" b="1" i="1" dirty="0"/>
              <a:t>everything!</a:t>
            </a:r>
          </a:p>
          <a:p>
            <a:pPr>
              <a:spcBef>
                <a:spcPts val="367"/>
              </a:spcBef>
            </a:pPr>
            <a:r>
              <a:rPr lang="en-US" sz="2700" dirty="0"/>
              <a:t>That would take about 18 bits per character; a distinctly odd number for byte-oriented computers.</a:t>
            </a:r>
          </a:p>
          <a:p>
            <a:pPr>
              <a:spcBef>
                <a:spcPts val="367"/>
              </a:spcBef>
            </a:pPr>
            <a:r>
              <a:rPr lang="en-US" sz="2700" dirty="0"/>
              <a:t>Compromise is needed!</a:t>
            </a:r>
          </a:p>
        </p:txBody>
      </p:sp>
      <p:sp>
        <p:nvSpPr>
          <p:cNvPr id="4" name="Slide Number Placeholder 3"/>
          <p:cNvSpPr>
            <a:spLocks noGrp="1"/>
          </p:cNvSpPr>
          <p:nvPr>
            <p:ph type="sldNum" sz="quarter" idx="12"/>
          </p:nvPr>
        </p:nvSpPr>
        <p:spPr/>
        <p:txBody>
          <a:bodyPr/>
          <a:lstStyle/>
          <a:p>
            <a:fld id="{921E7DD1-A38C-4D3C-939A-6228F0F84939}" type="slidenum">
              <a:rPr lang="en-US" smtClean="0"/>
              <a:pPr/>
              <a:t>20</a:t>
            </a:fld>
            <a:endParaRPr lang="en-US"/>
          </a:p>
        </p:txBody>
      </p:sp>
    </p:spTree>
    <p:extLst>
      <p:ext uri="{BB962C8B-B14F-4D97-AF65-F5344CB8AC3E}">
        <p14:creationId xmlns:p14="http://schemas.microsoft.com/office/powerpoint/2010/main" val="1538356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16-Bit UNICODE (UCS-2)</a:t>
            </a:r>
          </a:p>
        </p:txBody>
      </p:sp>
      <p:sp>
        <p:nvSpPr>
          <p:cNvPr id="30723" name="Rectangle 3"/>
          <p:cNvSpPr>
            <a:spLocks noGrp="1" noChangeArrowheads="1"/>
          </p:cNvSpPr>
          <p:nvPr>
            <p:ph idx="1"/>
          </p:nvPr>
        </p:nvSpPr>
        <p:spPr/>
        <p:txBody>
          <a:bodyPr>
            <a:normAutofit fontScale="92500" lnSpcReduction="10000"/>
          </a:bodyPr>
          <a:lstStyle/>
          <a:p>
            <a:pPr>
              <a:spcBef>
                <a:spcPts val="367"/>
              </a:spcBef>
            </a:pPr>
            <a:r>
              <a:rPr lang="en-US" sz="3200" dirty="0"/>
              <a:t>16 bits per character; 65,536 symbols (2</a:t>
            </a:r>
            <a:r>
              <a:rPr lang="en-US" sz="3200" b="1" baseline="30000" dirty="0"/>
              <a:t>16</a:t>
            </a:r>
            <a:r>
              <a:rPr lang="en-US" sz="3200" dirty="0"/>
              <a:t>)</a:t>
            </a:r>
          </a:p>
          <a:p>
            <a:pPr lvl="1">
              <a:spcBef>
                <a:spcPts val="367"/>
              </a:spcBef>
              <a:buFontTx/>
              <a:buChar char="•"/>
            </a:pPr>
            <a:r>
              <a:rPr lang="en-US" sz="3000" dirty="0"/>
              <a:t>Many alphabets</a:t>
            </a:r>
          </a:p>
          <a:p>
            <a:pPr lvl="1">
              <a:spcBef>
                <a:spcPts val="367"/>
              </a:spcBef>
              <a:buFontTx/>
              <a:buChar char="•"/>
            </a:pPr>
            <a:r>
              <a:rPr lang="en-US" sz="3000" dirty="0"/>
              <a:t>Many of the ideographs from non-alphabetic languages (but not all)</a:t>
            </a:r>
          </a:p>
          <a:p>
            <a:pPr lvl="1">
              <a:spcBef>
                <a:spcPts val="367"/>
              </a:spcBef>
              <a:buFontTx/>
              <a:buChar char="•"/>
            </a:pPr>
            <a:r>
              <a:rPr lang="en-US" sz="3000" dirty="0"/>
              <a:t>First 128 symbols correspond to ASCII</a:t>
            </a:r>
          </a:p>
          <a:p>
            <a:pPr lvl="1">
              <a:spcBef>
                <a:spcPts val="367"/>
              </a:spcBef>
              <a:buFontTx/>
              <a:buChar char="•"/>
            </a:pPr>
            <a:r>
              <a:rPr lang="en-US" sz="3000" dirty="0"/>
              <a:t>First 256 symbols correspond to ISO-8859</a:t>
            </a:r>
          </a:p>
          <a:p>
            <a:pPr lvl="1">
              <a:spcBef>
                <a:spcPts val="367"/>
              </a:spcBef>
              <a:buFontTx/>
              <a:buChar char="•"/>
            </a:pPr>
            <a:r>
              <a:rPr lang="en-US" sz="3000" dirty="0"/>
              <a:t>The symbols are called “code points”</a:t>
            </a:r>
          </a:p>
          <a:p>
            <a:pPr>
              <a:spcBef>
                <a:spcPts val="367"/>
              </a:spcBef>
            </a:pPr>
            <a:r>
              <a:rPr lang="en-US" sz="3200" dirty="0"/>
              <a:t>Still not enough symbols to cover fully the world’s languages!  </a:t>
            </a:r>
          </a:p>
          <a:p>
            <a:pPr>
              <a:spcBef>
                <a:spcPts val="367"/>
              </a:spcBef>
            </a:pPr>
            <a:r>
              <a:rPr lang="en-US" sz="3200" dirty="0"/>
              <a:t>And we need two bytes for every character.</a:t>
            </a:r>
          </a:p>
        </p:txBody>
      </p:sp>
      <p:sp>
        <p:nvSpPr>
          <p:cNvPr id="4" name="Slide Number Placeholder 3"/>
          <p:cNvSpPr>
            <a:spLocks noGrp="1"/>
          </p:cNvSpPr>
          <p:nvPr>
            <p:ph type="sldNum" sz="quarter" idx="12"/>
          </p:nvPr>
        </p:nvSpPr>
        <p:spPr/>
        <p:txBody>
          <a:bodyPr/>
          <a:lstStyle/>
          <a:p>
            <a:fld id="{F1F63F86-B913-4FD3-8891-B0F8817B3436}" type="slidenum">
              <a:rPr lang="en-US" smtClean="0"/>
              <a:pPr/>
              <a:t>21</a:t>
            </a:fld>
            <a:endParaRPr lang="en-US"/>
          </a:p>
        </p:txBody>
      </p:sp>
    </p:spTree>
    <p:extLst>
      <p:ext uri="{BB962C8B-B14F-4D97-AF65-F5344CB8AC3E}">
        <p14:creationId xmlns:p14="http://schemas.microsoft.com/office/powerpoint/2010/main" val="55475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6" end="6"/>
                                            </p:txEl>
                                          </p:spTgt>
                                        </p:tgtEl>
                                        <p:attrNameLst>
                                          <p:attrName>style.visibility</p:attrName>
                                        </p:attrNameLst>
                                      </p:cBhvr>
                                      <p:to>
                                        <p:strVal val="visible"/>
                                      </p:to>
                                    </p:set>
                                    <p:animEffect transition="in" filter="fade">
                                      <p:cBhvr>
                                        <p:cTn id="7" dur="500"/>
                                        <p:tgtEl>
                                          <p:spTgt spid="3072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7" end="7"/>
                                            </p:txEl>
                                          </p:spTgt>
                                        </p:tgtEl>
                                        <p:attrNameLst>
                                          <p:attrName>style.visibility</p:attrName>
                                        </p:attrNameLst>
                                      </p:cBhvr>
                                      <p:to>
                                        <p:strVal val="visible"/>
                                      </p:to>
                                    </p:set>
                                    <p:animEffect transition="in" filter="fade">
                                      <p:cBhvr>
                                        <p:cTn id="12"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UCS-2: Nobody’s Happy</a:t>
            </a:r>
          </a:p>
        </p:txBody>
      </p:sp>
      <p:sp>
        <p:nvSpPr>
          <p:cNvPr id="3" name="Content Placeholder 2"/>
          <p:cNvSpPr>
            <a:spLocks noGrp="1"/>
          </p:cNvSpPr>
          <p:nvPr>
            <p:ph idx="1"/>
          </p:nvPr>
        </p:nvSpPr>
        <p:spPr>
          <a:xfrm>
            <a:off x="134647" y="1642868"/>
            <a:ext cx="8778240" cy="4526727"/>
          </a:xfrm>
        </p:spPr>
        <p:txBody>
          <a:bodyPr>
            <a:normAutofit fontScale="92500" lnSpcReduction="20000"/>
          </a:bodyPr>
          <a:lstStyle/>
          <a:p>
            <a:r>
              <a:rPr lang="en-US" sz="3200" dirty="0"/>
              <a:t>Actually, Americans (North and South) and most Europeans are pretty OK with UCS-2 because it handles their (living) languages easily.</a:t>
            </a:r>
          </a:p>
          <a:p>
            <a:r>
              <a:rPr lang="en-US" sz="3200" dirty="0"/>
              <a:t>Places like India and China; not so much.</a:t>
            </a:r>
          </a:p>
          <a:p>
            <a:r>
              <a:rPr lang="en-US" sz="3200" dirty="0"/>
              <a:t>So, we invent “planes:” </a:t>
            </a:r>
          </a:p>
          <a:p>
            <a:pPr lvl="1"/>
            <a:r>
              <a:rPr lang="en-US" sz="3000" dirty="0"/>
              <a:t>Basic Multilingual Plane (the original 16 bits)</a:t>
            </a:r>
          </a:p>
          <a:p>
            <a:pPr lvl="1"/>
            <a:r>
              <a:rPr lang="en-US" sz="3000" dirty="0"/>
              <a:t>Supplemental Multilingual Plane</a:t>
            </a:r>
          </a:p>
          <a:p>
            <a:pPr lvl="1"/>
            <a:r>
              <a:rPr lang="en-US" sz="3000" dirty="0"/>
              <a:t>And 14 more!</a:t>
            </a:r>
          </a:p>
          <a:p>
            <a:r>
              <a:rPr lang="en-US" sz="3200" dirty="0"/>
              <a:t>Sounds like code pages, but each character has a distinct code (20 bits needed.)</a:t>
            </a:r>
          </a:p>
        </p:txBody>
      </p:sp>
      <p:sp>
        <p:nvSpPr>
          <p:cNvPr id="4" name="Slide Number Placeholder 3"/>
          <p:cNvSpPr>
            <a:spLocks noGrp="1"/>
          </p:cNvSpPr>
          <p:nvPr>
            <p:ph type="sldNum" sz="quarter" idx="12"/>
          </p:nvPr>
        </p:nvSpPr>
        <p:spPr/>
        <p:txBody>
          <a:bodyPr/>
          <a:lstStyle/>
          <a:p>
            <a:fld id="{921E7DD1-A38C-4D3C-939A-6228F0F84939}" type="slidenum">
              <a:rPr lang="en-US" smtClean="0"/>
              <a:pPr/>
              <a:t>22</a:t>
            </a:fld>
            <a:endParaRPr lang="en-US"/>
          </a:p>
        </p:txBody>
      </p:sp>
    </p:spTree>
    <p:extLst>
      <p:ext uri="{BB962C8B-B14F-4D97-AF65-F5344CB8AC3E}">
        <p14:creationId xmlns:p14="http://schemas.microsoft.com/office/powerpoint/2010/main" val="2168499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Implementing UNICODE: UTF-8</a:t>
            </a:r>
          </a:p>
        </p:txBody>
      </p:sp>
      <p:sp>
        <p:nvSpPr>
          <p:cNvPr id="3" name="Content Placeholder 2"/>
          <p:cNvSpPr>
            <a:spLocks noGrp="1"/>
          </p:cNvSpPr>
          <p:nvPr>
            <p:ph idx="1"/>
          </p:nvPr>
        </p:nvSpPr>
        <p:spPr>
          <a:xfrm>
            <a:off x="424040" y="1464255"/>
            <a:ext cx="8231610" cy="2500584"/>
          </a:xfrm>
        </p:spPr>
        <p:txBody>
          <a:bodyPr>
            <a:normAutofit/>
          </a:bodyPr>
          <a:lstStyle/>
          <a:p>
            <a:r>
              <a:rPr lang="en-US" sz="2800" i="1" dirty="0"/>
              <a:t>Idea:</a:t>
            </a:r>
            <a:r>
              <a:rPr lang="en-US" sz="2800" dirty="0"/>
              <a:t> I can encode ASCII (the first 128 characters of UNICODE) in seven bits.</a:t>
            </a:r>
          </a:p>
          <a:p>
            <a:r>
              <a:rPr lang="en-US" sz="2800" dirty="0"/>
              <a:t>In an 8-bit byte, I can use that extra bit to say, “more is coming” and get a variable length code with “leading bytes” and “continuation bytes.”</a:t>
            </a:r>
          </a:p>
        </p:txBody>
      </p:sp>
      <p:sp>
        <p:nvSpPr>
          <p:cNvPr id="4" name="Slide Number Placeholder 3"/>
          <p:cNvSpPr>
            <a:spLocks noGrp="1"/>
          </p:cNvSpPr>
          <p:nvPr>
            <p:ph type="sldNum" sz="quarter" idx="12"/>
          </p:nvPr>
        </p:nvSpPr>
        <p:spPr/>
        <p:txBody>
          <a:bodyPr/>
          <a:lstStyle/>
          <a:p>
            <a:fld id="{921E7DD1-A38C-4D3C-939A-6228F0F84939}" type="slidenum">
              <a:rPr lang="en-US" smtClean="0"/>
              <a:pPr/>
              <a:t>23</a:t>
            </a:fld>
            <a:endParaRPr lang="en-US"/>
          </a:p>
        </p:txBody>
      </p:sp>
      <p:graphicFrame>
        <p:nvGraphicFramePr>
          <p:cNvPr id="6" name="Table 5" descr="A table showing how the Unicode translation format 8 (UTF-8) is constructed."/>
          <p:cNvGraphicFramePr>
            <a:graphicFrameLocks noGrp="1"/>
          </p:cNvGraphicFramePr>
          <p:nvPr>
            <p:extLst>
              <p:ext uri="{D42A27DB-BD31-4B8C-83A1-F6EECF244321}">
                <p14:modId xmlns:p14="http://schemas.microsoft.com/office/powerpoint/2010/main" val="3487227102"/>
              </p:ext>
            </p:extLst>
          </p:nvPr>
        </p:nvGraphicFramePr>
        <p:xfrm>
          <a:off x="922440" y="3964839"/>
          <a:ext cx="7234809" cy="2149954"/>
        </p:xfrm>
        <a:graphic>
          <a:graphicData uri="http://schemas.openxmlformats.org/drawingml/2006/table">
            <a:tbl>
              <a:tblPr firstRow="1" bandRow="1">
                <a:tableStyleId>{EB344D84-9AFB-497E-A393-DC336BA19D2E}</a:tableStyleId>
              </a:tblPr>
              <a:tblGrid>
                <a:gridCol w="854393">
                  <a:extLst>
                    <a:ext uri="{9D8B030D-6E8A-4147-A177-3AD203B41FA5}">
                      <a16:colId xmlns:a16="http://schemas.microsoft.com/office/drawing/2014/main" val="20000"/>
                    </a:ext>
                  </a:extLst>
                </a:gridCol>
                <a:gridCol w="1557204">
                  <a:extLst>
                    <a:ext uri="{9D8B030D-6E8A-4147-A177-3AD203B41FA5}">
                      <a16:colId xmlns:a16="http://schemas.microsoft.com/office/drawing/2014/main" val="20001"/>
                    </a:ext>
                  </a:extLst>
                </a:gridCol>
                <a:gridCol w="1205803">
                  <a:extLst>
                    <a:ext uri="{9D8B030D-6E8A-4147-A177-3AD203B41FA5}">
                      <a16:colId xmlns:a16="http://schemas.microsoft.com/office/drawing/2014/main" val="20002"/>
                    </a:ext>
                  </a:extLst>
                </a:gridCol>
                <a:gridCol w="1205803">
                  <a:extLst>
                    <a:ext uri="{9D8B030D-6E8A-4147-A177-3AD203B41FA5}">
                      <a16:colId xmlns:a16="http://schemas.microsoft.com/office/drawing/2014/main" val="20003"/>
                    </a:ext>
                  </a:extLst>
                </a:gridCol>
                <a:gridCol w="1205803">
                  <a:extLst>
                    <a:ext uri="{9D8B030D-6E8A-4147-A177-3AD203B41FA5}">
                      <a16:colId xmlns:a16="http://schemas.microsoft.com/office/drawing/2014/main" val="20004"/>
                    </a:ext>
                  </a:extLst>
                </a:gridCol>
                <a:gridCol w="1205803">
                  <a:extLst>
                    <a:ext uri="{9D8B030D-6E8A-4147-A177-3AD203B41FA5}">
                      <a16:colId xmlns:a16="http://schemas.microsoft.com/office/drawing/2014/main" val="20005"/>
                    </a:ext>
                  </a:extLst>
                </a:gridCol>
              </a:tblGrid>
              <a:tr h="647571">
                <a:tc>
                  <a:txBody>
                    <a:bodyPr/>
                    <a:lstStyle/>
                    <a:p>
                      <a:pPr algn="ctr"/>
                      <a:r>
                        <a:rPr lang="en-US" sz="1900" dirty="0">
                          <a:solidFill>
                            <a:schemeClr val="tx1"/>
                          </a:solidFill>
                        </a:rPr>
                        <a:t>Bits</a:t>
                      </a:r>
                      <a:endParaRPr lang="en-US" sz="1900" b="1" dirty="0">
                        <a:solidFill>
                          <a:schemeClr val="tx1"/>
                        </a:solidFill>
                      </a:endParaRPr>
                    </a:p>
                  </a:txBody>
                  <a:tcPr marL="82101" marR="82101" marT="38005" marB="38005" anchor="ctr">
                    <a:solidFill>
                      <a:srgbClr val="FFC000"/>
                    </a:solidFill>
                  </a:tcPr>
                </a:tc>
                <a:tc>
                  <a:txBody>
                    <a:bodyPr/>
                    <a:lstStyle/>
                    <a:p>
                      <a:pPr algn="ctr"/>
                      <a:r>
                        <a:rPr lang="en-US" sz="1900" dirty="0">
                          <a:solidFill>
                            <a:schemeClr val="tx1"/>
                          </a:solidFill>
                        </a:rPr>
                        <a:t>Last code point</a:t>
                      </a:r>
                      <a:endParaRPr lang="en-US" sz="1900" b="1" dirty="0">
                        <a:solidFill>
                          <a:schemeClr val="tx1"/>
                        </a:solidFill>
                      </a:endParaRPr>
                    </a:p>
                  </a:txBody>
                  <a:tcPr marL="82101" marR="82101" marT="38005" marB="38005" anchor="ctr">
                    <a:solidFill>
                      <a:srgbClr val="FFC000"/>
                    </a:solidFill>
                  </a:tcPr>
                </a:tc>
                <a:tc>
                  <a:txBody>
                    <a:bodyPr/>
                    <a:lstStyle/>
                    <a:p>
                      <a:pPr algn="ctr"/>
                      <a:r>
                        <a:rPr lang="en-US" sz="1900" dirty="0">
                          <a:solidFill>
                            <a:schemeClr val="tx1"/>
                          </a:solidFill>
                        </a:rPr>
                        <a:t>Leading</a:t>
                      </a:r>
                      <a:br>
                        <a:rPr lang="en-US" sz="1900" dirty="0">
                          <a:solidFill>
                            <a:schemeClr val="tx1"/>
                          </a:solidFill>
                        </a:rPr>
                      </a:br>
                      <a:r>
                        <a:rPr lang="en-US" sz="1900" dirty="0">
                          <a:solidFill>
                            <a:schemeClr val="tx1"/>
                          </a:solidFill>
                        </a:rPr>
                        <a:t>Byte</a:t>
                      </a:r>
                      <a:endParaRPr lang="en-US" sz="1900" b="1" dirty="0">
                        <a:solidFill>
                          <a:schemeClr val="tx1"/>
                        </a:solidFill>
                      </a:endParaRPr>
                    </a:p>
                  </a:txBody>
                  <a:tcPr marL="82101" marR="82101" marT="38005" marB="38005" anchor="ctr">
                    <a:solidFill>
                      <a:srgbClr val="FFC000"/>
                    </a:solidFill>
                  </a:tcPr>
                </a:tc>
                <a:tc>
                  <a:txBody>
                    <a:bodyPr/>
                    <a:lstStyle/>
                    <a:p>
                      <a:pPr algn="ctr"/>
                      <a:r>
                        <a:rPr lang="en-US" sz="1900" dirty="0">
                          <a:solidFill>
                            <a:schemeClr val="tx1"/>
                          </a:solidFill>
                        </a:rPr>
                        <a:t>Byte 2</a:t>
                      </a:r>
                      <a:endParaRPr lang="en-US" sz="1900" b="1" dirty="0">
                        <a:solidFill>
                          <a:schemeClr val="tx1"/>
                        </a:solidFill>
                      </a:endParaRPr>
                    </a:p>
                  </a:txBody>
                  <a:tcPr marL="82101" marR="82101" marT="38005" marB="38005" anchor="ctr">
                    <a:solidFill>
                      <a:srgbClr val="FFC000"/>
                    </a:solidFill>
                  </a:tcPr>
                </a:tc>
                <a:tc>
                  <a:txBody>
                    <a:bodyPr/>
                    <a:lstStyle/>
                    <a:p>
                      <a:pPr algn="ctr"/>
                      <a:r>
                        <a:rPr lang="en-US" sz="1900" dirty="0">
                          <a:solidFill>
                            <a:schemeClr val="tx1"/>
                          </a:solidFill>
                        </a:rPr>
                        <a:t>Byte 3</a:t>
                      </a:r>
                      <a:endParaRPr lang="en-US" sz="1900" b="1" dirty="0">
                        <a:solidFill>
                          <a:schemeClr val="tx1"/>
                        </a:solidFill>
                      </a:endParaRPr>
                    </a:p>
                  </a:txBody>
                  <a:tcPr marL="82101" marR="82101" marT="38005" marB="38005" anchor="ctr">
                    <a:solidFill>
                      <a:srgbClr val="FFC000"/>
                    </a:solidFill>
                  </a:tcPr>
                </a:tc>
                <a:tc>
                  <a:txBody>
                    <a:bodyPr/>
                    <a:lstStyle/>
                    <a:p>
                      <a:pPr algn="ctr"/>
                      <a:r>
                        <a:rPr lang="en-US" sz="1900" dirty="0">
                          <a:solidFill>
                            <a:schemeClr val="tx1"/>
                          </a:solidFill>
                        </a:rPr>
                        <a:t>Byte 4</a:t>
                      </a:r>
                      <a:endParaRPr lang="en-US" sz="1900" b="1" dirty="0">
                        <a:solidFill>
                          <a:schemeClr val="tx1"/>
                        </a:solidFill>
                      </a:endParaRPr>
                    </a:p>
                  </a:txBody>
                  <a:tcPr marL="82101" marR="82101" marT="38005" marB="38005" anchor="ctr">
                    <a:solidFill>
                      <a:srgbClr val="FFC000"/>
                    </a:solidFill>
                  </a:tcPr>
                </a:tc>
                <a:extLst>
                  <a:ext uri="{0D108BD9-81ED-4DB2-BD59-A6C34878D82A}">
                    <a16:rowId xmlns:a16="http://schemas.microsoft.com/office/drawing/2014/main" val="10000"/>
                  </a:ext>
                </a:extLst>
              </a:tr>
              <a:tr h="373706">
                <a:tc>
                  <a:txBody>
                    <a:bodyPr/>
                    <a:lstStyle/>
                    <a:p>
                      <a:pPr algn="ctr"/>
                      <a:r>
                        <a:rPr lang="en-US" sz="1900" dirty="0"/>
                        <a:t>  7</a:t>
                      </a:r>
                      <a:endParaRPr lang="en-US" sz="1900" b="1" dirty="0"/>
                    </a:p>
                  </a:txBody>
                  <a:tcPr marL="82101" marR="82101" marT="38005" marB="38005" anchor="ctr"/>
                </a:tc>
                <a:tc>
                  <a:txBody>
                    <a:bodyPr/>
                    <a:lstStyle/>
                    <a:p>
                      <a:r>
                        <a:rPr lang="en-US" sz="1900" dirty="0"/>
                        <a:t>U+007F</a:t>
                      </a:r>
                      <a:endParaRPr lang="en-US" sz="1900" b="1" dirty="0"/>
                    </a:p>
                  </a:txBody>
                  <a:tcPr marL="82101" marR="82101" marT="38005" marB="38005" anchor="ctr"/>
                </a:tc>
                <a:tc>
                  <a:txBody>
                    <a:bodyPr/>
                    <a:lstStyle/>
                    <a:p>
                      <a:r>
                        <a:rPr lang="en-US" sz="1900" dirty="0"/>
                        <a:t>0xxxxxxx</a:t>
                      </a:r>
                      <a:endParaRPr lang="en-US" sz="1900" b="1" dirty="0"/>
                    </a:p>
                  </a:txBody>
                  <a:tcPr marL="82101" marR="82101" marT="38005" marB="38005" anchor="ctr"/>
                </a:tc>
                <a:tc>
                  <a:txBody>
                    <a:bodyPr/>
                    <a:lstStyle/>
                    <a:p>
                      <a:endParaRPr lang="en-US" sz="1900" b="1" dirty="0"/>
                    </a:p>
                  </a:txBody>
                  <a:tcPr marL="82101" marR="82101" marT="38005" marB="38005"/>
                </a:tc>
                <a:tc>
                  <a:txBody>
                    <a:bodyPr/>
                    <a:lstStyle/>
                    <a:p>
                      <a:endParaRPr lang="en-US" sz="1900" b="1" dirty="0"/>
                    </a:p>
                  </a:txBody>
                  <a:tcPr marL="82101" marR="82101" marT="38005" marB="38005"/>
                </a:tc>
                <a:tc>
                  <a:txBody>
                    <a:bodyPr/>
                    <a:lstStyle/>
                    <a:p>
                      <a:endParaRPr lang="en-US" sz="1900" b="1"/>
                    </a:p>
                  </a:txBody>
                  <a:tcPr marL="82101" marR="82101" marT="38005" marB="38005"/>
                </a:tc>
                <a:extLst>
                  <a:ext uri="{0D108BD9-81ED-4DB2-BD59-A6C34878D82A}">
                    <a16:rowId xmlns:a16="http://schemas.microsoft.com/office/drawing/2014/main" val="10001"/>
                  </a:ext>
                </a:extLst>
              </a:tr>
              <a:tr h="373706">
                <a:tc>
                  <a:txBody>
                    <a:bodyPr/>
                    <a:lstStyle/>
                    <a:p>
                      <a:pPr algn="ctr"/>
                      <a:r>
                        <a:rPr lang="en-US" sz="1900" dirty="0"/>
                        <a:t>11</a:t>
                      </a:r>
                      <a:endParaRPr lang="en-US" sz="1900" b="1" dirty="0"/>
                    </a:p>
                  </a:txBody>
                  <a:tcPr marL="82101" marR="82101" marT="38005" marB="38005" anchor="ctr"/>
                </a:tc>
                <a:tc>
                  <a:txBody>
                    <a:bodyPr/>
                    <a:lstStyle/>
                    <a:p>
                      <a:r>
                        <a:rPr lang="en-US" sz="1900" dirty="0"/>
                        <a:t>U+07FF</a:t>
                      </a:r>
                      <a:endParaRPr lang="en-US" sz="1900" b="1" dirty="0"/>
                    </a:p>
                  </a:txBody>
                  <a:tcPr marL="82101" marR="82101" marT="38005" marB="38005" anchor="ctr"/>
                </a:tc>
                <a:tc>
                  <a:txBody>
                    <a:bodyPr/>
                    <a:lstStyle/>
                    <a:p>
                      <a:r>
                        <a:rPr lang="en-US" sz="1900"/>
                        <a:t>110xxxxx</a:t>
                      </a:r>
                      <a:endParaRPr lang="en-US" sz="1900" b="1"/>
                    </a:p>
                  </a:txBody>
                  <a:tcPr marL="82101" marR="82101" marT="38005" marB="38005" anchor="ctr"/>
                </a:tc>
                <a:tc>
                  <a:txBody>
                    <a:bodyPr/>
                    <a:lstStyle/>
                    <a:p>
                      <a:r>
                        <a:rPr lang="en-US" sz="1900"/>
                        <a:t>10xxxxxx</a:t>
                      </a:r>
                      <a:endParaRPr lang="en-US" sz="1900" b="1"/>
                    </a:p>
                  </a:txBody>
                  <a:tcPr marL="82101" marR="82101" marT="38005" marB="38005" anchor="ctr"/>
                </a:tc>
                <a:tc>
                  <a:txBody>
                    <a:bodyPr/>
                    <a:lstStyle/>
                    <a:p>
                      <a:endParaRPr lang="en-US" sz="1900" b="1"/>
                    </a:p>
                  </a:txBody>
                  <a:tcPr marL="82101" marR="82101" marT="38005" marB="38005"/>
                </a:tc>
                <a:tc>
                  <a:txBody>
                    <a:bodyPr/>
                    <a:lstStyle/>
                    <a:p>
                      <a:endParaRPr lang="en-US" sz="1900" b="1"/>
                    </a:p>
                  </a:txBody>
                  <a:tcPr marL="82101" marR="82101" marT="38005" marB="38005"/>
                </a:tc>
                <a:extLst>
                  <a:ext uri="{0D108BD9-81ED-4DB2-BD59-A6C34878D82A}">
                    <a16:rowId xmlns:a16="http://schemas.microsoft.com/office/drawing/2014/main" val="10002"/>
                  </a:ext>
                </a:extLst>
              </a:tr>
              <a:tr h="373706">
                <a:tc>
                  <a:txBody>
                    <a:bodyPr/>
                    <a:lstStyle/>
                    <a:p>
                      <a:pPr algn="ctr"/>
                      <a:r>
                        <a:rPr lang="en-US" sz="1900" dirty="0"/>
                        <a:t>16</a:t>
                      </a:r>
                      <a:endParaRPr lang="en-US" sz="1900" b="1" dirty="0"/>
                    </a:p>
                  </a:txBody>
                  <a:tcPr marL="82101" marR="82101" marT="38005" marB="38005" anchor="ctr"/>
                </a:tc>
                <a:tc>
                  <a:txBody>
                    <a:bodyPr/>
                    <a:lstStyle/>
                    <a:p>
                      <a:r>
                        <a:rPr lang="en-US" sz="1900" dirty="0"/>
                        <a:t>U+FFFF</a:t>
                      </a:r>
                      <a:endParaRPr lang="en-US" sz="1900" b="1" dirty="0"/>
                    </a:p>
                  </a:txBody>
                  <a:tcPr marL="82101" marR="82101" marT="38005" marB="38005" anchor="ctr"/>
                </a:tc>
                <a:tc>
                  <a:txBody>
                    <a:bodyPr/>
                    <a:lstStyle/>
                    <a:p>
                      <a:r>
                        <a:rPr lang="en-US" sz="1900" dirty="0"/>
                        <a:t>1110xxxx</a:t>
                      </a:r>
                      <a:endParaRPr lang="en-US" sz="1900" b="1" dirty="0"/>
                    </a:p>
                  </a:txBody>
                  <a:tcPr marL="82101" marR="82101" marT="38005" marB="38005" anchor="ctr"/>
                </a:tc>
                <a:tc>
                  <a:txBody>
                    <a:bodyPr/>
                    <a:lstStyle/>
                    <a:p>
                      <a:r>
                        <a:rPr lang="en-US" sz="1900"/>
                        <a:t>10xxxxxx</a:t>
                      </a:r>
                      <a:endParaRPr lang="en-US" sz="1900" b="1"/>
                    </a:p>
                  </a:txBody>
                  <a:tcPr marL="82101" marR="82101" marT="38005" marB="38005" anchor="ctr"/>
                </a:tc>
                <a:tc>
                  <a:txBody>
                    <a:bodyPr/>
                    <a:lstStyle/>
                    <a:p>
                      <a:r>
                        <a:rPr lang="en-US" sz="1900"/>
                        <a:t>10xxxxxx</a:t>
                      </a:r>
                      <a:endParaRPr lang="en-US" sz="1900" b="1"/>
                    </a:p>
                  </a:txBody>
                  <a:tcPr marL="82101" marR="82101" marT="38005" marB="38005" anchor="ctr"/>
                </a:tc>
                <a:tc>
                  <a:txBody>
                    <a:bodyPr/>
                    <a:lstStyle/>
                    <a:p>
                      <a:endParaRPr lang="en-US" sz="1900" b="1"/>
                    </a:p>
                  </a:txBody>
                  <a:tcPr marL="82101" marR="82101" marT="38005" marB="38005"/>
                </a:tc>
                <a:extLst>
                  <a:ext uri="{0D108BD9-81ED-4DB2-BD59-A6C34878D82A}">
                    <a16:rowId xmlns:a16="http://schemas.microsoft.com/office/drawing/2014/main" val="10003"/>
                  </a:ext>
                </a:extLst>
              </a:tr>
              <a:tr h="373706">
                <a:tc>
                  <a:txBody>
                    <a:bodyPr/>
                    <a:lstStyle/>
                    <a:p>
                      <a:pPr algn="ctr"/>
                      <a:r>
                        <a:rPr lang="en-US" sz="1900" dirty="0"/>
                        <a:t>21</a:t>
                      </a:r>
                      <a:endParaRPr lang="en-US" sz="1900" b="1" dirty="0"/>
                    </a:p>
                  </a:txBody>
                  <a:tcPr marL="82101" marR="82101" marT="38005" marB="38005" anchor="ctr"/>
                </a:tc>
                <a:tc>
                  <a:txBody>
                    <a:bodyPr/>
                    <a:lstStyle/>
                    <a:p>
                      <a:r>
                        <a:rPr lang="en-US" sz="1900" dirty="0"/>
                        <a:t>U+10FFFF</a:t>
                      </a:r>
                      <a:endParaRPr lang="en-US" sz="1900" b="1" dirty="0"/>
                    </a:p>
                  </a:txBody>
                  <a:tcPr marL="82101" marR="82101" marT="38005" marB="38005" anchor="ctr"/>
                </a:tc>
                <a:tc>
                  <a:txBody>
                    <a:bodyPr/>
                    <a:lstStyle/>
                    <a:p>
                      <a:r>
                        <a:rPr lang="en-US" sz="1900" dirty="0"/>
                        <a:t>11110xxx</a:t>
                      </a:r>
                      <a:endParaRPr lang="en-US" sz="1900" b="1" dirty="0"/>
                    </a:p>
                  </a:txBody>
                  <a:tcPr marL="82101" marR="82101" marT="38005" marB="38005" anchor="ctr"/>
                </a:tc>
                <a:tc>
                  <a:txBody>
                    <a:bodyPr/>
                    <a:lstStyle/>
                    <a:p>
                      <a:r>
                        <a:rPr lang="en-US" sz="1900"/>
                        <a:t>10xxxxxx</a:t>
                      </a:r>
                      <a:endParaRPr lang="en-US" sz="1900" b="1"/>
                    </a:p>
                  </a:txBody>
                  <a:tcPr marL="82101" marR="82101" marT="38005" marB="38005" anchor="ctr"/>
                </a:tc>
                <a:tc>
                  <a:txBody>
                    <a:bodyPr/>
                    <a:lstStyle/>
                    <a:p>
                      <a:r>
                        <a:rPr lang="en-US" sz="1900" dirty="0"/>
                        <a:t>10xxxxxx</a:t>
                      </a:r>
                      <a:endParaRPr lang="en-US" sz="1900" b="1" dirty="0"/>
                    </a:p>
                  </a:txBody>
                  <a:tcPr marL="82101" marR="82101" marT="38005" marB="38005" anchor="ctr"/>
                </a:tc>
                <a:tc>
                  <a:txBody>
                    <a:bodyPr/>
                    <a:lstStyle/>
                    <a:p>
                      <a:r>
                        <a:rPr lang="en-US" sz="1900" dirty="0"/>
                        <a:t>10xxxxxx</a:t>
                      </a:r>
                      <a:endParaRPr lang="en-US" sz="1900" b="1" dirty="0"/>
                    </a:p>
                  </a:txBody>
                  <a:tcPr marL="82101" marR="82101" marT="38005" marB="38005"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96036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UTF-8</a:t>
            </a:r>
          </a:p>
        </p:txBody>
      </p:sp>
      <p:sp>
        <p:nvSpPr>
          <p:cNvPr id="3" name="Content Placeholder 2"/>
          <p:cNvSpPr>
            <a:spLocks noGrp="1"/>
          </p:cNvSpPr>
          <p:nvPr>
            <p:ph idx="1"/>
          </p:nvPr>
        </p:nvSpPr>
        <p:spPr>
          <a:xfrm>
            <a:off x="231111" y="1642868"/>
            <a:ext cx="8681776" cy="4526727"/>
          </a:xfrm>
        </p:spPr>
        <p:txBody>
          <a:bodyPr>
            <a:normAutofit fontScale="92500" lnSpcReduction="20000"/>
          </a:bodyPr>
          <a:lstStyle/>
          <a:p>
            <a:pPr>
              <a:spcBef>
                <a:spcPts val="734"/>
              </a:spcBef>
            </a:pPr>
            <a:r>
              <a:rPr lang="en-US" dirty="0"/>
              <a:t>All 2</a:t>
            </a:r>
            <a:r>
              <a:rPr lang="en-US" baseline="30000" dirty="0"/>
              <a:t>20</a:t>
            </a:r>
            <a:r>
              <a:rPr lang="en-US" dirty="0"/>
              <a:t> (over a million) UNICODE characters can be represented.</a:t>
            </a:r>
          </a:p>
          <a:p>
            <a:pPr>
              <a:spcBef>
                <a:spcPts val="734"/>
              </a:spcBef>
            </a:pPr>
            <a:r>
              <a:rPr lang="en-US" dirty="0"/>
              <a:t>Frequently used characters take one or two bytes.</a:t>
            </a:r>
          </a:p>
          <a:p>
            <a:pPr>
              <a:spcBef>
                <a:spcPts val="734"/>
              </a:spcBef>
            </a:pPr>
            <a:r>
              <a:rPr lang="en-US" dirty="0"/>
              <a:t>Self-synchronizing:</a:t>
            </a:r>
          </a:p>
          <a:p>
            <a:pPr lvl="1">
              <a:spcBef>
                <a:spcPts val="734"/>
              </a:spcBef>
            </a:pPr>
            <a:r>
              <a:rPr lang="en-US" sz="2600" dirty="0"/>
              <a:t>The leading byte starts with zero or 110, 1110, 11110 where the number of ones indicates the total number of bytes.</a:t>
            </a:r>
          </a:p>
          <a:p>
            <a:pPr lvl="1">
              <a:spcBef>
                <a:spcPts val="734"/>
              </a:spcBef>
            </a:pPr>
            <a:r>
              <a:rPr lang="en-US" sz="2600" dirty="0"/>
              <a:t>Continuation bytes always start with 10; leading bytes never do.</a:t>
            </a:r>
          </a:p>
          <a:p>
            <a:pPr>
              <a:spcBef>
                <a:spcPts val="734"/>
              </a:spcBef>
            </a:pPr>
            <a:r>
              <a:rPr lang="en-US" dirty="0"/>
              <a:t>It is easy to recognize UTF-8 strings.</a:t>
            </a:r>
          </a:p>
          <a:p>
            <a:pPr>
              <a:spcBef>
                <a:spcPts val="734"/>
              </a:spcBef>
            </a:pPr>
            <a:r>
              <a:rPr lang="en-US" dirty="0"/>
              <a:t>Multiple alphabets in one document? Easy!</a:t>
            </a:r>
          </a:p>
        </p:txBody>
      </p:sp>
      <p:sp>
        <p:nvSpPr>
          <p:cNvPr id="4" name="Slide Number Placeholder 3"/>
          <p:cNvSpPr>
            <a:spLocks noGrp="1"/>
          </p:cNvSpPr>
          <p:nvPr>
            <p:ph type="sldNum" sz="quarter" idx="12"/>
          </p:nvPr>
        </p:nvSpPr>
        <p:spPr/>
        <p:txBody>
          <a:bodyPr/>
          <a:lstStyle/>
          <a:p>
            <a:fld id="{921E7DD1-A38C-4D3C-939A-6228F0F84939}" type="slidenum">
              <a:rPr lang="en-US" smtClean="0"/>
              <a:pPr/>
              <a:t>24</a:t>
            </a:fld>
            <a:endParaRPr lang="en-US"/>
          </a:p>
        </p:txBody>
      </p:sp>
    </p:spTree>
    <p:extLst>
      <p:ext uri="{BB962C8B-B14F-4D97-AF65-F5344CB8AC3E}">
        <p14:creationId xmlns:p14="http://schemas.microsoft.com/office/powerpoint/2010/main" val="331038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UTF-8</a:t>
            </a:r>
          </a:p>
        </p:txBody>
      </p:sp>
      <p:sp>
        <p:nvSpPr>
          <p:cNvPr id="3" name="Content Placeholder 2"/>
          <p:cNvSpPr>
            <a:spLocks noGrp="1"/>
          </p:cNvSpPr>
          <p:nvPr>
            <p:ph idx="1"/>
          </p:nvPr>
        </p:nvSpPr>
        <p:spPr>
          <a:xfrm>
            <a:off x="520504" y="1553562"/>
            <a:ext cx="8392383" cy="4526727"/>
          </a:xfrm>
        </p:spPr>
        <p:txBody>
          <a:bodyPr>
            <a:normAutofit/>
          </a:bodyPr>
          <a:lstStyle/>
          <a:p>
            <a:r>
              <a:rPr lang="en-US" dirty="0"/>
              <a:t>It’s hard to find the </a:t>
            </a:r>
            <a:r>
              <a:rPr lang="en-US" i="1" dirty="0"/>
              <a:t>n</a:t>
            </a:r>
            <a:r>
              <a:rPr lang="en-US" dirty="0"/>
              <a:t>th character in a string.</a:t>
            </a:r>
          </a:p>
          <a:p>
            <a:r>
              <a:rPr lang="en-US" dirty="0"/>
              <a:t>Microsoft standardized on UCS-2 (double byte </a:t>
            </a:r>
            <a:r>
              <a:rPr lang="en-US" sz="2900" dirty="0"/>
              <a:t>UNICODE</a:t>
            </a:r>
            <a:r>
              <a:rPr lang="en-US" dirty="0"/>
              <a:t>) early on.  (UTF-8 options were available beginning with Windows XP.)</a:t>
            </a:r>
          </a:p>
          <a:p>
            <a:r>
              <a:rPr lang="en-US" dirty="0"/>
              <a:t>The Indians and Chinese are still not happy.  (And there are a </a:t>
            </a:r>
            <a:r>
              <a:rPr lang="en-US" i="1" dirty="0"/>
              <a:t>lot</a:t>
            </a:r>
            <a:r>
              <a:rPr lang="en-US" dirty="0"/>
              <a:t> of Indians and Chinese.)</a:t>
            </a:r>
          </a:p>
        </p:txBody>
      </p:sp>
      <p:sp>
        <p:nvSpPr>
          <p:cNvPr id="4" name="Slide Number Placeholder 3"/>
          <p:cNvSpPr>
            <a:spLocks noGrp="1"/>
          </p:cNvSpPr>
          <p:nvPr>
            <p:ph type="sldNum" sz="quarter" idx="12"/>
          </p:nvPr>
        </p:nvSpPr>
        <p:spPr/>
        <p:txBody>
          <a:bodyPr/>
          <a:lstStyle/>
          <a:p>
            <a:fld id="{921E7DD1-A38C-4D3C-939A-6228F0F84939}" type="slidenum">
              <a:rPr lang="en-US" smtClean="0"/>
              <a:pPr/>
              <a:t>25</a:t>
            </a:fld>
            <a:endParaRPr lang="en-US"/>
          </a:p>
        </p:txBody>
      </p:sp>
    </p:spTree>
    <p:extLst>
      <p:ext uri="{BB962C8B-B14F-4D97-AF65-F5344CB8AC3E}">
        <p14:creationId xmlns:p14="http://schemas.microsoft.com/office/powerpoint/2010/main" val="2529176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a:t>How Does The Computer Know?</a:t>
            </a:r>
          </a:p>
        </p:txBody>
      </p:sp>
      <p:sp>
        <p:nvSpPr>
          <p:cNvPr id="60419" name="Rectangle 3"/>
          <p:cNvSpPr>
            <a:spLocks noGrp="1" noChangeArrowheads="1"/>
          </p:cNvSpPr>
          <p:nvPr>
            <p:ph idx="1"/>
          </p:nvPr>
        </p:nvSpPr>
        <p:spPr/>
        <p:txBody>
          <a:bodyPr>
            <a:normAutofit/>
          </a:bodyPr>
          <a:lstStyle/>
          <a:p>
            <a:r>
              <a:rPr lang="en-US" dirty="0">
                <a:solidFill>
                  <a:schemeClr val="accent2">
                    <a:lumMod val="50000"/>
                  </a:schemeClr>
                </a:solidFill>
              </a:rPr>
              <a:t>Using ASCII, the letter A is  01000001</a:t>
            </a:r>
          </a:p>
          <a:p>
            <a:r>
              <a:rPr lang="en-US" dirty="0">
                <a:solidFill>
                  <a:schemeClr val="accent2">
                    <a:lumMod val="50000"/>
                  </a:schemeClr>
                </a:solidFill>
              </a:rPr>
              <a:t>Also, 65</a:t>
            </a:r>
            <a:r>
              <a:rPr lang="en-US" b="1" baseline="-18000" dirty="0">
                <a:solidFill>
                  <a:schemeClr val="accent2">
                    <a:lumMod val="50000"/>
                  </a:schemeClr>
                </a:solidFill>
              </a:rPr>
              <a:t>10</a:t>
            </a:r>
            <a:r>
              <a:rPr lang="en-US" dirty="0">
                <a:solidFill>
                  <a:schemeClr val="accent2">
                    <a:lumMod val="50000"/>
                  </a:schemeClr>
                </a:solidFill>
              </a:rPr>
              <a:t> = 01000001</a:t>
            </a:r>
            <a:r>
              <a:rPr lang="en-US" b="1" baseline="-18000" dirty="0">
                <a:solidFill>
                  <a:schemeClr val="accent2">
                    <a:lumMod val="50000"/>
                  </a:schemeClr>
                </a:solidFill>
              </a:rPr>
              <a:t>2</a:t>
            </a:r>
            <a:br>
              <a:rPr lang="en-US" dirty="0">
                <a:solidFill>
                  <a:schemeClr val="accent2">
                    <a:lumMod val="50000"/>
                  </a:schemeClr>
                </a:solidFill>
              </a:rPr>
            </a:br>
            <a:endParaRPr lang="en-US" dirty="0">
              <a:solidFill>
                <a:schemeClr val="accent2">
                  <a:lumMod val="50000"/>
                </a:schemeClr>
              </a:solidFill>
            </a:endParaRPr>
          </a:p>
          <a:p>
            <a:r>
              <a:rPr lang="en-US" dirty="0">
                <a:solidFill>
                  <a:schemeClr val="accent2">
                    <a:lumMod val="50000"/>
                  </a:schemeClr>
                </a:solidFill>
              </a:rPr>
              <a:t>How does the computer know whether it’s an A or a 65?</a:t>
            </a:r>
            <a:br>
              <a:rPr lang="en-US" dirty="0">
                <a:solidFill>
                  <a:schemeClr val="accent2">
                    <a:lumMod val="50000"/>
                  </a:schemeClr>
                </a:solidFill>
              </a:rPr>
            </a:br>
            <a:endParaRPr lang="en-US" sz="1800" dirty="0">
              <a:solidFill>
                <a:schemeClr val="accent2">
                  <a:lumMod val="50000"/>
                </a:schemeClr>
              </a:solidFill>
            </a:endParaRPr>
          </a:p>
          <a:p>
            <a:r>
              <a:rPr lang="en-US" b="1" dirty="0"/>
              <a:t>Context!</a:t>
            </a:r>
            <a:r>
              <a:rPr lang="en-US" dirty="0"/>
              <a:t>  The </a:t>
            </a:r>
            <a:r>
              <a:rPr lang="en-US" i="1" dirty="0"/>
              <a:t>programmer</a:t>
            </a:r>
            <a:r>
              <a:rPr lang="en-US" dirty="0"/>
              <a:t> must keep track of whether the binary data represent letters, numbers, or something else.</a:t>
            </a:r>
          </a:p>
        </p:txBody>
      </p:sp>
      <p:sp>
        <p:nvSpPr>
          <p:cNvPr id="4" name="Slide Number Placeholder 3"/>
          <p:cNvSpPr>
            <a:spLocks noGrp="1"/>
          </p:cNvSpPr>
          <p:nvPr>
            <p:ph type="sldNum" sz="quarter" idx="12"/>
          </p:nvPr>
        </p:nvSpPr>
        <p:spPr/>
        <p:txBody>
          <a:bodyPr/>
          <a:lstStyle/>
          <a:p>
            <a:fld id="{F1F63F86-B913-4FD3-8891-B0F8817B3436}" type="slidenum">
              <a:rPr lang="en-US" smtClean="0"/>
              <a:pPr/>
              <a:t>26</a:t>
            </a:fld>
            <a:endParaRPr lang="en-US"/>
          </a:p>
        </p:txBody>
      </p:sp>
    </p:spTree>
    <p:extLst>
      <p:ext uri="{BB962C8B-B14F-4D97-AF65-F5344CB8AC3E}">
        <p14:creationId xmlns:p14="http://schemas.microsoft.com/office/powerpoint/2010/main" val="2025777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Effect transition="in" filter="fade">
                                      <p:cBhvr>
                                        <p:cTn id="7" dur="500"/>
                                        <p:tgtEl>
                                          <p:spTgt spid="604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xEl>
                                              <p:pRg st="3" end="3"/>
                                            </p:txEl>
                                          </p:spTgt>
                                        </p:tgtEl>
                                        <p:attrNameLst>
                                          <p:attrName>style.visibility</p:attrName>
                                        </p:attrNameLst>
                                      </p:cBhvr>
                                      <p:to>
                                        <p:strVal val="visible"/>
                                      </p:to>
                                    </p:set>
                                    <p:animEffect transition="in" filter="fade">
                                      <p:cBhvr>
                                        <p:cTn id="12"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Context</a:t>
            </a:r>
          </a:p>
        </p:txBody>
      </p:sp>
      <p:sp>
        <p:nvSpPr>
          <p:cNvPr id="61443" name="Rectangle 3"/>
          <p:cNvSpPr>
            <a:spLocks noGrp="1" noChangeArrowheads="1"/>
          </p:cNvSpPr>
          <p:nvPr>
            <p:ph idx="1"/>
          </p:nvPr>
        </p:nvSpPr>
        <p:spPr>
          <a:xfrm>
            <a:off x="457201" y="1671540"/>
            <a:ext cx="8229601" cy="4525963"/>
          </a:xfrm>
        </p:spPr>
        <p:txBody>
          <a:bodyPr>
            <a:noAutofit/>
          </a:bodyPr>
          <a:lstStyle/>
          <a:p>
            <a:pPr marL="0" indent="0">
              <a:buNone/>
            </a:pPr>
            <a:r>
              <a:rPr lang="en-US" dirty="0"/>
              <a:t>This is not as hard as it sounds.</a:t>
            </a:r>
          </a:p>
          <a:p>
            <a:r>
              <a:rPr lang="en-US" dirty="0"/>
              <a:t>Keyboard data:	Encoded symbols</a:t>
            </a:r>
          </a:p>
          <a:p>
            <a:r>
              <a:rPr lang="en-US" dirty="0"/>
              <a:t>Scanner data:		Images</a:t>
            </a:r>
          </a:p>
          <a:p>
            <a:r>
              <a:rPr lang="en-US" dirty="0"/>
              <a:t>Microphone data:	Sounds</a:t>
            </a:r>
            <a:br>
              <a:rPr lang="en-US" dirty="0"/>
            </a:br>
            <a:r>
              <a:rPr lang="en-US" dirty="0"/>
              <a:t>And so on...</a:t>
            </a:r>
          </a:p>
          <a:p>
            <a:r>
              <a:rPr lang="en-US" dirty="0"/>
              <a:t>In languages like Java the programmer establishes context by declaring the data type of each data item.</a:t>
            </a:r>
          </a:p>
        </p:txBody>
      </p:sp>
      <p:sp>
        <p:nvSpPr>
          <p:cNvPr id="4" name="Slide Number Placeholder 3"/>
          <p:cNvSpPr>
            <a:spLocks noGrp="1"/>
          </p:cNvSpPr>
          <p:nvPr>
            <p:ph type="sldNum" sz="quarter" idx="12"/>
          </p:nvPr>
        </p:nvSpPr>
        <p:spPr/>
        <p:txBody>
          <a:bodyPr/>
          <a:lstStyle/>
          <a:p>
            <a:fld id="{F1F63F86-B913-4FD3-8891-B0F8817B3436}" type="slidenum">
              <a:rPr lang="en-US" smtClean="0"/>
              <a:pPr/>
              <a:t>27</a:t>
            </a:fld>
            <a:endParaRPr lang="en-US"/>
          </a:p>
        </p:txBody>
      </p:sp>
    </p:spTree>
    <p:extLst>
      <p:ext uri="{BB962C8B-B14F-4D97-AF65-F5344CB8AC3E}">
        <p14:creationId xmlns:p14="http://schemas.microsoft.com/office/powerpoint/2010/main" val="1716744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4" end="4"/>
                                            </p:txEl>
                                          </p:spTgt>
                                        </p:tgtEl>
                                        <p:attrNameLst>
                                          <p:attrName>style.visibility</p:attrName>
                                        </p:attrNameLst>
                                      </p:cBhvr>
                                      <p:to>
                                        <p:strVal val="visible"/>
                                      </p:to>
                                    </p:set>
                                    <p:animEffect transition="in" filter="fade">
                                      <p:cBhvr>
                                        <p:cTn id="7" dur="5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Data Input</a:t>
            </a:r>
          </a:p>
        </p:txBody>
      </p:sp>
      <p:sp>
        <p:nvSpPr>
          <p:cNvPr id="15" name="Slide Number Placeholder 14"/>
          <p:cNvSpPr>
            <a:spLocks noGrp="1"/>
          </p:cNvSpPr>
          <p:nvPr>
            <p:ph type="sldNum" sz="quarter" idx="12"/>
          </p:nvPr>
        </p:nvSpPr>
        <p:spPr/>
        <p:txBody>
          <a:bodyPr/>
          <a:lstStyle/>
          <a:p>
            <a:fld id="{BD8F741F-16BF-4109-8E4A-72BFCAE866CE}" type="slidenum">
              <a:rPr lang="en-US" smtClean="0"/>
              <a:pPr/>
              <a:t>28</a:t>
            </a:fld>
            <a:endParaRPr lang="en-US" dirty="0"/>
          </a:p>
        </p:txBody>
      </p:sp>
      <p:grpSp>
        <p:nvGrpSpPr>
          <p:cNvPr id="16387" name="Group 5" descr="A box containing a meaningless string of ones and zeroes representing the internal or computer form of the music."/>
          <p:cNvGrpSpPr>
            <a:grpSpLocks/>
          </p:cNvGrpSpPr>
          <p:nvPr/>
        </p:nvGrpSpPr>
        <p:grpSpPr bwMode="auto">
          <a:xfrm>
            <a:off x="5884315" y="2589890"/>
            <a:ext cx="1832819" cy="1250292"/>
            <a:chOff x="2640" y="1392"/>
            <a:chExt cx="912" cy="672"/>
          </a:xfrm>
        </p:grpSpPr>
        <p:sp>
          <p:nvSpPr>
            <p:cNvPr id="16397" name="Rectangle 3"/>
            <p:cNvSpPr>
              <a:spLocks noChangeArrowheads="1"/>
            </p:cNvSpPr>
            <p:nvPr/>
          </p:nvSpPr>
          <p:spPr bwMode="auto">
            <a:xfrm>
              <a:off x="2640" y="1392"/>
              <a:ext cx="912" cy="672"/>
            </a:xfrm>
            <a:prstGeom prst="rect">
              <a:avLst/>
            </a:prstGeom>
            <a:solidFill>
              <a:srgbClr val="FFFF99"/>
            </a:solidFill>
            <a:ln w="25400">
              <a:solidFill>
                <a:schemeClr val="tx1"/>
              </a:solidFill>
              <a:miter lim="800000"/>
              <a:headEnd/>
              <a:tailEnd/>
            </a:ln>
          </p:spPr>
          <p:txBody>
            <a:bodyPr wrap="none" anchor="ctr"/>
            <a:lstStyle/>
            <a:p>
              <a:endParaRPr lang="en-US"/>
            </a:p>
          </p:txBody>
        </p:sp>
        <p:sp>
          <p:nvSpPr>
            <p:cNvPr id="16398" name="Text Box 4"/>
            <p:cNvSpPr txBox="1">
              <a:spLocks noChangeArrowheads="1"/>
            </p:cNvSpPr>
            <p:nvPr/>
          </p:nvSpPr>
          <p:spPr bwMode="auto">
            <a:xfrm>
              <a:off x="2688" y="1584"/>
              <a:ext cx="816" cy="199"/>
            </a:xfrm>
            <a:prstGeom prst="rect">
              <a:avLst/>
            </a:prstGeom>
            <a:solidFill>
              <a:srgbClr val="FFFF99"/>
            </a:solidFill>
            <a:ln w="9525">
              <a:noFill/>
              <a:miter lim="800000"/>
              <a:headEnd/>
              <a:tailEnd/>
            </a:ln>
          </p:spPr>
          <p:txBody>
            <a:bodyPr>
              <a:spAutoFit/>
            </a:bodyPr>
            <a:lstStyle/>
            <a:p>
              <a:pPr algn="ctr">
                <a:spcBef>
                  <a:spcPct val="50000"/>
                </a:spcBef>
              </a:pPr>
              <a:r>
                <a:rPr lang="en-US" b="1" dirty="0"/>
                <a:t>1011010</a:t>
              </a:r>
            </a:p>
          </p:txBody>
        </p:sp>
      </p:grpSp>
      <p:grpSp>
        <p:nvGrpSpPr>
          <p:cNvPr id="16388" name="Group 8" descr="A box labeled &quot;Input device.&quot;"/>
          <p:cNvGrpSpPr>
            <a:grpSpLocks/>
          </p:cNvGrpSpPr>
          <p:nvPr/>
        </p:nvGrpSpPr>
        <p:grpSpPr bwMode="auto">
          <a:xfrm>
            <a:off x="3376246" y="2679197"/>
            <a:ext cx="1929284" cy="1071679"/>
            <a:chOff x="1728" y="1392"/>
            <a:chExt cx="960" cy="576"/>
          </a:xfrm>
        </p:grpSpPr>
        <p:sp>
          <p:nvSpPr>
            <p:cNvPr id="16395" name="Rectangle 6"/>
            <p:cNvSpPr>
              <a:spLocks noChangeArrowheads="1"/>
            </p:cNvSpPr>
            <p:nvPr/>
          </p:nvSpPr>
          <p:spPr bwMode="auto">
            <a:xfrm>
              <a:off x="1728" y="1392"/>
              <a:ext cx="960" cy="576"/>
            </a:xfrm>
            <a:prstGeom prst="rect">
              <a:avLst/>
            </a:prstGeom>
            <a:solidFill>
              <a:srgbClr val="CCFFCC"/>
            </a:solidFill>
            <a:ln w="25400">
              <a:solidFill>
                <a:schemeClr val="tx1"/>
              </a:solidFill>
              <a:miter lim="800000"/>
              <a:headEnd/>
              <a:tailEnd/>
            </a:ln>
          </p:spPr>
          <p:txBody>
            <a:bodyPr wrap="none" anchor="ctr"/>
            <a:lstStyle/>
            <a:p>
              <a:endParaRPr lang="en-US"/>
            </a:p>
          </p:txBody>
        </p:sp>
        <p:sp>
          <p:nvSpPr>
            <p:cNvPr id="16396" name="Text Box 7"/>
            <p:cNvSpPr txBox="1">
              <a:spLocks noChangeArrowheads="1"/>
            </p:cNvSpPr>
            <p:nvPr/>
          </p:nvSpPr>
          <p:spPr bwMode="auto">
            <a:xfrm>
              <a:off x="1776" y="1480"/>
              <a:ext cx="864" cy="347"/>
            </a:xfrm>
            <a:prstGeom prst="rect">
              <a:avLst/>
            </a:prstGeom>
            <a:noFill/>
            <a:ln w="9525">
              <a:noFill/>
              <a:miter lim="800000"/>
              <a:headEnd/>
              <a:tailEnd/>
            </a:ln>
          </p:spPr>
          <p:txBody>
            <a:bodyPr>
              <a:spAutoFit/>
            </a:bodyPr>
            <a:lstStyle/>
            <a:p>
              <a:pPr algn="ctr">
                <a:spcBef>
                  <a:spcPct val="50000"/>
                </a:spcBef>
              </a:pPr>
              <a:r>
                <a:rPr lang="en-US" b="1" dirty="0"/>
                <a:t>Input</a:t>
              </a:r>
              <a:br>
                <a:rPr lang="en-US" b="1" dirty="0"/>
              </a:br>
              <a:r>
                <a:rPr lang="en-US" b="1" dirty="0"/>
                <a:t>Device</a:t>
              </a:r>
            </a:p>
          </p:txBody>
        </p:sp>
      </p:grpSp>
      <p:sp>
        <p:nvSpPr>
          <p:cNvPr id="16390" name="Line 12">
            <a:extLst>
              <a:ext uri="{C183D7F6-B498-43B3-948B-1728B52AA6E4}">
                <adec:decorative xmlns:adec="http://schemas.microsoft.com/office/drawing/2017/decorative" val="1"/>
              </a:ext>
            </a:extLst>
          </p:cNvPr>
          <p:cNvSpPr>
            <a:spLocks noChangeShapeType="1"/>
          </p:cNvSpPr>
          <p:nvPr/>
        </p:nvSpPr>
        <p:spPr bwMode="auto">
          <a:xfrm>
            <a:off x="2700997" y="3215036"/>
            <a:ext cx="675249" cy="0"/>
          </a:xfrm>
          <a:prstGeom prst="line">
            <a:avLst/>
          </a:prstGeom>
          <a:noFill/>
          <a:ln w="19050">
            <a:solidFill>
              <a:schemeClr val="tx1"/>
            </a:solidFill>
            <a:round/>
            <a:headEnd/>
            <a:tailEnd type="triangle" w="med" len="med"/>
          </a:ln>
        </p:spPr>
        <p:txBody>
          <a:bodyPr wrap="none" lIns="111904" tIns="55952" rIns="111904" bIns="55952" anchor="ctr"/>
          <a:lstStyle/>
          <a:p>
            <a:endParaRPr lang="en-US"/>
          </a:p>
        </p:txBody>
      </p:sp>
      <p:sp>
        <p:nvSpPr>
          <p:cNvPr id="16391" name="Line 13">
            <a:extLst>
              <a:ext uri="{C183D7F6-B498-43B3-948B-1728B52AA6E4}">
                <adec:decorative xmlns:adec="http://schemas.microsoft.com/office/drawing/2017/decorative" val="1"/>
              </a:ext>
            </a:extLst>
          </p:cNvPr>
          <p:cNvSpPr>
            <a:spLocks noChangeShapeType="1"/>
          </p:cNvSpPr>
          <p:nvPr/>
        </p:nvSpPr>
        <p:spPr bwMode="auto">
          <a:xfrm>
            <a:off x="5305530" y="3215036"/>
            <a:ext cx="578785" cy="0"/>
          </a:xfrm>
          <a:prstGeom prst="line">
            <a:avLst/>
          </a:prstGeom>
          <a:noFill/>
          <a:ln w="19050">
            <a:solidFill>
              <a:schemeClr val="tx1"/>
            </a:solidFill>
            <a:round/>
            <a:headEnd/>
            <a:tailEnd type="triangle" w="med" len="med"/>
          </a:ln>
        </p:spPr>
        <p:txBody>
          <a:bodyPr wrap="none" lIns="111904" tIns="55952" rIns="111904" bIns="55952" anchor="ctr"/>
          <a:lstStyle/>
          <a:p>
            <a:endParaRPr lang="en-US"/>
          </a:p>
        </p:txBody>
      </p:sp>
      <p:sp>
        <p:nvSpPr>
          <p:cNvPr id="16392" name="Text Box 14"/>
          <p:cNvSpPr txBox="1">
            <a:spLocks noChangeArrowheads="1"/>
          </p:cNvSpPr>
          <p:nvPr/>
        </p:nvSpPr>
        <p:spPr bwMode="auto">
          <a:xfrm>
            <a:off x="771714" y="1822874"/>
            <a:ext cx="2893925" cy="559273"/>
          </a:xfrm>
          <a:prstGeom prst="rect">
            <a:avLst/>
          </a:prstGeom>
          <a:noFill/>
          <a:ln w="9525">
            <a:noFill/>
            <a:miter lim="800000"/>
            <a:headEnd/>
            <a:tailEnd/>
          </a:ln>
        </p:spPr>
        <p:txBody>
          <a:bodyPr lIns="111904" tIns="55952" rIns="111904" bIns="55952">
            <a:spAutoFit/>
          </a:bodyPr>
          <a:lstStyle/>
          <a:p>
            <a:pPr>
              <a:spcBef>
                <a:spcPct val="50000"/>
              </a:spcBef>
            </a:pPr>
            <a:r>
              <a:rPr lang="en-US" b="1" dirty="0"/>
              <a:t>Human Form</a:t>
            </a:r>
            <a:endParaRPr lang="en-US" dirty="0"/>
          </a:p>
        </p:txBody>
      </p:sp>
      <p:sp>
        <p:nvSpPr>
          <p:cNvPr id="16393" name="Text Box 15"/>
          <p:cNvSpPr txBox="1">
            <a:spLocks noChangeArrowheads="1"/>
          </p:cNvSpPr>
          <p:nvPr/>
        </p:nvSpPr>
        <p:spPr bwMode="auto">
          <a:xfrm>
            <a:off x="5791200" y="1907796"/>
            <a:ext cx="3183318" cy="559273"/>
          </a:xfrm>
          <a:prstGeom prst="rect">
            <a:avLst/>
          </a:prstGeom>
          <a:noFill/>
          <a:ln w="9525">
            <a:noFill/>
            <a:miter lim="800000"/>
            <a:headEnd/>
            <a:tailEnd/>
          </a:ln>
        </p:spPr>
        <p:txBody>
          <a:bodyPr lIns="111904" tIns="55952" rIns="111904" bIns="55952">
            <a:spAutoFit/>
          </a:bodyPr>
          <a:lstStyle/>
          <a:p>
            <a:pPr>
              <a:spcBef>
                <a:spcPct val="50000"/>
              </a:spcBef>
            </a:pPr>
            <a:r>
              <a:rPr lang="en-US" b="1" dirty="0"/>
              <a:t>Computer Form</a:t>
            </a:r>
            <a:endParaRPr lang="en-US" dirty="0"/>
          </a:p>
        </p:txBody>
      </p:sp>
      <p:sp>
        <p:nvSpPr>
          <p:cNvPr id="16394" name="Text Box 16"/>
          <p:cNvSpPr txBox="1">
            <a:spLocks noChangeArrowheads="1"/>
          </p:cNvSpPr>
          <p:nvPr/>
        </p:nvSpPr>
        <p:spPr bwMode="auto">
          <a:xfrm>
            <a:off x="771714" y="4286716"/>
            <a:ext cx="7331277" cy="1005549"/>
          </a:xfrm>
          <a:prstGeom prst="rect">
            <a:avLst/>
          </a:prstGeom>
          <a:noFill/>
          <a:ln w="9525">
            <a:noFill/>
            <a:miter lim="800000"/>
            <a:headEnd/>
            <a:tailEnd/>
          </a:ln>
        </p:spPr>
        <p:txBody>
          <a:bodyPr lIns="111904" tIns="55952" rIns="111904" bIns="55952">
            <a:spAutoFit/>
          </a:bodyPr>
          <a:lstStyle/>
          <a:p>
            <a:pPr>
              <a:spcBef>
                <a:spcPct val="50000"/>
              </a:spcBef>
            </a:pPr>
            <a:r>
              <a:rPr lang="en-US" sz="2800" b="1" dirty="0"/>
              <a:t>Input devices</a:t>
            </a:r>
            <a:r>
              <a:rPr lang="en-US" sz="2800" dirty="0"/>
              <a:t> convert external (human-form) data into internal (computer) format</a:t>
            </a:r>
            <a:r>
              <a:rPr lang="en-US" dirty="0"/>
              <a:t>.  </a:t>
            </a:r>
          </a:p>
        </p:txBody>
      </p:sp>
      <p:pic>
        <p:nvPicPr>
          <p:cNvPr id="16" name="Picture 11" descr="Meaningless music notes representing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91" y="2759199"/>
            <a:ext cx="2383306" cy="102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768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Digital Devices</a:t>
            </a:r>
          </a:p>
        </p:txBody>
      </p:sp>
      <p:sp>
        <p:nvSpPr>
          <p:cNvPr id="12" name="Slide Number Placeholder 11"/>
          <p:cNvSpPr>
            <a:spLocks noGrp="1"/>
          </p:cNvSpPr>
          <p:nvPr>
            <p:ph type="sldNum" sz="quarter" idx="12"/>
          </p:nvPr>
        </p:nvSpPr>
        <p:spPr/>
        <p:txBody>
          <a:bodyPr/>
          <a:lstStyle/>
          <a:p>
            <a:fld id="{BD8F741F-16BF-4109-8E4A-72BFCAE866CE}" type="slidenum">
              <a:rPr lang="en-US" smtClean="0"/>
              <a:pPr/>
              <a:t>29</a:t>
            </a:fld>
            <a:endParaRPr lang="en-US" dirty="0"/>
          </a:p>
        </p:txBody>
      </p:sp>
      <p:sp>
        <p:nvSpPr>
          <p:cNvPr id="17411" name="Rectangle 4" descr="A box containing a meaningless string of ones and zeroes representing the internal or computer form of the keyed data."/>
          <p:cNvSpPr>
            <a:spLocks noChangeArrowheads="1"/>
          </p:cNvSpPr>
          <p:nvPr/>
        </p:nvSpPr>
        <p:spPr bwMode="auto">
          <a:xfrm>
            <a:off x="5805939" y="2589890"/>
            <a:ext cx="2045844" cy="1250292"/>
          </a:xfrm>
          <a:prstGeom prst="rect">
            <a:avLst/>
          </a:prstGeom>
          <a:solidFill>
            <a:srgbClr val="FFFF99"/>
          </a:solidFill>
          <a:ln w="25400">
            <a:solidFill>
              <a:schemeClr val="tx1"/>
            </a:solidFill>
            <a:miter lim="800000"/>
            <a:headEnd/>
            <a:tailEnd/>
          </a:ln>
        </p:spPr>
        <p:txBody>
          <a:bodyPr wrap="none" lIns="111904" tIns="55952" rIns="111904" bIns="55952" anchor="ctr"/>
          <a:lstStyle/>
          <a:p>
            <a:endParaRPr lang="en-US"/>
          </a:p>
        </p:txBody>
      </p:sp>
      <p:sp>
        <p:nvSpPr>
          <p:cNvPr id="17412" name="Text Box 5"/>
          <p:cNvSpPr txBox="1">
            <a:spLocks noChangeArrowheads="1"/>
          </p:cNvSpPr>
          <p:nvPr/>
        </p:nvSpPr>
        <p:spPr bwMode="auto">
          <a:xfrm>
            <a:off x="5902403" y="2942562"/>
            <a:ext cx="1830810" cy="420773"/>
          </a:xfrm>
          <a:prstGeom prst="rect">
            <a:avLst/>
          </a:prstGeom>
          <a:solidFill>
            <a:srgbClr val="FFFF99"/>
          </a:solidFill>
          <a:ln w="9525">
            <a:noFill/>
            <a:miter lim="800000"/>
            <a:headEnd/>
            <a:tailEnd/>
          </a:ln>
        </p:spPr>
        <p:txBody>
          <a:bodyPr lIns="111904" tIns="55952" rIns="111904" bIns="55952">
            <a:spAutoFit/>
          </a:bodyPr>
          <a:lstStyle/>
          <a:p>
            <a:pPr algn="ctr">
              <a:spcBef>
                <a:spcPct val="50000"/>
              </a:spcBef>
            </a:pPr>
            <a:r>
              <a:rPr lang="en-US" sz="2000" b="1" dirty="0"/>
              <a:t>01010100</a:t>
            </a:r>
          </a:p>
        </p:txBody>
      </p:sp>
      <p:sp>
        <p:nvSpPr>
          <p:cNvPr id="17413" name="Line 11">
            <a:extLst>
              <a:ext uri="{C183D7F6-B498-43B3-948B-1728B52AA6E4}">
                <adec:decorative xmlns:adec="http://schemas.microsoft.com/office/drawing/2017/decorative" val="1"/>
              </a:ext>
            </a:extLst>
          </p:cNvPr>
          <p:cNvSpPr>
            <a:spLocks noChangeShapeType="1"/>
          </p:cNvSpPr>
          <p:nvPr/>
        </p:nvSpPr>
        <p:spPr bwMode="auto">
          <a:xfrm>
            <a:off x="5227154" y="3208753"/>
            <a:ext cx="578785" cy="0"/>
          </a:xfrm>
          <a:prstGeom prst="line">
            <a:avLst/>
          </a:prstGeom>
          <a:noFill/>
          <a:ln w="28575">
            <a:solidFill>
              <a:schemeClr val="tx1"/>
            </a:solidFill>
            <a:round/>
            <a:headEnd/>
            <a:tailEnd type="triangle" w="med" len="med"/>
          </a:ln>
        </p:spPr>
        <p:txBody>
          <a:bodyPr wrap="none" lIns="111904" tIns="55952" rIns="111904" bIns="55952" anchor="ctr"/>
          <a:lstStyle/>
          <a:p>
            <a:endParaRPr lang="en-US"/>
          </a:p>
        </p:txBody>
      </p:sp>
      <p:sp>
        <p:nvSpPr>
          <p:cNvPr id="17414" name="Text Box 12"/>
          <p:cNvSpPr txBox="1">
            <a:spLocks noChangeArrowheads="1"/>
          </p:cNvSpPr>
          <p:nvPr/>
        </p:nvSpPr>
        <p:spPr bwMode="auto">
          <a:xfrm>
            <a:off x="775732" y="1887154"/>
            <a:ext cx="2893925" cy="559273"/>
          </a:xfrm>
          <a:prstGeom prst="rect">
            <a:avLst/>
          </a:prstGeom>
          <a:noFill/>
          <a:ln w="9525">
            <a:noFill/>
            <a:miter lim="800000"/>
            <a:headEnd/>
            <a:tailEnd/>
          </a:ln>
        </p:spPr>
        <p:txBody>
          <a:bodyPr lIns="111904" tIns="55952" rIns="111904" bIns="55952">
            <a:spAutoFit/>
          </a:bodyPr>
          <a:lstStyle/>
          <a:p>
            <a:pPr>
              <a:spcBef>
                <a:spcPct val="50000"/>
              </a:spcBef>
            </a:pPr>
            <a:r>
              <a:rPr lang="en-US" b="1" dirty="0"/>
              <a:t>Human Form</a:t>
            </a:r>
            <a:endParaRPr lang="en-US" dirty="0"/>
          </a:p>
        </p:txBody>
      </p:sp>
      <p:sp>
        <p:nvSpPr>
          <p:cNvPr id="17415" name="Text Box 13"/>
          <p:cNvSpPr txBox="1">
            <a:spLocks noChangeArrowheads="1"/>
          </p:cNvSpPr>
          <p:nvPr/>
        </p:nvSpPr>
        <p:spPr bwMode="auto">
          <a:xfrm>
            <a:off x="5805939" y="1962391"/>
            <a:ext cx="3183318" cy="559273"/>
          </a:xfrm>
          <a:prstGeom prst="rect">
            <a:avLst/>
          </a:prstGeom>
          <a:noFill/>
          <a:ln w="9525">
            <a:noFill/>
            <a:miter lim="800000"/>
            <a:headEnd/>
            <a:tailEnd/>
          </a:ln>
        </p:spPr>
        <p:txBody>
          <a:bodyPr lIns="111904" tIns="55952" rIns="111904" bIns="55952">
            <a:spAutoFit/>
          </a:bodyPr>
          <a:lstStyle/>
          <a:p>
            <a:pPr>
              <a:spcBef>
                <a:spcPct val="50000"/>
              </a:spcBef>
            </a:pPr>
            <a:r>
              <a:rPr lang="en-US" b="1"/>
              <a:t>Computer Form</a:t>
            </a:r>
          </a:p>
        </p:txBody>
      </p:sp>
      <p:sp>
        <p:nvSpPr>
          <p:cNvPr id="17416" name="Text Box 14"/>
          <p:cNvSpPr txBox="1">
            <a:spLocks noChangeArrowheads="1"/>
          </p:cNvSpPr>
          <p:nvPr/>
        </p:nvSpPr>
        <p:spPr bwMode="auto">
          <a:xfrm>
            <a:off x="775733" y="4143452"/>
            <a:ext cx="7717134" cy="1451825"/>
          </a:xfrm>
          <a:prstGeom prst="rect">
            <a:avLst/>
          </a:prstGeom>
          <a:noFill/>
          <a:ln w="9525">
            <a:noFill/>
            <a:miter lim="800000"/>
            <a:headEnd/>
            <a:tailEnd/>
          </a:ln>
        </p:spPr>
        <p:txBody>
          <a:bodyPr lIns="111904" tIns="55952" rIns="111904" bIns="55952">
            <a:spAutoFit/>
          </a:bodyPr>
          <a:lstStyle/>
          <a:p>
            <a:pPr>
              <a:spcBef>
                <a:spcPct val="50000"/>
              </a:spcBef>
            </a:pPr>
            <a:r>
              <a:rPr lang="en-US" sz="2800" b="1" dirty="0"/>
              <a:t>Digital devices generate binary data directly.</a:t>
            </a:r>
            <a:r>
              <a:rPr lang="en-US" sz="2800" dirty="0"/>
              <a:t>  Example: typing on a keyboard produces binary codes for key presses.</a:t>
            </a:r>
          </a:p>
        </p:txBody>
      </p:sp>
      <p:sp>
        <p:nvSpPr>
          <p:cNvPr id="17418" name="Text Box 16"/>
          <p:cNvSpPr txBox="1">
            <a:spLocks noChangeArrowheads="1"/>
          </p:cNvSpPr>
          <p:nvPr/>
        </p:nvSpPr>
        <p:spPr bwMode="auto">
          <a:xfrm>
            <a:off x="304800" y="2695351"/>
            <a:ext cx="2604533" cy="851661"/>
          </a:xfrm>
          <a:prstGeom prst="rect">
            <a:avLst/>
          </a:prstGeom>
          <a:noFill/>
          <a:ln w="9525">
            <a:noFill/>
            <a:miter lim="800000"/>
            <a:headEnd/>
            <a:tailEnd/>
          </a:ln>
        </p:spPr>
        <p:txBody>
          <a:bodyPr lIns="111904" tIns="55952" rIns="111904" bIns="55952">
            <a:spAutoFit/>
          </a:bodyPr>
          <a:lstStyle/>
          <a:p>
            <a:pPr>
              <a:spcBef>
                <a:spcPct val="50000"/>
              </a:spcBef>
            </a:pPr>
            <a:r>
              <a:rPr lang="en-US" sz="2400" dirty="0"/>
              <a:t>“The quick brown fox…”</a:t>
            </a:r>
          </a:p>
        </p:txBody>
      </p:sp>
      <p:sp>
        <p:nvSpPr>
          <p:cNvPr id="17419" name="Line 10">
            <a:extLst>
              <a:ext uri="{C183D7F6-B498-43B3-948B-1728B52AA6E4}">
                <adec:decorative xmlns:adec="http://schemas.microsoft.com/office/drawing/2017/decorative" val="1"/>
              </a:ext>
            </a:extLst>
          </p:cNvPr>
          <p:cNvSpPr>
            <a:spLocks noChangeShapeType="1"/>
          </p:cNvSpPr>
          <p:nvPr/>
        </p:nvSpPr>
        <p:spPr bwMode="auto">
          <a:xfrm flipV="1">
            <a:off x="2313968" y="3203852"/>
            <a:ext cx="426219" cy="4901"/>
          </a:xfrm>
          <a:prstGeom prst="line">
            <a:avLst/>
          </a:prstGeom>
          <a:noFill/>
          <a:ln w="28575">
            <a:solidFill>
              <a:schemeClr val="tx1"/>
            </a:solidFill>
            <a:round/>
            <a:headEnd/>
            <a:tailEnd type="triangle" w="med" len="med"/>
          </a:ln>
        </p:spPr>
        <p:txBody>
          <a:bodyPr wrap="none" lIns="111904" tIns="55952" rIns="111904" bIns="55952" anchor="ctr"/>
          <a:lstStyle/>
          <a:p>
            <a:endParaRPr lang="en-US"/>
          </a:p>
        </p:txBody>
      </p:sp>
      <p:sp>
        <p:nvSpPr>
          <p:cNvPr id="2" name="AutoShape 2" descr="http://cloudcomputingcell.com/wp-content/uploads/2014/08/computer-keyboard-images.jpg"/>
          <p:cNvSpPr>
            <a:spLocks noChangeAspect="1" noChangeArrowheads="1"/>
          </p:cNvSpPr>
          <p:nvPr/>
        </p:nvSpPr>
        <p:spPr bwMode="auto">
          <a:xfrm>
            <a:off x="196948" y="-169310"/>
            <a:ext cx="385857" cy="3572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1904" tIns="55952" rIns="111904" bIns="55952" numCol="1" anchor="t" anchorCtr="0" compatLnSpc="1">
            <a:prstTxWarp prst="textNoShape">
              <a:avLst/>
            </a:prstTxWarp>
          </a:bodyPr>
          <a:lstStyle/>
          <a:p>
            <a:endParaRPr lang="en-US"/>
          </a:p>
        </p:txBody>
      </p:sp>
      <p:sp>
        <p:nvSpPr>
          <p:cNvPr id="3" name="AutoShape 4" descr="http://cloudcomputingcell.com/wp-content/uploads/2014/08/computer-keyboard-images.jpg"/>
          <p:cNvSpPr>
            <a:spLocks noChangeAspect="1" noChangeArrowheads="1"/>
          </p:cNvSpPr>
          <p:nvPr/>
        </p:nvSpPr>
        <p:spPr bwMode="auto">
          <a:xfrm>
            <a:off x="389876" y="9303"/>
            <a:ext cx="385857" cy="3572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1904" tIns="55952" rIns="111904" bIns="55952" numCol="1" anchor="t" anchorCtr="0" compatLnSpc="1">
            <a:prstTxWarp prst="textNoShape">
              <a:avLst/>
            </a:prstTxWarp>
          </a:bodyPr>
          <a:lstStyle/>
          <a:p>
            <a:endParaRPr lang="en-US"/>
          </a:p>
        </p:txBody>
      </p:sp>
      <p:sp>
        <p:nvSpPr>
          <p:cNvPr id="4" name="AutoShape 6" descr="http://cloudcomputingcell.com/wp-content/uploads/2014/08/computer-keyboard-images.jpg"/>
          <p:cNvSpPr>
            <a:spLocks noChangeAspect="1" noChangeArrowheads="1"/>
          </p:cNvSpPr>
          <p:nvPr/>
        </p:nvSpPr>
        <p:spPr bwMode="auto">
          <a:xfrm>
            <a:off x="582804" y="187916"/>
            <a:ext cx="385857" cy="3572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1904" tIns="55952" rIns="111904" bIns="55952" numCol="1" anchor="t" anchorCtr="0" compatLnSpc="1">
            <a:prstTxWarp prst="textNoShape">
              <a:avLst/>
            </a:prstTxWarp>
          </a:bodyPr>
          <a:lstStyle/>
          <a:p>
            <a:endParaRPr lang="en-US"/>
          </a:p>
        </p:txBody>
      </p:sp>
      <p:sp>
        <p:nvSpPr>
          <p:cNvPr id="5" name="AutoShape 8" descr="http://cloudcomputingcell.com/wp-content/uploads/2014/08/computer-keyboard-images.jpg"/>
          <p:cNvSpPr>
            <a:spLocks noChangeAspect="1" noChangeArrowheads="1"/>
          </p:cNvSpPr>
          <p:nvPr/>
        </p:nvSpPr>
        <p:spPr bwMode="auto">
          <a:xfrm>
            <a:off x="775733" y="366529"/>
            <a:ext cx="385857" cy="3572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1904" tIns="55952" rIns="111904" bIns="55952" numCol="1" anchor="t" anchorCtr="0" compatLnSpc="1">
            <a:prstTxWarp prst="textNoShape">
              <a:avLst/>
            </a:prstTxWarp>
          </a:bodyPr>
          <a:lstStyle/>
          <a:p>
            <a:endParaRPr lang="en-US"/>
          </a:p>
        </p:txBody>
      </p:sp>
      <p:pic>
        <p:nvPicPr>
          <p:cNvPr id="4106" name="Picture 10" descr="A picture of a computer 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419" y="2810840"/>
            <a:ext cx="2526154" cy="79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5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Binary Numbers</a:t>
            </a:r>
          </a:p>
        </p:txBody>
      </p:sp>
      <p:sp>
        <p:nvSpPr>
          <p:cNvPr id="5" name="Slide Number Placeholder 4"/>
          <p:cNvSpPr>
            <a:spLocks noGrp="1"/>
          </p:cNvSpPr>
          <p:nvPr>
            <p:ph type="sldNum" sz="quarter" idx="12"/>
          </p:nvPr>
        </p:nvSpPr>
        <p:spPr/>
        <p:txBody>
          <a:bodyPr/>
          <a:lstStyle/>
          <a:p>
            <a:fld id="{BD8F741F-16BF-4109-8E4A-72BFCAE866CE}" type="slidenum">
              <a:rPr lang="en-US" smtClean="0"/>
              <a:pPr/>
              <a:t>3</a:t>
            </a:fld>
            <a:endParaRPr lang="en-US" dirty="0"/>
          </a:p>
        </p:txBody>
      </p:sp>
      <p:sp>
        <p:nvSpPr>
          <p:cNvPr id="7171" name="Text Box 3"/>
          <p:cNvSpPr txBox="1">
            <a:spLocks noChangeArrowheads="1"/>
          </p:cNvSpPr>
          <p:nvPr/>
        </p:nvSpPr>
        <p:spPr bwMode="auto">
          <a:xfrm>
            <a:off x="1002825" y="1642868"/>
            <a:ext cx="7041885" cy="1959656"/>
          </a:xfrm>
          <a:prstGeom prst="rect">
            <a:avLst/>
          </a:prstGeom>
          <a:noFill/>
          <a:ln w="9525">
            <a:noFill/>
            <a:miter lim="800000"/>
            <a:headEnd/>
            <a:tailEnd/>
          </a:ln>
        </p:spPr>
        <p:txBody>
          <a:bodyPr lIns="111904" tIns="55952" rIns="111904" bIns="55952">
            <a:spAutoFit/>
          </a:bodyPr>
          <a:lstStyle/>
          <a:p>
            <a:pPr>
              <a:spcBef>
                <a:spcPct val="50000"/>
              </a:spcBef>
            </a:pPr>
            <a:r>
              <a:rPr lang="en-US" sz="3000" dirty="0"/>
              <a:t>How many unique combinations of </a:t>
            </a:r>
            <a:r>
              <a:rPr lang="en-US" sz="3000" b="1" i="1" dirty="0"/>
              <a:t>n</a:t>
            </a:r>
            <a:r>
              <a:rPr lang="en-US" sz="3000" dirty="0"/>
              <a:t> bits?</a:t>
            </a:r>
          </a:p>
          <a:p>
            <a:pPr>
              <a:spcBef>
                <a:spcPct val="50000"/>
              </a:spcBef>
            </a:pPr>
            <a:endParaRPr lang="en-US" sz="3000" dirty="0"/>
          </a:p>
          <a:p>
            <a:pPr>
              <a:spcBef>
                <a:spcPct val="50000"/>
              </a:spcBef>
            </a:pPr>
            <a:r>
              <a:rPr lang="en-US" sz="3000" dirty="0"/>
              <a:t>How high can we count in</a:t>
            </a:r>
            <a:r>
              <a:rPr lang="en-US" sz="3000" b="1" i="1" dirty="0"/>
              <a:t> n</a:t>
            </a:r>
            <a:r>
              <a:rPr lang="en-US" sz="3000" dirty="0"/>
              <a:t> bits?</a:t>
            </a:r>
          </a:p>
        </p:txBody>
      </p:sp>
      <p:sp>
        <p:nvSpPr>
          <p:cNvPr id="7172" name="Text Box 4"/>
          <p:cNvSpPr txBox="1">
            <a:spLocks noChangeArrowheads="1"/>
          </p:cNvSpPr>
          <p:nvPr/>
        </p:nvSpPr>
        <p:spPr bwMode="auto">
          <a:xfrm>
            <a:off x="7696200" y="1621688"/>
            <a:ext cx="1157570" cy="636217"/>
          </a:xfrm>
          <a:prstGeom prst="rect">
            <a:avLst/>
          </a:prstGeom>
          <a:noFill/>
          <a:ln w="9525">
            <a:noFill/>
            <a:miter lim="800000"/>
            <a:headEnd/>
            <a:tailEnd/>
          </a:ln>
        </p:spPr>
        <p:txBody>
          <a:bodyPr lIns="111904" tIns="55952" rIns="111904" bIns="55952">
            <a:spAutoFit/>
          </a:bodyPr>
          <a:lstStyle/>
          <a:p>
            <a:pPr>
              <a:spcBef>
                <a:spcPct val="50000"/>
              </a:spcBef>
            </a:pPr>
            <a:r>
              <a:rPr lang="en-US" sz="3400" dirty="0">
                <a:solidFill>
                  <a:srgbClr val="C00000"/>
                </a:solidFill>
                <a:latin typeface="Comic Sans MS" pitchFamily="66" charset="0"/>
              </a:rPr>
              <a:t>2</a:t>
            </a:r>
            <a:r>
              <a:rPr lang="en-US" sz="3400" b="1" i="1" baseline="32000" dirty="0">
                <a:solidFill>
                  <a:srgbClr val="C00000"/>
                </a:solidFill>
                <a:latin typeface="Comic Sans MS" pitchFamily="66" charset="0"/>
              </a:rPr>
              <a:t>n</a:t>
            </a:r>
          </a:p>
        </p:txBody>
      </p:sp>
      <p:sp>
        <p:nvSpPr>
          <p:cNvPr id="6" name="Text Box 2053"/>
          <p:cNvSpPr txBox="1">
            <a:spLocks noChangeArrowheads="1"/>
          </p:cNvSpPr>
          <p:nvPr/>
        </p:nvSpPr>
        <p:spPr bwMode="auto">
          <a:xfrm>
            <a:off x="6705600" y="3429000"/>
            <a:ext cx="2604533" cy="636217"/>
          </a:xfrm>
          <a:prstGeom prst="rect">
            <a:avLst/>
          </a:prstGeom>
          <a:noFill/>
          <a:ln w="9525">
            <a:noFill/>
            <a:miter lim="800000"/>
            <a:headEnd/>
            <a:tailEnd/>
          </a:ln>
        </p:spPr>
        <p:txBody>
          <a:bodyPr lIns="111904" tIns="55952" rIns="111904" bIns="55952">
            <a:spAutoFit/>
          </a:bodyPr>
          <a:lstStyle/>
          <a:p>
            <a:pPr>
              <a:spcBef>
                <a:spcPct val="50000"/>
              </a:spcBef>
            </a:pPr>
            <a:r>
              <a:rPr lang="en-US" sz="3400" dirty="0">
                <a:solidFill>
                  <a:srgbClr val="C00000"/>
                </a:solidFill>
                <a:latin typeface="Comic Sans MS" pitchFamily="66" charset="0"/>
              </a:rPr>
              <a:t>0 to 2</a:t>
            </a:r>
            <a:r>
              <a:rPr lang="en-US" sz="3400" b="1" i="1" baseline="26000" dirty="0">
                <a:solidFill>
                  <a:srgbClr val="C00000"/>
                </a:solidFill>
                <a:latin typeface="Comic Sans MS" pitchFamily="66" charset="0"/>
              </a:rPr>
              <a:t>n </a:t>
            </a:r>
            <a:r>
              <a:rPr lang="en-US" sz="3400" b="1" i="1" dirty="0">
                <a:solidFill>
                  <a:srgbClr val="C00000"/>
                </a:solidFill>
                <a:latin typeface="Comic Sans MS" pitchFamily="66" charset="0"/>
                <a:sym typeface="Symbol" pitchFamily="18" charset="2"/>
              </a:rPr>
              <a:t></a:t>
            </a:r>
            <a:r>
              <a:rPr lang="en-US" sz="3400" b="1" i="1" dirty="0">
                <a:solidFill>
                  <a:srgbClr val="C00000"/>
                </a:solidFill>
                <a:latin typeface="Comic Sans MS" pitchFamily="66" charset="0"/>
              </a:rPr>
              <a:t>1</a:t>
            </a:r>
            <a:endParaRPr lang="en-US" dirty="0">
              <a:solidFill>
                <a:srgbClr val="C00000"/>
              </a:solidFill>
            </a:endParaRPr>
          </a:p>
        </p:txBody>
      </p:sp>
    </p:spTree>
    <p:extLst>
      <p:ext uri="{BB962C8B-B14F-4D97-AF65-F5344CB8AC3E}">
        <p14:creationId xmlns:p14="http://schemas.microsoft.com/office/powerpoint/2010/main" val="2772527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
          <p:cNvSpPr txBox="1">
            <a:spLocks noChangeArrowheads="1"/>
          </p:cNvSpPr>
          <p:nvPr/>
        </p:nvSpPr>
        <p:spPr bwMode="auto">
          <a:xfrm>
            <a:off x="771713" y="2915488"/>
            <a:ext cx="7717134" cy="3113818"/>
          </a:xfrm>
          <a:prstGeom prst="rect">
            <a:avLst/>
          </a:prstGeom>
          <a:noFill/>
          <a:ln w="9525">
            <a:noFill/>
            <a:miter lim="800000"/>
            <a:headEnd/>
            <a:tailEnd/>
          </a:ln>
        </p:spPr>
        <p:txBody>
          <a:bodyPr lIns="111904" tIns="55952" rIns="111904" bIns="55952">
            <a:spAutoFit/>
          </a:bodyPr>
          <a:lstStyle/>
          <a:p>
            <a:pPr>
              <a:spcBef>
                <a:spcPct val="10000"/>
              </a:spcBef>
              <a:buFontTx/>
              <a:buChar char="•"/>
            </a:pPr>
            <a:r>
              <a:rPr lang="en-US" sz="2400" dirty="0"/>
              <a:t> </a:t>
            </a:r>
            <a:r>
              <a:rPr lang="en-US" sz="2600" dirty="0"/>
              <a:t>Pressing a key generates a digital signal...</a:t>
            </a:r>
          </a:p>
          <a:p>
            <a:pPr>
              <a:spcBef>
                <a:spcPct val="10000"/>
              </a:spcBef>
              <a:buFontTx/>
              <a:buChar char="•"/>
            </a:pPr>
            <a:r>
              <a:rPr lang="en-US" sz="2600" dirty="0"/>
              <a:t> …equivalent to a binary number…</a:t>
            </a:r>
          </a:p>
          <a:p>
            <a:pPr>
              <a:spcBef>
                <a:spcPct val="10000"/>
              </a:spcBef>
              <a:buFontTx/>
              <a:buChar char="•"/>
            </a:pPr>
            <a:r>
              <a:rPr lang="en-US" sz="2600" dirty="0"/>
              <a:t> …called a “scan code.”</a:t>
            </a:r>
          </a:p>
          <a:p>
            <a:pPr>
              <a:spcBef>
                <a:spcPct val="10000"/>
              </a:spcBef>
              <a:buFontTx/>
              <a:buChar char="•"/>
            </a:pPr>
            <a:r>
              <a:rPr lang="en-US" sz="2600" dirty="0"/>
              <a:t> Releasing the key generates another scan code.</a:t>
            </a:r>
          </a:p>
          <a:p>
            <a:pPr>
              <a:spcBef>
                <a:spcPct val="10000"/>
              </a:spcBef>
              <a:buFontTx/>
              <a:buChar char="•"/>
            </a:pPr>
            <a:r>
              <a:rPr lang="en-US" sz="2600" dirty="0"/>
              <a:t> This makes “key chords” and repeats possible.</a:t>
            </a:r>
          </a:p>
          <a:p>
            <a:pPr>
              <a:spcBef>
                <a:spcPct val="10000"/>
              </a:spcBef>
              <a:buFontTx/>
              <a:buChar char="•"/>
            </a:pPr>
            <a:r>
              <a:rPr lang="en-US" sz="2600" dirty="0"/>
              <a:t> Translation to UNICODE (or something else) comes later.</a:t>
            </a:r>
          </a:p>
        </p:txBody>
      </p:sp>
      <p:sp>
        <p:nvSpPr>
          <p:cNvPr id="31748" name="Rectangle 4" descr="A box containing a meaningless string of ones and zeroes representing the internal or computer form of the keyed data."/>
          <p:cNvSpPr>
            <a:spLocks noChangeArrowheads="1"/>
          </p:cNvSpPr>
          <p:nvPr/>
        </p:nvSpPr>
        <p:spPr bwMode="auto">
          <a:xfrm>
            <a:off x="6173708" y="1642868"/>
            <a:ext cx="1967468" cy="1250292"/>
          </a:xfrm>
          <a:prstGeom prst="rect">
            <a:avLst/>
          </a:prstGeom>
          <a:solidFill>
            <a:srgbClr val="FFFF99"/>
          </a:solidFill>
          <a:ln w="25400">
            <a:solidFill>
              <a:schemeClr val="tx1"/>
            </a:solidFill>
            <a:miter lim="800000"/>
            <a:headEnd/>
            <a:tailEnd/>
          </a:ln>
        </p:spPr>
        <p:txBody>
          <a:bodyPr wrap="none" lIns="111904" tIns="55952" rIns="111904" bIns="55952" anchor="ctr"/>
          <a:lstStyle/>
          <a:p>
            <a:endParaRPr lang="en-US"/>
          </a:p>
        </p:txBody>
      </p:sp>
      <p:sp>
        <p:nvSpPr>
          <p:cNvPr id="31749" name="Line 7">
            <a:extLst>
              <a:ext uri="{C183D7F6-B498-43B3-948B-1728B52AA6E4}">
                <adec:decorative xmlns:adec="http://schemas.microsoft.com/office/drawing/2017/decorative" val="1"/>
              </a:ext>
            </a:extLst>
          </p:cNvPr>
          <p:cNvSpPr>
            <a:spLocks noChangeShapeType="1"/>
          </p:cNvSpPr>
          <p:nvPr/>
        </p:nvSpPr>
        <p:spPr bwMode="auto">
          <a:xfrm>
            <a:off x="5498458" y="2268014"/>
            <a:ext cx="578785" cy="0"/>
          </a:xfrm>
          <a:prstGeom prst="line">
            <a:avLst/>
          </a:prstGeom>
          <a:noFill/>
          <a:ln w="28575">
            <a:solidFill>
              <a:schemeClr val="tx1"/>
            </a:solidFill>
            <a:round/>
            <a:headEnd/>
            <a:tailEnd type="triangle" w="med" len="med"/>
          </a:ln>
        </p:spPr>
        <p:txBody>
          <a:bodyPr wrap="none" lIns="111904" tIns="55952" rIns="111904" bIns="55952" anchor="ctr"/>
          <a:lstStyle/>
          <a:p>
            <a:endParaRPr lang="en-US"/>
          </a:p>
        </p:txBody>
      </p:sp>
      <p:sp>
        <p:nvSpPr>
          <p:cNvPr id="31751" name="Text Box 12"/>
          <p:cNvSpPr txBox="1">
            <a:spLocks noChangeArrowheads="1"/>
          </p:cNvSpPr>
          <p:nvPr/>
        </p:nvSpPr>
        <p:spPr bwMode="auto">
          <a:xfrm>
            <a:off x="675249" y="1750781"/>
            <a:ext cx="2604533" cy="728550"/>
          </a:xfrm>
          <a:prstGeom prst="rect">
            <a:avLst/>
          </a:prstGeom>
          <a:noFill/>
          <a:ln w="9525">
            <a:noFill/>
            <a:miter lim="800000"/>
            <a:headEnd/>
            <a:tailEnd/>
          </a:ln>
        </p:spPr>
        <p:txBody>
          <a:bodyPr lIns="111904" tIns="55952" rIns="111904" bIns="55952">
            <a:spAutoFit/>
          </a:bodyPr>
          <a:lstStyle/>
          <a:p>
            <a:pPr>
              <a:spcBef>
                <a:spcPct val="50000"/>
              </a:spcBef>
            </a:pPr>
            <a:r>
              <a:rPr lang="en-US" sz="2000" dirty="0"/>
              <a:t>“The quick brown fox…”</a:t>
            </a:r>
          </a:p>
        </p:txBody>
      </p:sp>
      <p:sp>
        <p:nvSpPr>
          <p:cNvPr id="31752" name="Text Box 14"/>
          <p:cNvSpPr txBox="1">
            <a:spLocks noChangeArrowheads="1"/>
          </p:cNvSpPr>
          <p:nvPr/>
        </p:nvSpPr>
        <p:spPr bwMode="auto">
          <a:xfrm>
            <a:off x="6248066" y="2013119"/>
            <a:ext cx="1832819" cy="420773"/>
          </a:xfrm>
          <a:prstGeom prst="rect">
            <a:avLst/>
          </a:prstGeom>
          <a:solidFill>
            <a:srgbClr val="FFFF99"/>
          </a:solidFill>
          <a:ln w="9525">
            <a:noFill/>
            <a:miter lim="800000"/>
            <a:headEnd/>
            <a:tailEnd/>
          </a:ln>
        </p:spPr>
        <p:txBody>
          <a:bodyPr lIns="111904" tIns="55952" rIns="111904" bIns="55952">
            <a:spAutoFit/>
          </a:bodyPr>
          <a:lstStyle/>
          <a:p>
            <a:pPr algn="ctr">
              <a:spcBef>
                <a:spcPct val="50000"/>
              </a:spcBef>
            </a:pPr>
            <a:r>
              <a:rPr lang="en-US" sz="2000" b="1" dirty="0"/>
              <a:t>01010100</a:t>
            </a:r>
          </a:p>
        </p:txBody>
      </p:sp>
      <p:sp>
        <p:nvSpPr>
          <p:cNvPr id="31753" name="Line 6">
            <a:extLst>
              <a:ext uri="{C183D7F6-B498-43B3-948B-1728B52AA6E4}">
                <adec:decorative xmlns:adec="http://schemas.microsoft.com/office/drawing/2017/decorative" val="1"/>
              </a:ext>
            </a:extLst>
          </p:cNvPr>
          <p:cNvSpPr>
            <a:spLocks noChangeShapeType="1"/>
          </p:cNvSpPr>
          <p:nvPr/>
        </p:nvSpPr>
        <p:spPr bwMode="auto">
          <a:xfrm>
            <a:off x="2438400" y="2268014"/>
            <a:ext cx="675249" cy="0"/>
          </a:xfrm>
          <a:prstGeom prst="line">
            <a:avLst/>
          </a:prstGeom>
          <a:noFill/>
          <a:ln w="28575">
            <a:solidFill>
              <a:schemeClr val="tx1"/>
            </a:solidFill>
            <a:round/>
            <a:headEnd/>
            <a:tailEnd type="triangle" w="med" len="med"/>
          </a:ln>
        </p:spPr>
        <p:txBody>
          <a:bodyPr wrap="none" lIns="111904" tIns="55952" rIns="111904" bIns="55952" anchor="ctr"/>
          <a:lstStyle/>
          <a:p>
            <a:endParaRPr lang="en-US"/>
          </a:p>
        </p:txBody>
      </p:sp>
      <p:sp>
        <p:nvSpPr>
          <p:cNvPr id="2" name="Title 1"/>
          <p:cNvSpPr>
            <a:spLocks noGrp="1"/>
          </p:cNvSpPr>
          <p:nvPr>
            <p:ph type="title"/>
          </p:nvPr>
        </p:nvSpPr>
        <p:spPr/>
        <p:txBody>
          <a:bodyPr>
            <a:normAutofit/>
          </a:bodyPr>
          <a:lstStyle/>
          <a:p>
            <a:r>
              <a:rPr lang="en-US" dirty="0"/>
              <a:t>Keyboard Input</a:t>
            </a:r>
          </a:p>
        </p:txBody>
      </p:sp>
      <p:sp>
        <p:nvSpPr>
          <p:cNvPr id="10" name="Slide Number Placeholder 9"/>
          <p:cNvSpPr>
            <a:spLocks noGrp="1"/>
          </p:cNvSpPr>
          <p:nvPr>
            <p:ph type="sldNum" sz="quarter" idx="12"/>
          </p:nvPr>
        </p:nvSpPr>
        <p:spPr/>
        <p:txBody>
          <a:bodyPr/>
          <a:lstStyle/>
          <a:p>
            <a:fld id="{ACFF0C29-92E2-49C0-9D79-DEAC6C042E66}" type="slidenum">
              <a:rPr lang="en-US" smtClean="0"/>
              <a:pPr/>
              <a:t>30</a:t>
            </a:fld>
            <a:endParaRPr lang="en-US"/>
          </a:p>
        </p:txBody>
      </p:sp>
      <p:pic>
        <p:nvPicPr>
          <p:cNvPr id="11" name="Picture 10" descr="A picture of a computer key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819" y="1954965"/>
            <a:ext cx="2312590" cy="72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0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animEffect transition="in" filter="fade">
                                      <p:cBhvr>
                                        <p:cTn id="7" dur="500"/>
                                        <p:tgtEl>
                                          <p:spTgt spid="3174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4" end="4"/>
                                            </p:txEl>
                                          </p:spTgt>
                                        </p:tgtEl>
                                        <p:attrNameLst>
                                          <p:attrName>style.visibility</p:attrName>
                                        </p:attrNameLst>
                                      </p:cBhvr>
                                      <p:to>
                                        <p:strVal val="visible"/>
                                      </p:to>
                                    </p:set>
                                    <p:animEffect transition="in" filter="fade">
                                      <p:cBhvr>
                                        <p:cTn id="12" dur="500"/>
                                        <p:tgtEl>
                                          <p:spTgt spid="3174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animEffect transition="in" filter="fade">
                                      <p:cBhvr>
                                        <p:cTn id="17"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Other Alphanumeric Input</a:t>
            </a:r>
          </a:p>
        </p:txBody>
      </p:sp>
      <p:sp>
        <p:nvSpPr>
          <p:cNvPr id="32771" name="Rectangle 3"/>
          <p:cNvSpPr>
            <a:spLocks noGrp="1" noChangeArrowheads="1"/>
          </p:cNvSpPr>
          <p:nvPr>
            <p:ph idx="1"/>
          </p:nvPr>
        </p:nvSpPr>
        <p:spPr/>
        <p:txBody>
          <a:bodyPr/>
          <a:lstStyle/>
          <a:p>
            <a:r>
              <a:rPr lang="en-US" dirty="0"/>
              <a:t>Optical Character Recognition (OCR)</a:t>
            </a:r>
          </a:p>
          <a:p>
            <a:r>
              <a:rPr lang="en-US" dirty="0"/>
              <a:t>Bar codes</a:t>
            </a:r>
          </a:p>
          <a:p>
            <a:r>
              <a:rPr lang="en-US" dirty="0"/>
              <a:t>Magnetic stripe devices</a:t>
            </a:r>
            <a:br>
              <a:rPr lang="en-US" dirty="0"/>
            </a:br>
            <a:endParaRPr lang="en-US" dirty="0"/>
          </a:p>
          <a:p>
            <a:r>
              <a:rPr lang="en-US" dirty="0"/>
              <a:t>In a sense, these are “storage”</a:t>
            </a:r>
          </a:p>
        </p:txBody>
      </p:sp>
      <p:sp>
        <p:nvSpPr>
          <p:cNvPr id="4" name="Slide Number Placeholder 3"/>
          <p:cNvSpPr>
            <a:spLocks noGrp="1"/>
          </p:cNvSpPr>
          <p:nvPr>
            <p:ph type="sldNum" sz="quarter" idx="12"/>
          </p:nvPr>
        </p:nvSpPr>
        <p:spPr/>
        <p:txBody>
          <a:bodyPr/>
          <a:lstStyle/>
          <a:p>
            <a:fld id="{F1F63F86-B913-4FD3-8891-B0F8817B3436}" type="slidenum">
              <a:rPr lang="en-US" smtClean="0"/>
              <a:pPr/>
              <a:t>31</a:t>
            </a:fld>
            <a:endParaRPr lang="en-US"/>
          </a:p>
        </p:txBody>
      </p:sp>
    </p:spTree>
    <p:extLst>
      <p:ext uri="{BB962C8B-B14F-4D97-AF65-F5344CB8AC3E}">
        <p14:creationId xmlns:p14="http://schemas.microsoft.com/office/powerpoint/2010/main" val="4040918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t>Analog Devices</a:t>
            </a:r>
          </a:p>
        </p:txBody>
      </p:sp>
      <p:sp>
        <p:nvSpPr>
          <p:cNvPr id="1028" name="Rectangle 3"/>
          <p:cNvSpPr>
            <a:spLocks noGrp="1" noChangeArrowheads="1"/>
          </p:cNvSpPr>
          <p:nvPr>
            <p:ph idx="1"/>
          </p:nvPr>
        </p:nvSpPr>
        <p:spPr/>
        <p:txBody>
          <a:bodyPr/>
          <a:lstStyle/>
          <a:p>
            <a:pPr>
              <a:buFontTx/>
              <a:buNone/>
            </a:pPr>
            <a:r>
              <a:rPr lang="en-US"/>
              <a:t>	</a:t>
            </a:r>
          </a:p>
        </p:txBody>
      </p:sp>
      <p:sp>
        <p:nvSpPr>
          <p:cNvPr id="9" name="Slide Number Placeholder 8"/>
          <p:cNvSpPr>
            <a:spLocks noGrp="1"/>
          </p:cNvSpPr>
          <p:nvPr>
            <p:ph type="sldNum" sz="quarter" idx="12"/>
          </p:nvPr>
        </p:nvSpPr>
        <p:spPr/>
        <p:txBody>
          <a:bodyPr/>
          <a:lstStyle/>
          <a:p>
            <a:fld id="{F1F63F86-B913-4FD3-8891-B0F8817B3436}" type="slidenum">
              <a:rPr lang="en-US" smtClean="0"/>
              <a:pPr/>
              <a:t>32</a:t>
            </a:fld>
            <a:endParaRPr lang="en-US"/>
          </a:p>
        </p:txBody>
      </p:sp>
      <p:sp>
        <p:nvSpPr>
          <p:cNvPr id="1029" name="Text Box 4"/>
          <p:cNvSpPr txBox="1">
            <a:spLocks noChangeArrowheads="1"/>
          </p:cNvSpPr>
          <p:nvPr/>
        </p:nvSpPr>
        <p:spPr bwMode="auto">
          <a:xfrm>
            <a:off x="616968" y="1642868"/>
            <a:ext cx="7948246" cy="1959656"/>
          </a:xfrm>
          <a:prstGeom prst="rect">
            <a:avLst/>
          </a:prstGeom>
          <a:noFill/>
          <a:ln w="9525">
            <a:noFill/>
            <a:miter lim="800000"/>
            <a:headEnd/>
            <a:tailEnd/>
          </a:ln>
        </p:spPr>
        <p:txBody>
          <a:bodyPr wrap="square" lIns="111904" tIns="55952" rIns="111904" bIns="55952">
            <a:spAutoFit/>
          </a:bodyPr>
          <a:lstStyle/>
          <a:p>
            <a:pPr>
              <a:spcBef>
                <a:spcPct val="50000"/>
              </a:spcBef>
            </a:pPr>
            <a:r>
              <a:rPr lang="en-US" sz="3000" dirty="0"/>
              <a:t>Analog devices produce </a:t>
            </a:r>
            <a:r>
              <a:rPr lang="en-US" sz="3000" b="1" dirty="0"/>
              <a:t>analog signals; </a:t>
            </a:r>
            <a:r>
              <a:rPr lang="en-US" sz="3000" dirty="0"/>
              <a:t> continuously-varying data in which an electrical signal is analogous to another physical quantity, like a sound.</a:t>
            </a:r>
          </a:p>
        </p:txBody>
      </p:sp>
      <p:pic>
        <p:nvPicPr>
          <p:cNvPr id="1032" name="Picture 5" descr="A drawing of a microphone. "/>
          <p:cNvPicPr>
            <a:picLocks noChangeAspect="1" noChangeArrowheads="1"/>
          </p:cNvPicPr>
          <p:nvPr/>
        </p:nvPicPr>
        <p:blipFill>
          <a:blip r:embed="rId2" cstate="print"/>
          <a:srcRect/>
          <a:stretch>
            <a:fillRect/>
          </a:stretch>
        </p:blipFill>
        <p:spPr bwMode="auto">
          <a:xfrm>
            <a:off x="3048000" y="4053006"/>
            <a:ext cx="1205802" cy="1239129"/>
          </a:xfrm>
          <a:prstGeom prst="rect">
            <a:avLst/>
          </a:prstGeom>
          <a:noFill/>
          <a:ln w="9525">
            <a:noFill/>
            <a:miter lim="800000"/>
            <a:headEnd/>
            <a:tailEnd/>
          </a:ln>
        </p:spPr>
      </p:pic>
      <p:graphicFrame>
        <p:nvGraphicFramePr>
          <p:cNvPr id="1026" name="Object 8" descr="To the right of the microphone is a sine-like waveform representing analog data from the microphone. "/>
          <p:cNvGraphicFramePr>
            <a:graphicFrameLocks noChangeAspect="1"/>
          </p:cNvGraphicFramePr>
          <p:nvPr>
            <p:extLst>
              <p:ext uri="{D42A27DB-BD31-4B8C-83A1-F6EECF244321}">
                <p14:modId xmlns:p14="http://schemas.microsoft.com/office/powerpoint/2010/main" val="354761614"/>
              </p:ext>
            </p:extLst>
          </p:nvPr>
        </p:nvGraphicFramePr>
        <p:xfrm>
          <a:off x="4880819" y="3785086"/>
          <a:ext cx="4029389" cy="1587052"/>
        </p:xfrm>
        <a:graphic>
          <a:graphicData uri="http://schemas.openxmlformats.org/presentationml/2006/ole">
            <mc:AlternateContent xmlns:mc="http://schemas.openxmlformats.org/markup-compatibility/2006">
              <mc:Choice xmlns:v="urn:schemas-microsoft-com:vml" Requires="v">
                <p:oleObj name="Visio" r:id="rId3" imgW="3374468" imgH="1435622" progId="Visio.Drawing.11">
                  <p:embed/>
                </p:oleObj>
              </mc:Choice>
              <mc:Fallback>
                <p:oleObj name="Visio" r:id="rId3" imgW="3374468" imgH="1435622" progId="Visio.Drawing.11">
                  <p:embed/>
                  <p:pic>
                    <p:nvPicPr>
                      <p:cNvPr id="1026" name="Object 8" descr="To the right of the microphone is a sine-like waveform representing analog data from the microphon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819" y="3785086"/>
                        <a:ext cx="4029389" cy="158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5" name="Picture 11" descr="Meaningless music notes representing s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41751"/>
            <a:ext cx="2383306" cy="102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68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Meaningless music notes representing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87528"/>
            <a:ext cx="2072438" cy="89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2"/>
          <p:cNvSpPr>
            <a:spLocks noGrp="1" noChangeArrowheads="1"/>
          </p:cNvSpPr>
          <p:nvPr>
            <p:ph type="title"/>
          </p:nvPr>
        </p:nvSpPr>
        <p:spPr/>
        <p:txBody>
          <a:bodyPr/>
          <a:lstStyle/>
          <a:p>
            <a:r>
              <a:rPr lang="en-US"/>
              <a:t>Analog Input</a:t>
            </a:r>
          </a:p>
        </p:txBody>
      </p:sp>
      <p:sp>
        <p:nvSpPr>
          <p:cNvPr id="15" name="Slide Number Placeholder 14"/>
          <p:cNvSpPr>
            <a:spLocks noGrp="1"/>
          </p:cNvSpPr>
          <p:nvPr>
            <p:ph type="sldNum" sz="quarter" idx="12"/>
          </p:nvPr>
        </p:nvSpPr>
        <p:spPr/>
        <p:txBody>
          <a:bodyPr/>
          <a:lstStyle/>
          <a:p>
            <a:fld id="{BD8F741F-16BF-4109-8E4A-72BFCAE866CE}" type="slidenum">
              <a:rPr lang="en-US" smtClean="0"/>
              <a:pPr/>
              <a:t>33</a:t>
            </a:fld>
            <a:endParaRPr lang="en-US" dirty="0"/>
          </a:p>
        </p:txBody>
      </p:sp>
      <p:grpSp>
        <p:nvGrpSpPr>
          <p:cNvPr id="18435" name="Group 3" descr="A box containing a meaningless string of ones and zeroes representing the internal or computer form of the encoded data."/>
          <p:cNvGrpSpPr>
            <a:grpSpLocks/>
          </p:cNvGrpSpPr>
          <p:nvPr/>
        </p:nvGrpSpPr>
        <p:grpSpPr bwMode="auto">
          <a:xfrm>
            <a:off x="6308356" y="2589890"/>
            <a:ext cx="1832819" cy="1250292"/>
            <a:chOff x="2640" y="1392"/>
            <a:chExt cx="912" cy="672"/>
          </a:xfrm>
        </p:grpSpPr>
        <p:sp>
          <p:nvSpPr>
            <p:cNvPr id="18445" name="Rectangle 4"/>
            <p:cNvSpPr>
              <a:spLocks noChangeArrowheads="1"/>
            </p:cNvSpPr>
            <p:nvPr/>
          </p:nvSpPr>
          <p:spPr bwMode="auto">
            <a:xfrm>
              <a:off x="2640" y="1392"/>
              <a:ext cx="912" cy="672"/>
            </a:xfrm>
            <a:prstGeom prst="rect">
              <a:avLst/>
            </a:prstGeom>
            <a:solidFill>
              <a:srgbClr val="FFFF99"/>
            </a:solidFill>
            <a:ln w="25400">
              <a:solidFill>
                <a:schemeClr val="tx1"/>
              </a:solidFill>
              <a:miter lim="800000"/>
              <a:headEnd/>
              <a:tailEnd/>
            </a:ln>
          </p:spPr>
          <p:txBody>
            <a:bodyPr wrap="none" anchor="ctr"/>
            <a:lstStyle/>
            <a:p>
              <a:endParaRPr lang="en-US"/>
            </a:p>
          </p:txBody>
        </p:sp>
        <p:sp>
          <p:nvSpPr>
            <p:cNvPr id="18446" name="Text Box 5"/>
            <p:cNvSpPr txBox="1">
              <a:spLocks noChangeArrowheads="1"/>
            </p:cNvSpPr>
            <p:nvPr/>
          </p:nvSpPr>
          <p:spPr bwMode="auto">
            <a:xfrm>
              <a:off x="2688" y="1584"/>
              <a:ext cx="816" cy="199"/>
            </a:xfrm>
            <a:prstGeom prst="rect">
              <a:avLst/>
            </a:prstGeom>
            <a:solidFill>
              <a:srgbClr val="FFFF99"/>
            </a:solidFill>
            <a:ln w="9525">
              <a:noFill/>
              <a:miter lim="800000"/>
              <a:headEnd/>
              <a:tailEnd/>
            </a:ln>
          </p:spPr>
          <p:txBody>
            <a:bodyPr>
              <a:spAutoFit/>
            </a:bodyPr>
            <a:lstStyle/>
            <a:p>
              <a:pPr algn="ctr">
                <a:spcBef>
                  <a:spcPct val="50000"/>
                </a:spcBef>
              </a:pPr>
              <a:r>
                <a:rPr lang="en-US" b="1" dirty="0"/>
                <a:t>1011010</a:t>
              </a:r>
            </a:p>
          </p:txBody>
        </p:sp>
      </p:grpSp>
      <p:sp>
        <p:nvSpPr>
          <p:cNvPr id="18436" name="Rectangle 7" descr="A box labeled encoder with an arrow pointing to the next box."/>
          <p:cNvSpPr>
            <a:spLocks noChangeArrowheads="1"/>
          </p:cNvSpPr>
          <p:nvPr/>
        </p:nvSpPr>
        <p:spPr bwMode="auto">
          <a:xfrm>
            <a:off x="3800287" y="2679197"/>
            <a:ext cx="1929284" cy="1071679"/>
          </a:xfrm>
          <a:prstGeom prst="rect">
            <a:avLst/>
          </a:prstGeom>
          <a:solidFill>
            <a:srgbClr val="CCFFCC"/>
          </a:solidFill>
          <a:ln w="25400">
            <a:solidFill>
              <a:schemeClr val="tx1"/>
            </a:solidFill>
            <a:miter lim="800000"/>
            <a:headEnd/>
            <a:tailEnd/>
          </a:ln>
        </p:spPr>
        <p:txBody>
          <a:bodyPr wrap="none" lIns="111904" tIns="55952" rIns="111904" bIns="55952" anchor="ctr"/>
          <a:lstStyle/>
          <a:p>
            <a:endParaRPr lang="en-US"/>
          </a:p>
        </p:txBody>
      </p:sp>
      <p:sp>
        <p:nvSpPr>
          <p:cNvPr id="18437" name="Text Box 8"/>
          <p:cNvSpPr txBox="1">
            <a:spLocks noChangeArrowheads="1"/>
          </p:cNvSpPr>
          <p:nvPr/>
        </p:nvSpPr>
        <p:spPr bwMode="auto">
          <a:xfrm>
            <a:off x="3896751" y="2947117"/>
            <a:ext cx="1736355" cy="389996"/>
          </a:xfrm>
          <a:prstGeom prst="rect">
            <a:avLst/>
          </a:prstGeom>
          <a:noFill/>
          <a:ln w="9525">
            <a:noFill/>
            <a:miter lim="800000"/>
            <a:headEnd/>
            <a:tailEnd/>
          </a:ln>
        </p:spPr>
        <p:txBody>
          <a:bodyPr lIns="111904" tIns="55952" rIns="111904" bIns="55952">
            <a:spAutoFit/>
          </a:bodyPr>
          <a:lstStyle/>
          <a:p>
            <a:pPr algn="ctr">
              <a:spcBef>
                <a:spcPct val="50000"/>
              </a:spcBef>
            </a:pPr>
            <a:r>
              <a:rPr lang="en-US" b="1" dirty="0"/>
              <a:t>Encoder</a:t>
            </a:r>
          </a:p>
        </p:txBody>
      </p:sp>
      <p:sp>
        <p:nvSpPr>
          <p:cNvPr id="18438" name="Line 11">
            <a:extLst>
              <a:ext uri="{C183D7F6-B498-43B3-948B-1728B52AA6E4}">
                <adec:decorative xmlns:adec="http://schemas.microsoft.com/office/drawing/2017/decorative" val="1"/>
              </a:ext>
            </a:extLst>
          </p:cNvPr>
          <p:cNvSpPr>
            <a:spLocks noChangeShapeType="1"/>
          </p:cNvSpPr>
          <p:nvPr/>
        </p:nvSpPr>
        <p:spPr bwMode="auto">
          <a:xfrm>
            <a:off x="5729571" y="3215036"/>
            <a:ext cx="578785" cy="0"/>
          </a:xfrm>
          <a:prstGeom prst="line">
            <a:avLst/>
          </a:prstGeom>
          <a:noFill/>
          <a:ln w="28575">
            <a:solidFill>
              <a:schemeClr val="tx1"/>
            </a:solidFill>
            <a:round/>
            <a:headEnd/>
            <a:tailEnd type="triangle" w="med" len="med"/>
          </a:ln>
        </p:spPr>
        <p:txBody>
          <a:bodyPr wrap="none" lIns="111904" tIns="55952" rIns="111904" bIns="55952" anchor="ctr"/>
          <a:lstStyle/>
          <a:p>
            <a:endParaRPr lang="en-US"/>
          </a:p>
        </p:txBody>
      </p:sp>
      <p:sp>
        <p:nvSpPr>
          <p:cNvPr id="18439" name="Text Box 12"/>
          <p:cNvSpPr txBox="1">
            <a:spLocks noChangeArrowheads="1"/>
          </p:cNvSpPr>
          <p:nvPr/>
        </p:nvSpPr>
        <p:spPr bwMode="auto">
          <a:xfrm>
            <a:off x="771714" y="1879573"/>
            <a:ext cx="2893925" cy="559273"/>
          </a:xfrm>
          <a:prstGeom prst="rect">
            <a:avLst/>
          </a:prstGeom>
          <a:noFill/>
          <a:ln w="9525">
            <a:noFill/>
            <a:miter lim="800000"/>
            <a:headEnd/>
            <a:tailEnd/>
          </a:ln>
        </p:spPr>
        <p:txBody>
          <a:bodyPr lIns="111904" tIns="55952" rIns="111904" bIns="55952">
            <a:spAutoFit/>
          </a:bodyPr>
          <a:lstStyle/>
          <a:p>
            <a:pPr>
              <a:spcBef>
                <a:spcPct val="50000"/>
              </a:spcBef>
            </a:pPr>
            <a:r>
              <a:rPr lang="en-US" b="1" dirty="0"/>
              <a:t>Human Form</a:t>
            </a:r>
            <a:endParaRPr lang="en-US" dirty="0"/>
          </a:p>
        </p:txBody>
      </p:sp>
      <p:sp>
        <p:nvSpPr>
          <p:cNvPr id="18440" name="Text Box 13"/>
          <p:cNvSpPr txBox="1">
            <a:spLocks noChangeArrowheads="1"/>
          </p:cNvSpPr>
          <p:nvPr/>
        </p:nvSpPr>
        <p:spPr bwMode="auto">
          <a:xfrm>
            <a:off x="6248400" y="1884172"/>
            <a:ext cx="2315140" cy="389996"/>
          </a:xfrm>
          <a:prstGeom prst="rect">
            <a:avLst/>
          </a:prstGeom>
          <a:noFill/>
          <a:ln w="9525">
            <a:noFill/>
            <a:miter lim="800000"/>
            <a:headEnd/>
            <a:tailEnd/>
          </a:ln>
        </p:spPr>
        <p:txBody>
          <a:bodyPr wrap="square" lIns="111904" tIns="55952" rIns="111904" bIns="55952">
            <a:spAutoFit/>
          </a:bodyPr>
          <a:lstStyle/>
          <a:p>
            <a:pPr>
              <a:spcBef>
                <a:spcPct val="50000"/>
              </a:spcBef>
            </a:pPr>
            <a:r>
              <a:rPr lang="en-US" b="1" dirty="0"/>
              <a:t>Computer Form</a:t>
            </a:r>
            <a:endParaRPr lang="en-US" dirty="0"/>
          </a:p>
        </p:txBody>
      </p:sp>
      <p:sp>
        <p:nvSpPr>
          <p:cNvPr id="18441" name="Text Box 14"/>
          <p:cNvSpPr txBox="1">
            <a:spLocks noChangeArrowheads="1"/>
          </p:cNvSpPr>
          <p:nvPr/>
        </p:nvSpPr>
        <p:spPr bwMode="auto">
          <a:xfrm>
            <a:off x="771714" y="4170938"/>
            <a:ext cx="7331277" cy="1959656"/>
          </a:xfrm>
          <a:prstGeom prst="rect">
            <a:avLst/>
          </a:prstGeom>
          <a:noFill/>
          <a:ln w="9525">
            <a:noFill/>
            <a:miter lim="800000"/>
            <a:headEnd/>
            <a:tailEnd/>
          </a:ln>
        </p:spPr>
        <p:txBody>
          <a:bodyPr lIns="111904" tIns="55952" rIns="111904" bIns="55952">
            <a:spAutoFit/>
          </a:bodyPr>
          <a:lstStyle/>
          <a:p>
            <a:pPr>
              <a:spcBef>
                <a:spcPct val="50000"/>
              </a:spcBef>
            </a:pPr>
            <a:r>
              <a:rPr lang="en-US" sz="3000" b="1" dirty="0"/>
              <a:t>Analog input</a:t>
            </a:r>
            <a:r>
              <a:rPr lang="en-US" sz="3000" dirty="0"/>
              <a:t> </a:t>
            </a:r>
            <a:r>
              <a:rPr lang="en-US" sz="3000" b="1" dirty="0"/>
              <a:t>requires special hardware</a:t>
            </a:r>
            <a:r>
              <a:rPr lang="en-US" sz="3000" dirty="0"/>
              <a:t> to convert the analog electrical signal to a digital signal of zeros and ones.  Conversion is </a:t>
            </a:r>
            <a:r>
              <a:rPr lang="en-US" sz="3000" i="1" dirty="0"/>
              <a:t>approximate.</a:t>
            </a:r>
          </a:p>
        </p:txBody>
      </p:sp>
      <p:pic>
        <p:nvPicPr>
          <p:cNvPr id="18442" name="Picture 15" descr="A picture of a microphone with an arrow pointing to the next box."/>
          <p:cNvPicPr>
            <a:picLocks noChangeAspect="1" noChangeArrowheads="1"/>
          </p:cNvPicPr>
          <p:nvPr/>
        </p:nvPicPr>
        <p:blipFill>
          <a:blip r:embed="rId3" cstate="print"/>
          <a:srcRect/>
          <a:stretch>
            <a:fillRect/>
          </a:stretch>
        </p:blipFill>
        <p:spPr bwMode="auto">
          <a:xfrm>
            <a:off x="2114173" y="2863392"/>
            <a:ext cx="1205802" cy="1239129"/>
          </a:xfrm>
          <a:prstGeom prst="rect">
            <a:avLst/>
          </a:prstGeom>
          <a:noFill/>
          <a:ln w="9525">
            <a:noFill/>
            <a:miter lim="800000"/>
            <a:headEnd/>
            <a:tailEnd/>
          </a:ln>
        </p:spPr>
      </p:pic>
      <p:sp>
        <p:nvSpPr>
          <p:cNvPr id="18444" name="Line 10">
            <a:extLst>
              <a:ext uri="{C183D7F6-B498-43B3-948B-1728B52AA6E4}">
                <adec:decorative xmlns:adec="http://schemas.microsoft.com/office/drawing/2017/decorative" val="1"/>
              </a:ext>
            </a:extLst>
          </p:cNvPr>
          <p:cNvSpPr>
            <a:spLocks noChangeShapeType="1"/>
          </p:cNvSpPr>
          <p:nvPr/>
        </p:nvSpPr>
        <p:spPr bwMode="auto">
          <a:xfrm>
            <a:off x="3125038" y="3215036"/>
            <a:ext cx="675249" cy="0"/>
          </a:xfrm>
          <a:prstGeom prst="line">
            <a:avLst/>
          </a:prstGeom>
          <a:noFill/>
          <a:ln w="28575">
            <a:solidFill>
              <a:schemeClr val="tx1"/>
            </a:solidFill>
            <a:round/>
            <a:headEnd/>
            <a:tailEnd type="triangle" w="med" len="med"/>
          </a:ln>
        </p:spPr>
        <p:txBody>
          <a:bodyPr wrap="none" lIns="111904" tIns="55952" rIns="111904" bIns="55952" anchor="ctr"/>
          <a:lstStyle/>
          <a:p>
            <a:endParaRPr lang="en-US"/>
          </a:p>
        </p:txBody>
      </p:sp>
    </p:spTree>
    <p:extLst>
      <p:ext uri="{BB962C8B-B14F-4D97-AF65-F5344CB8AC3E}">
        <p14:creationId xmlns:p14="http://schemas.microsoft.com/office/powerpoint/2010/main" val="422725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Pictures</a:t>
            </a:r>
          </a:p>
        </p:txBody>
      </p:sp>
      <p:sp>
        <p:nvSpPr>
          <p:cNvPr id="33795" name="Rectangle 3"/>
          <p:cNvSpPr>
            <a:spLocks noGrp="1" noChangeArrowheads="1"/>
          </p:cNvSpPr>
          <p:nvPr>
            <p:ph idx="1"/>
          </p:nvPr>
        </p:nvSpPr>
        <p:spPr/>
        <p:txBody>
          <a:bodyPr>
            <a:normAutofit/>
          </a:bodyPr>
          <a:lstStyle/>
          <a:p>
            <a:r>
              <a:rPr lang="en-US" dirty="0"/>
              <a:t>Photographs, printed pictures, and computer pictures are composed of many small dots.</a:t>
            </a:r>
          </a:p>
          <a:p>
            <a:r>
              <a:rPr lang="en-US" dirty="0"/>
              <a:t>In photographs, the dots (film grain) may be too small to distinguish individually without a microscope.</a:t>
            </a:r>
          </a:p>
          <a:p>
            <a:r>
              <a:rPr lang="en-US" dirty="0"/>
              <a:t>Generally, you can see the dots in printed pictures and computer pictures. (If you look closely.)</a:t>
            </a:r>
          </a:p>
        </p:txBody>
      </p:sp>
      <p:sp>
        <p:nvSpPr>
          <p:cNvPr id="4" name="Slide Number Placeholder 3"/>
          <p:cNvSpPr>
            <a:spLocks noGrp="1"/>
          </p:cNvSpPr>
          <p:nvPr>
            <p:ph type="sldNum" sz="quarter" idx="12"/>
          </p:nvPr>
        </p:nvSpPr>
        <p:spPr/>
        <p:txBody>
          <a:bodyPr/>
          <a:lstStyle/>
          <a:p>
            <a:fld id="{F1F63F86-B913-4FD3-8891-B0F8817B3436}" type="slidenum">
              <a:rPr lang="en-US" smtClean="0"/>
              <a:pPr/>
              <a:t>34</a:t>
            </a:fld>
            <a:endParaRPr lang="en-US"/>
          </a:p>
        </p:txBody>
      </p:sp>
    </p:spTree>
    <p:extLst>
      <p:ext uri="{BB962C8B-B14F-4D97-AF65-F5344CB8AC3E}">
        <p14:creationId xmlns:p14="http://schemas.microsoft.com/office/powerpoint/2010/main" val="411832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Encoding Pictures</a:t>
            </a:r>
          </a:p>
        </p:txBody>
      </p:sp>
      <p:sp>
        <p:nvSpPr>
          <p:cNvPr id="34819" name="Rectangle 3"/>
          <p:cNvSpPr>
            <a:spLocks noGrp="1" noChangeArrowheads="1"/>
          </p:cNvSpPr>
          <p:nvPr>
            <p:ph idx="1"/>
          </p:nvPr>
        </p:nvSpPr>
        <p:spPr/>
        <p:txBody>
          <a:bodyPr>
            <a:normAutofit/>
          </a:bodyPr>
          <a:lstStyle/>
          <a:p>
            <a:r>
              <a:rPr lang="en-US" dirty="0"/>
              <a:t>Each dot is called a Picture Element, or  </a:t>
            </a:r>
            <a:r>
              <a:rPr lang="en-US" b="1" i="1" dirty="0"/>
              <a:t>pixel</a:t>
            </a:r>
            <a:r>
              <a:rPr lang="en-US" dirty="0"/>
              <a:t>.</a:t>
            </a:r>
          </a:p>
          <a:p>
            <a:r>
              <a:rPr lang="en-US" dirty="0"/>
              <a:t>The number of pixels per inch (or millimeter) determines the </a:t>
            </a:r>
            <a:r>
              <a:rPr lang="en-US" b="1" dirty="0"/>
              <a:t>resolution</a:t>
            </a:r>
            <a:r>
              <a:rPr lang="en-US" dirty="0"/>
              <a:t> or fineness of the picture.  More is better.</a:t>
            </a:r>
          </a:p>
          <a:p>
            <a:r>
              <a:rPr lang="en-US" dirty="0"/>
              <a:t>The number of bits per pixel determines the </a:t>
            </a:r>
            <a:r>
              <a:rPr lang="en-US" b="1" dirty="0"/>
              <a:t>color depth</a:t>
            </a:r>
            <a:r>
              <a:rPr lang="en-US" dirty="0"/>
              <a:t>; again, more is better.</a:t>
            </a:r>
          </a:p>
          <a:p>
            <a:r>
              <a:rPr lang="en-US" dirty="0"/>
              <a:t>Each pixel is one or more binary numbers.</a:t>
            </a:r>
          </a:p>
        </p:txBody>
      </p:sp>
      <p:sp>
        <p:nvSpPr>
          <p:cNvPr id="4" name="Slide Number Placeholder 3"/>
          <p:cNvSpPr>
            <a:spLocks noGrp="1"/>
          </p:cNvSpPr>
          <p:nvPr>
            <p:ph type="sldNum" sz="quarter" idx="12"/>
          </p:nvPr>
        </p:nvSpPr>
        <p:spPr/>
        <p:txBody>
          <a:bodyPr/>
          <a:lstStyle/>
          <a:p>
            <a:fld id="{F1F63F86-B913-4FD3-8891-B0F8817B3436}" type="slidenum">
              <a:rPr lang="en-US" smtClean="0"/>
              <a:pPr/>
              <a:t>35</a:t>
            </a:fld>
            <a:endParaRPr lang="en-US"/>
          </a:p>
        </p:txBody>
      </p:sp>
    </p:spTree>
    <p:extLst>
      <p:ext uri="{BB962C8B-B14F-4D97-AF65-F5344CB8AC3E}">
        <p14:creationId xmlns:p14="http://schemas.microsoft.com/office/powerpoint/2010/main" val="31105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500"/>
                                        <p:tgtEl>
                                          <p:spTgt spid="348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500"/>
                                        <p:tgtEl>
                                          <p:spTgt spid="34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Resolution</a:t>
            </a:r>
          </a:p>
        </p:txBody>
      </p:sp>
      <p:sp>
        <p:nvSpPr>
          <p:cNvPr id="8" name="Slide Number Placeholder 7"/>
          <p:cNvSpPr>
            <a:spLocks noGrp="1"/>
          </p:cNvSpPr>
          <p:nvPr>
            <p:ph type="sldNum" sz="quarter" idx="12"/>
          </p:nvPr>
        </p:nvSpPr>
        <p:spPr/>
        <p:txBody>
          <a:bodyPr/>
          <a:lstStyle/>
          <a:p>
            <a:fld id="{BD8F741F-16BF-4109-8E4A-72BFCAE866CE}" type="slidenum">
              <a:rPr lang="en-US" smtClean="0"/>
              <a:pPr/>
              <a:t>36</a:t>
            </a:fld>
            <a:endParaRPr lang="en-US" dirty="0"/>
          </a:p>
        </p:txBody>
      </p:sp>
      <p:pic>
        <p:nvPicPr>
          <p:cNvPr id="35843" name="Picture 3" descr="A photo of a man poring over a book. The individual pixels are large squares and it is hard to discern what the picture represents."/>
          <p:cNvPicPr>
            <a:picLocks noChangeAspect="1" noChangeArrowheads="1"/>
          </p:cNvPicPr>
          <p:nvPr/>
        </p:nvPicPr>
        <p:blipFill>
          <a:blip r:embed="rId2" cstate="print"/>
          <a:srcRect/>
          <a:stretch>
            <a:fillRect/>
          </a:stretch>
        </p:blipFill>
        <p:spPr bwMode="auto">
          <a:xfrm>
            <a:off x="1832819" y="2321971"/>
            <a:ext cx="2073980" cy="2534074"/>
          </a:xfrm>
          <a:prstGeom prst="rect">
            <a:avLst/>
          </a:prstGeom>
          <a:noFill/>
          <a:ln w="9525">
            <a:noFill/>
            <a:miter lim="800000"/>
            <a:headEnd/>
            <a:tailEnd/>
          </a:ln>
        </p:spPr>
      </p:pic>
      <p:pic>
        <p:nvPicPr>
          <p:cNvPr id="35844" name="Picture 4" descr="A photo of a man poring over a book. &#10;The individual pixels are not visible and the picture looks like a high-quality photograph."/>
          <p:cNvPicPr>
            <a:picLocks noChangeAspect="1" noChangeArrowheads="1"/>
          </p:cNvPicPr>
          <p:nvPr/>
        </p:nvPicPr>
        <p:blipFill>
          <a:blip r:embed="rId3" cstate="print"/>
          <a:srcRect/>
          <a:stretch>
            <a:fillRect/>
          </a:stretch>
        </p:blipFill>
        <p:spPr bwMode="auto">
          <a:xfrm>
            <a:off x="5209065" y="2321971"/>
            <a:ext cx="2073980" cy="2534074"/>
          </a:xfrm>
          <a:prstGeom prst="rect">
            <a:avLst/>
          </a:prstGeom>
          <a:noFill/>
          <a:ln w="9525">
            <a:noFill/>
            <a:miter lim="800000"/>
            <a:headEnd/>
            <a:tailEnd/>
          </a:ln>
        </p:spPr>
      </p:pic>
      <p:sp>
        <p:nvSpPr>
          <p:cNvPr id="35845" name="Text Box 5"/>
          <p:cNvSpPr txBox="1">
            <a:spLocks noChangeArrowheads="1"/>
          </p:cNvSpPr>
          <p:nvPr/>
        </p:nvSpPr>
        <p:spPr bwMode="auto">
          <a:xfrm>
            <a:off x="1519310" y="1866647"/>
            <a:ext cx="2700997" cy="389996"/>
          </a:xfrm>
          <a:prstGeom prst="rect">
            <a:avLst/>
          </a:prstGeom>
          <a:noFill/>
          <a:ln w="9525">
            <a:noFill/>
            <a:miter lim="800000"/>
            <a:headEnd/>
            <a:tailEnd/>
          </a:ln>
        </p:spPr>
        <p:txBody>
          <a:bodyPr lIns="111904" tIns="55952" rIns="111904" bIns="55952">
            <a:spAutoFit/>
          </a:bodyPr>
          <a:lstStyle/>
          <a:p>
            <a:pPr algn="ctr">
              <a:spcBef>
                <a:spcPct val="50000"/>
              </a:spcBef>
            </a:pPr>
            <a:r>
              <a:rPr lang="en-US" b="1" dirty="0"/>
              <a:t>Low resolution</a:t>
            </a:r>
          </a:p>
        </p:txBody>
      </p:sp>
      <p:sp>
        <p:nvSpPr>
          <p:cNvPr id="35846" name="Text Box 6"/>
          <p:cNvSpPr txBox="1">
            <a:spLocks noChangeArrowheads="1"/>
          </p:cNvSpPr>
          <p:nvPr/>
        </p:nvSpPr>
        <p:spPr bwMode="auto">
          <a:xfrm>
            <a:off x="4899578" y="1866647"/>
            <a:ext cx="2359855" cy="389996"/>
          </a:xfrm>
          <a:prstGeom prst="rect">
            <a:avLst/>
          </a:prstGeom>
          <a:noFill/>
          <a:ln w="9525">
            <a:noFill/>
            <a:miter lim="800000"/>
            <a:headEnd/>
            <a:tailEnd/>
          </a:ln>
        </p:spPr>
        <p:txBody>
          <a:bodyPr wrap="square" lIns="111904" tIns="55952" rIns="111904" bIns="55952">
            <a:spAutoFit/>
          </a:bodyPr>
          <a:lstStyle/>
          <a:p>
            <a:pPr algn="ctr">
              <a:spcBef>
                <a:spcPct val="50000"/>
              </a:spcBef>
            </a:pPr>
            <a:r>
              <a:rPr lang="en-US" b="1" dirty="0"/>
              <a:t>Higher resolution</a:t>
            </a:r>
          </a:p>
        </p:txBody>
      </p:sp>
      <p:sp>
        <p:nvSpPr>
          <p:cNvPr id="35847" name="Text Box 7"/>
          <p:cNvSpPr txBox="1">
            <a:spLocks noChangeArrowheads="1"/>
          </p:cNvSpPr>
          <p:nvPr/>
        </p:nvSpPr>
        <p:spPr bwMode="auto">
          <a:xfrm>
            <a:off x="771713" y="5090475"/>
            <a:ext cx="7717134" cy="1005549"/>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For photo-realistic images, the pixels must be too small for the eye to distinguish easily.</a:t>
            </a:r>
          </a:p>
        </p:txBody>
      </p:sp>
    </p:spTree>
    <p:extLst>
      <p:ext uri="{BB962C8B-B14F-4D97-AF65-F5344CB8AC3E}">
        <p14:creationId xmlns:p14="http://schemas.microsoft.com/office/powerpoint/2010/main" val="1113377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Color Depth</a:t>
            </a:r>
          </a:p>
        </p:txBody>
      </p:sp>
      <p:sp>
        <p:nvSpPr>
          <p:cNvPr id="9" name="Slide Number Placeholder 8"/>
          <p:cNvSpPr>
            <a:spLocks noGrp="1"/>
          </p:cNvSpPr>
          <p:nvPr>
            <p:ph type="sldNum" sz="quarter" idx="12"/>
          </p:nvPr>
        </p:nvSpPr>
        <p:spPr/>
        <p:txBody>
          <a:bodyPr/>
          <a:lstStyle/>
          <a:p>
            <a:fld id="{BD8F741F-16BF-4109-8E4A-72BFCAE866CE}" type="slidenum">
              <a:rPr lang="en-US" smtClean="0"/>
              <a:pPr/>
              <a:t>37</a:t>
            </a:fld>
            <a:endParaRPr lang="en-US" dirty="0"/>
          </a:p>
        </p:txBody>
      </p:sp>
      <p:pic>
        <p:nvPicPr>
          <p:cNvPr id="36867" name="Picture 3" descr="A cartoon panel of Garfield the car and Jon. The panel has a limited number of colors."/>
          <p:cNvPicPr>
            <a:picLocks noChangeAspect="1" noChangeArrowheads="1"/>
          </p:cNvPicPr>
          <p:nvPr/>
        </p:nvPicPr>
        <p:blipFill>
          <a:blip r:embed="rId2" cstate="print"/>
          <a:srcRect/>
          <a:stretch>
            <a:fillRect/>
          </a:stretch>
        </p:blipFill>
        <p:spPr bwMode="auto">
          <a:xfrm>
            <a:off x="1543427" y="1964744"/>
            <a:ext cx="2532185" cy="2009398"/>
          </a:xfrm>
          <a:prstGeom prst="rect">
            <a:avLst/>
          </a:prstGeom>
          <a:noFill/>
          <a:ln w="9525">
            <a:noFill/>
            <a:miter lim="800000"/>
            <a:headEnd/>
            <a:tailEnd/>
          </a:ln>
        </p:spPr>
      </p:pic>
      <p:sp>
        <p:nvSpPr>
          <p:cNvPr id="36868" name="Text Box 5"/>
          <p:cNvSpPr txBox="1">
            <a:spLocks noChangeArrowheads="1"/>
          </p:cNvSpPr>
          <p:nvPr/>
        </p:nvSpPr>
        <p:spPr bwMode="auto">
          <a:xfrm>
            <a:off x="1984315" y="1565604"/>
            <a:ext cx="1446963" cy="389996"/>
          </a:xfrm>
          <a:prstGeom prst="rect">
            <a:avLst/>
          </a:prstGeom>
          <a:noFill/>
          <a:ln w="9525">
            <a:noFill/>
            <a:miter lim="800000"/>
            <a:headEnd/>
            <a:tailEnd/>
          </a:ln>
        </p:spPr>
        <p:txBody>
          <a:bodyPr lIns="111904" tIns="55952" rIns="111904" bIns="55952">
            <a:spAutoFit/>
          </a:bodyPr>
          <a:lstStyle/>
          <a:p>
            <a:pPr algn="ctr">
              <a:spcBef>
                <a:spcPct val="50000"/>
              </a:spcBef>
            </a:pPr>
            <a:r>
              <a:rPr lang="en-US" b="1" dirty="0"/>
              <a:t>8 bits</a:t>
            </a:r>
          </a:p>
        </p:txBody>
      </p:sp>
      <p:sp>
        <p:nvSpPr>
          <p:cNvPr id="36869" name="Text Box 6"/>
          <p:cNvSpPr txBox="1">
            <a:spLocks noChangeArrowheads="1"/>
          </p:cNvSpPr>
          <p:nvPr/>
        </p:nvSpPr>
        <p:spPr bwMode="auto">
          <a:xfrm>
            <a:off x="5601018" y="1572794"/>
            <a:ext cx="1446963" cy="389996"/>
          </a:xfrm>
          <a:prstGeom prst="rect">
            <a:avLst/>
          </a:prstGeom>
          <a:noFill/>
          <a:ln w="9525">
            <a:noFill/>
            <a:miter lim="800000"/>
            <a:headEnd/>
            <a:tailEnd/>
          </a:ln>
        </p:spPr>
        <p:txBody>
          <a:bodyPr lIns="111904" tIns="55952" rIns="111904" bIns="55952">
            <a:spAutoFit/>
          </a:bodyPr>
          <a:lstStyle/>
          <a:p>
            <a:pPr algn="ctr">
              <a:spcBef>
                <a:spcPct val="50000"/>
              </a:spcBef>
            </a:pPr>
            <a:r>
              <a:rPr lang="en-US" b="1" dirty="0"/>
              <a:t>24 bits</a:t>
            </a:r>
          </a:p>
        </p:txBody>
      </p:sp>
      <p:pic>
        <p:nvPicPr>
          <p:cNvPr id="36870" name="Picture 7" descr="A photograph of a road with autumn leaves, a bit of green, and blue mist or fog. There are many colors and they appear continuous."/>
          <p:cNvPicPr>
            <a:picLocks noChangeAspect="1" noChangeArrowheads="1"/>
          </p:cNvPicPr>
          <p:nvPr/>
        </p:nvPicPr>
        <p:blipFill>
          <a:blip r:embed="rId3" cstate="print"/>
          <a:srcRect/>
          <a:stretch>
            <a:fillRect/>
          </a:stretch>
        </p:blipFill>
        <p:spPr bwMode="auto">
          <a:xfrm>
            <a:off x="5594922" y="1964745"/>
            <a:ext cx="1591659" cy="2210337"/>
          </a:xfrm>
          <a:prstGeom prst="rect">
            <a:avLst/>
          </a:prstGeom>
          <a:noFill/>
          <a:ln w="9525">
            <a:noFill/>
            <a:miter lim="800000"/>
            <a:headEnd/>
            <a:tailEnd/>
          </a:ln>
        </p:spPr>
      </p:pic>
      <p:sp>
        <p:nvSpPr>
          <p:cNvPr id="36871" name="Text Box 8"/>
          <p:cNvSpPr txBox="1">
            <a:spLocks noChangeArrowheads="1"/>
          </p:cNvSpPr>
          <p:nvPr/>
        </p:nvSpPr>
        <p:spPr bwMode="auto">
          <a:xfrm>
            <a:off x="4379072" y="5879829"/>
            <a:ext cx="4533816" cy="343829"/>
          </a:xfrm>
          <a:prstGeom prst="rect">
            <a:avLst/>
          </a:prstGeom>
          <a:noFill/>
          <a:ln w="9525">
            <a:noFill/>
            <a:miter lim="800000"/>
            <a:headEnd/>
            <a:tailEnd/>
          </a:ln>
        </p:spPr>
        <p:txBody>
          <a:bodyPr lIns="111904" tIns="55952" rIns="111904" bIns="55952">
            <a:spAutoFit/>
          </a:bodyPr>
          <a:lstStyle/>
          <a:p>
            <a:pPr algn="r">
              <a:spcBef>
                <a:spcPct val="50000"/>
              </a:spcBef>
            </a:pPr>
            <a:r>
              <a:rPr lang="en-US" sz="1500" i="1" dirty="0"/>
              <a:t>Photograph courtesy of Dr. Phillip </a:t>
            </a:r>
            <a:r>
              <a:rPr lang="en-US" sz="1500" i="1" dirty="0" err="1"/>
              <a:t>Greenspun</a:t>
            </a:r>
            <a:endParaRPr lang="en-US" sz="1500" i="1" dirty="0"/>
          </a:p>
        </p:txBody>
      </p:sp>
      <p:sp>
        <p:nvSpPr>
          <p:cNvPr id="36872" name="Text Box 9"/>
          <p:cNvSpPr txBox="1">
            <a:spLocks noChangeArrowheads="1"/>
          </p:cNvSpPr>
          <p:nvPr/>
        </p:nvSpPr>
        <p:spPr bwMode="auto">
          <a:xfrm>
            <a:off x="964642" y="4483934"/>
            <a:ext cx="7234813" cy="1005549"/>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How many different colors with 8 bits?</a:t>
            </a:r>
            <a:br>
              <a:rPr lang="en-US" sz="2800" dirty="0"/>
            </a:br>
            <a:r>
              <a:rPr lang="en-US" sz="2800" dirty="0"/>
              <a:t>With 24 bits?</a:t>
            </a:r>
          </a:p>
        </p:txBody>
      </p:sp>
    </p:spTree>
    <p:extLst>
      <p:ext uri="{BB962C8B-B14F-4D97-AF65-F5344CB8AC3E}">
        <p14:creationId xmlns:p14="http://schemas.microsoft.com/office/powerpoint/2010/main" val="2020391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a:t>Additive Colors – The </a:t>
            </a:r>
            <a:r>
              <a:rPr lang="en-US" dirty="0" err="1"/>
              <a:t>RGB</a:t>
            </a:r>
            <a:r>
              <a:rPr lang="en-US" dirty="0"/>
              <a:t> Model</a:t>
            </a:r>
          </a:p>
        </p:txBody>
      </p:sp>
      <p:sp>
        <p:nvSpPr>
          <p:cNvPr id="6" name="Slide Number Placeholder 5"/>
          <p:cNvSpPr>
            <a:spLocks noGrp="1"/>
          </p:cNvSpPr>
          <p:nvPr>
            <p:ph type="sldNum" sz="quarter" idx="12"/>
          </p:nvPr>
        </p:nvSpPr>
        <p:spPr/>
        <p:txBody>
          <a:bodyPr/>
          <a:lstStyle/>
          <a:p>
            <a:fld id="{BD8F741F-16BF-4109-8E4A-72BFCAE866CE}" type="slidenum">
              <a:rPr lang="en-US" smtClean="0"/>
              <a:pPr/>
              <a:t>38</a:t>
            </a:fld>
            <a:endParaRPr lang="en-US" dirty="0"/>
          </a:p>
        </p:txBody>
      </p:sp>
      <p:sp>
        <p:nvSpPr>
          <p:cNvPr id="2" name="TextBox 1"/>
          <p:cNvSpPr txBox="1"/>
          <p:nvPr/>
        </p:nvSpPr>
        <p:spPr>
          <a:xfrm>
            <a:off x="376813" y="1600200"/>
            <a:ext cx="8390374" cy="1682657"/>
          </a:xfrm>
          <a:prstGeom prst="rect">
            <a:avLst/>
          </a:prstGeom>
          <a:noFill/>
        </p:spPr>
        <p:txBody>
          <a:bodyPr wrap="square" lIns="111904" tIns="55952" rIns="111904" bIns="55952" rtlCol="0">
            <a:spAutoFit/>
          </a:bodyPr>
          <a:lstStyle/>
          <a:p>
            <a:r>
              <a:rPr lang="en-US" sz="2800" dirty="0"/>
              <a:t>Computer displays emit light; we use the concept of additive colors to make many colors from the three primary colors, red, green and blue.</a:t>
            </a:r>
          </a:p>
          <a:p>
            <a:endParaRPr lang="en-US" dirty="0"/>
          </a:p>
        </p:txBody>
      </p:sp>
      <p:pic>
        <p:nvPicPr>
          <p:cNvPr id="4" name="Picture 3" descr="The RGB color model. There are three overlapping circles colored red, blue, and green. Where red and blue overlap the color is magenta. Where red and green overlap the color is yellow.  Where green and blue overlap the color is cyan. In the center where all three overlap the color is white.">
            <a:extLst>
              <a:ext uri="{FF2B5EF4-FFF2-40B4-BE49-F238E27FC236}">
                <a16:creationId xmlns:a16="http://schemas.microsoft.com/office/drawing/2014/main" id="{AC5BB584-BA49-3EBE-E942-DB7D67C1E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895600"/>
            <a:ext cx="3622550" cy="3252132"/>
          </a:xfrm>
          <a:prstGeom prst="rect">
            <a:avLst/>
          </a:prstGeom>
        </p:spPr>
      </p:pic>
    </p:spTree>
    <p:extLst>
      <p:ext uri="{BB962C8B-B14F-4D97-AF65-F5344CB8AC3E}">
        <p14:creationId xmlns:p14="http://schemas.microsoft.com/office/powerpoint/2010/main" val="2134509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Displaying Many Colors</a:t>
            </a:r>
          </a:p>
        </p:txBody>
      </p:sp>
      <p:sp>
        <p:nvSpPr>
          <p:cNvPr id="6" name="Slide Number Placeholder 5"/>
          <p:cNvSpPr>
            <a:spLocks noGrp="1"/>
          </p:cNvSpPr>
          <p:nvPr>
            <p:ph type="sldNum" sz="quarter" idx="12"/>
          </p:nvPr>
        </p:nvSpPr>
        <p:spPr/>
        <p:txBody>
          <a:bodyPr/>
          <a:lstStyle/>
          <a:p>
            <a:fld id="{BD8F741F-16BF-4109-8E4A-72BFCAE866CE}" type="slidenum">
              <a:rPr lang="en-US" smtClean="0"/>
              <a:pPr/>
              <a:t>39</a:t>
            </a:fld>
            <a:endParaRPr lang="en-US" dirty="0"/>
          </a:p>
        </p:txBody>
      </p:sp>
      <p:sp>
        <p:nvSpPr>
          <p:cNvPr id="38915" name="Text Box 3"/>
          <p:cNvSpPr txBox="1">
            <a:spLocks noChangeArrowheads="1"/>
          </p:cNvSpPr>
          <p:nvPr/>
        </p:nvSpPr>
        <p:spPr bwMode="auto">
          <a:xfrm>
            <a:off x="771712" y="1642868"/>
            <a:ext cx="7717134" cy="2252044"/>
          </a:xfrm>
          <a:prstGeom prst="rect">
            <a:avLst/>
          </a:prstGeom>
          <a:noFill/>
          <a:ln w="9525">
            <a:noFill/>
            <a:miter lim="800000"/>
            <a:headEnd/>
            <a:tailEnd/>
          </a:ln>
        </p:spPr>
        <p:txBody>
          <a:bodyPr lIns="111904" tIns="55952" rIns="111904" bIns="55952">
            <a:spAutoFit/>
          </a:bodyPr>
          <a:lstStyle/>
          <a:p>
            <a:r>
              <a:rPr lang="en-US" sz="2800" dirty="0">
                <a:solidFill>
                  <a:srgbClr val="000000"/>
                </a:solidFill>
              </a:rPr>
              <a:t>24 bits/pixel = 16.7 million colors (2</a:t>
            </a:r>
            <a:r>
              <a:rPr lang="en-US" sz="2800" baseline="30000" dirty="0">
                <a:solidFill>
                  <a:srgbClr val="000000"/>
                </a:solidFill>
              </a:rPr>
              <a:t>24</a:t>
            </a:r>
            <a:r>
              <a:rPr lang="en-US" sz="2800" dirty="0">
                <a:solidFill>
                  <a:srgbClr val="000000"/>
                </a:solidFill>
              </a:rPr>
              <a:t>)</a:t>
            </a:r>
            <a:br>
              <a:rPr lang="en-US" sz="2800" dirty="0">
                <a:solidFill>
                  <a:srgbClr val="000000"/>
                </a:solidFill>
              </a:rPr>
            </a:br>
            <a:r>
              <a:rPr lang="en-US" sz="2800" dirty="0">
                <a:solidFill>
                  <a:srgbClr val="000000"/>
                </a:solidFill>
              </a:rPr>
              <a:t>	8 bits each for R, G, B</a:t>
            </a:r>
            <a:br>
              <a:rPr lang="en-US" sz="2800" dirty="0">
                <a:solidFill>
                  <a:srgbClr val="000000"/>
                </a:solidFill>
              </a:rPr>
            </a:br>
            <a:r>
              <a:rPr lang="en-US" sz="2800" dirty="0">
                <a:solidFill>
                  <a:srgbClr val="000000"/>
                </a:solidFill>
              </a:rPr>
              <a:t>	all off = black, all on = white</a:t>
            </a:r>
          </a:p>
          <a:p>
            <a:r>
              <a:rPr lang="en-US" sz="2800" dirty="0">
                <a:solidFill>
                  <a:srgbClr val="000000"/>
                </a:solidFill>
              </a:rPr>
              <a:t>Other colors: proportional amounts of R, G, B</a:t>
            </a:r>
          </a:p>
          <a:p>
            <a:pPr>
              <a:spcBef>
                <a:spcPct val="50000"/>
              </a:spcBef>
            </a:pPr>
            <a:endParaRPr lang="en-US" dirty="0"/>
          </a:p>
        </p:txBody>
      </p:sp>
      <p:pic>
        <p:nvPicPr>
          <p:cNvPr id="38916" name="Picture 4" descr="A collection of small cubes of different colors, from green on the left through blues and oranges to violet and red on the right."/>
          <p:cNvPicPr>
            <a:picLocks noChangeAspect="1" noChangeArrowheads="1"/>
          </p:cNvPicPr>
          <p:nvPr/>
        </p:nvPicPr>
        <p:blipFill>
          <a:blip r:embed="rId2" cstate="print"/>
          <a:srcRect/>
          <a:stretch>
            <a:fillRect/>
          </a:stretch>
        </p:blipFill>
        <p:spPr bwMode="auto">
          <a:xfrm>
            <a:off x="3200400" y="3619018"/>
            <a:ext cx="2224035" cy="2216389"/>
          </a:xfrm>
          <a:prstGeom prst="rect">
            <a:avLst/>
          </a:prstGeom>
          <a:noFill/>
          <a:ln w="9525">
            <a:noFill/>
            <a:miter lim="800000"/>
            <a:headEnd/>
            <a:tailEnd/>
          </a:ln>
        </p:spPr>
      </p:pic>
      <p:sp>
        <p:nvSpPr>
          <p:cNvPr id="38917" name="Text Box 5"/>
          <p:cNvSpPr txBox="1">
            <a:spLocks noChangeArrowheads="1"/>
          </p:cNvSpPr>
          <p:nvPr/>
        </p:nvSpPr>
        <p:spPr bwMode="auto">
          <a:xfrm>
            <a:off x="4147960" y="5804927"/>
            <a:ext cx="4630280" cy="343829"/>
          </a:xfrm>
          <a:prstGeom prst="rect">
            <a:avLst/>
          </a:prstGeom>
          <a:noFill/>
          <a:ln w="9525">
            <a:noFill/>
            <a:miter lim="800000"/>
            <a:headEnd/>
            <a:tailEnd/>
          </a:ln>
        </p:spPr>
        <p:txBody>
          <a:bodyPr lIns="111904" tIns="55952" rIns="111904" bIns="55952">
            <a:spAutoFit/>
          </a:bodyPr>
          <a:lstStyle/>
          <a:p>
            <a:pPr algn="r"/>
            <a:r>
              <a:rPr lang="en-US" sz="1500" i="1" dirty="0">
                <a:solidFill>
                  <a:srgbClr val="000000"/>
                </a:solidFill>
              </a:rPr>
              <a:t>Color cube courtesy of William T. Johnson</a:t>
            </a:r>
          </a:p>
        </p:txBody>
      </p:sp>
    </p:spTree>
    <p:extLst>
      <p:ext uri="{BB962C8B-B14F-4D97-AF65-F5344CB8AC3E}">
        <p14:creationId xmlns:p14="http://schemas.microsoft.com/office/powerpoint/2010/main" val="43319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a:t>The Difference Between </a:t>
            </a:r>
            <a:br>
              <a:rPr lang="en-US" dirty="0"/>
            </a:br>
            <a:r>
              <a:rPr lang="en-US" dirty="0"/>
              <a:t>1 and One</a:t>
            </a:r>
          </a:p>
        </p:txBody>
      </p:sp>
      <p:sp>
        <p:nvSpPr>
          <p:cNvPr id="13315" name="Rectangle 3"/>
          <p:cNvSpPr>
            <a:spLocks noGrp="1" noChangeArrowheads="1"/>
          </p:cNvSpPr>
          <p:nvPr>
            <p:ph idx="1"/>
          </p:nvPr>
        </p:nvSpPr>
        <p:spPr>
          <a:xfrm>
            <a:off x="327577" y="1642870"/>
            <a:ext cx="8623495" cy="4705339"/>
          </a:xfrm>
        </p:spPr>
        <p:txBody>
          <a:bodyPr>
            <a:normAutofit/>
          </a:bodyPr>
          <a:lstStyle/>
          <a:p>
            <a:pPr>
              <a:spcBef>
                <a:spcPts val="367"/>
              </a:spcBef>
            </a:pPr>
            <a:r>
              <a:rPr lang="en-US" dirty="0"/>
              <a:t>Symbols represent numbers</a:t>
            </a:r>
          </a:p>
          <a:p>
            <a:pPr>
              <a:spcBef>
                <a:spcPts val="367"/>
              </a:spcBef>
            </a:pPr>
            <a:r>
              <a:rPr lang="en-US" dirty="0"/>
              <a:t>The idea of “one” is a mathematical abstraction: unity</a:t>
            </a:r>
          </a:p>
          <a:p>
            <a:pPr>
              <a:spcBef>
                <a:spcPts val="367"/>
              </a:spcBef>
            </a:pPr>
            <a:r>
              <a:rPr lang="en-US" dirty="0"/>
              <a:t>The symbol “1” represents that abstraction.</a:t>
            </a:r>
          </a:p>
          <a:p>
            <a:pPr>
              <a:spcBef>
                <a:spcPts val="367"/>
              </a:spcBef>
            </a:pPr>
            <a:r>
              <a:rPr lang="en-US" dirty="0"/>
              <a:t>To the computer they need not be, and generally are not, the same.</a:t>
            </a:r>
          </a:p>
          <a:p>
            <a:pPr>
              <a:spcBef>
                <a:spcPts val="367"/>
              </a:spcBef>
            </a:pPr>
            <a:r>
              <a:rPr lang="en-US" dirty="0"/>
              <a:t>Other number symbols also represent abstractions.</a:t>
            </a:r>
          </a:p>
          <a:p>
            <a:pPr>
              <a:spcBef>
                <a:spcPts val="367"/>
              </a:spcBef>
            </a:pPr>
            <a:r>
              <a:rPr lang="en-US" dirty="0"/>
              <a:t>The symbols and abstractions are not the same.</a:t>
            </a:r>
          </a:p>
        </p:txBody>
      </p:sp>
      <p:sp>
        <p:nvSpPr>
          <p:cNvPr id="4" name="Slide Number Placeholder 3"/>
          <p:cNvSpPr>
            <a:spLocks noGrp="1"/>
          </p:cNvSpPr>
          <p:nvPr>
            <p:ph type="sldNum" sz="quarter" idx="12"/>
          </p:nvPr>
        </p:nvSpPr>
        <p:spPr/>
        <p:txBody>
          <a:bodyPr/>
          <a:lstStyle/>
          <a:p>
            <a:fld id="{F1F63F86-B913-4FD3-8891-B0F8817B3436}" type="slidenum">
              <a:rPr lang="en-US" smtClean="0"/>
              <a:pPr/>
              <a:t>4</a:t>
            </a:fld>
            <a:endParaRPr lang="en-US"/>
          </a:p>
        </p:txBody>
      </p:sp>
    </p:spTree>
    <p:extLst>
      <p:ext uri="{BB962C8B-B14F-4D97-AF65-F5344CB8AC3E}">
        <p14:creationId xmlns:p14="http://schemas.microsoft.com/office/powerpoint/2010/main" val="1713601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fade">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Printing Color Pictures</a:t>
            </a:r>
          </a:p>
        </p:txBody>
      </p:sp>
      <p:sp>
        <p:nvSpPr>
          <p:cNvPr id="39939" name="Rectangle 3"/>
          <p:cNvSpPr>
            <a:spLocks noGrp="1" noChangeArrowheads="1"/>
          </p:cNvSpPr>
          <p:nvPr>
            <p:ph idx="1"/>
          </p:nvPr>
        </p:nvSpPr>
        <p:spPr/>
        <p:txBody>
          <a:bodyPr/>
          <a:lstStyle/>
          <a:p>
            <a:r>
              <a:rPr lang="en-US" dirty="0">
                <a:solidFill>
                  <a:srgbClr val="000000"/>
                </a:solidFill>
              </a:rPr>
              <a:t>Computer displays are illuminated; the colors are additive.</a:t>
            </a:r>
          </a:p>
          <a:p>
            <a:r>
              <a:rPr lang="en-US" dirty="0">
                <a:solidFill>
                  <a:srgbClr val="000000"/>
                </a:solidFill>
              </a:rPr>
              <a:t>Printed colors are reflected. </a:t>
            </a:r>
            <a:br>
              <a:rPr lang="en-US" dirty="0">
                <a:solidFill>
                  <a:srgbClr val="000000"/>
                </a:solidFill>
              </a:rPr>
            </a:br>
            <a:r>
              <a:rPr lang="en-US" dirty="0">
                <a:solidFill>
                  <a:srgbClr val="000000"/>
                </a:solidFill>
              </a:rPr>
              <a:t>Printing uses the secondary colors cyan, magenta and yellow, plus black. (CMYK) </a:t>
            </a:r>
          </a:p>
          <a:p>
            <a:r>
              <a:rPr lang="en-US" dirty="0">
                <a:solidFill>
                  <a:srgbClr val="000000"/>
                </a:solidFill>
              </a:rPr>
              <a:t> Printed colors are subtractive.</a:t>
            </a:r>
            <a:br>
              <a:rPr lang="en-US" dirty="0">
                <a:solidFill>
                  <a:srgbClr val="000000"/>
                </a:solidFill>
              </a:rPr>
            </a:br>
            <a:endParaRPr lang="en-US" dirty="0">
              <a:solidFill>
                <a:srgbClr val="000000"/>
              </a:solidFill>
            </a:endParaRPr>
          </a:p>
        </p:txBody>
      </p:sp>
      <p:sp>
        <p:nvSpPr>
          <p:cNvPr id="4" name="Slide Number Placeholder 3"/>
          <p:cNvSpPr>
            <a:spLocks noGrp="1"/>
          </p:cNvSpPr>
          <p:nvPr>
            <p:ph type="sldNum" sz="quarter" idx="12"/>
          </p:nvPr>
        </p:nvSpPr>
        <p:spPr/>
        <p:txBody>
          <a:bodyPr/>
          <a:lstStyle/>
          <a:p>
            <a:fld id="{F1F63F86-B913-4FD3-8891-B0F8817B3436}" type="slidenum">
              <a:rPr lang="en-US" smtClean="0"/>
              <a:pPr/>
              <a:t>40</a:t>
            </a:fld>
            <a:endParaRPr lang="en-US"/>
          </a:p>
        </p:txBody>
      </p:sp>
    </p:spTree>
    <p:extLst>
      <p:ext uri="{BB962C8B-B14F-4D97-AF65-F5344CB8AC3E}">
        <p14:creationId xmlns:p14="http://schemas.microsoft.com/office/powerpoint/2010/main" val="25344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500"/>
                                        <p:tgtEl>
                                          <p:spTgt spid="399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fade">
                                      <p:cBhvr>
                                        <p:cTn id="12"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dirty="0"/>
              <a:t>Subtractive Colors – CMYK Model</a:t>
            </a:r>
          </a:p>
        </p:txBody>
      </p:sp>
      <p:sp>
        <p:nvSpPr>
          <p:cNvPr id="7" name="Slide Number Placeholder 6"/>
          <p:cNvSpPr>
            <a:spLocks noGrp="1"/>
          </p:cNvSpPr>
          <p:nvPr>
            <p:ph type="sldNum" sz="quarter" idx="12"/>
          </p:nvPr>
        </p:nvSpPr>
        <p:spPr/>
        <p:txBody>
          <a:bodyPr/>
          <a:lstStyle/>
          <a:p>
            <a:fld id="{BD8F741F-16BF-4109-8E4A-72BFCAE866CE}" type="slidenum">
              <a:rPr lang="en-US" smtClean="0"/>
              <a:pPr/>
              <a:t>41</a:t>
            </a:fld>
            <a:endParaRPr lang="en-US" dirty="0"/>
          </a:p>
        </p:txBody>
      </p:sp>
      <p:sp>
        <p:nvSpPr>
          <p:cNvPr id="40965" name="Text Box 5"/>
          <p:cNvSpPr txBox="1">
            <a:spLocks noChangeArrowheads="1"/>
          </p:cNvSpPr>
          <p:nvPr/>
        </p:nvSpPr>
        <p:spPr bwMode="auto">
          <a:xfrm>
            <a:off x="614289" y="3733800"/>
            <a:ext cx="8102991" cy="2482876"/>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solidFill>
                  <a:srgbClr val="000000"/>
                </a:solidFill>
              </a:rPr>
              <a:t>Cyan reflects blue and green, absorbs red.</a:t>
            </a:r>
            <a:br>
              <a:rPr lang="en-US" sz="2800" dirty="0">
                <a:solidFill>
                  <a:srgbClr val="000000"/>
                </a:solidFill>
              </a:rPr>
            </a:br>
            <a:r>
              <a:rPr lang="en-US" sz="2800" dirty="0">
                <a:solidFill>
                  <a:srgbClr val="000000"/>
                </a:solidFill>
              </a:rPr>
              <a:t>Magenta reflects red and blue, absorbs green.</a:t>
            </a:r>
            <a:br>
              <a:rPr lang="en-US" sz="2800" dirty="0">
                <a:solidFill>
                  <a:srgbClr val="000000"/>
                </a:solidFill>
              </a:rPr>
            </a:br>
            <a:r>
              <a:rPr lang="en-US" sz="2800" dirty="0">
                <a:solidFill>
                  <a:srgbClr val="000000"/>
                </a:solidFill>
              </a:rPr>
              <a:t>Yellow reflects red and green, absorbs blue.</a:t>
            </a:r>
            <a:endParaRPr lang="en-US" sz="1000" dirty="0">
              <a:solidFill>
                <a:srgbClr val="000000"/>
              </a:solidFill>
            </a:endParaRPr>
          </a:p>
          <a:p>
            <a:pPr>
              <a:spcBef>
                <a:spcPct val="50000"/>
              </a:spcBef>
            </a:pPr>
            <a:r>
              <a:rPr lang="en-US" sz="2800" dirty="0">
                <a:solidFill>
                  <a:srgbClr val="000000"/>
                </a:solidFill>
              </a:rPr>
              <a:t>Black is needed because </a:t>
            </a:r>
            <a:r>
              <a:rPr lang="en-US" sz="2800" dirty="0" err="1">
                <a:solidFill>
                  <a:srgbClr val="000000"/>
                </a:solidFill>
              </a:rPr>
              <a:t>CMY</a:t>
            </a:r>
            <a:r>
              <a:rPr lang="en-US" sz="2800" dirty="0">
                <a:solidFill>
                  <a:srgbClr val="000000"/>
                </a:solidFill>
              </a:rPr>
              <a:t> together are sort-of muddy brown.</a:t>
            </a:r>
          </a:p>
        </p:txBody>
      </p:sp>
      <p:pic>
        <p:nvPicPr>
          <p:cNvPr id="3" name="Picture 2" descr="The CMYK color model. There are three overlapping circles colored cyan, magenta, and yellow. Where cyan and magenta overlap there is an area of blue. Where cyan and yellow overlap is green, and where yellow and magenta overlap is red. In the center, where all three overlap,  is black, a fourth color.">
            <a:extLst>
              <a:ext uri="{FF2B5EF4-FFF2-40B4-BE49-F238E27FC236}">
                <a16:creationId xmlns:a16="http://schemas.microsoft.com/office/drawing/2014/main" id="{E8BDE569-3A21-9EC2-4576-76B5B0974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412174"/>
            <a:ext cx="2765676" cy="2482876"/>
          </a:xfrm>
          <a:prstGeom prst="rect">
            <a:avLst/>
          </a:prstGeom>
        </p:spPr>
      </p:pic>
    </p:spTree>
    <p:extLst>
      <p:ext uri="{BB962C8B-B14F-4D97-AF65-F5344CB8AC3E}">
        <p14:creationId xmlns:p14="http://schemas.microsoft.com/office/powerpoint/2010/main" val="145698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5">
                                            <p:txEl>
                                              <p:pRg st="1" end="1"/>
                                            </p:txEl>
                                          </p:spTgt>
                                        </p:tgtEl>
                                        <p:attrNameLst>
                                          <p:attrName>style.visibility</p:attrName>
                                        </p:attrNameLst>
                                      </p:cBhvr>
                                      <p:to>
                                        <p:strVal val="visible"/>
                                      </p:to>
                                    </p:set>
                                    <p:animEffect transition="in" filter="fade">
                                      <p:cBhvr>
                                        <p:cTn id="7" dur="500"/>
                                        <p:tgtEl>
                                          <p:spTgt spid="409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dirty="0"/>
              <a:t>High Quality Images = Big Files</a:t>
            </a:r>
          </a:p>
        </p:txBody>
      </p:sp>
      <p:sp>
        <p:nvSpPr>
          <p:cNvPr id="41987" name="Rectangle 3"/>
          <p:cNvSpPr>
            <a:spLocks noGrp="1" noChangeArrowheads="1"/>
          </p:cNvSpPr>
          <p:nvPr>
            <p:ph idx="1"/>
          </p:nvPr>
        </p:nvSpPr>
        <p:spPr/>
        <p:txBody>
          <a:bodyPr/>
          <a:lstStyle/>
          <a:p>
            <a:r>
              <a:rPr lang="en-US" dirty="0">
                <a:solidFill>
                  <a:srgbClr val="000000"/>
                </a:solidFill>
              </a:rPr>
              <a:t>Better color depth: more bits per pixel.</a:t>
            </a:r>
          </a:p>
          <a:p>
            <a:r>
              <a:rPr lang="en-US" dirty="0">
                <a:solidFill>
                  <a:srgbClr val="000000"/>
                </a:solidFill>
              </a:rPr>
              <a:t>Higher resolution: more pixels per inch.</a:t>
            </a:r>
          </a:p>
          <a:p>
            <a:r>
              <a:rPr lang="en-US" dirty="0">
                <a:solidFill>
                  <a:srgbClr val="000000"/>
                </a:solidFill>
              </a:rPr>
              <a:t>Better pictures: </a:t>
            </a:r>
            <a:br>
              <a:rPr lang="en-US" dirty="0">
                <a:solidFill>
                  <a:srgbClr val="000000"/>
                </a:solidFill>
              </a:rPr>
            </a:br>
            <a:r>
              <a:rPr lang="en-US" dirty="0">
                <a:solidFill>
                  <a:srgbClr val="000000"/>
                </a:solidFill>
              </a:rPr>
              <a:t>	</a:t>
            </a:r>
            <a:r>
              <a:rPr lang="en-US" i="1" dirty="0">
                <a:solidFill>
                  <a:srgbClr val="000000"/>
                </a:solidFill>
              </a:rPr>
              <a:t>Lots</a:t>
            </a:r>
            <a:r>
              <a:rPr lang="en-US" dirty="0">
                <a:solidFill>
                  <a:srgbClr val="000000"/>
                </a:solidFill>
              </a:rPr>
              <a:t> more bits.</a:t>
            </a:r>
          </a:p>
          <a:p>
            <a:r>
              <a:rPr lang="en-US" dirty="0">
                <a:solidFill>
                  <a:srgbClr val="000000"/>
                </a:solidFill>
              </a:rPr>
              <a:t>High-resolution, photo-realistic images are big. </a:t>
            </a:r>
          </a:p>
          <a:p>
            <a:endParaRPr lang="en-US" dirty="0"/>
          </a:p>
        </p:txBody>
      </p:sp>
      <p:sp>
        <p:nvSpPr>
          <p:cNvPr id="4" name="Slide Number Placeholder 3"/>
          <p:cNvSpPr>
            <a:spLocks noGrp="1"/>
          </p:cNvSpPr>
          <p:nvPr>
            <p:ph type="sldNum" sz="quarter" idx="12"/>
          </p:nvPr>
        </p:nvSpPr>
        <p:spPr/>
        <p:txBody>
          <a:bodyPr/>
          <a:lstStyle/>
          <a:p>
            <a:fld id="{F1F63F86-B913-4FD3-8891-B0F8817B3436}" type="slidenum">
              <a:rPr lang="en-US" smtClean="0"/>
              <a:pPr/>
              <a:t>42</a:t>
            </a:fld>
            <a:endParaRPr lang="en-US"/>
          </a:p>
        </p:txBody>
      </p:sp>
    </p:spTree>
    <p:extLst>
      <p:ext uri="{BB962C8B-B14F-4D97-AF65-F5344CB8AC3E}">
        <p14:creationId xmlns:p14="http://schemas.microsoft.com/office/powerpoint/2010/main" val="373353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5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fade">
                                      <p:cBhvr>
                                        <p:cTn id="12" dur="500"/>
                                        <p:tgtEl>
                                          <p:spTgt spid="41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fade">
                                      <p:cBhvr>
                                        <p:cTn id="17"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Image Formats</a:t>
            </a:r>
          </a:p>
        </p:txBody>
      </p:sp>
      <p:sp>
        <p:nvSpPr>
          <p:cNvPr id="43011" name="Rectangle 3"/>
          <p:cNvSpPr>
            <a:spLocks noGrp="1" noChangeArrowheads="1"/>
          </p:cNvSpPr>
          <p:nvPr>
            <p:ph idx="1"/>
          </p:nvPr>
        </p:nvSpPr>
        <p:spPr>
          <a:xfrm>
            <a:off x="713433" y="1732175"/>
            <a:ext cx="7745269" cy="4643941"/>
          </a:xfrm>
        </p:spPr>
        <p:txBody>
          <a:bodyPr>
            <a:normAutofit fontScale="92500" lnSpcReduction="10000"/>
          </a:bodyPr>
          <a:lstStyle/>
          <a:p>
            <a:r>
              <a:rPr lang="en-US" dirty="0"/>
              <a:t>GIF (“jiff”) Graphics Interchange Format</a:t>
            </a:r>
          </a:p>
          <a:p>
            <a:pPr lvl="1">
              <a:buFont typeface="Symbol" pitchFamily="18" charset="2"/>
              <a:buChar char="·"/>
            </a:pPr>
            <a:r>
              <a:rPr lang="en-US" dirty="0"/>
              <a:t>Invented by </a:t>
            </a:r>
            <a:r>
              <a:rPr lang="en-US" dirty="0" err="1"/>
              <a:t>Compuserve</a:t>
            </a:r>
            <a:r>
              <a:rPr lang="en-US" dirty="0"/>
              <a:t>, 1987</a:t>
            </a:r>
          </a:p>
          <a:p>
            <a:pPr lvl="1">
              <a:buFont typeface="Symbol" pitchFamily="18" charset="2"/>
              <a:buChar char="·"/>
            </a:pPr>
            <a:r>
              <a:rPr lang="en-US" dirty="0"/>
              <a:t>8-bit color</a:t>
            </a:r>
          </a:p>
          <a:p>
            <a:pPr lvl="1">
              <a:buFont typeface="Symbol" pitchFamily="18" charset="2"/>
              <a:buChar char="·"/>
            </a:pPr>
            <a:r>
              <a:rPr lang="en-US" dirty="0"/>
              <a:t>Good for line drawings, large areas of color</a:t>
            </a:r>
          </a:p>
          <a:p>
            <a:r>
              <a:rPr lang="en-US" dirty="0"/>
              <a:t>JPEG (Joint Photographic Experts Group)</a:t>
            </a:r>
          </a:p>
          <a:p>
            <a:pPr lvl="1">
              <a:buFont typeface="Symbol" pitchFamily="18" charset="2"/>
              <a:buChar char="·"/>
            </a:pPr>
            <a:r>
              <a:rPr lang="en-US" dirty="0"/>
              <a:t>Good for photographs</a:t>
            </a:r>
          </a:p>
          <a:p>
            <a:pPr lvl="1">
              <a:buFont typeface="Symbol" pitchFamily="18" charset="2"/>
              <a:buChar char="·"/>
            </a:pPr>
            <a:r>
              <a:rPr lang="en-US" dirty="0"/>
              <a:t>“Compression artifacts” in large areas of a single color</a:t>
            </a:r>
          </a:p>
          <a:p>
            <a:r>
              <a:rPr lang="en-US" dirty="0"/>
              <a:t>PNG (Portable Network Graphics)</a:t>
            </a:r>
          </a:p>
          <a:p>
            <a:pPr lvl="1">
              <a:buFont typeface="Symbol" pitchFamily="18" charset="2"/>
              <a:buChar char="·"/>
            </a:pPr>
            <a:r>
              <a:rPr lang="en-US" dirty="0"/>
              <a:t>Aims to replace both GIF and JPEG</a:t>
            </a:r>
          </a:p>
        </p:txBody>
      </p:sp>
      <p:sp>
        <p:nvSpPr>
          <p:cNvPr id="4" name="Slide Number Placeholder 3"/>
          <p:cNvSpPr>
            <a:spLocks noGrp="1"/>
          </p:cNvSpPr>
          <p:nvPr>
            <p:ph type="sldNum" sz="quarter" idx="12"/>
          </p:nvPr>
        </p:nvSpPr>
        <p:spPr/>
        <p:txBody>
          <a:bodyPr/>
          <a:lstStyle/>
          <a:p>
            <a:fld id="{F1F63F86-B913-4FD3-8891-B0F8817B3436}" type="slidenum">
              <a:rPr lang="en-US" smtClean="0"/>
              <a:pPr/>
              <a:t>43</a:t>
            </a:fld>
            <a:endParaRPr lang="en-US"/>
          </a:p>
        </p:txBody>
      </p:sp>
    </p:spTree>
    <p:extLst>
      <p:ext uri="{BB962C8B-B14F-4D97-AF65-F5344CB8AC3E}">
        <p14:creationId xmlns:p14="http://schemas.microsoft.com/office/powerpoint/2010/main" val="30997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fade">
                                      <p:cBhvr>
                                        <p:cTn id="10" dur="500"/>
                                        <p:tgtEl>
                                          <p:spTgt spid="430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fade">
                                      <p:cBhvr>
                                        <p:cTn id="13" dur="500"/>
                                        <p:tgtEl>
                                          <p:spTgt spid="430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3011">
                                            <p:txEl>
                                              <p:pRg st="3" end="3"/>
                                            </p:txEl>
                                          </p:spTgt>
                                        </p:tgtEl>
                                        <p:attrNameLst>
                                          <p:attrName>style.visibility</p:attrName>
                                        </p:attrNameLst>
                                      </p:cBhvr>
                                      <p:to>
                                        <p:strVal val="visible"/>
                                      </p:to>
                                    </p:set>
                                    <p:animEffect transition="in" filter="fade">
                                      <p:cBhvr>
                                        <p:cTn id="16" dur="500"/>
                                        <p:tgtEl>
                                          <p:spTgt spid="430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011">
                                            <p:txEl>
                                              <p:pRg st="4" end="4"/>
                                            </p:txEl>
                                          </p:spTgt>
                                        </p:tgtEl>
                                        <p:attrNameLst>
                                          <p:attrName>style.visibility</p:attrName>
                                        </p:attrNameLst>
                                      </p:cBhvr>
                                      <p:to>
                                        <p:strVal val="visible"/>
                                      </p:to>
                                    </p:set>
                                    <p:animEffect transition="in" filter="fade">
                                      <p:cBhvr>
                                        <p:cTn id="21" dur="500"/>
                                        <p:tgtEl>
                                          <p:spTgt spid="4301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3011">
                                            <p:txEl>
                                              <p:pRg st="5" end="5"/>
                                            </p:txEl>
                                          </p:spTgt>
                                        </p:tgtEl>
                                        <p:attrNameLst>
                                          <p:attrName>style.visibility</p:attrName>
                                        </p:attrNameLst>
                                      </p:cBhvr>
                                      <p:to>
                                        <p:strVal val="visible"/>
                                      </p:to>
                                    </p:set>
                                    <p:animEffect transition="in" filter="fade">
                                      <p:cBhvr>
                                        <p:cTn id="24" dur="500"/>
                                        <p:tgtEl>
                                          <p:spTgt spid="4301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animEffect transition="in" filter="fade">
                                      <p:cBhvr>
                                        <p:cTn id="27" dur="500"/>
                                        <p:tgtEl>
                                          <p:spTgt spid="430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011">
                                            <p:txEl>
                                              <p:pRg st="7" end="7"/>
                                            </p:txEl>
                                          </p:spTgt>
                                        </p:tgtEl>
                                        <p:attrNameLst>
                                          <p:attrName>style.visibility</p:attrName>
                                        </p:attrNameLst>
                                      </p:cBhvr>
                                      <p:to>
                                        <p:strVal val="visible"/>
                                      </p:to>
                                    </p:set>
                                    <p:animEffect transition="in" filter="fade">
                                      <p:cBhvr>
                                        <p:cTn id="32" dur="500"/>
                                        <p:tgtEl>
                                          <p:spTgt spid="43011">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3011">
                                            <p:txEl>
                                              <p:pRg st="8" end="8"/>
                                            </p:txEl>
                                          </p:spTgt>
                                        </p:tgtEl>
                                        <p:attrNameLst>
                                          <p:attrName>style.visibility</p:attrName>
                                        </p:attrNameLst>
                                      </p:cBhvr>
                                      <p:to>
                                        <p:strVal val="visible"/>
                                      </p:to>
                                    </p:set>
                                    <p:animEffect transition="in" filter="fade">
                                      <p:cBhvr>
                                        <p:cTn id="35" dur="5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On the left, a picture of sunset over an ocean bat with many rocks, labeled 27,545 byte GIF. On the right the same picture; this one looks slightly more natural. It is labeled 8,386 byte KPG."/>
          <p:cNvPicPr>
            <a:picLocks noChangeAspect="1" noChangeArrowheads="1"/>
          </p:cNvPicPr>
          <p:nvPr/>
        </p:nvPicPr>
        <p:blipFill>
          <a:blip r:embed="rId3" cstate="print"/>
          <a:srcRect/>
          <a:stretch>
            <a:fillRect/>
          </a:stretch>
        </p:blipFill>
        <p:spPr bwMode="auto">
          <a:xfrm>
            <a:off x="1254034" y="3752736"/>
            <a:ext cx="6607796" cy="2355461"/>
          </a:xfrm>
          <a:prstGeom prst="rect">
            <a:avLst/>
          </a:prstGeom>
          <a:noFill/>
          <a:ln w="9525">
            <a:noFill/>
            <a:miter lim="800000"/>
            <a:headEnd/>
            <a:tailEnd/>
          </a:ln>
        </p:spPr>
      </p:pic>
      <p:sp>
        <p:nvSpPr>
          <p:cNvPr id="44036" name="Text Box 4"/>
          <p:cNvSpPr txBox="1">
            <a:spLocks noChangeArrowheads="1"/>
          </p:cNvSpPr>
          <p:nvPr/>
        </p:nvSpPr>
        <p:spPr bwMode="auto">
          <a:xfrm>
            <a:off x="4238060" y="6088134"/>
            <a:ext cx="4630280" cy="297663"/>
          </a:xfrm>
          <a:prstGeom prst="rect">
            <a:avLst/>
          </a:prstGeom>
          <a:noFill/>
          <a:ln w="9525">
            <a:noFill/>
            <a:miter lim="800000"/>
            <a:headEnd/>
            <a:tailEnd/>
          </a:ln>
        </p:spPr>
        <p:txBody>
          <a:bodyPr lIns="111904" tIns="55952" rIns="111904" bIns="55952">
            <a:spAutoFit/>
          </a:bodyPr>
          <a:lstStyle/>
          <a:p>
            <a:pPr algn="r">
              <a:spcBef>
                <a:spcPct val="50000"/>
              </a:spcBef>
            </a:pPr>
            <a:r>
              <a:rPr lang="en-US" sz="1200" i="1" dirty="0"/>
              <a:t>http://www.onesnzeros.com/jpgvsgif/</a:t>
            </a:r>
          </a:p>
        </p:txBody>
      </p:sp>
      <p:pic>
        <p:nvPicPr>
          <p:cNvPr id="44037" name="Picture 5" descr="The same picture of garfield the cat. There are few colors but the lines and colors are clear."/>
          <p:cNvPicPr>
            <a:picLocks noChangeAspect="1" noChangeArrowheads="1"/>
          </p:cNvPicPr>
          <p:nvPr/>
        </p:nvPicPr>
        <p:blipFill>
          <a:blip r:embed="rId4" cstate="print"/>
          <a:srcRect/>
          <a:stretch>
            <a:fillRect/>
          </a:stretch>
        </p:blipFill>
        <p:spPr bwMode="auto">
          <a:xfrm>
            <a:off x="1615775" y="1516350"/>
            <a:ext cx="2532185" cy="2009398"/>
          </a:xfrm>
          <a:prstGeom prst="rect">
            <a:avLst/>
          </a:prstGeom>
          <a:noFill/>
          <a:ln w="9525">
            <a:noFill/>
            <a:miter lim="800000"/>
            <a:headEnd/>
            <a:tailEnd/>
          </a:ln>
        </p:spPr>
      </p:pic>
      <p:pic>
        <p:nvPicPr>
          <p:cNvPr id="44038" name="Picture 6" descr="Garfield's picture rendered in JPEG format. Many of the colors are no longer even and there are wavy lines where there are changes in color.  Those wavy lines are compression artifacts."/>
          <p:cNvPicPr>
            <a:picLocks noChangeAspect="1" noChangeArrowheads="1"/>
          </p:cNvPicPr>
          <p:nvPr/>
        </p:nvPicPr>
        <p:blipFill>
          <a:blip r:embed="rId5" cstate="print"/>
          <a:srcRect/>
          <a:stretch>
            <a:fillRect/>
          </a:stretch>
        </p:blipFill>
        <p:spPr bwMode="auto">
          <a:xfrm>
            <a:off x="4919673" y="1516351"/>
            <a:ext cx="2508069" cy="1992653"/>
          </a:xfrm>
          <a:prstGeom prst="rect">
            <a:avLst/>
          </a:prstGeom>
          <a:noFill/>
          <a:ln w="9525">
            <a:noFill/>
            <a:miter lim="800000"/>
            <a:headEnd/>
            <a:tailEnd/>
          </a:ln>
        </p:spPr>
      </p:pic>
      <p:sp>
        <p:nvSpPr>
          <p:cNvPr id="44039" name="Text Box 7"/>
          <p:cNvSpPr txBox="1">
            <a:spLocks noChangeArrowheads="1"/>
          </p:cNvSpPr>
          <p:nvPr/>
        </p:nvSpPr>
        <p:spPr bwMode="auto">
          <a:xfrm>
            <a:off x="2122212" y="3481095"/>
            <a:ext cx="1446963" cy="359218"/>
          </a:xfrm>
          <a:prstGeom prst="rect">
            <a:avLst/>
          </a:prstGeom>
          <a:noFill/>
          <a:ln w="9525">
            <a:noFill/>
            <a:miter lim="800000"/>
            <a:headEnd/>
            <a:tailEnd/>
          </a:ln>
        </p:spPr>
        <p:txBody>
          <a:bodyPr lIns="111904" tIns="55952" rIns="111904" bIns="55952">
            <a:spAutoFit/>
          </a:bodyPr>
          <a:lstStyle/>
          <a:p>
            <a:pPr>
              <a:spcBef>
                <a:spcPct val="50000"/>
              </a:spcBef>
            </a:pPr>
            <a:r>
              <a:rPr lang="en-US" sz="1600" dirty="0"/>
              <a:t>GIF: 14k</a:t>
            </a:r>
          </a:p>
        </p:txBody>
      </p:sp>
      <p:sp>
        <p:nvSpPr>
          <p:cNvPr id="44040" name="Text Box 8"/>
          <p:cNvSpPr txBox="1">
            <a:spLocks noChangeArrowheads="1"/>
          </p:cNvSpPr>
          <p:nvPr/>
        </p:nvSpPr>
        <p:spPr bwMode="auto">
          <a:xfrm>
            <a:off x="5401994" y="3481095"/>
            <a:ext cx="1446963" cy="359218"/>
          </a:xfrm>
          <a:prstGeom prst="rect">
            <a:avLst/>
          </a:prstGeom>
          <a:noFill/>
          <a:ln w="9525">
            <a:noFill/>
            <a:miter lim="800000"/>
            <a:headEnd/>
            <a:tailEnd/>
          </a:ln>
        </p:spPr>
        <p:txBody>
          <a:bodyPr lIns="111904" tIns="55952" rIns="111904" bIns="55952">
            <a:spAutoFit/>
          </a:bodyPr>
          <a:lstStyle/>
          <a:p>
            <a:pPr>
              <a:spcBef>
                <a:spcPct val="50000"/>
              </a:spcBef>
            </a:pPr>
            <a:r>
              <a:rPr lang="en-US" sz="1600" dirty="0"/>
              <a:t>JPEG: 5k</a:t>
            </a:r>
          </a:p>
        </p:txBody>
      </p:sp>
      <p:sp>
        <p:nvSpPr>
          <p:cNvPr id="2" name="Title 1"/>
          <p:cNvSpPr>
            <a:spLocks noGrp="1"/>
          </p:cNvSpPr>
          <p:nvPr>
            <p:ph type="title"/>
          </p:nvPr>
        </p:nvSpPr>
        <p:spPr/>
        <p:txBody>
          <a:bodyPr>
            <a:normAutofit/>
          </a:bodyPr>
          <a:lstStyle/>
          <a:p>
            <a:r>
              <a:rPr lang="en-US" dirty="0"/>
              <a:t>Image Formats</a:t>
            </a:r>
          </a:p>
        </p:txBody>
      </p:sp>
      <p:sp>
        <p:nvSpPr>
          <p:cNvPr id="13" name="Slide Number Placeholder 12"/>
          <p:cNvSpPr>
            <a:spLocks noGrp="1"/>
          </p:cNvSpPr>
          <p:nvPr>
            <p:ph type="sldNum" sz="quarter" idx="12"/>
          </p:nvPr>
        </p:nvSpPr>
        <p:spPr/>
        <p:txBody>
          <a:bodyPr/>
          <a:lstStyle/>
          <a:p>
            <a:fld id="{ACFF0C29-92E2-49C0-9D79-DEAC6C042E66}" type="slidenum">
              <a:rPr lang="en-US" smtClean="0"/>
              <a:pPr/>
              <a:t>44</a:t>
            </a:fld>
            <a:endParaRPr lang="en-US"/>
          </a:p>
        </p:txBody>
      </p:sp>
    </p:spTree>
    <p:extLst>
      <p:ext uri="{BB962C8B-B14F-4D97-AF65-F5344CB8AC3E}">
        <p14:creationId xmlns:p14="http://schemas.microsoft.com/office/powerpoint/2010/main" val="2475069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Raster Images</a:t>
            </a:r>
          </a:p>
        </p:txBody>
      </p:sp>
      <p:sp>
        <p:nvSpPr>
          <p:cNvPr id="45059" name="Rectangle 3"/>
          <p:cNvSpPr>
            <a:spLocks noGrp="1" noChangeArrowheads="1"/>
          </p:cNvSpPr>
          <p:nvPr>
            <p:ph idx="1"/>
          </p:nvPr>
        </p:nvSpPr>
        <p:spPr/>
        <p:txBody>
          <a:bodyPr/>
          <a:lstStyle/>
          <a:p>
            <a:r>
              <a:rPr lang="en-US" dirty="0"/>
              <a:t>GIF, JPEG, and PNG are </a:t>
            </a:r>
            <a:r>
              <a:rPr lang="en-US" b="1" dirty="0"/>
              <a:t>raster image</a:t>
            </a:r>
            <a:r>
              <a:rPr lang="en-US" dirty="0"/>
              <a:t> formats, also called </a:t>
            </a:r>
            <a:r>
              <a:rPr lang="en-US" b="1" dirty="0"/>
              <a:t>bitmap images.</a:t>
            </a:r>
            <a:r>
              <a:rPr lang="en-US" dirty="0"/>
              <a:t> </a:t>
            </a:r>
          </a:p>
          <a:p>
            <a:r>
              <a:rPr lang="en-US" dirty="0"/>
              <a:t>They are composed of rows of pixels.</a:t>
            </a:r>
          </a:p>
          <a:p>
            <a:r>
              <a:rPr lang="en-US" dirty="0"/>
              <a:t>There are other bitmap formats.</a:t>
            </a:r>
          </a:p>
        </p:txBody>
      </p:sp>
      <p:sp>
        <p:nvSpPr>
          <p:cNvPr id="4" name="Slide Number Placeholder 3"/>
          <p:cNvSpPr>
            <a:spLocks noGrp="1"/>
          </p:cNvSpPr>
          <p:nvPr>
            <p:ph type="sldNum" sz="quarter" idx="12"/>
          </p:nvPr>
        </p:nvSpPr>
        <p:spPr/>
        <p:txBody>
          <a:bodyPr/>
          <a:lstStyle/>
          <a:p>
            <a:fld id="{F1F63F86-B913-4FD3-8891-B0F8817B3436}" type="slidenum">
              <a:rPr lang="en-US" smtClean="0"/>
              <a:pPr/>
              <a:t>45</a:t>
            </a:fld>
            <a:endParaRPr lang="en-US"/>
          </a:p>
        </p:txBody>
      </p:sp>
    </p:spTree>
    <p:extLst>
      <p:ext uri="{BB962C8B-B14F-4D97-AF65-F5344CB8AC3E}">
        <p14:creationId xmlns:p14="http://schemas.microsoft.com/office/powerpoint/2010/main" val="212340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fade">
                                      <p:cBhvr>
                                        <p:cTn id="7" dur="500"/>
                                        <p:tgtEl>
                                          <p:spTgt spid="45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fade">
                                      <p:cBhvr>
                                        <p:cTn id="12"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r>
              <a:rPr lang="en-US"/>
              <a:t>Vector Images</a:t>
            </a:r>
          </a:p>
        </p:txBody>
      </p:sp>
      <p:sp>
        <p:nvSpPr>
          <p:cNvPr id="2052" name="Rectangle 3"/>
          <p:cNvSpPr>
            <a:spLocks noGrp="1" noChangeArrowheads="1"/>
          </p:cNvSpPr>
          <p:nvPr>
            <p:ph type="body" sz="half" idx="1"/>
          </p:nvPr>
        </p:nvSpPr>
        <p:spPr>
          <a:xfrm>
            <a:off x="685298" y="1642869"/>
            <a:ext cx="5182102" cy="4456026"/>
          </a:xfrm>
        </p:spPr>
        <p:txBody>
          <a:bodyPr/>
          <a:lstStyle/>
          <a:p>
            <a:pPr>
              <a:spcBef>
                <a:spcPts val="734"/>
              </a:spcBef>
            </a:pPr>
            <a:r>
              <a:rPr lang="en-US" sz="2900" dirty="0"/>
              <a:t>Geometric objects can be described mathematically.</a:t>
            </a:r>
          </a:p>
          <a:p>
            <a:pPr>
              <a:spcBef>
                <a:spcPts val="734"/>
              </a:spcBef>
            </a:pPr>
            <a:r>
              <a:rPr lang="en-US" sz="2900" dirty="0"/>
              <a:t>Circle:  Center, radius, line width.</a:t>
            </a:r>
          </a:p>
          <a:p>
            <a:pPr>
              <a:spcBef>
                <a:spcPts val="734"/>
              </a:spcBef>
            </a:pPr>
            <a:r>
              <a:rPr lang="en-US" sz="2900" dirty="0"/>
              <a:t>Much more compact storage than a bitmap.</a:t>
            </a:r>
          </a:p>
          <a:p>
            <a:pPr>
              <a:spcBef>
                <a:spcPts val="734"/>
              </a:spcBef>
            </a:pPr>
            <a:r>
              <a:rPr lang="en-US" sz="2900" dirty="0"/>
              <a:t>Needs more computation.</a:t>
            </a:r>
          </a:p>
          <a:p>
            <a:pPr>
              <a:spcBef>
                <a:spcPts val="734"/>
              </a:spcBef>
            </a:pPr>
            <a:r>
              <a:rPr lang="en-US" sz="2900" dirty="0"/>
              <a:t>Converted to bitmap for display.</a:t>
            </a:r>
          </a:p>
          <a:p>
            <a:endParaRPr lang="en-US" sz="2700" dirty="0"/>
          </a:p>
        </p:txBody>
      </p:sp>
      <p:graphicFrame>
        <p:nvGraphicFramePr>
          <p:cNvPr id="2050" name="Object 5" descr="A drawing of a machine part. It is composed entirely of circles, arcs, and lines."/>
          <p:cNvGraphicFramePr>
            <a:graphicFrameLocks noGrp="1" noChangeAspect="1"/>
          </p:cNvGraphicFramePr>
          <p:nvPr>
            <p:ph type="clipArt" sz="half" idx="2"/>
            <p:extLst>
              <p:ext uri="{D42A27DB-BD31-4B8C-83A1-F6EECF244321}">
                <p14:modId xmlns:p14="http://schemas.microsoft.com/office/powerpoint/2010/main" val="2749056232"/>
              </p:ext>
            </p:extLst>
          </p:nvPr>
        </p:nvGraphicFramePr>
        <p:xfrm>
          <a:off x="6312331" y="2286000"/>
          <a:ext cx="2374469" cy="3124200"/>
        </p:xfrm>
        <a:graphic>
          <a:graphicData uri="http://schemas.openxmlformats.org/presentationml/2006/ole">
            <mc:AlternateContent xmlns:mc="http://schemas.openxmlformats.org/markup-compatibility/2006">
              <mc:Choice xmlns:v="urn:schemas-microsoft-com:vml" Requires="v">
                <p:oleObj name="Visio" r:id="rId2" imgW="1956282" imgH="2573559" progId="Visio.Drawing.11">
                  <p:embed/>
                </p:oleObj>
              </mc:Choice>
              <mc:Fallback>
                <p:oleObj name="Visio" r:id="rId2" imgW="1956282" imgH="2573559" progId="Visio.Drawing.11">
                  <p:embed/>
                  <p:pic>
                    <p:nvPicPr>
                      <p:cNvPr id="2050" name="Object 5" descr="A drawing of a machine part. It is composed entirely of circles, arcs, and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331" y="2286000"/>
                        <a:ext cx="2374469" cy="3124200"/>
                      </a:xfrm>
                      <a:prstGeom prst="rect">
                        <a:avLst/>
                      </a:prstGeom>
                      <a:noFill/>
                      <a:ln>
                        <a:noFill/>
                      </a:ln>
                      <a:effectLst/>
                    </p:spPr>
                  </p:pic>
                </p:oleObj>
              </mc:Fallback>
            </mc:AlternateContent>
          </a:graphicData>
        </a:graphic>
      </p:graphicFrame>
      <p:sp>
        <p:nvSpPr>
          <p:cNvPr id="10" name="Slide Number Placeholder 9"/>
          <p:cNvSpPr>
            <a:spLocks noGrp="1"/>
          </p:cNvSpPr>
          <p:nvPr>
            <p:ph type="sldNum" sz="quarter" idx="12"/>
          </p:nvPr>
        </p:nvSpPr>
        <p:spPr/>
        <p:txBody>
          <a:bodyPr/>
          <a:lstStyle/>
          <a:p>
            <a:fld id="{69E3B8BB-1F3E-4CF5-83CC-0B334E2D5AF2}" type="slidenum">
              <a:rPr lang="en-US" smtClean="0"/>
              <a:pPr/>
              <a:t>46</a:t>
            </a:fld>
            <a:endParaRPr lang="en-US"/>
          </a:p>
        </p:txBody>
      </p:sp>
    </p:spTree>
    <p:extLst>
      <p:ext uri="{BB962C8B-B14F-4D97-AF65-F5344CB8AC3E}">
        <p14:creationId xmlns:p14="http://schemas.microsoft.com/office/powerpoint/2010/main" val="2821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xEl>
                                              <p:pRg st="2" end="2"/>
                                            </p:txEl>
                                          </p:spTgt>
                                        </p:tgtEl>
                                        <p:attrNameLst>
                                          <p:attrName>style.visibility</p:attrName>
                                        </p:attrNameLst>
                                      </p:cBhvr>
                                      <p:to>
                                        <p:strVal val="visible"/>
                                      </p:to>
                                    </p:set>
                                    <p:animEffect transition="in" filter="fade">
                                      <p:cBhvr>
                                        <p:cTn id="7" dur="500"/>
                                        <p:tgtEl>
                                          <p:spTgt spid="205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xEl>
                                              <p:pRg st="3" end="3"/>
                                            </p:txEl>
                                          </p:spTgt>
                                        </p:tgtEl>
                                        <p:attrNameLst>
                                          <p:attrName>style.visibility</p:attrName>
                                        </p:attrNameLst>
                                      </p:cBhvr>
                                      <p:to>
                                        <p:strVal val="visible"/>
                                      </p:to>
                                    </p:set>
                                    <p:animEffect transition="in" filter="fade">
                                      <p:cBhvr>
                                        <p:cTn id="12" dur="500"/>
                                        <p:tgtEl>
                                          <p:spTgt spid="205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xEl>
                                              <p:pRg st="4" end="4"/>
                                            </p:txEl>
                                          </p:spTgt>
                                        </p:tgtEl>
                                        <p:attrNameLst>
                                          <p:attrName>style.visibility</p:attrName>
                                        </p:attrNameLst>
                                      </p:cBhvr>
                                      <p:to>
                                        <p:strVal val="visible"/>
                                      </p:to>
                                    </p:set>
                                    <p:animEffect transition="in" filter="fade">
                                      <p:cBhvr>
                                        <p:cTn id="17" dur="500"/>
                                        <p:tgtEl>
                                          <p:spTgt spid="20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91327" y="392577"/>
            <a:ext cx="7773405" cy="641890"/>
          </a:xfrm>
        </p:spPr>
        <p:txBody>
          <a:bodyPr>
            <a:normAutofit fontScale="90000"/>
          </a:bodyPr>
          <a:lstStyle/>
          <a:p>
            <a:r>
              <a:rPr lang="en-US" dirty="0"/>
              <a:t>Object Images</a:t>
            </a:r>
          </a:p>
        </p:txBody>
      </p:sp>
      <p:sp>
        <p:nvSpPr>
          <p:cNvPr id="46083" name="Rectangle 4"/>
          <p:cNvSpPr>
            <a:spLocks noGrp="1" noChangeArrowheads="1"/>
          </p:cNvSpPr>
          <p:nvPr>
            <p:ph type="body" sz="half" idx="2"/>
          </p:nvPr>
        </p:nvSpPr>
        <p:spPr>
          <a:xfrm>
            <a:off x="4038600" y="1580078"/>
            <a:ext cx="4777824" cy="4518817"/>
          </a:xfrm>
        </p:spPr>
        <p:txBody>
          <a:bodyPr>
            <a:noAutofit/>
          </a:bodyPr>
          <a:lstStyle/>
          <a:p>
            <a:pPr>
              <a:lnSpc>
                <a:spcPts val="3200"/>
              </a:lnSpc>
              <a:spcBef>
                <a:spcPts val="600"/>
              </a:spcBef>
            </a:pPr>
            <a:r>
              <a:rPr lang="en-US" dirty="0"/>
              <a:t>Extends the idea of vector images</a:t>
            </a:r>
          </a:p>
          <a:p>
            <a:pPr>
              <a:lnSpc>
                <a:spcPts val="3200"/>
              </a:lnSpc>
              <a:spcBef>
                <a:spcPts val="600"/>
              </a:spcBef>
            </a:pPr>
            <a:r>
              <a:rPr lang="en-US" dirty="0"/>
              <a:t>Images are mathematical models; never exist in “real life.”</a:t>
            </a:r>
          </a:p>
          <a:p>
            <a:pPr>
              <a:lnSpc>
                <a:spcPts val="3200"/>
              </a:lnSpc>
              <a:spcBef>
                <a:spcPts val="600"/>
              </a:spcBef>
            </a:pPr>
            <a:r>
              <a:rPr lang="en-US" dirty="0"/>
              <a:t>So, not photographs, paintings, etc.</a:t>
            </a:r>
          </a:p>
          <a:p>
            <a:pPr>
              <a:lnSpc>
                <a:spcPts val="3200"/>
              </a:lnSpc>
              <a:spcBef>
                <a:spcPts val="600"/>
              </a:spcBef>
            </a:pPr>
            <a:r>
              <a:rPr lang="en-US" i="1" dirty="0"/>
              <a:t>Shrek</a:t>
            </a:r>
            <a:r>
              <a:rPr lang="en-US" dirty="0"/>
              <a:t> and </a:t>
            </a:r>
            <a:r>
              <a:rPr lang="en-US" i="1" dirty="0"/>
              <a:t>Toy Story</a:t>
            </a:r>
            <a:r>
              <a:rPr lang="en-US" dirty="0"/>
              <a:t> were made entirely from object images.</a:t>
            </a:r>
          </a:p>
        </p:txBody>
      </p:sp>
      <p:sp>
        <p:nvSpPr>
          <p:cNvPr id="7" name="Slide Number Placeholder 6"/>
          <p:cNvSpPr>
            <a:spLocks noGrp="1"/>
          </p:cNvSpPr>
          <p:nvPr>
            <p:ph type="sldNum" sz="quarter" idx="12"/>
          </p:nvPr>
        </p:nvSpPr>
        <p:spPr>
          <a:xfrm>
            <a:off x="6887140" y="6379838"/>
            <a:ext cx="1905167" cy="457696"/>
          </a:xfrm>
        </p:spPr>
        <p:txBody>
          <a:bodyPr/>
          <a:lstStyle/>
          <a:p>
            <a:fld id="{B75BBC44-73B0-428B-A2BC-EFD2062F16F5}" type="slidenum">
              <a:rPr lang="en-US" smtClean="0"/>
              <a:pPr/>
              <a:t>47</a:t>
            </a:fld>
            <a:endParaRPr lang="en-US" dirty="0"/>
          </a:p>
        </p:txBody>
      </p:sp>
      <p:pic>
        <p:nvPicPr>
          <p:cNvPr id="46084" name="Picture 5" descr="shrek_2001"/>
          <p:cNvPicPr>
            <a:picLocks noChangeAspect="1" noChangeArrowheads="1"/>
          </p:cNvPicPr>
          <p:nvPr/>
        </p:nvPicPr>
        <p:blipFill>
          <a:blip r:embed="rId2"/>
          <a:srcRect/>
          <a:stretch>
            <a:fillRect/>
          </a:stretch>
        </p:blipFill>
        <p:spPr bwMode="auto">
          <a:xfrm>
            <a:off x="4565972" y="3423419"/>
            <a:ext cx="12058" cy="11163"/>
          </a:xfrm>
          <a:prstGeom prst="rect">
            <a:avLst/>
          </a:prstGeom>
          <a:noFill/>
          <a:ln w="9525">
            <a:noFill/>
            <a:miter lim="800000"/>
            <a:headEnd/>
            <a:tailEnd/>
          </a:ln>
        </p:spPr>
      </p:pic>
      <p:pic>
        <p:nvPicPr>
          <p:cNvPr id="46085" name="Picture 6" descr="shrek"/>
          <p:cNvPicPr>
            <a:picLocks noChangeAspect="1" noChangeArrowheads="1"/>
          </p:cNvPicPr>
          <p:nvPr/>
        </p:nvPicPr>
        <p:blipFill>
          <a:blip r:embed="rId3" cstate="print"/>
          <a:srcRect/>
          <a:stretch>
            <a:fillRect/>
          </a:stretch>
        </p:blipFill>
        <p:spPr bwMode="auto">
          <a:xfrm>
            <a:off x="906361" y="1580077"/>
            <a:ext cx="2837656" cy="4284388"/>
          </a:xfrm>
          <a:prstGeom prst="rect">
            <a:avLst/>
          </a:prstGeom>
          <a:noFill/>
          <a:ln w="9525">
            <a:noFill/>
            <a:miter lim="800000"/>
            <a:headEnd/>
            <a:tailEnd/>
          </a:ln>
        </p:spPr>
      </p:pic>
      <p:sp>
        <p:nvSpPr>
          <p:cNvPr id="46086" name="Text Box 8" descr="Shrek, a green troll wearing a gray shirt and brown vest, standing near a rock. There are grass and trees in the background. With the exception that we've never seen a troll, everything is very lifelike."/>
          <p:cNvSpPr txBox="1">
            <a:spLocks noChangeArrowheads="1"/>
          </p:cNvSpPr>
          <p:nvPr/>
        </p:nvSpPr>
        <p:spPr bwMode="auto">
          <a:xfrm>
            <a:off x="906361" y="5864465"/>
            <a:ext cx="3124200" cy="297663"/>
          </a:xfrm>
          <a:prstGeom prst="rect">
            <a:avLst/>
          </a:prstGeom>
          <a:noFill/>
          <a:ln w="9525">
            <a:noFill/>
            <a:miter lim="800000"/>
            <a:headEnd/>
            <a:tailEnd/>
          </a:ln>
        </p:spPr>
        <p:txBody>
          <a:bodyPr wrap="square" lIns="111904" tIns="55952" rIns="111904" bIns="55952">
            <a:spAutoFit/>
          </a:bodyPr>
          <a:lstStyle/>
          <a:p>
            <a:pPr>
              <a:spcBef>
                <a:spcPts val="612"/>
              </a:spcBef>
              <a:spcAft>
                <a:spcPts val="612"/>
              </a:spcAft>
            </a:pPr>
            <a:r>
              <a:rPr lang="en-US" sz="1200" i="1" dirty="0"/>
              <a:t>Shrek Copyright © 2001 DreamWorks SKG</a:t>
            </a:r>
          </a:p>
        </p:txBody>
      </p:sp>
    </p:spTree>
    <p:extLst>
      <p:ext uri="{BB962C8B-B14F-4D97-AF65-F5344CB8AC3E}">
        <p14:creationId xmlns:p14="http://schemas.microsoft.com/office/powerpoint/2010/main" val="18995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500"/>
                                        <p:tgtEl>
                                          <p:spTgt spid="46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fade">
                                      <p:cBhvr>
                                        <p:cTn id="17"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96" y="571190"/>
            <a:ext cx="7773405" cy="641890"/>
          </a:xfrm>
        </p:spPr>
        <p:txBody>
          <a:bodyPr>
            <a:noAutofit/>
          </a:bodyPr>
          <a:lstStyle/>
          <a:p>
            <a:r>
              <a:rPr lang="en-US" dirty="0"/>
              <a:t>Moving Pictures</a:t>
            </a:r>
          </a:p>
        </p:txBody>
      </p:sp>
      <p:sp>
        <p:nvSpPr>
          <p:cNvPr id="4" name="Text Placeholder 3"/>
          <p:cNvSpPr>
            <a:spLocks noGrp="1"/>
          </p:cNvSpPr>
          <p:nvPr>
            <p:ph type="body" sz="half" idx="2"/>
          </p:nvPr>
        </p:nvSpPr>
        <p:spPr>
          <a:xfrm>
            <a:off x="484632" y="1732175"/>
            <a:ext cx="4823209" cy="4669989"/>
          </a:xfrm>
        </p:spPr>
        <p:txBody>
          <a:bodyPr>
            <a:normAutofit/>
          </a:bodyPr>
          <a:lstStyle/>
          <a:p>
            <a:r>
              <a:rPr lang="en-US" dirty="0"/>
              <a:t>Changing an image 15-30 times per second can trick the eye into seeing motion.</a:t>
            </a:r>
          </a:p>
          <a:p>
            <a:r>
              <a:rPr lang="en-US" dirty="0"/>
              <a:t>Motion picture films used 24 frames per second, about 41 </a:t>
            </a:r>
            <a:r>
              <a:rPr lang="en-US" dirty="0" err="1"/>
              <a:t>ms.</a:t>
            </a:r>
            <a:r>
              <a:rPr lang="en-US" dirty="0"/>
              <a:t> per frame.</a:t>
            </a:r>
          </a:p>
          <a:p>
            <a:endParaRPr lang="en-US" dirty="0"/>
          </a:p>
        </p:txBody>
      </p:sp>
      <p:sp>
        <p:nvSpPr>
          <p:cNvPr id="5" name="Slide Number Placeholder 4"/>
          <p:cNvSpPr>
            <a:spLocks noGrp="1"/>
          </p:cNvSpPr>
          <p:nvPr>
            <p:ph type="sldNum" sz="quarter" idx="12"/>
          </p:nvPr>
        </p:nvSpPr>
        <p:spPr/>
        <p:txBody>
          <a:bodyPr/>
          <a:lstStyle/>
          <a:p>
            <a:fld id="{B75BBC44-73B0-428B-A2BC-EFD2062F16F5}" type="slidenum">
              <a:rPr lang="en-US" smtClean="0"/>
              <a:pPr/>
              <a:t>48</a:t>
            </a:fld>
            <a:endParaRPr lang="en-US"/>
          </a:p>
        </p:txBody>
      </p:sp>
      <p:pic>
        <p:nvPicPr>
          <p:cNvPr id="158722" name="Picture 2" descr="Three frames from a 35-millimeter motion picture film, showing that moving images are simulated by showing many still images, each slightly different, in quick succession."/>
          <p:cNvPicPr>
            <a:picLocks noChangeAspect="1" noChangeArrowheads="1"/>
          </p:cNvPicPr>
          <p:nvPr/>
        </p:nvPicPr>
        <p:blipFill>
          <a:blip r:embed="rId3" cstate="print"/>
          <a:srcRect/>
          <a:stretch>
            <a:fillRect/>
          </a:stretch>
        </p:blipFill>
        <p:spPr bwMode="auto">
          <a:xfrm>
            <a:off x="5574825" y="1732175"/>
            <a:ext cx="3280016" cy="4410612"/>
          </a:xfrm>
          <a:prstGeom prst="rect">
            <a:avLst/>
          </a:prstGeom>
          <a:noFill/>
        </p:spPr>
      </p:pic>
    </p:spTree>
    <p:extLst>
      <p:ext uri="{BB962C8B-B14F-4D97-AF65-F5344CB8AC3E}">
        <p14:creationId xmlns:p14="http://schemas.microsoft.com/office/powerpoint/2010/main" val="356140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Digital Video</a:t>
            </a:r>
          </a:p>
        </p:txBody>
      </p:sp>
      <p:sp>
        <p:nvSpPr>
          <p:cNvPr id="47107" name="Rectangle 3"/>
          <p:cNvSpPr>
            <a:spLocks noGrp="1" noChangeArrowheads="1"/>
          </p:cNvSpPr>
          <p:nvPr>
            <p:ph idx="1"/>
          </p:nvPr>
        </p:nvSpPr>
        <p:spPr/>
        <p:txBody>
          <a:bodyPr/>
          <a:lstStyle/>
          <a:p>
            <a:r>
              <a:rPr lang="en-US" dirty="0"/>
              <a:t>Each “frame” is just a raster image.</a:t>
            </a:r>
          </a:p>
          <a:p>
            <a:r>
              <a:rPr lang="en-US" dirty="0"/>
              <a:t>But they’re big!  And we need up to 30 of them each second.</a:t>
            </a:r>
          </a:p>
          <a:p>
            <a:r>
              <a:rPr lang="en-US" dirty="0"/>
              <a:t>So, 27 MB of data every second!</a:t>
            </a:r>
          </a:p>
          <a:p>
            <a:r>
              <a:rPr lang="en-US" dirty="0"/>
              <a:t>Data can be compressed; we trade less data for the need for more computing power to de-compress the data.</a:t>
            </a:r>
          </a:p>
        </p:txBody>
      </p:sp>
      <p:sp>
        <p:nvSpPr>
          <p:cNvPr id="4" name="Slide Number Placeholder 3"/>
          <p:cNvSpPr>
            <a:spLocks noGrp="1"/>
          </p:cNvSpPr>
          <p:nvPr>
            <p:ph type="sldNum" sz="quarter" idx="12"/>
          </p:nvPr>
        </p:nvSpPr>
        <p:spPr/>
        <p:txBody>
          <a:bodyPr/>
          <a:lstStyle/>
          <a:p>
            <a:fld id="{F1F63F86-B913-4FD3-8891-B0F8817B3436}" type="slidenum">
              <a:rPr lang="en-US" smtClean="0"/>
              <a:pPr/>
              <a:t>49</a:t>
            </a:fld>
            <a:endParaRPr lang="en-US"/>
          </a:p>
        </p:txBody>
      </p:sp>
    </p:spTree>
    <p:extLst>
      <p:ext uri="{BB962C8B-B14F-4D97-AF65-F5344CB8AC3E}">
        <p14:creationId xmlns:p14="http://schemas.microsoft.com/office/powerpoint/2010/main" val="309976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fade">
                                      <p:cBhvr>
                                        <p:cTn id="7" dur="500"/>
                                        <p:tgtEl>
                                          <p:spTgt spid="4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fade">
                                      <p:cBhvr>
                                        <p:cTn id="12" dur="500"/>
                                        <p:tgtEl>
                                          <p:spTgt spid="47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Effect transition="in" filter="fade">
                                      <p:cBhvr>
                                        <p:cTn id="17"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Encoding Schemes</a:t>
            </a:r>
          </a:p>
        </p:txBody>
      </p:sp>
      <p:sp>
        <p:nvSpPr>
          <p:cNvPr id="4" name="Slide Number Placeholder 3"/>
          <p:cNvSpPr>
            <a:spLocks noGrp="1"/>
          </p:cNvSpPr>
          <p:nvPr>
            <p:ph type="sldNum" sz="quarter" idx="12"/>
          </p:nvPr>
        </p:nvSpPr>
        <p:spPr/>
        <p:txBody>
          <a:bodyPr/>
          <a:lstStyle/>
          <a:p>
            <a:fld id="{BD8F741F-16BF-4109-8E4A-72BFCAE866CE}" type="slidenum">
              <a:rPr lang="en-US" smtClean="0"/>
              <a:pPr/>
              <a:t>5</a:t>
            </a:fld>
            <a:endParaRPr lang="en-US" dirty="0"/>
          </a:p>
        </p:txBody>
      </p:sp>
      <p:sp>
        <p:nvSpPr>
          <p:cNvPr id="14339" name="Text Box 3"/>
          <p:cNvSpPr txBox="1">
            <a:spLocks noChangeArrowheads="1"/>
          </p:cNvSpPr>
          <p:nvPr/>
        </p:nvSpPr>
        <p:spPr bwMode="auto">
          <a:xfrm>
            <a:off x="771714" y="1631705"/>
            <a:ext cx="7813598" cy="4483424"/>
          </a:xfrm>
          <a:prstGeom prst="rect">
            <a:avLst/>
          </a:prstGeom>
          <a:noFill/>
          <a:ln w="9525">
            <a:noFill/>
            <a:miter lim="800000"/>
            <a:headEnd/>
            <a:tailEnd/>
          </a:ln>
        </p:spPr>
        <p:txBody>
          <a:bodyPr lIns="111904" tIns="55952" rIns="111904" bIns="55952">
            <a:spAutoFit/>
          </a:bodyPr>
          <a:lstStyle/>
          <a:p>
            <a:pPr>
              <a:spcBef>
                <a:spcPct val="50000"/>
              </a:spcBef>
            </a:pPr>
            <a:r>
              <a:rPr lang="en-US" sz="3000" dirty="0"/>
              <a:t>Numbers can represent letters and other symbols:</a:t>
            </a:r>
          </a:p>
          <a:p>
            <a:pPr>
              <a:spcBef>
                <a:spcPct val="50000"/>
              </a:spcBef>
            </a:pPr>
            <a:r>
              <a:rPr lang="en-US" sz="2800" dirty="0"/>
              <a:t>A=1</a:t>
            </a:r>
            <a:br>
              <a:rPr lang="en-US" sz="2800" dirty="0"/>
            </a:br>
            <a:r>
              <a:rPr lang="en-US" sz="2800" dirty="0"/>
              <a:t>B=2</a:t>
            </a:r>
            <a:br>
              <a:rPr lang="en-US" sz="2800" dirty="0"/>
            </a:br>
            <a:r>
              <a:rPr lang="en-US" sz="2800" dirty="0"/>
              <a:t>C=3 </a:t>
            </a:r>
            <a:br>
              <a:rPr lang="en-US" sz="2800" dirty="0"/>
            </a:br>
            <a:r>
              <a:rPr lang="en-US" sz="2800" dirty="0"/>
              <a:t>…</a:t>
            </a:r>
            <a:br>
              <a:rPr lang="en-US" sz="2800" dirty="0"/>
            </a:br>
            <a:r>
              <a:rPr lang="en-US" sz="2800" dirty="0"/>
              <a:t>Z=26.</a:t>
            </a:r>
          </a:p>
          <a:p>
            <a:pPr>
              <a:spcBef>
                <a:spcPct val="50000"/>
              </a:spcBef>
            </a:pPr>
            <a:r>
              <a:rPr lang="en-US" sz="2800" dirty="0"/>
              <a:t>(This isn’t really good enough, but we’ll see some that are.)</a:t>
            </a:r>
          </a:p>
        </p:txBody>
      </p:sp>
    </p:spTree>
    <p:extLst>
      <p:ext uri="{BB962C8B-B14F-4D97-AF65-F5344CB8AC3E}">
        <p14:creationId xmlns:p14="http://schemas.microsoft.com/office/powerpoint/2010/main" val="286064452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t>Sounds</a:t>
            </a:r>
          </a:p>
        </p:txBody>
      </p:sp>
      <p:sp>
        <p:nvSpPr>
          <p:cNvPr id="3076" name="Rectangle 3"/>
          <p:cNvSpPr>
            <a:spLocks noGrp="1" noChangeArrowheads="1"/>
          </p:cNvSpPr>
          <p:nvPr>
            <p:ph idx="1"/>
          </p:nvPr>
        </p:nvSpPr>
        <p:spPr>
          <a:xfrm>
            <a:off x="457200" y="1492927"/>
            <a:ext cx="8552151" cy="4525963"/>
          </a:xfrm>
        </p:spPr>
        <p:txBody>
          <a:bodyPr>
            <a:normAutofit/>
          </a:bodyPr>
          <a:lstStyle/>
          <a:p>
            <a:pPr>
              <a:spcBef>
                <a:spcPts val="367"/>
              </a:spcBef>
            </a:pPr>
            <a:r>
              <a:rPr lang="en-US" dirty="0"/>
              <a:t>Sound is inherently analog (continuous)</a:t>
            </a:r>
          </a:p>
          <a:p>
            <a:pPr>
              <a:spcBef>
                <a:spcPts val="367"/>
              </a:spcBef>
            </a:pPr>
            <a:r>
              <a:rPr lang="en-US" dirty="0"/>
              <a:t>Two dimensions</a:t>
            </a:r>
          </a:p>
          <a:p>
            <a:pPr lvl="1">
              <a:spcBef>
                <a:spcPts val="367"/>
              </a:spcBef>
            </a:pPr>
            <a:r>
              <a:rPr lang="en-US" b="1" dirty="0"/>
              <a:t>Amplitude (loudness)</a:t>
            </a:r>
          </a:p>
          <a:p>
            <a:pPr lvl="1">
              <a:spcBef>
                <a:spcPts val="367"/>
              </a:spcBef>
            </a:pPr>
            <a:r>
              <a:rPr lang="en-US" b="1" dirty="0"/>
              <a:t>Frequency (pitch)</a:t>
            </a:r>
          </a:p>
          <a:p>
            <a:pPr>
              <a:spcBef>
                <a:spcPts val="367"/>
              </a:spcBef>
            </a:pPr>
            <a:r>
              <a:rPr lang="en-US" dirty="0"/>
              <a:t>Each can vary independently of the other</a:t>
            </a:r>
          </a:p>
        </p:txBody>
      </p:sp>
      <p:sp>
        <p:nvSpPr>
          <p:cNvPr id="14" name="Slide Number Placeholder 13"/>
          <p:cNvSpPr>
            <a:spLocks noGrp="1"/>
          </p:cNvSpPr>
          <p:nvPr>
            <p:ph type="sldNum" sz="quarter" idx="12"/>
          </p:nvPr>
        </p:nvSpPr>
        <p:spPr/>
        <p:txBody>
          <a:bodyPr/>
          <a:lstStyle/>
          <a:p>
            <a:fld id="{F1F63F86-B913-4FD3-8891-B0F8817B3436}" type="slidenum">
              <a:rPr lang="en-US" smtClean="0"/>
              <a:pPr/>
              <a:t>50</a:t>
            </a:fld>
            <a:endParaRPr lang="en-US"/>
          </a:p>
        </p:txBody>
      </p:sp>
      <p:grpSp>
        <p:nvGrpSpPr>
          <p:cNvPr id="3077" name="Group 14" descr="A sine-like waveform representing sound. Vertical lines through two adjacent peaks are labeled frequency. Two horizontal lines marking the highest and lowest levels are labeled amplitude."/>
          <p:cNvGrpSpPr>
            <a:grpSpLocks/>
          </p:cNvGrpSpPr>
          <p:nvPr/>
        </p:nvGrpSpPr>
        <p:grpSpPr bwMode="auto">
          <a:xfrm>
            <a:off x="1350498" y="3964839"/>
            <a:ext cx="6559564" cy="2321971"/>
            <a:chOff x="1104" y="2208"/>
            <a:chExt cx="3264" cy="1248"/>
          </a:xfrm>
        </p:grpSpPr>
        <p:graphicFrame>
          <p:nvGraphicFramePr>
            <p:cNvPr id="3074" name="Object 4"/>
            <p:cNvGraphicFramePr>
              <a:graphicFrameLocks noChangeAspect="1"/>
            </p:cNvGraphicFramePr>
            <p:nvPr/>
          </p:nvGraphicFramePr>
          <p:xfrm>
            <a:off x="1104" y="2208"/>
            <a:ext cx="2005" cy="853"/>
          </p:xfrm>
          <a:graphic>
            <a:graphicData uri="http://schemas.openxmlformats.org/presentationml/2006/ole">
              <mc:AlternateContent xmlns:mc="http://schemas.openxmlformats.org/markup-compatibility/2006">
                <mc:Choice xmlns:v="urn:schemas-microsoft-com:vml" Requires="v">
                  <p:oleObj name="Visio" r:id="rId2" imgW="3374468" imgH="1435622" progId="Visio.Drawing.11">
                    <p:embed/>
                  </p:oleObj>
                </mc:Choice>
                <mc:Fallback>
                  <p:oleObj name="Visio" r:id="rId2" imgW="3374468" imgH="1435622" progId="Visio.Drawing.11">
                    <p:embed/>
                    <p:pic>
                      <p:nvPicPr>
                        <p:cNvPr id="307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208"/>
                          <a:ext cx="2005" cy="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Line 5"/>
            <p:cNvSpPr>
              <a:spLocks noChangeShapeType="1"/>
            </p:cNvSpPr>
            <p:nvPr/>
          </p:nvSpPr>
          <p:spPr bwMode="auto">
            <a:xfrm>
              <a:off x="2736" y="2256"/>
              <a:ext cx="960" cy="0"/>
            </a:xfrm>
            <a:prstGeom prst="line">
              <a:avLst/>
            </a:prstGeom>
            <a:noFill/>
            <a:ln w="25400">
              <a:solidFill>
                <a:srgbClr val="FF0000"/>
              </a:solidFill>
              <a:round/>
              <a:headEnd/>
              <a:tailEnd/>
            </a:ln>
          </p:spPr>
          <p:txBody>
            <a:bodyPr wrap="none" anchor="ctr"/>
            <a:lstStyle/>
            <a:p>
              <a:endParaRPr lang="en-US"/>
            </a:p>
          </p:txBody>
        </p:sp>
        <p:sp>
          <p:nvSpPr>
            <p:cNvPr id="3079" name="Line 6"/>
            <p:cNvSpPr>
              <a:spLocks noChangeShapeType="1"/>
            </p:cNvSpPr>
            <p:nvPr/>
          </p:nvSpPr>
          <p:spPr bwMode="auto">
            <a:xfrm>
              <a:off x="2736" y="3024"/>
              <a:ext cx="1008" cy="0"/>
            </a:xfrm>
            <a:prstGeom prst="line">
              <a:avLst/>
            </a:prstGeom>
            <a:noFill/>
            <a:ln w="25400">
              <a:solidFill>
                <a:srgbClr val="FF0000"/>
              </a:solidFill>
              <a:round/>
              <a:headEnd/>
              <a:tailEnd/>
            </a:ln>
          </p:spPr>
          <p:txBody>
            <a:bodyPr wrap="none" anchor="ctr"/>
            <a:lstStyle/>
            <a:p>
              <a:endParaRPr lang="en-US"/>
            </a:p>
          </p:txBody>
        </p:sp>
        <p:sp>
          <p:nvSpPr>
            <p:cNvPr id="3080" name="Line 7"/>
            <p:cNvSpPr>
              <a:spLocks noChangeShapeType="1"/>
            </p:cNvSpPr>
            <p:nvPr/>
          </p:nvSpPr>
          <p:spPr bwMode="auto">
            <a:xfrm flipV="1">
              <a:off x="3264" y="2256"/>
              <a:ext cx="0" cy="720"/>
            </a:xfrm>
            <a:prstGeom prst="line">
              <a:avLst/>
            </a:prstGeom>
            <a:noFill/>
            <a:ln w="25400">
              <a:solidFill>
                <a:srgbClr val="FF0000"/>
              </a:solidFill>
              <a:round/>
              <a:headEnd type="triangle" w="lg" len="lg"/>
              <a:tailEnd type="triangle" w="lg" len="lg"/>
            </a:ln>
          </p:spPr>
          <p:txBody>
            <a:bodyPr wrap="none" anchor="ctr"/>
            <a:lstStyle/>
            <a:p>
              <a:endParaRPr lang="en-US"/>
            </a:p>
          </p:txBody>
        </p:sp>
        <p:sp>
          <p:nvSpPr>
            <p:cNvPr id="3081" name="Text Box 8"/>
            <p:cNvSpPr txBox="1">
              <a:spLocks noChangeArrowheads="1"/>
            </p:cNvSpPr>
            <p:nvPr/>
          </p:nvSpPr>
          <p:spPr bwMode="auto">
            <a:xfrm>
              <a:off x="3264" y="2448"/>
              <a:ext cx="1104" cy="288"/>
            </a:xfrm>
            <a:prstGeom prst="rect">
              <a:avLst/>
            </a:prstGeom>
            <a:noFill/>
            <a:ln w="9525">
              <a:noFill/>
              <a:miter lim="800000"/>
              <a:headEnd/>
              <a:tailEnd/>
            </a:ln>
          </p:spPr>
          <p:txBody>
            <a:bodyPr>
              <a:spAutoFit/>
            </a:bodyPr>
            <a:lstStyle/>
            <a:p>
              <a:pPr>
                <a:spcBef>
                  <a:spcPct val="50000"/>
                </a:spcBef>
              </a:pPr>
              <a:r>
                <a:rPr lang="en-US">
                  <a:solidFill>
                    <a:srgbClr val="FF0000"/>
                  </a:solidFill>
                  <a:latin typeface="Comic Sans MS" pitchFamily="66" charset="0"/>
                </a:rPr>
                <a:t>Amplitude</a:t>
              </a:r>
              <a:endParaRPr lang="en-US"/>
            </a:p>
          </p:txBody>
        </p:sp>
        <p:sp>
          <p:nvSpPr>
            <p:cNvPr id="3082" name="Line 10"/>
            <p:cNvSpPr>
              <a:spLocks noChangeShapeType="1"/>
            </p:cNvSpPr>
            <p:nvPr/>
          </p:nvSpPr>
          <p:spPr bwMode="auto">
            <a:xfrm>
              <a:off x="2064" y="2256"/>
              <a:ext cx="0" cy="912"/>
            </a:xfrm>
            <a:prstGeom prst="line">
              <a:avLst/>
            </a:prstGeom>
            <a:noFill/>
            <a:ln w="25400">
              <a:solidFill>
                <a:srgbClr val="003366"/>
              </a:solidFill>
              <a:round/>
              <a:headEnd/>
              <a:tailEnd/>
            </a:ln>
          </p:spPr>
          <p:txBody>
            <a:bodyPr wrap="none" anchor="ctr"/>
            <a:lstStyle/>
            <a:p>
              <a:endParaRPr lang="en-US"/>
            </a:p>
          </p:txBody>
        </p:sp>
        <p:sp>
          <p:nvSpPr>
            <p:cNvPr id="3083" name="Line 11"/>
            <p:cNvSpPr>
              <a:spLocks noChangeShapeType="1"/>
            </p:cNvSpPr>
            <p:nvPr/>
          </p:nvSpPr>
          <p:spPr bwMode="auto">
            <a:xfrm>
              <a:off x="1440" y="2256"/>
              <a:ext cx="0" cy="912"/>
            </a:xfrm>
            <a:prstGeom prst="line">
              <a:avLst/>
            </a:prstGeom>
            <a:noFill/>
            <a:ln w="25400">
              <a:solidFill>
                <a:srgbClr val="003366"/>
              </a:solidFill>
              <a:round/>
              <a:headEnd/>
              <a:tailEnd/>
            </a:ln>
          </p:spPr>
          <p:txBody>
            <a:bodyPr wrap="none" anchor="ctr"/>
            <a:lstStyle/>
            <a:p>
              <a:endParaRPr lang="en-US"/>
            </a:p>
          </p:txBody>
        </p:sp>
        <p:sp>
          <p:nvSpPr>
            <p:cNvPr id="3084" name="Line 12"/>
            <p:cNvSpPr>
              <a:spLocks noChangeShapeType="1"/>
            </p:cNvSpPr>
            <p:nvPr/>
          </p:nvSpPr>
          <p:spPr bwMode="auto">
            <a:xfrm>
              <a:off x="1440" y="3024"/>
              <a:ext cx="624" cy="0"/>
            </a:xfrm>
            <a:prstGeom prst="line">
              <a:avLst/>
            </a:prstGeom>
            <a:noFill/>
            <a:ln w="25400">
              <a:solidFill>
                <a:srgbClr val="003366"/>
              </a:solidFill>
              <a:round/>
              <a:headEnd type="triangle" w="lg" len="lg"/>
              <a:tailEnd type="triangle" w="lg" len="lg"/>
            </a:ln>
          </p:spPr>
          <p:txBody>
            <a:bodyPr wrap="none" anchor="ctr"/>
            <a:lstStyle/>
            <a:p>
              <a:endParaRPr lang="en-US"/>
            </a:p>
          </p:txBody>
        </p:sp>
        <p:sp>
          <p:nvSpPr>
            <p:cNvPr id="3085" name="Text Box 13"/>
            <p:cNvSpPr txBox="1">
              <a:spLocks noChangeArrowheads="1"/>
            </p:cNvSpPr>
            <p:nvPr/>
          </p:nvSpPr>
          <p:spPr bwMode="auto">
            <a:xfrm>
              <a:off x="1200" y="3168"/>
              <a:ext cx="1104" cy="288"/>
            </a:xfrm>
            <a:prstGeom prst="rect">
              <a:avLst/>
            </a:prstGeom>
            <a:noFill/>
            <a:ln w="9525">
              <a:noFill/>
              <a:miter lim="800000"/>
              <a:headEnd/>
              <a:tailEnd/>
            </a:ln>
          </p:spPr>
          <p:txBody>
            <a:bodyPr>
              <a:spAutoFit/>
            </a:bodyPr>
            <a:lstStyle/>
            <a:p>
              <a:pPr>
                <a:spcBef>
                  <a:spcPct val="50000"/>
                </a:spcBef>
              </a:pPr>
              <a:r>
                <a:rPr lang="en-US">
                  <a:solidFill>
                    <a:srgbClr val="000099"/>
                  </a:solidFill>
                  <a:latin typeface="Comic Sans MS" pitchFamily="66" charset="0"/>
                </a:rPr>
                <a:t>Frequency</a:t>
              </a:r>
              <a:endParaRPr lang="en-US">
                <a:solidFill>
                  <a:srgbClr val="000099"/>
                </a:solidFill>
              </a:endParaRPr>
            </a:p>
          </p:txBody>
        </p:sp>
      </p:grpSp>
    </p:spTree>
    <p:extLst>
      <p:ext uri="{BB962C8B-B14F-4D97-AF65-F5344CB8AC3E}">
        <p14:creationId xmlns:p14="http://schemas.microsoft.com/office/powerpoint/2010/main" val="316731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fade">
                                      <p:cBhvr>
                                        <p:cTn id="7" dur="500"/>
                                        <p:tgtEl>
                                          <p:spTgt spid="307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xEl>
                                              <p:pRg st="2" end="2"/>
                                            </p:txEl>
                                          </p:spTgt>
                                        </p:tgtEl>
                                        <p:attrNameLst>
                                          <p:attrName>style.visibility</p:attrName>
                                        </p:attrNameLst>
                                      </p:cBhvr>
                                      <p:to>
                                        <p:strVal val="visible"/>
                                      </p:to>
                                    </p:set>
                                    <p:animEffect transition="in" filter="fade">
                                      <p:cBhvr>
                                        <p:cTn id="10" dur="500"/>
                                        <p:tgtEl>
                                          <p:spTgt spid="307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animEffect transition="in" filter="fade">
                                      <p:cBhvr>
                                        <p:cTn id="13" dur="500"/>
                                        <p:tgtEl>
                                          <p:spTgt spid="307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6">
                                            <p:txEl>
                                              <p:pRg st="4" end="4"/>
                                            </p:txEl>
                                          </p:spTgt>
                                        </p:tgtEl>
                                        <p:attrNameLst>
                                          <p:attrName>style.visibility</p:attrName>
                                        </p:attrNameLst>
                                      </p:cBhvr>
                                      <p:to>
                                        <p:strVal val="visible"/>
                                      </p:to>
                                    </p:set>
                                    <p:animEffect transition="in" filter="fade">
                                      <p:cBhvr>
                                        <p:cTn id="18" dur="500"/>
                                        <p:tgtEl>
                                          <p:spTgt spid="307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fade">
                                      <p:cBhvr>
                                        <p:cTn id="23"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Encoding Sounds</a:t>
            </a:r>
          </a:p>
        </p:txBody>
      </p:sp>
      <p:sp>
        <p:nvSpPr>
          <p:cNvPr id="4" name="Slide Number Placeholder 3"/>
          <p:cNvSpPr>
            <a:spLocks noGrp="1"/>
          </p:cNvSpPr>
          <p:nvPr>
            <p:ph type="sldNum" sz="quarter" idx="12"/>
          </p:nvPr>
        </p:nvSpPr>
        <p:spPr/>
        <p:txBody>
          <a:bodyPr/>
          <a:lstStyle/>
          <a:p>
            <a:fld id="{BD8F741F-16BF-4109-8E4A-72BFCAE866CE}" type="slidenum">
              <a:rPr lang="en-US" smtClean="0"/>
              <a:pPr/>
              <a:t>51</a:t>
            </a:fld>
            <a:endParaRPr lang="en-US" dirty="0"/>
          </a:p>
        </p:txBody>
      </p:sp>
      <p:sp>
        <p:nvSpPr>
          <p:cNvPr id="48131" name="Text Box 4"/>
          <p:cNvSpPr txBox="1">
            <a:spLocks noChangeArrowheads="1"/>
          </p:cNvSpPr>
          <p:nvPr/>
        </p:nvSpPr>
        <p:spPr bwMode="auto">
          <a:xfrm>
            <a:off x="616968" y="1642868"/>
            <a:ext cx="8199455" cy="3298484"/>
          </a:xfrm>
          <a:prstGeom prst="rect">
            <a:avLst/>
          </a:prstGeom>
          <a:noFill/>
          <a:ln w="9525">
            <a:noFill/>
            <a:miter lim="800000"/>
            <a:headEnd/>
            <a:tailEnd/>
          </a:ln>
        </p:spPr>
        <p:txBody>
          <a:bodyPr wrap="square" lIns="111904" tIns="55952" rIns="111904" bIns="55952">
            <a:spAutoFit/>
          </a:bodyPr>
          <a:lstStyle/>
          <a:p>
            <a:r>
              <a:rPr lang="en-US" sz="3000" dirty="0">
                <a:solidFill>
                  <a:srgbClr val="000000"/>
                </a:solidFill>
              </a:rPr>
              <a:t>Audio is encoded as a series of integer </a:t>
            </a:r>
            <a:br>
              <a:rPr lang="en-US" sz="3000" dirty="0">
                <a:solidFill>
                  <a:srgbClr val="000000"/>
                </a:solidFill>
              </a:rPr>
            </a:br>
            <a:r>
              <a:rPr lang="en-US" sz="3000" dirty="0">
                <a:solidFill>
                  <a:srgbClr val="000000"/>
                </a:solidFill>
              </a:rPr>
              <a:t>samples.  (Digital values, to get digital signals.)</a:t>
            </a:r>
          </a:p>
          <a:p>
            <a:br>
              <a:rPr lang="en-US" sz="3000" dirty="0">
                <a:solidFill>
                  <a:srgbClr val="000000"/>
                </a:solidFill>
              </a:rPr>
            </a:br>
            <a:r>
              <a:rPr lang="en-US" sz="3000" dirty="0">
                <a:solidFill>
                  <a:srgbClr val="000000"/>
                </a:solidFill>
              </a:rPr>
              <a:t>The integer value determines the amplitude.</a:t>
            </a:r>
          </a:p>
          <a:p>
            <a:r>
              <a:rPr lang="en-US" sz="3000" dirty="0">
                <a:solidFill>
                  <a:srgbClr val="000000"/>
                </a:solidFill>
              </a:rPr>
              <a:t>The sampling rate determines the maximum frequency.</a:t>
            </a:r>
          </a:p>
          <a:p>
            <a:pPr>
              <a:spcBef>
                <a:spcPct val="50000"/>
              </a:spcBef>
            </a:pPr>
            <a:endParaRPr lang="en-US" dirty="0"/>
          </a:p>
        </p:txBody>
      </p:sp>
    </p:spTree>
    <p:extLst>
      <p:ext uri="{BB962C8B-B14F-4D97-AF65-F5344CB8AC3E}">
        <p14:creationId xmlns:p14="http://schemas.microsoft.com/office/powerpoint/2010/main" val="116213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Encoding Sounds</a:t>
            </a:r>
          </a:p>
        </p:txBody>
      </p:sp>
      <p:sp>
        <p:nvSpPr>
          <p:cNvPr id="9" name="Slide Number Placeholder 8"/>
          <p:cNvSpPr>
            <a:spLocks noGrp="1"/>
          </p:cNvSpPr>
          <p:nvPr>
            <p:ph type="sldNum" sz="quarter" idx="12"/>
          </p:nvPr>
        </p:nvSpPr>
        <p:spPr/>
        <p:txBody>
          <a:bodyPr/>
          <a:lstStyle/>
          <a:p>
            <a:fld id="{BD8F741F-16BF-4109-8E4A-72BFCAE866CE}" type="slidenum">
              <a:rPr lang="en-US" smtClean="0"/>
              <a:pPr/>
              <a:t>52</a:t>
            </a:fld>
            <a:endParaRPr lang="en-US" dirty="0"/>
          </a:p>
        </p:txBody>
      </p:sp>
      <p:pic>
        <p:nvPicPr>
          <p:cNvPr id="11" name="Picture 2" descr="One period of a sine wave, drawn in res. Samples are shown by a stair-step pattern shown in blue, showing that the samples are only approximations of the actual sine wave."/>
          <p:cNvPicPr>
            <a:picLocks noChangeAspect="1" noChangeArrowheads="1"/>
          </p:cNvPicPr>
          <p:nvPr/>
        </p:nvPicPr>
        <p:blipFill>
          <a:blip r:embed="rId2" cstate="print"/>
          <a:srcRect/>
          <a:stretch>
            <a:fillRect/>
          </a:stretch>
        </p:blipFill>
        <p:spPr bwMode="auto">
          <a:xfrm>
            <a:off x="1898321" y="1596854"/>
            <a:ext cx="5107075" cy="3633062"/>
          </a:xfrm>
          <a:prstGeom prst="rect">
            <a:avLst/>
          </a:prstGeom>
          <a:noFill/>
        </p:spPr>
      </p:pic>
      <p:sp>
        <p:nvSpPr>
          <p:cNvPr id="12" name="Rectangle 5"/>
          <p:cNvSpPr>
            <a:spLocks noChangeArrowheads="1"/>
          </p:cNvSpPr>
          <p:nvPr/>
        </p:nvSpPr>
        <p:spPr bwMode="auto">
          <a:xfrm>
            <a:off x="549079" y="3814476"/>
            <a:ext cx="3183318" cy="943994"/>
          </a:xfrm>
          <a:prstGeom prst="rect">
            <a:avLst/>
          </a:prstGeom>
          <a:noFill/>
          <a:ln w="9525">
            <a:noFill/>
            <a:miter lim="800000"/>
            <a:headEnd/>
            <a:tailEnd/>
          </a:ln>
        </p:spPr>
        <p:txBody>
          <a:bodyPr wrap="square" lIns="111904" tIns="55952" rIns="111904" bIns="55952">
            <a:spAutoFit/>
          </a:bodyPr>
          <a:lstStyle/>
          <a:p>
            <a:r>
              <a:rPr lang="en-US" dirty="0">
                <a:solidFill>
                  <a:srgbClr val="C00000"/>
                </a:solidFill>
                <a:latin typeface="Comic Sans MS" pitchFamily="66" charset="0"/>
              </a:rPr>
              <a:t>Sample: 255</a:t>
            </a:r>
            <a:br>
              <a:rPr lang="en-US" dirty="0">
                <a:solidFill>
                  <a:srgbClr val="C00000"/>
                </a:solidFill>
                <a:latin typeface="Comic Sans MS" pitchFamily="66" charset="0"/>
              </a:rPr>
            </a:br>
            <a:r>
              <a:rPr lang="en-US" dirty="0">
                <a:solidFill>
                  <a:srgbClr val="C00000"/>
                </a:solidFill>
                <a:latin typeface="Comic Sans MS" pitchFamily="66" charset="0"/>
              </a:rPr>
              <a:t> (large amplitude</a:t>
            </a:r>
            <a:br>
              <a:rPr lang="en-US" dirty="0">
                <a:solidFill>
                  <a:srgbClr val="C00000"/>
                </a:solidFill>
                <a:latin typeface="Comic Sans MS" pitchFamily="66" charset="0"/>
              </a:rPr>
            </a:br>
            <a:r>
              <a:rPr lang="en-US" dirty="0">
                <a:solidFill>
                  <a:srgbClr val="C00000"/>
                </a:solidFill>
                <a:latin typeface="Comic Sans MS" pitchFamily="66" charset="0"/>
              </a:rPr>
              <a:t>value)</a:t>
            </a:r>
          </a:p>
        </p:txBody>
      </p:sp>
      <p:sp>
        <p:nvSpPr>
          <p:cNvPr id="13" name="Line 7">
            <a:extLst>
              <a:ext uri="{C183D7F6-B498-43B3-948B-1728B52AA6E4}">
                <adec:decorative xmlns:adec="http://schemas.microsoft.com/office/drawing/2017/decorative" val="1"/>
              </a:ext>
            </a:extLst>
          </p:cNvPr>
          <p:cNvSpPr>
            <a:spLocks noChangeShapeType="1"/>
          </p:cNvSpPr>
          <p:nvPr/>
        </p:nvSpPr>
        <p:spPr bwMode="auto">
          <a:xfrm flipV="1">
            <a:off x="2787412" y="3635863"/>
            <a:ext cx="241161" cy="250337"/>
          </a:xfrm>
          <a:prstGeom prst="line">
            <a:avLst/>
          </a:prstGeom>
          <a:noFill/>
          <a:ln w="25400">
            <a:solidFill>
              <a:srgbClr val="C00000"/>
            </a:solidFill>
            <a:round/>
            <a:headEnd/>
            <a:tailEnd type="triangle" w="med" len="med"/>
          </a:ln>
        </p:spPr>
        <p:txBody>
          <a:bodyPr wrap="none" lIns="111904" tIns="55952" rIns="111904" bIns="55952" anchor="ctr"/>
          <a:lstStyle/>
          <a:p>
            <a:endParaRPr lang="en-US"/>
          </a:p>
        </p:txBody>
      </p:sp>
      <p:sp>
        <p:nvSpPr>
          <p:cNvPr id="14" name="Rectangle 4"/>
          <p:cNvSpPr>
            <a:spLocks noChangeArrowheads="1"/>
          </p:cNvSpPr>
          <p:nvPr/>
        </p:nvSpPr>
        <p:spPr bwMode="auto">
          <a:xfrm>
            <a:off x="5237200" y="1763320"/>
            <a:ext cx="3124223" cy="1451825"/>
          </a:xfrm>
          <a:prstGeom prst="rect">
            <a:avLst/>
          </a:prstGeom>
          <a:noFill/>
          <a:ln w="9525">
            <a:noFill/>
            <a:miter lim="800000"/>
            <a:headEnd/>
            <a:tailEnd/>
          </a:ln>
        </p:spPr>
        <p:txBody>
          <a:bodyPr wrap="none" lIns="111904" tIns="55952" rIns="111904" bIns="55952">
            <a:spAutoFit/>
          </a:bodyPr>
          <a:lstStyle/>
          <a:p>
            <a:r>
              <a:rPr lang="en-US" dirty="0">
                <a:solidFill>
                  <a:srgbClr val="FF0000"/>
                </a:solidFill>
                <a:latin typeface="Comic Sans MS" pitchFamily="66" charset="0"/>
              </a:rPr>
              <a:t>Sample: -32</a:t>
            </a:r>
            <a:br>
              <a:rPr lang="en-US" dirty="0">
                <a:solidFill>
                  <a:srgbClr val="FF0000"/>
                </a:solidFill>
                <a:latin typeface="Comic Sans MS" pitchFamily="66" charset="0"/>
              </a:rPr>
            </a:br>
            <a:r>
              <a:rPr lang="en-US" dirty="0">
                <a:solidFill>
                  <a:srgbClr val="FF0000"/>
                </a:solidFill>
                <a:latin typeface="Comic Sans MS" pitchFamily="66" charset="0"/>
              </a:rPr>
              <a:t> (small amplitude</a:t>
            </a:r>
            <a:br>
              <a:rPr lang="en-US" dirty="0">
                <a:solidFill>
                  <a:srgbClr val="FF0000"/>
                </a:solidFill>
                <a:latin typeface="Comic Sans MS" pitchFamily="66" charset="0"/>
              </a:rPr>
            </a:br>
            <a:r>
              <a:rPr lang="en-US" dirty="0">
                <a:solidFill>
                  <a:srgbClr val="FF0000"/>
                </a:solidFill>
                <a:latin typeface="Comic Sans MS" pitchFamily="66" charset="0"/>
              </a:rPr>
              <a:t>value)</a:t>
            </a:r>
          </a:p>
        </p:txBody>
      </p:sp>
      <p:sp>
        <p:nvSpPr>
          <p:cNvPr id="15" name="Line 6">
            <a:extLst>
              <a:ext uri="{C183D7F6-B498-43B3-948B-1728B52AA6E4}">
                <adec:decorative xmlns:adec="http://schemas.microsoft.com/office/drawing/2017/decorative" val="1"/>
              </a:ext>
            </a:extLst>
          </p:cNvPr>
          <p:cNvSpPr>
            <a:spLocks noChangeShapeType="1"/>
          </p:cNvSpPr>
          <p:nvPr/>
        </p:nvSpPr>
        <p:spPr bwMode="auto">
          <a:xfrm flipH="1">
            <a:off x="4517738" y="3102918"/>
            <a:ext cx="922439" cy="532945"/>
          </a:xfrm>
          <a:prstGeom prst="line">
            <a:avLst/>
          </a:prstGeom>
          <a:noFill/>
          <a:ln w="25400">
            <a:solidFill>
              <a:srgbClr val="C00000"/>
            </a:solidFill>
            <a:round/>
            <a:headEnd/>
            <a:tailEnd type="triangle" w="med" len="med"/>
          </a:ln>
        </p:spPr>
        <p:txBody>
          <a:bodyPr wrap="none" lIns="111904" tIns="55952" rIns="111904" bIns="55952" anchor="ctr"/>
          <a:lstStyle/>
          <a:p>
            <a:endParaRPr lang="en-US"/>
          </a:p>
        </p:txBody>
      </p:sp>
      <p:sp>
        <p:nvSpPr>
          <p:cNvPr id="16" name="TextBox 15"/>
          <p:cNvSpPr txBox="1"/>
          <p:nvPr/>
        </p:nvSpPr>
        <p:spPr>
          <a:xfrm>
            <a:off x="3414430" y="6554729"/>
            <a:ext cx="5729571" cy="297663"/>
          </a:xfrm>
          <a:prstGeom prst="rect">
            <a:avLst/>
          </a:prstGeom>
          <a:noFill/>
        </p:spPr>
        <p:txBody>
          <a:bodyPr wrap="square" lIns="111904" tIns="55952" rIns="111904" bIns="55952" rtlCol="0">
            <a:spAutoFit/>
          </a:bodyPr>
          <a:lstStyle/>
          <a:p>
            <a:r>
              <a:rPr lang="en-US" sz="1200" i="1" dirty="0"/>
              <a:t>http://musikality.net/wp-content/uploads/2009/01/quantised_waveform.png</a:t>
            </a:r>
          </a:p>
        </p:txBody>
      </p:sp>
      <p:sp>
        <p:nvSpPr>
          <p:cNvPr id="10" name="Text Box 8"/>
          <p:cNvSpPr txBox="1">
            <a:spLocks noChangeArrowheads="1"/>
          </p:cNvSpPr>
          <p:nvPr/>
        </p:nvSpPr>
        <p:spPr bwMode="auto">
          <a:xfrm>
            <a:off x="457200" y="5229916"/>
            <a:ext cx="8552151" cy="1061975"/>
          </a:xfrm>
          <a:prstGeom prst="rect">
            <a:avLst/>
          </a:prstGeom>
          <a:noFill/>
          <a:ln w="9525">
            <a:noFill/>
            <a:miter lim="800000"/>
            <a:headEnd/>
            <a:tailEnd/>
          </a:ln>
        </p:spPr>
        <p:txBody>
          <a:bodyPr wrap="square" lIns="111904" tIns="55952" rIns="111904" bIns="55952">
            <a:spAutoFit/>
          </a:bodyPr>
          <a:lstStyle/>
          <a:p>
            <a:pPr>
              <a:lnSpc>
                <a:spcPts val="3671"/>
              </a:lnSpc>
              <a:spcBef>
                <a:spcPts val="0"/>
              </a:spcBef>
            </a:pPr>
            <a:r>
              <a:rPr lang="en-US" sz="3000" dirty="0"/>
              <a:t>Neither samples nor interpolation between samples is exact.  The samples are integers.</a:t>
            </a:r>
          </a:p>
        </p:txBody>
      </p:sp>
    </p:spTree>
    <p:extLst>
      <p:ext uri="{BB962C8B-B14F-4D97-AF65-F5344CB8AC3E}">
        <p14:creationId xmlns:p14="http://schemas.microsoft.com/office/powerpoint/2010/main" val="2320874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How Many Samples?</a:t>
            </a:r>
          </a:p>
        </p:txBody>
      </p:sp>
      <p:sp>
        <p:nvSpPr>
          <p:cNvPr id="50179" name="Rectangle 3"/>
          <p:cNvSpPr>
            <a:spLocks noGrp="1" noChangeArrowheads="1"/>
          </p:cNvSpPr>
          <p:nvPr>
            <p:ph idx="1"/>
          </p:nvPr>
        </p:nvSpPr>
        <p:spPr>
          <a:xfrm>
            <a:off x="675249" y="1642868"/>
            <a:ext cx="7773405" cy="4519285"/>
          </a:xfrm>
        </p:spPr>
        <p:txBody>
          <a:bodyPr>
            <a:normAutofit/>
          </a:bodyPr>
          <a:lstStyle/>
          <a:p>
            <a:r>
              <a:rPr lang="en-US" b="1" i="1" dirty="0">
                <a:solidFill>
                  <a:srgbClr val="000000"/>
                </a:solidFill>
              </a:rPr>
              <a:t>Nyquist’s sampling theorem:</a:t>
            </a:r>
            <a:br>
              <a:rPr lang="en-US" b="1" i="1" dirty="0">
                <a:solidFill>
                  <a:srgbClr val="000000"/>
                </a:solidFill>
              </a:rPr>
            </a:br>
            <a:r>
              <a:rPr lang="en-US" dirty="0">
                <a:solidFill>
                  <a:srgbClr val="000000"/>
                </a:solidFill>
              </a:rPr>
              <a:t>Sample at twice the maximum frequency you want to reproduce.  (This is a theoretical minimum sampling rate.)</a:t>
            </a:r>
          </a:p>
          <a:p>
            <a:r>
              <a:rPr lang="en-US" dirty="0">
                <a:solidFill>
                  <a:srgbClr val="000000"/>
                </a:solidFill>
              </a:rPr>
              <a:t>Frequencies are expressed in Hertz (cycles per second.)             A = 440 Hz.</a:t>
            </a:r>
          </a:p>
          <a:p>
            <a:r>
              <a:rPr lang="en-US" dirty="0">
                <a:solidFill>
                  <a:srgbClr val="000000"/>
                </a:solidFill>
              </a:rPr>
              <a:t>To reproduce 20,000 Hz, sample at 40,000 Hz. or more.</a:t>
            </a:r>
          </a:p>
          <a:p>
            <a:endParaRPr lang="en-US" dirty="0"/>
          </a:p>
        </p:txBody>
      </p:sp>
      <p:sp>
        <p:nvSpPr>
          <p:cNvPr id="4" name="Slide Number Placeholder 3"/>
          <p:cNvSpPr>
            <a:spLocks noGrp="1"/>
          </p:cNvSpPr>
          <p:nvPr>
            <p:ph type="sldNum" sz="quarter" idx="12"/>
          </p:nvPr>
        </p:nvSpPr>
        <p:spPr/>
        <p:txBody>
          <a:bodyPr/>
          <a:lstStyle/>
          <a:p>
            <a:fld id="{F1F63F86-B913-4FD3-8891-B0F8817B3436}" type="slidenum">
              <a:rPr lang="en-US" smtClean="0"/>
              <a:pPr/>
              <a:t>53</a:t>
            </a:fld>
            <a:endParaRPr lang="en-US"/>
          </a:p>
        </p:txBody>
      </p:sp>
    </p:spTree>
    <p:extLst>
      <p:ext uri="{BB962C8B-B14F-4D97-AF65-F5344CB8AC3E}">
        <p14:creationId xmlns:p14="http://schemas.microsoft.com/office/powerpoint/2010/main" val="2712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5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fade">
                                      <p:cBhvr>
                                        <p:cTn id="12"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How Big Are Samples?</a:t>
            </a:r>
          </a:p>
        </p:txBody>
      </p:sp>
      <p:sp>
        <p:nvSpPr>
          <p:cNvPr id="51203" name="Rectangle 3"/>
          <p:cNvSpPr>
            <a:spLocks noGrp="1" noChangeArrowheads="1"/>
          </p:cNvSpPr>
          <p:nvPr>
            <p:ph idx="1"/>
          </p:nvPr>
        </p:nvSpPr>
        <p:spPr/>
        <p:txBody>
          <a:bodyPr/>
          <a:lstStyle/>
          <a:p>
            <a:r>
              <a:rPr lang="en-US" dirty="0"/>
              <a:t>More bits provide better discrimination among amplitudes and less noise.</a:t>
            </a:r>
            <a:br>
              <a:rPr lang="en-US" dirty="0"/>
            </a:br>
            <a:endParaRPr lang="en-US" dirty="0"/>
          </a:p>
          <a:p>
            <a:r>
              <a:rPr lang="en-US" dirty="0"/>
              <a:t>Telephone: 8-bit samples (0-255)</a:t>
            </a:r>
          </a:p>
          <a:p>
            <a:r>
              <a:rPr lang="en-US" dirty="0"/>
              <a:t>CD: 16 bits for each of two stereo channels</a:t>
            </a:r>
            <a:br>
              <a:rPr lang="en-US" dirty="0"/>
            </a:br>
            <a:r>
              <a:rPr lang="en-US" dirty="0"/>
              <a:t>So, 0-65,535 and 32 bits per sample, 16 bits per channel.</a:t>
            </a:r>
          </a:p>
        </p:txBody>
      </p:sp>
      <p:sp>
        <p:nvSpPr>
          <p:cNvPr id="4" name="Slide Number Placeholder 3"/>
          <p:cNvSpPr>
            <a:spLocks noGrp="1"/>
          </p:cNvSpPr>
          <p:nvPr>
            <p:ph type="sldNum" sz="quarter" idx="12"/>
          </p:nvPr>
        </p:nvSpPr>
        <p:spPr/>
        <p:txBody>
          <a:bodyPr/>
          <a:lstStyle/>
          <a:p>
            <a:fld id="{F1F63F86-B913-4FD3-8891-B0F8817B3436}" type="slidenum">
              <a:rPr lang="en-US" smtClean="0"/>
              <a:pPr/>
              <a:t>54</a:t>
            </a:fld>
            <a:endParaRPr lang="en-US"/>
          </a:p>
        </p:txBody>
      </p:sp>
    </p:spTree>
    <p:extLst>
      <p:ext uri="{BB962C8B-B14F-4D97-AF65-F5344CB8AC3E}">
        <p14:creationId xmlns:p14="http://schemas.microsoft.com/office/powerpoint/2010/main" val="133030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50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Sample Size and Quality</a:t>
            </a:r>
          </a:p>
        </p:txBody>
      </p:sp>
      <p:sp>
        <p:nvSpPr>
          <p:cNvPr id="52227" name="Rectangle 3"/>
          <p:cNvSpPr>
            <a:spLocks noGrp="1" noChangeArrowheads="1"/>
          </p:cNvSpPr>
          <p:nvPr>
            <p:ph idx="1"/>
          </p:nvPr>
        </p:nvSpPr>
        <p:spPr/>
        <p:txBody>
          <a:bodyPr>
            <a:normAutofit/>
          </a:bodyPr>
          <a:lstStyle/>
          <a:p>
            <a:r>
              <a:rPr lang="en-US" dirty="0"/>
              <a:t>Telephone: 8,000 8-bit samples/second</a:t>
            </a:r>
            <a:br>
              <a:rPr lang="en-US" dirty="0"/>
            </a:br>
            <a:r>
              <a:rPr lang="en-US" dirty="0"/>
              <a:t>Good enough to recognize voices</a:t>
            </a:r>
            <a:br>
              <a:rPr lang="en-US" dirty="0"/>
            </a:br>
            <a:r>
              <a:rPr lang="en-US" dirty="0"/>
              <a:t>64,000 bits per second</a:t>
            </a:r>
            <a:br>
              <a:rPr lang="en-US" dirty="0"/>
            </a:br>
            <a:endParaRPr lang="en-US" sz="1400" dirty="0"/>
          </a:p>
          <a:p>
            <a:r>
              <a:rPr lang="en-US" dirty="0"/>
              <a:t>CD: 44,100 samples/second</a:t>
            </a:r>
            <a:br>
              <a:rPr lang="en-US" dirty="0"/>
            </a:br>
            <a:r>
              <a:rPr lang="en-US" dirty="0"/>
              <a:t>One sample per channel; stereo=32 bits</a:t>
            </a:r>
            <a:br>
              <a:rPr lang="en-US" dirty="0"/>
            </a:br>
            <a:r>
              <a:rPr lang="en-US" dirty="0"/>
              <a:t>So, 44,100 </a:t>
            </a:r>
            <a:r>
              <a:rPr lang="en-US" dirty="0">
                <a:sym typeface="Symbol" pitchFamily="18" charset="2"/>
              </a:rPr>
              <a:t> 32 = 1,411,200 bits/second</a:t>
            </a:r>
            <a:br>
              <a:rPr lang="en-US" dirty="0">
                <a:sym typeface="Symbol" pitchFamily="18" charset="2"/>
              </a:rPr>
            </a:br>
            <a:endParaRPr lang="en-US" sz="1400" dirty="0">
              <a:sym typeface="Symbol" pitchFamily="18" charset="2"/>
            </a:endParaRPr>
          </a:p>
          <a:p>
            <a:r>
              <a:rPr lang="en-US" dirty="0">
                <a:sym typeface="Symbol" pitchFamily="18" charset="2"/>
              </a:rPr>
              <a:t>Trade-off: better sound = more data</a:t>
            </a:r>
            <a:endParaRPr lang="en-US" dirty="0"/>
          </a:p>
        </p:txBody>
      </p:sp>
      <p:sp>
        <p:nvSpPr>
          <p:cNvPr id="4" name="Slide Number Placeholder 3"/>
          <p:cNvSpPr>
            <a:spLocks noGrp="1"/>
          </p:cNvSpPr>
          <p:nvPr>
            <p:ph type="sldNum" sz="quarter" idx="12"/>
          </p:nvPr>
        </p:nvSpPr>
        <p:spPr/>
        <p:txBody>
          <a:bodyPr/>
          <a:lstStyle/>
          <a:p>
            <a:fld id="{F1F63F86-B913-4FD3-8891-B0F8817B3436}" type="slidenum">
              <a:rPr lang="en-US" smtClean="0"/>
              <a:pPr/>
              <a:t>55</a:t>
            </a:fld>
            <a:endParaRPr lang="en-US"/>
          </a:p>
        </p:txBody>
      </p:sp>
    </p:spTree>
    <p:extLst>
      <p:ext uri="{BB962C8B-B14F-4D97-AF65-F5344CB8AC3E}">
        <p14:creationId xmlns:p14="http://schemas.microsoft.com/office/powerpoint/2010/main" val="202671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500"/>
                                        <p:tgtEl>
                                          <p:spTgt spid="522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fade">
                                      <p:cBhvr>
                                        <p:cTn id="12"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298" y="535839"/>
            <a:ext cx="7773405" cy="641892"/>
          </a:xfrm>
        </p:spPr>
        <p:txBody>
          <a:bodyPr>
            <a:normAutofit fontScale="90000"/>
          </a:bodyPr>
          <a:lstStyle/>
          <a:p>
            <a:r>
              <a:rPr lang="en-US"/>
              <a:t>Compression</a:t>
            </a:r>
          </a:p>
        </p:txBody>
      </p:sp>
      <p:sp>
        <p:nvSpPr>
          <p:cNvPr id="53251" name="Rectangle 3"/>
          <p:cNvSpPr>
            <a:spLocks noGrp="1" noChangeArrowheads="1"/>
          </p:cNvSpPr>
          <p:nvPr>
            <p:ph idx="1"/>
          </p:nvPr>
        </p:nvSpPr>
        <p:spPr>
          <a:xfrm>
            <a:off x="616970" y="1553562"/>
            <a:ext cx="7841734" cy="4733249"/>
          </a:xfrm>
        </p:spPr>
        <p:txBody>
          <a:bodyPr>
            <a:normAutofit/>
          </a:bodyPr>
          <a:lstStyle/>
          <a:p>
            <a:r>
              <a:rPr lang="en-US" sz="2800" dirty="0"/>
              <a:t>High quality means big files; pictures, sound, video</a:t>
            </a:r>
          </a:p>
          <a:p>
            <a:r>
              <a:rPr lang="en-US" sz="2800" dirty="0"/>
              <a:t>What about large areas of the same color in pictures, or periods of silence in audio?</a:t>
            </a:r>
          </a:p>
          <a:p>
            <a:r>
              <a:rPr lang="en-US" sz="2800" b="1" dirty="0"/>
              <a:t>Compression</a:t>
            </a:r>
            <a:r>
              <a:rPr lang="en-US" sz="2800" dirty="0"/>
              <a:t> recodes data to take less space.</a:t>
            </a:r>
          </a:p>
          <a:p>
            <a:r>
              <a:rPr lang="en-US" sz="2800" b="1" dirty="0"/>
              <a:t>Lossless compression</a:t>
            </a:r>
            <a:r>
              <a:rPr lang="en-US" sz="2800" dirty="0"/>
              <a:t>: original signal can be recovered exactly.</a:t>
            </a:r>
          </a:p>
          <a:p>
            <a:r>
              <a:rPr lang="en-US" sz="2800" b="1" dirty="0" err="1"/>
              <a:t>Lossy</a:t>
            </a:r>
            <a:r>
              <a:rPr lang="en-US" sz="2800" b="1" dirty="0"/>
              <a:t> compression</a:t>
            </a:r>
            <a:r>
              <a:rPr lang="en-US" sz="2800" dirty="0"/>
              <a:t>: original signal is approximated when decompressed.</a:t>
            </a:r>
          </a:p>
        </p:txBody>
      </p:sp>
      <p:sp>
        <p:nvSpPr>
          <p:cNvPr id="4" name="Slide Number Placeholder 3"/>
          <p:cNvSpPr>
            <a:spLocks noGrp="1"/>
          </p:cNvSpPr>
          <p:nvPr>
            <p:ph type="sldNum" sz="quarter" idx="12"/>
          </p:nvPr>
        </p:nvSpPr>
        <p:spPr/>
        <p:txBody>
          <a:bodyPr/>
          <a:lstStyle/>
          <a:p>
            <a:fld id="{F1F63F86-B913-4FD3-8891-B0F8817B3436}" type="slidenum">
              <a:rPr lang="en-US" smtClean="0"/>
              <a:pPr/>
              <a:t>56</a:t>
            </a:fld>
            <a:endParaRPr lang="en-US"/>
          </a:p>
        </p:txBody>
      </p:sp>
    </p:spTree>
    <p:extLst>
      <p:ext uri="{BB962C8B-B14F-4D97-AF65-F5344CB8AC3E}">
        <p14:creationId xmlns:p14="http://schemas.microsoft.com/office/powerpoint/2010/main" val="1499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fade">
                                      <p:cBhvr>
                                        <p:cTn id="7" dur="500"/>
                                        <p:tgtEl>
                                          <p:spTgt spid="53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fade">
                                      <p:cBhvr>
                                        <p:cTn id="12" dur="500"/>
                                        <p:tgtEl>
                                          <p:spTgt spid="53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animEffect transition="in" filter="fade">
                                      <p:cBhvr>
                                        <p:cTn id="17" dur="500"/>
                                        <p:tgtEl>
                                          <p:spTgt spid="532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1">
                                            <p:txEl>
                                              <p:pRg st="4" end="4"/>
                                            </p:txEl>
                                          </p:spTgt>
                                        </p:tgtEl>
                                        <p:attrNameLst>
                                          <p:attrName>style.visibility</p:attrName>
                                        </p:attrNameLst>
                                      </p:cBhvr>
                                      <p:to>
                                        <p:strVal val="visible"/>
                                      </p:to>
                                    </p:set>
                                    <p:animEffect transition="in" filter="fade">
                                      <p:cBhvr>
                                        <p:cTn id="22"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Compressing Audio</a:t>
            </a:r>
          </a:p>
        </p:txBody>
      </p:sp>
      <p:sp>
        <p:nvSpPr>
          <p:cNvPr id="56323" name="Rectangle 3"/>
          <p:cNvSpPr>
            <a:spLocks noGrp="1" noChangeArrowheads="1"/>
          </p:cNvSpPr>
          <p:nvPr>
            <p:ph idx="1"/>
          </p:nvPr>
        </p:nvSpPr>
        <p:spPr/>
        <p:txBody>
          <a:bodyPr/>
          <a:lstStyle/>
          <a:p>
            <a:r>
              <a:rPr lang="en-US" dirty="0">
                <a:solidFill>
                  <a:srgbClr val="000000"/>
                </a:solidFill>
              </a:rPr>
              <a:t>Both </a:t>
            </a:r>
            <a:r>
              <a:rPr lang="en-US" dirty="0" err="1">
                <a:solidFill>
                  <a:srgbClr val="000000"/>
                </a:solidFill>
              </a:rPr>
              <a:t>lossy</a:t>
            </a:r>
            <a:r>
              <a:rPr lang="en-US" dirty="0">
                <a:solidFill>
                  <a:srgbClr val="000000"/>
                </a:solidFill>
              </a:rPr>
              <a:t> and lossless compression.</a:t>
            </a:r>
          </a:p>
          <a:p>
            <a:r>
              <a:rPr lang="en-US" dirty="0">
                <a:solidFill>
                  <a:srgbClr val="000000"/>
                </a:solidFill>
              </a:rPr>
              <a:t>Discard frequencies the human ear can’t hear (lossy).</a:t>
            </a:r>
          </a:p>
          <a:p>
            <a:r>
              <a:rPr lang="en-US" dirty="0">
                <a:solidFill>
                  <a:srgbClr val="000000"/>
                </a:solidFill>
              </a:rPr>
              <a:t>Compress what’s left using Huffman coding (lossless).</a:t>
            </a:r>
          </a:p>
          <a:p>
            <a:endParaRPr lang="en-US" dirty="0"/>
          </a:p>
        </p:txBody>
      </p:sp>
      <p:sp>
        <p:nvSpPr>
          <p:cNvPr id="4" name="Slide Number Placeholder 3"/>
          <p:cNvSpPr>
            <a:spLocks noGrp="1"/>
          </p:cNvSpPr>
          <p:nvPr>
            <p:ph type="sldNum" sz="quarter" idx="12"/>
          </p:nvPr>
        </p:nvSpPr>
        <p:spPr/>
        <p:txBody>
          <a:bodyPr/>
          <a:lstStyle/>
          <a:p>
            <a:fld id="{F1F63F86-B913-4FD3-8891-B0F8817B3436}" type="slidenum">
              <a:rPr lang="en-US" smtClean="0"/>
              <a:pPr/>
              <a:t>57</a:t>
            </a:fld>
            <a:endParaRPr lang="en-US"/>
          </a:p>
        </p:txBody>
      </p:sp>
    </p:spTree>
    <p:extLst>
      <p:ext uri="{BB962C8B-B14F-4D97-AF65-F5344CB8AC3E}">
        <p14:creationId xmlns:p14="http://schemas.microsoft.com/office/powerpoint/2010/main" val="2500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fade">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r>
              <a:rPr lang="en-US"/>
              <a:t>Getting Data In</a:t>
            </a:r>
          </a:p>
        </p:txBody>
      </p:sp>
      <p:sp>
        <p:nvSpPr>
          <p:cNvPr id="58371" name="Rectangle 1027"/>
          <p:cNvSpPr>
            <a:spLocks noGrp="1" noChangeArrowheads="1"/>
          </p:cNvSpPr>
          <p:nvPr>
            <p:ph idx="1"/>
          </p:nvPr>
        </p:nvSpPr>
        <p:spPr/>
        <p:txBody>
          <a:bodyPr/>
          <a:lstStyle/>
          <a:p>
            <a:r>
              <a:rPr lang="en-US" dirty="0"/>
              <a:t>Images</a:t>
            </a:r>
          </a:p>
          <a:p>
            <a:pPr lvl="1">
              <a:buFontTx/>
              <a:buChar char="•"/>
            </a:pPr>
            <a:r>
              <a:rPr lang="en-US" dirty="0"/>
              <a:t>Scanners</a:t>
            </a:r>
          </a:p>
          <a:p>
            <a:pPr lvl="1">
              <a:buFontTx/>
              <a:buChar char="•"/>
            </a:pPr>
            <a:r>
              <a:rPr lang="en-US" dirty="0"/>
              <a:t>Digital cameras</a:t>
            </a:r>
          </a:p>
          <a:p>
            <a:r>
              <a:rPr lang="en-US" dirty="0"/>
              <a:t>Sounds</a:t>
            </a:r>
          </a:p>
          <a:p>
            <a:pPr lvl="1">
              <a:buFontTx/>
              <a:buChar char="•"/>
            </a:pPr>
            <a:r>
              <a:rPr lang="en-US" dirty="0"/>
              <a:t>Microphone and CODEC: Coder/Decoder</a:t>
            </a:r>
          </a:p>
          <a:p>
            <a:r>
              <a:rPr lang="en-US" dirty="0"/>
              <a:t>Video</a:t>
            </a:r>
          </a:p>
          <a:p>
            <a:pPr lvl="1">
              <a:buFontTx/>
              <a:buChar char="•"/>
            </a:pPr>
            <a:r>
              <a:rPr lang="en-US" dirty="0"/>
              <a:t>Camera or other image generation, video CODECs</a:t>
            </a:r>
          </a:p>
        </p:txBody>
      </p:sp>
      <p:sp>
        <p:nvSpPr>
          <p:cNvPr id="4" name="Slide Number Placeholder 3"/>
          <p:cNvSpPr>
            <a:spLocks noGrp="1"/>
          </p:cNvSpPr>
          <p:nvPr>
            <p:ph type="sldNum" sz="quarter" idx="12"/>
          </p:nvPr>
        </p:nvSpPr>
        <p:spPr/>
        <p:txBody>
          <a:bodyPr/>
          <a:lstStyle/>
          <a:p>
            <a:fld id="{F1F63F86-B913-4FD3-8891-B0F8817B3436}" type="slidenum">
              <a:rPr lang="en-US" smtClean="0"/>
              <a:pPr/>
              <a:t>58</a:t>
            </a:fld>
            <a:endParaRPr lang="en-US"/>
          </a:p>
        </p:txBody>
      </p:sp>
    </p:spTree>
    <p:extLst>
      <p:ext uri="{BB962C8B-B14F-4D97-AF65-F5344CB8AC3E}">
        <p14:creationId xmlns:p14="http://schemas.microsoft.com/office/powerpoint/2010/main" val="119667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1">
                                            <p:txEl>
                                              <p:pRg st="1" end="1"/>
                                            </p:txEl>
                                          </p:spTgt>
                                        </p:tgtEl>
                                        <p:attrNameLst>
                                          <p:attrName>style.visibility</p:attrName>
                                        </p:attrNameLst>
                                      </p:cBhvr>
                                      <p:to>
                                        <p:strVal val="visible"/>
                                      </p:to>
                                    </p:set>
                                    <p:animEffect transition="in" filter="fade">
                                      <p:cBhvr>
                                        <p:cTn id="10" dur="500"/>
                                        <p:tgtEl>
                                          <p:spTgt spid="5837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Effect transition="in" filter="fade">
                                      <p:cBhvr>
                                        <p:cTn id="13" dur="500"/>
                                        <p:tgtEl>
                                          <p:spTgt spid="583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8371">
                                            <p:txEl>
                                              <p:pRg st="3" end="3"/>
                                            </p:txEl>
                                          </p:spTgt>
                                        </p:tgtEl>
                                        <p:attrNameLst>
                                          <p:attrName>style.visibility</p:attrName>
                                        </p:attrNameLst>
                                      </p:cBhvr>
                                      <p:to>
                                        <p:strVal val="visible"/>
                                      </p:to>
                                    </p:set>
                                    <p:animEffect transition="in" filter="fade">
                                      <p:cBhvr>
                                        <p:cTn id="18" dur="500"/>
                                        <p:tgtEl>
                                          <p:spTgt spid="5837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8371">
                                            <p:txEl>
                                              <p:pRg st="4" end="4"/>
                                            </p:txEl>
                                          </p:spTgt>
                                        </p:tgtEl>
                                        <p:attrNameLst>
                                          <p:attrName>style.visibility</p:attrName>
                                        </p:attrNameLst>
                                      </p:cBhvr>
                                      <p:to>
                                        <p:strVal val="visible"/>
                                      </p:to>
                                    </p:set>
                                    <p:animEffect transition="in" filter="fade">
                                      <p:cBhvr>
                                        <p:cTn id="21" dur="500"/>
                                        <p:tgtEl>
                                          <p:spTgt spid="5837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371">
                                            <p:txEl>
                                              <p:pRg st="5" end="5"/>
                                            </p:txEl>
                                          </p:spTgt>
                                        </p:tgtEl>
                                        <p:attrNameLst>
                                          <p:attrName>style.visibility</p:attrName>
                                        </p:attrNameLst>
                                      </p:cBhvr>
                                      <p:to>
                                        <p:strVal val="visible"/>
                                      </p:to>
                                    </p:set>
                                    <p:animEffect transition="in" filter="fade">
                                      <p:cBhvr>
                                        <p:cTn id="26" dur="500"/>
                                        <p:tgtEl>
                                          <p:spTgt spid="58371">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8371">
                                            <p:txEl>
                                              <p:pRg st="6" end="6"/>
                                            </p:txEl>
                                          </p:spTgt>
                                        </p:tgtEl>
                                        <p:attrNameLst>
                                          <p:attrName>style.visibility</p:attrName>
                                        </p:attrNameLst>
                                      </p:cBhvr>
                                      <p:to>
                                        <p:strVal val="visible"/>
                                      </p:to>
                                    </p:set>
                                    <p:animEffect transition="in" filter="fade">
                                      <p:cBhvr>
                                        <p:cTn id="29" dur="500"/>
                                        <p:tgtEl>
                                          <p:spTgt spid="58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Questions</a:t>
            </a:r>
          </a:p>
        </p:txBody>
      </p:sp>
      <p:sp>
        <p:nvSpPr>
          <p:cNvPr id="4" name="Slide Number Placeholder 3"/>
          <p:cNvSpPr>
            <a:spLocks noGrp="1"/>
          </p:cNvSpPr>
          <p:nvPr>
            <p:ph type="sldNum" sz="quarter" idx="12"/>
          </p:nvPr>
        </p:nvSpPr>
        <p:spPr/>
        <p:txBody>
          <a:bodyPr/>
          <a:lstStyle/>
          <a:p>
            <a:fld id="{DE92680F-60F8-43A8-8448-770068F7F39B}" type="slidenum">
              <a:rPr lang="en-US" smtClean="0"/>
              <a:pPr/>
              <a:t>59</a:t>
            </a:fld>
            <a:endParaRPr lang="en-US" dirty="0"/>
          </a:p>
        </p:txBody>
      </p:sp>
      <p:pic>
        <p:nvPicPr>
          <p:cNvPr id="33795"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3657600" y="1676400"/>
            <a:ext cx="1622425" cy="3933825"/>
          </a:xfrm>
          <a:prstGeom prst="rect">
            <a:avLst/>
          </a:prstGeom>
          <a:noFill/>
          <a:ln w="9525">
            <a:noFill/>
            <a:miter lim="800000"/>
            <a:headEnd/>
            <a:tailEnd/>
          </a:ln>
        </p:spPr>
      </p:pic>
    </p:spTree>
    <p:extLst>
      <p:ext uri="{BB962C8B-B14F-4D97-AF65-F5344CB8AC3E}">
        <p14:creationId xmlns:p14="http://schemas.microsoft.com/office/powerpoint/2010/main" val="21307957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Encoding Schemes</a:t>
            </a:r>
          </a:p>
        </p:txBody>
      </p:sp>
      <p:sp>
        <p:nvSpPr>
          <p:cNvPr id="4" name="Slide Number Placeholder 3"/>
          <p:cNvSpPr>
            <a:spLocks noGrp="1"/>
          </p:cNvSpPr>
          <p:nvPr>
            <p:ph type="sldNum" sz="quarter" idx="12"/>
          </p:nvPr>
        </p:nvSpPr>
        <p:spPr/>
        <p:txBody>
          <a:bodyPr/>
          <a:lstStyle/>
          <a:p>
            <a:fld id="{BD8F741F-16BF-4109-8E4A-72BFCAE866CE}" type="slidenum">
              <a:rPr lang="en-US" smtClean="0"/>
              <a:pPr/>
              <a:t>6</a:t>
            </a:fld>
            <a:endParaRPr lang="en-US" dirty="0"/>
          </a:p>
        </p:txBody>
      </p:sp>
      <p:sp>
        <p:nvSpPr>
          <p:cNvPr id="15363" name="Text Box 3"/>
          <p:cNvSpPr txBox="1">
            <a:spLocks noChangeArrowheads="1"/>
          </p:cNvSpPr>
          <p:nvPr/>
        </p:nvSpPr>
        <p:spPr bwMode="auto">
          <a:xfrm>
            <a:off x="906361" y="1518211"/>
            <a:ext cx="7293094" cy="4267980"/>
          </a:xfrm>
          <a:prstGeom prst="rect">
            <a:avLst/>
          </a:prstGeom>
          <a:noFill/>
          <a:ln w="9525">
            <a:noFill/>
            <a:miter lim="800000"/>
            <a:headEnd/>
            <a:tailEnd/>
          </a:ln>
        </p:spPr>
        <p:txBody>
          <a:bodyPr wrap="square" lIns="111904" tIns="55952" rIns="111904" bIns="55952">
            <a:spAutoFit/>
          </a:bodyPr>
          <a:lstStyle/>
          <a:p>
            <a:pPr>
              <a:spcBef>
                <a:spcPct val="50000"/>
              </a:spcBef>
            </a:pPr>
            <a:r>
              <a:rPr lang="en-US" sz="3000" dirty="0"/>
              <a:t>Numbers can also represent pictures, sounds, and other human data.</a:t>
            </a:r>
          </a:p>
          <a:p>
            <a:pPr>
              <a:spcBef>
                <a:spcPct val="50000"/>
              </a:spcBef>
            </a:pPr>
            <a:r>
              <a:rPr lang="en-US" sz="3000" dirty="0"/>
              <a:t>The data are </a:t>
            </a:r>
            <a:r>
              <a:rPr lang="en-US" sz="3000" b="1" dirty="0"/>
              <a:t>encoded</a:t>
            </a:r>
            <a:r>
              <a:rPr lang="en-US" sz="3000" dirty="0"/>
              <a:t> for use with a computer.</a:t>
            </a:r>
          </a:p>
          <a:p>
            <a:pPr>
              <a:spcBef>
                <a:spcPct val="50000"/>
              </a:spcBef>
            </a:pPr>
            <a:r>
              <a:rPr lang="en-US" sz="3000" dirty="0"/>
              <a:t>Often the representation is approximate.  However, as with fractions, we can be arbitrarily precise in the approximation, within the limitations of word sizes, etc.</a:t>
            </a:r>
          </a:p>
        </p:txBody>
      </p:sp>
    </p:spTree>
    <p:extLst>
      <p:ext uri="{BB962C8B-B14F-4D97-AF65-F5344CB8AC3E}">
        <p14:creationId xmlns:p14="http://schemas.microsoft.com/office/powerpoint/2010/main" val="38823141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Encoding Symbol Sets</a:t>
            </a:r>
          </a:p>
        </p:txBody>
      </p:sp>
      <p:sp>
        <p:nvSpPr>
          <p:cNvPr id="19459" name="Rectangle 3"/>
          <p:cNvSpPr>
            <a:spLocks noGrp="1" noChangeArrowheads="1"/>
          </p:cNvSpPr>
          <p:nvPr>
            <p:ph idx="1"/>
          </p:nvPr>
        </p:nvSpPr>
        <p:spPr/>
        <p:txBody>
          <a:bodyPr>
            <a:normAutofit lnSpcReduction="10000"/>
          </a:bodyPr>
          <a:lstStyle/>
          <a:p>
            <a:r>
              <a:rPr lang="en-US" dirty="0"/>
              <a:t>Many kinds of human-form expression are represented using symbols, called </a:t>
            </a:r>
            <a:r>
              <a:rPr lang="en-US" i="1" dirty="0"/>
              <a:t>graphemes</a:t>
            </a:r>
            <a:r>
              <a:rPr lang="en-US" dirty="0"/>
              <a:t>.</a:t>
            </a:r>
          </a:p>
          <a:p>
            <a:r>
              <a:rPr lang="en-US" dirty="0"/>
              <a:t>In western languages:</a:t>
            </a:r>
          </a:p>
          <a:p>
            <a:pPr lvl="1"/>
            <a:r>
              <a:rPr lang="en-US" b="1" dirty="0"/>
              <a:t>52 letter symbols (about): A-Z, a-z</a:t>
            </a:r>
          </a:p>
          <a:p>
            <a:pPr lvl="1"/>
            <a:r>
              <a:rPr lang="en-US" b="1" dirty="0"/>
              <a:t>10 digit symbols: 0-9</a:t>
            </a:r>
          </a:p>
          <a:p>
            <a:pPr lvl="1"/>
            <a:r>
              <a:rPr lang="en-US" b="1" dirty="0"/>
              <a:t>Punctuation</a:t>
            </a:r>
          </a:p>
          <a:p>
            <a:pPr lvl="1"/>
            <a:r>
              <a:rPr lang="en-US" b="1" dirty="0"/>
              <a:t>Accent marks (diacritical marks)</a:t>
            </a:r>
          </a:p>
          <a:p>
            <a:r>
              <a:rPr lang="en-US" dirty="0"/>
              <a:t>These are “alphanumeric” symbol sets</a:t>
            </a:r>
            <a:endParaRPr lang="en-US" b="1" dirty="0"/>
          </a:p>
          <a:p>
            <a:r>
              <a:rPr lang="en-US" dirty="0"/>
              <a:t>It really is almost as simple as A=1, B=2</a:t>
            </a:r>
          </a:p>
        </p:txBody>
      </p:sp>
      <p:sp>
        <p:nvSpPr>
          <p:cNvPr id="4" name="Slide Number Placeholder 3"/>
          <p:cNvSpPr>
            <a:spLocks noGrp="1"/>
          </p:cNvSpPr>
          <p:nvPr>
            <p:ph type="sldNum" sz="quarter" idx="12"/>
          </p:nvPr>
        </p:nvSpPr>
        <p:spPr/>
        <p:txBody>
          <a:bodyPr/>
          <a:lstStyle/>
          <a:p>
            <a:fld id="{F1F63F86-B913-4FD3-8891-B0F8817B3436}" type="slidenum">
              <a:rPr lang="en-US" smtClean="0"/>
              <a:pPr/>
              <a:t>7</a:t>
            </a:fld>
            <a:endParaRPr lang="en-US"/>
          </a:p>
        </p:txBody>
      </p:sp>
    </p:spTree>
    <p:extLst>
      <p:ext uri="{BB962C8B-B14F-4D97-AF65-F5344CB8AC3E}">
        <p14:creationId xmlns:p14="http://schemas.microsoft.com/office/powerpoint/2010/main" val="2442740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fade">
                                      <p:cBhvr>
                                        <p:cTn id="10" dur="500"/>
                                        <p:tgtEl>
                                          <p:spTgt spid="1945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fade">
                                      <p:cBhvr>
                                        <p:cTn id="13" dur="500"/>
                                        <p:tgtEl>
                                          <p:spTgt spid="1945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459">
                                            <p:txEl>
                                              <p:pRg st="4" end="4"/>
                                            </p:txEl>
                                          </p:spTgt>
                                        </p:tgtEl>
                                        <p:attrNameLst>
                                          <p:attrName>style.visibility</p:attrName>
                                        </p:attrNameLst>
                                      </p:cBhvr>
                                      <p:to>
                                        <p:strVal val="visible"/>
                                      </p:to>
                                    </p:set>
                                    <p:animEffect transition="in" filter="fade">
                                      <p:cBhvr>
                                        <p:cTn id="16" dur="500"/>
                                        <p:tgtEl>
                                          <p:spTgt spid="1945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Effect transition="in" filter="fade">
                                      <p:cBhvr>
                                        <p:cTn id="19" dur="500"/>
                                        <p:tgtEl>
                                          <p:spTgt spid="19459">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459">
                                            <p:txEl>
                                              <p:pRg st="6" end="6"/>
                                            </p:txEl>
                                          </p:spTgt>
                                        </p:tgtEl>
                                        <p:attrNameLst>
                                          <p:attrName>style.visibility</p:attrName>
                                        </p:attrNameLst>
                                      </p:cBhvr>
                                      <p:to>
                                        <p:strVal val="visible"/>
                                      </p:to>
                                    </p:set>
                                    <p:animEffect transition="in" filter="fade">
                                      <p:cBhvr>
                                        <p:cTn id="24" dur="500"/>
                                        <p:tgtEl>
                                          <p:spTgt spid="1945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459">
                                            <p:txEl>
                                              <p:pRg st="7" end="7"/>
                                            </p:txEl>
                                          </p:spTgt>
                                        </p:tgtEl>
                                        <p:attrNameLst>
                                          <p:attrName>style.visibility</p:attrName>
                                        </p:attrNameLst>
                                      </p:cBhvr>
                                      <p:to>
                                        <p:strVal val="visible"/>
                                      </p:to>
                                    </p:set>
                                    <p:animEffect transition="in" filter="fade">
                                      <p:cBhvr>
                                        <p:cTn id="29"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13433" y="213964"/>
            <a:ext cx="7910062" cy="1088423"/>
          </a:xfrm>
        </p:spPr>
        <p:txBody>
          <a:bodyPr>
            <a:noAutofit/>
          </a:bodyPr>
          <a:lstStyle/>
          <a:p>
            <a:r>
              <a:rPr lang="en-US" dirty="0"/>
              <a:t>Characteristics of an  </a:t>
            </a:r>
            <a:br>
              <a:rPr lang="en-US" dirty="0"/>
            </a:br>
            <a:r>
              <a:rPr lang="en-US" dirty="0"/>
              <a:t>Encoding Scheme</a:t>
            </a:r>
          </a:p>
        </p:txBody>
      </p:sp>
      <p:sp>
        <p:nvSpPr>
          <p:cNvPr id="20483" name="Rectangle 3"/>
          <p:cNvSpPr>
            <a:spLocks noGrp="1" noChangeArrowheads="1"/>
          </p:cNvSpPr>
          <p:nvPr>
            <p:ph idx="1"/>
          </p:nvPr>
        </p:nvSpPr>
        <p:spPr>
          <a:xfrm>
            <a:off x="685298" y="1696825"/>
            <a:ext cx="7773405" cy="4411372"/>
          </a:xfrm>
        </p:spPr>
        <p:txBody>
          <a:bodyPr>
            <a:noAutofit/>
          </a:bodyPr>
          <a:lstStyle/>
          <a:p>
            <a:r>
              <a:rPr lang="en-US" dirty="0"/>
              <a:t>Collating Sequence (Sort Order)</a:t>
            </a:r>
          </a:p>
          <a:p>
            <a:pPr lvl="1"/>
            <a:r>
              <a:rPr lang="en-US" dirty="0"/>
              <a:t>An ordering over the code set: B &gt; A</a:t>
            </a:r>
          </a:p>
          <a:p>
            <a:pPr lvl="1"/>
            <a:r>
              <a:rPr lang="en-US" dirty="0"/>
              <a:t>One way is to choose a binary code for B that is larger than the code for A. (They’re both just numbers, remember.)</a:t>
            </a:r>
          </a:p>
          <a:p>
            <a:r>
              <a:rPr lang="en-US" dirty="0"/>
              <a:t>Size of the character set</a:t>
            </a:r>
            <a:br>
              <a:rPr lang="en-US" dirty="0"/>
            </a:br>
            <a:r>
              <a:rPr lang="en-US" dirty="0"/>
              <a:t>(How many different combinations are possible with </a:t>
            </a:r>
            <a:r>
              <a:rPr lang="en-US" b="1" i="1" dirty="0"/>
              <a:t>n</a:t>
            </a:r>
            <a:r>
              <a:rPr lang="en-US" dirty="0"/>
              <a:t> bits?)</a:t>
            </a:r>
          </a:p>
        </p:txBody>
      </p:sp>
      <p:sp>
        <p:nvSpPr>
          <p:cNvPr id="4" name="Slide Number Placeholder 3"/>
          <p:cNvSpPr>
            <a:spLocks noGrp="1"/>
          </p:cNvSpPr>
          <p:nvPr>
            <p:ph type="sldNum" sz="quarter" idx="12"/>
          </p:nvPr>
        </p:nvSpPr>
        <p:spPr/>
        <p:txBody>
          <a:bodyPr/>
          <a:lstStyle/>
          <a:p>
            <a:fld id="{F1F63F86-B913-4FD3-8891-B0F8817B3436}" type="slidenum">
              <a:rPr lang="en-US" smtClean="0"/>
              <a:pPr/>
              <a:t>8</a:t>
            </a:fld>
            <a:endParaRPr lang="en-US"/>
          </a:p>
        </p:txBody>
      </p:sp>
    </p:spTree>
    <p:extLst>
      <p:ext uri="{BB962C8B-B14F-4D97-AF65-F5344CB8AC3E}">
        <p14:creationId xmlns:p14="http://schemas.microsoft.com/office/powerpoint/2010/main" val="3057988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fade">
                                      <p:cBhvr>
                                        <p:cTn id="10" dur="500"/>
                                        <p:tgtEl>
                                          <p:spTgt spid="204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fade">
                                      <p:cBhvr>
                                        <p:cTn id="13" dur="500"/>
                                        <p:tgtEl>
                                          <p:spTgt spid="2048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483">
                                            <p:txEl>
                                              <p:pRg st="3" end="3"/>
                                            </p:txEl>
                                          </p:spTgt>
                                        </p:tgtEl>
                                        <p:attrNameLst>
                                          <p:attrName>style.visibility</p:attrName>
                                        </p:attrNameLst>
                                      </p:cBhvr>
                                      <p:to>
                                        <p:strVal val="visible"/>
                                      </p:to>
                                    </p:set>
                                    <p:animEffect transition="in" filter="fade">
                                      <p:cBhvr>
                                        <p:cTn id="18"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ASCII</a:t>
            </a:r>
          </a:p>
        </p:txBody>
      </p:sp>
      <p:sp>
        <p:nvSpPr>
          <p:cNvPr id="21507" name="Rectangle 3"/>
          <p:cNvSpPr>
            <a:spLocks noGrp="1" noChangeArrowheads="1"/>
          </p:cNvSpPr>
          <p:nvPr>
            <p:ph idx="1"/>
          </p:nvPr>
        </p:nvSpPr>
        <p:spPr/>
        <p:txBody>
          <a:bodyPr>
            <a:normAutofit/>
          </a:bodyPr>
          <a:lstStyle/>
          <a:p>
            <a:r>
              <a:rPr lang="en-US" sz="3200" dirty="0"/>
              <a:t>Pronounced “ass-key”</a:t>
            </a:r>
          </a:p>
          <a:p>
            <a:r>
              <a:rPr lang="en-US" sz="3200" dirty="0"/>
              <a:t>American Standard Code for </a:t>
            </a:r>
            <a:r>
              <a:rPr lang="en-US" sz="3200"/>
              <a:t>Information Interchange: 1963.</a:t>
            </a:r>
            <a:endParaRPr lang="en-US" sz="3200" dirty="0"/>
          </a:p>
          <a:p>
            <a:r>
              <a:rPr lang="en-US" sz="3200" dirty="0"/>
              <a:t>Originally 7 bits, now stored as 8 bits.  (Why?)</a:t>
            </a:r>
          </a:p>
          <a:p>
            <a:r>
              <a:rPr lang="en-US" sz="3200" dirty="0"/>
              <a:t>Still around as the first 128 code points of UNICODE.</a:t>
            </a:r>
          </a:p>
        </p:txBody>
      </p:sp>
      <p:sp>
        <p:nvSpPr>
          <p:cNvPr id="4" name="Slide Number Placeholder 3"/>
          <p:cNvSpPr>
            <a:spLocks noGrp="1"/>
          </p:cNvSpPr>
          <p:nvPr>
            <p:ph type="sldNum" sz="quarter" idx="12"/>
          </p:nvPr>
        </p:nvSpPr>
        <p:spPr/>
        <p:txBody>
          <a:bodyPr/>
          <a:lstStyle/>
          <a:p>
            <a:fld id="{F1F63F86-B913-4FD3-8891-B0F8817B3436}" type="slidenum">
              <a:rPr lang="en-US" smtClean="0"/>
              <a:pPr/>
              <a:t>9</a:t>
            </a:fld>
            <a:endParaRPr lang="en-US"/>
          </a:p>
        </p:txBody>
      </p:sp>
    </p:spTree>
    <p:extLst>
      <p:ext uri="{BB962C8B-B14F-4D97-AF65-F5344CB8AC3E}">
        <p14:creationId xmlns:p14="http://schemas.microsoft.com/office/powerpoint/2010/main" val="1337169499"/>
      </p:ext>
    </p:extLst>
  </p:cSld>
  <p:clrMapOvr>
    <a:masterClrMapping/>
  </p:clrMapOvr>
  <p:transition>
    <p:fade/>
  </p:transition>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1_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210</TotalTime>
  <Words>3355</Words>
  <Application>Microsoft Office PowerPoint</Application>
  <PresentationFormat>On-screen Show (4:3)</PresentationFormat>
  <Paragraphs>424</Paragraphs>
  <Slides>59</Slides>
  <Notes>17</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ksu_22_4x3</vt:lpstr>
      <vt:lpstr>1_ksu_22_4x3</vt:lpstr>
      <vt:lpstr>IT 3123 Hardware and Software Concepts</vt:lpstr>
      <vt:lpstr>Announcements</vt:lpstr>
      <vt:lpstr>Binary Numbers</vt:lpstr>
      <vt:lpstr>The Difference Between  1 and One</vt:lpstr>
      <vt:lpstr>Encoding Schemes</vt:lpstr>
      <vt:lpstr>Encoding Schemes</vt:lpstr>
      <vt:lpstr>Encoding Symbol Sets</vt:lpstr>
      <vt:lpstr>Characteristics of an   Encoding Scheme</vt:lpstr>
      <vt:lpstr>ASCII</vt:lpstr>
      <vt:lpstr>ASCII</vt:lpstr>
      <vt:lpstr>ASCII</vt:lpstr>
      <vt:lpstr>ASCII Reference Table </vt:lpstr>
      <vt:lpstr>The Difference Between  1 and One</vt:lpstr>
      <vt:lpstr>What About the Other Bit?</vt:lpstr>
      <vt:lpstr>Another Encoding Scheme</vt:lpstr>
      <vt:lpstr>Problem: Other Languages</vt:lpstr>
      <vt:lpstr>Possible Solution: More Bits</vt:lpstr>
      <vt:lpstr>“Code Pages”</vt:lpstr>
      <vt:lpstr>Problems with Code Pages</vt:lpstr>
      <vt:lpstr>One Code to Rule Them All!</vt:lpstr>
      <vt:lpstr>16-Bit UNICODE (UCS-2)</vt:lpstr>
      <vt:lpstr>UCS-2: Nobody’s Happy</vt:lpstr>
      <vt:lpstr>Implementing UNICODE: UTF-8</vt:lpstr>
      <vt:lpstr>Advantages of UTF-8</vt:lpstr>
      <vt:lpstr>Problems with UTF-8</vt:lpstr>
      <vt:lpstr>How Does The Computer Know?</vt:lpstr>
      <vt:lpstr>Context</vt:lpstr>
      <vt:lpstr>Data Input</vt:lpstr>
      <vt:lpstr>Digital Devices</vt:lpstr>
      <vt:lpstr>Keyboard Input</vt:lpstr>
      <vt:lpstr>Other Alphanumeric Input</vt:lpstr>
      <vt:lpstr>Analog Devices</vt:lpstr>
      <vt:lpstr>Analog Input</vt:lpstr>
      <vt:lpstr>Pictures</vt:lpstr>
      <vt:lpstr>Encoding Pictures</vt:lpstr>
      <vt:lpstr>Resolution</vt:lpstr>
      <vt:lpstr>Color Depth</vt:lpstr>
      <vt:lpstr>Additive Colors – The RGB Model</vt:lpstr>
      <vt:lpstr>Displaying Many Colors</vt:lpstr>
      <vt:lpstr>Printing Color Pictures</vt:lpstr>
      <vt:lpstr>Subtractive Colors – CMYK Model</vt:lpstr>
      <vt:lpstr>High Quality Images = Big Files</vt:lpstr>
      <vt:lpstr>Image Formats</vt:lpstr>
      <vt:lpstr>Image Formats</vt:lpstr>
      <vt:lpstr>Raster Images</vt:lpstr>
      <vt:lpstr>Vector Images</vt:lpstr>
      <vt:lpstr>Object Images</vt:lpstr>
      <vt:lpstr>Moving Pictures</vt:lpstr>
      <vt:lpstr>Digital Video</vt:lpstr>
      <vt:lpstr>Sounds</vt:lpstr>
      <vt:lpstr>Encoding Sounds</vt:lpstr>
      <vt:lpstr>Encoding Sounds</vt:lpstr>
      <vt:lpstr>How Many Samples?</vt:lpstr>
      <vt:lpstr>How Big Are Samples?</vt:lpstr>
      <vt:lpstr>Sample Size and Quality</vt:lpstr>
      <vt:lpstr>Compression</vt:lpstr>
      <vt:lpstr>Compressing Audio</vt:lpstr>
      <vt:lpstr>Getting Data In</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5</cp:revision>
  <dcterms:created xsi:type="dcterms:W3CDTF">2022-12-15T18:36:54Z</dcterms:created>
  <dcterms:modified xsi:type="dcterms:W3CDTF">2023-05-11T15:43:47Z</dcterms:modified>
</cp:coreProperties>
</file>