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36"/>
  </p:notesMasterIdLst>
  <p:sldIdLst>
    <p:sldId id="256" r:id="rId3"/>
    <p:sldId id="321" r:id="rId4"/>
    <p:sldId id="319" r:id="rId5"/>
    <p:sldId id="320" r:id="rId6"/>
    <p:sldId id="322" r:id="rId7"/>
    <p:sldId id="262" r:id="rId8"/>
    <p:sldId id="290" r:id="rId9"/>
    <p:sldId id="291" r:id="rId10"/>
    <p:sldId id="292" r:id="rId11"/>
    <p:sldId id="293" r:id="rId12"/>
    <p:sldId id="294" r:id="rId13"/>
    <p:sldId id="295" r:id="rId14"/>
    <p:sldId id="297" r:id="rId15"/>
    <p:sldId id="298" r:id="rId16"/>
    <p:sldId id="299" r:id="rId17"/>
    <p:sldId id="302" r:id="rId18"/>
    <p:sldId id="307" r:id="rId19"/>
    <p:sldId id="310" r:id="rId20"/>
    <p:sldId id="303" r:id="rId21"/>
    <p:sldId id="314" r:id="rId22"/>
    <p:sldId id="311" r:id="rId23"/>
    <p:sldId id="306" r:id="rId24"/>
    <p:sldId id="301" r:id="rId25"/>
    <p:sldId id="300" r:id="rId26"/>
    <p:sldId id="308" r:id="rId27"/>
    <p:sldId id="312" r:id="rId28"/>
    <p:sldId id="313" r:id="rId29"/>
    <p:sldId id="318" r:id="rId30"/>
    <p:sldId id="309" r:id="rId31"/>
    <p:sldId id="304" r:id="rId32"/>
    <p:sldId id="317" r:id="rId33"/>
    <p:sldId id="305" r:id="rId34"/>
    <p:sldId id="25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2FEB4-1305-78C0-F0F5-F883248DE94F}" v="28" dt="2023-05-11T15:42:46.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042" autoAdjust="0"/>
  </p:normalViewPr>
  <p:slideViewPr>
    <p:cSldViewPr>
      <p:cViewPr varScale="1">
        <p:scale>
          <a:sx n="68" d="100"/>
          <a:sy n="68" d="100"/>
        </p:scale>
        <p:origin x="28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Privitera" userId="S::dprivit2@kennesaw.edu::b19266b5-85bb-4cd7-abc7-9d22c2c9327d" providerId="AD" clId="Web-{9422FEB4-1305-78C0-F0F5-F883248DE94F}"/>
    <pc:docChg chg="modSld">
      <pc:chgData name="Donald Privitera" userId="S::dprivit2@kennesaw.edu::b19266b5-85bb-4cd7-abc7-9d22c2c9327d" providerId="AD" clId="Web-{9422FEB4-1305-78C0-F0F5-F883248DE94F}" dt="2023-05-11T15:42:46.015" v="27"/>
      <pc:docMkLst>
        <pc:docMk/>
      </pc:docMkLst>
      <pc:sldChg chg="modSp">
        <pc:chgData name="Donald Privitera" userId="S::dprivit2@kennesaw.edu::b19266b5-85bb-4cd7-abc7-9d22c2c9327d" providerId="AD" clId="Web-{9422FEB4-1305-78C0-F0F5-F883248DE94F}" dt="2023-05-11T15:40:01.367" v="0"/>
        <pc:sldMkLst>
          <pc:docMk/>
          <pc:sldMk cId="3095576246" sldId="256"/>
        </pc:sldMkLst>
        <pc:grpChg chg="mod">
          <ac:chgData name="Donald Privitera" userId="S::dprivit2@kennesaw.edu::b19266b5-85bb-4cd7-abc7-9d22c2c9327d" providerId="AD" clId="Web-{9422FEB4-1305-78C0-F0F5-F883248DE94F}" dt="2023-05-11T15:40:01.367" v="0"/>
          <ac:grpSpMkLst>
            <pc:docMk/>
            <pc:sldMk cId="3095576246" sldId="256"/>
            <ac:grpSpMk id="4" creationId="{70D8C064-1CA3-4C25-7F82-CD093C8EE46A}"/>
          </ac:grpSpMkLst>
        </pc:grpChg>
      </pc:sldChg>
      <pc:sldChg chg="modSp">
        <pc:chgData name="Donald Privitera" userId="S::dprivit2@kennesaw.edu::b19266b5-85bb-4cd7-abc7-9d22c2c9327d" providerId="AD" clId="Web-{9422FEB4-1305-78C0-F0F5-F883248DE94F}" dt="2023-05-11T15:42:39.452" v="26"/>
        <pc:sldMkLst>
          <pc:docMk/>
          <pc:sldMk cId="2650089463" sldId="312"/>
        </pc:sldMkLst>
        <pc:cxnChg chg="mod">
          <ac:chgData name="Donald Privitera" userId="S::dprivit2@kennesaw.edu::b19266b5-85bb-4cd7-abc7-9d22c2c9327d" providerId="AD" clId="Web-{9422FEB4-1305-78C0-F0F5-F883248DE94F}" dt="2023-05-11T15:42:39.452" v="26"/>
          <ac:cxnSpMkLst>
            <pc:docMk/>
            <pc:sldMk cId="2650089463" sldId="312"/>
            <ac:cxnSpMk id="5" creationId="{1CD4C42C-183B-BCC8-6156-C1A9E5420130}"/>
          </ac:cxnSpMkLst>
        </pc:cxnChg>
      </pc:sldChg>
      <pc:sldChg chg="modSp">
        <pc:chgData name="Donald Privitera" userId="S::dprivit2@kennesaw.edu::b19266b5-85bb-4cd7-abc7-9d22c2c9327d" providerId="AD" clId="Web-{9422FEB4-1305-78C0-F0F5-F883248DE94F}" dt="2023-05-11T15:42:46.015" v="27"/>
        <pc:sldMkLst>
          <pc:docMk/>
          <pc:sldMk cId="3640918709" sldId="313"/>
        </pc:sldMkLst>
        <pc:cxnChg chg="mod">
          <ac:chgData name="Donald Privitera" userId="S::dprivit2@kennesaw.edu::b19266b5-85bb-4cd7-abc7-9d22c2c9327d" providerId="AD" clId="Web-{9422FEB4-1305-78C0-F0F5-F883248DE94F}" dt="2023-05-11T15:42:46.015" v="27"/>
          <ac:cxnSpMkLst>
            <pc:docMk/>
            <pc:sldMk cId="3640918709" sldId="313"/>
            <ac:cxnSpMk id="5" creationId="{E3940B86-0EF7-30EF-088A-50A8FDABED1D}"/>
          </ac:cxnSpMkLst>
        </pc:cxnChg>
      </pc:sldChg>
      <pc:sldChg chg="modSp">
        <pc:chgData name="Donald Privitera" userId="S::dprivit2@kennesaw.edu::b19266b5-85bb-4cd7-abc7-9d22c2c9327d" providerId="AD" clId="Web-{9422FEB4-1305-78C0-F0F5-F883248DE94F}" dt="2023-05-11T15:41:04.292" v="7"/>
        <pc:sldMkLst>
          <pc:docMk/>
          <pc:sldMk cId="346015169" sldId="319"/>
        </pc:sldMkLst>
        <pc:picChg chg="mod">
          <ac:chgData name="Donald Privitera" userId="S::dprivit2@kennesaw.edu::b19266b5-85bb-4cd7-abc7-9d22c2c9327d" providerId="AD" clId="Web-{9422FEB4-1305-78C0-F0F5-F883248DE94F}" dt="2023-05-11T15:41:04.292" v="7"/>
          <ac:picMkLst>
            <pc:docMk/>
            <pc:sldMk cId="346015169" sldId="319"/>
            <ac:picMk id="4" creationId="{650E632E-1729-A8E7-5E82-FA850A4949E4}"/>
          </ac:picMkLst>
        </pc:picChg>
      </pc:sldChg>
      <pc:sldChg chg="modSp">
        <pc:chgData name="Donald Privitera" userId="S::dprivit2@kennesaw.edu::b19266b5-85bb-4cd7-abc7-9d22c2c9327d" providerId="AD" clId="Web-{9422FEB4-1305-78C0-F0F5-F883248DE94F}" dt="2023-05-11T15:42:26.826" v="25"/>
        <pc:sldMkLst>
          <pc:docMk/>
          <pc:sldMk cId="3238161760" sldId="320"/>
        </pc:sldMkLst>
        <pc:picChg chg="mod">
          <ac:chgData name="Donald Privitera" userId="S::dprivit2@kennesaw.edu::b19266b5-85bb-4cd7-abc7-9d22c2c9327d" providerId="AD" clId="Web-{9422FEB4-1305-78C0-F0F5-F883248DE94F}" dt="2023-05-11T15:42:26.826" v="25"/>
          <ac:picMkLst>
            <pc:docMk/>
            <pc:sldMk cId="3238161760" sldId="320"/>
            <ac:picMk id="4" creationId="{E2CD5F6E-34DF-04FE-B21E-D2EA34257310}"/>
          </ac:picMkLst>
        </pc:picChg>
      </pc:sldChg>
    </pc:docChg>
  </pc:docChgLst>
  <pc:docChgLst>
    <pc:chgData name="Bob Brown" userId="de4355ee-7296-4195-ba97-c8dead83c87d" providerId="ADAL" clId="{C784CC73-757F-4E24-AD4A-57931FFADFD5}"/>
    <pc:docChg chg="undo custSel addSld delSld modSld addMainMaster">
      <pc:chgData name="Bob Brown" userId="de4355ee-7296-4195-ba97-c8dead83c87d" providerId="ADAL" clId="{C784CC73-757F-4E24-AD4A-57931FFADFD5}" dt="2023-01-25T21:39:40.959" v="642" actId="20577"/>
      <pc:docMkLst>
        <pc:docMk/>
      </pc:docMkLst>
      <pc:sldChg chg="addSp delSp modSp modTransition modAnim modNotesTx">
        <pc:chgData name="Bob Brown" userId="de4355ee-7296-4195-ba97-c8dead83c87d" providerId="ADAL" clId="{C784CC73-757F-4E24-AD4A-57931FFADFD5}" dt="2023-01-25T21:35:53.105" v="638"/>
        <pc:sldMkLst>
          <pc:docMk/>
          <pc:sldMk cId="3095576246" sldId="256"/>
        </pc:sldMkLst>
        <pc:picChg chg="add del mod">
          <ac:chgData name="Bob Brown" userId="de4355ee-7296-4195-ba97-c8dead83c87d" providerId="ADAL" clId="{C784CC73-757F-4E24-AD4A-57931FFADFD5}" dt="2023-01-25T20:09:14.158" v="637"/>
          <ac:picMkLst>
            <pc:docMk/>
            <pc:sldMk cId="3095576246" sldId="256"/>
            <ac:picMk id="9" creationId="{EBB33CE7-1990-D74C-817B-3C0CADFBDE6D}"/>
          </ac:picMkLst>
        </pc:picChg>
        <pc:picChg chg="add mod">
          <ac:chgData name="Bob Brown" userId="de4355ee-7296-4195-ba97-c8dead83c87d" providerId="ADAL" clId="{C784CC73-757F-4E24-AD4A-57931FFADFD5}" dt="2023-01-25T21:35:53.105" v="638"/>
          <ac:picMkLst>
            <pc:docMk/>
            <pc:sldMk cId="3095576246" sldId="256"/>
            <ac:picMk id="15" creationId="{0D337185-4DBB-0117-C668-4BEBE1602FBA}"/>
          </ac:picMkLst>
        </pc:picChg>
      </pc:sldChg>
      <pc:sldChg chg="addSp modSp modTransition modNotesTx">
        <pc:chgData name="Bob Brown" userId="de4355ee-7296-4195-ba97-c8dead83c87d" providerId="ADAL" clId="{C784CC73-757F-4E24-AD4A-57931FFADFD5}" dt="2023-01-25T21:39:40.959" v="642" actId="20577"/>
        <pc:sldMkLst>
          <pc:docMk/>
          <pc:sldMk cId="2130795793" sldId="257"/>
        </pc:sldMkLst>
        <pc:picChg chg="add mod">
          <ac:chgData name="Bob Brown" userId="de4355ee-7296-4195-ba97-c8dead83c87d" providerId="ADAL" clId="{C784CC73-757F-4E24-AD4A-57931FFADFD5}" dt="2023-01-25T21:35:53.105" v="638"/>
          <ac:picMkLst>
            <pc:docMk/>
            <pc:sldMk cId="2130795793" sldId="257"/>
            <ac:picMk id="5" creationId="{102931BC-B493-224D-3D6C-45EEDED276B6}"/>
          </ac:picMkLst>
        </pc:picChg>
      </pc:sldChg>
      <pc:sldChg chg="addSp modSp modTransition">
        <pc:chgData name="Bob Brown" userId="de4355ee-7296-4195-ba97-c8dead83c87d" providerId="ADAL" clId="{C784CC73-757F-4E24-AD4A-57931FFADFD5}" dt="2023-01-25T21:35:53.105" v="638"/>
        <pc:sldMkLst>
          <pc:docMk/>
          <pc:sldMk cId="3212882614" sldId="262"/>
        </pc:sldMkLst>
        <pc:picChg chg="add mod">
          <ac:chgData name="Bob Brown" userId="de4355ee-7296-4195-ba97-c8dead83c87d" providerId="ADAL" clId="{C784CC73-757F-4E24-AD4A-57931FFADFD5}" dt="2023-01-25T21:35:53.105" v="638"/>
          <ac:picMkLst>
            <pc:docMk/>
            <pc:sldMk cId="3212882614" sldId="262"/>
            <ac:picMk id="5" creationId="{15DED0E8-9ED7-DDBD-3329-ED65676554C6}"/>
          </ac:picMkLst>
        </pc:picChg>
      </pc:sldChg>
      <pc:sldChg chg="addSp modSp mod modTransition">
        <pc:chgData name="Bob Brown" userId="de4355ee-7296-4195-ba97-c8dead83c87d" providerId="ADAL" clId="{C784CC73-757F-4E24-AD4A-57931FFADFD5}" dt="2023-01-25T21:35:53.105" v="638"/>
        <pc:sldMkLst>
          <pc:docMk/>
          <pc:sldMk cId="2683823717" sldId="290"/>
        </pc:sldMkLst>
        <pc:spChg chg="mod">
          <ac:chgData name="Bob Brown" userId="de4355ee-7296-4195-ba97-c8dead83c87d" providerId="ADAL" clId="{C784CC73-757F-4E24-AD4A-57931FFADFD5}" dt="2023-01-25T18:52:24.433" v="8" actId="27636"/>
          <ac:spMkLst>
            <pc:docMk/>
            <pc:sldMk cId="2683823717" sldId="290"/>
            <ac:spMk id="46083" creationId="{00000000-0000-0000-0000-000000000000}"/>
          </ac:spMkLst>
        </pc:spChg>
        <pc:picChg chg="add mod">
          <ac:chgData name="Bob Brown" userId="de4355ee-7296-4195-ba97-c8dead83c87d" providerId="ADAL" clId="{C784CC73-757F-4E24-AD4A-57931FFADFD5}" dt="2023-01-25T21:35:53.105" v="638"/>
          <ac:picMkLst>
            <pc:docMk/>
            <pc:sldMk cId="2683823717" sldId="290"/>
            <ac:picMk id="8" creationId="{7F4A2323-7F0A-250D-9A9E-4CADD538900F}"/>
          </ac:picMkLst>
        </pc:picChg>
      </pc:sldChg>
      <pc:sldChg chg="addSp modSp modTransition">
        <pc:chgData name="Bob Brown" userId="de4355ee-7296-4195-ba97-c8dead83c87d" providerId="ADAL" clId="{C784CC73-757F-4E24-AD4A-57931FFADFD5}" dt="2023-01-25T21:35:53.105" v="638"/>
        <pc:sldMkLst>
          <pc:docMk/>
          <pc:sldMk cId="316223217" sldId="291"/>
        </pc:sldMkLst>
        <pc:picChg chg="add mod">
          <ac:chgData name="Bob Brown" userId="de4355ee-7296-4195-ba97-c8dead83c87d" providerId="ADAL" clId="{C784CC73-757F-4E24-AD4A-57931FFADFD5}" dt="2023-01-25T21:35:53.105" v="638"/>
          <ac:picMkLst>
            <pc:docMk/>
            <pc:sldMk cId="316223217" sldId="291"/>
            <ac:picMk id="8" creationId="{F8402292-9912-A603-3178-AEF3B9E8DED6}"/>
          </ac:picMkLst>
        </pc:picChg>
      </pc:sldChg>
      <pc:sldChg chg="addSp modSp modTransition">
        <pc:chgData name="Bob Brown" userId="de4355ee-7296-4195-ba97-c8dead83c87d" providerId="ADAL" clId="{C784CC73-757F-4E24-AD4A-57931FFADFD5}" dt="2023-01-25T21:35:53.105" v="638"/>
        <pc:sldMkLst>
          <pc:docMk/>
          <pc:sldMk cId="3978159547" sldId="292"/>
        </pc:sldMkLst>
        <pc:picChg chg="add mod">
          <ac:chgData name="Bob Brown" userId="de4355ee-7296-4195-ba97-c8dead83c87d" providerId="ADAL" clId="{C784CC73-757F-4E24-AD4A-57931FFADFD5}" dt="2023-01-25T21:35:53.105" v="638"/>
          <ac:picMkLst>
            <pc:docMk/>
            <pc:sldMk cId="3978159547" sldId="292"/>
            <ac:picMk id="9" creationId="{044291B9-F61E-C659-73B9-2133CFE8B760}"/>
          </ac:picMkLst>
        </pc:picChg>
      </pc:sldChg>
      <pc:sldChg chg="addSp modSp modTransition">
        <pc:chgData name="Bob Brown" userId="de4355ee-7296-4195-ba97-c8dead83c87d" providerId="ADAL" clId="{C784CC73-757F-4E24-AD4A-57931FFADFD5}" dt="2023-01-25T21:35:53.105" v="638"/>
        <pc:sldMkLst>
          <pc:docMk/>
          <pc:sldMk cId="2875949614" sldId="293"/>
        </pc:sldMkLst>
        <pc:picChg chg="add mod">
          <ac:chgData name="Bob Brown" userId="de4355ee-7296-4195-ba97-c8dead83c87d" providerId="ADAL" clId="{C784CC73-757F-4E24-AD4A-57931FFADFD5}" dt="2023-01-25T21:35:53.105" v="638"/>
          <ac:picMkLst>
            <pc:docMk/>
            <pc:sldMk cId="2875949614" sldId="293"/>
            <ac:picMk id="8" creationId="{F6CFC80B-9A6D-96A3-DFEE-91E840111424}"/>
          </ac:picMkLst>
        </pc:picChg>
      </pc:sldChg>
      <pc:sldChg chg="addSp modSp modTransition">
        <pc:chgData name="Bob Brown" userId="de4355ee-7296-4195-ba97-c8dead83c87d" providerId="ADAL" clId="{C784CC73-757F-4E24-AD4A-57931FFADFD5}" dt="2023-01-25T21:35:53.105" v="638"/>
        <pc:sldMkLst>
          <pc:docMk/>
          <pc:sldMk cId="2039263828" sldId="294"/>
        </pc:sldMkLst>
        <pc:picChg chg="add mod">
          <ac:chgData name="Bob Brown" userId="de4355ee-7296-4195-ba97-c8dead83c87d" providerId="ADAL" clId="{C784CC73-757F-4E24-AD4A-57931FFADFD5}" dt="2023-01-25T21:35:53.105" v="638"/>
          <ac:picMkLst>
            <pc:docMk/>
            <pc:sldMk cId="2039263828" sldId="294"/>
            <ac:picMk id="10" creationId="{3796540B-4B5D-8531-B739-D95212E712AE}"/>
          </ac:picMkLst>
        </pc:picChg>
      </pc:sldChg>
      <pc:sldChg chg="addSp modSp modTransition">
        <pc:chgData name="Bob Brown" userId="de4355ee-7296-4195-ba97-c8dead83c87d" providerId="ADAL" clId="{C784CC73-757F-4E24-AD4A-57931FFADFD5}" dt="2023-01-25T21:35:53.105" v="638"/>
        <pc:sldMkLst>
          <pc:docMk/>
          <pc:sldMk cId="2242704292" sldId="295"/>
        </pc:sldMkLst>
        <pc:picChg chg="add mod">
          <ac:chgData name="Bob Brown" userId="de4355ee-7296-4195-ba97-c8dead83c87d" providerId="ADAL" clId="{C784CC73-757F-4E24-AD4A-57931FFADFD5}" dt="2023-01-25T21:35:53.105" v="638"/>
          <ac:picMkLst>
            <pc:docMk/>
            <pc:sldMk cId="2242704292" sldId="295"/>
            <ac:picMk id="8" creationId="{07969740-6497-74BC-CF77-77110D076281}"/>
          </ac:picMkLst>
        </pc:picChg>
      </pc:sldChg>
      <pc:sldChg chg="addSp modSp modTransition">
        <pc:chgData name="Bob Brown" userId="de4355ee-7296-4195-ba97-c8dead83c87d" providerId="ADAL" clId="{C784CC73-757F-4E24-AD4A-57931FFADFD5}" dt="2023-01-25T21:35:53.105" v="638"/>
        <pc:sldMkLst>
          <pc:docMk/>
          <pc:sldMk cId="1262416823" sldId="297"/>
        </pc:sldMkLst>
        <pc:picChg chg="add mod">
          <ac:chgData name="Bob Brown" userId="de4355ee-7296-4195-ba97-c8dead83c87d" providerId="ADAL" clId="{C784CC73-757F-4E24-AD4A-57931FFADFD5}" dt="2023-01-25T21:35:53.105" v="638"/>
          <ac:picMkLst>
            <pc:docMk/>
            <pc:sldMk cId="1262416823" sldId="297"/>
            <ac:picMk id="8" creationId="{5E1CB779-42E4-B778-E92E-238C7A327AF4}"/>
          </ac:picMkLst>
        </pc:picChg>
      </pc:sldChg>
      <pc:sldChg chg="addSp modSp modTransition">
        <pc:chgData name="Bob Brown" userId="de4355ee-7296-4195-ba97-c8dead83c87d" providerId="ADAL" clId="{C784CC73-757F-4E24-AD4A-57931FFADFD5}" dt="2023-01-25T21:35:53.105" v="638"/>
        <pc:sldMkLst>
          <pc:docMk/>
          <pc:sldMk cId="3148010675" sldId="298"/>
        </pc:sldMkLst>
        <pc:picChg chg="add mod">
          <ac:chgData name="Bob Brown" userId="de4355ee-7296-4195-ba97-c8dead83c87d" providerId="ADAL" clId="{C784CC73-757F-4E24-AD4A-57931FFADFD5}" dt="2023-01-25T21:35:53.105" v="638"/>
          <ac:picMkLst>
            <pc:docMk/>
            <pc:sldMk cId="3148010675" sldId="298"/>
            <ac:picMk id="7" creationId="{D879148E-0416-AA0F-2B8D-3FC7D77048D0}"/>
          </ac:picMkLst>
        </pc:picChg>
      </pc:sldChg>
      <pc:sldChg chg="addSp modSp mod modTransition">
        <pc:chgData name="Bob Brown" userId="de4355ee-7296-4195-ba97-c8dead83c87d" providerId="ADAL" clId="{C784CC73-757F-4E24-AD4A-57931FFADFD5}" dt="2023-01-25T21:35:53.105" v="638"/>
        <pc:sldMkLst>
          <pc:docMk/>
          <pc:sldMk cId="4137528120" sldId="299"/>
        </pc:sldMkLst>
        <pc:spChg chg="mod">
          <ac:chgData name="Bob Brown" userId="de4355ee-7296-4195-ba97-c8dead83c87d" providerId="ADAL" clId="{C784CC73-757F-4E24-AD4A-57931FFADFD5}" dt="2023-01-25T19:58:10.238" v="622" actId="255"/>
          <ac:spMkLst>
            <pc:docMk/>
            <pc:sldMk cId="4137528120" sldId="299"/>
            <ac:spMk id="55298" creationId="{00000000-0000-0000-0000-000000000000}"/>
          </ac:spMkLst>
        </pc:spChg>
        <pc:spChg chg="mod">
          <ac:chgData name="Bob Brown" userId="de4355ee-7296-4195-ba97-c8dead83c87d" providerId="ADAL" clId="{C784CC73-757F-4E24-AD4A-57931FFADFD5}" dt="2023-01-25T18:52:24.564" v="9" actId="27636"/>
          <ac:spMkLst>
            <pc:docMk/>
            <pc:sldMk cId="4137528120" sldId="299"/>
            <ac:spMk id="55299" creationId="{00000000-0000-0000-0000-000000000000}"/>
          </ac:spMkLst>
        </pc:spChg>
        <pc:picChg chg="add mod">
          <ac:chgData name="Bob Brown" userId="de4355ee-7296-4195-ba97-c8dead83c87d" providerId="ADAL" clId="{C784CC73-757F-4E24-AD4A-57931FFADFD5}" dt="2023-01-25T21:35:53.105" v="638"/>
          <ac:picMkLst>
            <pc:docMk/>
            <pc:sldMk cId="4137528120" sldId="299"/>
            <ac:picMk id="11" creationId="{B6FD7F70-8DB0-ED04-81B6-EC1FB7D3D3C0}"/>
          </ac:picMkLst>
        </pc:picChg>
      </pc:sldChg>
      <pc:sldChg chg="addSp modSp mod modTransition">
        <pc:chgData name="Bob Brown" userId="de4355ee-7296-4195-ba97-c8dead83c87d" providerId="ADAL" clId="{C784CC73-757F-4E24-AD4A-57931FFADFD5}" dt="2023-01-25T21:35:53.105" v="638"/>
        <pc:sldMkLst>
          <pc:docMk/>
          <pc:sldMk cId="2037189082" sldId="300"/>
        </pc:sldMkLst>
        <pc:spChg chg="mod">
          <ac:chgData name="Bob Brown" userId="de4355ee-7296-4195-ba97-c8dead83c87d" providerId="ADAL" clId="{C784CC73-757F-4E24-AD4A-57931FFADFD5}" dt="2023-01-25T19:57:22.777" v="621" actId="255"/>
          <ac:spMkLst>
            <pc:docMk/>
            <pc:sldMk cId="2037189082" sldId="300"/>
            <ac:spMk id="56322" creationId="{00000000-0000-0000-0000-000000000000}"/>
          </ac:spMkLst>
        </pc:spChg>
        <pc:picChg chg="add mod">
          <ac:chgData name="Bob Brown" userId="de4355ee-7296-4195-ba97-c8dead83c87d" providerId="ADAL" clId="{C784CC73-757F-4E24-AD4A-57931FFADFD5}" dt="2023-01-25T21:35:53.105" v="638"/>
          <ac:picMkLst>
            <pc:docMk/>
            <pc:sldMk cId="2037189082" sldId="300"/>
            <ac:picMk id="7" creationId="{E453F979-F7E1-4F41-986B-BDB4F4BB8F5B}"/>
          </ac:picMkLst>
        </pc:picChg>
      </pc:sldChg>
      <pc:sldChg chg="addSp modSp modTransition">
        <pc:chgData name="Bob Brown" userId="de4355ee-7296-4195-ba97-c8dead83c87d" providerId="ADAL" clId="{C784CC73-757F-4E24-AD4A-57931FFADFD5}" dt="2023-01-25T21:35:53.105" v="638"/>
        <pc:sldMkLst>
          <pc:docMk/>
          <pc:sldMk cId="921691803" sldId="301"/>
        </pc:sldMkLst>
        <pc:picChg chg="add mod">
          <ac:chgData name="Bob Brown" userId="de4355ee-7296-4195-ba97-c8dead83c87d" providerId="ADAL" clId="{C784CC73-757F-4E24-AD4A-57931FFADFD5}" dt="2023-01-25T21:35:53.105" v="638"/>
          <ac:picMkLst>
            <pc:docMk/>
            <pc:sldMk cId="921691803" sldId="301"/>
            <ac:picMk id="8" creationId="{531EBBEC-859E-68F8-A662-C4419BF93ED0}"/>
          </ac:picMkLst>
        </pc:picChg>
      </pc:sldChg>
      <pc:sldChg chg="addSp modSp modTransition">
        <pc:chgData name="Bob Brown" userId="de4355ee-7296-4195-ba97-c8dead83c87d" providerId="ADAL" clId="{C784CC73-757F-4E24-AD4A-57931FFADFD5}" dt="2023-01-25T21:35:53.105" v="638"/>
        <pc:sldMkLst>
          <pc:docMk/>
          <pc:sldMk cId="1881316779" sldId="302"/>
        </pc:sldMkLst>
        <pc:picChg chg="add mod">
          <ac:chgData name="Bob Brown" userId="de4355ee-7296-4195-ba97-c8dead83c87d" providerId="ADAL" clId="{C784CC73-757F-4E24-AD4A-57931FFADFD5}" dt="2023-01-25T21:35:53.105" v="638"/>
          <ac:picMkLst>
            <pc:docMk/>
            <pc:sldMk cId="1881316779" sldId="302"/>
            <ac:picMk id="5" creationId="{E8770592-1C7C-B8D7-BAB3-C2B74C59553A}"/>
          </ac:picMkLst>
        </pc:picChg>
      </pc:sldChg>
      <pc:sldChg chg="addSp modSp modTransition">
        <pc:chgData name="Bob Brown" userId="de4355ee-7296-4195-ba97-c8dead83c87d" providerId="ADAL" clId="{C784CC73-757F-4E24-AD4A-57931FFADFD5}" dt="2023-01-25T21:35:53.105" v="638"/>
        <pc:sldMkLst>
          <pc:docMk/>
          <pc:sldMk cId="1320692124" sldId="303"/>
        </pc:sldMkLst>
        <pc:picChg chg="add mod">
          <ac:chgData name="Bob Brown" userId="de4355ee-7296-4195-ba97-c8dead83c87d" providerId="ADAL" clId="{C784CC73-757F-4E24-AD4A-57931FFADFD5}" dt="2023-01-25T21:35:53.105" v="638"/>
          <ac:picMkLst>
            <pc:docMk/>
            <pc:sldMk cId="1320692124" sldId="303"/>
            <ac:picMk id="10" creationId="{9F3CB40C-0691-D2FC-1C19-674042070D80}"/>
          </ac:picMkLst>
        </pc:picChg>
      </pc:sldChg>
      <pc:sldChg chg="addSp modSp mod modTransition modAnim">
        <pc:chgData name="Bob Brown" userId="de4355ee-7296-4195-ba97-c8dead83c87d" providerId="ADAL" clId="{C784CC73-757F-4E24-AD4A-57931FFADFD5}" dt="2023-01-25T21:35:53.105" v="638"/>
        <pc:sldMkLst>
          <pc:docMk/>
          <pc:sldMk cId="3356680430" sldId="304"/>
        </pc:sldMkLst>
        <pc:spChg chg="mod">
          <ac:chgData name="Bob Brown" userId="de4355ee-7296-4195-ba97-c8dead83c87d" providerId="ADAL" clId="{C784CC73-757F-4E24-AD4A-57931FFADFD5}" dt="2023-01-25T19:54:16.200" v="424" actId="20577"/>
          <ac:spMkLst>
            <pc:docMk/>
            <pc:sldMk cId="3356680430" sldId="304"/>
            <ac:spMk id="59395" creationId="{00000000-0000-0000-0000-000000000000}"/>
          </ac:spMkLst>
        </pc:spChg>
        <pc:picChg chg="add mod">
          <ac:chgData name="Bob Brown" userId="de4355ee-7296-4195-ba97-c8dead83c87d" providerId="ADAL" clId="{C784CC73-757F-4E24-AD4A-57931FFADFD5}" dt="2023-01-25T21:35:53.105" v="638"/>
          <ac:picMkLst>
            <pc:docMk/>
            <pc:sldMk cId="3356680430" sldId="304"/>
            <ac:picMk id="8" creationId="{CE9F3128-F816-ED86-710B-DDBCD8784C06}"/>
          </ac:picMkLst>
        </pc:picChg>
      </pc:sldChg>
      <pc:sldChg chg="addSp modSp mod modTransition">
        <pc:chgData name="Bob Brown" userId="de4355ee-7296-4195-ba97-c8dead83c87d" providerId="ADAL" clId="{C784CC73-757F-4E24-AD4A-57931FFADFD5}" dt="2023-01-25T21:35:53.105" v="638"/>
        <pc:sldMkLst>
          <pc:docMk/>
          <pc:sldMk cId="1102652415" sldId="305"/>
        </pc:sldMkLst>
        <pc:spChg chg="mod">
          <ac:chgData name="Bob Brown" userId="de4355ee-7296-4195-ba97-c8dead83c87d" providerId="ADAL" clId="{C784CC73-757F-4E24-AD4A-57931FFADFD5}" dt="2023-01-25T18:52:24.965" v="11" actId="27636"/>
          <ac:spMkLst>
            <pc:docMk/>
            <pc:sldMk cId="1102652415" sldId="305"/>
            <ac:spMk id="60419" creationId="{00000000-0000-0000-0000-000000000000}"/>
          </ac:spMkLst>
        </pc:spChg>
        <pc:picChg chg="add mod">
          <ac:chgData name="Bob Brown" userId="de4355ee-7296-4195-ba97-c8dead83c87d" providerId="ADAL" clId="{C784CC73-757F-4E24-AD4A-57931FFADFD5}" dt="2023-01-25T21:35:53.105" v="638"/>
          <ac:picMkLst>
            <pc:docMk/>
            <pc:sldMk cId="1102652415" sldId="305"/>
            <ac:picMk id="10" creationId="{BD945780-3138-4BB5-7581-7EE943AA764C}"/>
          </ac:picMkLst>
        </pc:picChg>
      </pc:sldChg>
      <pc:sldChg chg="addSp modSp modTransition">
        <pc:chgData name="Bob Brown" userId="de4355ee-7296-4195-ba97-c8dead83c87d" providerId="ADAL" clId="{C784CC73-757F-4E24-AD4A-57931FFADFD5}" dt="2023-01-25T21:35:53.105" v="638"/>
        <pc:sldMkLst>
          <pc:docMk/>
          <pc:sldMk cId="2743680710" sldId="306"/>
        </pc:sldMkLst>
        <pc:picChg chg="add mod">
          <ac:chgData name="Bob Brown" userId="de4355ee-7296-4195-ba97-c8dead83c87d" providerId="ADAL" clId="{C784CC73-757F-4E24-AD4A-57931FFADFD5}" dt="2023-01-25T21:35:53.105" v="638"/>
          <ac:picMkLst>
            <pc:docMk/>
            <pc:sldMk cId="2743680710" sldId="306"/>
            <ac:picMk id="17" creationId="{D0EFDDC3-D158-B3E1-1911-BCD5CB70349E}"/>
          </ac:picMkLst>
        </pc:picChg>
      </pc:sldChg>
      <pc:sldChg chg="addSp modSp modTransition">
        <pc:chgData name="Bob Brown" userId="de4355ee-7296-4195-ba97-c8dead83c87d" providerId="ADAL" clId="{C784CC73-757F-4E24-AD4A-57931FFADFD5}" dt="2023-01-25T21:35:53.105" v="638"/>
        <pc:sldMkLst>
          <pc:docMk/>
          <pc:sldMk cId="670379126" sldId="307"/>
        </pc:sldMkLst>
        <pc:picChg chg="add mod">
          <ac:chgData name="Bob Brown" userId="de4355ee-7296-4195-ba97-c8dead83c87d" providerId="ADAL" clId="{C784CC73-757F-4E24-AD4A-57931FFADFD5}" dt="2023-01-25T21:35:53.105" v="638"/>
          <ac:picMkLst>
            <pc:docMk/>
            <pc:sldMk cId="670379126" sldId="307"/>
            <ac:picMk id="9" creationId="{438D50F0-608D-49EC-F35F-DB3944A4727A}"/>
          </ac:picMkLst>
        </pc:picChg>
      </pc:sldChg>
      <pc:sldChg chg="addSp modSp modTransition">
        <pc:chgData name="Bob Brown" userId="de4355ee-7296-4195-ba97-c8dead83c87d" providerId="ADAL" clId="{C784CC73-757F-4E24-AD4A-57931FFADFD5}" dt="2023-01-25T21:35:53.105" v="638"/>
        <pc:sldMkLst>
          <pc:docMk/>
          <pc:sldMk cId="1851331475" sldId="308"/>
        </pc:sldMkLst>
        <pc:picChg chg="add mod">
          <ac:chgData name="Bob Brown" userId="de4355ee-7296-4195-ba97-c8dead83c87d" providerId="ADAL" clId="{C784CC73-757F-4E24-AD4A-57931FFADFD5}" dt="2023-01-25T21:35:53.105" v="638"/>
          <ac:picMkLst>
            <pc:docMk/>
            <pc:sldMk cId="1851331475" sldId="308"/>
            <ac:picMk id="10" creationId="{6101BD75-A643-EF84-6D4D-94D403BF1E14}"/>
          </ac:picMkLst>
        </pc:picChg>
      </pc:sldChg>
      <pc:sldChg chg="addSp modSp mod modTransition">
        <pc:chgData name="Bob Brown" userId="de4355ee-7296-4195-ba97-c8dead83c87d" providerId="ADAL" clId="{C784CC73-757F-4E24-AD4A-57931FFADFD5}" dt="2023-01-25T21:35:53.105" v="638"/>
        <pc:sldMkLst>
          <pc:docMk/>
          <pc:sldMk cId="895820476" sldId="309"/>
        </pc:sldMkLst>
        <pc:spChg chg="mod">
          <ac:chgData name="Bob Brown" userId="de4355ee-7296-4195-ba97-c8dead83c87d" providerId="ADAL" clId="{C784CC73-757F-4E24-AD4A-57931FFADFD5}" dt="2023-01-25T18:52:24.696" v="10" actId="27636"/>
          <ac:spMkLst>
            <pc:docMk/>
            <pc:sldMk cId="895820476" sldId="309"/>
            <ac:spMk id="3" creationId="{7452B756-C2E7-FC1E-9FA6-1774BFBDCE20}"/>
          </ac:spMkLst>
        </pc:spChg>
        <pc:picChg chg="add mod">
          <ac:chgData name="Bob Brown" userId="de4355ee-7296-4195-ba97-c8dead83c87d" providerId="ADAL" clId="{C784CC73-757F-4E24-AD4A-57931FFADFD5}" dt="2023-01-25T21:35:53.105" v="638"/>
          <ac:picMkLst>
            <pc:docMk/>
            <pc:sldMk cId="895820476" sldId="309"/>
            <ac:picMk id="6" creationId="{834BF303-EBF9-97A4-FA1A-19A847211029}"/>
          </ac:picMkLst>
        </pc:picChg>
      </pc:sldChg>
      <pc:sldChg chg="addSp modSp modTransition">
        <pc:chgData name="Bob Brown" userId="de4355ee-7296-4195-ba97-c8dead83c87d" providerId="ADAL" clId="{C784CC73-757F-4E24-AD4A-57931FFADFD5}" dt="2023-01-25T21:35:53.105" v="638"/>
        <pc:sldMkLst>
          <pc:docMk/>
          <pc:sldMk cId="3637406804" sldId="310"/>
        </pc:sldMkLst>
        <pc:picChg chg="add mod">
          <ac:chgData name="Bob Brown" userId="de4355ee-7296-4195-ba97-c8dead83c87d" providerId="ADAL" clId="{C784CC73-757F-4E24-AD4A-57931FFADFD5}" dt="2023-01-25T21:35:53.105" v="638"/>
          <ac:picMkLst>
            <pc:docMk/>
            <pc:sldMk cId="3637406804" sldId="310"/>
            <ac:picMk id="9" creationId="{ED606F25-CF7D-D581-D27E-898BA6E2B834}"/>
          </ac:picMkLst>
        </pc:picChg>
      </pc:sldChg>
      <pc:sldChg chg="addSp modSp mod modTransition">
        <pc:chgData name="Bob Brown" userId="de4355ee-7296-4195-ba97-c8dead83c87d" providerId="ADAL" clId="{C784CC73-757F-4E24-AD4A-57931FFADFD5}" dt="2023-01-25T21:35:53.105" v="638"/>
        <pc:sldMkLst>
          <pc:docMk/>
          <pc:sldMk cId="127833175" sldId="311"/>
        </pc:sldMkLst>
        <pc:spChg chg="mod">
          <ac:chgData name="Bob Brown" userId="de4355ee-7296-4195-ba97-c8dead83c87d" providerId="ADAL" clId="{C784CC73-757F-4E24-AD4A-57931FFADFD5}" dt="2023-01-25T20:04:33.151" v="634"/>
          <ac:spMkLst>
            <pc:docMk/>
            <pc:sldMk cId="127833175" sldId="311"/>
            <ac:spMk id="58379" creationId="{00000000-0000-0000-0000-000000000000}"/>
          </ac:spMkLst>
        </pc:spChg>
        <pc:spChg chg="mod">
          <ac:chgData name="Bob Brown" userId="de4355ee-7296-4195-ba97-c8dead83c87d" providerId="ADAL" clId="{C784CC73-757F-4E24-AD4A-57931FFADFD5}" dt="2023-01-25T20:03:31.575" v="627"/>
          <ac:spMkLst>
            <pc:docMk/>
            <pc:sldMk cId="127833175" sldId="311"/>
            <ac:spMk id="58380" creationId="{00000000-0000-0000-0000-000000000000}"/>
          </ac:spMkLst>
        </pc:spChg>
        <pc:picChg chg="add mod">
          <ac:chgData name="Bob Brown" userId="de4355ee-7296-4195-ba97-c8dead83c87d" providerId="ADAL" clId="{C784CC73-757F-4E24-AD4A-57931FFADFD5}" dt="2023-01-25T21:35:53.105" v="638"/>
          <ac:picMkLst>
            <pc:docMk/>
            <pc:sldMk cId="127833175" sldId="311"/>
            <ac:picMk id="5" creationId="{4907ED00-A349-9271-9F15-585B3D9E7435}"/>
          </ac:picMkLst>
        </pc:picChg>
      </pc:sldChg>
      <pc:sldChg chg="addSp modSp modTransition modAnim">
        <pc:chgData name="Bob Brown" userId="de4355ee-7296-4195-ba97-c8dead83c87d" providerId="ADAL" clId="{C784CC73-757F-4E24-AD4A-57931FFADFD5}" dt="2023-01-25T21:35:53.105" v="638"/>
        <pc:sldMkLst>
          <pc:docMk/>
          <pc:sldMk cId="2650089463" sldId="312"/>
        </pc:sldMkLst>
        <pc:spChg chg="mod">
          <ac:chgData name="Bob Brown" userId="de4355ee-7296-4195-ba97-c8dead83c87d" providerId="ADAL" clId="{C784CC73-757F-4E24-AD4A-57931FFADFD5}" dt="2023-01-25T19:56:52.293" v="620" actId="20577"/>
          <ac:spMkLst>
            <pc:docMk/>
            <pc:sldMk cId="2650089463" sldId="312"/>
            <ac:spMk id="3" creationId="{1029A725-1718-5138-FF00-789C6621C9C9}"/>
          </ac:spMkLst>
        </pc:spChg>
        <pc:picChg chg="add mod">
          <ac:chgData name="Bob Brown" userId="de4355ee-7296-4195-ba97-c8dead83c87d" providerId="ADAL" clId="{C784CC73-757F-4E24-AD4A-57931FFADFD5}" dt="2023-01-25T21:35:53.105" v="638"/>
          <ac:picMkLst>
            <pc:docMk/>
            <pc:sldMk cId="2650089463" sldId="312"/>
            <ac:picMk id="10" creationId="{7EEBD17B-386F-4CD8-10C4-DBB2CA769463}"/>
          </ac:picMkLst>
        </pc:picChg>
      </pc:sldChg>
      <pc:sldChg chg="addSp modSp modTransition">
        <pc:chgData name="Bob Brown" userId="de4355ee-7296-4195-ba97-c8dead83c87d" providerId="ADAL" clId="{C784CC73-757F-4E24-AD4A-57931FFADFD5}" dt="2023-01-25T21:35:53.105" v="638"/>
        <pc:sldMkLst>
          <pc:docMk/>
          <pc:sldMk cId="3640918709" sldId="313"/>
        </pc:sldMkLst>
        <pc:picChg chg="add mod">
          <ac:chgData name="Bob Brown" userId="de4355ee-7296-4195-ba97-c8dead83c87d" providerId="ADAL" clId="{C784CC73-757F-4E24-AD4A-57931FFADFD5}" dt="2023-01-25T21:35:53.105" v="638"/>
          <ac:picMkLst>
            <pc:docMk/>
            <pc:sldMk cId="3640918709" sldId="313"/>
            <ac:picMk id="9" creationId="{FBC4F775-76B2-B9ED-0F05-D449C88D2F9E}"/>
          </ac:picMkLst>
        </pc:picChg>
      </pc:sldChg>
      <pc:sldChg chg="addSp modSp modTransition">
        <pc:chgData name="Bob Brown" userId="de4355ee-7296-4195-ba97-c8dead83c87d" providerId="ADAL" clId="{C784CC73-757F-4E24-AD4A-57931FFADFD5}" dt="2023-01-25T21:35:53.105" v="638"/>
        <pc:sldMkLst>
          <pc:docMk/>
          <pc:sldMk cId="2174829414" sldId="314"/>
        </pc:sldMkLst>
        <pc:picChg chg="add mod">
          <ac:chgData name="Bob Brown" userId="de4355ee-7296-4195-ba97-c8dead83c87d" providerId="ADAL" clId="{C784CC73-757F-4E24-AD4A-57931FFADFD5}" dt="2023-01-25T21:35:53.105" v="638"/>
          <ac:picMkLst>
            <pc:docMk/>
            <pc:sldMk cId="2174829414" sldId="314"/>
            <ac:picMk id="9" creationId="{D446D4D3-24EE-935D-D210-899D72DBABAA}"/>
          </ac:picMkLst>
        </pc:picChg>
      </pc:sldChg>
      <pc:sldChg chg="add del">
        <pc:chgData name="Bob Brown" userId="de4355ee-7296-4195-ba97-c8dead83c87d" providerId="ADAL" clId="{C784CC73-757F-4E24-AD4A-57931FFADFD5}" dt="2023-01-25T19:29:52.586" v="40" actId="47"/>
        <pc:sldMkLst>
          <pc:docMk/>
          <pc:sldMk cId="4193646249" sldId="315"/>
        </pc:sldMkLst>
      </pc:sldChg>
      <pc:sldChg chg="addSp modSp add modTransition modAnim">
        <pc:chgData name="Bob Brown" userId="de4355ee-7296-4195-ba97-c8dead83c87d" providerId="ADAL" clId="{C784CC73-757F-4E24-AD4A-57931FFADFD5}" dt="2023-01-25T21:35:53.105" v="638"/>
        <pc:sldMkLst>
          <pc:docMk/>
          <pc:sldMk cId="2793637527" sldId="316"/>
        </pc:sldMkLst>
        <pc:spChg chg="mod">
          <ac:chgData name="Bob Brown" userId="de4355ee-7296-4195-ba97-c8dead83c87d" providerId="ADAL" clId="{C784CC73-757F-4E24-AD4A-57931FFADFD5}" dt="2023-01-25T19:29:19.335" v="39" actId="20577"/>
          <ac:spMkLst>
            <pc:docMk/>
            <pc:sldMk cId="2793637527" sldId="316"/>
            <ac:spMk id="20483" creationId="{00000000-0000-0000-0000-000000000000}"/>
          </ac:spMkLst>
        </pc:spChg>
        <pc:picChg chg="add mod">
          <ac:chgData name="Bob Brown" userId="de4355ee-7296-4195-ba97-c8dead83c87d" providerId="ADAL" clId="{C784CC73-757F-4E24-AD4A-57931FFADFD5}" dt="2023-01-25T21:35:53.105" v="638"/>
          <ac:picMkLst>
            <pc:docMk/>
            <pc:sldMk cId="2793637527" sldId="316"/>
            <ac:picMk id="12" creationId="{B62FA47C-FE74-27A1-0A1D-858CF3FEFDC0}"/>
          </ac:picMkLst>
        </pc:picChg>
      </pc:sldChg>
      <pc:sldChg chg="addSp modSp new mod modTransition modNotesTx">
        <pc:chgData name="Bob Brown" userId="de4355ee-7296-4195-ba97-c8dead83c87d" providerId="ADAL" clId="{C784CC73-757F-4E24-AD4A-57931FFADFD5}" dt="2023-01-25T21:35:53.105" v="638"/>
        <pc:sldMkLst>
          <pc:docMk/>
          <pc:sldMk cId="541148668" sldId="317"/>
        </pc:sldMkLst>
        <pc:spChg chg="mod">
          <ac:chgData name="Bob Brown" userId="de4355ee-7296-4195-ba97-c8dead83c87d" providerId="ADAL" clId="{C784CC73-757F-4E24-AD4A-57931FFADFD5}" dt="2023-01-25T19:45:04.507" v="63" actId="20577"/>
          <ac:spMkLst>
            <pc:docMk/>
            <pc:sldMk cId="541148668" sldId="317"/>
            <ac:spMk id="2" creationId="{1BC838BE-5D6C-2252-F975-5D1CAA66729F}"/>
          </ac:spMkLst>
        </pc:spChg>
        <pc:spChg chg="mod">
          <ac:chgData name="Bob Brown" userId="de4355ee-7296-4195-ba97-c8dead83c87d" providerId="ADAL" clId="{C784CC73-757F-4E24-AD4A-57931FFADFD5}" dt="2023-01-25T20:02:20.235" v="623" actId="6549"/>
          <ac:spMkLst>
            <pc:docMk/>
            <pc:sldMk cId="541148668" sldId="317"/>
            <ac:spMk id="3" creationId="{24DCECC9-EB7A-D9CC-56F7-289A0C7E553F}"/>
          </ac:spMkLst>
        </pc:spChg>
        <pc:picChg chg="add mod">
          <ac:chgData name="Bob Brown" userId="de4355ee-7296-4195-ba97-c8dead83c87d" providerId="ADAL" clId="{C784CC73-757F-4E24-AD4A-57931FFADFD5}" dt="2023-01-25T21:35:53.105" v="638"/>
          <ac:picMkLst>
            <pc:docMk/>
            <pc:sldMk cId="541148668" sldId="317"/>
            <ac:picMk id="6" creationId="{519895BD-7FBF-F969-4FD0-34F4C7AED0F5}"/>
          </ac:picMkLst>
        </pc:picChg>
      </pc:sldChg>
      <pc:sldMasterChg chg="add addSldLayout">
        <pc:chgData name="Bob Brown" userId="de4355ee-7296-4195-ba97-c8dead83c87d" providerId="ADAL" clId="{C784CC73-757F-4E24-AD4A-57931FFADFD5}" dt="2023-01-25T18:43:45.301" v="0" actId="27028"/>
        <pc:sldMasterMkLst>
          <pc:docMk/>
          <pc:sldMasterMk cId="1741728963" sldId="2147483720"/>
        </pc:sldMasterMkLst>
        <pc:sldLayoutChg chg="add">
          <pc:chgData name="Bob Brown" userId="de4355ee-7296-4195-ba97-c8dead83c87d" providerId="ADAL" clId="{C784CC73-757F-4E24-AD4A-57931FFADFD5}" dt="2023-01-25T18:43:45.301" v="0" actId="27028"/>
          <pc:sldLayoutMkLst>
            <pc:docMk/>
            <pc:sldMasterMk cId="1741728963" sldId="2147483720"/>
            <pc:sldLayoutMk cId="2779173506" sldId="2147483721"/>
          </pc:sldLayoutMkLst>
        </pc:sldLayoutChg>
      </pc:sldMasterChg>
    </pc:docChg>
  </pc:docChgLst>
  <pc:docChgLst>
    <pc:chgData name="Bob Brown" userId="de4355ee-7296-4195-ba97-c8dead83c87d" providerId="ADAL" clId="{4C256BCD-44FD-4AA1-9693-06481DE677B1}"/>
    <pc:docChg chg="modSld">
      <pc:chgData name="Bob Brown" userId="de4355ee-7296-4195-ba97-c8dead83c87d" providerId="ADAL" clId="{4C256BCD-44FD-4AA1-9693-06481DE677B1}" dt="2023-03-21T20:33:10.886" v="4"/>
      <pc:docMkLst>
        <pc:docMk/>
      </pc:docMkLst>
      <pc:sldChg chg="modAnim">
        <pc:chgData name="Bob Brown" userId="de4355ee-7296-4195-ba97-c8dead83c87d" providerId="ADAL" clId="{4C256BCD-44FD-4AA1-9693-06481DE677B1}" dt="2023-03-21T20:32:58.861" v="3"/>
        <pc:sldMkLst>
          <pc:docMk/>
          <pc:sldMk cId="895820476" sldId="309"/>
        </pc:sldMkLst>
      </pc:sldChg>
      <pc:sldChg chg="modAnim">
        <pc:chgData name="Bob Brown" userId="de4355ee-7296-4195-ba97-c8dead83c87d" providerId="ADAL" clId="{4C256BCD-44FD-4AA1-9693-06481DE677B1}" dt="2023-03-21T20:33:10.886" v="4"/>
        <pc:sldMkLst>
          <pc:docMk/>
          <pc:sldMk cId="541148668" sldId="317"/>
        </pc:sldMkLst>
      </pc:sldChg>
    </pc:docChg>
  </pc:docChgLst>
  <pc:docChgLst>
    <pc:chgData name="Bob Brown" userId="de4355ee-7296-4195-ba97-c8dead83c87d" providerId="ADAL" clId="{2CEEF994-D087-4529-A445-BB8C162CA8E6}"/>
    <pc:docChg chg="undo custSel addSld delSld modSld sldOrd delMainMaster modMainMaster">
      <pc:chgData name="Bob Brown" userId="de4355ee-7296-4195-ba97-c8dead83c87d" providerId="ADAL" clId="{2CEEF994-D087-4529-A445-BB8C162CA8E6}" dt="2023-02-08T22:31:05.581" v="5867" actId="20577"/>
      <pc:docMkLst>
        <pc:docMk/>
      </pc:docMkLst>
      <pc:sldChg chg="addSp delSp modSp mod modTransition modAnim modNotesTx">
        <pc:chgData name="Bob Brown" userId="de4355ee-7296-4195-ba97-c8dead83c87d" providerId="ADAL" clId="{2CEEF994-D087-4529-A445-BB8C162CA8E6}" dt="2023-02-08T22:31:05.581" v="5867" actId="20577"/>
        <pc:sldMkLst>
          <pc:docMk/>
          <pc:sldMk cId="3095576246" sldId="256"/>
        </pc:sldMkLst>
        <pc:spChg chg="mod">
          <ac:chgData name="Bob Brown" userId="de4355ee-7296-4195-ba97-c8dead83c87d" providerId="ADAL" clId="{2CEEF994-D087-4529-A445-BB8C162CA8E6}" dt="2023-01-20T22:06:58.621" v="152" actId="6549"/>
          <ac:spMkLst>
            <pc:docMk/>
            <pc:sldMk cId="3095576246" sldId="256"/>
            <ac:spMk id="3" creationId="{00000000-0000-0000-0000-000000000000}"/>
          </ac:spMkLst>
        </pc:spChg>
        <pc:grpChg chg="mod">
          <ac:chgData name="Bob Brown" userId="de4355ee-7296-4195-ba97-c8dead83c87d" providerId="ADAL" clId="{2CEEF994-D087-4529-A445-BB8C162CA8E6}" dt="2023-01-24T21:40:16.453" v="3671" actId="1076"/>
          <ac:grpSpMkLst>
            <pc:docMk/>
            <pc:sldMk cId="3095576246" sldId="256"/>
            <ac:grpSpMk id="4" creationId="{70D8C064-1CA3-4C25-7F82-CD093C8EE46A}"/>
          </ac:grpSpMkLst>
        </pc:grpChg>
        <pc:picChg chg="add del mod">
          <ac:chgData name="Bob Brown" userId="de4355ee-7296-4195-ba97-c8dead83c87d" providerId="ADAL" clId="{2CEEF994-D087-4529-A445-BB8C162CA8E6}" dt="2023-01-22T23:09:01.685" v="1982"/>
          <ac:picMkLst>
            <pc:docMk/>
            <pc:sldMk cId="3095576246" sldId="256"/>
            <ac:picMk id="11" creationId="{8BCA8954-D889-9D63-E2D2-1A51A84F9DC9}"/>
          </ac:picMkLst>
        </pc:picChg>
        <pc:picChg chg="del mod">
          <ac:chgData name="Bob Brown" userId="de4355ee-7296-4195-ba97-c8dead83c87d" providerId="ADAL" clId="{2CEEF994-D087-4529-A445-BB8C162CA8E6}" dt="2023-01-26T03:19:21.491" v="3736"/>
          <ac:picMkLst>
            <pc:docMk/>
            <pc:sldMk cId="3095576246" sldId="256"/>
            <ac:picMk id="15" creationId="{0D337185-4DBB-0117-C668-4BEBE1602FBA}"/>
          </ac:picMkLst>
        </pc:picChg>
        <pc:picChg chg="add del mod">
          <ac:chgData name="Bob Brown" userId="de4355ee-7296-4195-ba97-c8dead83c87d" providerId="ADAL" clId="{2CEEF994-D087-4529-A445-BB8C162CA8E6}" dt="2023-01-22T23:10:33.396" v="1984"/>
          <ac:picMkLst>
            <pc:docMk/>
            <pc:sldMk cId="3095576246" sldId="256"/>
            <ac:picMk id="17" creationId="{AAE9A90B-EBA3-5FB8-5F0E-5E62F1919E81}"/>
          </ac:picMkLst>
        </pc:picChg>
      </pc:sldChg>
      <pc:sldChg chg="delSp modSp mod modTransition modAnim">
        <pc:chgData name="Bob Brown" userId="de4355ee-7296-4195-ba97-c8dead83c87d" providerId="ADAL" clId="{2CEEF994-D087-4529-A445-BB8C162CA8E6}" dt="2023-01-26T03:19:21.491" v="3736"/>
        <pc:sldMkLst>
          <pc:docMk/>
          <pc:sldMk cId="2130795793" sldId="257"/>
        </pc:sldMkLst>
        <pc:picChg chg="del mod">
          <ac:chgData name="Bob Brown" userId="de4355ee-7296-4195-ba97-c8dead83c87d" providerId="ADAL" clId="{2CEEF994-D087-4529-A445-BB8C162CA8E6}" dt="2023-01-26T03:19:21.491" v="3736"/>
          <ac:picMkLst>
            <pc:docMk/>
            <pc:sldMk cId="2130795793" sldId="257"/>
            <ac:picMk id="5" creationId="{102931BC-B493-224D-3D6C-45EEDED276B6}"/>
          </ac:picMkLst>
        </pc:picChg>
      </pc:sldChg>
      <pc:sldChg chg="addSp delSp modSp mod modTransition delAnim modAnim">
        <pc:chgData name="Bob Brown" userId="de4355ee-7296-4195-ba97-c8dead83c87d" providerId="ADAL" clId="{2CEEF994-D087-4529-A445-BB8C162CA8E6}" dt="2023-01-26T03:19:21.491" v="3736"/>
        <pc:sldMkLst>
          <pc:docMk/>
          <pc:sldMk cId="3212882614" sldId="262"/>
        </pc:sldMkLst>
        <pc:picChg chg="del mod">
          <ac:chgData name="Bob Brown" userId="de4355ee-7296-4195-ba97-c8dead83c87d" providerId="ADAL" clId="{2CEEF994-D087-4529-A445-BB8C162CA8E6}" dt="2023-01-26T03:19:21.491" v="3736"/>
          <ac:picMkLst>
            <pc:docMk/>
            <pc:sldMk cId="3212882614" sldId="262"/>
            <ac:picMk id="5" creationId="{15DED0E8-9ED7-DDBD-3329-ED65676554C6}"/>
          </ac:picMkLst>
        </pc:picChg>
        <pc:picChg chg="add del mod">
          <ac:chgData name="Bob Brown" userId="de4355ee-7296-4195-ba97-c8dead83c87d" providerId="ADAL" clId="{2CEEF994-D087-4529-A445-BB8C162CA8E6}" dt="2023-01-22T23:05:08.434" v="1980" actId="478"/>
          <ac:picMkLst>
            <pc:docMk/>
            <pc:sldMk cId="3212882614" sldId="262"/>
            <ac:picMk id="5" creationId="{8381744C-CA43-A07F-E249-F172355A620E}"/>
          </ac:picMkLst>
        </pc:picChg>
        <pc:picChg chg="add del mod">
          <ac:chgData name="Bob Brown" userId="de4355ee-7296-4195-ba97-c8dead83c87d" providerId="ADAL" clId="{2CEEF994-D087-4529-A445-BB8C162CA8E6}" dt="2023-01-22T23:10:33.396" v="1984"/>
          <ac:picMkLst>
            <pc:docMk/>
            <pc:sldMk cId="3212882614" sldId="262"/>
            <ac:picMk id="15" creationId="{15EF3863-F32A-A4CB-2448-4D394B75DAE4}"/>
          </ac:picMkLst>
        </pc:picChg>
      </pc:sldChg>
      <pc:sldChg chg="addSp delSp modSp mod modTransition delAnim modAnim">
        <pc:chgData name="Bob Brown" userId="de4355ee-7296-4195-ba97-c8dead83c87d" providerId="ADAL" clId="{2CEEF994-D087-4529-A445-BB8C162CA8E6}" dt="2023-01-26T03:19:21.491" v="3736"/>
        <pc:sldMkLst>
          <pc:docMk/>
          <pc:sldMk cId="2683823717" sldId="290"/>
        </pc:sldMkLst>
        <pc:spChg chg="mod">
          <ac:chgData name="Bob Brown" userId="de4355ee-7296-4195-ba97-c8dead83c87d" providerId="ADAL" clId="{2CEEF994-D087-4529-A445-BB8C162CA8E6}" dt="2023-01-20T22:07:32.026" v="167" actId="20577"/>
          <ac:spMkLst>
            <pc:docMk/>
            <pc:sldMk cId="2683823717" sldId="290"/>
            <ac:spMk id="46083" creationId="{00000000-0000-0000-0000-000000000000}"/>
          </ac:spMkLst>
        </pc:spChg>
        <pc:picChg chg="add del mod">
          <ac:chgData name="Bob Brown" userId="de4355ee-7296-4195-ba97-c8dead83c87d" providerId="ADAL" clId="{2CEEF994-D087-4529-A445-BB8C162CA8E6}" dt="2023-01-22T23:05:02.940" v="1979" actId="478"/>
          <ac:picMkLst>
            <pc:docMk/>
            <pc:sldMk cId="2683823717" sldId="290"/>
            <ac:picMk id="3" creationId="{731F9BB5-BAF0-4AE3-A236-7F374F52C4F0}"/>
          </ac:picMkLst>
        </pc:picChg>
        <pc:picChg chg="del mod">
          <ac:chgData name="Bob Brown" userId="de4355ee-7296-4195-ba97-c8dead83c87d" providerId="ADAL" clId="{2CEEF994-D087-4529-A445-BB8C162CA8E6}" dt="2023-01-26T03:19:21.491" v="3736"/>
          <ac:picMkLst>
            <pc:docMk/>
            <pc:sldMk cId="2683823717" sldId="290"/>
            <ac:picMk id="8" creationId="{7F4A2323-7F0A-250D-9A9E-4CADD538900F}"/>
          </ac:picMkLst>
        </pc:picChg>
        <pc:picChg chg="add del mod">
          <ac:chgData name="Bob Brown" userId="de4355ee-7296-4195-ba97-c8dead83c87d" providerId="ADAL" clId="{2CEEF994-D087-4529-A445-BB8C162CA8E6}" dt="2023-01-22T23:10:33.396" v="1984"/>
          <ac:picMkLst>
            <pc:docMk/>
            <pc:sldMk cId="2683823717" sldId="290"/>
            <ac:picMk id="15" creationId="{90118409-9ACE-EA44-3FA3-748CEF7B74B5}"/>
          </ac:picMkLst>
        </pc:picChg>
      </pc:sldChg>
      <pc:sldChg chg="delSp modSp mod modTransition modAnim modNotesTx">
        <pc:chgData name="Bob Brown" userId="de4355ee-7296-4195-ba97-c8dead83c87d" providerId="ADAL" clId="{2CEEF994-D087-4529-A445-BB8C162CA8E6}" dt="2023-01-26T15:20:27.753" v="4543" actId="113"/>
        <pc:sldMkLst>
          <pc:docMk/>
          <pc:sldMk cId="316223217" sldId="291"/>
        </pc:sldMkLst>
        <pc:spChg chg="mod">
          <ac:chgData name="Bob Brown" userId="de4355ee-7296-4195-ba97-c8dead83c87d" providerId="ADAL" clId="{2CEEF994-D087-4529-A445-BB8C162CA8E6}" dt="2023-01-22T23:35:46.595" v="2588" actId="20577"/>
          <ac:spMkLst>
            <pc:docMk/>
            <pc:sldMk cId="316223217" sldId="291"/>
            <ac:spMk id="47107" creationId="{00000000-0000-0000-0000-000000000000}"/>
          </ac:spMkLst>
        </pc:spChg>
        <pc:picChg chg="del mod">
          <ac:chgData name="Bob Brown" userId="de4355ee-7296-4195-ba97-c8dead83c87d" providerId="ADAL" clId="{2CEEF994-D087-4529-A445-BB8C162CA8E6}" dt="2023-01-26T03:19:21.491" v="3736"/>
          <ac:picMkLst>
            <pc:docMk/>
            <pc:sldMk cId="316223217" sldId="291"/>
            <ac:picMk id="8" creationId="{F8402292-9912-A603-3178-AEF3B9E8DED6}"/>
          </ac:picMkLst>
        </pc:picChg>
      </pc:sldChg>
      <pc:sldChg chg="delSp modSp mod modTransition modAnim modNotesTx">
        <pc:chgData name="Bob Brown" userId="de4355ee-7296-4195-ba97-c8dead83c87d" providerId="ADAL" clId="{2CEEF994-D087-4529-A445-BB8C162CA8E6}" dt="2023-01-26T15:21:23.422" v="4624" actId="20577"/>
        <pc:sldMkLst>
          <pc:docMk/>
          <pc:sldMk cId="3978159547" sldId="292"/>
        </pc:sldMkLst>
        <pc:spChg chg="mod">
          <ac:chgData name="Bob Brown" userId="de4355ee-7296-4195-ba97-c8dead83c87d" providerId="ADAL" clId="{2CEEF994-D087-4529-A445-BB8C162CA8E6}" dt="2023-01-22T23:36:00.755" v="2592" actId="20577"/>
          <ac:spMkLst>
            <pc:docMk/>
            <pc:sldMk cId="3978159547" sldId="292"/>
            <ac:spMk id="48131" creationId="{00000000-0000-0000-0000-000000000000}"/>
          </ac:spMkLst>
        </pc:spChg>
        <pc:picChg chg="del mod">
          <ac:chgData name="Bob Brown" userId="de4355ee-7296-4195-ba97-c8dead83c87d" providerId="ADAL" clId="{2CEEF994-D087-4529-A445-BB8C162CA8E6}" dt="2023-01-26T03:19:21.491" v="3736"/>
          <ac:picMkLst>
            <pc:docMk/>
            <pc:sldMk cId="3978159547" sldId="292"/>
            <ac:picMk id="9" creationId="{044291B9-F61E-C659-73B9-2133CFE8B760}"/>
          </ac:picMkLst>
        </pc:picChg>
      </pc:sldChg>
      <pc:sldChg chg="delSp modSp mod modTransition modAnim">
        <pc:chgData name="Bob Brown" userId="de4355ee-7296-4195-ba97-c8dead83c87d" providerId="ADAL" clId="{2CEEF994-D087-4529-A445-BB8C162CA8E6}" dt="2023-01-26T03:19:21.491" v="3736"/>
        <pc:sldMkLst>
          <pc:docMk/>
          <pc:sldMk cId="2875949614" sldId="293"/>
        </pc:sldMkLst>
        <pc:spChg chg="mod">
          <ac:chgData name="Bob Brown" userId="de4355ee-7296-4195-ba97-c8dead83c87d" providerId="ADAL" clId="{2CEEF994-D087-4529-A445-BB8C162CA8E6}" dt="2023-01-22T23:14:31.905" v="2020" actId="14100"/>
          <ac:spMkLst>
            <pc:docMk/>
            <pc:sldMk cId="2875949614" sldId="293"/>
            <ac:spMk id="49155" creationId="{00000000-0000-0000-0000-000000000000}"/>
          </ac:spMkLst>
        </pc:spChg>
        <pc:picChg chg="del mod">
          <ac:chgData name="Bob Brown" userId="de4355ee-7296-4195-ba97-c8dead83c87d" providerId="ADAL" clId="{2CEEF994-D087-4529-A445-BB8C162CA8E6}" dt="2023-01-26T03:19:21.491" v="3736"/>
          <ac:picMkLst>
            <pc:docMk/>
            <pc:sldMk cId="2875949614" sldId="293"/>
            <ac:picMk id="8" creationId="{F6CFC80B-9A6D-96A3-DFEE-91E840111424}"/>
          </ac:picMkLst>
        </pc:picChg>
      </pc:sldChg>
      <pc:sldChg chg="delSp modSp mod modTransition modAnim modNotesTx">
        <pc:chgData name="Bob Brown" userId="de4355ee-7296-4195-ba97-c8dead83c87d" providerId="ADAL" clId="{2CEEF994-D087-4529-A445-BB8C162CA8E6}" dt="2023-01-26T03:19:21.491" v="3736"/>
        <pc:sldMkLst>
          <pc:docMk/>
          <pc:sldMk cId="2039263828" sldId="294"/>
        </pc:sldMkLst>
        <pc:spChg chg="mod">
          <ac:chgData name="Bob Brown" userId="de4355ee-7296-4195-ba97-c8dead83c87d" providerId="ADAL" clId="{2CEEF994-D087-4529-A445-BB8C162CA8E6}" dt="2023-01-14T21:37:52.230" v="8" actId="403"/>
          <ac:spMkLst>
            <pc:docMk/>
            <pc:sldMk cId="2039263828" sldId="294"/>
            <ac:spMk id="50180" creationId="{00000000-0000-0000-0000-000000000000}"/>
          </ac:spMkLst>
        </pc:spChg>
        <pc:spChg chg="mod">
          <ac:chgData name="Bob Brown" userId="de4355ee-7296-4195-ba97-c8dead83c87d" providerId="ADAL" clId="{2CEEF994-D087-4529-A445-BB8C162CA8E6}" dt="2023-01-25T22:41:34.711" v="3735" actId="113"/>
          <ac:spMkLst>
            <pc:docMk/>
            <pc:sldMk cId="2039263828" sldId="294"/>
            <ac:spMk id="50181" creationId="{00000000-0000-0000-0000-000000000000}"/>
          </ac:spMkLst>
        </pc:spChg>
        <pc:spChg chg="mod">
          <ac:chgData name="Bob Brown" userId="de4355ee-7296-4195-ba97-c8dead83c87d" providerId="ADAL" clId="{2CEEF994-D087-4529-A445-BB8C162CA8E6}" dt="2023-01-22T23:36:49.162" v="2606" actId="20577"/>
          <ac:spMkLst>
            <pc:docMk/>
            <pc:sldMk cId="2039263828" sldId="294"/>
            <ac:spMk id="50185" creationId="{00000000-0000-0000-0000-000000000000}"/>
          </ac:spMkLst>
        </pc:spChg>
        <pc:grpChg chg="mod">
          <ac:chgData name="Bob Brown" userId="de4355ee-7296-4195-ba97-c8dead83c87d" providerId="ADAL" clId="{2CEEF994-D087-4529-A445-BB8C162CA8E6}" dt="2023-01-17T22:59:19.329" v="92" actId="962"/>
          <ac:grpSpMkLst>
            <pc:docMk/>
            <pc:sldMk cId="2039263828" sldId="294"/>
            <ac:grpSpMk id="2" creationId="{00000000-0000-0000-0000-000000000000}"/>
          </ac:grpSpMkLst>
        </pc:grpChg>
        <pc:picChg chg="del mod">
          <ac:chgData name="Bob Brown" userId="de4355ee-7296-4195-ba97-c8dead83c87d" providerId="ADAL" clId="{2CEEF994-D087-4529-A445-BB8C162CA8E6}" dt="2023-01-26T03:19:21.491" v="3736"/>
          <ac:picMkLst>
            <pc:docMk/>
            <pc:sldMk cId="2039263828" sldId="294"/>
            <ac:picMk id="10" creationId="{3796540B-4B5D-8531-B739-D95212E712AE}"/>
          </ac:picMkLst>
        </pc:picChg>
      </pc:sldChg>
      <pc:sldChg chg="delSp modSp mod modTransition modAnim modNotesTx">
        <pc:chgData name="Bob Brown" userId="de4355ee-7296-4195-ba97-c8dead83c87d" providerId="ADAL" clId="{2CEEF994-D087-4529-A445-BB8C162CA8E6}" dt="2023-01-26T03:19:21.491" v="3736"/>
        <pc:sldMkLst>
          <pc:docMk/>
          <pc:sldMk cId="2242704292" sldId="295"/>
        </pc:sldMkLst>
        <pc:spChg chg="mod">
          <ac:chgData name="Bob Brown" userId="de4355ee-7296-4195-ba97-c8dead83c87d" providerId="ADAL" clId="{2CEEF994-D087-4529-A445-BB8C162CA8E6}" dt="2023-01-24T19:38:05.416" v="3666" actId="20577"/>
          <ac:spMkLst>
            <pc:docMk/>
            <pc:sldMk cId="2242704292" sldId="295"/>
            <ac:spMk id="51203" creationId="{00000000-0000-0000-0000-000000000000}"/>
          </ac:spMkLst>
        </pc:spChg>
        <pc:picChg chg="del mod">
          <ac:chgData name="Bob Brown" userId="de4355ee-7296-4195-ba97-c8dead83c87d" providerId="ADAL" clId="{2CEEF994-D087-4529-A445-BB8C162CA8E6}" dt="2023-01-26T03:19:21.491" v="3736"/>
          <ac:picMkLst>
            <pc:docMk/>
            <pc:sldMk cId="2242704292" sldId="295"/>
            <ac:picMk id="8" creationId="{07969740-6497-74BC-CF77-77110D076281}"/>
          </ac:picMkLst>
        </pc:picChg>
      </pc:sldChg>
      <pc:sldChg chg="del">
        <pc:chgData name="Bob Brown" userId="de4355ee-7296-4195-ba97-c8dead83c87d" providerId="ADAL" clId="{2CEEF994-D087-4529-A445-BB8C162CA8E6}" dt="2023-01-14T21:39:21.305" v="26" actId="47"/>
        <pc:sldMkLst>
          <pc:docMk/>
          <pc:sldMk cId="3162768171" sldId="296"/>
        </pc:sldMkLst>
      </pc:sldChg>
      <pc:sldChg chg="delSp modSp mod ord modTransition modAnim modNotesTx">
        <pc:chgData name="Bob Brown" userId="de4355ee-7296-4195-ba97-c8dead83c87d" providerId="ADAL" clId="{2CEEF994-D087-4529-A445-BB8C162CA8E6}" dt="2023-01-26T03:19:21.491" v="3736"/>
        <pc:sldMkLst>
          <pc:docMk/>
          <pc:sldMk cId="1262416823" sldId="297"/>
        </pc:sldMkLst>
        <pc:spChg chg="mod">
          <ac:chgData name="Bob Brown" userId="de4355ee-7296-4195-ba97-c8dead83c87d" providerId="ADAL" clId="{2CEEF994-D087-4529-A445-BB8C162CA8E6}" dt="2023-01-22T22:48:58.900" v="1822" actId="20577"/>
          <ac:spMkLst>
            <pc:docMk/>
            <pc:sldMk cId="1262416823" sldId="297"/>
            <ac:spMk id="53251" creationId="{00000000-0000-0000-0000-000000000000}"/>
          </ac:spMkLst>
        </pc:spChg>
        <pc:picChg chg="del mod">
          <ac:chgData name="Bob Brown" userId="de4355ee-7296-4195-ba97-c8dead83c87d" providerId="ADAL" clId="{2CEEF994-D087-4529-A445-BB8C162CA8E6}" dt="2023-01-26T03:19:21.491" v="3736"/>
          <ac:picMkLst>
            <pc:docMk/>
            <pc:sldMk cId="1262416823" sldId="297"/>
            <ac:picMk id="8" creationId="{5E1CB779-42E4-B778-E92E-238C7A327AF4}"/>
          </ac:picMkLst>
        </pc:picChg>
      </pc:sldChg>
      <pc:sldChg chg="delSp modSp mod modTransition modAnim">
        <pc:chgData name="Bob Brown" userId="de4355ee-7296-4195-ba97-c8dead83c87d" providerId="ADAL" clId="{2CEEF994-D087-4529-A445-BB8C162CA8E6}" dt="2023-01-26T03:19:21.491" v="3736"/>
        <pc:sldMkLst>
          <pc:docMk/>
          <pc:sldMk cId="3148010675" sldId="298"/>
        </pc:sldMkLst>
        <pc:spChg chg="mod">
          <ac:chgData name="Bob Brown" userId="de4355ee-7296-4195-ba97-c8dead83c87d" providerId="ADAL" clId="{2CEEF994-D087-4529-A445-BB8C162CA8E6}" dt="2023-01-21T21:17:38.011" v="374" actId="20577"/>
          <ac:spMkLst>
            <pc:docMk/>
            <pc:sldMk cId="3148010675" sldId="298"/>
            <ac:spMk id="54275" creationId="{00000000-0000-0000-0000-000000000000}"/>
          </ac:spMkLst>
        </pc:spChg>
        <pc:picChg chg="del mod">
          <ac:chgData name="Bob Brown" userId="de4355ee-7296-4195-ba97-c8dead83c87d" providerId="ADAL" clId="{2CEEF994-D087-4529-A445-BB8C162CA8E6}" dt="2023-01-26T03:19:21.491" v="3736"/>
          <ac:picMkLst>
            <pc:docMk/>
            <pc:sldMk cId="3148010675" sldId="298"/>
            <ac:picMk id="7" creationId="{D879148E-0416-AA0F-2B8D-3FC7D77048D0}"/>
          </ac:picMkLst>
        </pc:picChg>
      </pc:sldChg>
      <pc:sldChg chg="delSp modSp mod modTransition modAnim">
        <pc:chgData name="Bob Brown" userId="de4355ee-7296-4195-ba97-c8dead83c87d" providerId="ADAL" clId="{2CEEF994-D087-4529-A445-BB8C162CA8E6}" dt="2023-01-26T03:19:21.491" v="3736"/>
        <pc:sldMkLst>
          <pc:docMk/>
          <pc:sldMk cId="4137528120" sldId="299"/>
        </pc:sldMkLst>
        <pc:spChg chg="mod">
          <ac:chgData name="Bob Brown" userId="de4355ee-7296-4195-ba97-c8dead83c87d" providerId="ADAL" clId="{2CEEF994-D087-4529-A445-BB8C162CA8E6}" dt="2023-01-14T21:40:46.309" v="38" actId="33524"/>
          <ac:spMkLst>
            <pc:docMk/>
            <pc:sldMk cId="4137528120" sldId="299"/>
            <ac:spMk id="55298" creationId="{00000000-0000-0000-0000-000000000000}"/>
          </ac:spMkLst>
        </pc:spChg>
        <pc:spChg chg="mod">
          <ac:chgData name="Bob Brown" userId="de4355ee-7296-4195-ba97-c8dead83c87d" providerId="ADAL" clId="{2CEEF994-D087-4529-A445-BB8C162CA8E6}" dt="2023-01-22T23:13:15.987" v="1989" actId="20577"/>
          <ac:spMkLst>
            <pc:docMk/>
            <pc:sldMk cId="4137528120" sldId="299"/>
            <ac:spMk id="55299" creationId="{00000000-0000-0000-0000-000000000000}"/>
          </ac:spMkLst>
        </pc:spChg>
        <pc:picChg chg="del mod">
          <ac:chgData name="Bob Brown" userId="de4355ee-7296-4195-ba97-c8dead83c87d" providerId="ADAL" clId="{2CEEF994-D087-4529-A445-BB8C162CA8E6}" dt="2023-01-26T03:19:21.491" v="3736"/>
          <ac:picMkLst>
            <pc:docMk/>
            <pc:sldMk cId="4137528120" sldId="299"/>
            <ac:picMk id="11" creationId="{B6FD7F70-8DB0-ED04-81B6-EC1FB7D3D3C0}"/>
          </ac:picMkLst>
        </pc:picChg>
      </pc:sldChg>
      <pc:sldChg chg="delSp modSp mod modTransition modAnim">
        <pc:chgData name="Bob Brown" userId="de4355ee-7296-4195-ba97-c8dead83c87d" providerId="ADAL" clId="{2CEEF994-D087-4529-A445-BB8C162CA8E6}" dt="2023-01-26T03:19:21.491" v="3736"/>
        <pc:sldMkLst>
          <pc:docMk/>
          <pc:sldMk cId="2037189082" sldId="300"/>
        </pc:sldMkLst>
        <pc:spChg chg="mod">
          <ac:chgData name="Bob Brown" userId="de4355ee-7296-4195-ba97-c8dead83c87d" providerId="ADAL" clId="{2CEEF994-D087-4529-A445-BB8C162CA8E6}" dt="2023-01-14T21:41:03.560" v="40" actId="403"/>
          <ac:spMkLst>
            <pc:docMk/>
            <pc:sldMk cId="2037189082" sldId="300"/>
            <ac:spMk id="56323" creationId="{00000000-0000-0000-0000-000000000000}"/>
          </ac:spMkLst>
        </pc:spChg>
        <pc:picChg chg="del mod">
          <ac:chgData name="Bob Brown" userId="de4355ee-7296-4195-ba97-c8dead83c87d" providerId="ADAL" clId="{2CEEF994-D087-4529-A445-BB8C162CA8E6}" dt="2023-01-26T03:19:21.491" v="3736"/>
          <ac:picMkLst>
            <pc:docMk/>
            <pc:sldMk cId="2037189082" sldId="300"/>
            <ac:picMk id="7" creationId="{E453F979-F7E1-4F41-986B-BDB4F4BB8F5B}"/>
          </ac:picMkLst>
        </pc:picChg>
      </pc:sldChg>
      <pc:sldChg chg="delSp modSp mod ord modTransition modAnim modNotesTx">
        <pc:chgData name="Bob Brown" userId="de4355ee-7296-4195-ba97-c8dead83c87d" providerId="ADAL" clId="{2CEEF994-D087-4529-A445-BB8C162CA8E6}" dt="2023-01-26T14:49:31.249" v="3872" actId="20577"/>
        <pc:sldMkLst>
          <pc:docMk/>
          <pc:sldMk cId="921691803" sldId="301"/>
        </pc:sldMkLst>
        <pc:spChg chg="mod">
          <ac:chgData name="Bob Brown" userId="de4355ee-7296-4195-ba97-c8dead83c87d" providerId="ADAL" clId="{2CEEF994-D087-4529-A445-BB8C162CA8E6}" dt="2023-01-14T21:43:45.343" v="51" actId="33524"/>
          <ac:spMkLst>
            <pc:docMk/>
            <pc:sldMk cId="921691803" sldId="301"/>
            <ac:spMk id="57347" creationId="{00000000-0000-0000-0000-000000000000}"/>
          </ac:spMkLst>
        </pc:spChg>
        <pc:picChg chg="del mod">
          <ac:chgData name="Bob Brown" userId="de4355ee-7296-4195-ba97-c8dead83c87d" providerId="ADAL" clId="{2CEEF994-D087-4529-A445-BB8C162CA8E6}" dt="2023-01-26T03:19:21.491" v="3736"/>
          <ac:picMkLst>
            <pc:docMk/>
            <pc:sldMk cId="921691803" sldId="301"/>
            <ac:picMk id="8" creationId="{531EBBEC-859E-68F8-A662-C4419BF93ED0}"/>
          </ac:picMkLst>
        </pc:picChg>
      </pc:sldChg>
      <pc:sldChg chg="delSp modSp mod ord modTransition modAnim">
        <pc:chgData name="Bob Brown" userId="de4355ee-7296-4195-ba97-c8dead83c87d" providerId="ADAL" clId="{2CEEF994-D087-4529-A445-BB8C162CA8E6}" dt="2023-01-26T03:19:21.491" v="3736"/>
        <pc:sldMkLst>
          <pc:docMk/>
          <pc:sldMk cId="1881316779" sldId="302"/>
        </pc:sldMkLst>
        <pc:spChg chg="mod">
          <ac:chgData name="Bob Brown" userId="de4355ee-7296-4195-ba97-c8dead83c87d" providerId="ADAL" clId="{2CEEF994-D087-4529-A445-BB8C162CA8E6}" dt="2023-01-20T22:23:28.907" v="293" actId="20577"/>
          <ac:spMkLst>
            <pc:docMk/>
            <pc:sldMk cId="1881316779" sldId="302"/>
            <ac:spMk id="58370" creationId="{00000000-0000-0000-0000-000000000000}"/>
          </ac:spMkLst>
        </pc:spChg>
        <pc:grpChg chg="mod">
          <ac:chgData name="Bob Brown" userId="de4355ee-7296-4195-ba97-c8dead83c87d" providerId="ADAL" clId="{2CEEF994-D087-4529-A445-BB8C162CA8E6}" dt="2023-01-17T22:59:59.807" v="94" actId="962"/>
          <ac:grpSpMkLst>
            <pc:docMk/>
            <pc:sldMk cId="1881316779" sldId="302"/>
            <ac:grpSpMk id="2" creationId="{00000000-0000-0000-0000-000000000000}"/>
          </ac:grpSpMkLst>
        </pc:grpChg>
        <pc:picChg chg="del mod">
          <ac:chgData name="Bob Brown" userId="de4355ee-7296-4195-ba97-c8dead83c87d" providerId="ADAL" clId="{2CEEF994-D087-4529-A445-BB8C162CA8E6}" dt="2023-01-26T03:19:21.491" v="3736"/>
          <ac:picMkLst>
            <pc:docMk/>
            <pc:sldMk cId="1881316779" sldId="302"/>
            <ac:picMk id="5" creationId="{E8770592-1C7C-B8D7-BAB3-C2B74C59553A}"/>
          </ac:picMkLst>
        </pc:picChg>
      </pc:sldChg>
      <pc:sldChg chg="delSp modSp mod ord modTransition modAnim">
        <pc:chgData name="Bob Brown" userId="de4355ee-7296-4195-ba97-c8dead83c87d" providerId="ADAL" clId="{2CEEF994-D087-4529-A445-BB8C162CA8E6}" dt="2023-01-26T03:19:21.491" v="3736"/>
        <pc:sldMkLst>
          <pc:docMk/>
          <pc:sldMk cId="1320692124" sldId="303"/>
        </pc:sldMkLst>
        <pc:spChg chg="mod">
          <ac:chgData name="Bob Brown" userId="de4355ee-7296-4195-ba97-c8dead83c87d" providerId="ADAL" clId="{2CEEF994-D087-4529-A445-BB8C162CA8E6}" dt="2023-01-22T22:21:14.464" v="1039" actId="20577"/>
          <ac:spMkLst>
            <pc:docMk/>
            <pc:sldMk cId="1320692124" sldId="303"/>
            <ac:spMk id="4" creationId="{00000000-0000-0000-0000-000000000000}"/>
          </ac:spMkLst>
        </pc:spChg>
        <pc:picChg chg="del mod">
          <ac:chgData name="Bob Brown" userId="de4355ee-7296-4195-ba97-c8dead83c87d" providerId="ADAL" clId="{2CEEF994-D087-4529-A445-BB8C162CA8E6}" dt="2023-01-26T03:19:21.491" v="3736"/>
          <ac:picMkLst>
            <pc:docMk/>
            <pc:sldMk cId="1320692124" sldId="303"/>
            <ac:picMk id="10" creationId="{9F3CB40C-0691-D2FC-1C19-674042070D80}"/>
          </ac:picMkLst>
        </pc:picChg>
      </pc:sldChg>
      <pc:sldChg chg="delSp modSp mod modTransition modAnim">
        <pc:chgData name="Bob Brown" userId="de4355ee-7296-4195-ba97-c8dead83c87d" providerId="ADAL" clId="{2CEEF994-D087-4529-A445-BB8C162CA8E6}" dt="2023-01-26T03:19:21.491" v="3736"/>
        <pc:sldMkLst>
          <pc:docMk/>
          <pc:sldMk cId="3356680430" sldId="304"/>
        </pc:sldMkLst>
        <pc:spChg chg="mod">
          <ac:chgData name="Bob Brown" userId="de4355ee-7296-4195-ba97-c8dead83c87d" providerId="ADAL" clId="{2CEEF994-D087-4529-A445-BB8C162CA8E6}" dt="2023-01-22T23:49:19.792" v="3107" actId="20577"/>
          <ac:spMkLst>
            <pc:docMk/>
            <pc:sldMk cId="3356680430" sldId="304"/>
            <ac:spMk id="59395" creationId="{00000000-0000-0000-0000-000000000000}"/>
          </ac:spMkLst>
        </pc:spChg>
        <pc:picChg chg="del mod">
          <ac:chgData name="Bob Brown" userId="de4355ee-7296-4195-ba97-c8dead83c87d" providerId="ADAL" clId="{2CEEF994-D087-4529-A445-BB8C162CA8E6}" dt="2023-01-26T03:19:21.491" v="3736"/>
          <ac:picMkLst>
            <pc:docMk/>
            <pc:sldMk cId="3356680430" sldId="304"/>
            <ac:picMk id="8" creationId="{CE9F3128-F816-ED86-710B-DDBCD8784C06}"/>
          </ac:picMkLst>
        </pc:picChg>
      </pc:sldChg>
      <pc:sldChg chg="delSp modSp mod modTransition modAnim">
        <pc:chgData name="Bob Brown" userId="de4355ee-7296-4195-ba97-c8dead83c87d" providerId="ADAL" clId="{2CEEF994-D087-4529-A445-BB8C162CA8E6}" dt="2023-01-26T03:19:21.491" v="3736"/>
        <pc:sldMkLst>
          <pc:docMk/>
          <pc:sldMk cId="1102652415" sldId="305"/>
        </pc:sldMkLst>
        <pc:picChg chg="del mod">
          <ac:chgData name="Bob Brown" userId="de4355ee-7296-4195-ba97-c8dead83c87d" providerId="ADAL" clId="{2CEEF994-D087-4529-A445-BB8C162CA8E6}" dt="2023-01-26T03:19:21.491" v="3736"/>
          <ac:picMkLst>
            <pc:docMk/>
            <pc:sldMk cId="1102652415" sldId="305"/>
            <ac:picMk id="10" creationId="{BD945780-3138-4BB5-7581-7EE943AA764C}"/>
          </ac:picMkLst>
        </pc:picChg>
      </pc:sldChg>
      <pc:sldChg chg="modSp del mod modTransition">
        <pc:chgData name="Bob Brown" userId="de4355ee-7296-4195-ba97-c8dead83c87d" providerId="ADAL" clId="{2CEEF994-D087-4529-A445-BB8C162CA8E6}" dt="2023-01-20T22:17:55.894" v="229" actId="47"/>
        <pc:sldMkLst>
          <pc:docMk/>
          <pc:sldMk cId="1188882658" sldId="306"/>
        </pc:sldMkLst>
        <pc:picChg chg="mod">
          <ac:chgData name="Bob Brown" userId="de4355ee-7296-4195-ba97-c8dead83c87d" providerId="ADAL" clId="{2CEEF994-D087-4529-A445-BB8C162CA8E6}" dt="2023-01-17T23:00:07.972" v="95" actId="962"/>
          <ac:picMkLst>
            <pc:docMk/>
            <pc:sldMk cId="1188882658" sldId="306"/>
            <ac:picMk id="61443" creationId="{00000000-0000-0000-0000-000000000000}"/>
          </ac:picMkLst>
        </pc:picChg>
      </pc:sldChg>
      <pc:sldChg chg="addSp delSp modSp new mod ord modTransition modAnim">
        <pc:chgData name="Bob Brown" userId="de4355ee-7296-4195-ba97-c8dead83c87d" providerId="ADAL" clId="{2CEEF994-D087-4529-A445-BB8C162CA8E6}" dt="2023-01-26T03:19:21.491" v="3736"/>
        <pc:sldMkLst>
          <pc:docMk/>
          <pc:sldMk cId="2743680710" sldId="306"/>
        </pc:sldMkLst>
        <pc:spChg chg="mod">
          <ac:chgData name="Bob Brown" userId="de4355ee-7296-4195-ba97-c8dead83c87d" providerId="ADAL" clId="{2CEEF994-D087-4529-A445-BB8C162CA8E6}" dt="2023-01-20T22:18:49.828" v="260" actId="20577"/>
          <ac:spMkLst>
            <pc:docMk/>
            <pc:sldMk cId="2743680710" sldId="306"/>
            <ac:spMk id="2" creationId="{23843960-5A4C-97C7-C590-D463FE353641}"/>
          </ac:spMkLst>
        </pc:spChg>
        <pc:spChg chg="mod">
          <ac:chgData name="Bob Brown" userId="de4355ee-7296-4195-ba97-c8dead83c87d" providerId="ADAL" clId="{2CEEF994-D087-4529-A445-BB8C162CA8E6}" dt="2023-01-22T22:51:34.843" v="1894" actId="113"/>
          <ac:spMkLst>
            <pc:docMk/>
            <pc:sldMk cId="2743680710" sldId="306"/>
            <ac:spMk id="3" creationId="{9AD0C109-9ADE-0BA9-6545-6F1480C75B84}"/>
          </ac:spMkLst>
        </pc:spChg>
        <pc:spChg chg="mod">
          <ac:chgData name="Bob Brown" userId="de4355ee-7296-4195-ba97-c8dead83c87d" providerId="ADAL" clId="{2CEEF994-D087-4529-A445-BB8C162CA8E6}" dt="2023-01-20T22:18:25.070" v="232"/>
          <ac:spMkLst>
            <pc:docMk/>
            <pc:sldMk cId="2743680710" sldId="306"/>
            <ac:spMk id="6" creationId="{80768910-4044-9F9A-9730-675E9E8C186F}"/>
          </ac:spMkLst>
        </pc:spChg>
        <pc:spChg chg="mod">
          <ac:chgData name="Bob Brown" userId="de4355ee-7296-4195-ba97-c8dead83c87d" providerId="ADAL" clId="{2CEEF994-D087-4529-A445-BB8C162CA8E6}" dt="2023-01-20T22:18:30.765" v="234" actId="20577"/>
          <ac:spMkLst>
            <pc:docMk/>
            <pc:sldMk cId="2743680710" sldId="306"/>
            <ac:spMk id="7" creationId="{F3909E24-8673-B2FD-C658-615E32F3B0C5}"/>
          </ac:spMkLst>
        </pc:spChg>
        <pc:spChg chg="mod">
          <ac:chgData name="Bob Brown" userId="de4355ee-7296-4195-ba97-c8dead83c87d" providerId="ADAL" clId="{2CEEF994-D087-4529-A445-BB8C162CA8E6}" dt="2023-01-20T22:19:59.643" v="262" actId="20577"/>
          <ac:spMkLst>
            <pc:docMk/>
            <pc:sldMk cId="2743680710" sldId="306"/>
            <ac:spMk id="8" creationId="{5F694E1A-E021-D633-75CB-40FC60F35E48}"/>
          </ac:spMkLst>
        </pc:spChg>
        <pc:spChg chg="mod">
          <ac:chgData name="Bob Brown" userId="de4355ee-7296-4195-ba97-c8dead83c87d" providerId="ADAL" clId="{2CEEF994-D087-4529-A445-BB8C162CA8E6}" dt="2023-01-20T22:18:25.070" v="232"/>
          <ac:spMkLst>
            <pc:docMk/>
            <pc:sldMk cId="2743680710" sldId="306"/>
            <ac:spMk id="9" creationId="{7E943199-BEFE-3423-531F-F6B691E06A18}"/>
          </ac:spMkLst>
        </pc:spChg>
        <pc:spChg chg="mod">
          <ac:chgData name="Bob Brown" userId="de4355ee-7296-4195-ba97-c8dead83c87d" providerId="ADAL" clId="{2CEEF994-D087-4529-A445-BB8C162CA8E6}" dt="2023-01-20T22:18:25.070" v="232"/>
          <ac:spMkLst>
            <pc:docMk/>
            <pc:sldMk cId="2743680710" sldId="306"/>
            <ac:spMk id="10" creationId="{E94D4CA6-A082-E334-560C-BD020CB3B62E}"/>
          </ac:spMkLst>
        </pc:spChg>
        <pc:spChg chg="mod">
          <ac:chgData name="Bob Brown" userId="de4355ee-7296-4195-ba97-c8dead83c87d" providerId="ADAL" clId="{2CEEF994-D087-4529-A445-BB8C162CA8E6}" dt="2023-01-20T22:18:25.070" v="232"/>
          <ac:spMkLst>
            <pc:docMk/>
            <pc:sldMk cId="2743680710" sldId="306"/>
            <ac:spMk id="11" creationId="{BBB6554F-9E92-2BA9-519D-6CF1DD6C4336}"/>
          </ac:spMkLst>
        </pc:spChg>
        <pc:spChg chg="mod">
          <ac:chgData name="Bob Brown" userId="de4355ee-7296-4195-ba97-c8dead83c87d" providerId="ADAL" clId="{2CEEF994-D087-4529-A445-BB8C162CA8E6}" dt="2023-01-20T22:18:25.070" v="232"/>
          <ac:spMkLst>
            <pc:docMk/>
            <pc:sldMk cId="2743680710" sldId="306"/>
            <ac:spMk id="12" creationId="{9173EA49-ACCD-A23D-F424-47CB7B53B1F4}"/>
          </ac:spMkLst>
        </pc:spChg>
        <pc:spChg chg="mod">
          <ac:chgData name="Bob Brown" userId="de4355ee-7296-4195-ba97-c8dead83c87d" providerId="ADAL" clId="{2CEEF994-D087-4529-A445-BB8C162CA8E6}" dt="2023-01-20T22:18:25.070" v="232"/>
          <ac:spMkLst>
            <pc:docMk/>
            <pc:sldMk cId="2743680710" sldId="306"/>
            <ac:spMk id="13" creationId="{BF75FC5B-A205-A90E-6BBA-A1D5E1BFC0EE}"/>
          </ac:spMkLst>
        </pc:spChg>
        <pc:spChg chg="add mod">
          <ac:chgData name="Bob Brown" userId="de4355ee-7296-4195-ba97-c8dead83c87d" providerId="ADAL" clId="{2CEEF994-D087-4529-A445-BB8C162CA8E6}" dt="2023-01-20T22:20:36.596" v="269" actId="20577"/>
          <ac:spMkLst>
            <pc:docMk/>
            <pc:sldMk cId="2743680710" sldId="306"/>
            <ac:spMk id="14" creationId="{9542346F-EA51-B504-79FF-AF3E14A6FEBB}"/>
          </ac:spMkLst>
        </pc:spChg>
        <pc:grpChg chg="add mod">
          <ac:chgData name="Bob Brown" userId="de4355ee-7296-4195-ba97-c8dead83c87d" providerId="ADAL" clId="{2CEEF994-D087-4529-A445-BB8C162CA8E6}" dt="2023-01-20T22:18:25.070" v="232"/>
          <ac:grpSpMkLst>
            <pc:docMk/>
            <pc:sldMk cId="2743680710" sldId="306"/>
            <ac:grpSpMk id="4" creationId="{8B4EF5AE-7D93-B9C4-1138-94D7DD5306EB}"/>
          </ac:grpSpMkLst>
        </pc:grpChg>
        <pc:grpChg chg="mod">
          <ac:chgData name="Bob Brown" userId="de4355ee-7296-4195-ba97-c8dead83c87d" providerId="ADAL" clId="{2CEEF994-D087-4529-A445-BB8C162CA8E6}" dt="2023-01-20T22:18:25.070" v="232"/>
          <ac:grpSpMkLst>
            <pc:docMk/>
            <pc:sldMk cId="2743680710" sldId="306"/>
            <ac:grpSpMk id="5" creationId="{F6CB650E-1031-6DA5-FBFB-D3BF15171282}"/>
          </ac:grpSpMkLst>
        </pc:grpChg>
        <pc:picChg chg="del mod">
          <ac:chgData name="Bob Brown" userId="de4355ee-7296-4195-ba97-c8dead83c87d" providerId="ADAL" clId="{2CEEF994-D087-4529-A445-BB8C162CA8E6}" dt="2023-01-26T03:19:21.491" v="3736"/>
          <ac:picMkLst>
            <pc:docMk/>
            <pc:sldMk cId="2743680710" sldId="306"/>
            <ac:picMk id="17" creationId="{D0EFDDC3-D158-B3E1-1911-BCD5CB70349E}"/>
          </ac:picMkLst>
        </pc:picChg>
      </pc:sldChg>
      <pc:sldChg chg="delSp modSp new mod ord modTransition modAnim">
        <pc:chgData name="Bob Brown" userId="de4355ee-7296-4195-ba97-c8dead83c87d" providerId="ADAL" clId="{2CEEF994-D087-4529-A445-BB8C162CA8E6}" dt="2023-01-26T03:19:21.491" v="3736"/>
        <pc:sldMkLst>
          <pc:docMk/>
          <pc:sldMk cId="670379126" sldId="307"/>
        </pc:sldMkLst>
        <pc:spChg chg="mod">
          <ac:chgData name="Bob Brown" userId="de4355ee-7296-4195-ba97-c8dead83c87d" providerId="ADAL" clId="{2CEEF994-D087-4529-A445-BB8C162CA8E6}" dt="2023-01-21T21:19:11.691" v="413" actId="313"/>
          <ac:spMkLst>
            <pc:docMk/>
            <pc:sldMk cId="670379126" sldId="307"/>
            <ac:spMk id="2" creationId="{53E9CB9F-05B0-A180-7BE7-D787CF8F1E89}"/>
          </ac:spMkLst>
        </pc:spChg>
        <pc:spChg chg="mod">
          <ac:chgData name="Bob Brown" userId="de4355ee-7296-4195-ba97-c8dead83c87d" providerId="ADAL" clId="{2CEEF994-D087-4529-A445-BB8C162CA8E6}" dt="2023-01-22T22:33:16.104" v="1330" actId="20577"/>
          <ac:spMkLst>
            <pc:docMk/>
            <pc:sldMk cId="670379126" sldId="307"/>
            <ac:spMk id="3" creationId="{AAD72A64-5565-B33D-8115-305698A85891}"/>
          </ac:spMkLst>
        </pc:spChg>
        <pc:picChg chg="del mod">
          <ac:chgData name="Bob Brown" userId="de4355ee-7296-4195-ba97-c8dead83c87d" providerId="ADAL" clId="{2CEEF994-D087-4529-A445-BB8C162CA8E6}" dt="2023-01-26T03:19:21.491" v="3736"/>
          <ac:picMkLst>
            <pc:docMk/>
            <pc:sldMk cId="670379126" sldId="307"/>
            <ac:picMk id="9" creationId="{438D50F0-608D-49EC-F35F-DB3944A4727A}"/>
          </ac:picMkLst>
        </pc:picChg>
      </pc:sldChg>
      <pc:sldChg chg="add del">
        <pc:chgData name="Bob Brown" userId="de4355ee-7296-4195-ba97-c8dead83c87d" providerId="ADAL" clId="{2CEEF994-D087-4529-A445-BB8C162CA8E6}" dt="2023-01-20T22:07:04.842" v="156" actId="47"/>
        <pc:sldMkLst>
          <pc:docMk/>
          <pc:sldMk cId="3499842768" sldId="307"/>
        </pc:sldMkLst>
      </pc:sldChg>
      <pc:sldChg chg="add del">
        <pc:chgData name="Bob Brown" userId="de4355ee-7296-4195-ba97-c8dead83c87d" providerId="ADAL" clId="{2CEEF994-D087-4529-A445-BB8C162CA8E6}" dt="2023-01-20T22:07:05.170" v="157" actId="47"/>
        <pc:sldMkLst>
          <pc:docMk/>
          <pc:sldMk cId="924415015" sldId="308"/>
        </pc:sldMkLst>
      </pc:sldChg>
      <pc:sldChg chg="addSp delSp modSp new mod modTransition modAnim">
        <pc:chgData name="Bob Brown" userId="de4355ee-7296-4195-ba97-c8dead83c87d" providerId="ADAL" clId="{2CEEF994-D087-4529-A445-BB8C162CA8E6}" dt="2023-01-26T14:48:05.470" v="3871"/>
        <pc:sldMkLst>
          <pc:docMk/>
          <pc:sldMk cId="1851331475" sldId="308"/>
        </pc:sldMkLst>
        <pc:spChg chg="mod">
          <ac:chgData name="Bob Brown" userId="de4355ee-7296-4195-ba97-c8dead83c87d" providerId="ADAL" clId="{2CEEF994-D087-4529-A445-BB8C162CA8E6}" dt="2023-01-21T21:19:43.888" v="428" actId="20577"/>
          <ac:spMkLst>
            <pc:docMk/>
            <pc:sldMk cId="1851331475" sldId="308"/>
            <ac:spMk id="2" creationId="{DD3124BF-469E-BB2C-DD78-7B2888E133E4}"/>
          </ac:spMkLst>
        </pc:spChg>
        <pc:spChg chg="mod">
          <ac:chgData name="Bob Brown" userId="de4355ee-7296-4195-ba97-c8dead83c87d" providerId="ADAL" clId="{2CEEF994-D087-4529-A445-BB8C162CA8E6}" dt="2023-01-21T21:35:27.697" v="659" actId="20577"/>
          <ac:spMkLst>
            <pc:docMk/>
            <pc:sldMk cId="1851331475" sldId="308"/>
            <ac:spMk id="3" creationId="{198B9076-3E65-9AFA-05B1-AB493ACD7369}"/>
          </ac:spMkLst>
        </pc:spChg>
        <pc:spChg chg="add mod">
          <ac:chgData name="Bob Brown" userId="de4355ee-7296-4195-ba97-c8dead83c87d" providerId="ADAL" clId="{2CEEF994-D087-4529-A445-BB8C162CA8E6}" dt="2023-01-21T21:29:11.113" v="616" actId="1076"/>
          <ac:spMkLst>
            <pc:docMk/>
            <pc:sldMk cId="1851331475" sldId="308"/>
            <ac:spMk id="4" creationId="{D8F2245E-62F6-4CD5-21F9-FE97866720D7}"/>
          </ac:spMkLst>
        </pc:spChg>
        <pc:picChg chg="del mod">
          <ac:chgData name="Bob Brown" userId="de4355ee-7296-4195-ba97-c8dead83c87d" providerId="ADAL" clId="{2CEEF994-D087-4529-A445-BB8C162CA8E6}" dt="2023-01-26T03:19:21.491" v="3736"/>
          <ac:picMkLst>
            <pc:docMk/>
            <pc:sldMk cId="1851331475" sldId="308"/>
            <ac:picMk id="10" creationId="{6101BD75-A643-EF84-6D4D-94D403BF1E14}"/>
          </ac:picMkLst>
        </pc:picChg>
      </pc:sldChg>
      <pc:sldChg chg="delSp modSp new mod modTransition modAnim modNotesTx">
        <pc:chgData name="Bob Brown" userId="de4355ee-7296-4195-ba97-c8dead83c87d" providerId="ADAL" clId="{2CEEF994-D087-4529-A445-BB8C162CA8E6}" dt="2023-01-26T15:05:24.969" v="4528" actId="20577"/>
        <pc:sldMkLst>
          <pc:docMk/>
          <pc:sldMk cId="895820476" sldId="309"/>
        </pc:sldMkLst>
        <pc:spChg chg="mod">
          <ac:chgData name="Bob Brown" userId="de4355ee-7296-4195-ba97-c8dead83c87d" providerId="ADAL" clId="{2CEEF994-D087-4529-A445-BB8C162CA8E6}" dt="2023-01-21T22:02:10.593" v="713" actId="20577"/>
          <ac:spMkLst>
            <pc:docMk/>
            <pc:sldMk cId="895820476" sldId="309"/>
            <ac:spMk id="2" creationId="{84E4DE24-74F0-35AF-734B-CD3B224A703B}"/>
          </ac:spMkLst>
        </pc:spChg>
        <pc:spChg chg="mod">
          <ac:chgData name="Bob Brown" userId="de4355ee-7296-4195-ba97-c8dead83c87d" providerId="ADAL" clId="{2CEEF994-D087-4529-A445-BB8C162CA8E6}" dt="2023-01-26T15:05:24.969" v="4528" actId="20577"/>
          <ac:spMkLst>
            <pc:docMk/>
            <pc:sldMk cId="895820476" sldId="309"/>
            <ac:spMk id="3" creationId="{7452B756-C2E7-FC1E-9FA6-1774BFBDCE20}"/>
          </ac:spMkLst>
        </pc:spChg>
        <pc:picChg chg="del mod">
          <ac:chgData name="Bob Brown" userId="de4355ee-7296-4195-ba97-c8dead83c87d" providerId="ADAL" clId="{2CEEF994-D087-4529-A445-BB8C162CA8E6}" dt="2023-01-26T03:19:21.491" v="3736"/>
          <ac:picMkLst>
            <pc:docMk/>
            <pc:sldMk cId="895820476" sldId="309"/>
            <ac:picMk id="6" creationId="{834BF303-EBF9-97A4-FA1A-19A847211029}"/>
          </ac:picMkLst>
        </pc:picChg>
      </pc:sldChg>
      <pc:sldChg chg="add del">
        <pc:chgData name="Bob Brown" userId="de4355ee-7296-4195-ba97-c8dead83c87d" providerId="ADAL" clId="{2CEEF994-D087-4529-A445-BB8C162CA8E6}" dt="2023-01-20T22:07:05.429" v="158" actId="47"/>
        <pc:sldMkLst>
          <pc:docMk/>
          <pc:sldMk cId="4229725988" sldId="309"/>
        </pc:sldMkLst>
      </pc:sldChg>
      <pc:sldChg chg="add del">
        <pc:chgData name="Bob Brown" userId="de4355ee-7296-4195-ba97-c8dead83c87d" providerId="ADAL" clId="{2CEEF994-D087-4529-A445-BB8C162CA8E6}" dt="2023-01-20T22:07:06.437" v="159" actId="47"/>
        <pc:sldMkLst>
          <pc:docMk/>
          <pc:sldMk cId="409158184" sldId="310"/>
        </pc:sldMkLst>
      </pc:sldChg>
      <pc:sldChg chg="delSp modSp new mod modTransition modAnim">
        <pc:chgData name="Bob Brown" userId="de4355ee-7296-4195-ba97-c8dead83c87d" providerId="ADAL" clId="{2CEEF994-D087-4529-A445-BB8C162CA8E6}" dt="2023-01-26T14:45:10.462" v="3861" actId="20577"/>
        <pc:sldMkLst>
          <pc:docMk/>
          <pc:sldMk cId="3637406804" sldId="310"/>
        </pc:sldMkLst>
        <pc:spChg chg="mod">
          <ac:chgData name="Bob Brown" userId="de4355ee-7296-4195-ba97-c8dead83c87d" providerId="ADAL" clId="{2CEEF994-D087-4529-A445-BB8C162CA8E6}" dt="2023-01-22T22:39:32.538" v="1463" actId="20577"/>
          <ac:spMkLst>
            <pc:docMk/>
            <pc:sldMk cId="3637406804" sldId="310"/>
            <ac:spMk id="2" creationId="{C787E74E-8D34-03FE-D739-EE1E2F7E3445}"/>
          </ac:spMkLst>
        </pc:spChg>
        <pc:spChg chg="mod">
          <ac:chgData name="Bob Brown" userId="de4355ee-7296-4195-ba97-c8dead83c87d" providerId="ADAL" clId="{2CEEF994-D087-4529-A445-BB8C162CA8E6}" dt="2023-01-26T14:45:10.462" v="3861" actId="20577"/>
          <ac:spMkLst>
            <pc:docMk/>
            <pc:sldMk cId="3637406804" sldId="310"/>
            <ac:spMk id="3" creationId="{7FD7381A-7287-A056-49C2-7104D88C2F10}"/>
          </ac:spMkLst>
        </pc:spChg>
        <pc:picChg chg="del mod">
          <ac:chgData name="Bob Brown" userId="de4355ee-7296-4195-ba97-c8dead83c87d" providerId="ADAL" clId="{2CEEF994-D087-4529-A445-BB8C162CA8E6}" dt="2023-01-26T03:19:21.491" v="3736"/>
          <ac:picMkLst>
            <pc:docMk/>
            <pc:sldMk cId="3637406804" sldId="310"/>
            <ac:picMk id="9" creationId="{ED606F25-CF7D-D581-D27E-898BA6E2B834}"/>
          </ac:picMkLst>
        </pc:picChg>
      </pc:sldChg>
      <pc:sldChg chg="delSp modSp add mod ord modTransition modAnim">
        <pc:chgData name="Bob Brown" userId="de4355ee-7296-4195-ba97-c8dead83c87d" providerId="ADAL" clId="{2CEEF994-D087-4529-A445-BB8C162CA8E6}" dt="2023-01-26T03:19:21.491" v="3736"/>
        <pc:sldMkLst>
          <pc:docMk/>
          <pc:sldMk cId="127833175" sldId="311"/>
        </pc:sldMkLst>
        <pc:spChg chg="mod">
          <ac:chgData name="Bob Brown" userId="de4355ee-7296-4195-ba97-c8dead83c87d" providerId="ADAL" clId="{2CEEF994-D087-4529-A445-BB8C162CA8E6}" dt="2023-01-22T22:44:37.247" v="1661" actId="20577"/>
          <ac:spMkLst>
            <pc:docMk/>
            <pc:sldMk cId="127833175" sldId="311"/>
            <ac:spMk id="58370" creationId="{00000000-0000-0000-0000-000000000000}"/>
          </ac:spMkLst>
        </pc:spChg>
        <pc:spChg chg="mod">
          <ac:chgData name="Bob Brown" userId="de4355ee-7296-4195-ba97-c8dead83c87d" providerId="ADAL" clId="{2CEEF994-D087-4529-A445-BB8C162CA8E6}" dt="2023-01-22T23:46:02.843" v="3069" actId="20577"/>
          <ac:spMkLst>
            <pc:docMk/>
            <pc:sldMk cId="127833175" sldId="311"/>
            <ac:spMk id="58381" creationId="{00000000-0000-0000-0000-000000000000}"/>
          </ac:spMkLst>
        </pc:spChg>
        <pc:spChg chg="mod">
          <ac:chgData name="Bob Brown" userId="de4355ee-7296-4195-ba97-c8dead83c87d" providerId="ADAL" clId="{2CEEF994-D087-4529-A445-BB8C162CA8E6}" dt="2023-01-22T23:45:48.170" v="3048" actId="20577"/>
          <ac:spMkLst>
            <pc:docMk/>
            <pc:sldMk cId="127833175" sldId="311"/>
            <ac:spMk id="58382" creationId="{00000000-0000-0000-0000-000000000000}"/>
          </ac:spMkLst>
        </pc:spChg>
        <pc:picChg chg="del mod">
          <ac:chgData name="Bob Brown" userId="de4355ee-7296-4195-ba97-c8dead83c87d" providerId="ADAL" clId="{2CEEF994-D087-4529-A445-BB8C162CA8E6}" dt="2023-01-26T03:19:21.491" v="3736"/>
          <ac:picMkLst>
            <pc:docMk/>
            <pc:sldMk cId="127833175" sldId="311"/>
            <ac:picMk id="5" creationId="{4907ED00-A349-9271-9F15-585B3D9E7435}"/>
          </ac:picMkLst>
        </pc:picChg>
      </pc:sldChg>
      <pc:sldChg chg="add del">
        <pc:chgData name="Bob Brown" userId="de4355ee-7296-4195-ba97-c8dead83c87d" providerId="ADAL" clId="{2CEEF994-D087-4529-A445-BB8C162CA8E6}" dt="2023-01-20T22:07:06.705" v="160" actId="47"/>
        <pc:sldMkLst>
          <pc:docMk/>
          <pc:sldMk cId="4089972327" sldId="311"/>
        </pc:sldMkLst>
      </pc:sldChg>
      <pc:sldChg chg="addSp delSp modSp new mod modTransition modAnim modNotesTx">
        <pc:chgData name="Bob Brown" userId="de4355ee-7296-4195-ba97-c8dead83c87d" providerId="ADAL" clId="{2CEEF994-D087-4529-A445-BB8C162CA8E6}" dt="2023-01-26T03:19:21.491" v="3736"/>
        <pc:sldMkLst>
          <pc:docMk/>
          <pc:sldMk cId="2650089463" sldId="312"/>
        </pc:sldMkLst>
        <pc:spChg chg="mod">
          <ac:chgData name="Bob Brown" userId="de4355ee-7296-4195-ba97-c8dead83c87d" providerId="ADAL" clId="{2CEEF994-D087-4529-A445-BB8C162CA8E6}" dt="2023-01-22T22:58:21.941" v="1928" actId="20577"/>
          <ac:spMkLst>
            <pc:docMk/>
            <pc:sldMk cId="2650089463" sldId="312"/>
            <ac:spMk id="2" creationId="{4186EC7F-F307-6B2D-C913-8DA7A84B5925}"/>
          </ac:spMkLst>
        </pc:spChg>
        <pc:spChg chg="mod">
          <ac:chgData name="Bob Brown" userId="de4355ee-7296-4195-ba97-c8dead83c87d" providerId="ADAL" clId="{2CEEF994-D087-4529-A445-BB8C162CA8E6}" dt="2023-01-22T23:29:41.518" v="2264" actId="20577"/>
          <ac:spMkLst>
            <pc:docMk/>
            <pc:sldMk cId="2650089463" sldId="312"/>
            <ac:spMk id="3" creationId="{1029A725-1718-5138-FF00-789C6621C9C9}"/>
          </ac:spMkLst>
        </pc:spChg>
        <pc:picChg chg="del mod">
          <ac:chgData name="Bob Brown" userId="de4355ee-7296-4195-ba97-c8dead83c87d" providerId="ADAL" clId="{2CEEF994-D087-4529-A445-BB8C162CA8E6}" dt="2023-01-26T03:19:21.491" v="3736"/>
          <ac:picMkLst>
            <pc:docMk/>
            <pc:sldMk cId="2650089463" sldId="312"/>
            <ac:picMk id="10" creationId="{7EEBD17B-386F-4CD8-10C4-DBB2CA769463}"/>
          </ac:picMkLst>
        </pc:picChg>
        <pc:cxnChg chg="add mod">
          <ac:chgData name="Bob Brown" userId="de4355ee-7296-4195-ba97-c8dead83c87d" providerId="ADAL" clId="{2CEEF994-D087-4529-A445-BB8C162CA8E6}" dt="2023-01-22T23:29:04.865" v="2222" actId="692"/>
          <ac:cxnSpMkLst>
            <pc:docMk/>
            <pc:sldMk cId="2650089463" sldId="312"/>
            <ac:cxnSpMk id="5" creationId="{1CD4C42C-183B-BCC8-6156-C1A9E5420130}"/>
          </ac:cxnSpMkLst>
        </pc:cxnChg>
      </pc:sldChg>
      <pc:sldChg chg="add del">
        <pc:chgData name="Bob Brown" userId="de4355ee-7296-4195-ba97-c8dead83c87d" providerId="ADAL" clId="{2CEEF994-D087-4529-A445-BB8C162CA8E6}" dt="2023-01-20T22:07:07.085" v="161" actId="47"/>
        <pc:sldMkLst>
          <pc:docMk/>
          <pc:sldMk cId="2809350621" sldId="312"/>
        </pc:sldMkLst>
      </pc:sldChg>
      <pc:sldChg chg="add del">
        <pc:chgData name="Bob Brown" userId="de4355ee-7296-4195-ba97-c8dead83c87d" providerId="ADAL" clId="{2CEEF994-D087-4529-A445-BB8C162CA8E6}" dt="2023-01-20T22:07:07.429" v="162" actId="47"/>
        <pc:sldMkLst>
          <pc:docMk/>
          <pc:sldMk cId="3271773730" sldId="313"/>
        </pc:sldMkLst>
      </pc:sldChg>
      <pc:sldChg chg="addSp delSp modSp new mod modTransition modAnim">
        <pc:chgData name="Bob Brown" userId="de4355ee-7296-4195-ba97-c8dead83c87d" providerId="ADAL" clId="{2CEEF994-D087-4529-A445-BB8C162CA8E6}" dt="2023-01-26T03:19:21.491" v="3736"/>
        <pc:sldMkLst>
          <pc:docMk/>
          <pc:sldMk cId="3640918709" sldId="313"/>
        </pc:sldMkLst>
        <pc:spChg chg="mod">
          <ac:chgData name="Bob Brown" userId="de4355ee-7296-4195-ba97-c8dead83c87d" providerId="ADAL" clId="{2CEEF994-D087-4529-A445-BB8C162CA8E6}" dt="2023-01-22T23:30:23.702" v="2275" actId="20577"/>
          <ac:spMkLst>
            <pc:docMk/>
            <pc:sldMk cId="3640918709" sldId="313"/>
            <ac:spMk id="2" creationId="{40ABC901-383A-8D64-A396-6523EB3D63E0}"/>
          </ac:spMkLst>
        </pc:spChg>
        <pc:spChg chg="mod">
          <ac:chgData name="Bob Brown" userId="de4355ee-7296-4195-ba97-c8dead83c87d" providerId="ADAL" clId="{2CEEF994-D087-4529-A445-BB8C162CA8E6}" dt="2023-01-23T15:18:56.125" v="3406" actId="20577"/>
          <ac:spMkLst>
            <pc:docMk/>
            <pc:sldMk cId="3640918709" sldId="313"/>
            <ac:spMk id="3" creationId="{27BD9649-C429-CF09-313B-AAF46968B0EE}"/>
          </ac:spMkLst>
        </pc:spChg>
        <pc:picChg chg="del mod">
          <ac:chgData name="Bob Brown" userId="de4355ee-7296-4195-ba97-c8dead83c87d" providerId="ADAL" clId="{2CEEF994-D087-4529-A445-BB8C162CA8E6}" dt="2023-01-26T03:19:21.491" v="3736"/>
          <ac:picMkLst>
            <pc:docMk/>
            <pc:sldMk cId="3640918709" sldId="313"/>
            <ac:picMk id="9" creationId="{FBC4F775-76B2-B9ED-0F05-D449C88D2F9E}"/>
          </ac:picMkLst>
        </pc:picChg>
        <pc:cxnChg chg="add mod">
          <ac:chgData name="Bob Brown" userId="de4355ee-7296-4195-ba97-c8dead83c87d" providerId="ADAL" clId="{2CEEF994-D087-4529-A445-BB8C162CA8E6}" dt="2023-01-23T15:19:21.574" v="3415" actId="692"/>
          <ac:cxnSpMkLst>
            <pc:docMk/>
            <pc:sldMk cId="3640918709" sldId="313"/>
            <ac:cxnSpMk id="5" creationId="{E3940B86-0EF7-30EF-088A-50A8FDABED1D}"/>
          </ac:cxnSpMkLst>
        </pc:cxnChg>
      </pc:sldChg>
      <pc:sldChg chg="delSp modSp new mod modTransition modAnim modNotesTx">
        <pc:chgData name="Bob Brown" userId="de4355ee-7296-4195-ba97-c8dead83c87d" providerId="ADAL" clId="{2CEEF994-D087-4529-A445-BB8C162CA8E6}" dt="2023-01-26T14:46:29.460" v="3868"/>
        <pc:sldMkLst>
          <pc:docMk/>
          <pc:sldMk cId="2174829414" sldId="314"/>
        </pc:sldMkLst>
        <pc:spChg chg="mod">
          <ac:chgData name="Bob Brown" userId="de4355ee-7296-4195-ba97-c8dead83c87d" providerId="ADAL" clId="{2CEEF994-D087-4529-A445-BB8C162CA8E6}" dt="2023-01-22T23:38:02.064" v="2622" actId="20577"/>
          <ac:spMkLst>
            <pc:docMk/>
            <pc:sldMk cId="2174829414" sldId="314"/>
            <ac:spMk id="2" creationId="{9F9F5EE7-91AD-11FB-66E8-F0DDB4DDE22B}"/>
          </ac:spMkLst>
        </pc:spChg>
        <pc:spChg chg="mod">
          <ac:chgData name="Bob Brown" userId="de4355ee-7296-4195-ba97-c8dead83c87d" providerId="ADAL" clId="{2CEEF994-D087-4529-A445-BB8C162CA8E6}" dt="2023-01-22T23:52:34.190" v="3233" actId="20577"/>
          <ac:spMkLst>
            <pc:docMk/>
            <pc:sldMk cId="2174829414" sldId="314"/>
            <ac:spMk id="3" creationId="{B37DCC19-0AC6-E97D-A7A5-3936F3741933}"/>
          </ac:spMkLst>
        </pc:spChg>
        <pc:picChg chg="del mod">
          <ac:chgData name="Bob Brown" userId="de4355ee-7296-4195-ba97-c8dead83c87d" providerId="ADAL" clId="{2CEEF994-D087-4529-A445-BB8C162CA8E6}" dt="2023-01-26T03:19:21.491" v="3736"/>
          <ac:picMkLst>
            <pc:docMk/>
            <pc:sldMk cId="2174829414" sldId="314"/>
            <ac:picMk id="9" creationId="{D446D4D3-24EE-935D-D210-899D72DBABAA}"/>
          </ac:picMkLst>
        </pc:picChg>
      </pc:sldChg>
      <pc:sldChg chg="add del">
        <pc:chgData name="Bob Brown" userId="de4355ee-7296-4195-ba97-c8dead83c87d" providerId="ADAL" clId="{2CEEF994-D087-4529-A445-BB8C162CA8E6}" dt="2023-01-20T22:07:09.254" v="163" actId="47"/>
        <pc:sldMkLst>
          <pc:docMk/>
          <pc:sldMk cId="2265888060" sldId="314"/>
        </pc:sldMkLst>
      </pc:sldChg>
      <pc:sldChg chg="add del">
        <pc:chgData name="Bob Brown" userId="de4355ee-7296-4195-ba97-c8dead83c87d" providerId="ADAL" clId="{2CEEF994-D087-4529-A445-BB8C162CA8E6}" dt="2023-01-20T22:07:09.589" v="164" actId="47"/>
        <pc:sldMkLst>
          <pc:docMk/>
          <pc:sldMk cId="99420856" sldId="315"/>
        </pc:sldMkLst>
      </pc:sldChg>
      <pc:sldChg chg="add del">
        <pc:chgData name="Bob Brown" userId="de4355ee-7296-4195-ba97-c8dead83c87d" providerId="ADAL" clId="{2CEEF994-D087-4529-A445-BB8C162CA8E6}" dt="2023-01-20T22:07:09.975" v="165" actId="47"/>
        <pc:sldMkLst>
          <pc:docMk/>
          <pc:sldMk cId="349479733" sldId="316"/>
        </pc:sldMkLst>
      </pc:sldChg>
      <pc:sldChg chg="delSp modSp del mod modTransition modAnim">
        <pc:chgData name="Bob Brown" userId="de4355ee-7296-4195-ba97-c8dead83c87d" providerId="ADAL" clId="{2CEEF994-D087-4529-A445-BB8C162CA8E6}" dt="2023-01-26T17:19:46.442" v="5358" actId="47"/>
        <pc:sldMkLst>
          <pc:docMk/>
          <pc:sldMk cId="2793637527" sldId="316"/>
        </pc:sldMkLst>
        <pc:picChg chg="del mod">
          <ac:chgData name="Bob Brown" userId="de4355ee-7296-4195-ba97-c8dead83c87d" providerId="ADAL" clId="{2CEEF994-D087-4529-A445-BB8C162CA8E6}" dt="2023-01-26T03:19:21.491" v="3736"/>
          <ac:picMkLst>
            <pc:docMk/>
            <pc:sldMk cId="2793637527" sldId="316"/>
            <ac:picMk id="12" creationId="{B62FA47C-FE74-27A1-0A1D-858CF3FEFDC0}"/>
          </ac:picMkLst>
        </pc:picChg>
      </pc:sldChg>
      <pc:sldChg chg="delSp modSp mod modTransition modAnim">
        <pc:chgData name="Bob Brown" userId="de4355ee-7296-4195-ba97-c8dead83c87d" providerId="ADAL" clId="{2CEEF994-D087-4529-A445-BB8C162CA8E6}" dt="2023-01-26T15:05:56.921" v="4542" actId="20577"/>
        <pc:sldMkLst>
          <pc:docMk/>
          <pc:sldMk cId="541148668" sldId="317"/>
        </pc:sldMkLst>
        <pc:spChg chg="mod">
          <ac:chgData name="Bob Brown" userId="de4355ee-7296-4195-ba97-c8dead83c87d" providerId="ADAL" clId="{2CEEF994-D087-4529-A445-BB8C162CA8E6}" dt="2023-01-26T15:05:56.921" v="4542" actId="20577"/>
          <ac:spMkLst>
            <pc:docMk/>
            <pc:sldMk cId="541148668" sldId="317"/>
            <ac:spMk id="3" creationId="{24DCECC9-EB7A-D9CC-56F7-289A0C7E553F}"/>
          </ac:spMkLst>
        </pc:spChg>
        <pc:picChg chg="del mod">
          <ac:chgData name="Bob Brown" userId="de4355ee-7296-4195-ba97-c8dead83c87d" providerId="ADAL" clId="{2CEEF994-D087-4529-A445-BB8C162CA8E6}" dt="2023-01-26T03:19:21.491" v="3736"/>
          <ac:picMkLst>
            <pc:docMk/>
            <pc:sldMk cId="541148668" sldId="317"/>
            <ac:picMk id="6" creationId="{519895BD-7FBF-F969-4FD0-34F4C7AED0F5}"/>
          </ac:picMkLst>
        </pc:picChg>
      </pc:sldChg>
      <pc:sldChg chg="add del">
        <pc:chgData name="Bob Brown" userId="de4355ee-7296-4195-ba97-c8dead83c87d" providerId="ADAL" clId="{2CEEF994-D087-4529-A445-BB8C162CA8E6}" dt="2023-01-20T22:07:03.086" v="153" actId="47"/>
        <pc:sldMkLst>
          <pc:docMk/>
          <pc:sldMk cId="4100762581" sldId="317"/>
        </pc:sldMkLst>
      </pc:sldChg>
      <pc:sldChg chg="modSp new mod modAnim">
        <pc:chgData name="Bob Brown" userId="de4355ee-7296-4195-ba97-c8dead83c87d" providerId="ADAL" clId="{2CEEF994-D087-4529-A445-BB8C162CA8E6}" dt="2023-01-26T14:52:29.817" v="3954"/>
        <pc:sldMkLst>
          <pc:docMk/>
          <pc:sldMk cId="673655037" sldId="318"/>
        </pc:sldMkLst>
        <pc:spChg chg="mod">
          <ac:chgData name="Bob Brown" userId="de4355ee-7296-4195-ba97-c8dead83c87d" providerId="ADAL" clId="{2CEEF994-D087-4529-A445-BB8C162CA8E6}" dt="2023-01-26T14:50:14.734" v="3888" actId="20577"/>
          <ac:spMkLst>
            <pc:docMk/>
            <pc:sldMk cId="673655037" sldId="318"/>
            <ac:spMk id="2" creationId="{F1894AB6-5978-55F0-CBFC-BC1242871FD2}"/>
          </ac:spMkLst>
        </pc:spChg>
        <pc:spChg chg="mod">
          <ac:chgData name="Bob Brown" userId="de4355ee-7296-4195-ba97-c8dead83c87d" providerId="ADAL" clId="{2CEEF994-D087-4529-A445-BB8C162CA8E6}" dt="2023-01-26T14:52:12.486" v="3951" actId="20577"/>
          <ac:spMkLst>
            <pc:docMk/>
            <pc:sldMk cId="673655037" sldId="318"/>
            <ac:spMk id="3" creationId="{4E431270-8243-9621-CCC1-D1D6F4B2B84F}"/>
          </ac:spMkLst>
        </pc:spChg>
      </pc:sldChg>
      <pc:sldChg chg="add del">
        <pc:chgData name="Bob Brown" userId="de4355ee-7296-4195-ba97-c8dead83c87d" providerId="ADAL" clId="{2CEEF994-D087-4529-A445-BB8C162CA8E6}" dt="2023-01-20T22:07:03.352" v="154" actId="47"/>
        <pc:sldMkLst>
          <pc:docMk/>
          <pc:sldMk cId="3848349469" sldId="318"/>
        </pc:sldMkLst>
      </pc:sldChg>
      <pc:sldChg chg="addSp modSp new mod modNotesTx">
        <pc:chgData name="Bob Brown" userId="de4355ee-7296-4195-ba97-c8dead83c87d" providerId="ADAL" clId="{2CEEF994-D087-4529-A445-BB8C162CA8E6}" dt="2023-01-26T17:56:09.855" v="5367" actId="20577"/>
        <pc:sldMkLst>
          <pc:docMk/>
          <pc:sldMk cId="346015169" sldId="319"/>
        </pc:sldMkLst>
        <pc:spChg chg="mod">
          <ac:chgData name="Bob Brown" userId="de4355ee-7296-4195-ba97-c8dead83c87d" providerId="ADAL" clId="{2CEEF994-D087-4529-A445-BB8C162CA8E6}" dt="2023-01-26T17:16:06.478" v="5242" actId="20577"/>
          <ac:spMkLst>
            <pc:docMk/>
            <pc:sldMk cId="346015169" sldId="319"/>
            <ac:spMk id="2" creationId="{B70BBBDD-DAD7-0152-08F5-E3EFE061B93C}"/>
          </ac:spMkLst>
        </pc:spChg>
        <pc:spChg chg="mod">
          <ac:chgData name="Bob Brown" userId="de4355ee-7296-4195-ba97-c8dead83c87d" providerId="ADAL" clId="{2CEEF994-D087-4529-A445-BB8C162CA8E6}" dt="2023-01-26T17:56:09.855" v="5367" actId="20577"/>
          <ac:spMkLst>
            <pc:docMk/>
            <pc:sldMk cId="346015169" sldId="319"/>
            <ac:spMk id="3" creationId="{84E9B3D5-ECA7-656C-CFE3-93F3A58FEE56}"/>
          </ac:spMkLst>
        </pc:spChg>
        <pc:picChg chg="add mod">
          <ac:chgData name="Bob Brown" userId="de4355ee-7296-4195-ba97-c8dead83c87d" providerId="ADAL" clId="{2CEEF994-D087-4529-A445-BB8C162CA8E6}" dt="2023-01-26T16:46:16.764" v="4648" actId="1076"/>
          <ac:picMkLst>
            <pc:docMk/>
            <pc:sldMk cId="346015169" sldId="319"/>
            <ac:picMk id="4" creationId="{650E632E-1729-A8E7-5E82-FA850A4949E4}"/>
          </ac:picMkLst>
        </pc:picChg>
      </pc:sldChg>
      <pc:sldChg chg="modSp add del mod">
        <pc:chgData name="Bob Brown" userId="de4355ee-7296-4195-ba97-c8dead83c87d" providerId="ADAL" clId="{2CEEF994-D087-4529-A445-BB8C162CA8E6}" dt="2023-01-20T22:07:03.622" v="155" actId="47"/>
        <pc:sldMkLst>
          <pc:docMk/>
          <pc:sldMk cId="969180114" sldId="319"/>
        </pc:sldMkLst>
        <pc:spChg chg="mod">
          <ac:chgData name="Bob Brown" userId="de4355ee-7296-4195-ba97-c8dead83c87d" providerId="ADAL" clId="{2CEEF994-D087-4529-A445-BB8C162CA8E6}" dt="2023-01-17T23:00:46.686" v="109" actId="20577"/>
          <ac:spMkLst>
            <pc:docMk/>
            <pc:sldMk cId="969180114" sldId="319"/>
            <ac:spMk id="43011" creationId="{00000000-0000-0000-0000-000000000000}"/>
          </ac:spMkLst>
        </pc:spChg>
      </pc:sldChg>
      <pc:sldChg chg="addSp delSp modSp new mod modNotesTx">
        <pc:chgData name="Bob Brown" userId="de4355ee-7296-4195-ba97-c8dead83c87d" providerId="ADAL" clId="{2CEEF994-D087-4529-A445-BB8C162CA8E6}" dt="2023-01-26T17:56:25.455" v="5368" actId="20577"/>
        <pc:sldMkLst>
          <pc:docMk/>
          <pc:sldMk cId="3238161760" sldId="320"/>
        </pc:sldMkLst>
        <pc:spChg chg="mod">
          <ac:chgData name="Bob Brown" userId="de4355ee-7296-4195-ba97-c8dead83c87d" providerId="ADAL" clId="{2CEEF994-D087-4529-A445-BB8C162CA8E6}" dt="2023-01-26T17:16:49.621" v="5311" actId="20577"/>
          <ac:spMkLst>
            <pc:docMk/>
            <pc:sldMk cId="3238161760" sldId="320"/>
            <ac:spMk id="2" creationId="{6D27AEB8-99B7-35D9-EF15-76F0801C536E}"/>
          </ac:spMkLst>
        </pc:spChg>
        <pc:spChg chg="mod">
          <ac:chgData name="Bob Brown" userId="de4355ee-7296-4195-ba97-c8dead83c87d" providerId="ADAL" clId="{2CEEF994-D087-4529-A445-BB8C162CA8E6}" dt="2023-01-26T17:56:25.455" v="5368" actId="20577"/>
          <ac:spMkLst>
            <pc:docMk/>
            <pc:sldMk cId="3238161760" sldId="320"/>
            <ac:spMk id="3" creationId="{5276CE82-3AC2-CFE2-BAF4-8965E8F52FE1}"/>
          </ac:spMkLst>
        </pc:spChg>
        <pc:picChg chg="add mod">
          <ac:chgData name="Bob Brown" userId="de4355ee-7296-4195-ba97-c8dead83c87d" providerId="ADAL" clId="{2CEEF994-D087-4529-A445-BB8C162CA8E6}" dt="2023-01-26T16:58:03.140" v="4831" actId="1076"/>
          <ac:picMkLst>
            <pc:docMk/>
            <pc:sldMk cId="3238161760" sldId="320"/>
            <ac:picMk id="4" creationId="{E2CD5F6E-34DF-04FE-B21E-D2EA34257310}"/>
          </ac:picMkLst>
        </pc:picChg>
        <pc:picChg chg="add del mod">
          <ac:chgData name="Bob Brown" userId="de4355ee-7296-4195-ba97-c8dead83c87d" providerId="ADAL" clId="{2CEEF994-D087-4529-A445-BB8C162CA8E6}" dt="2023-01-26T16:59:10.890" v="4847"/>
          <ac:picMkLst>
            <pc:docMk/>
            <pc:sldMk cId="3238161760" sldId="320"/>
            <ac:picMk id="6" creationId="{7F0D2C05-3253-819E-D14E-93B15A04346C}"/>
          </ac:picMkLst>
        </pc:picChg>
      </pc:sldChg>
      <pc:sldChg chg="addSp modSp new mod modNotesTx">
        <pc:chgData name="Bob Brown" userId="de4355ee-7296-4195-ba97-c8dead83c87d" providerId="ADAL" clId="{2CEEF994-D087-4529-A445-BB8C162CA8E6}" dt="2023-01-26T17:15:24.614" v="5238" actId="20577"/>
        <pc:sldMkLst>
          <pc:docMk/>
          <pc:sldMk cId="263332095" sldId="321"/>
        </pc:sldMkLst>
        <pc:spChg chg="mod">
          <ac:chgData name="Bob Brown" userId="de4355ee-7296-4195-ba97-c8dead83c87d" providerId="ADAL" clId="{2CEEF994-D087-4529-A445-BB8C162CA8E6}" dt="2023-01-26T17:02:05.651" v="5070" actId="20577"/>
          <ac:spMkLst>
            <pc:docMk/>
            <pc:sldMk cId="263332095" sldId="321"/>
            <ac:spMk id="2" creationId="{2993D3C2-2C31-F219-B3F1-778C06E1583B}"/>
          </ac:spMkLst>
        </pc:spChg>
        <pc:spChg chg="mod">
          <ac:chgData name="Bob Brown" userId="de4355ee-7296-4195-ba97-c8dead83c87d" providerId="ADAL" clId="{2CEEF994-D087-4529-A445-BB8C162CA8E6}" dt="2023-01-26T17:15:24.614" v="5238" actId="20577"/>
          <ac:spMkLst>
            <pc:docMk/>
            <pc:sldMk cId="263332095" sldId="321"/>
            <ac:spMk id="3" creationId="{165261A2-5E32-81CE-4857-BE5400B826C8}"/>
          </ac:spMkLst>
        </pc:spChg>
        <pc:picChg chg="add mod">
          <ac:chgData name="Bob Brown" userId="de4355ee-7296-4195-ba97-c8dead83c87d" providerId="ADAL" clId="{2CEEF994-D087-4529-A445-BB8C162CA8E6}" dt="2023-01-26T17:11:25.432" v="5079" actId="1076"/>
          <ac:picMkLst>
            <pc:docMk/>
            <pc:sldMk cId="263332095" sldId="321"/>
            <ac:picMk id="5" creationId="{BEBADF69-49A0-1934-1D28-5D24748C9FB3}"/>
          </ac:picMkLst>
        </pc:picChg>
      </pc:sldChg>
      <pc:sldChg chg="modSp new mod modAnim">
        <pc:chgData name="Bob Brown" userId="de4355ee-7296-4195-ba97-c8dead83c87d" providerId="ADAL" clId="{2CEEF994-D087-4529-A445-BB8C162CA8E6}" dt="2023-01-26T18:02:46.886" v="5861" actId="20577"/>
        <pc:sldMkLst>
          <pc:docMk/>
          <pc:sldMk cId="2302133123" sldId="322"/>
        </pc:sldMkLst>
        <pc:spChg chg="mod">
          <ac:chgData name="Bob Brown" userId="de4355ee-7296-4195-ba97-c8dead83c87d" providerId="ADAL" clId="{2CEEF994-D087-4529-A445-BB8C162CA8E6}" dt="2023-01-26T17:57:10.929" v="5397" actId="114"/>
          <ac:spMkLst>
            <pc:docMk/>
            <pc:sldMk cId="2302133123" sldId="322"/>
            <ac:spMk id="2" creationId="{90704708-5BDA-01AD-A4AD-CCBC85D072AA}"/>
          </ac:spMkLst>
        </pc:spChg>
        <pc:spChg chg="mod">
          <ac:chgData name="Bob Brown" userId="de4355ee-7296-4195-ba97-c8dead83c87d" providerId="ADAL" clId="{2CEEF994-D087-4529-A445-BB8C162CA8E6}" dt="2023-01-26T18:02:46.886" v="5861" actId="20577"/>
          <ac:spMkLst>
            <pc:docMk/>
            <pc:sldMk cId="2302133123" sldId="322"/>
            <ac:spMk id="3" creationId="{6E110C6E-E0D6-1AAB-5D53-23818C769FF4}"/>
          </ac:spMkLst>
        </pc:spChg>
      </pc:sldChg>
      <pc:sldMasterChg chg="modSp mod modTransition modSldLayout">
        <pc:chgData name="Bob Brown" userId="de4355ee-7296-4195-ba97-c8dead83c87d" providerId="ADAL" clId="{2CEEF994-D087-4529-A445-BB8C162CA8E6}" dt="2023-01-14T21:42:38.500" v="50" actId="14100"/>
        <pc:sldMasterMkLst>
          <pc:docMk/>
          <pc:sldMasterMk cId="1741728963" sldId="2147483684"/>
        </pc:sldMasterMkLst>
        <pc:picChg chg="mod">
          <ac:chgData name="Bob Brown" userId="de4355ee-7296-4195-ba97-c8dead83c87d" providerId="ADAL" clId="{2CEEF994-D087-4529-A445-BB8C162CA8E6}" dt="2023-01-14T21:42:38.500" v="50" actId="14100"/>
          <ac:picMkLst>
            <pc:docMk/>
            <pc:sldMasterMk cId="1741728963" sldId="2147483684"/>
            <ac:picMk id="13" creationId="{F322425A-BBF8-E76A-CDDB-94A501C3BB55}"/>
          </ac:picMkLst>
        </pc:picChg>
        <pc:sldLayoutChg chg="modTransition">
          <pc:chgData name="Bob Brown" userId="de4355ee-7296-4195-ba97-c8dead83c87d" providerId="ADAL" clId="{2CEEF994-D087-4529-A445-BB8C162CA8E6}" dt="2023-01-14T21:40:08.883" v="33"/>
          <pc:sldLayoutMkLst>
            <pc:docMk/>
            <pc:sldMasterMk cId="1741728963" sldId="2147483684"/>
            <pc:sldLayoutMk cId="77276223" sldId="2147483685"/>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2779173506" sldId="2147483686"/>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676617832" sldId="2147483687"/>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1814374918" sldId="2147483688"/>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1605973208" sldId="2147483689"/>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3246298541" sldId="2147483690"/>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256132321" sldId="2147483691"/>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3320697538" sldId="2147483692"/>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4041895919" sldId="2147483693"/>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785650959" sldId="2147483694"/>
          </pc:sldLayoutMkLst>
        </pc:sldLayoutChg>
        <pc:sldLayoutChg chg="modTransition">
          <pc:chgData name="Bob Brown" userId="de4355ee-7296-4195-ba97-c8dead83c87d" providerId="ADAL" clId="{2CEEF994-D087-4529-A445-BB8C162CA8E6}" dt="2023-01-14T21:40:08.883" v="33"/>
          <pc:sldLayoutMkLst>
            <pc:docMk/>
            <pc:sldMasterMk cId="1741728963" sldId="2147483684"/>
            <pc:sldLayoutMk cId="1178313204" sldId="2147483695"/>
          </pc:sldLayoutMkLst>
        </pc:sldLayoutChg>
      </pc:sldMasterChg>
      <pc:sldMasterChg chg="modTransition modSldLayout">
        <pc:chgData name="Bob Brown" userId="de4355ee-7296-4195-ba97-c8dead83c87d" providerId="ADAL" clId="{2CEEF994-D087-4529-A445-BB8C162CA8E6}" dt="2023-01-14T21:40:08.883" v="33"/>
        <pc:sldMasterMkLst>
          <pc:docMk/>
          <pc:sldMasterMk cId="1936688249" sldId="2147483708"/>
        </pc:sldMasterMkLst>
        <pc:sldLayoutChg chg="modTransition">
          <pc:chgData name="Bob Brown" userId="de4355ee-7296-4195-ba97-c8dead83c87d" providerId="ADAL" clId="{2CEEF994-D087-4529-A445-BB8C162CA8E6}" dt="2023-01-14T21:40:08.883" v="33"/>
          <pc:sldLayoutMkLst>
            <pc:docMk/>
            <pc:sldMasterMk cId="1936688249" sldId="2147483708"/>
            <pc:sldLayoutMk cId="3953445033" sldId="2147483709"/>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3099278511" sldId="2147483710"/>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615268467" sldId="2147483711"/>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1080589756" sldId="2147483712"/>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2427681761" sldId="2147483713"/>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2796101458" sldId="2147483714"/>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3478481314" sldId="2147483715"/>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3578781957" sldId="2147483716"/>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2126041719" sldId="2147483717"/>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1715271358" sldId="2147483718"/>
          </pc:sldLayoutMkLst>
        </pc:sldLayoutChg>
        <pc:sldLayoutChg chg="modTransition">
          <pc:chgData name="Bob Brown" userId="de4355ee-7296-4195-ba97-c8dead83c87d" providerId="ADAL" clId="{2CEEF994-D087-4529-A445-BB8C162CA8E6}" dt="2023-01-14T21:40:08.883" v="33"/>
          <pc:sldLayoutMkLst>
            <pc:docMk/>
            <pc:sldMasterMk cId="1936688249" sldId="2147483708"/>
            <pc:sldLayoutMk cId="2670894740" sldId="2147483719"/>
          </pc:sldLayoutMkLst>
        </pc:sldLayoutChg>
      </pc:sldMasterChg>
      <pc:sldMasterChg chg="del delSldLayout">
        <pc:chgData name="Bob Brown" userId="de4355ee-7296-4195-ba97-c8dead83c87d" providerId="ADAL" clId="{2CEEF994-D087-4529-A445-BB8C162CA8E6}" dt="2023-01-26T17:19:46.442" v="5358" actId="47"/>
        <pc:sldMasterMkLst>
          <pc:docMk/>
          <pc:sldMasterMk cId="1741728963" sldId="2147483720"/>
        </pc:sldMasterMkLst>
        <pc:sldLayoutChg chg="del">
          <pc:chgData name="Bob Brown" userId="de4355ee-7296-4195-ba97-c8dead83c87d" providerId="ADAL" clId="{2CEEF994-D087-4529-A445-BB8C162CA8E6}" dt="2023-01-26T17:19:46.442" v="5358" actId="47"/>
          <pc:sldLayoutMkLst>
            <pc:docMk/>
            <pc:sldMasterMk cId="1741728963" sldId="2147483720"/>
            <pc:sldLayoutMk cId="2779173506"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51E73-5566-46F9-A790-38A92C8DCAE9}" type="datetimeFigureOut">
              <a:rPr lang="en-US" smtClean="0"/>
              <a:t>5/11/2023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577C2-5ADF-400F-B0DD-34703D19EF4E}" type="slidenum">
              <a:rPr lang="en-US" smtClean="0"/>
              <a:t>‹#›</a:t>
            </a:fld>
            <a:endParaRPr lang="en-US"/>
          </a:p>
        </p:txBody>
      </p:sp>
    </p:spTree>
    <p:extLst>
      <p:ext uri="{BB962C8B-B14F-4D97-AF65-F5344CB8AC3E}">
        <p14:creationId xmlns:p14="http://schemas.microsoft.com/office/powerpoint/2010/main" val="287777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1:05</a:t>
            </a:r>
            <a:endParaRPr lang="en-US" dirty="0"/>
          </a:p>
          <a:p>
            <a:endParaRPr lang="en-US" dirty="0"/>
          </a:p>
          <a:p>
            <a:r>
              <a:rPr lang="en-US" dirty="0"/>
              <a:t>http://www.fredosaurus.com/notes-java/data/basic_types/numbers-floatingpoint/ieee754.html</a:t>
            </a:r>
          </a:p>
        </p:txBody>
      </p:sp>
      <p:sp>
        <p:nvSpPr>
          <p:cNvPr id="4" name="Slide Number Placeholder 3"/>
          <p:cNvSpPr>
            <a:spLocks noGrp="1"/>
          </p:cNvSpPr>
          <p:nvPr>
            <p:ph type="sldNum" sz="quarter" idx="5"/>
          </p:nvPr>
        </p:nvSpPr>
        <p:spPr/>
        <p:txBody>
          <a:bodyPr/>
          <a:lstStyle/>
          <a:p>
            <a:fld id="{188577C2-5ADF-400F-B0DD-34703D19EF4E}" type="slidenum">
              <a:rPr lang="en-US" smtClean="0"/>
              <a:t>1</a:t>
            </a:fld>
            <a:endParaRPr lang="en-US"/>
          </a:p>
        </p:txBody>
      </p:sp>
    </p:spTree>
    <p:extLst>
      <p:ext uri="{BB962C8B-B14F-4D97-AF65-F5344CB8AC3E}">
        <p14:creationId xmlns:p14="http://schemas.microsoft.com/office/powerpoint/2010/main" val="275824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577C2-5ADF-400F-B0DD-34703D19EF4E}" type="slidenum">
              <a:rPr lang="en-US" smtClean="0"/>
              <a:t>15</a:t>
            </a:fld>
            <a:endParaRPr lang="en-US"/>
          </a:p>
        </p:txBody>
      </p:sp>
    </p:spTree>
    <p:extLst>
      <p:ext uri="{BB962C8B-B14F-4D97-AF65-F5344CB8AC3E}">
        <p14:creationId xmlns:p14="http://schemas.microsoft.com/office/powerpoint/2010/main" val="36044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number continues to get smaller, it will eventually reach zero.</a:t>
            </a:r>
          </a:p>
          <a:p>
            <a:r>
              <a:rPr lang="en-US" dirty="0"/>
              <a:t>Production of subnormal numbers triggers an “inexact” warning according to IEEE 754-2008.</a:t>
            </a:r>
          </a:p>
        </p:txBody>
      </p:sp>
      <p:sp>
        <p:nvSpPr>
          <p:cNvPr id="4" name="Slide Number Placeholder 3"/>
          <p:cNvSpPr>
            <a:spLocks noGrp="1"/>
          </p:cNvSpPr>
          <p:nvPr>
            <p:ph type="sldNum" sz="quarter" idx="5"/>
          </p:nvPr>
        </p:nvSpPr>
        <p:spPr/>
        <p:txBody>
          <a:bodyPr/>
          <a:lstStyle/>
          <a:p>
            <a:fld id="{188577C2-5ADF-400F-B0DD-34703D19EF4E}" type="slidenum">
              <a:rPr lang="en-US" smtClean="0"/>
              <a:t>20</a:t>
            </a:fld>
            <a:endParaRPr lang="en-US"/>
          </a:p>
        </p:txBody>
      </p:sp>
    </p:spTree>
    <p:extLst>
      <p:ext uri="{BB962C8B-B14F-4D97-AF65-F5344CB8AC3E}">
        <p14:creationId xmlns:p14="http://schemas.microsoft.com/office/powerpoint/2010/main" val="326737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16FECA3-42CF-402C-8265-FAF542E8346B}" type="slidenum">
              <a:rPr lang="en-US" smtClean="0"/>
              <a:pPr>
                <a:defRPr/>
              </a:pPr>
              <a:t>23</a:t>
            </a:fld>
            <a:endParaRPr lang="en-US"/>
          </a:p>
        </p:txBody>
      </p:sp>
    </p:spTree>
    <p:extLst>
      <p:ext uri="{BB962C8B-B14F-4D97-AF65-F5344CB8AC3E}">
        <p14:creationId xmlns:p14="http://schemas.microsoft.com/office/powerpoint/2010/main" val="2736363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Sterbenz</a:t>
            </a:r>
            <a:r>
              <a:rPr lang="en-US" dirty="0"/>
              <a:t> lemma says subtraction of very close numbers in floating point with denormalization is exact. The problem is that we are dealing with approximations, and loss of precision makes things much worse.</a:t>
            </a:r>
          </a:p>
        </p:txBody>
      </p:sp>
      <p:sp>
        <p:nvSpPr>
          <p:cNvPr id="4" name="Slide Number Placeholder 3"/>
          <p:cNvSpPr>
            <a:spLocks noGrp="1"/>
          </p:cNvSpPr>
          <p:nvPr>
            <p:ph type="sldNum" sz="quarter" idx="5"/>
          </p:nvPr>
        </p:nvSpPr>
        <p:spPr/>
        <p:txBody>
          <a:bodyPr/>
          <a:lstStyle/>
          <a:p>
            <a:fld id="{188577C2-5ADF-400F-B0DD-34703D19EF4E}" type="slidenum">
              <a:rPr lang="en-US" smtClean="0"/>
              <a:t>26</a:t>
            </a:fld>
            <a:endParaRPr lang="en-US"/>
          </a:p>
        </p:txBody>
      </p:sp>
    </p:spTree>
    <p:extLst>
      <p:ext uri="{BB962C8B-B14F-4D97-AF65-F5344CB8AC3E}">
        <p14:creationId xmlns:p14="http://schemas.microsoft.com/office/powerpoint/2010/main" val="241547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“Epsilon” is a mathematician’s expression of a very small value.</a:t>
            </a:r>
          </a:p>
          <a:p>
            <a:r>
              <a:rPr lang="en-US" dirty="0"/>
              <a:t>In the example, epsilon represents a value that signifies that the two variables are “close enough” to each other to be considered equal.</a:t>
            </a:r>
          </a:p>
          <a:p>
            <a:endParaRPr lang="en-US" dirty="0"/>
          </a:p>
          <a:p>
            <a:r>
              <a:rPr lang="en-US" dirty="0"/>
              <a:t>Example: in money, two values could be considered equal if they’re less than ½ cent of each other, so epsilon would be 0.005.</a:t>
            </a:r>
          </a:p>
          <a:p>
            <a:endParaRPr lang="en-US" dirty="0"/>
          </a:p>
          <a:p>
            <a:r>
              <a:rPr lang="en-US" dirty="0"/>
              <a:t>Example: a cabinetmaker works to tolerances of 1/32”. Two values are “close enough to be considered  equal” if they’re less than 1/64” or 0.015635.</a:t>
            </a:r>
          </a:p>
        </p:txBody>
      </p:sp>
      <p:sp>
        <p:nvSpPr>
          <p:cNvPr id="4" name="Slide Number Placeholder 3"/>
          <p:cNvSpPr>
            <a:spLocks noGrp="1"/>
          </p:cNvSpPr>
          <p:nvPr>
            <p:ph type="sldNum" sz="quarter" idx="5"/>
          </p:nvPr>
        </p:nvSpPr>
        <p:spPr/>
        <p:txBody>
          <a:bodyPr/>
          <a:lstStyle/>
          <a:p>
            <a:fld id="{188577C2-5ADF-400F-B0DD-34703D19EF4E}" type="slidenum">
              <a:rPr lang="en-US" smtClean="0"/>
              <a:t>29</a:t>
            </a:fld>
            <a:endParaRPr lang="en-US"/>
          </a:p>
        </p:txBody>
      </p:sp>
    </p:spTree>
    <p:extLst>
      <p:ext uri="{BB962C8B-B14F-4D97-AF65-F5344CB8AC3E}">
        <p14:creationId xmlns:p14="http://schemas.microsoft.com/office/powerpoint/2010/main" val="217956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consider a result of </a:t>
            </a:r>
            <a:r>
              <a:rPr lang="en-US" dirty="0" err="1"/>
              <a:t>NaN</a:t>
            </a:r>
            <a:r>
              <a:rPr lang="en-US" dirty="0"/>
              <a:t> to be an error.  Properly dealing with </a:t>
            </a:r>
            <a:r>
              <a:rPr lang="en-US" dirty="0" err="1"/>
              <a:t>NaNs</a:t>
            </a:r>
            <a:r>
              <a:rPr lang="en-US" dirty="0"/>
              <a:t> is beyond the scope of this course.</a:t>
            </a:r>
          </a:p>
        </p:txBody>
      </p:sp>
      <p:sp>
        <p:nvSpPr>
          <p:cNvPr id="4" name="Slide Number Placeholder 3"/>
          <p:cNvSpPr>
            <a:spLocks noGrp="1"/>
          </p:cNvSpPr>
          <p:nvPr>
            <p:ph type="sldNum" sz="quarter" idx="5"/>
          </p:nvPr>
        </p:nvSpPr>
        <p:spPr/>
        <p:txBody>
          <a:bodyPr/>
          <a:lstStyle/>
          <a:p>
            <a:fld id="{188577C2-5ADF-400F-B0DD-34703D19EF4E}" type="slidenum">
              <a:rPr lang="en-US" smtClean="0"/>
              <a:t>31</a:t>
            </a:fld>
            <a:endParaRPr lang="en-US"/>
          </a:p>
        </p:txBody>
      </p:sp>
    </p:spTree>
    <p:extLst>
      <p:ext uri="{BB962C8B-B14F-4D97-AF65-F5344CB8AC3E}">
        <p14:creationId xmlns:p14="http://schemas.microsoft.com/office/powerpoint/2010/main" val="82273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Vccc</a:t>
            </a:r>
          </a:p>
        </p:txBody>
      </p:sp>
      <p:sp>
        <p:nvSpPr>
          <p:cNvPr id="4" name="Slide Number Placeholder 3"/>
          <p:cNvSpPr>
            <a:spLocks noGrp="1"/>
          </p:cNvSpPr>
          <p:nvPr>
            <p:ph type="sldNum" sz="quarter" idx="5"/>
          </p:nvPr>
        </p:nvSpPr>
        <p:spPr/>
        <p:txBody>
          <a:bodyPr/>
          <a:lstStyle/>
          <a:p>
            <a:fld id="{188577C2-5ADF-400F-B0DD-34703D19EF4E}" type="slidenum">
              <a:rPr lang="en-US" smtClean="0"/>
              <a:t>33</a:t>
            </a:fld>
            <a:endParaRPr lang="en-US"/>
          </a:p>
        </p:txBody>
      </p:sp>
    </p:spTree>
    <p:extLst>
      <p:ext uri="{BB962C8B-B14F-4D97-AF65-F5344CB8AC3E}">
        <p14:creationId xmlns:p14="http://schemas.microsoft.com/office/powerpoint/2010/main" val="207182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https://www-users.cse.umn.edu/~arnold/disasters/patriot.html</a:t>
            </a:r>
          </a:p>
        </p:txBody>
      </p:sp>
      <p:sp>
        <p:nvSpPr>
          <p:cNvPr id="4" name="Slide Number Placeholder 3"/>
          <p:cNvSpPr>
            <a:spLocks noGrp="1"/>
          </p:cNvSpPr>
          <p:nvPr>
            <p:ph type="sldNum" sz="quarter" idx="5"/>
          </p:nvPr>
        </p:nvSpPr>
        <p:spPr/>
        <p:txBody>
          <a:bodyPr/>
          <a:lstStyle/>
          <a:p>
            <a:fld id="{188577C2-5ADF-400F-B0DD-34703D19EF4E}" type="slidenum">
              <a:rPr lang="en-US" smtClean="0"/>
              <a:t>2</a:t>
            </a:fld>
            <a:endParaRPr lang="en-US"/>
          </a:p>
        </p:txBody>
      </p:sp>
    </p:spTree>
    <p:extLst>
      <p:ext uri="{BB962C8B-B14F-4D97-AF65-F5344CB8AC3E}">
        <p14:creationId xmlns:p14="http://schemas.microsoft.com/office/powerpoint/2010/main" val="271694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https://www-users.cse.umn.edu/~arnold/disasters/sleipner.html</a:t>
            </a:r>
          </a:p>
        </p:txBody>
      </p:sp>
      <p:sp>
        <p:nvSpPr>
          <p:cNvPr id="4" name="Slide Number Placeholder 3"/>
          <p:cNvSpPr>
            <a:spLocks noGrp="1"/>
          </p:cNvSpPr>
          <p:nvPr>
            <p:ph type="sldNum" sz="quarter" idx="5"/>
          </p:nvPr>
        </p:nvSpPr>
        <p:spPr/>
        <p:txBody>
          <a:bodyPr/>
          <a:lstStyle/>
          <a:p>
            <a:fld id="{188577C2-5ADF-400F-B0DD-34703D19EF4E}" type="slidenum">
              <a:rPr lang="en-US" smtClean="0"/>
              <a:t>3</a:t>
            </a:fld>
            <a:endParaRPr lang="en-US"/>
          </a:p>
        </p:txBody>
      </p:sp>
    </p:spTree>
    <p:extLst>
      <p:ext uri="{BB962C8B-B14F-4D97-AF65-F5344CB8AC3E}">
        <p14:creationId xmlns:p14="http://schemas.microsoft.com/office/powerpoint/2010/main" val="43692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https://www-users.cse.umn.edu/~arnold/disasters/ariane.html</a:t>
            </a:r>
          </a:p>
        </p:txBody>
      </p:sp>
      <p:sp>
        <p:nvSpPr>
          <p:cNvPr id="4" name="Slide Number Placeholder 3"/>
          <p:cNvSpPr>
            <a:spLocks noGrp="1"/>
          </p:cNvSpPr>
          <p:nvPr>
            <p:ph type="sldNum" sz="quarter" idx="5"/>
          </p:nvPr>
        </p:nvSpPr>
        <p:spPr/>
        <p:txBody>
          <a:bodyPr/>
          <a:lstStyle/>
          <a:p>
            <a:fld id="{188577C2-5ADF-400F-B0DD-34703D19EF4E}" type="slidenum">
              <a:rPr lang="en-US" smtClean="0"/>
              <a:t>4</a:t>
            </a:fld>
            <a:endParaRPr lang="en-US"/>
          </a:p>
        </p:txBody>
      </p:sp>
    </p:spTree>
    <p:extLst>
      <p:ext uri="{BB962C8B-B14F-4D97-AF65-F5344CB8AC3E}">
        <p14:creationId xmlns:p14="http://schemas.microsoft.com/office/powerpoint/2010/main" val="372793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is the </a:t>
            </a:r>
            <a:r>
              <a:rPr lang="en-US" b="1" dirty="0"/>
              <a:t>significand</a:t>
            </a:r>
            <a:r>
              <a:rPr lang="en-US" dirty="0"/>
              <a:t>, the fractional part of a floating-point number.</a:t>
            </a:r>
          </a:p>
          <a:p>
            <a:r>
              <a:rPr lang="en-US" dirty="0"/>
              <a:t>C is the exponent, sometimes called the characteristic.  Some books use e for this, but e is the base of the natural logarithm, which is confusing.</a:t>
            </a:r>
          </a:p>
        </p:txBody>
      </p:sp>
      <p:sp>
        <p:nvSpPr>
          <p:cNvPr id="4" name="Slide Number Placeholder 3"/>
          <p:cNvSpPr>
            <a:spLocks noGrp="1"/>
          </p:cNvSpPr>
          <p:nvPr>
            <p:ph type="sldNum" sz="quarter" idx="5"/>
          </p:nvPr>
        </p:nvSpPr>
        <p:spPr/>
        <p:txBody>
          <a:bodyPr/>
          <a:lstStyle/>
          <a:p>
            <a:fld id="{188577C2-5ADF-400F-B0DD-34703D19EF4E}" type="slidenum">
              <a:rPr lang="en-US" smtClean="0"/>
              <a:t>8</a:t>
            </a:fld>
            <a:endParaRPr lang="en-US"/>
          </a:p>
        </p:txBody>
      </p:sp>
    </p:spTree>
    <p:extLst>
      <p:ext uri="{BB962C8B-B14F-4D97-AF65-F5344CB8AC3E}">
        <p14:creationId xmlns:p14="http://schemas.microsoft.com/office/powerpoint/2010/main" val="121083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s, the significand, determines the number of digits of precision.</a:t>
            </a:r>
          </a:p>
        </p:txBody>
      </p:sp>
      <p:sp>
        <p:nvSpPr>
          <p:cNvPr id="4" name="Slide Number Placeholder 3"/>
          <p:cNvSpPr>
            <a:spLocks noGrp="1"/>
          </p:cNvSpPr>
          <p:nvPr>
            <p:ph type="sldNum" sz="quarter" idx="5"/>
          </p:nvPr>
        </p:nvSpPr>
        <p:spPr/>
        <p:txBody>
          <a:bodyPr/>
          <a:lstStyle/>
          <a:p>
            <a:fld id="{188577C2-5ADF-400F-B0DD-34703D19EF4E}" type="slidenum">
              <a:rPr lang="en-US" smtClean="0"/>
              <a:t>9</a:t>
            </a:fld>
            <a:endParaRPr lang="en-US"/>
          </a:p>
        </p:txBody>
      </p:sp>
    </p:spTree>
    <p:extLst>
      <p:ext uri="{BB962C8B-B14F-4D97-AF65-F5344CB8AC3E}">
        <p14:creationId xmlns:p14="http://schemas.microsoft.com/office/powerpoint/2010/main" val="164832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3DA500E-56B8-4C3F-84A7-146591C6941B}" type="slidenum">
              <a:rPr lang="en-US"/>
              <a:pPr/>
              <a:t>11</a:t>
            </a:fld>
            <a:endParaRPr lang="en-US"/>
          </a:p>
        </p:txBody>
      </p:sp>
      <p:sp>
        <p:nvSpPr>
          <p:cNvPr id="66563" name="Rectangle 2"/>
          <p:cNvSpPr>
            <a:spLocks noGrp="1" noRot="1" noChangeAspect="1" noChangeArrowheads="1" noTextEdit="1"/>
          </p:cNvSpPr>
          <p:nvPr>
            <p:ph type="sldImg"/>
          </p:nvPr>
        </p:nvSpPr>
        <p:spPr>
          <a:xfrm>
            <a:off x="1257300" y="720725"/>
            <a:ext cx="4800600" cy="3600450"/>
          </a:xfrm>
          <a:ln/>
        </p:spPr>
      </p:sp>
      <p:sp>
        <p:nvSpPr>
          <p:cNvPr id="66564" name="Rectangle 3"/>
          <p:cNvSpPr>
            <a:spLocks noGrp="1" noChangeArrowheads="1"/>
          </p:cNvSpPr>
          <p:nvPr>
            <p:ph type="body" idx="1"/>
          </p:nvPr>
        </p:nvSpPr>
        <p:spPr>
          <a:noFill/>
          <a:ln/>
        </p:spPr>
        <p:txBody>
          <a:bodyPr/>
          <a:lstStyle/>
          <a:p>
            <a:r>
              <a:rPr lang="en-US" dirty="0"/>
              <a:t>The sign bit names this a signed-magnitude number</a:t>
            </a:r>
          </a:p>
          <a:p>
            <a:r>
              <a:rPr lang="en-US" dirty="0"/>
              <a:t>The exponent is stored as an excess 127 number, so it is signed.</a:t>
            </a:r>
          </a:p>
          <a:p>
            <a:endParaRPr lang="en-US" dirty="0"/>
          </a:p>
          <a:p>
            <a:r>
              <a:rPr lang="en-US" dirty="0"/>
              <a:t>Exponents are 1 to 254; effective range -126 to +127</a:t>
            </a:r>
          </a:p>
          <a:p>
            <a:r>
              <a:rPr lang="en-US" dirty="0"/>
              <a:t>zero and 255 are reserved.</a:t>
            </a:r>
          </a:p>
          <a:p>
            <a:endParaRPr lang="en-US" dirty="0"/>
          </a:p>
          <a:p>
            <a:r>
              <a:rPr lang="en-US" dirty="0"/>
              <a:t>The fraction has a “implicit one bit" because it is normalized.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Numbers are normalized to keep the maximum number of significant digits,</a:t>
            </a:r>
          </a:p>
        </p:txBody>
      </p:sp>
      <p:sp>
        <p:nvSpPr>
          <p:cNvPr id="4" name="Slide Number Placeholder 3"/>
          <p:cNvSpPr>
            <a:spLocks noGrp="1"/>
          </p:cNvSpPr>
          <p:nvPr>
            <p:ph type="sldNum" sz="quarter" idx="5"/>
          </p:nvPr>
        </p:nvSpPr>
        <p:spPr/>
        <p:txBody>
          <a:bodyPr/>
          <a:lstStyle/>
          <a:p>
            <a:fld id="{188577C2-5ADF-400F-B0DD-34703D19EF4E}" type="slidenum">
              <a:rPr lang="en-US" smtClean="0"/>
              <a:t>12</a:t>
            </a:fld>
            <a:endParaRPr lang="en-US"/>
          </a:p>
        </p:txBody>
      </p:sp>
    </p:spTree>
    <p:extLst>
      <p:ext uri="{BB962C8B-B14F-4D97-AF65-F5344CB8AC3E}">
        <p14:creationId xmlns:p14="http://schemas.microsoft.com/office/powerpoint/2010/main" val="198165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817413-D374-4F1F-8792-C9F107DB945C}" type="slidenum">
              <a:rPr lang="en-US"/>
              <a:pPr/>
              <a:t>13</a:t>
            </a:fld>
            <a:endParaRPr lang="en-US"/>
          </a:p>
        </p:txBody>
      </p:sp>
      <p:sp>
        <p:nvSpPr>
          <p:cNvPr id="67587" name="Rectangle 2"/>
          <p:cNvSpPr>
            <a:spLocks noGrp="1" noRot="1" noChangeAspect="1" noChangeArrowheads="1" noTextEdit="1"/>
          </p:cNvSpPr>
          <p:nvPr>
            <p:ph type="sldImg"/>
          </p:nvPr>
        </p:nvSpPr>
        <p:spPr>
          <a:xfrm>
            <a:off x="1257300" y="720725"/>
            <a:ext cx="4800600" cy="3600450"/>
          </a:xfrm>
          <a:ln/>
        </p:spPr>
      </p:sp>
      <p:sp>
        <p:nvSpPr>
          <p:cNvPr id="67588" name="Rectangle 3"/>
          <p:cNvSpPr>
            <a:spLocks noGrp="1" noChangeArrowheads="1"/>
          </p:cNvSpPr>
          <p:nvPr>
            <p:ph type="body" idx="1"/>
          </p:nvPr>
        </p:nvSpPr>
        <p:spPr>
          <a:noFill/>
          <a:ln/>
        </p:spPr>
        <p:txBody>
          <a:bodyPr/>
          <a:lstStyle/>
          <a:p>
            <a:r>
              <a:rPr lang="en-US" dirty="0"/>
              <a:t>That extra bit is not free.  It takes computational work to normalize the number.</a:t>
            </a:r>
          </a:p>
          <a:p>
            <a:r>
              <a:rPr lang="en-US" dirty="0"/>
              <a:t>The mantissa is not generated by directly taking the 23-bit binary value, but rather, it is interpreted as being to the right of the binary point, with a 1 present to the left. In other words, the binary mantissa must be greater than or equal to one and less than two.</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45033"/>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099278511"/>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615268467"/>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080589756"/>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427681761"/>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E92680F-60F8-43A8-8448-770068F7F39B}" type="slidenum">
              <a:rPr lang="en-US" smtClean="0"/>
              <a:pPr/>
              <a:t>‹#›</a:t>
            </a:fld>
            <a:endParaRPr lang="en-US" dirty="0"/>
          </a:p>
        </p:txBody>
      </p:sp>
    </p:spTree>
    <p:extLst>
      <p:ext uri="{BB962C8B-B14F-4D97-AF65-F5344CB8AC3E}">
        <p14:creationId xmlns:p14="http://schemas.microsoft.com/office/powerpoint/2010/main" val="27961014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BC3E01D3-D158-4170-AF3B-EDD8A9D9643D}" type="slidenum">
              <a:rPr lang="en-US" smtClean="0"/>
              <a:pPr/>
              <a:t>‹#›</a:t>
            </a:fld>
            <a:endParaRPr lang="en-US" dirty="0"/>
          </a:p>
        </p:txBody>
      </p:sp>
      <p:sp>
        <p:nvSpPr>
          <p:cNvPr id="3" name="Rectangle 2"/>
          <p:cNvSpPr/>
          <p:nvPr/>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481314"/>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3578781957"/>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126041719"/>
      </p:ext>
    </p:extLst>
  </p:cSld>
  <p:clrMapOvr>
    <a:masterClrMapping/>
  </p:clrMapOvr>
  <p:transition>
    <p:fade/>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1715271358"/>
      </p:ext>
    </p:extLst>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BC3E01D3-D158-4170-AF3B-EDD8A9D9643D}" type="slidenum">
              <a:rPr lang="en-US" smtClean="0"/>
              <a:pPr/>
              <a:t>‹#›</a:t>
            </a:fld>
            <a:endParaRPr lang="en-US" dirty="0"/>
          </a:p>
        </p:txBody>
      </p:sp>
    </p:spTree>
    <p:extLst>
      <p:ext uri="{BB962C8B-B14F-4D97-AF65-F5344CB8AC3E}">
        <p14:creationId xmlns:p14="http://schemas.microsoft.com/office/powerpoint/2010/main" val="2670894740"/>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5/11/2023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5/11/2023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5/11/2023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p:nvPicPr>
        <p:blipFill>
          <a:blip r:embed="rId13"/>
          <a:stretch>
            <a:fillRect/>
          </a:stretch>
        </p:blipFill>
        <p:spPr>
          <a:xfrm>
            <a:off x="0" y="-1"/>
            <a:ext cx="9144000" cy="152195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5/11/2023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9366882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floating-point-gui.de/" TargetMode="Externa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Floating-Point Numbers</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304800" y="6167735"/>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3"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675249" y="1678219"/>
            <a:ext cx="7783454" cy="4189181"/>
          </a:xfrm>
          <a:prstGeom prst="rect">
            <a:avLst/>
          </a:prstGeom>
          <a:noFill/>
          <a:ln w="9525">
            <a:noFill/>
            <a:miter lim="800000"/>
            <a:headEnd/>
            <a:tailEnd/>
          </a:ln>
        </p:spPr>
        <p:txBody>
          <a:bodyPr lIns="89523" tIns="44762" rIns="89523" bIns="44762"/>
          <a:lstStyle/>
          <a:p>
            <a:pPr marL="336102" indent="-336102" defTabSz="895623">
              <a:spcBef>
                <a:spcPct val="20000"/>
              </a:spcBef>
              <a:buFontTx/>
              <a:buChar char="•"/>
            </a:pPr>
            <a:r>
              <a:rPr lang="en-US" sz="3000" dirty="0"/>
              <a:t>We use a “binary point” to represent fractions.</a:t>
            </a:r>
            <a:br>
              <a:rPr lang="en-US" sz="3000" dirty="0"/>
            </a:br>
            <a:r>
              <a:rPr lang="en-US" sz="3000" dirty="0"/>
              <a:t>	0.1</a:t>
            </a:r>
            <a:r>
              <a:rPr lang="en-US" sz="3000" b="1" baseline="-18000" dirty="0"/>
              <a:t>2</a:t>
            </a:r>
            <a:r>
              <a:rPr lang="en-US" sz="3000" dirty="0"/>
              <a:t>  =  1/2  = 2</a:t>
            </a:r>
            <a:r>
              <a:rPr lang="en-US" sz="3000" b="1" baseline="30000" dirty="0">
                <a:sym typeface="Symbol" pitchFamily="18" charset="2"/>
              </a:rPr>
              <a:t></a:t>
            </a:r>
            <a:r>
              <a:rPr lang="en-US" sz="3000" b="1" baseline="30000" dirty="0"/>
              <a:t>1</a:t>
            </a:r>
            <a:br>
              <a:rPr lang="en-US" sz="3000" dirty="0"/>
            </a:br>
            <a:r>
              <a:rPr lang="en-US" sz="3000" dirty="0"/>
              <a:t>	0.01</a:t>
            </a:r>
            <a:r>
              <a:rPr lang="en-US" sz="3000" b="1" baseline="-18000" dirty="0"/>
              <a:t>2</a:t>
            </a:r>
            <a:r>
              <a:rPr lang="en-US" sz="3000" dirty="0"/>
              <a:t> = 1/4  = 2</a:t>
            </a:r>
            <a:r>
              <a:rPr lang="en-US" sz="3000" b="1" baseline="30000" dirty="0">
                <a:sym typeface="Symbol" pitchFamily="18" charset="2"/>
              </a:rPr>
              <a:t></a:t>
            </a:r>
            <a:r>
              <a:rPr lang="en-US" sz="3000" b="1" baseline="30000" dirty="0"/>
              <a:t>2</a:t>
            </a:r>
            <a:endParaRPr lang="en-US" sz="3000" dirty="0"/>
          </a:p>
          <a:p>
            <a:pPr marL="336102" indent="-336102" defTabSz="895623">
              <a:spcBef>
                <a:spcPct val="20000"/>
              </a:spcBef>
              <a:buFontTx/>
              <a:buChar char="•"/>
            </a:pPr>
            <a:r>
              <a:rPr lang="en-US" sz="3000" dirty="0"/>
              <a:t>Binary fractions are based on </a:t>
            </a:r>
            <a:r>
              <a:rPr lang="en-US" sz="3000" b="1" i="1" dirty="0"/>
              <a:t>negative</a:t>
            </a:r>
            <a:r>
              <a:rPr lang="en-US" sz="3000" dirty="0"/>
              <a:t> powers of 2</a:t>
            </a:r>
          </a:p>
          <a:p>
            <a:pPr marL="336102" indent="-336102" defTabSz="895623">
              <a:spcBef>
                <a:spcPct val="20000"/>
              </a:spcBef>
              <a:buFontTx/>
              <a:buChar char="•"/>
            </a:pPr>
            <a:r>
              <a:rPr lang="en-US" sz="3000" dirty="0"/>
              <a:t>Not all fractions can be represented exactly, for example 1/3 or 1/10.</a:t>
            </a:r>
          </a:p>
        </p:txBody>
      </p:sp>
      <p:sp>
        <p:nvSpPr>
          <p:cNvPr id="2" name="Title 1"/>
          <p:cNvSpPr>
            <a:spLocks noGrp="1"/>
          </p:cNvSpPr>
          <p:nvPr>
            <p:ph type="title"/>
          </p:nvPr>
        </p:nvSpPr>
        <p:spPr/>
        <p:txBody>
          <a:bodyPr>
            <a:normAutofit/>
          </a:bodyPr>
          <a:lstStyle/>
          <a:p>
            <a:r>
              <a:rPr lang="en-US" dirty="0"/>
              <a:t>Reminder: Binary Fractions</a:t>
            </a:r>
          </a:p>
        </p:txBody>
      </p:sp>
      <p:sp>
        <p:nvSpPr>
          <p:cNvPr id="4" name="Slide Number Placeholder 3"/>
          <p:cNvSpPr>
            <a:spLocks noGrp="1"/>
          </p:cNvSpPr>
          <p:nvPr>
            <p:ph type="sldNum" sz="quarter" idx="12"/>
          </p:nvPr>
        </p:nvSpPr>
        <p:spPr/>
        <p:txBody>
          <a:bodyPr/>
          <a:lstStyle/>
          <a:p>
            <a:fld id="{F5B42012-380D-4419-89D7-8024BAB11FD7}" type="slidenum">
              <a:rPr lang="en-US" smtClean="0"/>
              <a:pPr/>
              <a:t>10</a:t>
            </a:fld>
            <a:endParaRPr lang="en-US"/>
          </a:p>
        </p:txBody>
      </p:sp>
    </p:spTree>
    <p:custDataLst>
      <p:tags r:id="rId1"/>
    </p:custDataLst>
    <p:extLst>
      <p:ext uri="{BB962C8B-B14F-4D97-AF65-F5344CB8AC3E}">
        <p14:creationId xmlns:p14="http://schemas.microsoft.com/office/powerpoint/2010/main" val="287594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500"/>
                                        <p:tgtEl>
                                          <p:spTgt spid="49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fade">
                                      <p:cBhvr>
                                        <p:cTn id="12" dur="5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Floating Point Numbers</a:t>
            </a:r>
          </a:p>
        </p:txBody>
      </p:sp>
      <p:sp>
        <p:nvSpPr>
          <p:cNvPr id="15" name="Slide Number Placeholder 14"/>
          <p:cNvSpPr>
            <a:spLocks noGrp="1"/>
          </p:cNvSpPr>
          <p:nvPr>
            <p:ph type="sldNum" sz="quarter" idx="12"/>
          </p:nvPr>
        </p:nvSpPr>
        <p:spPr/>
        <p:txBody>
          <a:bodyPr/>
          <a:lstStyle/>
          <a:p>
            <a:fld id="{DE92680F-60F8-43A8-8448-770068F7F39B}" type="slidenum">
              <a:rPr lang="en-US" smtClean="0"/>
              <a:pPr/>
              <a:t>11</a:t>
            </a:fld>
            <a:endParaRPr lang="en-US"/>
          </a:p>
        </p:txBody>
      </p:sp>
      <p:grpSp>
        <p:nvGrpSpPr>
          <p:cNvPr id="2" name="Group 12" descr="A horizontal line divided into three parts by vertical bars.  The leftmost part is very small, representing one bit, and is labeled sign.  The next part is roughly a third of the length and is labeled exponent eight bits.  The remaining two thirds segment is labeled significand 23 bits."/>
          <p:cNvGrpSpPr>
            <a:grpSpLocks/>
          </p:cNvGrpSpPr>
          <p:nvPr/>
        </p:nvGrpSpPr>
        <p:grpSpPr bwMode="auto">
          <a:xfrm>
            <a:off x="1002825" y="1642868"/>
            <a:ext cx="6945421" cy="1447511"/>
            <a:chOff x="480" y="720"/>
            <a:chExt cx="3456" cy="778"/>
          </a:xfrm>
        </p:grpSpPr>
        <p:grpSp>
          <p:nvGrpSpPr>
            <p:cNvPr id="3" name="Group 8"/>
            <p:cNvGrpSpPr>
              <a:grpSpLocks/>
            </p:cNvGrpSpPr>
            <p:nvPr/>
          </p:nvGrpSpPr>
          <p:grpSpPr bwMode="auto">
            <a:xfrm>
              <a:off x="720" y="1200"/>
              <a:ext cx="3216" cy="288"/>
              <a:chOff x="480" y="1200"/>
              <a:chExt cx="3216" cy="288"/>
            </a:xfrm>
          </p:grpSpPr>
          <p:sp>
            <p:nvSpPr>
              <p:cNvPr id="50186" name="Line 3"/>
              <p:cNvSpPr>
                <a:spLocks noChangeShapeType="1"/>
              </p:cNvSpPr>
              <p:nvPr/>
            </p:nvSpPr>
            <p:spPr bwMode="auto">
              <a:xfrm>
                <a:off x="480" y="1200"/>
                <a:ext cx="0" cy="288"/>
              </a:xfrm>
              <a:prstGeom prst="line">
                <a:avLst/>
              </a:prstGeom>
              <a:noFill/>
              <a:ln w="28575">
                <a:solidFill>
                  <a:schemeClr val="tx1"/>
                </a:solidFill>
                <a:round/>
                <a:headEnd/>
                <a:tailEnd/>
              </a:ln>
            </p:spPr>
            <p:txBody>
              <a:bodyPr wrap="none" anchor="ctr"/>
              <a:lstStyle/>
              <a:p>
                <a:endParaRPr lang="en-US"/>
              </a:p>
            </p:txBody>
          </p:sp>
          <p:sp>
            <p:nvSpPr>
              <p:cNvPr id="50187" name="Line 4"/>
              <p:cNvSpPr>
                <a:spLocks noChangeShapeType="1"/>
              </p:cNvSpPr>
              <p:nvPr/>
            </p:nvSpPr>
            <p:spPr bwMode="auto">
              <a:xfrm>
                <a:off x="480" y="1488"/>
                <a:ext cx="3216" cy="0"/>
              </a:xfrm>
              <a:prstGeom prst="line">
                <a:avLst/>
              </a:prstGeom>
              <a:noFill/>
              <a:ln w="28575">
                <a:solidFill>
                  <a:schemeClr val="tx1"/>
                </a:solidFill>
                <a:round/>
                <a:headEnd/>
                <a:tailEnd/>
              </a:ln>
            </p:spPr>
            <p:txBody>
              <a:bodyPr wrap="none" anchor="ctr"/>
              <a:lstStyle/>
              <a:p>
                <a:endParaRPr lang="en-US"/>
              </a:p>
            </p:txBody>
          </p:sp>
          <p:sp>
            <p:nvSpPr>
              <p:cNvPr id="50188" name="Line 5"/>
              <p:cNvSpPr>
                <a:spLocks noChangeShapeType="1"/>
              </p:cNvSpPr>
              <p:nvPr/>
            </p:nvSpPr>
            <p:spPr bwMode="auto">
              <a:xfrm>
                <a:off x="3696" y="1200"/>
                <a:ext cx="0" cy="288"/>
              </a:xfrm>
              <a:prstGeom prst="line">
                <a:avLst/>
              </a:prstGeom>
              <a:noFill/>
              <a:ln w="28575">
                <a:solidFill>
                  <a:schemeClr val="tx1"/>
                </a:solidFill>
                <a:round/>
                <a:headEnd/>
                <a:tailEnd/>
              </a:ln>
            </p:spPr>
            <p:txBody>
              <a:bodyPr wrap="none" anchor="ctr"/>
              <a:lstStyle/>
              <a:p>
                <a:endParaRPr lang="en-US"/>
              </a:p>
            </p:txBody>
          </p:sp>
          <p:sp>
            <p:nvSpPr>
              <p:cNvPr id="50189" name="Line 6"/>
              <p:cNvSpPr>
                <a:spLocks noChangeShapeType="1"/>
              </p:cNvSpPr>
              <p:nvPr/>
            </p:nvSpPr>
            <p:spPr bwMode="auto">
              <a:xfrm>
                <a:off x="624" y="1200"/>
                <a:ext cx="0" cy="288"/>
              </a:xfrm>
              <a:prstGeom prst="line">
                <a:avLst/>
              </a:prstGeom>
              <a:noFill/>
              <a:ln w="28575">
                <a:solidFill>
                  <a:schemeClr val="tx1"/>
                </a:solidFill>
                <a:round/>
                <a:headEnd/>
                <a:tailEnd/>
              </a:ln>
            </p:spPr>
            <p:txBody>
              <a:bodyPr wrap="none" anchor="ctr"/>
              <a:lstStyle/>
              <a:p>
                <a:endParaRPr lang="en-US"/>
              </a:p>
            </p:txBody>
          </p:sp>
          <p:sp>
            <p:nvSpPr>
              <p:cNvPr id="50190" name="Line 7"/>
              <p:cNvSpPr>
                <a:spLocks noChangeShapeType="1"/>
              </p:cNvSpPr>
              <p:nvPr/>
            </p:nvSpPr>
            <p:spPr bwMode="auto">
              <a:xfrm>
                <a:off x="1344" y="1200"/>
                <a:ext cx="0" cy="288"/>
              </a:xfrm>
              <a:prstGeom prst="line">
                <a:avLst/>
              </a:prstGeom>
              <a:noFill/>
              <a:ln w="28575">
                <a:solidFill>
                  <a:schemeClr val="tx1"/>
                </a:solidFill>
                <a:round/>
                <a:headEnd/>
                <a:tailEnd/>
              </a:ln>
            </p:spPr>
            <p:txBody>
              <a:bodyPr wrap="none" anchor="ctr"/>
              <a:lstStyle/>
              <a:p>
                <a:endParaRPr lang="en-US"/>
              </a:p>
            </p:txBody>
          </p:sp>
        </p:grpSp>
        <p:sp>
          <p:nvSpPr>
            <p:cNvPr id="50183" name="Text Box 9"/>
            <p:cNvSpPr txBox="1">
              <a:spLocks noChangeArrowheads="1"/>
            </p:cNvSpPr>
            <p:nvPr/>
          </p:nvSpPr>
          <p:spPr bwMode="auto">
            <a:xfrm>
              <a:off x="480" y="720"/>
              <a:ext cx="576" cy="414"/>
            </a:xfrm>
            <a:prstGeom prst="rect">
              <a:avLst/>
            </a:prstGeom>
            <a:noFill/>
            <a:ln w="9525">
              <a:noFill/>
              <a:miter lim="800000"/>
              <a:headEnd/>
              <a:tailEnd/>
            </a:ln>
          </p:spPr>
          <p:txBody>
            <a:bodyPr>
              <a:spAutoFit/>
            </a:bodyPr>
            <a:lstStyle/>
            <a:p>
              <a:pPr algn="ctr">
                <a:spcBef>
                  <a:spcPct val="50000"/>
                </a:spcBef>
              </a:pPr>
              <a:r>
                <a:rPr lang="en-US" sz="2200" b="1">
                  <a:latin typeface="Arial Narrow" pitchFamily="34" charset="0"/>
                </a:rPr>
                <a:t>Sign</a:t>
              </a:r>
              <a:br>
                <a:rPr lang="en-US" sz="2200" b="1">
                  <a:latin typeface="Arial Narrow" pitchFamily="34" charset="0"/>
                </a:rPr>
              </a:br>
              <a:r>
                <a:rPr lang="en-US" sz="2200" b="1">
                  <a:latin typeface="Arial Narrow" pitchFamily="34" charset="0"/>
                </a:rPr>
                <a:t>( 1 bit)</a:t>
              </a:r>
            </a:p>
          </p:txBody>
        </p:sp>
        <p:sp>
          <p:nvSpPr>
            <p:cNvPr id="50184" name="Text Box 10"/>
            <p:cNvSpPr txBox="1">
              <a:spLocks noChangeArrowheads="1"/>
            </p:cNvSpPr>
            <p:nvPr/>
          </p:nvSpPr>
          <p:spPr bwMode="auto">
            <a:xfrm>
              <a:off x="864" y="1084"/>
              <a:ext cx="720" cy="414"/>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Exponent</a:t>
              </a:r>
              <a:br>
                <a:rPr lang="en-US" sz="2200" b="1" dirty="0">
                  <a:latin typeface="Arial Narrow" pitchFamily="34" charset="0"/>
                </a:rPr>
              </a:br>
              <a:r>
                <a:rPr lang="en-US" sz="2200" b="1" dirty="0">
                  <a:latin typeface="Arial Narrow" pitchFamily="34" charset="0"/>
                </a:rPr>
                <a:t>( 8 bits)</a:t>
              </a:r>
            </a:p>
          </p:txBody>
        </p:sp>
        <p:sp>
          <p:nvSpPr>
            <p:cNvPr id="50185" name="Text Box 11"/>
            <p:cNvSpPr txBox="1">
              <a:spLocks noChangeArrowheads="1"/>
            </p:cNvSpPr>
            <p:nvPr/>
          </p:nvSpPr>
          <p:spPr bwMode="auto">
            <a:xfrm>
              <a:off x="2256" y="1074"/>
              <a:ext cx="720" cy="414"/>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Significand</a:t>
              </a:r>
              <a:br>
                <a:rPr lang="en-US" sz="2200" b="1" dirty="0">
                  <a:latin typeface="Arial Narrow" pitchFamily="34" charset="0"/>
                </a:rPr>
              </a:br>
              <a:r>
                <a:rPr lang="en-US" sz="2200" b="1" dirty="0">
                  <a:latin typeface="Arial Narrow" pitchFamily="34" charset="0"/>
                </a:rPr>
                <a:t>( 23 bits)</a:t>
              </a:r>
            </a:p>
          </p:txBody>
        </p:sp>
      </p:grpSp>
      <p:sp>
        <p:nvSpPr>
          <p:cNvPr id="50180" name="Text Box 13"/>
          <p:cNvSpPr txBox="1">
            <a:spLocks noChangeArrowheads="1"/>
          </p:cNvSpPr>
          <p:nvPr/>
        </p:nvSpPr>
        <p:spPr bwMode="auto">
          <a:xfrm>
            <a:off x="1295400" y="3149363"/>
            <a:ext cx="6752492" cy="420773"/>
          </a:xfrm>
          <a:prstGeom prst="rect">
            <a:avLst/>
          </a:prstGeom>
          <a:noFill/>
          <a:ln w="9525">
            <a:noFill/>
            <a:miter lim="800000"/>
            <a:headEnd/>
            <a:tailEnd/>
          </a:ln>
        </p:spPr>
        <p:txBody>
          <a:bodyPr lIns="111904" tIns="55952" rIns="111904" bIns="55952">
            <a:spAutoFit/>
          </a:bodyPr>
          <a:lstStyle/>
          <a:p>
            <a:pPr algn="ctr">
              <a:spcBef>
                <a:spcPct val="50000"/>
              </a:spcBef>
            </a:pPr>
            <a:r>
              <a:rPr lang="en-US" sz="2000" dirty="0"/>
              <a:t>IEEE 754   32-bit Floating Point Format</a:t>
            </a:r>
          </a:p>
        </p:txBody>
      </p:sp>
      <p:sp>
        <p:nvSpPr>
          <p:cNvPr id="50181" name="Text Box 14"/>
          <p:cNvSpPr txBox="1">
            <a:spLocks noChangeArrowheads="1"/>
          </p:cNvSpPr>
          <p:nvPr/>
        </p:nvSpPr>
        <p:spPr bwMode="auto">
          <a:xfrm>
            <a:off x="419986" y="3853564"/>
            <a:ext cx="8006527" cy="2159711"/>
          </a:xfrm>
          <a:prstGeom prst="rect">
            <a:avLst/>
          </a:prstGeom>
          <a:noFill/>
          <a:ln w="9525">
            <a:noFill/>
            <a:miter lim="800000"/>
            <a:headEnd/>
            <a:tailEnd/>
          </a:ln>
        </p:spPr>
        <p:txBody>
          <a:bodyPr lIns="111904" tIns="55952" rIns="111904" bIns="55952">
            <a:spAutoFit/>
          </a:bodyPr>
          <a:lstStyle/>
          <a:p>
            <a:pPr marL="285750" indent="-285750">
              <a:spcBef>
                <a:spcPct val="25000"/>
              </a:spcBef>
              <a:buFont typeface="Arial" panose="020B0604020202020204" pitchFamily="34" charset="0"/>
              <a:buChar char="•"/>
            </a:pPr>
            <a:r>
              <a:rPr lang="en-US" sz="2800" dirty="0"/>
              <a:t>The sign bit indicates the sign of the number</a:t>
            </a:r>
          </a:p>
          <a:p>
            <a:pPr marL="285750" indent="-285750">
              <a:spcBef>
                <a:spcPct val="25000"/>
              </a:spcBef>
              <a:buFont typeface="Arial" panose="020B0604020202020204" pitchFamily="34" charset="0"/>
              <a:buChar char="•"/>
            </a:pPr>
            <a:r>
              <a:rPr lang="en-US" sz="2800" dirty="0"/>
              <a:t>The exponent is also signed; </a:t>
            </a:r>
            <a:r>
              <a:rPr lang="en-US" sz="2800" b="1" dirty="0"/>
              <a:t>+</a:t>
            </a:r>
            <a:r>
              <a:rPr lang="en-US" sz="2800" dirty="0"/>
              <a:t>  </a:t>
            </a:r>
            <a:r>
              <a:rPr lang="en-US" sz="2800" dirty="0">
                <a:sym typeface="Symbol" pitchFamily="18" charset="2"/>
              </a:rPr>
              <a:t> </a:t>
            </a:r>
            <a:r>
              <a:rPr lang="en-US" sz="2800" dirty="0"/>
              <a:t>1, </a:t>
            </a:r>
            <a:r>
              <a:rPr lang="en-US" sz="2800" dirty="0">
                <a:sym typeface="Symbol" pitchFamily="18" charset="2"/>
              </a:rPr>
              <a:t></a:t>
            </a:r>
            <a:r>
              <a:rPr lang="en-US" sz="2800" dirty="0"/>
              <a:t> &lt; 1</a:t>
            </a:r>
          </a:p>
          <a:p>
            <a:pPr marL="285750" indent="-285750">
              <a:spcBef>
                <a:spcPct val="25000"/>
              </a:spcBef>
              <a:buFont typeface="Arial" panose="020B0604020202020204" pitchFamily="34" charset="0"/>
              <a:buChar char="•"/>
            </a:pPr>
            <a:r>
              <a:rPr lang="en-US" sz="2800" dirty="0"/>
              <a:t>The fraction holds the significant digits.</a:t>
            </a:r>
          </a:p>
          <a:p>
            <a:pPr lvl="1">
              <a:spcBef>
                <a:spcPct val="25000"/>
              </a:spcBef>
            </a:pPr>
            <a:r>
              <a:rPr lang="en-US" sz="2800" b="1" i="1" dirty="0"/>
              <a:t>  n</a:t>
            </a:r>
            <a:r>
              <a:rPr lang="en-US" sz="2800" dirty="0"/>
              <a:t> = </a:t>
            </a:r>
            <a:r>
              <a:rPr lang="en-US" sz="2800" b="1" i="1" dirty="0"/>
              <a:t> (2</a:t>
            </a:r>
            <a:r>
              <a:rPr lang="en-US" sz="2800" b="1" i="1" baseline="46000" dirty="0"/>
              <a:t>c</a:t>
            </a:r>
            <a:r>
              <a:rPr lang="en-US" sz="2800" b="1" i="1" dirty="0"/>
              <a:t> </a:t>
            </a:r>
            <a:r>
              <a:rPr lang="en-US" sz="2800" b="1" i="1" dirty="0">
                <a:sym typeface="Symbol" pitchFamily="18" charset="2"/>
              </a:rPr>
              <a:t> s )  </a:t>
            </a:r>
            <a:r>
              <a:rPr lang="en-US" sz="2800" dirty="0">
                <a:sym typeface="Symbol" pitchFamily="18" charset="2"/>
              </a:rPr>
              <a:t>(positive if sign = 0, negative if 1)</a:t>
            </a:r>
            <a:endParaRPr lang="en-US" sz="2800" b="1" i="1" dirty="0">
              <a:sym typeface="Symbol" pitchFamily="18" charset="2"/>
            </a:endParaRPr>
          </a:p>
        </p:txBody>
      </p:sp>
    </p:spTree>
    <p:custDataLst>
      <p:tags r:id="rId1"/>
    </p:custDataLst>
    <p:extLst>
      <p:ext uri="{BB962C8B-B14F-4D97-AF65-F5344CB8AC3E}">
        <p14:creationId xmlns:p14="http://schemas.microsoft.com/office/powerpoint/2010/main" val="203926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fade">
                                      <p:cBhvr>
                                        <p:cTn id="7" dur="5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fade">
                                      <p:cBhvr>
                                        <p:cTn id="12" dur="500"/>
                                        <p:tgtEl>
                                          <p:spTgt spid="50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fade">
                                      <p:cBhvr>
                                        <p:cTn id="17" dur="500"/>
                                        <p:tgtEl>
                                          <p:spTgt spid="50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fade">
                                      <p:cBhvr>
                                        <p:cTn id="22" dur="500"/>
                                        <p:tgtEl>
                                          <p:spTgt spid="50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Normalization</a:t>
            </a:r>
          </a:p>
        </p:txBody>
      </p:sp>
      <p:sp>
        <p:nvSpPr>
          <p:cNvPr id="51203" name="Rectangle 3"/>
          <p:cNvSpPr>
            <a:spLocks noGrp="1" noChangeArrowheads="1"/>
          </p:cNvSpPr>
          <p:nvPr>
            <p:ph idx="1"/>
          </p:nvPr>
        </p:nvSpPr>
        <p:spPr>
          <a:xfrm>
            <a:off x="685299" y="1652171"/>
            <a:ext cx="8131126" cy="4545333"/>
          </a:xfrm>
        </p:spPr>
        <p:txBody>
          <a:bodyPr>
            <a:normAutofit/>
          </a:bodyPr>
          <a:lstStyle/>
          <a:p>
            <a:pPr>
              <a:spcBef>
                <a:spcPts val="734"/>
              </a:spcBef>
            </a:pPr>
            <a:r>
              <a:rPr lang="en-US" dirty="0"/>
              <a:t>Consider: </a:t>
            </a:r>
            <a:r>
              <a:rPr lang="en-US" dirty="0">
                <a:sym typeface="Symbol" pitchFamily="18" charset="2"/>
              </a:rPr>
              <a:t>0.2997</a:t>
            </a:r>
            <a:r>
              <a:rPr lang="en-US" dirty="0"/>
              <a:t> </a:t>
            </a:r>
            <a:r>
              <a:rPr lang="en-US" dirty="0">
                <a:sym typeface="Symbol" pitchFamily="18" charset="2"/>
              </a:rPr>
              <a:t> 10</a:t>
            </a:r>
            <a:r>
              <a:rPr lang="en-US" b="1" baseline="46000" dirty="0">
                <a:sym typeface="Symbol" pitchFamily="18" charset="2"/>
              </a:rPr>
              <a:t>9</a:t>
            </a:r>
            <a:r>
              <a:rPr lang="en-US" dirty="0">
                <a:sym typeface="Symbol" pitchFamily="18" charset="2"/>
              </a:rPr>
              <a:t> m/sec is the same as 0.002997</a:t>
            </a:r>
            <a:r>
              <a:rPr lang="en-US" dirty="0"/>
              <a:t> </a:t>
            </a:r>
            <a:r>
              <a:rPr lang="en-US" dirty="0">
                <a:sym typeface="Symbol" pitchFamily="18" charset="2"/>
              </a:rPr>
              <a:t> 10</a:t>
            </a:r>
            <a:r>
              <a:rPr lang="en-US" b="1" baseline="32000" dirty="0">
                <a:sym typeface="Symbol" pitchFamily="18" charset="2"/>
              </a:rPr>
              <a:t>11</a:t>
            </a:r>
            <a:r>
              <a:rPr lang="en-US" dirty="0">
                <a:sym typeface="Symbol" pitchFamily="18" charset="2"/>
              </a:rPr>
              <a:t> m/sec</a:t>
            </a:r>
          </a:p>
          <a:p>
            <a:pPr>
              <a:spcBef>
                <a:spcPts val="734"/>
              </a:spcBef>
            </a:pPr>
            <a:r>
              <a:rPr lang="en-US" dirty="0">
                <a:sym typeface="Symbol" pitchFamily="18" charset="2"/>
              </a:rPr>
              <a:t>However, if we only have four digits of precision, it becomes 0.0029</a:t>
            </a:r>
            <a:r>
              <a:rPr lang="en-US" dirty="0"/>
              <a:t> </a:t>
            </a:r>
            <a:r>
              <a:rPr lang="en-US" dirty="0">
                <a:sym typeface="Symbol" pitchFamily="18" charset="2"/>
              </a:rPr>
              <a:t> 10</a:t>
            </a:r>
            <a:r>
              <a:rPr lang="en-US" b="1" baseline="46000" dirty="0">
                <a:sym typeface="Symbol" pitchFamily="18" charset="2"/>
              </a:rPr>
              <a:t>11</a:t>
            </a:r>
            <a:r>
              <a:rPr lang="en-US" dirty="0">
                <a:sym typeface="Symbol" pitchFamily="18" charset="2"/>
              </a:rPr>
              <a:t> </a:t>
            </a:r>
          </a:p>
          <a:p>
            <a:pPr>
              <a:spcBef>
                <a:spcPts val="734"/>
              </a:spcBef>
            </a:pPr>
            <a:r>
              <a:rPr lang="en-US" dirty="0">
                <a:sym typeface="Symbol" pitchFamily="18" charset="2"/>
              </a:rPr>
              <a:t>Leading zeros are not “significant” and can </a:t>
            </a:r>
            <a:r>
              <a:rPr lang="en-US" i="1" dirty="0">
                <a:sym typeface="Symbol" pitchFamily="18" charset="2"/>
              </a:rPr>
              <a:t>cost precision</a:t>
            </a:r>
            <a:r>
              <a:rPr lang="en-US" dirty="0">
                <a:sym typeface="Symbol" pitchFamily="18" charset="2"/>
              </a:rPr>
              <a:t> in finite-precision arithmetic</a:t>
            </a:r>
          </a:p>
          <a:p>
            <a:pPr>
              <a:spcBef>
                <a:spcPts val="734"/>
              </a:spcBef>
            </a:pPr>
            <a:r>
              <a:rPr lang="en-US" dirty="0">
                <a:sym typeface="Symbol" pitchFamily="18" charset="2"/>
              </a:rPr>
              <a:t>A number in which the leftmost digit of the fraction part is non-zero is </a:t>
            </a:r>
            <a:r>
              <a:rPr lang="en-US" b="1" dirty="0">
                <a:sym typeface="Symbol" pitchFamily="18" charset="2"/>
              </a:rPr>
              <a:t>normalized.</a:t>
            </a:r>
          </a:p>
        </p:txBody>
      </p:sp>
      <p:sp>
        <p:nvSpPr>
          <p:cNvPr id="4" name="Slide Number Placeholder 3"/>
          <p:cNvSpPr>
            <a:spLocks noGrp="1"/>
          </p:cNvSpPr>
          <p:nvPr>
            <p:ph type="sldNum" sz="quarter" idx="12"/>
          </p:nvPr>
        </p:nvSpPr>
        <p:spPr/>
        <p:txBody>
          <a:bodyPr/>
          <a:lstStyle/>
          <a:p>
            <a:fld id="{CE6CBA24-E18B-42AC-A34E-360F8A268393}" type="slidenum">
              <a:rPr lang="en-US" smtClean="0"/>
              <a:pPr/>
              <a:t>12</a:t>
            </a:fld>
            <a:endParaRPr lang="en-US"/>
          </a:p>
        </p:txBody>
      </p:sp>
    </p:spTree>
    <p:custDataLst>
      <p:tags r:id="rId1"/>
    </p:custDataLst>
    <p:extLst>
      <p:ext uri="{BB962C8B-B14F-4D97-AF65-F5344CB8AC3E}">
        <p14:creationId xmlns:p14="http://schemas.microsoft.com/office/powerpoint/2010/main" val="2242704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Normalized Numbers</a:t>
            </a:r>
          </a:p>
        </p:txBody>
      </p:sp>
      <p:sp>
        <p:nvSpPr>
          <p:cNvPr id="53251" name="Rectangle 3"/>
          <p:cNvSpPr>
            <a:spLocks noGrp="1" noChangeArrowheads="1"/>
          </p:cNvSpPr>
          <p:nvPr>
            <p:ph idx="1"/>
          </p:nvPr>
        </p:nvSpPr>
        <p:spPr/>
        <p:txBody>
          <a:bodyPr/>
          <a:lstStyle/>
          <a:p>
            <a:r>
              <a:rPr lang="en-US" dirty="0"/>
              <a:t>In binary fractions, if the leftmost bit of the significand is non-zero, it can only be a one!</a:t>
            </a:r>
          </a:p>
          <a:p>
            <a:r>
              <a:rPr lang="en-US" dirty="0"/>
              <a:t>Since we know this bit </a:t>
            </a:r>
            <a:r>
              <a:rPr lang="en-US" b="1" dirty="0"/>
              <a:t>must be a one</a:t>
            </a:r>
            <a:r>
              <a:rPr lang="en-US" dirty="0"/>
              <a:t>, we do not need to store it, and we get 24 bits of fraction for the price of 23.</a:t>
            </a:r>
          </a:p>
          <a:p>
            <a:r>
              <a:rPr lang="en-US" dirty="0"/>
              <a:t>What about </a:t>
            </a:r>
            <a:r>
              <a:rPr lang="en-US" sz="2900" dirty="0"/>
              <a:t>TANSTAAFL</a:t>
            </a:r>
            <a:r>
              <a:rPr lang="en-US" dirty="0"/>
              <a:t>?</a:t>
            </a:r>
          </a:p>
          <a:p>
            <a:r>
              <a:rPr lang="en-US" dirty="0"/>
              <a:t>This extra bit is called an “implicit” bit.</a:t>
            </a:r>
          </a:p>
        </p:txBody>
      </p:sp>
      <p:sp>
        <p:nvSpPr>
          <p:cNvPr id="4" name="Slide Number Placeholder 3"/>
          <p:cNvSpPr>
            <a:spLocks noGrp="1"/>
          </p:cNvSpPr>
          <p:nvPr>
            <p:ph type="sldNum" sz="quarter" idx="12"/>
          </p:nvPr>
        </p:nvSpPr>
        <p:spPr/>
        <p:txBody>
          <a:bodyPr/>
          <a:lstStyle/>
          <a:p>
            <a:fld id="{CE6CBA24-E18B-42AC-A34E-360F8A268393}" type="slidenum">
              <a:rPr lang="en-US" smtClean="0"/>
              <a:pPr/>
              <a:t>13</a:t>
            </a:fld>
            <a:endParaRPr lang="en-US"/>
          </a:p>
        </p:txBody>
      </p:sp>
    </p:spTree>
    <p:custDataLst>
      <p:tags r:id="rId1"/>
    </p:custDataLst>
    <p:extLst>
      <p:ext uri="{BB962C8B-B14F-4D97-AF65-F5344CB8AC3E}">
        <p14:creationId xmlns:p14="http://schemas.microsoft.com/office/powerpoint/2010/main" val="1262416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fade">
                                      <p:cBhvr>
                                        <p:cTn id="7" dur="5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fade">
                                      <p:cBhvr>
                                        <p:cTn id="12" dur="500"/>
                                        <p:tgtEl>
                                          <p:spTgt spid="532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Effect transition="in" filter="fade">
                                      <p:cBhvr>
                                        <p:cTn id="17"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Terminology</a:t>
            </a:r>
          </a:p>
        </p:txBody>
      </p:sp>
      <p:sp>
        <p:nvSpPr>
          <p:cNvPr id="54275" name="Rectangle 3"/>
          <p:cNvSpPr>
            <a:spLocks noGrp="1" noChangeArrowheads="1"/>
          </p:cNvSpPr>
          <p:nvPr>
            <p:ph idx="1"/>
          </p:nvPr>
        </p:nvSpPr>
        <p:spPr/>
        <p:txBody>
          <a:bodyPr/>
          <a:lstStyle/>
          <a:p>
            <a:r>
              <a:rPr lang="en-US" dirty="0"/>
              <a:t>The </a:t>
            </a:r>
            <a:r>
              <a:rPr lang="en-US" b="1" dirty="0"/>
              <a:t>exponent</a:t>
            </a:r>
            <a:r>
              <a:rPr lang="en-US" dirty="0"/>
              <a:t> represents a power of two; it is sometimes called the characteristic.</a:t>
            </a:r>
          </a:p>
          <a:p>
            <a:r>
              <a:rPr lang="en-US" dirty="0"/>
              <a:t>The fraction part is called the </a:t>
            </a:r>
            <a:r>
              <a:rPr lang="en-US" b="1" dirty="0"/>
              <a:t>significand</a:t>
            </a:r>
            <a:r>
              <a:rPr lang="en-US" dirty="0"/>
              <a:t>, or sometimes mantissa.</a:t>
            </a:r>
          </a:p>
          <a:p>
            <a:r>
              <a:rPr lang="en-US" dirty="0"/>
              <a:t>A floating-point number is </a:t>
            </a:r>
            <a:r>
              <a:rPr lang="en-US" b="1" dirty="0"/>
              <a:t>normalized </a:t>
            </a:r>
            <a:r>
              <a:rPr lang="en-US" dirty="0"/>
              <a:t>when the leftmost bit of the significand is non-zero.</a:t>
            </a:r>
          </a:p>
        </p:txBody>
      </p:sp>
      <p:sp>
        <p:nvSpPr>
          <p:cNvPr id="4" name="Slide Number Placeholder 3"/>
          <p:cNvSpPr>
            <a:spLocks noGrp="1"/>
          </p:cNvSpPr>
          <p:nvPr>
            <p:ph type="sldNum" sz="quarter" idx="12"/>
          </p:nvPr>
        </p:nvSpPr>
        <p:spPr/>
        <p:txBody>
          <a:bodyPr/>
          <a:lstStyle/>
          <a:p>
            <a:fld id="{CE6CBA24-E18B-42AC-A34E-360F8A268393}" type="slidenum">
              <a:rPr lang="en-US" smtClean="0"/>
              <a:pPr/>
              <a:t>14</a:t>
            </a:fld>
            <a:endParaRPr lang="en-US"/>
          </a:p>
        </p:txBody>
      </p:sp>
    </p:spTree>
    <p:custDataLst>
      <p:tags r:id="rId1"/>
    </p:custDataLst>
    <p:extLst>
      <p:ext uri="{BB962C8B-B14F-4D97-AF65-F5344CB8AC3E}">
        <p14:creationId xmlns:p14="http://schemas.microsoft.com/office/powerpoint/2010/main" val="3148010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500"/>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5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16968" y="213964"/>
            <a:ext cx="7879918" cy="1088423"/>
          </a:xfrm>
        </p:spPr>
        <p:txBody>
          <a:bodyPr>
            <a:noAutofit/>
          </a:bodyPr>
          <a:lstStyle/>
          <a:p>
            <a:r>
              <a:rPr lang="en-US" sz="3600" dirty="0"/>
              <a:t>Precision and Range </a:t>
            </a:r>
            <a:br>
              <a:rPr lang="en-US" sz="3600" dirty="0"/>
            </a:br>
            <a:r>
              <a:rPr lang="en-US" sz="3600" dirty="0"/>
              <a:t>of Floating-Point Numbers</a:t>
            </a:r>
          </a:p>
        </p:txBody>
      </p:sp>
      <p:sp>
        <p:nvSpPr>
          <p:cNvPr id="55299" name="Rectangle 3"/>
          <p:cNvSpPr>
            <a:spLocks noGrp="1" noChangeArrowheads="1"/>
          </p:cNvSpPr>
          <p:nvPr>
            <p:ph idx="1"/>
          </p:nvPr>
        </p:nvSpPr>
        <p:spPr>
          <a:xfrm>
            <a:off x="685298" y="1786131"/>
            <a:ext cx="7773405" cy="4309869"/>
          </a:xfrm>
        </p:spPr>
        <p:txBody>
          <a:bodyPr>
            <a:normAutofit fontScale="92500" lnSpcReduction="20000"/>
          </a:bodyPr>
          <a:lstStyle/>
          <a:p>
            <a:pPr marL="0" indent="0">
              <a:buNone/>
            </a:pPr>
            <a:r>
              <a:rPr lang="en-US" sz="3200" dirty="0"/>
              <a:t>For 32-bit numbers:</a:t>
            </a:r>
          </a:p>
          <a:p>
            <a:r>
              <a:rPr lang="en-US" dirty="0"/>
              <a:t>Fraction: 24 bits	What is 2</a:t>
            </a:r>
            <a:r>
              <a:rPr lang="en-US" b="1" baseline="46000" dirty="0"/>
              <a:t>24</a:t>
            </a:r>
            <a:r>
              <a:rPr lang="en-US" dirty="0"/>
              <a:t> ?</a:t>
            </a:r>
          </a:p>
          <a:p>
            <a:r>
              <a:rPr lang="en-US" dirty="0"/>
              <a:t>So, decimal precision is a bit more than seven decimal digits.</a:t>
            </a:r>
          </a:p>
          <a:p>
            <a:r>
              <a:rPr lang="en-US" dirty="0"/>
              <a:t>Exponent: 		2</a:t>
            </a:r>
            <a:r>
              <a:rPr lang="en-US" b="1" baseline="46000" dirty="0">
                <a:sym typeface="Symbol" pitchFamily="18" charset="2"/>
              </a:rPr>
              <a:t>126</a:t>
            </a:r>
            <a:r>
              <a:rPr lang="en-US" dirty="0"/>
              <a:t> </a:t>
            </a:r>
            <a:r>
              <a:rPr lang="en-US" dirty="0">
                <a:sym typeface="Symbol" pitchFamily="18" charset="2"/>
              </a:rPr>
              <a:t>to </a:t>
            </a:r>
            <a:r>
              <a:rPr lang="en-US" dirty="0"/>
              <a:t>2</a:t>
            </a:r>
            <a:r>
              <a:rPr lang="en-US" b="1" baseline="46000" dirty="0">
                <a:sym typeface="Symbol" pitchFamily="18" charset="2"/>
              </a:rPr>
              <a:t>+127</a:t>
            </a:r>
            <a:endParaRPr lang="en-US" b="1" baseline="26000" dirty="0">
              <a:sym typeface="Symbol" pitchFamily="18" charset="2"/>
            </a:endParaRPr>
          </a:p>
          <a:p>
            <a:r>
              <a:rPr lang="en-US" dirty="0">
                <a:sym typeface="Symbol" pitchFamily="18" charset="2"/>
              </a:rPr>
              <a:t>Approximate range:	±10</a:t>
            </a:r>
            <a:r>
              <a:rPr lang="en-US" b="1" baseline="46000" dirty="0">
                <a:sym typeface="Symbol" pitchFamily="18" charset="2"/>
              </a:rPr>
              <a:t>38</a:t>
            </a:r>
            <a:r>
              <a:rPr lang="en-US" dirty="0"/>
              <a:t> to </a:t>
            </a:r>
            <a:r>
              <a:rPr lang="en-US" dirty="0">
                <a:sym typeface="Symbol" pitchFamily="18" charset="2"/>
              </a:rPr>
              <a:t>±10</a:t>
            </a:r>
            <a:r>
              <a:rPr lang="en-US" b="1" baseline="46000" dirty="0">
                <a:sym typeface="Symbol" pitchFamily="18" charset="2"/>
              </a:rPr>
              <a:t>+38</a:t>
            </a:r>
            <a:r>
              <a:rPr lang="en-US" dirty="0"/>
              <a:t> </a:t>
            </a:r>
          </a:p>
          <a:p>
            <a:r>
              <a:rPr lang="en-US" dirty="0"/>
              <a:t>Every integer in ±2</a:t>
            </a:r>
            <a:r>
              <a:rPr lang="en-US" baseline="30000" dirty="0"/>
              <a:t>24</a:t>
            </a:r>
            <a:r>
              <a:rPr lang="en-US" dirty="0"/>
              <a:t> can be represented exactly, as can many powers of two times integers.</a:t>
            </a:r>
          </a:p>
          <a:p>
            <a:r>
              <a:rPr lang="en-US" i="1" dirty="0"/>
              <a:t>Everything else </a:t>
            </a:r>
            <a:r>
              <a:rPr lang="en-US" dirty="0"/>
              <a:t>is an approximation.</a:t>
            </a:r>
          </a:p>
        </p:txBody>
      </p:sp>
      <p:sp>
        <p:nvSpPr>
          <p:cNvPr id="4" name="Slide Number Placeholder 3"/>
          <p:cNvSpPr>
            <a:spLocks noGrp="1"/>
          </p:cNvSpPr>
          <p:nvPr>
            <p:ph type="sldNum" sz="quarter" idx="12"/>
          </p:nvPr>
        </p:nvSpPr>
        <p:spPr/>
        <p:txBody>
          <a:bodyPr/>
          <a:lstStyle/>
          <a:p>
            <a:fld id="{CE6CBA24-E18B-42AC-A34E-360F8A268393}" type="slidenum">
              <a:rPr lang="en-US" smtClean="0"/>
              <a:pPr/>
              <a:t>15</a:t>
            </a:fld>
            <a:endParaRPr lang="en-US"/>
          </a:p>
        </p:txBody>
      </p:sp>
    </p:spTree>
    <p:custDataLst>
      <p:tags r:id="rId1"/>
    </p:custDataLst>
    <p:extLst>
      <p:ext uri="{BB962C8B-B14F-4D97-AF65-F5344CB8AC3E}">
        <p14:creationId xmlns:p14="http://schemas.microsoft.com/office/powerpoint/2010/main" val="4137528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fade">
                                      <p:cBhvr>
                                        <p:cTn id="7" dur="500"/>
                                        <p:tgtEl>
                                          <p:spTgt spid="55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fade">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fade">
                                      <p:cBhvr>
                                        <p:cTn id="17" dur="500"/>
                                        <p:tgtEl>
                                          <p:spTgt spid="55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99">
                                            <p:txEl>
                                              <p:pRg st="4" end="4"/>
                                            </p:txEl>
                                          </p:spTgt>
                                        </p:tgtEl>
                                        <p:attrNameLst>
                                          <p:attrName>style.visibility</p:attrName>
                                        </p:attrNameLst>
                                      </p:cBhvr>
                                      <p:to>
                                        <p:strVal val="visible"/>
                                      </p:to>
                                    </p:set>
                                    <p:animEffect transition="in" filter="fade">
                                      <p:cBhvr>
                                        <p:cTn id="22" dur="500"/>
                                        <p:tgtEl>
                                          <p:spTgt spid="552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animEffect transition="in" filter="fade">
                                      <p:cBhvr>
                                        <p:cTn id="27" dur="500"/>
                                        <p:tgtEl>
                                          <p:spTgt spid="552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299">
                                            <p:txEl>
                                              <p:pRg st="6" end="6"/>
                                            </p:txEl>
                                          </p:spTgt>
                                        </p:tgtEl>
                                        <p:attrNameLst>
                                          <p:attrName>style.visibility</p:attrName>
                                        </p:attrNameLst>
                                      </p:cBhvr>
                                      <p:to>
                                        <p:strVal val="visible"/>
                                      </p:to>
                                    </p:set>
                                    <p:animEffect transition="in" filter="fade">
                                      <p:cBhvr>
                                        <p:cTn id="32" dur="5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a:t>Range of Single Precision</a:t>
            </a:r>
            <a:br>
              <a:rPr lang="en-US" dirty="0"/>
            </a:br>
            <a:r>
              <a:rPr lang="en-US" dirty="0"/>
              <a:t>Floating-Point Numbers</a:t>
            </a:r>
          </a:p>
        </p:txBody>
      </p:sp>
      <p:sp>
        <p:nvSpPr>
          <p:cNvPr id="24" name="Slide Number Placeholder 23"/>
          <p:cNvSpPr>
            <a:spLocks noGrp="1"/>
          </p:cNvSpPr>
          <p:nvPr>
            <p:ph type="sldNum" sz="quarter" idx="12"/>
          </p:nvPr>
        </p:nvSpPr>
        <p:spPr/>
        <p:txBody>
          <a:bodyPr/>
          <a:lstStyle/>
          <a:p>
            <a:fld id="{DE92680F-60F8-43A8-8448-770068F7F39B}" type="slidenum">
              <a:rPr lang="en-US" smtClean="0"/>
              <a:pPr/>
              <a:t>16</a:t>
            </a:fld>
            <a:endParaRPr lang="en-US"/>
          </a:p>
        </p:txBody>
      </p:sp>
      <p:grpSp>
        <p:nvGrpSpPr>
          <p:cNvPr id="2" name="Group 28" descr="A horizontal number line with arrows at each end, indicating extension to infinity.  Zero is marked in the center with a vertical bar.  Arcs slightly to the left and right of zero are labeled respresentable negative numbers on the left and representable positive numbers on the right.  Areas outside the arc and near zero are lebeled negative and positive overflow.  The line beyond the left arc is labeled negative overflow.  The line behind the right arc is labeled positive overflow."/>
          <p:cNvGrpSpPr>
            <a:grpSpLocks/>
          </p:cNvGrpSpPr>
          <p:nvPr/>
        </p:nvGrpSpPr>
        <p:grpSpPr bwMode="auto">
          <a:xfrm>
            <a:off x="776738" y="1981200"/>
            <a:ext cx="7910062" cy="3215036"/>
            <a:chOff x="240" y="960"/>
            <a:chExt cx="3936" cy="1728"/>
          </a:xfrm>
        </p:grpSpPr>
        <p:sp>
          <p:nvSpPr>
            <p:cNvPr id="58372" name="Line 3"/>
            <p:cNvSpPr>
              <a:spLocks noChangeShapeType="1"/>
            </p:cNvSpPr>
            <p:nvPr/>
          </p:nvSpPr>
          <p:spPr bwMode="auto">
            <a:xfrm>
              <a:off x="336" y="1968"/>
              <a:ext cx="3600" cy="0"/>
            </a:xfrm>
            <a:prstGeom prst="line">
              <a:avLst/>
            </a:prstGeom>
            <a:noFill/>
            <a:ln w="25400">
              <a:solidFill>
                <a:schemeClr val="tx1"/>
              </a:solidFill>
              <a:round/>
              <a:headEnd type="triangle" w="lg" len="lg"/>
              <a:tailEnd type="triangle" w="lg" len="lg"/>
            </a:ln>
          </p:spPr>
          <p:txBody>
            <a:bodyPr wrap="none" anchor="ctr"/>
            <a:lstStyle/>
            <a:p>
              <a:endParaRPr lang="en-US"/>
            </a:p>
          </p:txBody>
        </p:sp>
        <p:sp>
          <p:nvSpPr>
            <p:cNvPr id="58373" name="Line 4"/>
            <p:cNvSpPr>
              <a:spLocks noChangeShapeType="1"/>
            </p:cNvSpPr>
            <p:nvPr/>
          </p:nvSpPr>
          <p:spPr bwMode="auto">
            <a:xfrm>
              <a:off x="2112" y="1776"/>
              <a:ext cx="0" cy="192"/>
            </a:xfrm>
            <a:prstGeom prst="line">
              <a:avLst/>
            </a:prstGeom>
            <a:noFill/>
            <a:ln w="28575">
              <a:solidFill>
                <a:schemeClr val="tx1"/>
              </a:solidFill>
              <a:round/>
              <a:headEnd/>
              <a:tailEnd/>
            </a:ln>
          </p:spPr>
          <p:txBody>
            <a:bodyPr wrap="none" anchor="ctr"/>
            <a:lstStyle/>
            <a:p>
              <a:endParaRPr lang="en-US"/>
            </a:p>
          </p:txBody>
        </p:sp>
        <p:sp>
          <p:nvSpPr>
            <p:cNvPr id="58374" name="AutoShape 10"/>
            <p:cNvSpPr>
              <a:spLocks/>
            </p:cNvSpPr>
            <p:nvPr/>
          </p:nvSpPr>
          <p:spPr bwMode="auto">
            <a:xfrm rot="5400000">
              <a:off x="1296" y="1248"/>
              <a:ext cx="192" cy="1152"/>
            </a:xfrm>
            <a:prstGeom prst="leftBracket">
              <a:avLst>
                <a:gd name="adj" fmla="val 50000"/>
              </a:avLst>
            </a:prstGeom>
            <a:noFill/>
            <a:ln w="9525">
              <a:solidFill>
                <a:schemeClr val="tx1"/>
              </a:solidFill>
              <a:round/>
              <a:headEnd/>
              <a:tailEnd/>
            </a:ln>
          </p:spPr>
          <p:txBody>
            <a:bodyPr wrap="none" anchor="ctr"/>
            <a:lstStyle/>
            <a:p>
              <a:endParaRPr lang="en-US"/>
            </a:p>
          </p:txBody>
        </p:sp>
        <p:sp>
          <p:nvSpPr>
            <p:cNvPr id="58375" name="AutoShape 11"/>
            <p:cNvSpPr>
              <a:spLocks/>
            </p:cNvSpPr>
            <p:nvPr/>
          </p:nvSpPr>
          <p:spPr bwMode="auto">
            <a:xfrm rot="5400000">
              <a:off x="2736" y="1248"/>
              <a:ext cx="192" cy="1152"/>
            </a:xfrm>
            <a:prstGeom prst="leftBracket">
              <a:avLst>
                <a:gd name="adj" fmla="val 50000"/>
              </a:avLst>
            </a:prstGeom>
            <a:noFill/>
            <a:ln w="9525">
              <a:solidFill>
                <a:schemeClr val="tx1"/>
              </a:solidFill>
              <a:round/>
              <a:headEnd/>
              <a:tailEnd/>
            </a:ln>
          </p:spPr>
          <p:txBody>
            <a:bodyPr wrap="none" anchor="ctr"/>
            <a:lstStyle/>
            <a:p>
              <a:endParaRPr lang="en-US"/>
            </a:p>
          </p:txBody>
        </p:sp>
        <p:sp>
          <p:nvSpPr>
            <p:cNvPr id="58376" name="Text Box 12"/>
            <p:cNvSpPr txBox="1">
              <a:spLocks noChangeArrowheads="1"/>
            </p:cNvSpPr>
            <p:nvPr/>
          </p:nvSpPr>
          <p:spPr bwMode="auto">
            <a:xfrm>
              <a:off x="816" y="1248"/>
              <a:ext cx="1248" cy="414"/>
            </a:xfrm>
            <a:prstGeom prst="rect">
              <a:avLst/>
            </a:prstGeom>
            <a:noFill/>
            <a:ln w="9525">
              <a:noFill/>
              <a:miter lim="800000"/>
              <a:headEnd/>
              <a:tailEnd/>
            </a:ln>
          </p:spPr>
          <p:txBody>
            <a:bodyPr>
              <a:spAutoFit/>
            </a:bodyPr>
            <a:lstStyle/>
            <a:p>
              <a:pPr algn="ctr">
                <a:spcBef>
                  <a:spcPct val="50000"/>
                </a:spcBef>
              </a:pPr>
              <a:r>
                <a:rPr lang="en-US" sz="2200" b="1">
                  <a:latin typeface="Arial Narrow" pitchFamily="34" charset="0"/>
                </a:rPr>
                <a:t>Representable</a:t>
              </a:r>
              <a:br>
                <a:rPr lang="en-US" sz="2200" b="1">
                  <a:latin typeface="Arial Narrow" pitchFamily="34" charset="0"/>
                </a:rPr>
              </a:br>
              <a:r>
                <a:rPr lang="en-US" sz="2200" b="1">
                  <a:latin typeface="Arial Narrow" pitchFamily="34" charset="0"/>
                </a:rPr>
                <a:t>Negative Numbers</a:t>
              </a:r>
              <a:endParaRPr lang="en-US"/>
            </a:p>
          </p:txBody>
        </p:sp>
        <p:sp>
          <p:nvSpPr>
            <p:cNvPr id="58377" name="Text Box 13"/>
            <p:cNvSpPr txBox="1">
              <a:spLocks noChangeArrowheads="1"/>
            </p:cNvSpPr>
            <p:nvPr/>
          </p:nvSpPr>
          <p:spPr bwMode="auto">
            <a:xfrm>
              <a:off x="2160" y="1248"/>
              <a:ext cx="1248" cy="414"/>
            </a:xfrm>
            <a:prstGeom prst="rect">
              <a:avLst/>
            </a:prstGeom>
            <a:noFill/>
            <a:ln w="9525">
              <a:noFill/>
              <a:miter lim="800000"/>
              <a:headEnd/>
              <a:tailEnd/>
            </a:ln>
          </p:spPr>
          <p:txBody>
            <a:bodyPr>
              <a:spAutoFit/>
            </a:bodyPr>
            <a:lstStyle/>
            <a:p>
              <a:pPr algn="ctr">
                <a:spcBef>
                  <a:spcPct val="50000"/>
                </a:spcBef>
              </a:pPr>
              <a:r>
                <a:rPr lang="en-US" sz="2200" b="1">
                  <a:latin typeface="Arial Narrow" pitchFamily="34" charset="0"/>
                </a:rPr>
                <a:t>Representable</a:t>
              </a:r>
              <a:br>
                <a:rPr lang="en-US" sz="2200" b="1">
                  <a:latin typeface="Arial Narrow" pitchFamily="34" charset="0"/>
                </a:rPr>
              </a:br>
              <a:r>
                <a:rPr lang="en-US" sz="2200" b="1">
                  <a:latin typeface="Arial Narrow" pitchFamily="34" charset="0"/>
                </a:rPr>
                <a:t>Positive Numbers</a:t>
              </a:r>
              <a:endParaRPr lang="en-US"/>
            </a:p>
          </p:txBody>
        </p:sp>
        <p:sp>
          <p:nvSpPr>
            <p:cNvPr id="58378" name="Text Box 14"/>
            <p:cNvSpPr txBox="1">
              <a:spLocks noChangeArrowheads="1"/>
            </p:cNvSpPr>
            <p:nvPr/>
          </p:nvSpPr>
          <p:spPr bwMode="auto">
            <a:xfrm>
              <a:off x="1920" y="960"/>
              <a:ext cx="480"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Zero</a:t>
              </a:r>
              <a:endParaRPr lang="en-US"/>
            </a:p>
          </p:txBody>
        </p:sp>
        <p:sp>
          <p:nvSpPr>
            <p:cNvPr id="58379" name="Text Box 15"/>
            <p:cNvSpPr txBox="1">
              <a:spLocks noChangeArrowheads="1"/>
            </p:cNvSpPr>
            <p:nvPr/>
          </p:nvSpPr>
          <p:spPr bwMode="auto">
            <a:xfrm>
              <a:off x="240" y="2160"/>
              <a:ext cx="1248" cy="231"/>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Negative Overflow</a:t>
              </a:r>
              <a:endParaRPr lang="en-US" dirty="0"/>
            </a:p>
          </p:txBody>
        </p:sp>
        <p:sp>
          <p:nvSpPr>
            <p:cNvPr id="58380" name="Text Box 16"/>
            <p:cNvSpPr txBox="1">
              <a:spLocks noChangeArrowheads="1"/>
            </p:cNvSpPr>
            <p:nvPr/>
          </p:nvSpPr>
          <p:spPr bwMode="auto">
            <a:xfrm>
              <a:off x="2928" y="2160"/>
              <a:ext cx="1248" cy="231"/>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Positive Overflow</a:t>
              </a:r>
              <a:endParaRPr lang="en-US" dirty="0"/>
            </a:p>
          </p:txBody>
        </p:sp>
        <p:sp>
          <p:nvSpPr>
            <p:cNvPr id="58381" name="Text Box 17"/>
            <p:cNvSpPr txBox="1">
              <a:spLocks noChangeArrowheads="1"/>
            </p:cNvSpPr>
            <p:nvPr/>
          </p:nvSpPr>
          <p:spPr bwMode="auto">
            <a:xfrm>
              <a:off x="864" y="2457"/>
              <a:ext cx="1248" cy="231"/>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Negative Underflow</a:t>
              </a:r>
              <a:endParaRPr lang="en-US" dirty="0"/>
            </a:p>
          </p:txBody>
        </p:sp>
        <p:sp>
          <p:nvSpPr>
            <p:cNvPr id="58382" name="Text Box 18"/>
            <p:cNvSpPr txBox="1">
              <a:spLocks noChangeArrowheads="1"/>
            </p:cNvSpPr>
            <p:nvPr/>
          </p:nvSpPr>
          <p:spPr bwMode="auto">
            <a:xfrm>
              <a:off x="2208" y="2448"/>
              <a:ext cx="1248" cy="231"/>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Positive Underflow</a:t>
              </a:r>
              <a:endParaRPr lang="en-US" dirty="0"/>
            </a:p>
          </p:txBody>
        </p:sp>
        <p:sp>
          <p:nvSpPr>
            <p:cNvPr id="58383" name="Line 19"/>
            <p:cNvSpPr>
              <a:spLocks noChangeShapeType="1"/>
            </p:cNvSpPr>
            <p:nvPr/>
          </p:nvSpPr>
          <p:spPr bwMode="auto">
            <a:xfrm>
              <a:off x="2112" y="1248"/>
              <a:ext cx="0" cy="480"/>
            </a:xfrm>
            <a:prstGeom prst="line">
              <a:avLst/>
            </a:prstGeom>
            <a:noFill/>
            <a:ln w="9525">
              <a:solidFill>
                <a:srgbClr val="FF3300"/>
              </a:solidFill>
              <a:round/>
              <a:headEnd/>
              <a:tailEnd type="triangle" w="med" len="med"/>
            </a:ln>
          </p:spPr>
          <p:txBody>
            <a:bodyPr wrap="none" anchor="ctr"/>
            <a:lstStyle/>
            <a:p>
              <a:endParaRPr lang="en-US"/>
            </a:p>
          </p:txBody>
        </p:sp>
        <p:sp>
          <p:nvSpPr>
            <p:cNvPr id="58384" name="Line 20"/>
            <p:cNvSpPr>
              <a:spLocks noChangeShapeType="1"/>
            </p:cNvSpPr>
            <p:nvPr/>
          </p:nvSpPr>
          <p:spPr bwMode="auto">
            <a:xfrm flipV="1">
              <a:off x="1536" y="2016"/>
              <a:ext cx="480" cy="480"/>
            </a:xfrm>
            <a:prstGeom prst="line">
              <a:avLst/>
            </a:prstGeom>
            <a:noFill/>
            <a:ln w="9525">
              <a:solidFill>
                <a:srgbClr val="FF3300"/>
              </a:solidFill>
              <a:round/>
              <a:headEnd/>
              <a:tailEnd type="triangle" w="med" len="med"/>
            </a:ln>
          </p:spPr>
          <p:txBody>
            <a:bodyPr wrap="none" anchor="ctr"/>
            <a:lstStyle/>
            <a:p>
              <a:endParaRPr lang="en-US"/>
            </a:p>
          </p:txBody>
        </p:sp>
        <p:sp>
          <p:nvSpPr>
            <p:cNvPr id="58385" name="Line 21"/>
            <p:cNvSpPr>
              <a:spLocks noChangeShapeType="1"/>
            </p:cNvSpPr>
            <p:nvPr/>
          </p:nvSpPr>
          <p:spPr bwMode="auto">
            <a:xfrm flipH="1" flipV="1">
              <a:off x="2160" y="2016"/>
              <a:ext cx="576" cy="384"/>
            </a:xfrm>
            <a:prstGeom prst="line">
              <a:avLst/>
            </a:prstGeom>
            <a:noFill/>
            <a:ln w="9525">
              <a:solidFill>
                <a:srgbClr val="FF3300"/>
              </a:solidFill>
              <a:round/>
              <a:headEnd/>
              <a:tailEnd type="triangle" w="med" len="med"/>
            </a:ln>
          </p:spPr>
          <p:txBody>
            <a:bodyPr wrap="none" anchor="ctr"/>
            <a:lstStyle/>
            <a:p>
              <a:endParaRPr lang="en-US"/>
            </a:p>
          </p:txBody>
        </p:sp>
        <p:sp>
          <p:nvSpPr>
            <p:cNvPr id="58386" name="Line 22"/>
            <p:cNvSpPr>
              <a:spLocks noChangeShapeType="1"/>
            </p:cNvSpPr>
            <p:nvPr/>
          </p:nvSpPr>
          <p:spPr bwMode="auto">
            <a:xfrm flipH="1" flipV="1">
              <a:off x="720" y="2016"/>
              <a:ext cx="144" cy="144"/>
            </a:xfrm>
            <a:prstGeom prst="line">
              <a:avLst/>
            </a:prstGeom>
            <a:noFill/>
            <a:ln w="9525">
              <a:solidFill>
                <a:srgbClr val="FF3300"/>
              </a:solidFill>
              <a:round/>
              <a:headEnd/>
              <a:tailEnd type="triangle" w="med" len="med"/>
            </a:ln>
          </p:spPr>
          <p:txBody>
            <a:bodyPr wrap="none" anchor="ctr"/>
            <a:lstStyle/>
            <a:p>
              <a:endParaRPr lang="en-US"/>
            </a:p>
          </p:txBody>
        </p:sp>
        <p:sp>
          <p:nvSpPr>
            <p:cNvPr id="58387" name="Line 23"/>
            <p:cNvSpPr>
              <a:spLocks noChangeShapeType="1"/>
            </p:cNvSpPr>
            <p:nvPr/>
          </p:nvSpPr>
          <p:spPr bwMode="auto">
            <a:xfrm flipV="1">
              <a:off x="3504" y="2016"/>
              <a:ext cx="96" cy="192"/>
            </a:xfrm>
            <a:prstGeom prst="line">
              <a:avLst/>
            </a:prstGeom>
            <a:noFill/>
            <a:ln w="9525">
              <a:solidFill>
                <a:srgbClr val="FF3300"/>
              </a:solidFill>
              <a:round/>
              <a:headEnd/>
              <a:tailEnd type="triangle" w="med" len="med"/>
            </a:ln>
          </p:spPr>
          <p:txBody>
            <a:bodyPr wrap="none" anchor="ctr"/>
            <a:lstStyle/>
            <a:p>
              <a:endParaRPr lang="en-US"/>
            </a:p>
          </p:txBody>
        </p:sp>
        <p:sp>
          <p:nvSpPr>
            <p:cNvPr id="58388" name="Text Box 24"/>
            <p:cNvSpPr txBox="1">
              <a:spLocks noChangeArrowheads="1"/>
            </p:cNvSpPr>
            <p:nvPr/>
          </p:nvSpPr>
          <p:spPr bwMode="auto">
            <a:xfrm>
              <a:off x="240" y="1728"/>
              <a:ext cx="960"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&lt; </a:t>
              </a:r>
              <a:r>
                <a:rPr lang="en-US" sz="2200" b="1">
                  <a:latin typeface="Arial Narrow" pitchFamily="34" charset="0"/>
                  <a:sym typeface="Symbol" pitchFamily="18" charset="2"/>
                </a:rPr>
                <a:t> 2 </a:t>
              </a:r>
              <a:r>
                <a:rPr lang="en-US" sz="2200" b="1" baseline="26000">
                  <a:latin typeface="Arial Narrow" pitchFamily="34" charset="0"/>
                  <a:sym typeface="Symbol" pitchFamily="18" charset="2"/>
                </a:rPr>
                <a:t>+127</a:t>
              </a:r>
              <a:endParaRPr lang="en-US" sz="2200" b="1">
                <a:latin typeface="Arial Narrow" pitchFamily="34" charset="0"/>
              </a:endParaRPr>
            </a:p>
          </p:txBody>
        </p:sp>
        <p:sp>
          <p:nvSpPr>
            <p:cNvPr id="58389" name="Text Box 25"/>
            <p:cNvSpPr txBox="1">
              <a:spLocks noChangeArrowheads="1"/>
            </p:cNvSpPr>
            <p:nvPr/>
          </p:nvSpPr>
          <p:spPr bwMode="auto">
            <a:xfrm>
              <a:off x="3408" y="1728"/>
              <a:ext cx="624"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&gt; </a:t>
              </a:r>
              <a:r>
                <a:rPr lang="en-US" sz="2200" b="1">
                  <a:latin typeface="Arial Narrow" pitchFamily="34" charset="0"/>
                  <a:sym typeface="Symbol" pitchFamily="18" charset="2"/>
                </a:rPr>
                <a:t> 2 </a:t>
              </a:r>
              <a:r>
                <a:rPr lang="en-US" sz="2200" b="1" baseline="26000">
                  <a:latin typeface="Arial Narrow" pitchFamily="34" charset="0"/>
                  <a:sym typeface="Symbol" pitchFamily="18" charset="2"/>
                </a:rPr>
                <a:t>+127</a:t>
              </a:r>
              <a:endParaRPr lang="en-US" sz="2200" b="1">
                <a:latin typeface="Arial Narrow" pitchFamily="34" charset="0"/>
              </a:endParaRPr>
            </a:p>
          </p:txBody>
        </p:sp>
        <p:sp>
          <p:nvSpPr>
            <p:cNvPr id="58390" name="Text Box 26"/>
            <p:cNvSpPr txBox="1">
              <a:spLocks noChangeArrowheads="1"/>
            </p:cNvSpPr>
            <p:nvPr/>
          </p:nvSpPr>
          <p:spPr bwMode="auto">
            <a:xfrm>
              <a:off x="2160" y="2064"/>
              <a:ext cx="624"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&lt; </a:t>
              </a:r>
              <a:r>
                <a:rPr lang="en-US" sz="2200" b="1">
                  <a:latin typeface="Arial Narrow" pitchFamily="34" charset="0"/>
                  <a:sym typeface="Symbol" pitchFamily="18" charset="2"/>
                </a:rPr>
                <a:t> 2 </a:t>
              </a:r>
              <a:r>
                <a:rPr lang="en-US" sz="2200" b="1" baseline="26000">
                  <a:latin typeface="Arial Narrow" pitchFamily="34" charset="0"/>
                  <a:sym typeface="Symbol" pitchFamily="18" charset="2"/>
                </a:rPr>
                <a:t>126</a:t>
              </a:r>
              <a:endParaRPr lang="en-US" sz="2200" b="1">
                <a:latin typeface="Arial Narrow" pitchFamily="34" charset="0"/>
              </a:endParaRPr>
            </a:p>
          </p:txBody>
        </p:sp>
        <p:sp>
          <p:nvSpPr>
            <p:cNvPr id="58391" name="Text Box 27"/>
            <p:cNvSpPr txBox="1">
              <a:spLocks noChangeArrowheads="1"/>
            </p:cNvSpPr>
            <p:nvPr/>
          </p:nvSpPr>
          <p:spPr bwMode="auto">
            <a:xfrm>
              <a:off x="1488" y="2064"/>
              <a:ext cx="720"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&gt; </a:t>
              </a:r>
              <a:r>
                <a:rPr lang="en-US" sz="2200" b="1">
                  <a:latin typeface="Arial Narrow" pitchFamily="34" charset="0"/>
                  <a:sym typeface="Symbol" pitchFamily="18" charset="2"/>
                </a:rPr>
                <a:t></a:t>
              </a:r>
              <a:r>
                <a:rPr lang="en-US" sz="2200" b="1">
                  <a:latin typeface="Arial Narrow" pitchFamily="34" charset="0"/>
                </a:rPr>
                <a:t> </a:t>
              </a:r>
              <a:r>
                <a:rPr lang="en-US" sz="2200" b="1">
                  <a:latin typeface="Arial Narrow" pitchFamily="34" charset="0"/>
                  <a:sym typeface="Symbol" pitchFamily="18" charset="2"/>
                </a:rPr>
                <a:t> 2 </a:t>
              </a:r>
              <a:r>
                <a:rPr lang="en-US" sz="2200" b="1" baseline="26000">
                  <a:latin typeface="Arial Narrow" pitchFamily="34" charset="0"/>
                  <a:sym typeface="Symbol" pitchFamily="18" charset="2"/>
                </a:rPr>
                <a:t>126</a:t>
              </a:r>
              <a:endParaRPr lang="en-US" sz="2200" b="1">
                <a:latin typeface="Arial Narrow" pitchFamily="34" charset="0"/>
              </a:endParaRPr>
            </a:p>
          </p:txBody>
        </p:sp>
      </p:grpSp>
    </p:spTree>
    <p:extLst>
      <p:ext uri="{BB962C8B-B14F-4D97-AF65-F5344CB8AC3E}">
        <p14:creationId xmlns:p14="http://schemas.microsoft.com/office/powerpoint/2010/main" val="18813167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CB9F-05B0-A180-7BE7-D787CF8F1E89}"/>
              </a:ext>
            </a:extLst>
          </p:cNvPr>
          <p:cNvSpPr>
            <a:spLocks noGrp="1"/>
          </p:cNvSpPr>
          <p:nvPr>
            <p:ph type="title"/>
          </p:nvPr>
        </p:nvSpPr>
        <p:spPr/>
        <p:txBody>
          <a:bodyPr/>
          <a:lstStyle/>
          <a:p>
            <a:r>
              <a:rPr lang="en-US" dirty="0"/>
              <a:t>Excess-</a:t>
            </a:r>
            <a:r>
              <a:rPr lang="en-US" i="1" dirty="0"/>
              <a:t>n</a:t>
            </a:r>
            <a:r>
              <a:rPr lang="en-US" dirty="0"/>
              <a:t> Exponents</a:t>
            </a:r>
          </a:p>
        </p:txBody>
      </p:sp>
      <p:sp>
        <p:nvSpPr>
          <p:cNvPr id="3" name="Content Placeholder 2">
            <a:extLst>
              <a:ext uri="{FF2B5EF4-FFF2-40B4-BE49-F238E27FC236}">
                <a16:creationId xmlns:a16="http://schemas.microsoft.com/office/drawing/2014/main" id="{AAD72A64-5565-B33D-8115-305698A85891}"/>
              </a:ext>
            </a:extLst>
          </p:cNvPr>
          <p:cNvSpPr>
            <a:spLocks noGrp="1"/>
          </p:cNvSpPr>
          <p:nvPr>
            <p:ph idx="1"/>
          </p:nvPr>
        </p:nvSpPr>
        <p:spPr/>
        <p:txBody>
          <a:bodyPr/>
          <a:lstStyle/>
          <a:p>
            <a:r>
              <a:rPr lang="en-US" dirty="0"/>
              <a:t>IEEE 754 floating-point numbers use a format called excess-</a:t>
            </a:r>
            <a:r>
              <a:rPr lang="en-US" i="1" dirty="0"/>
              <a:t>n</a:t>
            </a:r>
            <a:r>
              <a:rPr lang="en-US" dirty="0"/>
              <a:t>, or biased number.</a:t>
            </a:r>
          </a:p>
          <a:p>
            <a:r>
              <a:rPr lang="en-US" dirty="0"/>
              <a:t>It’s an unsigned number that has a fixed value added to it, the bias.</a:t>
            </a:r>
          </a:p>
          <a:p>
            <a:r>
              <a:rPr lang="en-US" dirty="0"/>
              <a:t>The true value is formed by subtracting the bias from the number.</a:t>
            </a:r>
          </a:p>
          <a:p>
            <a:r>
              <a:rPr lang="en-US" dirty="0"/>
              <a:t>Single-precision floating-point number exponents are excess-127.</a:t>
            </a:r>
          </a:p>
        </p:txBody>
      </p:sp>
    </p:spTree>
    <p:custDataLst>
      <p:tags r:id="rId1"/>
    </p:custDataLst>
    <p:extLst>
      <p:ext uri="{BB962C8B-B14F-4D97-AF65-F5344CB8AC3E}">
        <p14:creationId xmlns:p14="http://schemas.microsoft.com/office/powerpoint/2010/main" val="670379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E74E-8D34-03FE-D739-EE1E2F7E3445}"/>
              </a:ext>
            </a:extLst>
          </p:cNvPr>
          <p:cNvSpPr>
            <a:spLocks noGrp="1"/>
          </p:cNvSpPr>
          <p:nvPr>
            <p:ph type="title"/>
          </p:nvPr>
        </p:nvSpPr>
        <p:spPr/>
        <p:txBody>
          <a:bodyPr/>
          <a:lstStyle/>
          <a:p>
            <a:r>
              <a:rPr lang="en-US" dirty="0"/>
              <a:t>Interpreting Excess-127</a:t>
            </a:r>
          </a:p>
        </p:txBody>
      </p:sp>
      <p:sp>
        <p:nvSpPr>
          <p:cNvPr id="3" name="Content Placeholder 2">
            <a:extLst>
              <a:ext uri="{FF2B5EF4-FFF2-40B4-BE49-F238E27FC236}">
                <a16:creationId xmlns:a16="http://schemas.microsoft.com/office/drawing/2014/main" id="{7FD7381A-7287-A056-49C2-7104D88C2F10}"/>
              </a:ext>
            </a:extLst>
          </p:cNvPr>
          <p:cNvSpPr>
            <a:spLocks noGrp="1"/>
          </p:cNvSpPr>
          <p:nvPr>
            <p:ph idx="1"/>
          </p:nvPr>
        </p:nvSpPr>
        <p:spPr/>
        <p:txBody>
          <a:bodyPr/>
          <a:lstStyle/>
          <a:p>
            <a:r>
              <a:rPr lang="en-US" dirty="0"/>
              <a:t>Values 0 and 255 (all ones) are reserved.</a:t>
            </a:r>
          </a:p>
          <a:p>
            <a:r>
              <a:rPr lang="en-US" dirty="0"/>
              <a:t>The true value is computed by subtracting the bias from the stored value.</a:t>
            </a:r>
          </a:p>
          <a:p>
            <a:r>
              <a:rPr lang="en-US" dirty="0"/>
              <a:t>Stored value of 1 represents 1 – 127 = – 126</a:t>
            </a:r>
          </a:p>
          <a:p>
            <a:r>
              <a:rPr lang="en-US" dirty="0"/>
              <a:t>Stored value of 254 is 254 – 127 = +127</a:t>
            </a:r>
          </a:p>
          <a:p>
            <a:r>
              <a:rPr lang="en-US" dirty="0"/>
              <a:t>Why do this?</a:t>
            </a:r>
            <a:br>
              <a:rPr lang="en-US" dirty="0"/>
            </a:br>
            <a:r>
              <a:rPr lang="en-US" dirty="0"/>
              <a:t>Excess-</a:t>
            </a:r>
            <a:r>
              <a:rPr lang="en-US" i="1" dirty="0"/>
              <a:t>n </a:t>
            </a:r>
            <a:r>
              <a:rPr lang="en-US" dirty="0"/>
              <a:t>form is used because it allows for bitwise comparison for greater-than or less-than</a:t>
            </a:r>
          </a:p>
        </p:txBody>
      </p:sp>
    </p:spTree>
    <p:custDataLst>
      <p:tags r:id="rId1"/>
    </p:custDataLst>
    <p:extLst>
      <p:ext uri="{BB962C8B-B14F-4D97-AF65-F5344CB8AC3E}">
        <p14:creationId xmlns:p14="http://schemas.microsoft.com/office/powerpoint/2010/main" val="3637406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Underflow</a:t>
            </a:r>
          </a:p>
        </p:txBody>
      </p:sp>
      <p:sp>
        <p:nvSpPr>
          <p:cNvPr id="4" name="Content Placeholder 3"/>
          <p:cNvSpPr>
            <a:spLocks noGrp="1"/>
          </p:cNvSpPr>
          <p:nvPr>
            <p:ph idx="1"/>
          </p:nvPr>
        </p:nvSpPr>
        <p:spPr/>
        <p:txBody>
          <a:bodyPr>
            <a:normAutofit/>
          </a:bodyPr>
          <a:lstStyle/>
          <a:p>
            <a:pPr>
              <a:spcBef>
                <a:spcPts val="367"/>
              </a:spcBef>
            </a:pPr>
            <a:r>
              <a:rPr lang="en-US" dirty="0"/>
              <a:t>In floating point </a:t>
            </a:r>
            <a:r>
              <a:rPr lang="en-US" b="1" dirty="0"/>
              <a:t>under</a:t>
            </a:r>
            <a:r>
              <a:rPr lang="en-US" dirty="0"/>
              <a:t>flow, a number is too small to represent.</a:t>
            </a:r>
          </a:p>
          <a:p>
            <a:pPr>
              <a:spcBef>
                <a:spcPts val="367"/>
              </a:spcBef>
            </a:pPr>
            <a:r>
              <a:rPr lang="en-US" dirty="0"/>
              <a:t>What that really means is that the (negative) exponent would require too many bits.</a:t>
            </a:r>
          </a:p>
          <a:p>
            <a:pPr>
              <a:spcBef>
                <a:spcPts val="367"/>
              </a:spcBef>
            </a:pPr>
            <a:r>
              <a:rPr lang="en-US" dirty="0"/>
              <a:t>Example: </a:t>
            </a:r>
            <a:r>
              <a:rPr lang="en-US" b="1" dirty="0"/>
              <a:t>–</a:t>
            </a:r>
            <a:r>
              <a:rPr lang="en-US" dirty="0"/>
              <a:t>126 is the largest (most distant from zero) negative number we can represent in eight bits, excess 127.</a:t>
            </a:r>
          </a:p>
          <a:p>
            <a:pPr>
              <a:spcBef>
                <a:spcPts val="367"/>
              </a:spcBef>
            </a:pPr>
            <a:r>
              <a:rPr lang="en-US" dirty="0"/>
              <a:t>What if we need </a:t>
            </a:r>
            <a:r>
              <a:rPr lang="en-US" b="1" dirty="0"/>
              <a:t>– </a:t>
            </a:r>
            <a:r>
              <a:rPr lang="en-US" dirty="0"/>
              <a:t>128?  (Can’t do it in eight bits.)</a:t>
            </a:r>
          </a:p>
        </p:txBody>
      </p:sp>
      <p:sp>
        <p:nvSpPr>
          <p:cNvPr id="3" name="Slide Number Placeholder 2"/>
          <p:cNvSpPr>
            <a:spLocks noGrp="1"/>
          </p:cNvSpPr>
          <p:nvPr>
            <p:ph type="sldNum" sz="quarter" idx="12"/>
          </p:nvPr>
        </p:nvSpPr>
        <p:spPr/>
        <p:txBody>
          <a:bodyPr/>
          <a:lstStyle/>
          <a:p>
            <a:fld id="{BD8F741F-16BF-4109-8E4A-72BFCAE866CE}" type="slidenum">
              <a:rPr lang="en-US" smtClean="0"/>
              <a:pPr/>
              <a:t>19</a:t>
            </a:fld>
            <a:endParaRPr lang="en-US" dirty="0"/>
          </a:p>
        </p:txBody>
      </p:sp>
    </p:spTree>
    <p:custDataLst>
      <p:tags r:id="rId1"/>
    </p:custDataLst>
    <p:extLst>
      <p:ext uri="{BB962C8B-B14F-4D97-AF65-F5344CB8AC3E}">
        <p14:creationId xmlns:p14="http://schemas.microsoft.com/office/powerpoint/2010/main" val="132069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D3C2-2C31-F219-B3F1-778C06E1583B}"/>
              </a:ext>
            </a:extLst>
          </p:cNvPr>
          <p:cNvSpPr>
            <a:spLocks noGrp="1"/>
          </p:cNvSpPr>
          <p:nvPr>
            <p:ph type="title"/>
          </p:nvPr>
        </p:nvSpPr>
        <p:spPr/>
        <p:txBody>
          <a:bodyPr/>
          <a:lstStyle/>
          <a:p>
            <a:r>
              <a:rPr lang="en-US" dirty="0"/>
              <a:t>Why This is Important</a:t>
            </a:r>
          </a:p>
        </p:txBody>
      </p:sp>
      <p:sp>
        <p:nvSpPr>
          <p:cNvPr id="3" name="Content Placeholder 2">
            <a:extLst>
              <a:ext uri="{FF2B5EF4-FFF2-40B4-BE49-F238E27FC236}">
                <a16:creationId xmlns:a16="http://schemas.microsoft.com/office/drawing/2014/main" id="{165261A2-5E32-81CE-4857-BE5400B826C8}"/>
              </a:ext>
            </a:extLst>
          </p:cNvPr>
          <p:cNvSpPr>
            <a:spLocks noGrp="1"/>
          </p:cNvSpPr>
          <p:nvPr>
            <p:ph idx="1"/>
          </p:nvPr>
        </p:nvSpPr>
        <p:spPr/>
        <p:txBody>
          <a:bodyPr/>
          <a:lstStyle/>
          <a:p>
            <a:pPr marL="0" indent="0">
              <a:buNone/>
            </a:pPr>
            <a:r>
              <a:rPr lang="en-US" b="1" dirty="0"/>
              <a:t>Patriot Missile Failure</a:t>
            </a:r>
          </a:p>
          <a:p>
            <a:r>
              <a:rPr lang="en-US" sz="2700" dirty="0"/>
              <a:t>February 25, 1991, an </a:t>
            </a:r>
            <a:br>
              <a:rPr lang="en-US" sz="2700" dirty="0"/>
            </a:br>
            <a:r>
              <a:rPr lang="en-US" sz="2700" dirty="0"/>
              <a:t>American Patriot Missile</a:t>
            </a:r>
            <a:br>
              <a:rPr lang="en-US" sz="2700" dirty="0"/>
            </a:br>
            <a:r>
              <a:rPr lang="en-US" sz="2700" dirty="0"/>
              <a:t>failed to track and </a:t>
            </a:r>
            <a:br>
              <a:rPr lang="en-US" sz="2700" dirty="0"/>
            </a:br>
            <a:r>
              <a:rPr lang="en-US" sz="2700" dirty="0"/>
              <a:t>intercept an  Iraqi </a:t>
            </a:r>
            <a:br>
              <a:rPr lang="en-US" sz="2700" dirty="0"/>
            </a:br>
            <a:r>
              <a:rPr lang="en-US" sz="2700" dirty="0"/>
              <a:t>Scud missile.</a:t>
            </a:r>
          </a:p>
          <a:p>
            <a:r>
              <a:rPr lang="en-US" sz="2700" dirty="0"/>
              <a:t>Problem: floating-point </a:t>
            </a:r>
            <a:br>
              <a:rPr lang="en-US" sz="2700" dirty="0"/>
            </a:br>
            <a:r>
              <a:rPr lang="en-US" sz="2700" dirty="0"/>
              <a:t>truncation.</a:t>
            </a:r>
          </a:p>
          <a:p>
            <a:r>
              <a:rPr lang="en-US" sz="2700" dirty="0"/>
              <a:t>Result: 28 soldiers killed,</a:t>
            </a:r>
            <a:br>
              <a:rPr lang="en-US" sz="2700" dirty="0"/>
            </a:br>
            <a:r>
              <a:rPr lang="en-US" sz="2700" dirty="0"/>
              <a:t>another hundred injured.</a:t>
            </a:r>
          </a:p>
          <a:p>
            <a:endParaRPr lang="en-US" dirty="0"/>
          </a:p>
        </p:txBody>
      </p:sp>
      <p:pic>
        <p:nvPicPr>
          <p:cNvPr id="5" name="Picture 4" descr="A picture containing sky, outdoor, transport, missile&#10;&#10;Description automatically generated">
            <a:extLst>
              <a:ext uri="{FF2B5EF4-FFF2-40B4-BE49-F238E27FC236}">
                <a16:creationId xmlns:a16="http://schemas.microsoft.com/office/drawing/2014/main" id="{BEBADF69-49A0-1934-1D28-5D24748C9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306" y="1617617"/>
            <a:ext cx="3190494" cy="4038600"/>
          </a:xfrm>
          <a:prstGeom prst="rect">
            <a:avLst/>
          </a:prstGeom>
        </p:spPr>
      </p:pic>
    </p:spTree>
    <p:extLst>
      <p:ext uri="{BB962C8B-B14F-4D97-AF65-F5344CB8AC3E}">
        <p14:creationId xmlns:p14="http://schemas.microsoft.com/office/powerpoint/2010/main" val="2633320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5EE7-91AD-11FB-66E8-F0DDB4DDE22B}"/>
              </a:ext>
            </a:extLst>
          </p:cNvPr>
          <p:cNvSpPr>
            <a:spLocks noGrp="1"/>
          </p:cNvSpPr>
          <p:nvPr>
            <p:ph type="title"/>
          </p:nvPr>
        </p:nvSpPr>
        <p:spPr/>
        <p:txBody>
          <a:bodyPr/>
          <a:lstStyle/>
          <a:p>
            <a:r>
              <a:rPr lang="en-US" dirty="0"/>
              <a:t>Denormalization</a:t>
            </a:r>
          </a:p>
        </p:txBody>
      </p:sp>
      <p:sp>
        <p:nvSpPr>
          <p:cNvPr id="3" name="Content Placeholder 2">
            <a:extLst>
              <a:ext uri="{FF2B5EF4-FFF2-40B4-BE49-F238E27FC236}">
                <a16:creationId xmlns:a16="http://schemas.microsoft.com/office/drawing/2014/main" id="{B37DCC19-0AC6-E97D-A7A5-3936F3741933}"/>
              </a:ext>
            </a:extLst>
          </p:cNvPr>
          <p:cNvSpPr>
            <a:spLocks noGrp="1"/>
          </p:cNvSpPr>
          <p:nvPr>
            <p:ph idx="1"/>
          </p:nvPr>
        </p:nvSpPr>
        <p:spPr/>
        <p:txBody>
          <a:bodyPr/>
          <a:lstStyle/>
          <a:p>
            <a:r>
              <a:rPr lang="en-US" dirty="0"/>
              <a:t>Simply ending with an error when a number gets very small is bad; changed in 2008.</a:t>
            </a:r>
          </a:p>
          <a:p>
            <a:r>
              <a:rPr lang="en-US" dirty="0"/>
              <a:t>When a number becomes too small to represent in normalized form, IEEE 754-2008 allows an exponent of zero and leading zeros in the significand.</a:t>
            </a:r>
          </a:p>
          <a:p>
            <a:r>
              <a:rPr lang="en-US" dirty="0"/>
              <a:t>These are called “subnormal” numbers.</a:t>
            </a:r>
          </a:p>
          <a:p>
            <a:r>
              <a:rPr lang="en-US" dirty="0"/>
              <a:t>Subnormal numbers lose significant digits as the value approaches zero.</a:t>
            </a:r>
          </a:p>
        </p:txBody>
      </p:sp>
    </p:spTree>
    <p:custDataLst>
      <p:tags r:id="rId1"/>
    </p:custDataLst>
    <p:extLst>
      <p:ext uri="{BB962C8B-B14F-4D97-AF65-F5344CB8AC3E}">
        <p14:creationId xmlns:p14="http://schemas.microsoft.com/office/powerpoint/2010/main" val="2174829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dirty="0"/>
              <a:t>Another Look at Range</a:t>
            </a:r>
          </a:p>
        </p:txBody>
      </p:sp>
      <p:sp>
        <p:nvSpPr>
          <p:cNvPr id="24" name="Slide Number Placeholder 23"/>
          <p:cNvSpPr>
            <a:spLocks noGrp="1"/>
          </p:cNvSpPr>
          <p:nvPr>
            <p:ph type="sldNum" sz="quarter" idx="12"/>
          </p:nvPr>
        </p:nvSpPr>
        <p:spPr/>
        <p:txBody>
          <a:bodyPr/>
          <a:lstStyle/>
          <a:p>
            <a:fld id="{DE92680F-60F8-43A8-8448-770068F7F39B}" type="slidenum">
              <a:rPr lang="en-US" smtClean="0"/>
              <a:pPr/>
              <a:t>21</a:t>
            </a:fld>
            <a:endParaRPr lang="en-US"/>
          </a:p>
        </p:txBody>
      </p:sp>
      <p:grpSp>
        <p:nvGrpSpPr>
          <p:cNvPr id="2" name="Group 28" descr="A horizontal number line with arrows at each end, indicating extension to infinity.  Zero is marked in the center with a vertical bar.  Arcs slightly to the left and right of zero are labeled respresentable negative numbers on the left and representable positive numbers on the right.  Areas outside the arc and near zero are lebeled negative and positive overflow.  The line beyond the left arc is labeled negative overflow.  The line behind the right arc is labeled positive overflow."/>
          <p:cNvGrpSpPr>
            <a:grpSpLocks/>
          </p:cNvGrpSpPr>
          <p:nvPr/>
        </p:nvGrpSpPr>
        <p:grpSpPr bwMode="auto">
          <a:xfrm>
            <a:off x="776738" y="1981200"/>
            <a:ext cx="7910062" cy="3894138"/>
            <a:chOff x="240" y="960"/>
            <a:chExt cx="3936" cy="2093"/>
          </a:xfrm>
        </p:grpSpPr>
        <p:sp>
          <p:nvSpPr>
            <p:cNvPr id="58372" name="Line 3"/>
            <p:cNvSpPr>
              <a:spLocks noChangeShapeType="1"/>
            </p:cNvSpPr>
            <p:nvPr/>
          </p:nvSpPr>
          <p:spPr bwMode="auto">
            <a:xfrm>
              <a:off x="336" y="1968"/>
              <a:ext cx="3600" cy="0"/>
            </a:xfrm>
            <a:prstGeom prst="line">
              <a:avLst/>
            </a:prstGeom>
            <a:noFill/>
            <a:ln w="25400">
              <a:solidFill>
                <a:schemeClr val="tx1"/>
              </a:solidFill>
              <a:round/>
              <a:headEnd type="triangle" w="lg" len="lg"/>
              <a:tailEnd type="triangle" w="lg" len="lg"/>
            </a:ln>
          </p:spPr>
          <p:txBody>
            <a:bodyPr wrap="none" anchor="ctr"/>
            <a:lstStyle/>
            <a:p>
              <a:endParaRPr lang="en-US"/>
            </a:p>
          </p:txBody>
        </p:sp>
        <p:sp>
          <p:nvSpPr>
            <p:cNvPr id="58373" name="Line 4"/>
            <p:cNvSpPr>
              <a:spLocks noChangeShapeType="1"/>
            </p:cNvSpPr>
            <p:nvPr/>
          </p:nvSpPr>
          <p:spPr bwMode="auto">
            <a:xfrm>
              <a:off x="2112" y="1776"/>
              <a:ext cx="0" cy="192"/>
            </a:xfrm>
            <a:prstGeom prst="line">
              <a:avLst/>
            </a:prstGeom>
            <a:noFill/>
            <a:ln w="28575">
              <a:solidFill>
                <a:schemeClr val="tx1"/>
              </a:solidFill>
              <a:round/>
              <a:headEnd/>
              <a:tailEnd/>
            </a:ln>
          </p:spPr>
          <p:txBody>
            <a:bodyPr wrap="none" anchor="ctr"/>
            <a:lstStyle/>
            <a:p>
              <a:endParaRPr lang="en-US"/>
            </a:p>
          </p:txBody>
        </p:sp>
        <p:sp>
          <p:nvSpPr>
            <p:cNvPr id="58374" name="AutoShape 10"/>
            <p:cNvSpPr>
              <a:spLocks/>
            </p:cNvSpPr>
            <p:nvPr/>
          </p:nvSpPr>
          <p:spPr bwMode="auto">
            <a:xfrm rot="5400000">
              <a:off x="1296" y="1248"/>
              <a:ext cx="192" cy="1152"/>
            </a:xfrm>
            <a:prstGeom prst="leftBracket">
              <a:avLst>
                <a:gd name="adj" fmla="val 50000"/>
              </a:avLst>
            </a:prstGeom>
            <a:noFill/>
            <a:ln w="9525">
              <a:solidFill>
                <a:schemeClr val="tx1"/>
              </a:solidFill>
              <a:round/>
              <a:headEnd/>
              <a:tailEnd/>
            </a:ln>
          </p:spPr>
          <p:txBody>
            <a:bodyPr wrap="none" anchor="ctr"/>
            <a:lstStyle/>
            <a:p>
              <a:endParaRPr lang="en-US"/>
            </a:p>
          </p:txBody>
        </p:sp>
        <p:sp>
          <p:nvSpPr>
            <p:cNvPr id="58375" name="AutoShape 11"/>
            <p:cNvSpPr>
              <a:spLocks/>
            </p:cNvSpPr>
            <p:nvPr/>
          </p:nvSpPr>
          <p:spPr bwMode="auto">
            <a:xfrm rot="5400000">
              <a:off x="2736" y="1248"/>
              <a:ext cx="192" cy="1152"/>
            </a:xfrm>
            <a:prstGeom prst="leftBracket">
              <a:avLst>
                <a:gd name="adj" fmla="val 50000"/>
              </a:avLst>
            </a:prstGeom>
            <a:noFill/>
            <a:ln w="9525">
              <a:solidFill>
                <a:schemeClr val="tx1"/>
              </a:solidFill>
              <a:round/>
              <a:headEnd/>
              <a:tailEnd/>
            </a:ln>
          </p:spPr>
          <p:txBody>
            <a:bodyPr wrap="none" anchor="ctr"/>
            <a:lstStyle/>
            <a:p>
              <a:endParaRPr lang="en-US"/>
            </a:p>
          </p:txBody>
        </p:sp>
        <p:sp>
          <p:nvSpPr>
            <p:cNvPr id="58376" name="Text Box 12"/>
            <p:cNvSpPr txBox="1">
              <a:spLocks noChangeArrowheads="1"/>
            </p:cNvSpPr>
            <p:nvPr/>
          </p:nvSpPr>
          <p:spPr bwMode="auto">
            <a:xfrm>
              <a:off x="816" y="1248"/>
              <a:ext cx="1248" cy="414"/>
            </a:xfrm>
            <a:prstGeom prst="rect">
              <a:avLst/>
            </a:prstGeom>
            <a:noFill/>
            <a:ln w="9525">
              <a:noFill/>
              <a:miter lim="800000"/>
              <a:headEnd/>
              <a:tailEnd/>
            </a:ln>
          </p:spPr>
          <p:txBody>
            <a:bodyPr>
              <a:spAutoFit/>
            </a:bodyPr>
            <a:lstStyle/>
            <a:p>
              <a:pPr algn="ctr">
                <a:spcBef>
                  <a:spcPct val="50000"/>
                </a:spcBef>
              </a:pPr>
              <a:r>
                <a:rPr lang="en-US" sz="2200" b="1">
                  <a:latin typeface="Arial Narrow" pitchFamily="34" charset="0"/>
                </a:rPr>
                <a:t>Representable</a:t>
              </a:r>
              <a:br>
                <a:rPr lang="en-US" sz="2200" b="1">
                  <a:latin typeface="Arial Narrow" pitchFamily="34" charset="0"/>
                </a:rPr>
              </a:br>
              <a:r>
                <a:rPr lang="en-US" sz="2200" b="1">
                  <a:latin typeface="Arial Narrow" pitchFamily="34" charset="0"/>
                </a:rPr>
                <a:t>Negative Numbers</a:t>
              </a:r>
              <a:endParaRPr lang="en-US"/>
            </a:p>
          </p:txBody>
        </p:sp>
        <p:sp>
          <p:nvSpPr>
            <p:cNvPr id="58377" name="Text Box 13"/>
            <p:cNvSpPr txBox="1">
              <a:spLocks noChangeArrowheads="1"/>
            </p:cNvSpPr>
            <p:nvPr/>
          </p:nvSpPr>
          <p:spPr bwMode="auto">
            <a:xfrm>
              <a:off x="2160" y="1248"/>
              <a:ext cx="1248" cy="414"/>
            </a:xfrm>
            <a:prstGeom prst="rect">
              <a:avLst/>
            </a:prstGeom>
            <a:noFill/>
            <a:ln w="9525">
              <a:noFill/>
              <a:miter lim="800000"/>
              <a:headEnd/>
              <a:tailEnd/>
            </a:ln>
          </p:spPr>
          <p:txBody>
            <a:bodyPr>
              <a:spAutoFit/>
            </a:bodyPr>
            <a:lstStyle/>
            <a:p>
              <a:pPr algn="ctr">
                <a:spcBef>
                  <a:spcPct val="50000"/>
                </a:spcBef>
              </a:pPr>
              <a:r>
                <a:rPr lang="en-US" sz="2200" b="1">
                  <a:latin typeface="Arial Narrow" pitchFamily="34" charset="0"/>
                </a:rPr>
                <a:t>Representable</a:t>
              </a:r>
              <a:br>
                <a:rPr lang="en-US" sz="2200" b="1">
                  <a:latin typeface="Arial Narrow" pitchFamily="34" charset="0"/>
                </a:rPr>
              </a:br>
              <a:r>
                <a:rPr lang="en-US" sz="2200" b="1">
                  <a:latin typeface="Arial Narrow" pitchFamily="34" charset="0"/>
                </a:rPr>
                <a:t>Positive Numbers</a:t>
              </a:r>
              <a:endParaRPr lang="en-US"/>
            </a:p>
          </p:txBody>
        </p:sp>
        <p:sp>
          <p:nvSpPr>
            <p:cNvPr id="58378" name="Text Box 14"/>
            <p:cNvSpPr txBox="1">
              <a:spLocks noChangeArrowheads="1"/>
            </p:cNvSpPr>
            <p:nvPr/>
          </p:nvSpPr>
          <p:spPr bwMode="auto">
            <a:xfrm>
              <a:off x="1920" y="960"/>
              <a:ext cx="480"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Zero</a:t>
              </a:r>
              <a:endParaRPr lang="en-US"/>
            </a:p>
          </p:txBody>
        </p:sp>
        <p:sp>
          <p:nvSpPr>
            <p:cNvPr id="58379" name="Text Box 15"/>
            <p:cNvSpPr txBox="1">
              <a:spLocks noChangeArrowheads="1"/>
            </p:cNvSpPr>
            <p:nvPr/>
          </p:nvSpPr>
          <p:spPr bwMode="auto">
            <a:xfrm>
              <a:off x="240" y="2160"/>
              <a:ext cx="1248" cy="414"/>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Negative Overflow</a:t>
              </a:r>
              <a:br>
                <a:rPr lang="en-US" sz="2200" b="1" dirty="0">
                  <a:latin typeface="Arial Narrow" pitchFamily="34" charset="0"/>
                </a:rPr>
              </a:br>
              <a:r>
                <a:rPr lang="en-US" sz="2200" b="1" dirty="0">
                  <a:latin typeface="Arial Narrow" pitchFamily="34" charset="0"/>
                </a:rPr>
                <a:t>−∞</a:t>
              </a:r>
              <a:endParaRPr lang="en-US" dirty="0"/>
            </a:p>
          </p:txBody>
        </p:sp>
        <p:sp>
          <p:nvSpPr>
            <p:cNvPr id="58380" name="Text Box 16"/>
            <p:cNvSpPr txBox="1">
              <a:spLocks noChangeArrowheads="1"/>
            </p:cNvSpPr>
            <p:nvPr/>
          </p:nvSpPr>
          <p:spPr bwMode="auto">
            <a:xfrm>
              <a:off x="2928" y="2160"/>
              <a:ext cx="1248" cy="414"/>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Positive Overflow</a:t>
              </a:r>
              <a:br>
                <a:rPr lang="en-US" sz="2200" b="1" dirty="0">
                  <a:latin typeface="Arial Narrow" pitchFamily="34" charset="0"/>
                </a:rPr>
              </a:br>
              <a:r>
                <a:rPr lang="en-US" sz="2200" b="1" dirty="0">
                  <a:latin typeface="Arial Narrow" pitchFamily="34" charset="0"/>
                </a:rPr>
                <a:t>+∞</a:t>
              </a:r>
              <a:endParaRPr lang="en-US" dirty="0"/>
            </a:p>
          </p:txBody>
        </p:sp>
        <p:sp>
          <p:nvSpPr>
            <p:cNvPr id="58381" name="Text Box 17"/>
            <p:cNvSpPr txBox="1">
              <a:spLocks noChangeArrowheads="1"/>
            </p:cNvSpPr>
            <p:nvPr/>
          </p:nvSpPr>
          <p:spPr bwMode="auto">
            <a:xfrm>
              <a:off x="864" y="2457"/>
              <a:ext cx="1248" cy="596"/>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Negative Underflow</a:t>
              </a:r>
              <a:br>
                <a:rPr lang="en-US" sz="2200" b="1" dirty="0">
                  <a:latin typeface="Arial Narrow" pitchFamily="34" charset="0"/>
                </a:rPr>
              </a:br>
              <a:r>
                <a:rPr lang="en-US" sz="2200" b="1" dirty="0">
                  <a:latin typeface="Arial Narrow" pitchFamily="34" charset="0"/>
                </a:rPr>
                <a:t>or subnormal numbers</a:t>
              </a:r>
              <a:endParaRPr lang="en-US" dirty="0"/>
            </a:p>
          </p:txBody>
        </p:sp>
        <p:sp>
          <p:nvSpPr>
            <p:cNvPr id="58382" name="Text Box 18"/>
            <p:cNvSpPr txBox="1">
              <a:spLocks noChangeArrowheads="1"/>
            </p:cNvSpPr>
            <p:nvPr/>
          </p:nvSpPr>
          <p:spPr bwMode="auto">
            <a:xfrm>
              <a:off x="2208" y="2448"/>
              <a:ext cx="1248" cy="596"/>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Positive Underflow</a:t>
              </a:r>
              <a:br>
                <a:rPr lang="en-US" sz="2200" b="1" dirty="0">
                  <a:latin typeface="Arial Narrow" pitchFamily="34" charset="0"/>
                </a:rPr>
              </a:br>
              <a:r>
                <a:rPr lang="en-US" sz="2200" b="1" dirty="0">
                  <a:latin typeface="Arial Narrow" pitchFamily="34" charset="0"/>
                </a:rPr>
                <a:t>or subnormal numbers</a:t>
              </a:r>
              <a:endParaRPr lang="en-US" dirty="0"/>
            </a:p>
          </p:txBody>
        </p:sp>
        <p:sp>
          <p:nvSpPr>
            <p:cNvPr id="58383" name="Line 19"/>
            <p:cNvSpPr>
              <a:spLocks noChangeShapeType="1"/>
            </p:cNvSpPr>
            <p:nvPr/>
          </p:nvSpPr>
          <p:spPr bwMode="auto">
            <a:xfrm>
              <a:off x="2112" y="1248"/>
              <a:ext cx="0" cy="480"/>
            </a:xfrm>
            <a:prstGeom prst="line">
              <a:avLst/>
            </a:prstGeom>
            <a:noFill/>
            <a:ln w="9525">
              <a:solidFill>
                <a:srgbClr val="FF3300"/>
              </a:solidFill>
              <a:round/>
              <a:headEnd/>
              <a:tailEnd type="triangle" w="med" len="med"/>
            </a:ln>
          </p:spPr>
          <p:txBody>
            <a:bodyPr wrap="none" anchor="ctr"/>
            <a:lstStyle/>
            <a:p>
              <a:endParaRPr lang="en-US"/>
            </a:p>
          </p:txBody>
        </p:sp>
        <p:sp>
          <p:nvSpPr>
            <p:cNvPr id="58384" name="Line 20"/>
            <p:cNvSpPr>
              <a:spLocks noChangeShapeType="1"/>
            </p:cNvSpPr>
            <p:nvPr/>
          </p:nvSpPr>
          <p:spPr bwMode="auto">
            <a:xfrm flipV="1">
              <a:off x="1536" y="2016"/>
              <a:ext cx="480" cy="480"/>
            </a:xfrm>
            <a:prstGeom prst="line">
              <a:avLst/>
            </a:prstGeom>
            <a:noFill/>
            <a:ln w="9525">
              <a:solidFill>
                <a:srgbClr val="FF3300"/>
              </a:solidFill>
              <a:round/>
              <a:headEnd/>
              <a:tailEnd type="triangle" w="med" len="med"/>
            </a:ln>
          </p:spPr>
          <p:txBody>
            <a:bodyPr wrap="none" anchor="ctr"/>
            <a:lstStyle/>
            <a:p>
              <a:endParaRPr lang="en-US"/>
            </a:p>
          </p:txBody>
        </p:sp>
        <p:sp>
          <p:nvSpPr>
            <p:cNvPr id="58385" name="Line 21"/>
            <p:cNvSpPr>
              <a:spLocks noChangeShapeType="1"/>
            </p:cNvSpPr>
            <p:nvPr/>
          </p:nvSpPr>
          <p:spPr bwMode="auto">
            <a:xfrm flipH="1" flipV="1">
              <a:off x="2160" y="2016"/>
              <a:ext cx="576" cy="384"/>
            </a:xfrm>
            <a:prstGeom prst="line">
              <a:avLst/>
            </a:prstGeom>
            <a:noFill/>
            <a:ln w="9525">
              <a:solidFill>
                <a:srgbClr val="FF3300"/>
              </a:solidFill>
              <a:round/>
              <a:headEnd/>
              <a:tailEnd type="triangle" w="med" len="med"/>
            </a:ln>
          </p:spPr>
          <p:txBody>
            <a:bodyPr wrap="none" anchor="ctr"/>
            <a:lstStyle/>
            <a:p>
              <a:endParaRPr lang="en-US"/>
            </a:p>
          </p:txBody>
        </p:sp>
        <p:sp>
          <p:nvSpPr>
            <p:cNvPr id="58386" name="Line 22"/>
            <p:cNvSpPr>
              <a:spLocks noChangeShapeType="1"/>
            </p:cNvSpPr>
            <p:nvPr/>
          </p:nvSpPr>
          <p:spPr bwMode="auto">
            <a:xfrm flipH="1" flipV="1">
              <a:off x="720" y="2016"/>
              <a:ext cx="144" cy="144"/>
            </a:xfrm>
            <a:prstGeom prst="line">
              <a:avLst/>
            </a:prstGeom>
            <a:noFill/>
            <a:ln w="9525">
              <a:solidFill>
                <a:srgbClr val="FF3300"/>
              </a:solidFill>
              <a:round/>
              <a:headEnd/>
              <a:tailEnd type="triangle" w="med" len="med"/>
            </a:ln>
          </p:spPr>
          <p:txBody>
            <a:bodyPr wrap="none" anchor="ctr"/>
            <a:lstStyle/>
            <a:p>
              <a:endParaRPr lang="en-US"/>
            </a:p>
          </p:txBody>
        </p:sp>
        <p:sp>
          <p:nvSpPr>
            <p:cNvPr id="58387" name="Line 23"/>
            <p:cNvSpPr>
              <a:spLocks noChangeShapeType="1"/>
            </p:cNvSpPr>
            <p:nvPr/>
          </p:nvSpPr>
          <p:spPr bwMode="auto">
            <a:xfrm flipV="1">
              <a:off x="3504" y="2016"/>
              <a:ext cx="96" cy="192"/>
            </a:xfrm>
            <a:prstGeom prst="line">
              <a:avLst/>
            </a:prstGeom>
            <a:noFill/>
            <a:ln w="9525">
              <a:solidFill>
                <a:srgbClr val="FF3300"/>
              </a:solidFill>
              <a:round/>
              <a:headEnd/>
              <a:tailEnd type="triangle" w="med" len="med"/>
            </a:ln>
          </p:spPr>
          <p:txBody>
            <a:bodyPr wrap="none" anchor="ctr"/>
            <a:lstStyle/>
            <a:p>
              <a:endParaRPr lang="en-US"/>
            </a:p>
          </p:txBody>
        </p:sp>
        <p:sp>
          <p:nvSpPr>
            <p:cNvPr id="58388" name="Text Box 24"/>
            <p:cNvSpPr txBox="1">
              <a:spLocks noChangeArrowheads="1"/>
            </p:cNvSpPr>
            <p:nvPr/>
          </p:nvSpPr>
          <p:spPr bwMode="auto">
            <a:xfrm>
              <a:off x="240" y="1728"/>
              <a:ext cx="960" cy="231"/>
            </a:xfrm>
            <a:prstGeom prst="rect">
              <a:avLst/>
            </a:prstGeom>
            <a:noFill/>
            <a:ln w="9525">
              <a:noFill/>
              <a:miter lim="800000"/>
              <a:headEnd/>
              <a:tailEnd/>
            </a:ln>
          </p:spPr>
          <p:txBody>
            <a:bodyPr>
              <a:spAutoFit/>
            </a:bodyPr>
            <a:lstStyle/>
            <a:p>
              <a:pPr>
                <a:spcBef>
                  <a:spcPct val="50000"/>
                </a:spcBef>
              </a:pPr>
              <a:r>
                <a:rPr lang="en-US" sz="2200" b="1" dirty="0">
                  <a:latin typeface="Arial Narrow" pitchFamily="34" charset="0"/>
                </a:rPr>
                <a:t>&lt; </a:t>
              </a:r>
              <a:r>
                <a:rPr lang="en-US" sz="2200" b="1" dirty="0">
                  <a:latin typeface="Arial Narrow" pitchFamily="34" charset="0"/>
                  <a:sym typeface="Symbol" pitchFamily="18" charset="2"/>
                </a:rPr>
                <a:t> 2 </a:t>
              </a:r>
              <a:r>
                <a:rPr lang="en-US" sz="2200" b="1" baseline="26000" dirty="0">
                  <a:latin typeface="Arial Narrow" pitchFamily="34" charset="0"/>
                  <a:sym typeface="Symbol" pitchFamily="18" charset="2"/>
                </a:rPr>
                <a:t>+127</a:t>
              </a:r>
              <a:endParaRPr lang="en-US" sz="2200" b="1" dirty="0">
                <a:latin typeface="Arial Narrow" pitchFamily="34" charset="0"/>
              </a:endParaRPr>
            </a:p>
          </p:txBody>
        </p:sp>
        <p:sp>
          <p:nvSpPr>
            <p:cNvPr id="58389" name="Text Box 25"/>
            <p:cNvSpPr txBox="1">
              <a:spLocks noChangeArrowheads="1"/>
            </p:cNvSpPr>
            <p:nvPr/>
          </p:nvSpPr>
          <p:spPr bwMode="auto">
            <a:xfrm>
              <a:off x="3408" y="1728"/>
              <a:ext cx="624"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&gt; </a:t>
              </a:r>
              <a:r>
                <a:rPr lang="en-US" sz="2200" b="1">
                  <a:latin typeface="Arial Narrow" pitchFamily="34" charset="0"/>
                  <a:sym typeface="Symbol" pitchFamily="18" charset="2"/>
                </a:rPr>
                <a:t> 2 </a:t>
              </a:r>
              <a:r>
                <a:rPr lang="en-US" sz="2200" b="1" baseline="26000">
                  <a:latin typeface="Arial Narrow" pitchFamily="34" charset="0"/>
                  <a:sym typeface="Symbol" pitchFamily="18" charset="2"/>
                </a:rPr>
                <a:t>+127</a:t>
              </a:r>
              <a:endParaRPr lang="en-US" sz="2200" b="1">
                <a:latin typeface="Arial Narrow" pitchFamily="34" charset="0"/>
              </a:endParaRPr>
            </a:p>
          </p:txBody>
        </p:sp>
        <p:sp>
          <p:nvSpPr>
            <p:cNvPr id="58390" name="Text Box 26"/>
            <p:cNvSpPr txBox="1">
              <a:spLocks noChangeArrowheads="1"/>
            </p:cNvSpPr>
            <p:nvPr/>
          </p:nvSpPr>
          <p:spPr bwMode="auto">
            <a:xfrm>
              <a:off x="2160" y="2064"/>
              <a:ext cx="624"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&lt; </a:t>
              </a:r>
              <a:r>
                <a:rPr lang="en-US" sz="2200" b="1">
                  <a:latin typeface="Arial Narrow" pitchFamily="34" charset="0"/>
                  <a:sym typeface="Symbol" pitchFamily="18" charset="2"/>
                </a:rPr>
                <a:t> 2 </a:t>
              </a:r>
              <a:r>
                <a:rPr lang="en-US" sz="2200" b="1" baseline="26000">
                  <a:latin typeface="Arial Narrow" pitchFamily="34" charset="0"/>
                  <a:sym typeface="Symbol" pitchFamily="18" charset="2"/>
                </a:rPr>
                <a:t>126</a:t>
              </a:r>
              <a:endParaRPr lang="en-US" sz="2200" b="1">
                <a:latin typeface="Arial Narrow" pitchFamily="34" charset="0"/>
              </a:endParaRPr>
            </a:p>
          </p:txBody>
        </p:sp>
        <p:sp>
          <p:nvSpPr>
            <p:cNvPr id="58391" name="Text Box 27"/>
            <p:cNvSpPr txBox="1">
              <a:spLocks noChangeArrowheads="1"/>
            </p:cNvSpPr>
            <p:nvPr/>
          </p:nvSpPr>
          <p:spPr bwMode="auto">
            <a:xfrm>
              <a:off x="1488" y="2064"/>
              <a:ext cx="720" cy="231"/>
            </a:xfrm>
            <a:prstGeom prst="rect">
              <a:avLst/>
            </a:prstGeom>
            <a:noFill/>
            <a:ln w="9525">
              <a:noFill/>
              <a:miter lim="800000"/>
              <a:headEnd/>
              <a:tailEnd/>
            </a:ln>
          </p:spPr>
          <p:txBody>
            <a:bodyPr>
              <a:spAutoFit/>
            </a:bodyPr>
            <a:lstStyle/>
            <a:p>
              <a:pPr>
                <a:spcBef>
                  <a:spcPct val="50000"/>
                </a:spcBef>
              </a:pPr>
              <a:r>
                <a:rPr lang="en-US" sz="2200" b="1">
                  <a:latin typeface="Arial Narrow" pitchFamily="34" charset="0"/>
                </a:rPr>
                <a:t>&gt; </a:t>
              </a:r>
              <a:r>
                <a:rPr lang="en-US" sz="2200" b="1">
                  <a:latin typeface="Arial Narrow" pitchFamily="34" charset="0"/>
                  <a:sym typeface="Symbol" pitchFamily="18" charset="2"/>
                </a:rPr>
                <a:t></a:t>
              </a:r>
              <a:r>
                <a:rPr lang="en-US" sz="2200" b="1">
                  <a:latin typeface="Arial Narrow" pitchFamily="34" charset="0"/>
                </a:rPr>
                <a:t> </a:t>
              </a:r>
              <a:r>
                <a:rPr lang="en-US" sz="2200" b="1">
                  <a:latin typeface="Arial Narrow" pitchFamily="34" charset="0"/>
                  <a:sym typeface="Symbol" pitchFamily="18" charset="2"/>
                </a:rPr>
                <a:t> 2 </a:t>
              </a:r>
              <a:r>
                <a:rPr lang="en-US" sz="2200" b="1" baseline="26000">
                  <a:latin typeface="Arial Narrow" pitchFamily="34" charset="0"/>
                  <a:sym typeface="Symbol" pitchFamily="18" charset="2"/>
                </a:rPr>
                <a:t>126</a:t>
              </a:r>
              <a:endParaRPr lang="en-US" sz="2200" b="1">
                <a:latin typeface="Arial Narrow" pitchFamily="34" charset="0"/>
              </a:endParaRPr>
            </a:p>
          </p:txBody>
        </p:sp>
      </p:grpSp>
    </p:spTree>
    <p:extLst>
      <p:ext uri="{BB962C8B-B14F-4D97-AF65-F5344CB8AC3E}">
        <p14:creationId xmlns:p14="http://schemas.microsoft.com/office/powerpoint/2010/main" val="1278331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3960-5A4C-97C7-C590-D463FE353641}"/>
              </a:ext>
            </a:extLst>
          </p:cNvPr>
          <p:cNvSpPr>
            <a:spLocks noGrp="1"/>
          </p:cNvSpPr>
          <p:nvPr>
            <p:ph type="title"/>
          </p:nvPr>
        </p:nvSpPr>
        <p:spPr/>
        <p:txBody>
          <a:bodyPr/>
          <a:lstStyle/>
          <a:p>
            <a:r>
              <a:rPr lang="en-US" dirty="0"/>
              <a:t>Double-Precision Numbers</a:t>
            </a:r>
          </a:p>
        </p:txBody>
      </p:sp>
      <p:sp>
        <p:nvSpPr>
          <p:cNvPr id="3" name="Content Placeholder 2">
            <a:extLst>
              <a:ext uri="{FF2B5EF4-FFF2-40B4-BE49-F238E27FC236}">
                <a16:creationId xmlns:a16="http://schemas.microsoft.com/office/drawing/2014/main" id="{9AD0C109-9ADE-0BA9-6545-6F1480C75B84}"/>
              </a:ext>
            </a:extLst>
          </p:cNvPr>
          <p:cNvSpPr>
            <a:spLocks noGrp="1"/>
          </p:cNvSpPr>
          <p:nvPr>
            <p:ph idx="1"/>
          </p:nvPr>
        </p:nvSpPr>
        <p:spPr>
          <a:xfrm>
            <a:off x="457200" y="3626220"/>
            <a:ext cx="8229600" cy="2499944"/>
          </a:xfrm>
        </p:spPr>
        <p:txBody>
          <a:bodyPr/>
          <a:lstStyle/>
          <a:p>
            <a:r>
              <a:rPr lang="en-US" dirty="0"/>
              <a:t>Exponent from </a:t>
            </a:r>
            <a:r>
              <a:rPr lang="en-US" dirty="0">
                <a:latin typeface="Minion Pro" panose="02040503050306020203" pitchFamily="18" charset="0"/>
              </a:rPr>
              <a:t>−</a:t>
            </a:r>
            <a:r>
              <a:rPr lang="en-US" dirty="0"/>
              <a:t>1022 to +1023.</a:t>
            </a:r>
          </a:p>
          <a:p>
            <a:r>
              <a:rPr lang="en-US" dirty="0"/>
              <a:t>Significand: 52 bits plus one “implicit” bit.</a:t>
            </a:r>
          </a:p>
          <a:p>
            <a:r>
              <a:rPr lang="en-US" dirty="0"/>
              <a:t>About 15.9 decimal digits of precision.</a:t>
            </a:r>
          </a:p>
          <a:p>
            <a:r>
              <a:rPr lang="en-US" dirty="0"/>
              <a:t>Range about </a:t>
            </a:r>
            <a:r>
              <a:rPr lang="en-US" sz="2800" dirty="0">
                <a:sym typeface="Symbol" pitchFamily="18" charset="2"/>
              </a:rPr>
              <a:t>±10</a:t>
            </a:r>
            <a:r>
              <a:rPr lang="en-US" sz="2800" b="1" baseline="46000" dirty="0">
                <a:sym typeface="Symbol" pitchFamily="18" charset="2"/>
              </a:rPr>
              <a:t></a:t>
            </a:r>
            <a:r>
              <a:rPr lang="en-US" sz="2800" baseline="46000" dirty="0">
                <a:sym typeface="Symbol" pitchFamily="18" charset="2"/>
              </a:rPr>
              <a:t>308</a:t>
            </a:r>
            <a:r>
              <a:rPr lang="en-US" sz="2800" dirty="0"/>
              <a:t> to </a:t>
            </a:r>
            <a:r>
              <a:rPr lang="en-US" sz="2800" dirty="0">
                <a:sym typeface="Symbol" pitchFamily="18" charset="2"/>
              </a:rPr>
              <a:t>±10</a:t>
            </a:r>
            <a:r>
              <a:rPr lang="en-US" sz="2800" b="1" baseline="46000" dirty="0">
                <a:sym typeface="Symbol" pitchFamily="18" charset="2"/>
              </a:rPr>
              <a:t>+</a:t>
            </a:r>
            <a:r>
              <a:rPr lang="en-US" sz="2800" baseline="46000" dirty="0">
                <a:sym typeface="Symbol" pitchFamily="18" charset="2"/>
              </a:rPr>
              <a:t>308</a:t>
            </a:r>
            <a:r>
              <a:rPr lang="en-US" sz="2800" dirty="0"/>
              <a:t> </a:t>
            </a:r>
            <a:endParaRPr lang="en-US" baseline="30000" dirty="0"/>
          </a:p>
          <a:p>
            <a:endParaRPr lang="en-US" dirty="0"/>
          </a:p>
          <a:p>
            <a:endParaRPr lang="en-US" dirty="0"/>
          </a:p>
        </p:txBody>
      </p:sp>
      <p:grpSp>
        <p:nvGrpSpPr>
          <p:cNvPr id="4" name="Group 12" descr="A horizontal line divided into three parts by vertical bars.  The leftmost part is very small, representing one bit, and is labeled sign.  The next part is roughly a third of the length and is labeled exponent eight bits.  The remaining two thirds segment is labeled significand 23 bits.">
            <a:extLst>
              <a:ext uri="{FF2B5EF4-FFF2-40B4-BE49-F238E27FC236}">
                <a16:creationId xmlns:a16="http://schemas.microsoft.com/office/drawing/2014/main" id="{8B4EF5AE-7D93-B9C4-1138-94D7DD5306EB}"/>
              </a:ext>
            </a:extLst>
          </p:cNvPr>
          <p:cNvGrpSpPr>
            <a:grpSpLocks/>
          </p:cNvGrpSpPr>
          <p:nvPr/>
        </p:nvGrpSpPr>
        <p:grpSpPr bwMode="auto">
          <a:xfrm>
            <a:off x="1002825" y="1642868"/>
            <a:ext cx="6945421" cy="1447511"/>
            <a:chOff x="480" y="720"/>
            <a:chExt cx="3456" cy="778"/>
          </a:xfrm>
        </p:grpSpPr>
        <p:grpSp>
          <p:nvGrpSpPr>
            <p:cNvPr id="5" name="Group 8">
              <a:extLst>
                <a:ext uri="{FF2B5EF4-FFF2-40B4-BE49-F238E27FC236}">
                  <a16:creationId xmlns:a16="http://schemas.microsoft.com/office/drawing/2014/main" id="{F6CB650E-1031-6DA5-FBFB-D3BF15171282}"/>
                </a:ext>
              </a:extLst>
            </p:cNvPr>
            <p:cNvGrpSpPr>
              <a:grpSpLocks/>
            </p:cNvGrpSpPr>
            <p:nvPr/>
          </p:nvGrpSpPr>
          <p:grpSpPr bwMode="auto">
            <a:xfrm>
              <a:off x="720" y="1200"/>
              <a:ext cx="3216" cy="288"/>
              <a:chOff x="480" y="1200"/>
              <a:chExt cx="3216" cy="288"/>
            </a:xfrm>
          </p:grpSpPr>
          <p:sp>
            <p:nvSpPr>
              <p:cNvPr id="9" name="Line 3">
                <a:extLst>
                  <a:ext uri="{FF2B5EF4-FFF2-40B4-BE49-F238E27FC236}">
                    <a16:creationId xmlns:a16="http://schemas.microsoft.com/office/drawing/2014/main" id="{7E943199-BEFE-3423-531F-F6B691E06A18}"/>
                  </a:ext>
                </a:extLst>
              </p:cNvPr>
              <p:cNvSpPr>
                <a:spLocks noChangeShapeType="1"/>
              </p:cNvSpPr>
              <p:nvPr/>
            </p:nvSpPr>
            <p:spPr bwMode="auto">
              <a:xfrm>
                <a:off x="480" y="1200"/>
                <a:ext cx="0" cy="288"/>
              </a:xfrm>
              <a:prstGeom prst="line">
                <a:avLst/>
              </a:prstGeom>
              <a:noFill/>
              <a:ln w="28575">
                <a:solidFill>
                  <a:schemeClr val="tx1"/>
                </a:solidFill>
                <a:round/>
                <a:headEnd/>
                <a:tailEnd/>
              </a:ln>
            </p:spPr>
            <p:txBody>
              <a:bodyPr wrap="none" anchor="ctr"/>
              <a:lstStyle/>
              <a:p>
                <a:endParaRPr lang="en-US"/>
              </a:p>
            </p:txBody>
          </p:sp>
          <p:sp>
            <p:nvSpPr>
              <p:cNvPr id="10" name="Line 4">
                <a:extLst>
                  <a:ext uri="{FF2B5EF4-FFF2-40B4-BE49-F238E27FC236}">
                    <a16:creationId xmlns:a16="http://schemas.microsoft.com/office/drawing/2014/main" id="{E94D4CA6-A082-E334-560C-BD020CB3B62E}"/>
                  </a:ext>
                </a:extLst>
              </p:cNvPr>
              <p:cNvSpPr>
                <a:spLocks noChangeShapeType="1"/>
              </p:cNvSpPr>
              <p:nvPr/>
            </p:nvSpPr>
            <p:spPr bwMode="auto">
              <a:xfrm>
                <a:off x="480" y="1488"/>
                <a:ext cx="3216" cy="0"/>
              </a:xfrm>
              <a:prstGeom prst="line">
                <a:avLst/>
              </a:prstGeom>
              <a:noFill/>
              <a:ln w="28575">
                <a:solidFill>
                  <a:schemeClr val="tx1"/>
                </a:solidFill>
                <a:round/>
                <a:headEnd/>
                <a:tailEnd/>
              </a:ln>
            </p:spPr>
            <p:txBody>
              <a:bodyPr wrap="none" anchor="ctr"/>
              <a:lstStyle/>
              <a:p>
                <a:endParaRPr lang="en-US"/>
              </a:p>
            </p:txBody>
          </p:sp>
          <p:sp>
            <p:nvSpPr>
              <p:cNvPr id="11" name="Line 5">
                <a:extLst>
                  <a:ext uri="{FF2B5EF4-FFF2-40B4-BE49-F238E27FC236}">
                    <a16:creationId xmlns:a16="http://schemas.microsoft.com/office/drawing/2014/main" id="{BBB6554F-9E92-2BA9-519D-6CF1DD6C4336}"/>
                  </a:ext>
                </a:extLst>
              </p:cNvPr>
              <p:cNvSpPr>
                <a:spLocks noChangeShapeType="1"/>
              </p:cNvSpPr>
              <p:nvPr/>
            </p:nvSpPr>
            <p:spPr bwMode="auto">
              <a:xfrm>
                <a:off x="3696" y="1200"/>
                <a:ext cx="0" cy="288"/>
              </a:xfrm>
              <a:prstGeom prst="line">
                <a:avLst/>
              </a:prstGeom>
              <a:noFill/>
              <a:ln w="28575">
                <a:solidFill>
                  <a:schemeClr val="tx1"/>
                </a:solidFill>
                <a:round/>
                <a:headEnd/>
                <a:tailEnd/>
              </a:ln>
            </p:spPr>
            <p:txBody>
              <a:bodyPr wrap="none" anchor="ctr"/>
              <a:lstStyle/>
              <a:p>
                <a:endParaRPr lang="en-US"/>
              </a:p>
            </p:txBody>
          </p:sp>
          <p:sp>
            <p:nvSpPr>
              <p:cNvPr id="12" name="Line 6">
                <a:extLst>
                  <a:ext uri="{FF2B5EF4-FFF2-40B4-BE49-F238E27FC236}">
                    <a16:creationId xmlns:a16="http://schemas.microsoft.com/office/drawing/2014/main" id="{9173EA49-ACCD-A23D-F424-47CB7B53B1F4}"/>
                  </a:ext>
                </a:extLst>
              </p:cNvPr>
              <p:cNvSpPr>
                <a:spLocks noChangeShapeType="1"/>
              </p:cNvSpPr>
              <p:nvPr/>
            </p:nvSpPr>
            <p:spPr bwMode="auto">
              <a:xfrm>
                <a:off x="624" y="1200"/>
                <a:ext cx="0" cy="288"/>
              </a:xfrm>
              <a:prstGeom prst="line">
                <a:avLst/>
              </a:prstGeom>
              <a:noFill/>
              <a:ln w="28575">
                <a:solidFill>
                  <a:schemeClr val="tx1"/>
                </a:solidFill>
                <a:round/>
                <a:headEnd/>
                <a:tailEnd/>
              </a:ln>
            </p:spPr>
            <p:txBody>
              <a:bodyPr wrap="none" anchor="ctr"/>
              <a:lstStyle/>
              <a:p>
                <a:endParaRPr lang="en-US"/>
              </a:p>
            </p:txBody>
          </p:sp>
          <p:sp>
            <p:nvSpPr>
              <p:cNvPr id="13" name="Line 7">
                <a:extLst>
                  <a:ext uri="{FF2B5EF4-FFF2-40B4-BE49-F238E27FC236}">
                    <a16:creationId xmlns:a16="http://schemas.microsoft.com/office/drawing/2014/main" id="{BF75FC5B-A205-A90E-6BBA-A1D5E1BFC0EE}"/>
                  </a:ext>
                </a:extLst>
              </p:cNvPr>
              <p:cNvSpPr>
                <a:spLocks noChangeShapeType="1"/>
              </p:cNvSpPr>
              <p:nvPr/>
            </p:nvSpPr>
            <p:spPr bwMode="auto">
              <a:xfrm>
                <a:off x="1344" y="1200"/>
                <a:ext cx="0" cy="288"/>
              </a:xfrm>
              <a:prstGeom prst="line">
                <a:avLst/>
              </a:prstGeom>
              <a:noFill/>
              <a:ln w="28575">
                <a:solidFill>
                  <a:schemeClr val="tx1"/>
                </a:solidFill>
                <a:round/>
                <a:headEnd/>
                <a:tailEnd/>
              </a:ln>
            </p:spPr>
            <p:txBody>
              <a:bodyPr wrap="none" anchor="ctr"/>
              <a:lstStyle/>
              <a:p>
                <a:endParaRPr lang="en-US"/>
              </a:p>
            </p:txBody>
          </p:sp>
        </p:grpSp>
        <p:sp>
          <p:nvSpPr>
            <p:cNvPr id="6" name="Text Box 9">
              <a:extLst>
                <a:ext uri="{FF2B5EF4-FFF2-40B4-BE49-F238E27FC236}">
                  <a16:creationId xmlns:a16="http://schemas.microsoft.com/office/drawing/2014/main" id="{80768910-4044-9F9A-9730-675E9E8C186F}"/>
                </a:ext>
              </a:extLst>
            </p:cNvPr>
            <p:cNvSpPr txBox="1">
              <a:spLocks noChangeArrowheads="1"/>
            </p:cNvSpPr>
            <p:nvPr/>
          </p:nvSpPr>
          <p:spPr bwMode="auto">
            <a:xfrm>
              <a:off x="480" y="720"/>
              <a:ext cx="576" cy="414"/>
            </a:xfrm>
            <a:prstGeom prst="rect">
              <a:avLst/>
            </a:prstGeom>
            <a:noFill/>
            <a:ln w="9525">
              <a:noFill/>
              <a:miter lim="800000"/>
              <a:headEnd/>
              <a:tailEnd/>
            </a:ln>
          </p:spPr>
          <p:txBody>
            <a:bodyPr>
              <a:spAutoFit/>
            </a:bodyPr>
            <a:lstStyle/>
            <a:p>
              <a:pPr algn="ctr">
                <a:spcBef>
                  <a:spcPct val="50000"/>
                </a:spcBef>
              </a:pPr>
              <a:r>
                <a:rPr lang="en-US" sz="2200" b="1">
                  <a:latin typeface="Arial Narrow" pitchFamily="34" charset="0"/>
                </a:rPr>
                <a:t>Sign</a:t>
              </a:r>
              <a:br>
                <a:rPr lang="en-US" sz="2200" b="1">
                  <a:latin typeface="Arial Narrow" pitchFamily="34" charset="0"/>
                </a:rPr>
              </a:br>
              <a:r>
                <a:rPr lang="en-US" sz="2200" b="1">
                  <a:latin typeface="Arial Narrow" pitchFamily="34" charset="0"/>
                </a:rPr>
                <a:t>( 1 bit)</a:t>
              </a:r>
            </a:p>
          </p:txBody>
        </p:sp>
        <p:sp>
          <p:nvSpPr>
            <p:cNvPr id="7" name="Text Box 10">
              <a:extLst>
                <a:ext uri="{FF2B5EF4-FFF2-40B4-BE49-F238E27FC236}">
                  <a16:creationId xmlns:a16="http://schemas.microsoft.com/office/drawing/2014/main" id="{F3909E24-8673-B2FD-C658-615E32F3B0C5}"/>
                </a:ext>
              </a:extLst>
            </p:cNvPr>
            <p:cNvSpPr txBox="1">
              <a:spLocks noChangeArrowheads="1"/>
            </p:cNvSpPr>
            <p:nvPr/>
          </p:nvSpPr>
          <p:spPr bwMode="auto">
            <a:xfrm>
              <a:off x="864" y="1084"/>
              <a:ext cx="720" cy="414"/>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Exponent</a:t>
              </a:r>
              <a:br>
                <a:rPr lang="en-US" sz="2200" b="1" dirty="0">
                  <a:latin typeface="Arial Narrow" pitchFamily="34" charset="0"/>
                </a:rPr>
              </a:br>
              <a:r>
                <a:rPr lang="en-US" sz="2200" b="1" dirty="0">
                  <a:latin typeface="Arial Narrow" pitchFamily="34" charset="0"/>
                </a:rPr>
                <a:t>( 11 bits)</a:t>
              </a:r>
            </a:p>
          </p:txBody>
        </p:sp>
        <p:sp>
          <p:nvSpPr>
            <p:cNvPr id="8" name="Text Box 11">
              <a:extLst>
                <a:ext uri="{FF2B5EF4-FFF2-40B4-BE49-F238E27FC236}">
                  <a16:creationId xmlns:a16="http://schemas.microsoft.com/office/drawing/2014/main" id="{5F694E1A-E021-D633-75CB-40FC60F35E48}"/>
                </a:ext>
              </a:extLst>
            </p:cNvPr>
            <p:cNvSpPr txBox="1">
              <a:spLocks noChangeArrowheads="1"/>
            </p:cNvSpPr>
            <p:nvPr/>
          </p:nvSpPr>
          <p:spPr bwMode="auto">
            <a:xfrm>
              <a:off x="2256" y="1056"/>
              <a:ext cx="720" cy="414"/>
            </a:xfrm>
            <a:prstGeom prst="rect">
              <a:avLst/>
            </a:prstGeom>
            <a:noFill/>
            <a:ln w="9525">
              <a:noFill/>
              <a:miter lim="800000"/>
              <a:headEnd/>
              <a:tailEnd/>
            </a:ln>
          </p:spPr>
          <p:txBody>
            <a:bodyPr>
              <a:spAutoFit/>
            </a:bodyPr>
            <a:lstStyle/>
            <a:p>
              <a:pPr algn="ctr">
                <a:spcBef>
                  <a:spcPct val="50000"/>
                </a:spcBef>
              </a:pPr>
              <a:r>
                <a:rPr lang="en-US" sz="2200" b="1" dirty="0">
                  <a:latin typeface="Arial Narrow" pitchFamily="34" charset="0"/>
                </a:rPr>
                <a:t>Fraction</a:t>
              </a:r>
              <a:br>
                <a:rPr lang="en-US" sz="2200" b="1" dirty="0">
                  <a:latin typeface="Arial Narrow" pitchFamily="34" charset="0"/>
                </a:rPr>
              </a:br>
              <a:r>
                <a:rPr lang="en-US" sz="2200" b="1" dirty="0">
                  <a:latin typeface="Arial Narrow" pitchFamily="34" charset="0"/>
                </a:rPr>
                <a:t>( 52 bits)</a:t>
              </a:r>
            </a:p>
          </p:txBody>
        </p:sp>
      </p:grpSp>
      <p:sp>
        <p:nvSpPr>
          <p:cNvPr id="14" name="Text Box 13">
            <a:extLst>
              <a:ext uri="{FF2B5EF4-FFF2-40B4-BE49-F238E27FC236}">
                <a16:creationId xmlns:a16="http://schemas.microsoft.com/office/drawing/2014/main" id="{9542346F-EA51-B504-79FF-AF3E14A6FEBB}"/>
              </a:ext>
            </a:extLst>
          </p:cNvPr>
          <p:cNvSpPr txBox="1">
            <a:spLocks noChangeArrowheads="1"/>
          </p:cNvSpPr>
          <p:nvPr/>
        </p:nvSpPr>
        <p:spPr bwMode="auto">
          <a:xfrm>
            <a:off x="1295400" y="3149363"/>
            <a:ext cx="6752492" cy="420773"/>
          </a:xfrm>
          <a:prstGeom prst="rect">
            <a:avLst/>
          </a:prstGeom>
          <a:noFill/>
          <a:ln w="9525">
            <a:noFill/>
            <a:miter lim="800000"/>
            <a:headEnd/>
            <a:tailEnd/>
          </a:ln>
        </p:spPr>
        <p:txBody>
          <a:bodyPr lIns="111904" tIns="55952" rIns="111904" bIns="55952">
            <a:spAutoFit/>
          </a:bodyPr>
          <a:lstStyle/>
          <a:p>
            <a:pPr algn="ctr">
              <a:spcBef>
                <a:spcPct val="50000"/>
              </a:spcBef>
            </a:pPr>
            <a:r>
              <a:rPr lang="en-US" sz="2000" dirty="0"/>
              <a:t>IEEE 754   64-bit Floating-Point Format</a:t>
            </a:r>
          </a:p>
        </p:txBody>
      </p:sp>
    </p:spTree>
    <p:extLst>
      <p:ext uri="{BB962C8B-B14F-4D97-AF65-F5344CB8AC3E}">
        <p14:creationId xmlns:p14="http://schemas.microsoft.com/office/powerpoint/2010/main" val="27436807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Rounding</a:t>
            </a:r>
          </a:p>
        </p:txBody>
      </p:sp>
      <p:sp>
        <p:nvSpPr>
          <p:cNvPr id="57347" name="Rectangle 3"/>
          <p:cNvSpPr>
            <a:spLocks noGrp="1" noChangeArrowheads="1"/>
          </p:cNvSpPr>
          <p:nvPr>
            <p:ph idx="1"/>
          </p:nvPr>
        </p:nvSpPr>
        <p:spPr/>
        <p:txBody>
          <a:bodyPr>
            <a:normAutofit/>
          </a:bodyPr>
          <a:lstStyle/>
          <a:p>
            <a:r>
              <a:rPr lang="en-US" dirty="0"/>
              <a:t>When a calculated value cannot be represented exactly by a floating-point number, it is </a:t>
            </a:r>
            <a:r>
              <a:rPr lang="en-US" b="1" dirty="0"/>
              <a:t>rounded</a:t>
            </a:r>
            <a:r>
              <a:rPr lang="en-US" dirty="0"/>
              <a:t> to the nearest representable number.</a:t>
            </a:r>
          </a:p>
          <a:p>
            <a:r>
              <a:rPr lang="en-US" dirty="0"/>
              <a:t>Usually, rounding errors cancel each other</a:t>
            </a:r>
          </a:p>
          <a:p>
            <a:r>
              <a:rPr lang="en-US" dirty="0"/>
              <a:t>Sometimes, rounding errors accumulate.</a:t>
            </a:r>
          </a:p>
          <a:p>
            <a:r>
              <a:rPr lang="en-US" dirty="0"/>
              <a:t>Be careful!  </a:t>
            </a:r>
          </a:p>
          <a:p>
            <a:r>
              <a:rPr lang="en-US" dirty="0">
                <a:hlinkClick r:id="rId4"/>
              </a:rPr>
              <a:t>http://floating-point-gui.de/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23</a:t>
            </a:fld>
            <a:endParaRPr lang="en-US"/>
          </a:p>
        </p:txBody>
      </p:sp>
    </p:spTree>
    <p:custDataLst>
      <p:tags r:id="rId1"/>
    </p:custDataLst>
    <p:extLst>
      <p:ext uri="{BB962C8B-B14F-4D97-AF65-F5344CB8AC3E}">
        <p14:creationId xmlns:p14="http://schemas.microsoft.com/office/powerpoint/2010/main" val="921691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fade">
                                      <p:cBhvr>
                                        <p:cTn id="7" dur="500"/>
                                        <p:tgtEl>
                                          <p:spTgt spid="57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fade">
                                      <p:cBhvr>
                                        <p:cTn id="12" dur="500"/>
                                        <p:tgtEl>
                                          <p:spTgt spid="5734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animEffect transition="in" filter="fade">
                                      <p:cBhvr>
                                        <p:cTn id="15" dur="500"/>
                                        <p:tgtEl>
                                          <p:spTgt spid="5734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7347">
                                            <p:txEl>
                                              <p:pRg st="4" end="4"/>
                                            </p:txEl>
                                          </p:spTgt>
                                        </p:tgtEl>
                                        <p:attrNameLst>
                                          <p:attrName>style.visibility</p:attrName>
                                        </p:attrNameLst>
                                      </p:cBhvr>
                                      <p:to>
                                        <p:strVal val="visible"/>
                                      </p:to>
                                    </p:set>
                                    <p:animEffect transition="in" filter="fade">
                                      <p:cBhvr>
                                        <p:cTn id="20"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20504" y="303270"/>
            <a:ext cx="7976382" cy="1071679"/>
          </a:xfrm>
        </p:spPr>
        <p:txBody>
          <a:bodyPr>
            <a:noAutofit/>
          </a:bodyPr>
          <a:lstStyle/>
          <a:p>
            <a:r>
              <a:rPr lang="en-US" sz="3600" dirty="0"/>
              <a:t>Floating Point Numbers </a:t>
            </a:r>
            <a:br>
              <a:rPr lang="en-US" sz="3600" dirty="0"/>
            </a:br>
            <a:r>
              <a:rPr lang="en-US" sz="3600" dirty="0"/>
              <a:t>are Approximations</a:t>
            </a:r>
          </a:p>
        </p:txBody>
      </p:sp>
      <p:sp>
        <p:nvSpPr>
          <p:cNvPr id="56323" name="Rectangle 3"/>
          <p:cNvSpPr>
            <a:spLocks noGrp="1" noChangeArrowheads="1"/>
          </p:cNvSpPr>
          <p:nvPr>
            <p:ph idx="1"/>
          </p:nvPr>
        </p:nvSpPr>
        <p:spPr>
          <a:xfrm>
            <a:off x="578785" y="1786131"/>
            <a:ext cx="7773405" cy="3750876"/>
          </a:xfrm>
        </p:spPr>
        <p:txBody>
          <a:bodyPr>
            <a:normAutofit/>
          </a:bodyPr>
          <a:lstStyle/>
          <a:p>
            <a:r>
              <a:rPr lang="en-US" sz="3600" dirty="0"/>
              <a:t>How many different values can be represented in 32 bits?</a:t>
            </a:r>
          </a:p>
          <a:p>
            <a:r>
              <a:rPr lang="en-US" sz="3600" dirty="0"/>
              <a:t>How many real numbers are there between </a:t>
            </a:r>
            <a:r>
              <a:rPr lang="en-US" sz="3600" dirty="0">
                <a:sym typeface="Symbol" pitchFamily="18" charset="2"/>
              </a:rPr>
              <a:t>10</a:t>
            </a:r>
            <a:r>
              <a:rPr lang="en-US" sz="3600" b="1" baseline="46000" dirty="0">
                <a:sym typeface="Symbol" pitchFamily="18" charset="2"/>
              </a:rPr>
              <a:t>+38</a:t>
            </a:r>
            <a:r>
              <a:rPr lang="en-US" sz="3600" dirty="0"/>
              <a:t> and </a:t>
            </a:r>
            <a:r>
              <a:rPr lang="en-US" sz="3600" dirty="0">
                <a:sym typeface="Symbol" pitchFamily="18" charset="2"/>
              </a:rPr>
              <a:t>+10</a:t>
            </a:r>
            <a:r>
              <a:rPr lang="en-US" sz="3600" b="1" baseline="46000" dirty="0">
                <a:sym typeface="Symbol" pitchFamily="18" charset="2"/>
              </a:rPr>
              <a:t>+38</a:t>
            </a:r>
            <a:r>
              <a:rPr lang="en-US" sz="3600" dirty="0"/>
              <a:t> ?</a:t>
            </a:r>
          </a:p>
          <a:p>
            <a:r>
              <a:rPr lang="en-US" sz="3600" dirty="0"/>
              <a:t>So floating point numbers are approximations.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24</a:t>
            </a:fld>
            <a:endParaRPr lang="en-US"/>
          </a:p>
        </p:txBody>
      </p:sp>
    </p:spTree>
    <p:custDataLst>
      <p:tags r:id="rId1"/>
    </p:custDataLst>
    <p:extLst>
      <p:ext uri="{BB962C8B-B14F-4D97-AF65-F5344CB8AC3E}">
        <p14:creationId xmlns:p14="http://schemas.microsoft.com/office/powerpoint/2010/main" val="2037189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fade">
                                      <p:cBhvr>
                                        <p:cTn id="7" dur="500"/>
                                        <p:tgtEl>
                                          <p:spTgt spid="563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fade">
                                      <p:cBhvr>
                                        <p:cTn id="12"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24BF-469E-BB2C-DD78-7B2888E133E4}"/>
              </a:ext>
            </a:extLst>
          </p:cNvPr>
          <p:cNvSpPr>
            <a:spLocks noGrp="1"/>
          </p:cNvSpPr>
          <p:nvPr>
            <p:ph type="title"/>
          </p:nvPr>
        </p:nvSpPr>
        <p:spPr/>
        <p:txBody>
          <a:bodyPr/>
          <a:lstStyle/>
          <a:p>
            <a:r>
              <a:rPr lang="en-US" dirty="0"/>
              <a:t>Approximation!</a:t>
            </a:r>
          </a:p>
        </p:txBody>
      </p:sp>
      <p:sp>
        <p:nvSpPr>
          <p:cNvPr id="3" name="Content Placeholder 2">
            <a:extLst>
              <a:ext uri="{FF2B5EF4-FFF2-40B4-BE49-F238E27FC236}">
                <a16:creationId xmlns:a16="http://schemas.microsoft.com/office/drawing/2014/main" id="{198B9076-3E65-9AFA-05B1-AB493ACD7369}"/>
              </a:ext>
            </a:extLst>
          </p:cNvPr>
          <p:cNvSpPr>
            <a:spLocks noGrp="1"/>
          </p:cNvSpPr>
          <p:nvPr>
            <p:ph idx="1"/>
          </p:nvPr>
        </p:nvSpPr>
        <p:spPr>
          <a:xfrm>
            <a:off x="457200" y="3429000"/>
            <a:ext cx="8229600" cy="2697163"/>
          </a:xfrm>
        </p:spPr>
        <p:txBody>
          <a:bodyPr/>
          <a:lstStyle/>
          <a:p>
            <a:r>
              <a:rPr lang="en-US" dirty="0">
                <a:latin typeface="+mn-lt"/>
              </a:rPr>
              <a:t>The number 0.1</a:t>
            </a:r>
            <a:r>
              <a:rPr lang="en-US" baseline="-25000" dirty="0">
                <a:latin typeface="+mn-lt"/>
              </a:rPr>
              <a:t>10</a:t>
            </a:r>
            <a:r>
              <a:rPr lang="en-US" dirty="0">
                <a:latin typeface="+mn-lt"/>
              </a:rPr>
              <a:t> cannot be represented exactly in binary.</a:t>
            </a:r>
          </a:p>
          <a:p>
            <a:r>
              <a:rPr lang="en-US" dirty="0">
                <a:latin typeface="+mn-lt"/>
              </a:rPr>
              <a:t>What gets stored is an approximation.</a:t>
            </a:r>
          </a:p>
          <a:p>
            <a:r>
              <a:rPr lang="en-US" dirty="0">
                <a:latin typeface="+mn-lt"/>
              </a:rPr>
              <a:t>Since we have finite-precision storage, the approximation is limited.</a:t>
            </a:r>
          </a:p>
        </p:txBody>
      </p:sp>
      <p:sp>
        <p:nvSpPr>
          <p:cNvPr id="4" name="TextBox 3">
            <a:extLst>
              <a:ext uri="{FF2B5EF4-FFF2-40B4-BE49-F238E27FC236}">
                <a16:creationId xmlns:a16="http://schemas.microsoft.com/office/drawing/2014/main" id="{D8F2245E-62F6-4CD5-21F9-FE97866720D7}"/>
              </a:ext>
            </a:extLst>
          </p:cNvPr>
          <p:cNvSpPr txBox="1"/>
          <p:nvPr/>
        </p:nvSpPr>
        <p:spPr>
          <a:xfrm>
            <a:off x="1905000" y="1676400"/>
            <a:ext cx="4512774" cy="1661993"/>
          </a:xfrm>
          <a:prstGeom prst="rect">
            <a:avLst/>
          </a:prstGeom>
          <a:noFill/>
        </p:spPr>
        <p:txBody>
          <a:bodyPr wrap="none" rtlCol="0">
            <a:spAutoFit/>
          </a:bodyPr>
          <a:lstStyle/>
          <a:p>
            <a:pPr marL="0" indent="0">
              <a:buNone/>
            </a:pPr>
            <a:r>
              <a:rPr lang="en-US" sz="2800" dirty="0">
                <a:latin typeface="Lucida Console" panose="020B0609040504020204" pitchFamily="49" charset="0"/>
              </a:rPr>
              <a:t>Python 3.8.1 </a:t>
            </a:r>
          </a:p>
          <a:p>
            <a:pPr marL="0" indent="0">
              <a:buNone/>
            </a:pPr>
            <a:r>
              <a:rPr lang="en-US" sz="2800" dirty="0">
                <a:latin typeface="Lucida Console" panose="020B0609040504020204" pitchFamily="49" charset="0"/>
              </a:rPr>
              <a:t>&gt;&gt;&gt; 0.1*0.1</a:t>
            </a:r>
          </a:p>
          <a:p>
            <a:pPr marL="0" indent="0">
              <a:buNone/>
            </a:pPr>
            <a:r>
              <a:rPr lang="en-US" sz="2800" dirty="0">
                <a:latin typeface="Lucida Console" panose="020B0609040504020204" pitchFamily="49" charset="0"/>
              </a:rPr>
              <a:t>0.01000000000000000</a:t>
            </a:r>
            <a:r>
              <a:rPr lang="en-US" sz="2800" dirty="0">
                <a:highlight>
                  <a:srgbClr val="FFFF00"/>
                </a:highlight>
                <a:latin typeface="Lucida Console" panose="020B0609040504020204" pitchFamily="49" charset="0"/>
              </a:rPr>
              <a:t>2</a:t>
            </a:r>
            <a:endParaRPr lang="en-US" sz="2800" dirty="0">
              <a:latin typeface="Lucida Console" panose="020B0609040504020204" pitchFamily="49" charset="0"/>
            </a:endParaRPr>
          </a:p>
          <a:p>
            <a:endParaRPr lang="en-US" dirty="0"/>
          </a:p>
        </p:txBody>
      </p:sp>
    </p:spTree>
    <p:custDataLst>
      <p:tags r:id="rId1"/>
    </p:custDataLst>
    <p:extLst>
      <p:ext uri="{BB962C8B-B14F-4D97-AF65-F5344CB8AC3E}">
        <p14:creationId xmlns:p14="http://schemas.microsoft.com/office/powerpoint/2010/main" val="185133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EC7F-F307-6B2D-C913-8DA7A84B5925}"/>
              </a:ext>
            </a:extLst>
          </p:cNvPr>
          <p:cNvSpPr>
            <a:spLocks noGrp="1"/>
          </p:cNvSpPr>
          <p:nvPr>
            <p:ph type="title"/>
          </p:nvPr>
        </p:nvSpPr>
        <p:spPr/>
        <p:txBody>
          <a:bodyPr/>
          <a:lstStyle/>
          <a:p>
            <a:r>
              <a:rPr lang="en-US" dirty="0"/>
              <a:t>Subtraction</a:t>
            </a:r>
          </a:p>
        </p:txBody>
      </p:sp>
      <p:sp>
        <p:nvSpPr>
          <p:cNvPr id="3" name="Content Placeholder 2">
            <a:extLst>
              <a:ext uri="{FF2B5EF4-FFF2-40B4-BE49-F238E27FC236}">
                <a16:creationId xmlns:a16="http://schemas.microsoft.com/office/drawing/2014/main" id="{1029A725-1718-5138-FF00-789C6621C9C9}"/>
              </a:ext>
            </a:extLst>
          </p:cNvPr>
          <p:cNvSpPr>
            <a:spLocks noGrp="1"/>
          </p:cNvSpPr>
          <p:nvPr>
            <p:ph idx="1"/>
          </p:nvPr>
        </p:nvSpPr>
        <p:spPr/>
        <p:txBody>
          <a:bodyPr/>
          <a:lstStyle/>
          <a:p>
            <a:r>
              <a:rPr lang="en-US" dirty="0"/>
              <a:t>Subtraction of nearly equal numbers can “cancel” with catastrophic loss of precision.</a:t>
            </a:r>
          </a:p>
          <a:p>
            <a:r>
              <a:rPr lang="en-US" dirty="0"/>
              <a:t>Example:    3.1416</a:t>
            </a:r>
            <a:br>
              <a:rPr lang="en-US" dirty="0"/>
            </a:br>
            <a:r>
              <a:rPr lang="en-US" dirty="0"/>
              <a:t>		  </a:t>
            </a:r>
            <a:r>
              <a:rPr lang="en-US" dirty="0">
                <a:latin typeface="Minion Pro" panose="02040503050306020203" pitchFamily="18" charset="0"/>
              </a:rPr>
              <a:t>−</a:t>
            </a:r>
            <a:r>
              <a:rPr lang="en-US" dirty="0"/>
              <a:t> 3.1415</a:t>
            </a:r>
            <a:br>
              <a:rPr lang="en-US" dirty="0"/>
            </a:br>
            <a:r>
              <a:rPr lang="en-US" dirty="0"/>
              <a:t>                      0.0001</a:t>
            </a:r>
          </a:p>
          <a:p>
            <a:r>
              <a:rPr lang="en-US" dirty="0"/>
              <a:t>That will normalize to only one significant digit of precision with five digits of precision.</a:t>
            </a:r>
          </a:p>
          <a:p>
            <a:r>
              <a:rPr lang="en-US" dirty="0"/>
              <a:t>And to zero with four digits of precision!</a:t>
            </a:r>
          </a:p>
        </p:txBody>
      </p:sp>
      <p:cxnSp>
        <p:nvCxnSpPr>
          <p:cNvPr id="5" name="Straight Connector 4">
            <a:extLst>
              <a:ext uri="{FF2B5EF4-FFF2-40B4-BE49-F238E27FC236}">
                <a16:creationId xmlns:a16="http://schemas.microsoft.com/office/drawing/2014/main" id="{1CD4C42C-183B-BCC8-6156-C1A9E5420130}"/>
              </a:ext>
              <a:ext uri="{C183D7F6-B498-43B3-948B-1728B52AA6E4}">
                <adec:decorative xmlns:adec="http://schemas.microsoft.com/office/drawing/2017/decorative" val="1"/>
              </a:ext>
            </a:extLst>
          </p:cNvPr>
          <p:cNvCxnSpPr/>
          <p:nvPr/>
        </p:nvCxnSpPr>
        <p:spPr>
          <a:xfrm>
            <a:off x="2514600" y="3537099"/>
            <a:ext cx="14478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0089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C901-383A-8D64-A396-6523EB3D63E0}"/>
              </a:ext>
            </a:extLst>
          </p:cNvPr>
          <p:cNvSpPr>
            <a:spLocks noGrp="1"/>
          </p:cNvSpPr>
          <p:nvPr>
            <p:ph type="title"/>
          </p:nvPr>
        </p:nvSpPr>
        <p:spPr/>
        <p:txBody>
          <a:bodyPr/>
          <a:lstStyle/>
          <a:p>
            <a:r>
              <a:rPr lang="en-US" dirty="0"/>
              <a:t>Addition</a:t>
            </a:r>
          </a:p>
        </p:txBody>
      </p:sp>
      <p:sp>
        <p:nvSpPr>
          <p:cNvPr id="3" name="Content Placeholder 2">
            <a:extLst>
              <a:ext uri="{FF2B5EF4-FFF2-40B4-BE49-F238E27FC236}">
                <a16:creationId xmlns:a16="http://schemas.microsoft.com/office/drawing/2014/main" id="{27BD9649-C429-CF09-313B-AAF46968B0EE}"/>
              </a:ext>
            </a:extLst>
          </p:cNvPr>
          <p:cNvSpPr>
            <a:spLocks noGrp="1"/>
          </p:cNvSpPr>
          <p:nvPr>
            <p:ph idx="1"/>
          </p:nvPr>
        </p:nvSpPr>
        <p:spPr/>
        <p:txBody>
          <a:bodyPr/>
          <a:lstStyle/>
          <a:p>
            <a:r>
              <a:rPr lang="en-US" dirty="0"/>
              <a:t>Adding a small number to a very large number can produce incorrect answers.</a:t>
            </a:r>
          </a:p>
          <a:p>
            <a:r>
              <a:rPr lang="en-US" dirty="0"/>
              <a:t>Example: e=4, s=1 + e = </a:t>
            </a:r>
            <a:r>
              <a:rPr lang="en-US" dirty="0">
                <a:latin typeface="Minion Pro" panose="02040503050306020203" pitchFamily="18" charset="0"/>
              </a:rPr>
              <a:t>−</a:t>
            </a:r>
            <a:r>
              <a:rPr lang="en-US" dirty="0"/>
              <a:t>1, s = 1</a:t>
            </a:r>
            <a:br>
              <a:rPr lang="en-US" dirty="0"/>
            </a:br>
            <a:r>
              <a:rPr lang="en-US" dirty="0"/>
              <a:t>with four digits of precision.</a:t>
            </a:r>
          </a:p>
          <a:p>
            <a:r>
              <a:rPr lang="en-US" dirty="0"/>
              <a:t>Exponents adjusted to e=4</a:t>
            </a:r>
            <a:br>
              <a:rPr lang="en-US" dirty="0"/>
            </a:br>
            <a:r>
              <a:rPr lang="en-US" dirty="0"/>
              <a:t>          1</a:t>
            </a:r>
            <a:br>
              <a:rPr lang="en-US" dirty="0"/>
            </a:br>
            <a:r>
              <a:rPr lang="en-US" dirty="0"/>
              <a:t>        +0.0001</a:t>
            </a:r>
            <a:br>
              <a:rPr lang="en-US" dirty="0"/>
            </a:br>
            <a:r>
              <a:rPr lang="en-US" dirty="0"/>
              <a:t>          1.000  	</a:t>
            </a:r>
          </a:p>
        </p:txBody>
      </p:sp>
      <p:cxnSp>
        <p:nvCxnSpPr>
          <p:cNvPr id="5" name="Straight Connector 4">
            <a:extLst>
              <a:ext uri="{FF2B5EF4-FFF2-40B4-BE49-F238E27FC236}">
                <a16:creationId xmlns:a16="http://schemas.microsoft.com/office/drawing/2014/main" id="{E3940B86-0EF7-30EF-088A-50A8FDABED1D}"/>
              </a:ext>
              <a:ext uri="{C183D7F6-B498-43B3-948B-1728B52AA6E4}">
                <adec:decorative xmlns:adec="http://schemas.microsoft.com/office/drawing/2017/decorative" val="1"/>
              </a:ext>
            </a:extLst>
          </p:cNvPr>
          <p:cNvCxnSpPr/>
          <p:nvPr/>
        </p:nvCxnSpPr>
        <p:spPr>
          <a:xfrm>
            <a:off x="1600200" y="5029200"/>
            <a:ext cx="1219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0918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4AB6-5978-55F0-CBFC-BC1242871FD2}"/>
              </a:ext>
            </a:extLst>
          </p:cNvPr>
          <p:cNvSpPr>
            <a:spLocks noGrp="1"/>
          </p:cNvSpPr>
          <p:nvPr>
            <p:ph type="title"/>
          </p:nvPr>
        </p:nvSpPr>
        <p:spPr/>
        <p:txBody>
          <a:bodyPr/>
          <a:lstStyle/>
          <a:p>
            <a:r>
              <a:rPr lang="en-US" dirty="0"/>
              <a:t>Associative Law</a:t>
            </a:r>
          </a:p>
        </p:txBody>
      </p:sp>
      <p:sp>
        <p:nvSpPr>
          <p:cNvPr id="3" name="Content Placeholder 2">
            <a:extLst>
              <a:ext uri="{FF2B5EF4-FFF2-40B4-BE49-F238E27FC236}">
                <a16:creationId xmlns:a16="http://schemas.microsoft.com/office/drawing/2014/main" id="{4E431270-8243-9621-CCC1-D1D6F4B2B84F}"/>
              </a:ext>
            </a:extLst>
          </p:cNvPr>
          <p:cNvSpPr>
            <a:spLocks noGrp="1"/>
          </p:cNvSpPr>
          <p:nvPr>
            <p:ph idx="1"/>
          </p:nvPr>
        </p:nvSpPr>
        <p:spPr/>
        <p:txBody>
          <a:bodyPr/>
          <a:lstStyle/>
          <a:p>
            <a:r>
              <a:rPr lang="en-US" dirty="0"/>
              <a:t>A test using JavaScript</a:t>
            </a:r>
          </a:p>
          <a:p>
            <a:r>
              <a:rPr lang="en-US" dirty="0"/>
              <a:t>var a = 0.1; var b = 0.2; var c = 0.3; </a:t>
            </a:r>
          </a:p>
          <a:p>
            <a:r>
              <a:rPr lang="en-US" dirty="0"/>
              <a:t>a+(</a:t>
            </a:r>
            <a:r>
              <a:rPr lang="en-US" dirty="0" err="1"/>
              <a:t>b+c</a:t>
            </a:r>
            <a:r>
              <a:rPr lang="en-US" dirty="0"/>
              <a:t>) = 0.6</a:t>
            </a:r>
          </a:p>
          <a:p>
            <a:r>
              <a:rPr lang="en-US" dirty="0"/>
              <a:t>(</a:t>
            </a:r>
            <a:r>
              <a:rPr lang="en-US" dirty="0" err="1"/>
              <a:t>a+b</a:t>
            </a:r>
            <a:r>
              <a:rPr lang="en-US" dirty="0"/>
              <a:t>)+c = 0.6000000000000001</a:t>
            </a:r>
          </a:p>
          <a:p>
            <a:endParaRPr lang="en-US" dirty="0"/>
          </a:p>
        </p:txBody>
      </p:sp>
    </p:spTree>
    <p:extLst>
      <p:ext uri="{BB962C8B-B14F-4D97-AF65-F5344CB8AC3E}">
        <p14:creationId xmlns:p14="http://schemas.microsoft.com/office/powerpoint/2010/main" val="673655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DE24-74F0-35AF-734B-CD3B224A703B}"/>
              </a:ext>
            </a:extLst>
          </p:cNvPr>
          <p:cNvSpPr>
            <a:spLocks noGrp="1"/>
          </p:cNvSpPr>
          <p:nvPr>
            <p:ph type="title"/>
          </p:nvPr>
        </p:nvSpPr>
        <p:spPr/>
        <p:txBody>
          <a:bodyPr/>
          <a:lstStyle/>
          <a:p>
            <a:r>
              <a:rPr lang="en-US" dirty="0"/>
              <a:t>Things That Don’t Work</a:t>
            </a:r>
          </a:p>
        </p:txBody>
      </p:sp>
      <p:sp>
        <p:nvSpPr>
          <p:cNvPr id="3" name="Content Placeholder 2">
            <a:extLst>
              <a:ext uri="{FF2B5EF4-FFF2-40B4-BE49-F238E27FC236}">
                <a16:creationId xmlns:a16="http://schemas.microsoft.com/office/drawing/2014/main" id="{7452B756-C2E7-FC1E-9FA6-1774BFBDCE20}"/>
              </a:ext>
            </a:extLst>
          </p:cNvPr>
          <p:cNvSpPr>
            <a:spLocks noGrp="1"/>
          </p:cNvSpPr>
          <p:nvPr>
            <p:ph idx="1"/>
          </p:nvPr>
        </p:nvSpPr>
        <p:spPr/>
        <p:txBody>
          <a:bodyPr>
            <a:normAutofit lnSpcReduction="10000"/>
          </a:bodyPr>
          <a:lstStyle/>
          <a:p>
            <a:r>
              <a:rPr lang="en-US" dirty="0"/>
              <a:t>Associativity: (a + b) + c might not be equal to a + (b + c)</a:t>
            </a:r>
          </a:p>
          <a:p>
            <a:r>
              <a:rPr lang="en-US" dirty="0"/>
              <a:t>Distributivity: (a + b) × c might not be equal to a × c + b × c</a:t>
            </a:r>
          </a:p>
          <a:p>
            <a:r>
              <a:rPr lang="en-US" dirty="0"/>
              <a:t>Comparisons for equality, including comparison to zero might not work. Instead, check for “close enough.”</a:t>
            </a:r>
          </a:p>
          <a:p>
            <a:r>
              <a:rPr lang="en-US" i="1" dirty="0"/>
              <a:t>if a == b </a:t>
            </a:r>
            <a:r>
              <a:rPr lang="en-US" dirty="0"/>
              <a:t>is likely to fail.</a:t>
            </a:r>
          </a:p>
          <a:p>
            <a:r>
              <a:rPr lang="en-US" i="1" dirty="0"/>
              <a:t>if (a – b) &lt; epsilon </a:t>
            </a:r>
            <a:r>
              <a:rPr lang="en-US" dirty="0"/>
              <a:t>works for suitable epsilon.</a:t>
            </a:r>
          </a:p>
        </p:txBody>
      </p:sp>
    </p:spTree>
    <p:extLst>
      <p:ext uri="{BB962C8B-B14F-4D97-AF65-F5344CB8AC3E}">
        <p14:creationId xmlns:p14="http://schemas.microsoft.com/office/powerpoint/2010/main" val="895820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BBDD-DAD7-0152-08F5-E3EFE061B93C}"/>
              </a:ext>
            </a:extLst>
          </p:cNvPr>
          <p:cNvSpPr>
            <a:spLocks noGrp="1"/>
          </p:cNvSpPr>
          <p:nvPr>
            <p:ph type="title"/>
          </p:nvPr>
        </p:nvSpPr>
        <p:spPr/>
        <p:txBody>
          <a:bodyPr/>
          <a:lstStyle/>
          <a:p>
            <a:r>
              <a:rPr lang="en-US" dirty="0"/>
              <a:t>Why This is Important: 2</a:t>
            </a:r>
          </a:p>
        </p:txBody>
      </p:sp>
      <p:sp>
        <p:nvSpPr>
          <p:cNvPr id="3" name="Content Placeholder 2">
            <a:extLst>
              <a:ext uri="{FF2B5EF4-FFF2-40B4-BE49-F238E27FC236}">
                <a16:creationId xmlns:a16="http://schemas.microsoft.com/office/drawing/2014/main" id="{84E9B3D5-ECA7-656C-CFE3-93F3A58FEE56}"/>
              </a:ext>
            </a:extLst>
          </p:cNvPr>
          <p:cNvSpPr>
            <a:spLocks noGrp="1"/>
          </p:cNvSpPr>
          <p:nvPr>
            <p:ph idx="1"/>
          </p:nvPr>
        </p:nvSpPr>
        <p:spPr/>
        <p:txBody>
          <a:bodyPr/>
          <a:lstStyle/>
          <a:p>
            <a:pPr marL="0" indent="0">
              <a:buNone/>
            </a:pPr>
            <a:r>
              <a:rPr lang="en-US" b="1" dirty="0" err="1"/>
              <a:t>Sleipner</a:t>
            </a:r>
            <a:r>
              <a:rPr lang="en-US" b="1" dirty="0"/>
              <a:t>-A Offshore Platform</a:t>
            </a:r>
          </a:p>
          <a:p>
            <a:r>
              <a:rPr lang="en-US" sz="2800" dirty="0"/>
              <a:t>A faulty design due to</a:t>
            </a:r>
            <a:br>
              <a:rPr lang="en-US" sz="2800" dirty="0"/>
            </a:br>
            <a:r>
              <a:rPr lang="en-US" sz="2800" dirty="0"/>
              <a:t>computation errors</a:t>
            </a:r>
            <a:br>
              <a:rPr lang="en-US" sz="2800" dirty="0"/>
            </a:br>
            <a:r>
              <a:rPr lang="en-US" sz="2800" dirty="0"/>
              <a:t>in finite element</a:t>
            </a:r>
            <a:br>
              <a:rPr lang="en-US" sz="2800" dirty="0"/>
            </a:br>
            <a:r>
              <a:rPr lang="en-US" sz="2800" dirty="0"/>
              <a:t>analysis caused the</a:t>
            </a:r>
            <a:br>
              <a:rPr lang="en-US" sz="2800" dirty="0"/>
            </a:br>
            <a:r>
              <a:rPr lang="en-US" sz="2800" dirty="0"/>
              <a:t>platform structure to</a:t>
            </a:r>
            <a:br>
              <a:rPr lang="en-US" sz="2800" dirty="0"/>
            </a:br>
            <a:r>
              <a:rPr lang="en-US" sz="2800" dirty="0"/>
              <a:t>leak and sink.</a:t>
            </a:r>
          </a:p>
          <a:p>
            <a:r>
              <a:rPr lang="en-US" sz="2800" dirty="0"/>
              <a:t>The structure hitting sea bottom caused a magnitude 3.2 earthquake.</a:t>
            </a:r>
          </a:p>
          <a:p>
            <a:r>
              <a:rPr lang="en-US" sz="2800" dirty="0"/>
              <a:t>Economic loss: $700 million.</a:t>
            </a:r>
          </a:p>
        </p:txBody>
      </p:sp>
      <p:pic>
        <p:nvPicPr>
          <p:cNvPr id="4" name="Picture 3" descr="A photograph of an offshore oil rig.">
            <a:extLst>
              <a:ext uri="{FF2B5EF4-FFF2-40B4-BE49-F238E27FC236}">
                <a16:creationId xmlns:a16="http://schemas.microsoft.com/office/drawing/2014/main" id="{650E632E-1729-A8E7-5E82-FA850A4949E4}"/>
              </a:ext>
            </a:extLst>
          </p:cNvPr>
          <p:cNvPicPr>
            <a:picLocks noChangeAspect="1"/>
          </p:cNvPicPr>
          <p:nvPr/>
        </p:nvPicPr>
        <p:blipFill>
          <a:blip r:embed="rId3"/>
          <a:stretch>
            <a:fillRect/>
          </a:stretch>
        </p:blipFill>
        <p:spPr>
          <a:xfrm>
            <a:off x="5334000" y="2438400"/>
            <a:ext cx="2971800" cy="2200275"/>
          </a:xfrm>
          <a:prstGeom prst="rect">
            <a:avLst/>
          </a:prstGeom>
        </p:spPr>
      </p:pic>
    </p:spTree>
    <p:extLst>
      <p:ext uri="{BB962C8B-B14F-4D97-AF65-F5344CB8AC3E}">
        <p14:creationId xmlns:p14="http://schemas.microsoft.com/office/powerpoint/2010/main" val="34601516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Special Values</a:t>
            </a:r>
          </a:p>
        </p:txBody>
      </p:sp>
      <p:sp>
        <p:nvSpPr>
          <p:cNvPr id="59395" name="Rectangle 3"/>
          <p:cNvSpPr>
            <a:spLocks noGrp="1" noChangeArrowheads="1"/>
          </p:cNvSpPr>
          <p:nvPr>
            <p:ph idx="1"/>
          </p:nvPr>
        </p:nvSpPr>
        <p:spPr/>
        <p:txBody>
          <a:bodyPr/>
          <a:lstStyle/>
          <a:p>
            <a:pPr>
              <a:buFontTx/>
              <a:buNone/>
            </a:pPr>
            <a:r>
              <a:rPr lang="en-US" dirty="0"/>
              <a:t>These values have specific representations</a:t>
            </a:r>
          </a:p>
          <a:p>
            <a:r>
              <a:rPr lang="en-US" dirty="0"/>
              <a:t>Zero, exactly, and negative zero.</a:t>
            </a:r>
          </a:p>
          <a:p>
            <a:r>
              <a:rPr lang="en-US" dirty="0"/>
              <a:t>Positive and negative infinity, +∞ and −∞.</a:t>
            </a:r>
          </a:p>
          <a:p>
            <a:r>
              <a:rPr lang="en-US" dirty="0"/>
              <a:t>Not a Number (</a:t>
            </a:r>
            <a:r>
              <a:rPr lang="en-US" dirty="0" err="1"/>
              <a:t>NaN</a:t>
            </a:r>
            <a:r>
              <a:rPr lang="en-US" dirty="0"/>
              <a:t>)</a:t>
            </a:r>
          </a:p>
        </p:txBody>
      </p:sp>
      <p:sp>
        <p:nvSpPr>
          <p:cNvPr id="4" name="Slide Number Placeholder 3"/>
          <p:cNvSpPr>
            <a:spLocks noGrp="1"/>
          </p:cNvSpPr>
          <p:nvPr>
            <p:ph type="sldNum" sz="quarter" idx="12"/>
          </p:nvPr>
        </p:nvSpPr>
        <p:spPr/>
        <p:txBody>
          <a:bodyPr/>
          <a:lstStyle/>
          <a:p>
            <a:fld id="{CE6CBA24-E18B-42AC-A34E-360F8A268393}" type="slidenum">
              <a:rPr lang="en-US" smtClean="0"/>
              <a:pPr/>
              <a:t>30</a:t>
            </a:fld>
            <a:endParaRPr lang="en-US"/>
          </a:p>
        </p:txBody>
      </p:sp>
    </p:spTree>
    <p:custDataLst>
      <p:tags r:id="rId1"/>
    </p:custDataLst>
    <p:extLst>
      <p:ext uri="{BB962C8B-B14F-4D97-AF65-F5344CB8AC3E}">
        <p14:creationId xmlns:p14="http://schemas.microsoft.com/office/powerpoint/2010/main" val="3356680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fade">
                                      <p:cBhvr>
                                        <p:cTn id="7" dur="500"/>
                                        <p:tgtEl>
                                          <p:spTgt spid="59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fade">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fade">
                                      <p:cBhvr>
                                        <p:cTn id="17"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38BE-5D6C-2252-F975-5D1CAA66729F}"/>
              </a:ext>
            </a:extLst>
          </p:cNvPr>
          <p:cNvSpPr>
            <a:spLocks noGrp="1"/>
          </p:cNvSpPr>
          <p:nvPr>
            <p:ph type="title"/>
          </p:nvPr>
        </p:nvSpPr>
        <p:spPr/>
        <p:txBody>
          <a:bodyPr/>
          <a:lstStyle/>
          <a:p>
            <a:r>
              <a:rPr lang="en-US" dirty="0" err="1"/>
              <a:t>NaN</a:t>
            </a:r>
            <a:r>
              <a:rPr lang="en-US" dirty="0"/>
              <a:t> – Not a Number</a:t>
            </a:r>
          </a:p>
        </p:txBody>
      </p:sp>
      <p:sp>
        <p:nvSpPr>
          <p:cNvPr id="3" name="Content Placeholder 2">
            <a:extLst>
              <a:ext uri="{FF2B5EF4-FFF2-40B4-BE49-F238E27FC236}">
                <a16:creationId xmlns:a16="http://schemas.microsoft.com/office/drawing/2014/main" id="{24DCECC9-EB7A-D9CC-56F7-289A0C7E553F}"/>
              </a:ext>
            </a:extLst>
          </p:cNvPr>
          <p:cNvSpPr>
            <a:spLocks noGrp="1"/>
          </p:cNvSpPr>
          <p:nvPr>
            <p:ph idx="1"/>
          </p:nvPr>
        </p:nvSpPr>
        <p:spPr/>
        <p:txBody>
          <a:bodyPr/>
          <a:lstStyle/>
          <a:p>
            <a:r>
              <a:rPr lang="en-US" dirty="0" err="1"/>
              <a:t>NaN</a:t>
            </a:r>
            <a:r>
              <a:rPr lang="en-US" dirty="0"/>
              <a:t> is generated by</a:t>
            </a:r>
          </a:p>
          <a:p>
            <a:pPr lvl="1"/>
            <a:r>
              <a:rPr lang="en-US" dirty="0"/>
              <a:t>Illegal mathematical operations.</a:t>
            </a:r>
          </a:p>
          <a:p>
            <a:pPr lvl="1"/>
            <a:r>
              <a:rPr lang="en-US" dirty="0"/>
              <a:t>Illegal operations on infinity.</a:t>
            </a:r>
          </a:p>
          <a:p>
            <a:pPr lvl="1"/>
            <a:r>
              <a:rPr lang="en-US" dirty="0"/>
              <a:t>Operations that generate complex results, like square root of a negative number.</a:t>
            </a:r>
          </a:p>
          <a:p>
            <a:r>
              <a:rPr lang="en-US" dirty="0"/>
              <a:t>Any comparison to </a:t>
            </a:r>
            <a:r>
              <a:rPr lang="en-US" dirty="0" err="1"/>
              <a:t>NaN</a:t>
            </a:r>
            <a:r>
              <a:rPr lang="en-US" dirty="0"/>
              <a:t>, including </a:t>
            </a:r>
            <a:br>
              <a:rPr lang="en-US" dirty="0"/>
            </a:br>
            <a:r>
              <a:rPr lang="en-US" dirty="0" err="1"/>
              <a:t>NaN</a:t>
            </a:r>
            <a:r>
              <a:rPr lang="en-US" dirty="0"/>
              <a:t> == </a:t>
            </a:r>
            <a:r>
              <a:rPr lang="en-US" dirty="0" err="1"/>
              <a:t>NaN</a:t>
            </a:r>
            <a:r>
              <a:rPr lang="en-US" dirty="0"/>
              <a:t> results in “not equal.”</a:t>
            </a:r>
          </a:p>
        </p:txBody>
      </p:sp>
    </p:spTree>
    <p:extLst>
      <p:ext uri="{BB962C8B-B14F-4D97-AF65-F5344CB8AC3E}">
        <p14:creationId xmlns:p14="http://schemas.microsoft.com/office/powerpoint/2010/main" val="541148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Summary of Floating Point</a:t>
            </a:r>
          </a:p>
        </p:txBody>
      </p:sp>
      <p:sp>
        <p:nvSpPr>
          <p:cNvPr id="60419" name="Rectangle 3"/>
          <p:cNvSpPr>
            <a:spLocks noGrp="1" noChangeArrowheads="1"/>
          </p:cNvSpPr>
          <p:nvPr>
            <p:ph idx="1"/>
          </p:nvPr>
        </p:nvSpPr>
        <p:spPr/>
        <p:txBody>
          <a:bodyPr>
            <a:normAutofit lnSpcReduction="10000"/>
          </a:bodyPr>
          <a:lstStyle/>
          <a:p>
            <a:pPr>
              <a:spcBef>
                <a:spcPts val="600"/>
              </a:spcBef>
            </a:pPr>
            <a:r>
              <a:rPr lang="en-US" b="1" dirty="0"/>
              <a:t>Key idea:</a:t>
            </a:r>
            <a:r>
              <a:rPr lang="en-US" dirty="0"/>
              <a:t> Separate magnitude from precision</a:t>
            </a:r>
          </a:p>
          <a:p>
            <a:pPr>
              <a:spcBef>
                <a:spcPts val="600"/>
              </a:spcBef>
            </a:pPr>
            <a:r>
              <a:rPr lang="en-US" dirty="0"/>
              <a:t>Trade precision for range (no free lunch)</a:t>
            </a:r>
          </a:p>
          <a:p>
            <a:pPr>
              <a:spcBef>
                <a:spcPts val="600"/>
              </a:spcBef>
            </a:pPr>
            <a:r>
              <a:rPr lang="en-US" dirty="0"/>
              <a:t>Normalize for best precision</a:t>
            </a:r>
          </a:p>
          <a:p>
            <a:pPr>
              <a:spcBef>
                <a:spcPts val="600"/>
              </a:spcBef>
            </a:pPr>
            <a:r>
              <a:rPr lang="en-US" dirty="0"/>
              <a:t>Floating point numbers are approximate!</a:t>
            </a:r>
          </a:p>
          <a:p>
            <a:pPr>
              <a:spcBef>
                <a:spcPts val="600"/>
              </a:spcBef>
            </a:pPr>
            <a:r>
              <a:rPr lang="en-US" dirty="0"/>
              <a:t>Rounding errors can accumulate.</a:t>
            </a:r>
          </a:p>
          <a:p>
            <a:pPr>
              <a:spcBef>
                <a:spcPts val="600"/>
              </a:spcBef>
            </a:pPr>
            <a:r>
              <a:rPr lang="en-US" dirty="0"/>
              <a:t>Floating-point arithmetic is finite-precision arithmetic; the associative and distributive  laws do not apply near the boundaries.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32</a:t>
            </a:fld>
            <a:endParaRPr lang="en-US"/>
          </a:p>
        </p:txBody>
      </p:sp>
    </p:spTree>
    <p:custDataLst>
      <p:tags r:id="rId1"/>
    </p:custDataLst>
    <p:extLst>
      <p:ext uri="{BB962C8B-B14F-4D97-AF65-F5344CB8AC3E}">
        <p14:creationId xmlns:p14="http://schemas.microsoft.com/office/powerpoint/2010/main" val="1102652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5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fade">
                                      <p:cBhvr>
                                        <p:cTn id="12" dur="500"/>
                                        <p:tgtEl>
                                          <p:spTgt spid="6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fade">
                                      <p:cBhvr>
                                        <p:cTn id="17" dur="500"/>
                                        <p:tgtEl>
                                          <p:spTgt spid="60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fade">
                                      <p:cBhvr>
                                        <p:cTn id="22" dur="500"/>
                                        <p:tgtEl>
                                          <p:spTgt spid="60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Effect transition="in" filter="fade">
                                      <p:cBhvr>
                                        <p:cTn id="27"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Questions</a:t>
            </a:r>
          </a:p>
        </p:txBody>
      </p:sp>
      <p:sp>
        <p:nvSpPr>
          <p:cNvPr id="4" name="Slide Number Placeholder 3"/>
          <p:cNvSpPr>
            <a:spLocks noGrp="1"/>
          </p:cNvSpPr>
          <p:nvPr>
            <p:ph type="sldNum" sz="quarter" idx="12"/>
          </p:nvPr>
        </p:nvSpPr>
        <p:spPr/>
        <p:txBody>
          <a:bodyPr/>
          <a:lstStyle/>
          <a:p>
            <a:fld id="{DE92680F-60F8-43A8-8448-770068F7F39B}" type="slidenum">
              <a:rPr lang="en-US" smtClean="0"/>
              <a:pPr/>
              <a:t>33</a:t>
            </a:fld>
            <a:endParaRPr lang="en-US" dirty="0"/>
          </a:p>
        </p:txBody>
      </p:sp>
      <p:pic>
        <p:nvPicPr>
          <p:cNvPr id="33795" name="Picture 3" descr="MCj00787110000[1]"/>
          <p:cNvPicPr>
            <a:picLocks noChangeAspect="1" noChangeArrowheads="1"/>
          </p:cNvPicPr>
          <p:nvPr/>
        </p:nvPicPr>
        <p:blipFill>
          <a:blip r:embed="rId3" cstate="print"/>
          <a:srcRect/>
          <a:stretch>
            <a:fillRect/>
          </a:stretch>
        </p:blipFill>
        <p:spPr bwMode="auto">
          <a:xfrm>
            <a:off x="3657600" y="1676400"/>
            <a:ext cx="1622425" cy="3933825"/>
          </a:xfrm>
          <a:prstGeom prst="rect">
            <a:avLst/>
          </a:prstGeom>
          <a:noFill/>
          <a:ln w="9525">
            <a:noFill/>
            <a:miter lim="800000"/>
            <a:headEnd/>
            <a:tailEnd/>
          </a:ln>
        </p:spPr>
      </p:pic>
    </p:spTree>
    <p:extLst>
      <p:ext uri="{BB962C8B-B14F-4D97-AF65-F5344CB8AC3E}">
        <p14:creationId xmlns:p14="http://schemas.microsoft.com/office/powerpoint/2010/main" val="21307957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AEB8-99B7-35D9-EF15-76F0801C536E}"/>
              </a:ext>
            </a:extLst>
          </p:cNvPr>
          <p:cNvSpPr>
            <a:spLocks noGrp="1"/>
          </p:cNvSpPr>
          <p:nvPr>
            <p:ph type="title"/>
          </p:nvPr>
        </p:nvSpPr>
        <p:spPr/>
        <p:txBody>
          <a:bodyPr/>
          <a:lstStyle/>
          <a:p>
            <a:r>
              <a:rPr lang="en-US" dirty="0"/>
              <a:t>Why This is Important: 3</a:t>
            </a:r>
          </a:p>
        </p:txBody>
      </p:sp>
      <p:sp>
        <p:nvSpPr>
          <p:cNvPr id="3" name="Content Placeholder 2">
            <a:extLst>
              <a:ext uri="{FF2B5EF4-FFF2-40B4-BE49-F238E27FC236}">
                <a16:creationId xmlns:a16="http://schemas.microsoft.com/office/drawing/2014/main" id="{5276CE82-3AC2-CFE2-BAF4-8965E8F52FE1}"/>
              </a:ext>
            </a:extLst>
          </p:cNvPr>
          <p:cNvSpPr>
            <a:spLocks noGrp="1"/>
          </p:cNvSpPr>
          <p:nvPr>
            <p:ph idx="1"/>
          </p:nvPr>
        </p:nvSpPr>
        <p:spPr/>
        <p:txBody>
          <a:bodyPr/>
          <a:lstStyle/>
          <a:p>
            <a:pPr marL="0" indent="0">
              <a:buNone/>
            </a:pPr>
            <a:r>
              <a:rPr lang="en-US" b="1" dirty="0"/>
              <a:t>Ariane 5 Rocket Explosion</a:t>
            </a:r>
          </a:p>
          <a:p>
            <a:r>
              <a:rPr lang="en-US" sz="2700" dirty="0"/>
              <a:t>An attempt to convert a 64-</a:t>
            </a:r>
            <a:br>
              <a:rPr lang="en-US" sz="2700" dirty="0"/>
            </a:br>
            <a:r>
              <a:rPr lang="en-US" sz="2700" dirty="0"/>
              <a:t>bit floating-point number to</a:t>
            </a:r>
            <a:br>
              <a:rPr lang="en-US" sz="2700" dirty="0"/>
            </a:br>
            <a:r>
              <a:rPr lang="en-US" sz="2700" dirty="0"/>
              <a:t>a 16-bit signed integer</a:t>
            </a:r>
            <a:br>
              <a:rPr lang="en-US" sz="2700" dirty="0"/>
            </a:br>
            <a:r>
              <a:rPr lang="en-US" sz="2700" dirty="0"/>
              <a:t>overflowed.</a:t>
            </a:r>
          </a:p>
          <a:p>
            <a:r>
              <a:rPr lang="en-US" sz="2700" dirty="0"/>
              <a:t>16-bit integer: limited to 32,767.</a:t>
            </a:r>
          </a:p>
          <a:p>
            <a:r>
              <a:rPr lang="en-US" sz="2700" dirty="0"/>
              <a:t>The rocket’s inertial guidance</a:t>
            </a:r>
            <a:br>
              <a:rPr lang="en-US" sz="2700" dirty="0"/>
            </a:br>
            <a:r>
              <a:rPr lang="en-US" sz="2700" dirty="0"/>
              <a:t>system failed and the rocket</a:t>
            </a:r>
            <a:br>
              <a:rPr lang="en-US" sz="2700" dirty="0"/>
            </a:br>
            <a:r>
              <a:rPr lang="en-US" sz="2700" dirty="0"/>
              <a:t>exploded.</a:t>
            </a:r>
          </a:p>
          <a:p>
            <a:r>
              <a:rPr lang="en-US" sz="2700" dirty="0"/>
              <a:t>Loss: $500 million</a:t>
            </a:r>
          </a:p>
        </p:txBody>
      </p:sp>
      <p:pic>
        <p:nvPicPr>
          <p:cNvPr id="4" name="Picture 3" descr="An areal photograph of a mid-air explosion of a rocket in flight.">
            <a:extLst>
              <a:ext uri="{FF2B5EF4-FFF2-40B4-BE49-F238E27FC236}">
                <a16:creationId xmlns:a16="http://schemas.microsoft.com/office/drawing/2014/main" id="{E2CD5F6E-34DF-04FE-B21E-D2EA34257310}"/>
              </a:ext>
            </a:extLst>
          </p:cNvPr>
          <p:cNvPicPr>
            <a:picLocks noChangeAspect="1"/>
          </p:cNvPicPr>
          <p:nvPr/>
        </p:nvPicPr>
        <p:blipFill>
          <a:blip r:embed="rId3"/>
          <a:stretch>
            <a:fillRect/>
          </a:stretch>
        </p:blipFill>
        <p:spPr>
          <a:xfrm>
            <a:off x="6190120" y="1828800"/>
            <a:ext cx="2461846" cy="3733800"/>
          </a:xfrm>
          <a:prstGeom prst="rect">
            <a:avLst/>
          </a:prstGeom>
        </p:spPr>
      </p:pic>
    </p:spTree>
    <p:extLst>
      <p:ext uri="{BB962C8B-B14F-4D97-AF65-F5344CB8AC3E}">
        <p14:creationId xmlns:p14="http://schemas.microsoft.com/office/powerpoint/2010/main" val="32381617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4708-5BDA-01AD-A4AD-CCBC85D072AA}"/>
              </a:ext>
            </a:extLst>
          </p:cNvPr>
          <p:cNvSpPr>
            <a:spLocks noGrp="1"/>
          </p:cNvSpPr>
          <p:nvPr>
            <p:ph type="title"/>
          </p:nvPr>
        </p:nvSpPr>
        <p:spPr/>
        <p:txBody>
          <a:bodyPr/>
          <a:lstStyle/>
          <a:p>
            <a:r>
              <a:rPr lang="en-US" dirty="0"/>
              <a:t>What Do </a:t>
            </a:r>
            <a:r>
              <a:rPr lang="en-US" i="1" dirty="0"/>
              <a:t>You</a:t>
            </a:r>
            <a:r>
              <a:rPr lang="en-US" dirty="0"/>
              <a:t> Need to Know?</a:t>
            </a:r>
          </a:p>
        </p:txBody>
      </p:sp>
      <p:sp>
        <p:nvSpPr>
          <p:cNvPr id="3" name="Content Placeholder 2">
            <a:extLst>
              <a:ext uri="{FF2B5EF4-FFF2-40B4-BE49-F238E27FC236}">
                <a16:creationId xmlns:a16="http://schemas.microsoft.com/office/drawing/2014/main" id="{6E110C6E-E0D6-1AAB-5D53-23818C769FF4}"/>
              </a:ext>
            </a:extLst>
          </p:cNvPr>
          <p:cNvSpPr>
            <a:spLocks noGrp="1"/>
          </p:cNvSpPr>
          <p:nvPr>
            <p:ph idx="1"/>
          </p:nvPr>
        </p:nvSpPr>
        <p:spPr>
          <a:xfrm>
            <a:off x="304800" y="1600200"/>
            <a:ext cx="8534400" cy="4525963"/>
          </a:xfrm>
        </p:spPr>
        <p:txBody>
          <a:bodyPr>
            <a:noAutofit/>
          </a:bodyPr>
          <a:lstStyle/>
          <a:p>
            <a:r>
              <a:rPr lang="en-US" sz="2600" dirty="0"/>
              <a:t>For this course, you are not expected to be an expert in numerical analysis.</a:t>
            </a:r>
          </a:p>
          <a:p>
            <a:r>
              <a:rPr lang="en-US" sz="2600" dirty="0"/>
              <a:t>You </a:t>
            </a:r>
            <a:r>
              <a:rPr lang="en-US" sz="2600" b="1" i="1" dirty="0"/>
              <a:t>do</a:t>
            </a:r>
            <a:r>
              <a:rPr lang="en-US" sz="2600" dirty="0"/>
              <a:t> need to be aware of the limitations of computer arithmetic, both integer and floating-point.</a:t>
            </a:r>
          </a:p>
          <a:p>
            <a:r>
              <a:rPr lang="en-US" sz="2600" dirty="0"/>
              <a:t>You </a:t>
            </a:r>
            <a:r>
              <a:rPr lang="en-US" sz="2600" b="1" i="1" dirty="0"/>
              <a:t>do</a:t>
            </a:r>
            <a:r>
              <a:rPr lang="en-US" sz="2600" dirty="0"/>
              <a:t> need to be able to recognize situations where problems might </a:t>
            </a:r>
            <a:r>
              <a:rPr lang="en-US" sz="2600"/>
              <a:t>arise so </a:t>
            </a:r>
            <a:r>
              <a:rPr lang="en-US" sz="2600" dirty="0"/>
              <a:t>that you or someone can do further investigation.</a:t>
            </a:r>
          </a:p>
          <a:p>
            <a:r>
              <a:rPr lang="en-US" sz="2600" dirty="0"/>
              <a:t>Example: You need to be </a:t>
            </a:r>
            <a:r>
              <a:rPr lang="en-US" sz="2600" i="1" dirty="0"/>
              <a:t>really sure </a:t>
            </a:r>
            <a:r>
              <a:rPr lang="en-US" sz="2600" dirty="0"/>
              <a:t>of the actual range of values held in a floating-point number before trying to convert to integer.</a:t>
            </a:r>
          </a:p>
        </p:txBody>
      </p:sp>
    </p:spTree>
    <p:extLst>
      <p:ext uri="{BB962C8B-B14F-4D97-AF65-F5344CB8AC3E}">
        <p14:creationId xmlns:p14="http://schemas.microsoft.com/office/powerpoint/2010/main" val="2302133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Finite-Precision Arithmetic</a:t>
            </a:r>
          </a:p>
        </p:txBody>
      </p:sp>
      <p:sp>
        <p:nvSpPr>
          <p:cNvPr id="18435" name="Rectangle 3"/>
          <p:cNvSpPr>
            <a:spLocks noGrp="1" noChangeArrowheads="1"/>
          </p:cNvSpPr>
          <p:nvPr>
            <p:ph idx="1"/>
          </p:nvPr>
        </p:nvSpPr>
        <p:spPr/>
        <p:txBody>
          <a:bodyPr>
            <a:normAutofit/>
          </a:bodyPr>
          <a:lstStyle/>
          <a:p>
            <a:r>
              <a:rPr lang="en-US"/>
              <a:t>It is important to remember that computers work with finite-precision arithmetic…</a:t>
            </a:r>
          </a:p>
          <a:p>
            <a:r>
              <a:rPr lang="en-US"/>
              <a:t>… because forgetting that can lead to wrong answers:</a:t>
            </a:r>
          </a:p>
          <a:p>
            <a:pPr lvl="1"/>
            <a:r>
              <a:rPr lang="en-US"/>
              <a:t>Big numbers</a:t>
            </a:r>
          </a:p>
          <a:p>
            <a:pPr lvl="1"/>
            <a:r>
              <a:rPr lang="en-US"/>
              <a:t>Very small numbers</a:t>
            </a:r>
          </a:p>
          <a:p>
            <a:pPr lvl="1"/>
            <a:r>
              <a:rPr lang="en-US"/>
              <a:t>Complex numerical problems</a:t>
            </a:r>
          </a:p>
        </p:txBody>
      </p:sp>
      <p:sp>
        <p:nvSpPr>
          <p:cNvPr id="4" name="Slide Number Placeholder 3"/>
          <p:cNvSpPr>
            <a:spLocks noGrp="1"/>
          </p:cNvSpPr>
          <p:nvPr>
            <p:ph type="sldNum" sz="quarter" idx="12"/>
          </p:nvPr>
        </p:nvSpPr>
        <p:spPr/>
        <p:txBody>
          <a:bodyPr/>
          <a:lstStyle/>
          <a:p>
            <a:fld id="{CE6CBA24-E18B-42AC-A34E-360F8A268393}" type="slidenum">
              <a:rPr lang="en-US" smtClean="0"/>
              <a:pPr/>
              <a:t>6</a:t>
            </a:fld>
            <a:endParaRPr lang="en-US"/>
          </a:p>
        </p:txBody>
      </p:sp>
    </p:spTree>
    <p:extLst>
      <p:ext uri="{BB962C8B-B14F-4D97-AF65-F5344CB8AC3E}">
        <p14:creationId xmlns:p14="http://schemas.microsoft.com/office/powerpoint/2010/main" val="321288261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Scientific Notation</a:t>
            </a:r>
          </a:p>
        </p:txBody>
      </p:sp>
      <p:sp>
        <p:nvSpPr>
          <p:cNvPr id="46083" name="Rectangle 3"/>
          <p:cNvSpPr>
            <a:spLocks noGrp="1" noChangeArrowheads="1"/>
          </p:cNvSpPr>
          <p:nvPr>
            <p:ph idx="1"/>
          </p:nvPr>
        </p:nvSpPr>
        <p:spPr>
          <a:xfrm>
            <a:off x="385857" y="1732175"/>
            <a:ext cx="8295919" cy="4366720"/>
          </a:xfrm>
        </p:spPr>
        <p:txBody>
          <a:bodyPr>
            <a:normAutofit lnSpcReduction="10000"/>
          </a:bodyPr>
          <a:lstStyle/>
          <a:p>
            <a:r>
              <a:rPr lang="en-US" dirty="0"/>
              <a:t>Speed of light: 	300,000,000 m/sec</a:t>
            </a:r>
          </a:p>
          <a:p>
            <a:r>
              <a:rPr lang="en-US" dirty="0"/>
              <a:t>But also:			3 </a:t>
            </a:r>
            <a:r>
              <a:rPr lang="en-US" dirty="0">
                <a:sym typeface="Symbol" pitchFamily="18" charset="2"/>
              </a:rPr>
              <a:t> 10</a:t>
            </a:r>
            <a:r>
              <a:rPr lang="en-US" b="1" baseline="24000" dirty="0">
                <a:sym typeface="Symbol" pitchFamily="18" charset="2"/>
              </a:rPr>
              <a:t>8</a:t>
            </a:r>
            <a:r>
              <a:rPr lang="en-US" dirty="0">
                <a:sym typeface="Symbol" pitchFamily="18" charset="2"/>
              </a:rPr>
              <a:t> m/sec</a:t>
            </a:r>
            <a:br>
              <a:rPr lang="en-US" dirty="0">
                <a:sym typeface="Symbol" pitchFamily="18" charset="2"/>
              </a:rPr>
            </a:br>
            <a:endParaRPr lang="en-US" dirty="0">
              <a:sym typeface="Symbol" pitchFamily="18" charset="2"/>
            </a:endParaRPr>
          </a:p>
          <a:p>
            <a:r>
              <a:rPr lang="en-US" dirty="0">
                <a:sym typeface="Symbol" pitchFamily="18" charset="2"/>
              </a:rPr>
              <a:t>Idea: </a:t>
            </a:r>
            <a:br>
              <a:rPr lang="en-US" dirty="0">
                <a:sym typeface="Symbol" pitchFamily="18" charset="2"/>
              </a:rPr>
            </a:br>
            <a:r>
              <a:rPr lang="en-US" b="1" dirty="0">
                <a:sym typeface="Symbol" pitchFamily="18" charset="2"/>
              </a:rPr>
              <a:t>Separate precision (significant digits) from magnitude.</a:t>
            </a:r>
          </a:p>
          <a:p>
            <a:r>
              <a:rPr lang="en-US" dirty="0">
                <a:sym typeface="Symbol" pitchFamily="18" charset="2"/>
              </a:rPr>
              <a:t>We can use two fairly small numbers (the 3 and the 8) to represent one really big number.</a:t>
            </a:r>
            <a:endParaRPr lang="en-US" dirty="0"/>
          </a:p>
        </p:txBody>
      </p:sp>
      <p:sp>
        <p:nvSpPr>
          <p:cNvPr id="4" name="Slide Number Placeholder 3"/>
          <p:cNvSpPr>
            <a:spLocks noGrp="1"/>
          </p:cNvSpPr>
          <p:nvPr>
            <p:ph type="sldNum" sz="quarter" idx="12"/>
          </p:nvPr>
        </p:nvSpPr>
        <p:spPr/>
        <p:txBody>
          <a:bodyPr/>
          <a:lstStyle/>
          <a:p>
            <a:fld id="{CE6CBA24-E18B-42AC-A34E-360F8A268393}" type="slidenum">
              <a:rPr lang="en-US" smtClean="0"/>
              <a:pPr/>
              <a:t>7</a:t>
            </a:fld>
            <a:endParaRPr lang="en-US"/>
          </a:p>
        </p:txBody>
      </p:sp>
    </p:spTree>
    <p:custDataLst>
      <p:tags r:id="rId1"/>
    </p:custDataLst>
    <p:extLst>
      <p:ext uri="{BB962C8B-B14F-4D97-AF65-F5344CB8AC3E}">
        <p14:creationId xmlns:p14="http://schemas.microsoft.com/office/powerpoint/2010/main" val="2683823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fade">
                                      <p:cBhvr>
                                        <p:cTn id="17"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a:t>Scientific Notation and Precision</a:t>
            </a:r>
          </a:p>
        </p:txBody>
      </p:sp>
      <p:sp>
        <p:nvSpPr>
          <p:cNvPr id="4" name="Slide Number Placeholder 3"/>
          <p:cNvSpPr>
            <a:spLocks noGrp="1"/>
          </p:cNvSpPr>
          <p:nvPr>
            <p:ph type="sldNum" sz="quarter" idx="12"/>
          </p:nvPr>
        </p:nvSpPr>
        <p:spPr/>
        <p:txBody>
          <a:bodyPr/>
          <a:lstStyle/>
          <a:p>
            <a:fld id="{DE92680F-60F8-43A8-8448-770068F7F39B}" type="slidenum">
              <a:rPr lang="en-US" smtClean="0"/>
              <a:pPr/>
              <a:t>8</a:t>
            </a:fld>
            <a:endParaRPr lang="en-US"/>
          </a:p>
        </p:txBody>
      </p:sp>
      <p:sp>
        <p:nvSpPr>
          <p:cNvPr id="47107" name="Text Box 3"/>
          <p:cNvSpPr txBox="1">
            <a:spLocks noChangeArrowheads="1"/>
          </p:cNvSpPr>
          <p:nvPr/>
        </p:nvSpPr>
        <p:spPr bwMode="auto">
          <a:xfrm>
            <a:off x="713433" y="1732174"/>
            <a:ext cx="8102990" cy="4468035"/>
          </a:xfrm>
          <a:prstGeom prst="rect">
            <a:avLst/>
          </a:prstGeom>
          <a:noFill/>
          <a:ln w="9525">
            <a:noFill/>
            <a:miter lim="800000"/>
            <a:headEnd/>
            <a:tailEnd/>
          </a:ln>
        </p:spPr>
        <p:txBody>
          <a:bodyPr wrap="square" lIns="111904" tIns="55952" rIns="111904" bIns="55952">
            <a:spAutoFit/>
          </a:bodyPr>
          <a:lstStyle/>
          <a:p>
            <a:pPr>
              <a:spcBef>
                <a:spcPct val="50000"/>
              </a:spcBef>
            </a:pPr>
            <a:r>
              <a:rPr lang="en-US" sz="3200" dirty="0"/>
              <a:t>0.3 </a:t>
            </a:r>
            <a:r>
              <a:rPr lang="en-US" sz="3200" dirty="0">
                <a:sym typeface="Symbol" pitchFamily="18" charset="2"/>
              </a:rPr>
              <a:t> 10</a:t>
            </a:r>
            <a:r>
              <a:rPr lang="en-US" sz="3200" b="1" baseline="24000" dirty="0">
                <a:sym typeface="Symbol" pitchFamily="18" charset="2"/>
              </a:rPr>
              <a:t>9</a:t>
            </a:r>
            <a:r>
              <a:rPr lang="en-US" sz="3200" dirty="0">
                <a:sym typeface="Symbol" pitchFamily="18" charset="2"/>
              </a:rPr>
              <a:t> m/sec		one digit of precision</a:t>
            </a:r>
          </a:p>
          <a:p>
            <a:pPr>
              <a:spcBef>
                <a:spcPct val="50000"/>
              </a:spcBef>
            </a:pPr>
            <a:r>
              <a:rPr lang="en-US" sz="3200" dirty="0">
                <a:sym typeface="Symbol" pitchFamily="18" charset="2"/>
              </a:rPr>
              <a:t>0.2997</a:t>
            </a:r>
            <a:r>
              <a:rPr lang="en-US" sz="3200" dirty="0"/>
              <a:t> </a:t>
            </a:r>
            <a:r>
              <a:rPr lang="en-US" sz="3200" dirty="0">
                <a:sym typeface="Symbol" pitchFamily="18" charset="2"/>
              </a:rPr>
              <a:t> 10</a:t>
            </a:r>
            <a:r>
              <a:rPr lang="en-US" sz="3200" b="1" baseline="24000" dirty="0">
                <a:sym typeface="Symbol" pitchFamily="18" charset="2"/>
              </a:rPr>
              <a:t>9</a:t>
            </a:r>
            <a:r>
              <a:rPr lang="en-US" sz="3200" dirty="0">
                <a:sym typeface="Symbol" pitchFamily="18" charset="2"/>
              </a:rPr>
              <a:t> m/sec	four digits of precision</a:t>
            </a:r>
          </a:p>
          <a:p>
            <a:pPr>
              <a:spcBef>
                <a:spcPct val="50000"/>
              </a:spcBef>
            </a:pPr>
            <a:r>
              <a:rPr lang="en-US" sz="3200" dirty="0">
                <a:sym typeface="Symbol" pitchFamily="18" charset="2"/>
              </a:rPr>
              <a:t>General form:</a:t>
            </a:r>
          </a:p>
          <a:p>
            <a:pPr>
              <a:spcBef>
                <a:spcPct val="50000"/>
              </a:spcBef>
            </a:pPr>
            <a:r>
              <a:rPr lang="en-US" sz="3200" dirty="0">
                <a:sym typeface="Symbol" pitchFamily="18" charset="2"/>
              </a:rPr>
              <a:t>	</a:t>
            </a:r>
            <a:r>
              <a:rPr lang="en-US" sz="3200" b="1" i="1" dirty="0">
                <a:sym typeface="Symbol" pitchFamily="18" charset="2"/>
              </a:rPr>
              <a:t>n</a:t>
            </a:r>
            <a:r>
              <a:rPr lang="en-US" sz="3200" b="1" dirty="0">
                <a:sym typeface="Symbol" pitchFamily="18" charset="2"/>
              </a:rPr>
              <a:t> =</a:t>
            </a:r>
            <a:r>
              <a:rPr lang="en-US" sz="3200" dirty="0">
                <a:sym typeface="Symbol" pitchFamily="18" charset="2"/>
              </a:rPr>
              <a:t> </a:t>
            </a:r>
            <a:r>
              <a:rPr lang="en-US" sz="3200" b="1" i="1" dirty="0">
                <a:sym typeface="Symbol" pitchFamily="18" charset="2"/>
              </a:rPr>
              <a:t>s</a:t>
            </a:r>
            <a:r>
              <a:rPr lang="en-US" sz="3200" dirty="0">
                <a:sym typeface="Symbol" pitchFamily="18" charset="2"/>
              </a:rPr>
              <a:t> </a:t>
            </a:r>
            <a:r>
              <a:rPr lang="en-US" sz="3200" b="1" dirty="0">
                <a:sym typeface="Symbol" pitchFamily="18" charset="2"/>
              </a:rPr>
              <a:t></a:t>
            </a:r>
            <a:r>
              <a:rPr lang="en-US" sz="3200" dirty="0">
                <a:sym typeface="Symbol" pitchFamily="18" charset="2"/>
              </a:rPr>
              <a:t> </a:t>
            </a:r>
            <a:r>
              <a:rPr lang="en-US" sz="3200" b="1" dirty="0">
                <a:sym typeface="Symbol" pitchFamily="18" charset="2"/>
              </a:rPr>
              <a:t>10</a:t>
            </a:r>
            <a:r>
              <a:rPr lang="en-US" sz="3200" b="1" i="1" baseline="46000" dirty="0">
                <a:sym typeface="Symbol" pitchFamily="18" charset="2"/>
              </a:rPr>
              <a:t>c</a:t>
            </a:r>
          </a:p>
          <a:p>
            <a:pPr>
              <a:spcBef>
                <a:spcPct val="50000"/>
              </a:spcBef>
            </a:pPr>
            <a:r>
              <a:rPr lang="en-US" sz="3200" dirty="0">
                <a:sym typeface="Symbol" pitchFamily="18" charset="2"/>
              </a:rPr>
              <a:t>In floating-point numbers, both </a:t>
            </a:r>
            <a:r>
              <a:rPr lang="en-US" sz="3200" b="1" i="1" dirty="0">
                <a:sym typeface="Symbol" pitchFamily="18" charset="2"/>
              </a:rPr>
              <a:t>s</a:t>
            </a:r>
            <a:r>
              <a:rPr lang="en-US" sz="3200" dirty="0">
                <a:sym typeface="Symbol" pitchFamily="18" charset="2"/>
              </a:rPr>
              <a:t> and </a:t>
            </a:r>
            <a:r>
              <a:rPr lang="en-US" sz="3200" b="1" i="1" dirty="0">
                <a:sym typeface="Symbol" pitchFamily="18" charset="2"/>
              </a:rPr>
              <a:t>c</a:t>
            </a:r>
            <a:r>
              <a:rPr lang="en-US" sz="3200" dirty="0">
                <a:sym typeface="Symbol" pitchFamily="18" charset="2"/>
              </a:rPr>
              <a:t> are of fixed size (finite precision.)</a:t>
            </a:r>
          </a:p>
          <a:p>
            <a:pPr>
              <a:spcBef>
                <a:spcPct val="50000"/>
              </a:spcBef>
            </a:pPr>
            <a:endParaRPr lang="en-US" dirty="0">
              <a:sym typeface="Symbol" pitchFamily="18" charset="2"/>
            </a:endParaRPr>
          </a:p>
        </p:txBody>
      </p:sp>
    </p:spTree>
    <p:custDataLst>
      <p:tags r:id="rId1"/>
    </p:custDataLst>
    <p:extLst>
      <p:ext uri="{BB962C8B-B14F-4D97-AF65-F5344CB8AC3E}">
        <p14:creationId xmlns:p14="http://schemas.microsoft.com/office/powerpoint/2010/main" val="316223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fade">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500"/>
                                        <p:tgtEl>
                                          <p:spTgt spid="4710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animEffect transition="in" filter="fade">
                                      <p:cBhvr>
                                        <p:cTn id="15" dur="500"/>
                                        <p:tgtEl>
                                          <p:spTgt spid="4710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107">
                                            <p:txEl>
                                              <p:pRg st="4" end="4"/>
                                            </p:txEl>
                                          </p:spTgt>
                                        </p:tgtEl>
                                        <p:attrNameLst>
                                          <p:attrName>style.visibility</p:attrName>
                                        </p:attrNameLst>
                                      </p:cBhvr>
                                      <p:to>
                                        <p:strVal val="visible"/>
                                      </p:to>
                                    </p:set>
                                    <p:animEffect transition="in" filter="fade">
                                      <p:cBhvr>
                                        <p:cTn id="20"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About Scientific Notation</a:t>
            </a:r>
          </a:p>
        </p:txBody>
      </p:sp>
      <p:sp>
        <p:nvSpPr>
          <p:cNvPr id="4" name="Slide Number Placeholder 3"/>
          <p:cNvSpPr>
            <a:spLocks noGrp="1"/>
          </p:cNvSpPr>
          <p:nvPr>
            <p:ph type="sldNum" sz="quarter" idx="12"/>
          </p:nvPr>
        </p:nvSpPr>
        <p:spPr/>
        <p:txBody>
          <a:bodyPr/>
          <a:lstStyle/>
          <a:p>
            <a:fld id="{DE92680F-60F8-43A8-8448-770068F7F39B}" type="slidenum">
              <a:rPr lang="en-US" smtClean="0"/>
              <a:pPr/>
              <a:t>9</a:t>
            </a:fld>
            <a:endParaRPr lang="en-US"/>
          </a:p>
        </p:txBody>
      </p:sp>
      <p:sp>
        <p:nvSpPr>
          <p:cNvPr id="48131" name="Text Box 3"/>
          <p:cNvSpPr txBox="1">
            <a:spLocks noChangeArrowheads="1"/>
          </p:cNvSpPr>
          <p:nvPr/>
        </p:nvSpPr>
        <p:spPr bwMode="auto">
          <a:xfrm>
            <a:off x="616968" y="1553562"/>
            <a:ext cx="8199455" cy="4837367"/>
          </a:xfrm>
          <a:prstGeom prst="rect">
            <a:avLst/>
          </a:prstGeom>
          <a:noFill/>
          <a:ln w="9525">
            <a:noFill/>
            <a:miter lim="800000"/>
            <a:headEnd/>
            <a:tailEnd/>
          </a:ln>
        </p:spPr>
        <p:txBody>
          <a:bodyPr wrap="square" lIns="111904" tIns="55952" rIns="111904" bIns="55952">
            <a:spAutoFit/>
          </a:bodyPr>
          <a:lstStyle/>
          <a:p>
            <a:pPr>
              <a:spcBef>
                <a:spcPct val="50000"/>
              </a:spcBef>
            </a:pPr>
            <a:r>
              <a:rPr lang="en-US" dirty="0">
                <a:sym typeface="Symbol" pitchFamily="18" charset="2"/>
              </a:rPr>
              <a:t>	</a:t>
            </a:r>
            <a:r>
              <a:rPr lang="en-US" sz="2800" dirty="0">
                <a:sym typeface="Symbol" pitchFamily="18" charset="2"/>
              </a:rPr>
              <a:t>Value of </a:t>
            </a:r>
            <a:r>
              <a:rPr lang="en-US" sz="2800" b="1" i="1" dirty="0">
                <a:sym typeface="Symbol" pitchFamily="18" charset="2"/>
              </a:rPr>
              <a:t>n</a:t>
            </a:r>
            <a:r>
              <a:rPr lang="en-US" sz="2800" b="1" dirty="0">
                <a:sym typeface="Symbol" pitchFamily="18" charset="2"/>
              </a:rPr>
              <a:t> = </a:t>
            </a:r>
            <a:r>
              <a:rPr lang="en-US" sz="2800" b="1" i="1" dirty="0">
                <a:sym typeface="Symbol" pitchFamily="18" charset="2"/>
              </a:rPr>
              <a:t>s</a:t>
            </a:r>
            <a:r>
              <a:rPr lang="en-US" sz="2800" b="1" dirty="0">
                <a:sym typeface="Symbol" pitchFamily="18" charset="2"/>
              </a:rPr>
              <a:t>  10</a:t>
            </a:r>
            <a:r>
              <a:rPr lang="en-US" sz="2800" b="1" i="1" baseline="46000" dirty="0">
                <a:sym typeface="Symbol" pitchFamily="18" charset="2"/>
              </a:rPr>
              <a:t>c</a:t>
            </a:r>
          </a:p>
          <a:p>
            <a:pPr>
              <a:spcBef>
                <a:spcPct val="50000"/>
              </a:spcBef>
            </a:pPr>
            <a:r>
              <a:rPr lang="en-US" sz="2800" dirty="0">
                <a:sym typeface="Symbol" pitchFamily="18" charset="2"/>
              </a:rPr>
              <a:t>Size of </a:t>
            </a:r>
            <a:r>
              <a:rPr lang="en-US" sz="2800" b="1" i="1" dirty="0">
                <a:sym typeface="Symbol" pitchFamily="18" charset="2"/>
              </a:rPr>
              <a:t>s</a:t>
            </a:r>
            <a:r>
              <a:rPr lang="en-US" sz="2800" b="1" dirty="0">
                <a:sym typeface="Symbol" pitchFamily="18" charset="2"/>
              </a:rPr>
              <a:t> </a:t>
            </a:r>
            <a:r>
              <a:rPr lang="en-US" sz="2800" dirty="0">
                <a:sym typeface="Symbol" pitchFamily="18" charset="2"/>
              </a:rPr>
              <a:t>(fraction)</a:t>
            </a:r>
            <a:r>
              <a:rPr lang="en-US" sz="2800" b="1" dirty="0">
                <a:sym typeface="Symbol" pitchFamily="18" charset="2"/>
              </a:rPr>
              <a:t> </a:t>
            </a:r>
            <a:r>
              <a:rPr lang="en-US" sz="2800" dirty="0">
                <a:sym typeface="Symbol" pitchFamily="18" charset="2"/>
              </a:rPr>
              <a:t>determines digits of precision</a:t>
            </a:r>
            <a:br>
              <a:rPr lang="en-US" sz="2800" dirty="0">
                <a:sym typeface="Symbol" pitchFamily="18" charset="2"/>
              </a:rPr>
            </a:br>
            <a:r>
              <a:rPr lang="en-US" sz="2800" dirty="0">
                <a:sym typeface="Symbol" pitchFamily="18" charset="2"/>
              </a:rPr>
              <a:t>Size of </a:t>
            </a:r>
            <a:r>
              <a:rPr lang="en-US" sz="2800" b="1" i="1" dirty="0">
                <a:sym typeface="Symbol" pitchFamily="18" charset="2"/>
              </a:rPr>
              <a:t>c</a:t>
            </a:r>
            <a:r>
              <a:rPr lang="en-US" sz="2800" dirty="0">
                <a:sym typeface="Symbol" pitchFamily="18" charset="2"/>
              </a:rPr>
              <a:t> (exponent) determines maximum magnitude, and so range that can be represented.</a:t>
            </a:r>
          </a:p>
          <a:p>
            <a:pPr>
              <a:spcBef>
                <a:spcPct val="50000"/>
              </a:spcBef>
            </a:pPr>
            <a:r>
              <a:rPr lang="en-US" sz="2800" dirty="0">
                <a:sym typeface="Symbol" pitchFamily="18" charset="2"/>
              </a:rPr>
              <a:t>Both </a:t>
            </a:r>
            <a:r>
              <a:rPr lang="en-US" sz="2800" b="1" i="1" dirty="0">
                <a:sym typeface="Symbol" pitchFamily="18" charset="2"/>
              </a:rPr>
              <a:t>s</a:t>
            </a:r>
            <a:r>
              <a:rPr lang="en-US" sz="2800" dirty="0">
                <a:sym typeface="Symbol" pitchFamily="18" charset="2"/>
              </a:rPr>
              <a:t> and </a:t>
            </a:r>
            <a:r>
              <a:rPr lang="en-US" sz="2800" b="1" i="1" dirty="0">
                <a:sym typeface="Symbol" pitchFamily="18" charset="2"/>
              </a:rPr>
              <a:t>c</a:t>
            </a:r>
            <a:r>
              <a:rPr lang="en-US" sz="2800" dirty="0">
                <a:sym typeface="Symbol" pitchFamily="18" charset="2"/>
              </a:rPr>
              <a:t> may be signed</a:t>
            </a:r>
          </a:p>
          <a:p>
            <a:pPr>
              <a:spcBef>
                <a:spcPct val="50000"/>
              </a:spcBef>
            </a:pPr>
            <a:r>
              <a:rPr lang="en-US" sz="2800" dirty="0">
                <a:sym typeface="Symbol" pitchFamily="18" charset="2"/>
              </a:rPr>
              <a:t>The sign of </a:t>
            </a:r>
            <a:r>
              <a:rPr lang="en-US" sz="2800" b="1" i="1" dirty="0">
                <a:sym typeface="Symbol" pitchFamily="18" charset="2"/>
              </a:rPr>
              <a:t>s</a:t>
            </a:r>
            <a:r>
              <a:rPr lang="en-US" sz="2800" dirty="0">
                <a:sym typeface="Symbol" pitchFamily="18" charset="2"/>
              </a:rPr>
              <a:t> determines the sign of the number</a:t>
            </a:r>
          </a:p>
          <a:p>
            <a:pPr>
              <a:spcBef>
                <a:spcPct val="50000"/>
              </a:spcBef>
            </a:pPr>
            <a:r>
              <a:rPr lang="en-US" sz="2800" dirty="0">
                <a:sym typeface="Symbol" pitchFamily="18" charset="2"/>
              </a:rPr>
              <a:t>Positive </a:t>
            </a:r>
            <a:r>
              <a:rPr lang="en-US" sz="2800" b="1" i="1" dirty="0">
                <a:sym typeface="Symbol" pitchFamily="18" charset="2"/>
              </a:rPr>
              <a:t>c</a:t>
            </a:r>
            <a:r>
              <a:rPr lang="en-US" sz="2800" dirty="0">
                <a:sym typeface="Symbol" pitchFamily="18" charset="2"/>
              </a:rPr>
              <a:t> means a number  1</a:t>
            </a:r>
            <a:br>
              <a:rPr lang="en-US" sz="2800" dirty="0">
                <a:sym typeface="Symbol" pitchFamily="18" charset="2"/>
              </a:rPr>
            </a:br>
            <a:r>
              <a:rPr lang="en-US" sz="2800" dirty="0">
                <a:sym typeface="Symbol" pitchFamily="18" charset="2"/>
              </a:rPr>
              <a:t>Negative </a:t>
            </a:r>
            <a:r>
              <a:rPr lang="en-US" sz="2800" b="1" i="1" dirty="0">
                <a:sym typeface="Symbol" pitchFamily="18" charset="2"/>
              </a:rPr>
              <a:t>c</a:t>
            </a:r>
            <a:r>
              <a:rPr lang="en-US" sz="2800" dirty="0">
                <a:sym typeface="Symbol" pitchFamily="18" charset="2"/>
              </a:rPr>
              <a:t> means a number &lt; 1</a:t>
            </a:r>
          </a:p>
          <a:p>
            <a:pPr>
              <a:spcBef>
                <a:spcPct val="50000"/>
              </a:spcBef>
            </a:pPr>
            <a:endParaRPr lang="en-US" dirty="0">
              <a:sym typeface="Symbol" pitchFamily="18" charset="2"/>
            </a:endParaRPr>
          </a:p>
        </p:txBody>
      </p:sp>
    </p:spTree>
    <p:custDataLst>
      <p:tags r:id="rId1"/>
    </p:custDataLst>
    <p:extLst>
      <p:ext uri="{BB962C8B-B14F-4D97-AF65-F5344CB8AC3E}">
        <p14:creationId xmlns:p14="http://schemas.microsoft.com/office/powerpoint/2010/main" val="3978159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fade">
                                      <p:cBhvr>
                                        <p:cTn id="22"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3|10.9|28.3"/>
</p:tagLst>
</file>

<file path=ppt/tags/tag10.xml><?xml version="1.0" encoding="utf-8"?>
<p:tagLst xmlns:a="http://schemas.openxmlformats.org/drawingml/2006/main" xmlns:r="http://schemas.openxmlformats.org/officeDocument/2006/relationships" xmlns:p="http://schemas.openxmlformats.org/presentationml/2006/main">
  <p:tag name="TIMING" val="|14.6|18|10.5"/>
</p:tagLst>
</file>

<file path=ppt/tags/tag11.xml><?xml version="1.0" encoding="utf-8"?>
<p:tagLst xmlns:a="http://schemas.openxmlformats.org/drawingml/2006/main" xmlns:r="http://schemas.openxmlformats.org/officeDocument/2006/relationships" xmlns:p="http://schemas.openxmlformats.org/presentationml/2006/main">
  <p:tag name="TIMING" val="|33.1|39|44.2"/>
</p:tagLst>
</file>

<file path=ppt/tags/tag12.xml><?xml version="1.0" encoding="utf-8"?>
<p:tagLst xmlns:a="http://schemas.openxmlformats.org/drawingml/2006/main" xmlns:r="http://schemas.openxmlformats.org/officeDocument/2006/relationships" xmlns:p="http://schemas.openxmlformats.org/presentationml/2006/main">
  <p:tag name="TIMING" val="|24.1|31.9|17.4"/>
</p:tagLst>
</file>

<file path=ppt/tags/tag13.xml><?xml version="1.0" encoding="utf-8"?>
<p:tagLst xmlns:a="http://schemas.openxmlformats.org/drawingml/2006/main" xmlns:r="http://schemas.openxmlformats.org/officeDocument/2006/relationships" xmlns:p="http://schemas.openxmlformats.org/presentationml/2006/main">
  <p:tag name="TIMING" val="|53.4|22.8|80.8"/>
</p:tagLst>
</file>

<file path=ppt/tags/tag14.xml><?xml version="1.0" encoding="utf-8"?>
<p:tagLst xmlns:a="http://schemas.openxmlformats.org/drawingml/2006/main" xmlns:r="http://schemas.openxmlformats.org/officeDocument/2006/relationships" xmlns:p="http://schemas.openxmlformats.org/presentationml/2006/main">
  <p:tag name="TIMING" val="|17.3|76.1|4.4"/>
</p:tagLst>
</file>

<file path=ppt/tags/tag15.xml><?xml version="1.0" encoding="utf-8"?>
<p:tagLst xmlns:a="http://schemas.openxmlformats.org/drawingml/2006/main" xmlns:r="http://schemas.openxmlformats.org/officeDocument/2006/relationships" xmlns:p="http://schemas.openxmlformats.org/presentationml/2006/main">
  <p:tag name="TIMING" val="|9.1|21.6"/>
</p:tagLst>
</file>

<file path=ppt/tags/tag16.xml><?xml version="1.0" encoding="utf-8"?>
<p:tagLst xmlns:a="http://schemas.openxmlformats.org/drawingml/2006/main" xmlns:r="http://schemas.openxmlformats.org/officeDocument/2006/relationships" xmlns:p="http://schemas.openxmlformats.org/presentationml/2006/main">
  <p:tag name="TIMING" val="|57.6|10.2|9.4"/>
</p:tagLst>
</file>

<file path=ppt/tags/tag17.xml><?xml version="1.0" encoding="utf-8"?>
<p:tagLst xmlns:a="http://schemas.openxmlformats.org/drawingml/2006/main" xmlns:r="http://schemas.openxmlformats.org/officeDocument/2006/relationships" xmlns:p="http://schemas.openxmlformats.org/presentationml/2006/main">
  <p:tag name="TIMING" val="|12.9|17|20.5"/>
</p:tagLst>
</file>

<file path=ppt/tags/tag18.xml><?xml version="1.0" encoding="utf-8"?>
<p:tagLst xmlns:a="http://schemas.openxmlformats.org/drawingml/2006/main" xmlns:r="http://schemas.openxmlformats.org/officeDocument/2006/relationships" xmlns:p="http://schemas.openxmlformats.org/presentationml/2006/main">
  <p:tag name="TIMING" val="|9.3|40.1"/>
</p:tagLst>
</file>

<file path=ppt/tags/tag19.xml><?xml version="1.0" encoding="utf-8"?>
<p:tagLst xmlns:a="http://schemas.openxmlformats.org/drawingml/2006/main" xmlns:r="http://schemas.openxmlformats.org/officeDocument/2006/relationships" xmlns:p="http://schemas.openxmlformats.org/presentationml/2006/main">
  <p:tag name="TIMING" val="|4.9|18.4|21.8"/>
</p:tagLst>
</file>

<file path=ppt/tags/tag2.xml><?xml version="1.0" encoding="utf-8"?>
<p:tagLst xmlns:a="http://schemas.openxmlformats.org/drawingml/2006/main" xmlns:r="http://schemas.openxmlformats.org/officeDocument/2006/relationships" xmlns:p="http://schemas.openxmlformats.org/presentationml/2006/main">
  <p:tag name="TIMING" val="|11|13.6|66.7"/>
</p:tagLst>
</file>

<file path=ppt/tags/tag20.xml><?xml version="1.0" encoding="utf-8"?>
<p:tagLst xmlns:a="http://schemas.openxmlformats.org/drawingml/2006/main" xmlns:r="http://schemas.openxmlformats.org/officeDocument/2006/relationships" xmlns:p="http://schemas.openxmlformats.org/presentationml/2006/main">
  <p:tag name="TIMING" val="|31.6|30.6|18.3|20.5|14"/>
</p:tagLst>
</file>

<file path=ppt/tags/tag3.xml><?xml version="1.0" encoding="utf-8"?>
<p:tagLst xmlns:a="http://schemas.openxmlformats.org/drawingml/2006/main" xmlns:r="http://schemas.openxmlformats.org/officeDocument/2006/relationships" xmlns:p="http://schemas.openxmlformats.org/presentationml/2006/main">
  <p:tag name="TIMING" val="|4.3|32.4|8.8|1.4"/>
</p:tagLst>
</file>

<file path=ppt/tags/tag4.xml><?xml version="1.0" encoding="utf-8"?>
<p:tagLst xmlns:a="http://schemas.openxmlformats.org/drawingml/2006/main" xmlns:r="http://schemas.openxmlformats.org/officeDocument/2006/relationships" xmlns:p="http://schemas.openxmlformats.org/presentationml/2006/main">
  <p:tag name="TIMING" val="|15|15.8"/>
</p:tagLst>
</file>

<file path=ppt/tags/tag5.xml><?xml version="1.0" encoding="utf-8"?>
<p:tagLst xmlns:a="http://schemas.openxmlformats.org/drawingml/2006/main" xmlns:r="http://schemas.openxmlformats.org/officeDocument/2006/relationships" xmlns:p="http://schemas.openxmlformats.org/presentationml/2006/main">
  <p:tag name="TIMING" val="|89.8|2.5|10.6|7.4"/>
</p:tagLst>
</file>

<file path=ppt/tags/tag6.xml><?xml version="1.0" encoding="utf-8"?>
<p:tagLst xmlns:a="http://schemas.openxmlformats.org/drawingml/2006/main" xmlns:r="http://schemas.openxmlformats.org/officeDocument/2006/relationships" xmlns:p="http://schemas.openxmlformats.org/presentationml/2006/main">
  <p:tag name="TIMING" val="|24.3|23.4|30.7"/>
</p:tagLst>
</file>

<file path=ppt/tags/tag7.xml><?xml version="1.0" encoding="utf-8"?>
<p:tagLst xmlns:a="http://schemas.openxmlformats.org/drawingml/2006/main" xmlns:r="http://schemas.openxmlformats.org/officeDocument/2006/relationships" xmlns:p="http://schemas.openxmlformats.org/presentationml/2006/main">
  <p:tag name="TIMING" val="|23.4|58.5|24.8"/>
</p:tagLst>
</file>

<file path=ppt/tags/tag8.xml><?xml version="1.0" encoding="utf-8"?>
<p:tagLst xmlns:a="http://schemas.openxmlformats.org/drawingml/2006/main" xmlns:r="http://schemas.openxmlformats.org/officeDocument/2006/relationships" xmlns:p="http://schemas.openxmlformats.org/presentationml/2006/main">
  <p:tag name="TIMING" val="|10.2|13.7"/>
</p:tagLst>
</file>

<file path=ppt/tags/tag9.xml><?xml version="1.0" encoding="utf-8"?>
<p:tagLst xmlns:a="http://schemas.openxmlformats.org/drawingml/2006/main" xmlns:r="http://schemas.openxmlformats.org/officeDocument/2006/relationships" xmlns:p="http://schemas.openxmlformats.org/presentationml/2006/main">
  <p:tag name="TIMING" val="|3.3|23.6|61|77.4|41.2|44.9"/>
</p:tagLst>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1_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595</TotalTime>
  <Words>2247</Words>
  <Application>Microsoft Office PowerPoint</Application>
  <PresentationFormat>On-screen Show (4:3)</PresentationFormat>
  <Paragraphs>256</Paragraphs>
  <Slides>33</Slides>
  <Notes>16</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ksu_22_4x3</vt:lpstr>
      <vt:lpstr>1_ksu_22_4x3</vt:lpstr>
      <vt:lpstr>IT 3123 Hardware and Software Concepts</vt:lpstr>
      <vt:lpstr>Why This is Important</vt:lpstr>
      <vt:lpstr>Why This is Important: 2</vt:lpstr>
      <vt:lpstr>Why This is Important: 3</vt:lpstr>
      <vt:lpstr>What Do You Need to Know?</vt:lpstr>
      <vt:lpstr>Finite-Precision Arithmetic</vt:lpstr>
      <vt:lpstr>Scientific Notation</vt:lpstr>
      <vt:lpstr>Scientific Notation and Precision</vt:lpstr>
      <vt:lpstr>About Scientific Notation</vt:lpstr>
      <vt:lpstr>Reminder: Binary Fractions</vt:lpstr>
      <vt:lpstr>Floating Point Numbers</vt:lpstr>
      <vt:lpstr>Normalization</vt:lpstr>
      <vt:lpstr>Normalized Numbers</vt:lpstr>
      <vt:lpstr>Terminology</vt:lpstr>
      <vt:lpstr>Precision and Range  of Floating-Point Numbers</vt:lpstr>
      <vt:lpstr>Range of Single Precision Floating-Point Numbers</vt:lpstr>
      <vt:lpstr>Excess-n Exponents</vt:lpstr>
      <vt:lpstr>Interpreting Excess-127</vt:lpstr>
      <vt:lpstr>Underflow</vt:lpstr>
      <vt:lpstr>Denormalization</vt:lpstr>
      <vt:lpstr>Another Look at Range</vt:lpstr>
      <vt:lpstr>Double-Precision Numbers</vt:lpstr>
      <vt:lpstr>Rounding</vt:lpstr>
      <vt:lpstr>Floating Point Numbers  are Approximations</vt:lpstr>
      <vt:lpstr>Approximation!</vt:lpstr>
      <vt:lpstr>Subtraction</vt:lpstr>
      <vt:lpstr>Addition</vt:lpstr>
      <vt:lpstr>Associative Law</vt:lpstr>
      <vt:lpstr>Things That Don’t Work</vt:lpstr>
      <vt:lpstr>Special Values</vt:lpstr>
      <vt:lpstr>NaN – Not a Number</vt:lpstr>
      <vt:lpstr>Summary of Floating Point</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18</cp:revision>
  <dcterms:created xsi:type="dcterms:W3CDTF">2022-12-15T18:36:54Z</dcterms:created>
  <dcterms:modified xsi:type="dcterms:W3CDTF">2023-05-11T15:42:49Z</dcterms:modified>
</cp:coreProperties>
</file>