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4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5.xml" ContentType="application/vnd.openxmlformats-officedocument.presentationml.notesSlide+xml"/>
  <Override PartName="/ppt/tags/tag16.xml" ContentType="application/vnd.openxmlformats-officedocument.presentationml.tags+xml"/>
  <Override PartName="/ppt/notesSlides/notesSlide6.xml" ContentType="application/vnd.openxmlformats-officedocument.presentationml.notesSlide+xml"/>
  <Override PartName="/ppt/tags/tag17.xml" ContentType="application/vnd.openxmlformats-officedocument.presentationml.tags+xml"/>
  <Override PartName="/ppt/notesSlides/notesSlide7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20" r:id="rId2"/>
  </p:sldMasterIdLst>
  <p:notesMasterIdLst>
    <p:notesMasterId r:id="rId41"/>
  </p:notesMasterIdLst>
  <p:sldIdLst>
    <p:sldId id="256" r:id="rId3"/>
    <p:sldId id="268" r:id="rId4"/>
    <p:sldId id="269" r:id="rId5"/>
    <p:sldId id="270" r:id="rId6"/>
    <p:sldId id="271" r:id="rId7"/>
    <p:sldId id="273" r:id="rId8"/>
    <p:sldId id="272" r:id="rId9"/>
    <p:sldId id="274" r:id="rId10"/>
    <p:sldId id="275" r:id="rId11"/>
    <p:sldId id="277" r:id="rId12"/>
    <p:sldId id="276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308" r:id="rId22"/>
    <p:sldId id="286" r:id="rId23"/>
    <p:sldId id="287" r:id="rId24"/>
    <p:sldId id="288" r:id="rId25"/>
    <p:sldId id="295" r:id="rId26"/>
    <p:sldId id="296" r:id="rId27"/>
    <p:sldId id="297" r:id="rId28"/>
    <p:sldId id="289" r:id="rId29"/>
    <p:sldId id="293" r:id="rId30"/>
    <p:sldId id="294" r:id="rId31"/>
    <p:sldId id="299" r:id="rId32"/>
    <p:sldId id="300" r:id="rId33"/>
    <p:sldId id="301" r:id="rId34"/>
    <p:sldId id="302" r:id="rId35"/>
    <p:sldId id="303" r:id="rId36"/>
    <p:sldId id="304" r:id="rId37"/>
    <p:sldId id="305" r:id="rId38"/>
    <p:sldId id="306" r:id="rId39"/>
    <p:sldId id="307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0B73A8-859B-D54D-2121-B67B2ED14653}" v="26" dt="2023-05-11T15:36:37.7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4019" autoAdjust="0"/>
  </p:normalViewPr>
  <p:slideViewPr>
    <p:cSldViewPr>
      <p:cViewPr varScale="1">
        <p:scale>
          <a:sx n="96" d="100"/>
          <a:sy n="96" d="100"/>
        </p:scale>
        <p:origin x="20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47" Type="http://schemas.microsoft.com/office/2015/10/relationships/revisionInfo" Target="revisionInfo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microsoft.com/office/2016/11/relationships/changesInfo" Target="changesInfos/changesInfo1.xml"/><Relationship Id="rId20" Type="http://schemas.openxmlformats.org/officeDocument/2006/relationships/slide" Target="slides/slide18.xml"/><Relationship Id="rId41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ald Privitera" userId="S::dprivit2@kennesaw.edu::b19266b5-85bb-4cd7-abc7-9d22c2c9327d" providerId="AD" clId="Web-{490B73A8-859B-D54D-2121-B67B2ED14653}"/>
    <pc:docChg chg="modSld">
      <pc:chgData name="Donald Privitera" userId="S::dprivit2@kennesaw.edu::b19266b5-85bb-4cd7-abc7-9d22c2c9327d" providerId="AD" clId="Web-{490B73A8-859B-D54D-2121-B67B2ED14653}" dt="2023-05-11T15:36:37.722" v="25"/>
      <pc:docMkLst>
        <pc:docMk/>
      </pc:docMkLst>
      <pc:sldChg chg="modSp">
        <pc:chgData name="Donald Privitera" userId="S::dprivit2@kennesaw.edu::b19266b5-85bb-4cd7-abc7-9d22c2c9327d" providerId="AD" clId="Web-{490B73A8-859B-D54D-2121-B67B2ED14653}" dt="2023-05-11T15:36:37.722" v="25"/>
        <pc:sldMkLst>
          <pc:docMk/>
          <pc:sldMk cId="60272908" sldId="272"/>
        </pc:sldMkLst>
        <pc:spChg chg="mod">
          <ac:chgData name="Donald Privitera" userId="S::dprivit2@kennesaw.edu::b19266b5-85bb-4cd7-abc7-9d22c2c9327d" providerId="AD" clId="Web-{490B73A8-859B-D54D-2121-B67B2ED14653}" dt="2023-05-11T15:36:37.722" v="25"/>
          <ac:spMkLst>
            <pc:docMk/>
            <pc:sldMk cId="60272908" sldId="272"/>
            <ac:spMk id="3" creationId="{2EF3E3BA-7762-6FFF-A128-B2D32F7CF9B1}"/>
          </ac:spMkLst>
        </pc:spChg>
      </pc:sldChg>
      <pc:sldChg chg="modSp">
        <pc:chgData name="Donald Privitera" userId="S::dprivit2@kennesaw.edu::b19266b5-85bb-4cd7-abc7-9d22c2c9327d" providerId="AD" clId="Web-{490B73A8-859B-D54D-2121-B67B2ED14653}" dt="2023-05-11T15:36:30.706" v="24"/>
        <pc:sldMkLst>
          <pc:docMk/>
          <pc:sldMk cId="1797494219" sldId="281"/>
        </pc:sldMkLst>
        <pc:spChg chg="mod">
          <ac:chgData name="Donald Privitera" userId="S::dprivit2@kennesaw.edu::b19266b5-85bb-4cd7-abc7-9d22c2c9327d" providerId="AD" clId="Web-{490B73A8-859B-D54D-2121-B67B2ED14653}" dt="2023-05-11T15:36:30.706" v="24"/>
          <ac:spMkLst>
            <pc:docMk/>
            <pc:sldMk cId="1797494219" sldId="281"/>
            <ac:spMk id="31748" creationId="{00000000-0000-0000-0000-000000000000}"/>
          </ac:spMkLst>
        </pc:spChg>
      </pc:sldChg>
      <pc:sldChg chg="delSp">
        <pc:chgData name="Donald Privitera" userId="S::dprivit2@kennesaw.edu::b19266b5-85bb-4cd7-abc7-9d22c2c9327d" providerId="AD" clId="Web-{490B73A8-859B-D54D-2121-B67B2ED14653}" dt="2023-05-11T15:33:54.010" v="2"/>
        <pc:sldMkLst>
          <pc:docMk/>
          <pc:sldMk cId="99420856" sldId="306"/>
        </pc:sldMkLst>
        <pc:spChg chg="del">
          <ac:chgData name="Donald Privitera" userId="S::dprivit2@kennesaw.edu::b19266b5-85bb-4cd7-abc7-9d22c2c9327d" providerId="AD" clId="Web-{490B73A8-859B-D54D-2121-B67B2ED14653}" dt="2023-05-11T15:33:35.993" v="0"/>
          <ac:spMkLst>
            <pc:docMk/>
            <pc:sldMk cId="99420856" sldId="306"/>
            <ac:spMk id="53252" creationId="{00000000-0000-0000-0000-000000000000}"/>
          </ac:spMkLst>
        </pc:spChg>
        <pc:spChg chg="del">
          <ac:chgData name="Donald Privitera" userId="S::dprivit2@kennesaw.edu::b19266b5-85bb-4cd7-abc7-9d22c2c9327d" providerId="AD" clId="Web-{490B73A8-859B-D54D-2121-B67B2ED14653}" dt="2023-05-11T15:33:54.010" v="2"/>
          <ac:spMkLst>
            <pc:docMk/>
            <pc:sldMk cId="99420856" sldId="306"/>
            <ac:spMk id="53253" creationId="{00000000-0000-0000-0000-000000000000}"/>
          </ac:spMkLst>
        </pc:spChg>
        <pc:spChg chg="del">
          <ac:chgData name="Donald Privitera" userId="S::dprivit2@kennesaw.edu::b19266b5-85bb-4cd7-abc7-9d22c2c9327d" providerId="AD" clId="Web-{490B73A8-859B-D54D-2121-B67B2ED14653}" dt="2023-05-11T15:33:42.572" v="1"/>
          <ac:spMkLst>
            <pc:docMk/>
            <pc:sldMk cId="99420856" sldId="306"/>
            <ac:spMk id="53254" creationId="{00000000-0000-0000-0000-000000000000}"/>
          </ac:spMkLst>
        </pc:spChg>
      </pc:sldChg>
      <pc:sldChg chg="addSp delSp modSp addAnim delAnim">
        <pc:chgData name="Donald Privitera" userId="S::dprivit2@kennesaw.edu::b19266b5-85bb-4cd7-abc7-9d22c2c9327d" providerId="AD" clId="Web-{490B73A8-859B-D54D-2121-B67B2ED14653}" dt="2023-05-11T15:36:21.753" v="23"/>
        <pc:sldMkLst>
          <pc:docMk/>
          <pc:sldMk cId="349479733" sldId="307"/>
        </pc:sldMkLst>
        <pc:spChg chg="del">
          <ac:chgData name="Donald Privitera" userId="S::dprivit2@kennesaw.edu::b19266b5-85bb-4cd7-abc7-9d22c2c9327d" providerId="AD" clId="Web-{490B73A8-859B-D54D-2121-B67B2ED14653}" dt="2023-05-11T15:33:58.885" v="3"/>
          <ac:spMkLst>
            <pc:docMk/>
            <pc:sldMk cId="349479733" sldId="307"/>
            <ac:spMk id="54276" creationId="{00000000-0000-0000-0000-000000000000}"/>
          </ac:spMkLst>
        </pc:spChg>
        <pc:spChg chg="del">
          <ac:chgData name="Donald Privitera" userId="S::dprivit2@kennesaw.edu::b19266b5-85bb-4cd7-abc7-9d22c2c9327d" providerId="AD" clId="Web-{490B73A8-859B-D54D-2121-B67B2ED14653}" dt="2023-05-11T15:34:04.026" v="4"/>
          <ac:spMkLst>
            <pc:docMk/>
            <pc:sldMk cId="349479733" sldId="307"/>
            <ac:spMk id="54277" creationId="{00000000-0000-0000-0000-000000000000}"/>
          </ac:spMkLst>
        </pc:spChg>
        <pc:spChg chg="del">
          <ac:chgData name="Donald Privitera" userId="S::dprivit2@kennesaw.edu::b19266b5-85bb-4cd7-abc7-9d22c2c9327d" providerId="AD" clId="Web-{490B73A8-859B-D54D-2121-B67B2ED14653}" dt="2023-05-11T15:34:08.167" v="5"/>
          <ac:spMkLst>
            <pc:docMk/>
            <pc:sldMk cId="349479733" sldId="307"/>
            <ac:spMk id="54278" creationId="{00000000-0000-0000-0000-000000000000}"/>
          </ac:spMkLst>
        </pc:spChg>
        <pc:spChg chg="del">
          <ac:chgData name="Donald Privitera" userId="S::dprivit2@kennesaw.edu::b19266b5-85bb-4cd7-abc7-9d22c2c9327d" providerId="AD" clId="Web-{490B73A8-859B-D54D-2121-B67B2ED14653}" dt="2023-05-11T15:34:12.730" v="6"/>
          <ac:spMkLst>
            <pc:docMk/>
            <pc:sldMk cId="349479733" sldId="307"/>
            <ac:spMk id="54279" creationId="{00000000-0000-0000-0000-000000000000}"/>
          </ac:spMkLst>
        </pc:spChg>
        <pc:spChg chg="del">
          <ac:chgData name="Donald Privitera" userId="S::dprivit2@kennesaw.edu::b19266b5-85bb-4cd7-abc7-9d22c2c9327d" providerId="AD" clId="Web-{490B73A8-859B-D54D-2121-B67B2ED14653}" dt="2023-05-11T15:34:20.214" v="7"/>
          <ac:spMkLst>
            <pc:docMk/>
            <pc:sldMk cId="349479733" sldId="307"/>
            <ac:spMk id="54280" creationId="{00000000-0000-0000-0000-000000000000}"/>
          </ac:spMkLst>
        </pc:spChg>
        <pc:spChg chg="del">
          <ac:chgData name="Donald Privitera" userId="S::dprivit2@kennesaw.edu::b19266b5-85bb-4cd7-abc7-9d22c2c9327d" providerId="AD" clId="Web-{490B73A8-859B-D54D-2121-B67B2ED14653}" dt="2023-05-11T15:34:28.949" v="8"/>
          <ac:spMkLst>
            <pc:docMk/>
            <pc:sldMk cId="349479733" sldId="307"/>
            <ac:spMk id="54281" creationId="{00000000-0000-0000-0000-000000000000}"/>
          </ac:spMkLst>
        </pc:spChg>
        <pc:spChg chg="del">
          <ac:chgData name="Donald Privitera" userId="S::dprivit2@kennesaw.edu::b19266b5-85bb-4cd7-abc7-9d22c2c9327d" providerId="AD" clId="Web-{490B73A8-859B-D54D-2121-B67B2ED14653}" dt="2023-05-11T15:34:35.372" v="9"/>
          <ac:spMkLst>
            <pc:docMk/>
            <pc:sldMk cId="349479733" sldId="307"/>
            <ac:spMk id="54282" creationId="{00000000-0000-0000-0000-000000000000}"/>
          </ac:spMkLst>
        </pc:spChg>
        <pc:spChg chg="del">
          <ac:chgData name="Donald Privitera" userId="S::dprivit2@kennesaw.edu::b19266b5-85bb-4cd7-abc7-9d22c2c9327d" providerId="AD" clId="Web-{490B73A8-859B-D54D-2121-B67B2ED14653}" dt="2023-05-11T15:34:41.544" v="10"/>
          <ac:spMkLst>
            <pc:docMk/>
            <pc:sldMk cId="349479733" sldId="307"/>
            <ac:spMk id="54283" creationId="{00000000-0000-0000-0000-000000000000}"/>
          </ac:spMkLst>
        </pc:spChg>
        <pc:spChg chg="add del">
          <ac:chgData name="Donald Privitera" userId="S::dprivit2@kennesaw.edu::b19266b5-85bb-4cd7-abc7-9d22c2c9327d" providerId="AD" clId="Web-{490B73A8-859B-D54D-2121-B67B2ED14653}" dt="2023-05-11T15:35:41.891" v="19"/>
          <ac:spMkLst>
            <pc:docMk/>
            <pc:sldMk cId="349479733" sldId="307"/>
            <ac:spMk id="54284" creationId="{00000000-0000-0000-0000-000000000000}"/>
          </ac:spMkLst>
        </pc:spChg>
        <pc:spChg chg="add del">
          <ac:chgData name="Donald Privitera" userId="S::dprivit2@kennesaw.edu::b19266b5-85bb-4cd7-abc7-9d22c2c9327d" providerId="AD" clId="Web-{490B73A8-859B-D54D-2121-B67B2ED14653}" dt="2023-05-11T15:35:56.814" v="20"/>
          <ac:spMkLst>
            <pc:docMk/>
            <pc:sldMk cId="349479733" sldId="307"/>
            <ac:spMk id="54285" creationId="{00000000-0000-0000-0000-000000000000}"/>
          </ac:spMkLst>
        </pc:spChg>
        <pc:cxnChg chg="add del mod">
          <ac:chgData name="Donald Privitera" userId="S::dprivit2@kennesaw.edu::b19266b5-85bb-4cd7-abc7-9d22c2c9327d" providerId="AD" clId="Web-{490B73A8-859B-D54D-2121-B67B2ED14653}" dt="2023-05-11T15:36:15.112" v="21"/>
          <ac:cxnSpMkLst>
            <pc:docMk/>
            <pc:sldMk cId="349479733" sldId="307"/>
            <ac:cxnSpMk id="15" creationId="{00000000-0000-0000-0000-000000000000}"/>
          </ac:cxnSpMkLst>
        </pc:cxnChg>
        <pc:cxnChg chg="add del mod">
          <ac:chgData name="Donald Privitera" userId="S::dprivit2@kennesaw.edu::b19266b5-85bb-4cd7-abc7-9d22c2c9327d" providerId="AD" clId="Web-{490B73A8-859B-D54D-2121-B67B2ED14653}" dt="2023-05-11T15:36:19.299" v="22"/>
          <ac:cxnSpMkLst>
            <pc:docMk/>
            <pc:sldMk cId="349479733" sldId="307"/>
            <ac:cxnSpMk id="19" creationId="{00000000-0000-0000-0000-000000000000}"/>
          </ac:cxnSpMkLst>
        </pc:cxnChg>
        <pc:cxnChg chg="mod">
          <ac:chgData name="Donald Privitera" userId="S::dprivit2@kennesaw.edu::b19266b5-85bb-4cd7-abc7-9d22c2c9327d" providerId="AD" clId="Web-{490B73A8-859B-D54D-2121-B67B2ED14653}" dt="2023-05-11T15:36:21.753" v="23"/>
          <ac:cxnSpMkLst>
            <pc:docMk/>
            <pc:sldMk cId="349479733" sldId="307"/>
            <ac:cxnSpMk id="20" creationId="{00000000-0000-0000-0000-000000000000}"/>
          </ac:cxnSpMkLst>
        </pc:cxnChg>
      </pc:sldChg>
    </pc:docChg>
  </pc:docChgLst>
  <pc:docChgLst>
    <pc:chgData name="Bob Brown" userId="de4355ee-7296-4195-ba97-c8dead83c87d" providerId="ADAL" clId="{19C45175-7178-440F-B6FE-2B971F773184}"/>
    <pc:docChg chg="modSld">
      <pc:chgData name="Bob Brown" userId="de4355ee-7296-4195-ba97-c8dead83c87d" providerId="ADAL" clId="{19C45175-7178-440F-B6FE-2B971F773184}" dt="2023-01-23T21:41:49.873" v="1"/>
      <pc:docMkLst>
        <pc:docMk/>
      </pc:docMkLst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3095576246" sldId="256"/>
        </pc:sldMkLst>
        <pc:picChg chg="add mod">
          <ac:chgData name="Bob Brown" userId="de4355ee-7296-4195-ba97-c8dead83c87d" providerId="ADAL" clId="{19C45175-7178-440F-B6FE-2B971F773184}" dt="2023-01-18T21:34:08.163" v="0"/>
          <ac:picMkLst>
            <pc:docMk/>
            <pc:sldMk cId="3095576246" sldId="256"/>
            <ac:picMk id="9" creationId="{AE56BD73-0CA7-DC31-1DEA-33106D48A741}"/>
          </ac:picMkLst>
        </pc:picChg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3095576246" sldId="256"/>
            <ac:picMk id="11" creationId="{E2A6BFD8-325F-2E78-C4F6-1438437CD27B}"/>
          </ac:picMkLst>
        </pc:picChg>
      </pc:sldChg>
      <pc:sldChg chg="addSp modSp">
        <pc:chgData name="Bob Brown" userId="de4355ee-7296-4195-ba97-c8dead83c87d" providerId="ADAL" clId="{19C45175-7178-440F-B6FE-2B971F773184}" dt="2023-01-18T21:34:08.163" v="0"/>
        <pc:sldMkLst>
          <pc:docMk/>
          <pc:sldMk cId="3586420520" sldId="258"/>
        </pc:sldMkLst>
        <pc:picChg chg="add mod">
          <ac:chgData name="Bob Brown" userId="de4355ee-7296-4195-ba97-c8dead83c87d" providerId="ADAL" clId="{19C45175-7178-440F-B6FE-2B971F773184}" dt="2023-01-18T21:34:08.163" v="0"/>
          <ac:picMkLst>
            <pc:docMk/>
            <pc:sldMk cId="3586420520" sldId="258"/>
            <ac:picMk id="3" creationId="{F7F55BF0-CB73-22C9-0EE7-AC0E712F8F8E}"/>
          </ac:picMkLst>
        </pc:picChg>
      </pc:sldChg>
      <pc:sldChg chg="addSp modSp">
        <pc:chgData name="Bob Brown" userId="de4355ee-7296-4195-ba97-c8dead83c87d" providerId="ADAL" clId="{19C45175-7178-440F-B6FE-2B971F773184}" dt="2023-01-18T21:34:08.163" v="0"/>
        <pc:sldMkLst>
          <pc:docMk/>
          <pc:sldMk cId="3533523706" sldId="259"/>
        </pc:sldMkLst>
        <pc:picChg chg="add mod">
          <ac:chgData name="Bob Brown" userId="de4355ee-7296-4195-ba97-c8dead83c87d" providerId="ADAL" clId="{19C45175-7178-440F-B6FE-2B971F773184}" dt="2023-01-18T21:34:08.163" v="0"/>
          <ac:picMkLst>
            <pc:docMk/>
            <pc:sldMk cId="3533523706" sldId="259"/>
            <ac:picMk id="4" creationId="{94DDFE46-63AA-5A64-9F62-4D22A9431C78}"/>
          </ac:picMkLst>
        </pc:picChg>
      </pc:sldChg>
      <pc:sldChg chg="addSp modSp">
        <pc:chgData name="Bob Brown" userId="de4355ee-7296-4195-ba97-c8dead83c87d" providerId="ADAL" clId="{19C45175-7178-440F-B6FE-2B971F773184}" dt="2023-01-18T21:34:08.163" v="0"/>
        <pc:sldMkLst>
          <pc:docMk/>
          <pc:sldMk cId="3939670100" sldId="260"/>
        </pc:sldMkLst>
        <pc:picChg chg="add mod">
          <ac:chgData name="Bob Brown" userId="de4355ee-7296-4195-ba97-c8dead83c87d" providerId="ADAL" clId="{19C45175-7178-440F-B6FE-2B971F773184}" dt="2023-01-18T21:34:08.163" v="0"/>
          <ac:picMkLst>
            <pc:docMk/>
            <pc:sldMk cId="3939670100" sldId="260"/>
            <ac:picMk id="4" creationId="{D84C7008-B5B3-C1C3-4C63-616FBF98FE00}"/>
          </ac:picMkLst>
        </pc:picChg>
      </pc:sldChg>
      <pc:sldChg chg="addSp modSp">
        <pc:chgData name="Bob Brown" userId="de4355ee-7296-4195-ba97-c8dead83c87d" providerId="ADAL" clId="{19C45175-7178-440F-B6FE-2B971F773184}" dt="2023-01-18T21:34:08.163" v="0"/>
        <pc:sldMkLst>
          <pc:docMk/>
          <pc:sldMk cId="1687995968" sldId="261"/>
        </pc:sldMkLst>
        <pc:picChg chg="add mod">
          <ac:chgData name="Bob Brown" userId="de4355ee-7296-4195-ba97-c8dead83c87d" providerId="ADAL" clId="{19C45175-7178-440F-B6FE-2B971F773184}" dt="2023-01-18T21:34:08.163" v="0"/>
          <ac:picMkLst>
            <pc:docMk/>
            <pc:sldMk cId="1687995968" sldId="261"/>
            <ac:picMk id="6" creationId="{26CB5FFF-DD92-AABB-F380-113216DFF161}"/>
          </ac:picMkLst>
        </pc:picChg>
      </pc:sldChg>
      <pc:sldChg chg="addSp modSp">
        <pc:chgData name="Bob Brown" userId="de4355ee-7296-4195-ba97-c8dead83c87d" providerId="ADAL" clId="{19C45175-7178-440F-B6FE-2B971F773184}" dt="2023-01-18T21:34:08.163" v="0"/>
        <pc:sldMkLst>
          <pc:docMk/>
          <pc:sldMk cId="2130152056" sldId="264"/>
        </pc:sldMkLst>
        <pc:picChg chg="add mod">
          <ac:chgData name="Bob Brown" userId="de4355ee-7296-4195-ba97-c8dead83c87d" providerId="ADAL" clId="{19C45175-7178-440F-B6FE-2B971F773184}" dt="2023-01-18T21:34:08.163" v="0"/>
          <ac:picMkLst>
            <pc:docMk/>
            <pc:sldMk cId="2130152056" sldId="264"/>
            <ac:picMk id="3" creationId="{50A62644-14B9-F9F9-99EE-5BA9DAD6EA89}"/>
          </ac:picMkLst>
        </pc:picChg>
      </pc:sldChg>
      <pc:sldChg chg="addSp modSp">
        <pc:chgData name="Bob Brown" userId="de4355ee-7296-4195-ba97-c8dead83c87d" providerId="ADAL" clId="{19C45175-7178-440F-B6FE-2B971F773184}" dt="2023-01-18T21:34:08.163" v="0"/>
        <pc:sldMkLst>
          <pc:docMk/>
          <pc:sldMk cId="3062026886" sldId="265"/>
        </pc:sldMkLst>
        <pc:picChg chg="add mod">
          <ac:chgData name="Bob Brown" userId="de4355ee-7296-4195-ba97-c8dead83c87d" providerId="ADAL" clId="{19C45175-7178-440F-B6FE-2B971F773184}" dt="2023-01-18T21:34:08.163" v="0"/>
          <ac:picMkLst>
            <pc:docMk/>
            <pc:sldMk cId="3062026886" sldId="265"/>
            <ac:picMk id="3" creationId="{58AE4847-4439-3F0D-B92F-EA05792A2B8F}"/>
          </ac:picMkLst>
        </pc:picChg>
      </pc:sldChg>
      <pc:sldChg chg="addSp modSp">
        <pc:chgData name="Bob Brown" userId="de4355ee-7296-4195-ba97-c8dead83c87d" providerId="ADAL" clId="{19C45175-7178-440F-B6FE-2B971F773184}" dt="2023-01-18T21:34:08.163" v="0"/>
        <pc:sldMkLst>
          <pc:docMk/>
          <pc:sldMk cId="3365865321" sldId="266"/>
        </pc:sldMkLst>
        <pc:picChg chg="add mod">
          <ac:chgData name="Bob Brown" userId="de4355ee-7296-4195-ba97-c8dead83c87d" providerId="ADAL" clId="{19C45175-7178-440F-B6FE-2B971F773184}" dt="2023-01-18T21:34:08.163" v="0"/>
          <ac:picMkLst>
            <pc:docMk/>
            <pc:sldMk cId="3365865321" sldId="266"/>
            <ac:picMk id="3" creationId="{95E5B621-2C3C-1DC4-8B44-A40160A638D0}"/>
          </ac:picMkLst>
        </pc:picChg>
      </pc:sldChg>
      <pc:sldChg chg="addSp modSp">
        <pc:chgData name="Bob Brown" userId="de4355ee-7296-4195-ba97-c8dead83c87d" providerId="ADAL" clId="{19C45175-7178-440F-B6FE-2B971F773184}" dt="2023-01-18T21:34:08.163" v="0"/>
        <pc:sldMkLst>
          <pc:docMk/>
          <pc:sldMk cId="3730983206" sldId="267"/>
        </pc:sldMkLst>
        <pc:picChg chg="add mod">
          <ac:chgData name="Bob Brown" userId="de4355ee-7296-4195-ba97-c8dead83c87d" providerId="ADAL" clId="{19C45175-7178-440F-B6FE-2B971F773184}" dt="2023-01-18T21:34:08.163" v="0"/>
          <ac:picMkLst>
            <pc:docMk/>
            <pc:sldMk cId="3730983206" sldId="267"/>
            <ac:picMk id="3" creationId="{6106EFDD-E829-D506-565F-648F72F9C9A3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3088853756" sldId="268"/>
        </pc:sldMkLst>
        <pc:picChg chg="add mod">
          <ac:chgData name="Bob Brown" userId="de4355ee-7296-4195-ba97-c8dead83c87d" providerId="ADAL" clId="{19C45175-7178-440F-B6FE-2B971F773184}" dt="2023-01-18T21:34:08.163" v="0"/>
          <ac:picMkLst>
            <pc:docMk/>
            <pc:sldMk cId="3088853756" sldId="268"/>
            <ac:picMk id="3" creationId="{0E4A963C-AC31-FEFB-A58C-8B70C55EE257}"/>
          </ac:picMkLst>
        </pc:picChg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3088853756" sldId="268"/>
            <ac:picMk id="5" creationId="{16130E66-4CD6-AC6D-1E23-3D98E9C8D742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1667231684" sldId="269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1667231684" sldId="269"/>
            <ac:picMk id="8" creationId="{A2D5F0F6-B322-1B91-E785-7BC3B3B46A55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2785737377" sldId="270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2785737377" sldId="270"/>
            <ac:picMk id="8" creationId="{E0EB3655-4B40-BB0B-0867-7579761BF78A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2920960467" sldId="271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2920960467" sldId="271"/>
            <ac:picMk id="8" creationId="{5AC1CCC5-D647-0522-FF35-A93FD1B372D3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60272908" sldId="272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60272908" sldId="272"/>
            <ac:picMk id="9" creationId="{8FC1270B-914D-39A2-2423-1EA2EFE1CC9F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3600058189" sldId="273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3600058189" sldId="273"/>
            <ac:picMk id="7" creationId="{E6E87B4A-5013-6BE3-2B24-951660B39D74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3132127914" sldId="274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3132127914" sldId="274"/>
            <ac:picMk id="8" creationId="{27C610A5-4392-45ED-6194-0456FA48F703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3850212522" sldId="275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3850212522" sldId="275"/>
            <ac:picMk id="6" creationId="{DD72024D-3E1B-08C8-CA3C-4A0FAD28EADE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1543837252" sldId="276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1543837252" sldId="276"/>
            <ac:picMk id="7" creationId="{AEEA1858-D6C1-E2BB-7F16-860E5E8F95B3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2579645783" sldId="277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2579645783" sldId="277"/>
            <ac:picMk id="10" creationId="{D30ADFCA-425B-73EC-EDAE-A6421EE50281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2540161647" sldId="278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2540161647" sldId="278"/>
            <ac:picMk id="8" creationId="{695AF7E0-6E2D-D9FE-71EB-A66BBC21C343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3258414932" sldId="279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3258414932" sldId="279"/>
            <ac:picMk id="8" creationId="{92094D34-3DC1-2CEB-1188-BA43110A7B7B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1295496698" sldId="280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1295496698" sldId="280"/>
            <ac:picMk id="5" creationId="{241E8150-2F55-9F89-E4EA-6BF2755AF4C6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1797494219" sldId="281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1797494219" sldId="281"/>
            <ac:picMk id="6" creationId="{FAFC9725-392B-F1BA-35EB-14F979AA0CF6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3847977488" sldId="282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3847977488" sldId="282"/>
            <ac:picMk id="4" creationId="{4279262E-C617-9EE3-5507-7DB4FFA863F0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1594885373" sldId="283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1594885373" sldId="283"/>
            <ac:picMk id="6" creationId="{2AC6C151-A3C5-38F2-571A-8671AC0A8E37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1579246615" sldId="284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1579246615" sldId="284"/>
            <ac:picMk id="12" creationId="{DBB213BB-9D16-CB91-2A45-D762366AC587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2308774464" sldId="285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2308774464" sldId="285"/>
            <ac:picMk id="6" creationId="{B757909B-9E34-2498-9968-4EA855093069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3002707005" sldId="286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3002707005" sldId="286"/>
            <ac:picMk id="6" creationId="{2BF1DE2C-F8CB-6196-93C9-CA59B04AF987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1818185836" sldId="287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1818185836" sldId="287"/>
            <ac:picMk id="9" creationId="{E3B4E4BF-6F3C-1E45-2BB9-230882D5051E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1088417812" sldId="288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1088417812" sldId="288"/>
            <ac:picMk id="6" creationId="{8393B7C0-047C-19D6-32E8-13C5B685D124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2914055200" sldId="289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2914055200" sldId="289"/>
            <ac:picMk id="5" creationId="{6DCC568C-3440-ECF8-7607-7DA80138F6ED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1821429554" sldId="293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1821429554" sldId="293"/>
            <ac:picMk id="5" creationId="{D15346D8-C4FC-3F75-D594-2C60CD5FB6F7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914849746" sldId="294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914849746" sldId="294"/>
            <ac:picMk id="5" creationId="{663EA73F-D5D7-2D40-DC89-5293497B6B40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4100762581" sldId="295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4100762581" sldId="295"/>
            <ac:picMk id="6" creationId="{9629217C-A260-73AE-9472-8A9759EABFC1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3848349469" sldId="296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3848349469" sldId="296"/>
            <ac:picMk id="8" creationId="{431D4DD8-D814-F35A-0AF8-DC6F5633C3D5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969180114" sldId="297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969180114" sldId="297"/>
            <ac:picMk id="5" creationId="{D34D1A00-4668-09F8-22A3-247B32F7935A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924415015" sldId="299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924415015" sldId="299"/>
            <ac:picMk id="6" creationId="{750C11FB-0F99-E869-EA7F-065830C8F2B2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4229725988" sldId="300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4229725988" sldId="300"/>
            <ac:picMk id="8" creationId="{82E836D4-AB6C-9793-78B0-7114D1950AE0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409158184" sldId="301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409158184" sldId="301"/>
            <ac:picMk id="4" creationId="{2FEE960F-CECE-373A-3521-A780F1FB3A18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4089972327" sldId="302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4089972327" sldId="302"/>
            <ac:picMk id="5" creationId="{A194E89B-6ED8-AD94-0C83-1C8F05171626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2809350621" sldId="303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2809350621" sldId="303"/>
            <ac:picMk id="4" creationId="{F819CDF2-64C0-AC26-9279-2C047FE6CE18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3271773730" sldId="304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3271773730" sldId="304"/>
            <ac:picMk id="4" creationId="{A3E3F71A-2096-E1D0-F049-20BBE5646B40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2265888060" sldId="305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2265888060" sldId="305"/>
            <ac:picMk id="5" creationId="{538E74E3-05AC-ABD4-613C-51B3EFF43056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99420856" sldId="306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99420856" sldId="306"/>
            <ac:picMk id="5" creationId="{2BFB894F-9DA2-C9A1-E99C-7A1D0FC140A1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349479733" sldId="307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349479733" sldId="307"/>
            <ac:picMk id="5" creationId="{5505FCA8-3041-899E-7A39-B07C031584A0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2852176920" sldId="309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2852176920" sldId="309"/>
            <ac:picMk id="10" creationId="{BACA2ED0-311A-D478-E674-DFFDB9A6ACB2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3939670100" sldId="310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3939670100" sldId="310"/>
            <ac:picMk id="6" creationId="{99DD0049-D842-FB10-56C4-BE58CFFBBBBC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1687995968" sldId="311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1687995968" sldId="311"/>
            <ac:picMk id="10" creationId="{217D13BF-46D3-A613-230E-A95289F9C17E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189558765" sldId="312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189558765" sldId="312"/>
            <ac:picMk id="10" creationId="{3290DF2F-716D-6811-4B4A-46C619BF0E93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2668953286" sldId="313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2668953286" sldId="313"/>
            <ac:picMk id="15" creationId="{52A9AFCA-9E0D-1B8D-14EB-6FBC4CFDE49C}"/>
          </ac:picMkLst>
        </pc:picChg>
      </pc:sldChg>
      <pc:sldChg chg="addSp modSp">
        <pc:chgData name="Bob Brown" userId="de4355ee-7296-4195-ba97-c8dead83c87d" providerId="ADAL" clId="{19C45175-7178-440F-B6FE-2B971F773184}" dt="2023-01-23T21:41:49.873" v="1"/>
        <pc:sldMkLst>
          <pc:docMk/>
          <pc:sldMk cId="3493670932" sldId="314"/>
        </pc:sldMkLst>
        <pc:picChg chg="add mod">
          <ac:chgData name="Bob Brown" userId="de4355ee-7296-4195-ba97-c8dead83c87d" providerId="ADAL" clId="{19C45175-7178-440F-B6FE-2B971F773184}" dt="2023-01-23T21:41:49.873" v="1"/>
          <ac:picMkLst>
            <pc:docMk/>
            <pc:sldMk cId="3493670932" sldId="314"/>
            <ac:picMk id="7" creationId="{76952E1D-B891-9DD7-6F69-F17C59F33E35}"/>
          </ac:picMkLst>
        </pc:picChg>
      </pc:sldChg>
    </pc:docChg>
  </pc:docChgLst>
  <pc:docChgLst>
    <pc:chgData name="Bob Brown" userId="de4355ee-7296-4195-ba97-c8dead83c87d" providerId="ADAL" clId="{C04EE081-3763-456F-B68E-78D7494D3B9A}"/>
    <pc:docChg chg="undo custSel addSld delSld modSld sldOrd addMainMaster delMainMaster modMainMaster">
      <pc:chgData name="Bob Brown" userId="de4355ee-7296-4195-ba97-c8dead83c87d" providerId="ADAL" clId="{C04EE081-3763-456F-B68E-78D7494D3B9A}" dt="2023-01-24T03:42:30.791" v="3350"/>
      <pc:docMkLst>
        <pc:docMk/>
      </pc:docMkLst>
      <pc:sldChg chg="delSp modSp mod modTransition modAnim">
        <pc:chgData name="Bob Brown" userId="de4355ee-7296-4195-ba97-c8dead83c87d" providerId="ADAL" clId="{C04EE081-3763-456F-B68E-78D7494D3B9A}" dt="2023-01-24T02:33:20.783" v="3328" actId="478"/>
        <pc:sldMkLst>
          <pc:docMk/>
          <pc:sldMk cId="3095576246" sldId="256"/>
        </pc:sldMkLst>
        <pc:spChg chg="mod">
          <ac:chgData name="Bob Brown" userId="de4355ee-7296-4195-ba97-c8dead83c87d" providerId="ADAL" clId="{C04EE081-3763-456F-B68E-78D7494D3B9A}" dt="2023-01-21T20:53:25.004" v="2646" actId="20577"/>
          <ac:spMkLst>
            <pc:docMk/>
            <pc:sldMk cId="3095576246" sldId="256"/>
            <ac:spMk id="3" creationId="{00000000-0000-0000-0000-000000000000}"/>
          </ac:spMkLst>
        </pc:spChg>
        <pc:grpChg chg="del mod">
          <ac:chgData name="Bob Brown" userId="de4355ee-7296-4195-ba97-c8dead83c87d" providerId="ADAL" clId="{C04EE081-3763-456F-B68E-78D7494D3B9A}" dt="2023-01-24T02:33:20.783" v="3328" actId="478"/>
          <ac:grpSpMkLst>
            <pc:docMk/>
            <pc:sldMk cId="3095576246" sldId="256"/>
            <ac:grpSpMk id="4" creationId="{70D8C064-1CA3-4C25-7F82-CD093C8EE46A}"/>
          </ac:grpSpMkLst>
        </pc:grpChg>
        <pc:picChg chg="del mod">
          <ac:chgData name="Bob Brown" userId="de4355ee-7296-4195-ba97-c8dead83c87d" providerId="ADAL" clId="{C04EE081-3763-456F-B68E-78D7494D3B9A}" dt="2023-01-19T20:29:28.230" v="1272"/>
          <ac:picMkLst>
            <pc:docMk/>
            <pc:sldMk cId="3095576246" sldId="256"/>
            <ac:picMk id="9" creationId="{AE56BD73-0CA7-DC31-1DEA-33106D48A741}"/>
          </ac:picMkLst>
        </pc:pic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3095576246" sldId="256"/>
            <ac:picMk id="11" creationId="{E2A6BFD8-325F-2E78-C4F6-1438437CD27B}"/>
          </ac:picMkLst>
        </pc:picChg>
      </pc:sldChg>
      <pc:sldChg chg="modSp del mod modTransition">
        <pc:chgData name="Bob Brown" userId="de4355ee-7296-4195-ba97-c8dead83c87d" providerId="ADAL" clId="{C04EE081-3763-456F-B68E-78D7494D3B9A}" dt="2023-01-24T02:32:42.519" v="3327" actId="47"/>
        <pc:sldMkLst>
          <pc:docMk/>
          <pc:sldMk cId="2130795793" sldId="257"/>
        </pc:sldMkLst>
        <pc:picChg chg="mod">
          <ac:chgData name="Bob Brown" userId="de4355ee-7296-4195-ba97-c8dead83c87d" providerId="ADAL" clId="{C04EE081-3763-456F-B68E-78D7494D3B9A}" dt="2023-01-17T23:03:39.631" v="1213" actId="962"/>
          <ac:picMkLst>
            <pc:docMk/>
            <pc:sldMk cId="2130795793" sldId="257"/>
            <ac:picMk id="33795" creationId="{00000000-0000-0000-0000-000000000000}"/>
          </ac:picMkLst>
        </pc:picChg>
      </pc:sldChg>
      <pc:sldChg chg="delSp modSp del mod modTransition modAnim">
        <pc:chgData name="Bob Brown" userId="de4355ee-7296-4195-ba97-c8dead83c87d" providerId="ADAL" clId="{C04EE081-3763-456F-B68E-78D7494D3B9A}" dt="2023-01-19T20:35:30.788" v="1290" actId="47"/>
        <pc:sldMkLst>
          <pc:docMk/>
          <pc:sldMk cId="3586420520" sldId="258"/>
        </pc:sldMkLst>
        <pc:picChg chg="del mod">
          <ac:chgData name="Bob Brown" userId="de4355ee-7296-4195-ba97-c8dead83c87d" providerId="ADAL" clId="{C04EE081-3763-456F-B68E-78D7494D3B9A}" dt="2023-01-19T20:29:28.230" v="1272"/>
          <ac:picMkLst>
            <pc:docMk/>
            <pc:sldMk cId="3586420520" sldId="258"/>
            <ac:picMk id="3" creationId="{F7F55BF0-CB73-22C9-0EE7-AC0E712F8F8E}"/>
          </ac:picMkLst>
        </pc:picChg>
      </pc:sldChg>
      <pc:sldChg chg="delSp modSp del mod modTransition modAnim">
        <pc:chgData name="Bob Brown" userId="de4355ee-7296-4195-ba97-c8dead83c87d" providerId="ADAL" clId="{C04EE081-3763-456F-B68E-78D7494D3B9A}" dt="2023-01-19T20:35:31.280" v="1291" actId="47"/>
        <pc:sldMkLst>
          <pc:docMk/>
          <pc:sldMk cId="3533523706" sldId="259"/>
        </pc:sldMkLst>
        <pc:picChg chg="del mod">
          <ac:chgData name="Bob Brown" userId="de4355ee-7296-4195-ba97-c8dead83c87d" providerId="ADAL" clId="{C04EE081-3763-456F-B68E-78D7494D3B9A}" dt="2023-01-19T20:29:28.230" v="1272"/>
          <ac:picMkLst>
            <pc:docMk/>
            <pc:sldMk cId="3533523706" sldId="259"/>
            <ac:picMk id="4" creationId="{94DDFE46-63AA-5A64-9F62-4D22A9431C78}"/>
          </ac:picMkLst>
        </pc:picChg>
      </pc:sldChg>
      <pc:sldChg chg="delSp modSp del mod modTransition modAnim">
        <pc:chgData name="Bob Brown" userId="de4355ee-7296-4195-ba97-c8dead83c87d" providerId="ADAL" clId="{C04EE081-3763-456F-B68E-78D7494D3B9A}" dt="2023-01-19T20:35:31.762" v="1292" actId="47"/>
        <pc:sldMkLst>
          <pc:docMk/>
          <pc:sldMk cId="3939670100" sldId="260"/>
        </pc:sldMkLst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25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26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27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28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29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30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31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32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33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34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35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36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37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38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39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40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41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42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43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44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45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46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47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48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49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50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51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52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53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54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55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56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57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58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59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60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61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62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63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64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65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66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67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68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69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70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71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72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73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74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75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76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77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78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79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80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03:57.944" v="19" actId="403"/>
          <ac:spMkLst>
            <pc:docMk/>
            <pc:sldMk cId="3939670100" sldId="260"/>
            <ac:spMk id="56381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19T20:29:28.230" v="1272"/>
          <ac:picMkLst>
            <pc:docMk/>
            <pc:sldMk cId="3939670100" sldId="260"/>
            <ac:picMk id="4" creationId="{D84C7008-B5B3-C1C3-4C63-616FBF98FE00}"/>
          </ac:picMkLst>
        </pc:picChg>
      </pc:sldChg>
      <pc:sldChg chg="addSp delSp modSp del mod modTransition modAnim">
        <pc:chgData name="Bob Brown" userId="de4355ee-7296-4195-ba97-c8dead83c87d" providerId="ADAL" clId="{C04EE081-3763-456F-B68E-78D7494D3B9A}" dt="2023-01-19T20:35:33.304" v="1293" actId="47"/>
        <pc:sldMkLst>
          <pc:docMk/>
          <pc:sldMk cId="1687995968" sldId="261"/>
        </pc:sldMkLst>
        <pc:spChg chg="add mod">
          <ac:chgData name="Bob Brown" userId="de4355ee-7296-4195-ba97-c8dead83c87d" providerId="ADAL" clId="{C04EE081-3763-456F-B68E-78D7494D3B9A}" dt="2023-01-14T21:05:36.465" v="33" actId="20577"/>
          <ac:spMkLst>
            <pc:docMk/>
            <pc:sldMk cId="1687995968" sldId="261"/>
            <ac:spMk id="2" creationId="{584CF6B5-4FE8-CADD-73E3-B72C4D20EC28}"/>
          </ac:spMkLst>
        </pc:spChg>
        <pc:spChg chg="add mod">
          <ac:chgData name="Bob Brown" userId="de4355ee-7296-4195-ba97-c8dead83c87d" providerId="ADAL" clId="{C04EE081-3763-456F-B68E-78D7494D3B9A}" dt="2023-01-14T21:05:59.024" v="48" actId="20577"/>
          <ac:spMkLst>
            <pc:docMk/>
            <pc:sldMk cId="1687995968" sldId="261"/>
            <ac:spMk id="3" creationId="{735DD00E-A54B-5072-B59B-F13BB878188F}"/>
          </ac:spMkLst>
        </pc:spChg>
        <pc:spChg chg="add mod">
          <ac:chgData name="Bob Brown" userId="de4355ee-7296-4195-ba97-c8dead83c87d" providerId="ADAL" clId="{C04EE081-3763-456F-B68E-78D7494D3B9A}" dt="2023-01-14T21:09:06.536" v="286" actId="20577"/>
          <ac:spMkLst>
            <pc:docMk/>
            <pc:sldMk cId="1687995968" sldId="261"/>
            <ac:spMk id="4" creationId="{5A16326C-3B2C-AF7A-0439-665130495859}"/>
          </ac:spMkLst>
        </pc:spChg>
        <pc:spChg chg="mod">
          <ac:chgData name="Bob Brown" userId="de4355ee-7296-4195-ba97-c8dead83c87d" providerId="ADAL" clId="{C04EE081-3763-456F-B68E-78D7494D3B9A}" dt="2023-01-14T21:06:17.584" v="55" actId="20577"/>
          <ac:spMkLst>
            <pc:docMk/>
            <pc:sldMk cId="1687995968" sldId="261"/>
            <ac:spMk id="57353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19T20:29:28.230" v="1272"/>
          <ac:picMkLst>
            <pc:docMk/>
            <pc:sldMk cId="1687995968" sldId="261"/>
            <ac:picMk id="6" creationId="{26CB5FFF-DD92-AABB-F380-113216DFF161}"/>
          </ac:picMkLst>
        </pc:picChg>
      </pc:sldChg>
      <pc:sldChg chg="del">
        <pc:chgData name="Bob Brown" userId="de4355ee-7296-4195-ba97-c8dead83c87d" providerId="ADAL" clId="{C04EE081-3763-456F-B68E-78D7494D3B9A}" dt="2023-01-17T23:03:12.926" v="1204" actId="47"/>
        <pc:sldMkLst>
          <pc:docMk/>
          <pc:sldMk cId="924415015" sldId="262"/>
        </pc:sldMkLst>
      </pc:sldChg>
      <pc:sldChg chg="del">
        <pc:chgData name="Bob Brown" userId="de4355ee-7296-4195-ba97-c8dead83c87d" providerId="ADAL" clId="{C04EE081-3763-456F-B68E-78D7494D3B9A}" dt="2023-01-17T23:03:20.181" v="1205" actId="47"/>
        <pc:sldMkLst>
          <pc:docMk/>
          <pc:sldMk cId="4229725988" sldId="263"/>
        </pc:sldMkLst>
      </pc:sldChg>
      <pc:sldChg chg="delSp modSp del mod modTransition modAnim">
        <pc:chgData name="Bob Brown" userId="de4355ee-7296-4195-ba97-c8dead83c87d" providerId="ADAL" clId="{C04EE081-3763-456F-B68E-78D7494D3B9A}" dt="2023-01-19T20:35:34.210" v="1294" actId="47"/>
        <pc:sldMkLst>
          <pc:docMk/>
          <pc:sldMk cId="2130152056" sldId="264"/>
        </pc:sldMkLst>
        <pc:picChg chg="del mod">
          <ac:chgData name="Bob Brown" userId="de4355ee-7296-4195-ba97-c8dead83c87d" providerId="ADAL" clId="{C04EE081-3763-456F-B68E-78D7494D3B9A}" dt="2023-01-19T20:29:28.230" v="1272"/>
          <ac:picMkLst>
            <pc:docMk/>
            <pc:sldMk cId="2130152056" sldId="264"/>
            <ac:picMk id="3" creationId="{50A62644-14B9-F9F9-99EE-5BA9DAD6EA89}"/>
          </ac:picMkLst>
        </pc:picChg>
      </pc:sldChg>
      <pc:sldChg chg="delSp modSp del mod modTransition modAnim">
        <pc:chgData name="Bob Brown" userId="de4355ee-7296-4195-ba97-c8dead83c87d" providerId="ADAL" clId="{C04EE081-3763-456F-B68E-78D7494D3B9A}" dt="2023-01-19T20:35:34.582" v="1295" actId="47"/>
        <pc:sldMkLst>
          <pc:docMk/>
          <pc:sldMk cId="3062026886" sldId="265"/>
        </pc:sldMkLst>
        <pc:spChg chg="mod">
          <ac:chgData name="Bob Brown" userId="de4355ee-7296-4195-ba97-c8dead83c87d" providerId="ADAL" clId="{C04EE081-3763-456F-B68E-78D7494D3B9A}" dt="2023-01-17T23:52:04.522" v="1243" actId="20577"/>
          <ac:spMkLst>
            <pc:docMk/>
            <pc:sldMk cId="3062026886" sldId="265"/>
            <ac:spMk id="13314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19T20:29:28.230" v="1272"/>
          <ac:picMkLst>
            <pc:docMk/>
            <pc:sldMk cId="3062026886" sldId="265"/>
            <ac:picMk id="3" creationId="{58AE4847-4439-3F0D-B92F-EA05792A2B8F}"/>
          </ac:picMkLst>
        </pc:picChg>
      </pc:sldChg>
      <pc:sldChg chg="delSp modSp del mod ord modTransition modAnim">
        <pc:chgData name="Bob Brown" userId="de4355ee-7296-4195-ba97-c8dead83c87d" providerId="ADAL" clId="{C04EE081-3763-456F-B68E-78D7494D3B9A}" dt="2023-01-19T20:35:36.631" v="1297" actId="47"/>
        <pc:sldMkLst>
          <pc:docMk/>
          <pc:sldMk cId="3365865321" sldId="266"/>
        </pc:sldMkLst>
        <pc:picChg chg="del mod">
          <ac:chgData name="Bob Brown" userId="de4355ee-7296-4195-ba97-c8dead83c87d" providerId="ADAL" clId="{C04EE081-3763-456F-B68E-78D7494D3B9A}" dt="2023-01-19T20:29:28.230" v="1272"/>
          <ac:picMkLst>
            <pc:docMk/>
            <pc:sldMk cId="3365865321" sldId="266"/>
            <ac:picMk id="3" creationId="{95E5B621-2C3C-1DC4-8B44-A40160A638D0}"/>
          </ac:picMkLst>
        </pc:picChg>
      </pc:sldChg>
      <pc:sldChg chg="delSp modSp del mod modTransition modAnim">
        <pc:chgData name="Bob Brown" userId="de4355ee-7296-4195-ba97-c8dead83c87d" providerId="ADAL" clId="{C04EE081-3763-456F-B68E-78D7494D3B9A}" dt="2023-01-19T20:35:35.964" v="1296" actId="47"/>
        <pc:sldMkLst>
          <pc:docMk/>
          <pc:sldMk cId="3730983206" sldId="267"/>
        </pc:sldMkLst>
        <pc:spChg chg="mod">
          <ac:chgData name="Bob Brown" userId="de4355ee-7296-4195-ba97-c8dead83c87d" providerId="ADAL" clId="{C04EE081-3763-456F-B68E-78D7494D3B9A}" dt="2023-01-17T23:52:32.138" v="1247" actId="20577"/>
          <ac:spMkLst>
            <pc:docMk/>
            <pc:sldMk cId="3730983206" sldId="267"/>
            <ac:spMk id="18434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19T20:29:28.230" v="1272"/>
          <ac:picMkLst>
            <pc:docMk/>
            <pc:sldMk cId="3730983206" sldId="267"/>
            <ac:picMk id="3" creationId="{6106EFDD-E829-D506-565F-648F72F9C9A3}"/>
          </ac:picMkLst>
        </pc:picChg>
      </pc:sldChg>
      <pc:sldChg chg="delSp modSp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3088853756" sldId="268"/>
        </pc:sldMkLst>
        <pc:picChg chg="del mod">
          <ac:chgData name="Bob Brown" userId="de4355ee-7296-4195-ba97-c8dead83c87d" providerId="ADAL" clId="{C04EE081-3763-456F-B68E-78D7494D3B9A}" dt="2023-01-19T20:29:28.230" v="1272"/>
          <ac:picMkLst>
            <pc:docMk/>
            <pc:sldMk cId="3088853756" sldId="268"/>
            <ac:picMk id="3" creationId="{0E4A963C-AC31-FEFB-A58C-8B70C55EE257}"/>
          </ac:picMkLst>
        </pc:pic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3088853756" sldId="268"/>
            <ac:picMk id="5" creationId="{16130E66-4CD6-AC6D-1E23-3D98E9C8D742}"/>
          </ac:picMkLst>
        </pc:picChg>
      </pc:sldChg>
      <pc:sldChg chg="delSp modSp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1667231684" sldId="269"/>
        </pc:sldMkLst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1667231684" sldId="269"/>
            <ac:picMk id="8" creationId="{A2D5F0F6-B322-1B91-E785-7BC3B3B46A55}"/>
          </ac:picMkLst>
        </pc:picChg>
      </pc:sldChg>
      <pc:sldChg chg="delSp modSp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2785737377" sldId="270"/>
        </pc:sldMkLst>
        <pc:spChg chg="mod">
          <ac:chgData name="Bob Brown" userId="de4355ee-7296-4195-ba97-c8dead83c87d" providerId="ADAL" clId="{C04EE081-3763-456F-B68E-78D7494D3B9A}" dt="2023-01-14T21:10:33.409" v="290" actId="20577"/>
          <ac:spMkLst>
            <pc:docMk/>
            <pc:sldMk cId="2785737377" sldId="270"/>
            <ac:spMk id="21507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2785737377" sldId="270"/>
            <ac:picMk id="8" creationId="{E0EB3655-4B40-BB0B-0867-7579761BF78A}"/>
          </ac:picMkLst>
        </pc:picChg>
      </pc:sldChg>
      <pc:sldChg chg="addSp delSp modSp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2920960467" sldId="271"/>
        </pc:sldMkLst>
        <pc:spChg chg="add mod">
          <ac:chgData name="Bob Brown" userId="de4355ee-7296-4195-ba97-c8dead83c87d" providerId="ADAL" clId="{C04EE081-3763-456F-B68E-78D7494D3B9A}" dt="2023-01-19T21:59:19.030" v="2024" actId="255"/>
          <ac:spMkLst>
            <pc:docMk/>
            <pc:sldMk cId="2920960467" sldId="271"/>
            <ac:spMk id="2" creationId="{0714AB9A-8599-F393-95DD-C4A1A02DF2C1}"/>
          </ac:spMkLst>
        </pc:spChg>
        <pc:spChg chg="mod">
          <ac:chgData name="Bob Brown" userId="de4355ee-7296-4195-ba97-c8dead83c87d" providerId="ADAL" clId="{C04EE081-3763-456F-B68E-78D7494D3B9A}" dt="2023-01-19T21:58:08.373" v="2015" actId="255"/>
          <ac:spMkLst>
            <pc:docMk/>
            <pc:sldMk cId="2920960467" sldId="271"/>
            <ac:spMk id="22531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9T21:57:43.389" v="2011" actId="21"/>
          <ac:spMkLst>
            <pc:docMk/>
            <pc:sldMk cId="2920960467" sldId="271"/>
            <ac:spMk id="22532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2920960467" sldId="271"/>
            <ac:picMk id="8" creationId="{5AC1CCC5-D647-0522-FF35-A93FD1B372D3}"/>
          </ac:picMkLst>
        </pc:picChg>
      </pc:sldChg>
      <pc:sldChg chg="addSp delSp modSp mod modTransition modAnim">
        <pc:chgData name="Bob Brown" userId="de4355ee-7296-4195-ba97-c8dead83c87d" providerId="ADAL" clId="{C04EE081-3763-456F-B68E-78D7494D3B9A}" dt="2023-01-24T02:58:33.034" v="3329" actId="20577"/>
        <pc:sldMkLst>
          <pc:docMk/>
          <pc:sldMk cId="60272908" sldId="272"/>
        </pc:sldMkLst>
        <pc:spChg chg="add mod">
          <ac:chgData name="Bob Brown" userId="de4355ee-7296-4195-ba97-c8dead83c87d" providerId="ADAL" clId="{C04EE081-3763-456F-B68E-78D7494D3B9A}" dt="2023-01-19T22:02:10.668" v="2050" actId="2085"/>
          <ac:spMkLst>
            <pc:docMk/>
            <pc:sldMk cId="60272908" sldId="272"/>
            <ac:spMk id="2" creationId="{7D591B19-B393-99E1-23DB-8FC826DF6A57}"/>
          </ac:spMkLst>
        </pc:spChg>
        <pc:spChg chg="add mod">
          <ac:chgData name="Bob Brown" userId="de4355ee-7296-4195-ba97-c8dead83c87d" providerId="ADAL" clId="{C04EE081-3763-456F-B68E-78D7494D3B9A}" dt="2023-01-19T22:03:04.326" v="2083" actId="692"/>
          <ac:spMkLst>
            <pc:docMk/>
            <pc:sldMk cId="60272908" sldId="272"/>
            <ac:spMk id="3" creationId="{2EF3E3BA-7762-6FFF-A128-B2D32F7CF9B1}"/>
          </ac:spMkLst>
        </pc:spChg>
        <pc:spChg chg="add mod">
          <ac:chgData name="Bob Brown" userId="de4355ee-7296-4195-ba97-c8dead83c87d" providerId="ADAL" clId="{C04EE081-3763-456F-B68E-78D7494D3B9A}" dt="2023-01-19T22:03:00.268" v="2080" actId="1076"/>
          <ac:spMkLst>
            <pc:docMk/>
            <pc:sldMk cId="60272908" sldId="272"/>
            <ac:spMk id="4" creationId="{638C1A21-85A3-46F8-2980-C35BE2E3253F}"/>
          </ac:spMkLst>
        </pc:spChg>
        <pc:spChg chg="mod">
          <ac:chgData name="Bob Brown" userId="de4355ee-7296-4195-ba97-c8dead83c87d" providerId="ADAL" clId="{C04EE081-3763-456F-B68E-78D7494D3B9A}" dt="2023-01-24T02:58:33.034" v="3329" actId="20577"/>
          <ac:spMkLst>
            <pc:docMk/>
            <pc:sldMk cId="60272908" sldId="272"/>
            <ac:spMk id="23555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60272908" sldId="272"/>
            <ac:picMk id="9" creationId="{8FC1270B-914D-39A2-2423-1EA2EFE1CC9F}"/>
          </ac:picMkLst>
        </pc:picChg>
      </pc:sldChg>
      <pc:sldChg chg="delSp modSp mod ord modTransition modAnim">
        <pc:chgData name="Bob Brown" userId="de4355ee-7296-4195-ba97-c8dead83c87d" providerId="ADAL" clId="{C04EE081-3763-456F-B68E-78D7494D3B9A}" dt="2023-01-24T02:58:41.692" v="3331"/>
        <pc:sldMkLst>
          <pc:docMk/>
          <pc:sldMk cId="3600058189" sldId="273"/>
        </pc:sldMkLst>
        <pc:spChg chg="mod">
          <ac:chgData name="Bob Brown" userId="de4355ee-7296-4195-ba97-c8dead83c87d" providerId="ADAL" clId="{C04EE081-3763-456F-B68E-78D7494D3B9A}" dt="2023-01-19T22:04:18.628" v="2093" actId="14100"/>
          <ac:spMkLst>
            <pc:docMk/>
            <pc:sldMk cId="3600058189" sldId="273"/>
            <ac:spMk id="27651" creationId="{00000000-0000-0000-0000-000000000000}"/>
          </ac:spMkLst>
        </pc:spChg>
        <pc:grpChg chg="mod">
          <ac:chgData name="Bob Brown" userId="de4355ee-7296-4195-ba97-c8dead83c87d" providerId="ADAL" clId="{C04EE081-3763-456F-B68E-78D7494D3B9A}" dt="2023-01-14T21:13:52.466" v="617" actId="962"/>
          <ac:grpSpMkLst>
            <pc:docMk/>
            <pc:sldMk cId="3600058189" sldId="273"/>
            <ac:grpSpMk id="2" creationId="{00000000-0000-0000-0000-000000000000}"/>
          </ac:grpSpMkLst>
        </pc:gr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3600058189" sldId="273"/>
            <ac:picMk id="7" creationId="{E6E87B4A-5013-6BE3-2B24-951660B39D74}"/>
          </ac:picMkLst>
        </pc:picChg>
      </pc:sldChg>
      <pc:sldChg chg="delSp modSp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3132127914" sldId="274"/>
        </pc:sldMkLst>
        <pc:spChg chg="mod">
          <ac:chgData name="Bob Brown" userId="de4355ee-7296-4195-ba97-c8dead83c87d" providerId="ADAL" clId="{C04EE081-3763-456F-B68E-78D7494D3B9A}" dt="2023-01-14T21:15:00.905" v="625" actId="20577"/>
          <ac:spMkLst>
            <pc:docMk/>
            <pc:sldMk cId="3132127914" sldId="274"/>
            <ac:spMk id="28675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3132127914" sldId="274"/>
            <ac:picMk id="8" creationId="{27C610A5-4392-45ED-6194-0456FA48F703}"/>
          </ac:picMkLst>
        </pc:picChg>
      </pc:sldChg>
      <pc:sldChg chg="delSp modSp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3850212522" sldId="275"/>
        </pc:sldMkLst>
        <pc:spChg chg="mod">
          <ac:chgData name="Bob Brown" userId="de4355ee-7296-4195-ba97-c8dead83c87d" providerId="ADAL" clId="{C04EE081-3763-456F-B68E-78D7494D3B9A}" dt="2023-01-14T21:15:22.399" v="629" actId="403"/>
          <ac:spMkLst>
            <pc:docMk/>
            <pc:sldMk cId="3850212522" sldId="275"/>
            <ac:spMk id="24579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9T22:06:09.802" v="2099" actId="1076"/>
          <ac:spMkLst>
            <pc:docMk/>
            <pc:sldMk cId="3850212522" sldId="275"/>
            <ac:spMk id="24580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3850212522" sldId="275"/>
            <ac:picMk id="6" creationId="{DD72024D-3E1B-08C8-CA3C-4A0FAD28EADE}"/>
          </ac:picMkLst>
        </pc:picChg>
      </pc:sldChg>
      <pc:sldChg chg="delSp modSp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1543837252" sldId="276"/>
        </pc:sldMkLst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1543837252" sldId="276"/>
            <ac:picMk id="7" creationId="{AEEA1858-D6C1-E2BB-7F16-860E5E8F95B3}"/>
          </ac:picMkLst>
        </pc:picChg>
      </pc:sldChg>
      <pc:sldChg chg="delSp modSp mod or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2579645783" sldId="277"/>
        </pc:sldMkLst>
        <pc:spChg chg="mod">
          <ac:chgData name="Bob Brown" userId="de4355ee-7296-4195-ba97-c8dead83c87d" providerId="ADAL" clId="{C04EE081-3763-456F-B68E-78D7494D3B9A}" dt="2023-01-19T22:14:40.812" v="2362" actId="20577"/>
          <ac:spMkLst>
            <pc:docMk/>
            <pc:sldMk cId="2579645783" sldId="277"/>
            <ac:spMk id="26626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22T22:03:04.007" v="2680" actId="20577"/>
          <ac:spMkLst>
            <pc:docMk/>
            <pc:sldMk cId="2579645783" sldId="277"/>
            <ac:spMk id="26627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2579645783" sldId="277"/>
            <ac:picMk id="10" creationId="{D30ADFCA-425B-73EC-EDAE-A6421EE50281}"/>
          </ac:picMkLst>
        </pc:picChg>
      </pc:sldChg>
      <pc:sldChg chg="delSp modSp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2540161647" sldId="278"/>
        </pc:sldMkLst>
        <pc:spChg chg="mod">
          <ac:chgData name="Bob Brown" userId="de4355ee-7296-4195-ba97-c8dead83c87d" providerId="ADAL" clId="{C04EE081-3763-456F-B68E-78D7494D3B9A}" dt="2023-01-14T21:16:14.204" v="634" actId="33524"/>
          <ac:spMkLst>
            <pc:docMk/>
            <pc:sldMk cId="2540161647" sldId="278"/>
            <ac:spMk id="29699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2540161647" sldId="278"/>
            <ac:picMk id="8" creationId="{695AF7E0-6E2D-D9FE-71EB-A66BBC21C343}"/>
          </ac:picMkLst>
        </pc:picChg>
      </pc:sldChg>
      <pc:sldChg chg="delSp modSp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3258414932" sldId="279"/>
        </pc:sldMkLst>
        <pc:spChg chg="mod">
          <ac:chgData name="Bob Brown" userId="de4355ee-7296-4195-ba97-c8dead83c87d" providerId="ADAL" clId="{C04EE081-3763-456F-B68E-78D7494D3B9A}" dt="2023-01-14T21:17:43.335" v="656" actId="692"/>
          <ac:spMkLst>
            <pc:docMk/>
            <pc:sldMk cId="3258414932" sldId="279"/>
            <ac:spMk id="7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16:42.248" v="638" actId="403"/>
          <ac:spMkLst>
            <pc:docMk/>
            <pc:sldMk cId="3258414932" sldId="279"/>
            <ac:spMk id="30723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3258414932" sldId="279"/>
            <ac:picMk id="8" creationId="{92094D34-3DC1-2CEB-1188-BA43110A7B7B}"/>
          </ac:picMkLst>
        </pc:picChg>
      </pc:sldChg>
      <pc:sldChg chg="delSp modSp mod modTransition modAnim">
        <pc:chgData name="Bob Brown" userId="de4355ee-7296-4195-ba97-c8dead83c87d" providerId="ADAL" clId="{C04EE081-3763-456F-B68E-78D7494D3B9A}" dt="2023-01-24T03:09:56.999" v="3333"/>
        <pc:sldMkLst>
          <pc:docMk/>
          <pc:sldMk cId="1295496698" sldId="280"/>
        </pc:sldMkLst>
        <pc:spChg chg="mod">
          <ac:chgData name="Bob Brown" userId="de4355ee-7296-4195-ba97-c8dead83c87d" providerId="ADAL" clId="{C04EE081-3763-456F-B68E-78D7494D3B9A}" dt="2023-01-14T21:17:14.008" v="648" actId="404"/>
          <ac:spMkLst>
            <pc:docMk/>
            <pc:sldMk cId="1295496698" sldId="280"/>
            <ac:spMk id="30723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17:35.648" v="653" actId="692"/>
          <ac:spMkLst>
            <pc:docMk/>
            <pc:sldMk cId="1295496698" sldId="280"/>
            <ac:spMk id="30724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1295496698" sldId="280"/>
            <ac:picMk id="5" creationId="{241E8150-2F55-9F89-E4EA-6BF2755AF4C6}"/>
          </ac:picMkLst>
        </pc:picChg>
      </pc:sldChg>
      <pc:sldChg chg="delSp modSp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1797494219" sldId="281"/>
        </pc:sldMkLst>
        <pc:spChg chg="mod">
          <ac:chgData name="Bob Brown" userId="de4355ee-7296-4195-ba97-c8dead83c87d" providerId="ADAL" clId="{C04EE081-3763-456F-B68E-78D7494D3B9A}" dt="2023-01-19T20:36:35.717" v="1298" actId="6549"/>
          <ac:spMkLst>
            <pc:docMk/>
            <pc:sldMk cId="1797494219" sldId="281"/>
            <ac:spMk id="31747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7T23:04:34.085" v="1227" actId="14100"/>
          <ac:spMkLst>
            <pc:docMk/>
            <pc:sldMk cId="1797494219" sldId="281"/>
            <ac:spMk id="31748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1797494219" sldId="281"/>
            <ac:picMk id="6" creationId="{FAFC9725-392B-F1BA-35EB-14F979AA0CF6}"/>
          </ac:picMkLst>
        </pc:picChg>
      </pc:sldChg>
      <pc:sldChg chg="delSp modSp mod modTransition modAnim modNotesTx">
        <pc:chgData name="Bob Brown" userId="de4355ee-7296-4195-ba97-c8dead83c87d" providerId="ADAL" clId="{C04EE081-3763-456F-B68E-78D7494D3B9A}" dt="2023-01-24T02:30:41.408" v="3320"/>
        <pc:sldMkLst>
          <pc:docMk/>
          <pc:sldMk cId="3847977488" sldId="282"/>
        </pc:sldMkLst>
        <pc:spChg chg="mod">
          <ac:chgData name="Bob Brown" userId="de4355ee-7296-4195-ba97-c8dead83c87d" providerId="ADAL" clId="{C04EE081-3763-456F-B68E-78D7494D3B9A}" dt="2023-01-19T20:36:51.612" v="1313" actId="20577"/>
          <ac:spMkLst>
            <pc:docMk/>
            <pc:sldMk cId="3847977488" sldId="282"/>
            <ac:spMk id="32770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18:47.718" v="667" actId="14100"/>
          <ac:spMkLst>
            <pc:docMk/>
            <pc:sldMk cId="3847977488" sldId="282"/>
            <ac:spMk id="32771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18:37.252" v="665" actId="962"/>
          <ac:spMkLst>
            <pc:docMk/>
            <pc:sldMk cId="3847977488" sldId="282"/>
            <ac:spMk id="32772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19:43.618" v="744" actId="403"/>
          <ac:spMkLst>
            <pc:docMk/>
            <pc:sldMk cId="3847977488" sldId="282"/>
            <ac:spMk id="32773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22T22:10:32.471" v="2692" actId="1037"/>
          <ac:spMkLst>
            <pc:docMk/>
            <pc:sldMk cId="3847977488" sldId="282"/>
            <ac:spMk id="32774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3847977488" sldId="282"/>
            <ac:picMk id="4" creationId="{4279262E-C617-9EE3-5507-7DB4FFA863F0}"/>
          </ac:picMkLst>
        </pc:picChg>
      </pc:sldChg>
      <pc:sldChg chg="delSp modSp mod modTransition modAnim">
        <pc:chgData name="Bob Brown" userId="de4355ee-7296-4195-ba97-c8dead83c87d" providerId="ADAL" clId="{C04EE081-3763-456F-B68E-78D7494D3B9A}" dt="2023-01-24T03:18:19.471" v="3335"/>
        <pc:sldMkLst>
          <pc:docMk/>
          <pc:sldMk cId="1594885373" sldId="283"/>
        </pc:sldMkLst>
        <pc:spChg chg="mod">
          <ac:chgData name="Bob Brown" userId="de4355ee-7296-4195-ba97-c8dead83c87d" providerId="ADAL" clId="{C04EE081-3763-456F-B68E-78D7494D3B9A}" dt="2023-01-19T20:37:04.797" v="1314" actId="14100"/>
          <ac:spMkLst>
            <pc:docMk/>
            <pc:sldMk cId="1594885373" sldId="283"/>
            <ac:spMk id="33794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20:16.766" v="753" actId="404"/>
          <ac:spMkLst>
            <pc:docMk/>
            <pc:sldMk cId="1594885373" sldId="283"/>
            <ac:spMk id="33795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20:38.371" v="758" actId="962"/>
          <ac:spMkLst>
            <pc:docMk/>
            <pc:sldMk cId="1594885373" sldId="283"/>
            <ac:spMk id="33796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1594885373" sldId="283"/>
            <ac:picMk id="6" creationId="{2AC6C151-A3C5-38F2-571A-8671AC0A8E37}"/>
          </ac:picMkLst>
        </pc:picChg>
      </pc:sldChg>
      <pc:sldChg chg="addSp delSp modSp mod modTransition modAnim modNotesTx">
        <pc:chgData name="Bob Brown" userId="de4355ee-7296-4195-ba97-c8dead83c87d" providerId="ADAL" clId="{C04EE081-3763-456F-B68E-78D7494D3B9A}" dt="2023-01-24T02:30:41.408" v="3320"/>
        <pc:sldMkLst>
          <pc:docMk/>
          <pc:sldMk cId="1579246615" sldId="284"/>
        </pc:sldMkLst>
        <pc:spChg chg="add del">
          <ac:chgData name="Bob Brown" userId="de4355ee-7296-4195-ba97-c8dead83c87d" providerId="ADAL" clId="{C04EE081-3763-456F-B68E-78D7494D3B9A}" dt="2023-01-19T22:21:23.971" v="2374" actId="11529"/>
          <ac:spMkLst>
            <pc:docMk/>
            <pc:sldMk cId="1579246615" sldId="284"/>
            <ac:spMk id="3" creationId="{AF45F574-4208-F3C6-7638-22B23FD711C3}"/>
          </ac:spMkLst>
        </pc:spChg>
        <pc:spChg chg="add mod">
          <ac:chgData name="Bob Brown" userId="de4355ee-7296-4195-ba97-c8dead83c87d" providerId="ADAL" clId="{C04EE081-3763-456F-B68E-78D7494D3B9A}" dt="2023-01-22T22:10:53.095" v="2693" actId="113"/>
          <ac:spMkLst>
            <pc:docMk/>
            <pc:sldMk cId="1579246615" sldId="284"/>
            <ac:spMk id="4" creationId="{AC550C3E-98EA-9B2C-2640-ECF1EE2ABBE5}"/>
          </ac:spMkLst>
        </pc:spChg>
        <pc:spChg chg="add mod">
          <ac:chgData name="Bob Brown" userId="de4355ee-7296-4195-ba97-c8dead83c87d" providerId="ADAL" clId="{C04EE081-3763-456F-B68E-78D7494D3B9A}" dt="2023-01-22T22:10:59.058" v="2694" actId="113"/>
          <ac:spMkLst>
            <pc:docMk/>
            <pc:sldMk cId="1579246615" sldId="284"/>
            <ac:spMk id="6" creationId="{4EFCC7B5-C7E3-7557-7B8D-A55DD839812B}"/>
          </ac:spMkLst>
        </pc:spChg>
        <pc:spChg chg="mod">
          <ac:chgData name="Bob Brown" userId="de4355ee-7296-4195-ba97-c8dead83c87d" providerId="ADAL" clId="{C04EE081-3763-456F-B68E-78D7494D3B9A}" dt="2023-01-19T22:21:15.620" v="2372" actId="21"/>
          <ac:spMkLst>
            <pc:docMk/>
            <pc:sldMk cId="1579246615" sldId="284"/>
            <ac:spMk id="34819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21:18.690" v="764" actId="1076"/>
          <ac:spMkLst>
            <pc:docMk/>
            <pc:sldMk cId="1579246615" sldId="284"/>
            <ac:spMk id="34820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1579246615" sldId="284"/>
            <ac:picMk id="12" creationId="{DBB213BB-9D16-CB91-2A45-D762366AC587}"/>
          </ac:picMkLst>
        </pc:picChg>
      </pc:sldChg>
      <pc:sldChg chg="delSp modSp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2308774464" sldId="285"/>
        </pc:sldMkLst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2308774464" sldId="285"/>
            <ac:picMk id="6" creationId="{B757909B-9E34-2498-9968-4EA855093069}"/>
          </ac:picMkLst>
        </pc:picChg>
      </pc:sldChg>
      <pc:sldChg chg="delSp modSp mod modTransition modAnim modNotesTx">
        <pc:chgData name="Bob Brown" userId="de4355ee-7296-4195-ba97-c8dead83c87d" providerId="ADAL" clId="{C04EE081-3763-456F-B68E-78D7494D3B9A}" dt="2023-01-24T02:30:41.408" v="3320"/>
        <pc:sldMkLst>
          <pc:docMk/>
          <pc:sldMk cId="3002707005" sldId="286"/>
        </pc:sldMkLst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3002707005" sldId="286"/>
            <ac:picMk id="6" creationId="{2BF1DE2C-F8CB-6196-93C9-CA59B04AF987}"/>
          </ac:picMkLst>
        </pc:picChg>
      </pc:sldChg>
      <pc:sldChg chg="delSp modSp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1818185836" sldId="287"/>
        </pc:sldMkLst>
        <pc:spChg chg="mod">
          <ac:chgData name="Bob Brown" userId="de4355ee-7296-4195-ba97-c8dead83c87d" providerId="ADAL" clId="{C04EE081-3763-456F-B68E-78D7494D3B9A}" dt="2023-01-19T20:37:22.341" v="1315" actId="20577"/>
          <ac:spMkLst>
            <pc:docMk/>
            <pc:sldMk cId="1818185836" sldId="287"/>
            <ac:spMk id="37891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27:41.504" v="1019" actId="962"/>
          <ac:spMkLst>
            <pc:docMk/>
            <pc:sldMk cId="1818185836" sldId="287"/>
            <ac:spMk id="37892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1818185836" sldId="287"/>
            <ac:picMk id="9" creationId="{E3B4E4BF-6F3C-1E45-2BB9-230882D5051E}"/>
          </ac:picMkLst>
        </pc:picChg>
      </pc:sldChg>
      <pc:sldChg chg="delSp modSp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1088417812" sldId="288"/>
        </pc:sldMkLst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1088417812" sldId="288"/>
            <ac:picMk id="6" creationId="{8393B7C0-047C-19D6-32E8-13C5B685D124}"/>
          </ac:picMkLst>
        </pc:picChg>
      </pc:sldChg>
      <pc:sldChg chg="delSp modSp mod modTransition modAnim">
        <pc:chgData name="Bob Brown" userId="de4355ee-7296-4195-ba97-c8dead83c87d" providerId="ADAL" clId="{C04EE081-3763-456F-B68E-78D7494D3B9A}" dt="2023-01-24T03:34:22.011" v="3348" actId="113"/>
        <pc:sldMkLst>
          <pc:docMk/>
          <pc:sldMk cId="2914055200" sldId="289"/>
        </pc:sldMkLst>
        <pc:spChg chg="mod">
          <ac:chgData name="Bob Brown" userId="de4355ee-7296-4195-ba97-c8dead83c87d" providerId="ADAL" clId="{C04EE081-3763-456F-B68E-78D7494D3B9A}" dt="2023-01-24T03:34:22.011" v="3348" actId="113"/>
          <ac:spMkLst>
            <pc:docMk/>
            <pc:sldMk cId="2914055200" sldId="289"/>
            <ac:spMk id="39939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2914055200" sldId="289"/>
            <ac:picMk id="5" creationId="{6DCC568C-3440-ECF8-7607-7DA80138F6ED}"/>
          </ac:picMkLst>
        </pc:picChg>
      </pc:sldChg>
      <pc:sldChg chg="del">
        <pc:chgData name="Bob Brown" userId="de4355ee-7296-4195-ba97-c8dead83c87d" providerId="ADAL" clId="{C04EE081-3763-456F-B68E-78D7494D3B9A}" dt="2023-01-17T23:02:56.339" v="1202" actId="47"/>
        <pc:sldMkLst>
          <pc:docMk/>
          <pc:sldMk cId="4100762581" sldId="290"/>
        </pc:sldMkLst>
      </pc:sldChg>
      <pc:sldChg chg="del">
        <pc:chgData name="Bob Brown" userId="de4355ee-7296-4195-ba97-c8dead83c87d" providerId="ADAL" clId="{C04EE081-3763-456F-B68E-78D7494D3B9A}" dt="2023-01-17T23:02:46.524" v="1200" actId="47"/>
        <pc:sldMkLst>
          <pc:docMk/>
          <pc:sldMk cId="3848349469" sldId="291"/>
        </pc:sldMkLst>
      </pc:sldChg>
      <pc:sldChg chg="del">
        <pc:chgData name="Bob Brown" userId="de4355ee-7296-4195-ba97-c8dead83c87d" providerId="ADAL" clId="{C04EE081-3763-456F-B68E-78D7494D3B9A}" dt="2023-01-17T23:02:49.573" v="1201" actId="47"/>
        <pc:sldMkLst>
          <pc:docMk/>
          <pc:sldMk cId="969180114" sldId="292"/>
        </pc:sldMkLst>
      </pc:sldChg>
      <pc:sldChg chg="delSp modSp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1821429554" sldId="293"/>
        </pc:sldMkLst>
        <pc:spChg chg="mod">
          <ac:chgData name="Bob Brown" userId="de4355ee-7296-4195-ba97-c8dead83c87d" providerId="ADAL" clId="{C04EE081-3763-456F-B68E-78D7494D3B9A}" dt="2023-01-19T22:11:24.816" v="2339" actId="1076"/>
          <ac:spMkLst>
            <pc:docMk/>
            <pc:sldMk cId="1821429554" sldId="293"/>
            <ac:spMk id="44034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1821429554" sldId="293"/>
            <ac:picMk id="5" creationId="{D15346D8-C4FC-3F75-D594-2C60CD5FB6F7}"/>
          </ac:picMkLst>
        </pc:picChg>
      </pc:sldChg>
      <pc:sldChg chg="delSp modSp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914849746" sldId="294"/>
        </pc:sldMkLst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914849746" sldId="294"/>
            <ac:picMk id="5" creationId="{663EA73F-D5D7-2D40-DC89-5293497B6B40}"/>
          </ac:picMkLst>
        </pc:picChg>
      </pc:sldChg>
      <pc:sldChg chg="modSp del mod">
        <pc:chgData name="Bob Brown" userId="de4355ee-7296-4195-ba97-c8dead83c87d" providerId="ADAL" clId="{C04EE081-3763-456F-B68E-78D7494D3B9A}" dt="2023-01-17T23:03:08.966" v="1203" actId="47"/>
        <pc:sldMkLst>
          <pc:docMk/>
          <pc:sldMk cId="3499842768" sldId="295"/>
        </pc:sldMkLst>
        <pc:spChg chg="mod">
          <ac:chgData name="Bob Brown" userId="de4355ee-7296-4195-ba97-c8dead83c87d" providerId="ADAL" clId="{C04EE081-3763-456F-B68E-78D7494D3B9A}" dt="2023-01-14T21:28:05.444" v="1022" actId="403"/>
          <ac:spMkLst>
            <pc:docMk/>
            <pc:sldMk cId="3499842768" sldId="295"/>
            <ac:spMk id="58371" creationId="{00000000-0000-0000-0000-000000000000}"/>
          </ac:spMkLst>
        </pc:spChg>
      </pc:sldChg>
      <pc:sldChg chg="delSp modSp add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4100762581" sldId="295"/>
        </pc:sldMkLst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4100762581" sldId="295"/>
            <ac:picMk id="6" creationId="{9629217C-A260-73AE-9472-8A9759EABFC1}"/>
          </ac:picMkLst>
        </pc:picChg>
      </pc:sldChg>
      <pc:sldChg chg="add del">
        <pc:chgData name="Bob Brown" userId="de4355ee-7296-4195-ba97-c8dead83c87d" providerId="ADAL" clId="{C04EE081-3763-456F-B68E-78D7494D3B9A}" dt="2023-01-17T23:03:21.826" v="1206" actId="47"/>
        <pc:sldMkLst>
          <pc:docMk/>
          <pc:sldMk cId="409158184" sldId="296"/>
        </pc:sldMkLst>
      </pc:sldChg>
      <pc:sldChg chg="del">
        <pc:chgData name="Bob Brown" userId="de4355ee-7296-4195-ba97-c8dead83c87d" providerId="ADAL" clId="{C04EE081-3763-456F-B68E-78D7494D3B9A}" dt="2023-01-14T20:59:26.992" v="0" actId="27028"/>
        <pc:sldMkLst>
          <pc:docMk/>
          <pc:sldMk cId="1255206363" sldId="296"/>
        </pc:sldMkLst>
      </pc:sldChg>
      <pc:sldChg chg="delSp modSp add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3848349469" sldId="296"/>
        </pc:sldMkLst>
        <pc:spChg chg="mod">
          <ac:chgData name="Bob Brown" userId="de4355ee-7296-4195-ba97-c8dead83c87d" providerId="ADAL" clId="{C04EE081-3763-456F-B68E-78D7494D3B9A}" dt="2023-01-19T22:28:03.133" v="2615" actId="20577"/>
          <ac:spMkLst>
            <pc:docMk/>
            <pc:sldMk cId="3848349469" sldId="296"/>
            <ac:spMk id="41987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3848349469" sldId="296"/>
            <ac:picMk id="8" creationId="{431D4DD8-D814-F35A-0AF8-DC6F5633C3D5}"/>
          </ac:picMkLst>
        </pc:picChg>
      </pc:sldChg>
      <pc:sldChg chg="delSp modSp add mod modTransition modAnim">
        <pc:chgData name="Bob Brown" userId="de4355ee-7296-4195-ba97-c8dead83c87d" providerId="ADAL" clId="{C04EE081-3763-456F-B68E-78D7494D3B9A}" dt="2023-01-24T03:33:28.001" v="3347" actId="6549"/>
        <pc:sldMkLst>
          <pc:docMk/>
          <pc:sldMk cId="969180114" sldId="297"/>
        </pc:sldMkLst>
        <pc:spChg chg="mod">
          <ac:chgData name="Bob Brown" userId="de4355ee-7296-4195-ba97-c8dead83c87d" providerId="ADAL" clId="{C04EE081-3763-456F-B68E-78D7494D3B9A}" dt="2023-01-24T03:33:28.001" v="3347" actId="6549"/>
          <ac:spMkLst>
            <pc:docMk/>
            <pc:sldMk cId="969180114" sldId="297"/>
            <ac:spMk id="43011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969180114" sldId="297"/>
            <ac:picMk id="5" creationId="{D34D1A00-4668-09F8-22A3-247B32F7935A}"/>
          </ac:picMkLst>
        </pc:picChg>
      </pc:sldChg>
      <pc:sldChg chg="add del">
        <pc:chgData name="Bob Brown" userId="de4355ee-7296-4195-ba97-c8dead83c87d" providerId="ADAL" clId="{C04EE081-3763-456F-B68E-78D7494D3B9A}" dt="2023-01-17T23:03:25.315" v="1207" actId="47"/>
        <pc:sldMkLst>
          <pc:docMk/>
          <pc:sldMk cId="4089972327" sldId="297"/>
        </pc:sldMkLst>
      </pc:sldChg>
      <pc:sldChg chg="add del">
        <pc:chgData name="Bob Brown" userId="de4355ee-7296-4195-ba97-c8dead83c87d" providerId="ADAL" clId="{C04EE081-3763-456F-B68E-78D7494D3B9A}" dt="2023-01-19T20:40:13.391" v="1340" actId="27028"/>
        <pc:sldMkLst>
          <pc:docMk/>
          <pc:sldMk cId="2329840766" sldId="298"/>
        </pc:sldMkLst>
      </pc:sldChg>
      <pc:sldChg chg="modSp add del mod">
        <pc:chgData name="Bob Brown" userId="de4355ee-7296-4195-ba97-c8dead83c87d" providerId="ADAL" clId="{C04EE081-3763-456F-B68E-78D7494D3B9A}" dt="2023-01-17T23:03:27.437" v="1208" actId="47"/>
        <pc:sldMkLst>
          <pc:docMk/>
          <pc:sldMk cId="2809350621" sldId="298"/>
        </pc:sldMkLst>
        <pc:spChg chg="mod">
          <ac:chgData name="Bob Brown" userId="de4355ee-7296-4195-ba97-c8dead83c87d" providerId="ADAL" clId="{C04EE081-3763-456F-B68E-78D7494D3B9A}" dt="2023-01-14T21:28:24.797" v="1025" actId="403"/>
          <ac:spMkLst>
            <pc:docMk/>
            <pc:sldMk cId="2809350621" sldId="298"/>
            <ac:spMk id="50180" creationId="{00000000-0000-0000-0000-000000000000}"/>
          </ac:spMkLst>
        </pc:spChg>
      </pc:sldChg>
      <pc:sldChg chg="add del">
        <pc:chgData name="Bob Brown" userId="de4355ee-7296-4195-ba97-c8dead83c87d" providerId="ADAL" clId="{C04EE081-3763-456F-B68E-78D7494D3B9A}" dt="2023-01-22T22:12:03.708" v="2696" actId="47"/>
        <pc:sldMkLst>
          <pc:docMk/>
          <pc:sldMk cId="3499842768" sldId="298"/>
        </pc:sldMkLst>
      </pc:sldChg>
      <pc:sldChg chg="delSp modSp add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924415015" sldId="299"/>
        </pc:sldMkLst>
        <pc:spChg chg="mod">
          <ac:chgData name="Bob Brown" userId="de4355ee-7296-4195-ba97-c8dead83c87d" providerId="ADAL" clId="{C04EE081-3763-456F-B68E-78D7494D3B9A}" dt="2023-01-19T22:11:39.321" v="2341" actId="1076"/>
          <ac:spMkLst>
            <pc:docMk/>
            <pc:sldMk cId="924415015" sldId="299"/>
            <ac:spMk id="2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22T22:13:09.617" v="2758" actId="255"/>
          <ac:spMkLst>
            <pc:docMk/>
            <pc:sldMk cId="924415015" sldId="299"/>
            <ac:spMk id="58371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924415015" sldId="299"/>
            <ac:picMk id="6" creationId="{750C11FB-0F99-E869-EA7F-065830C8F2B2}"/>
          </ac:picMkLst>
        </pc:picChg>
      </pc:sldChg>
      <pc:sldChg chg="add del">
        <pc:chgData name="Bob Brown" userId="de4355ee-7296-4195-ba97-c8dead83c87d" providerId="ADAL" clId="{C04EE081-3763-456F-B68E-78D7494D3B9A}" dt="2023-01-19T20:40:12.669" v="1339" actId="27028"/>
        <pc:sldMkLst>
          <pc:docMk/>
          <pc:sldMk cId="1650612414" sldId="299"/>
        </pc:sldMkLst>
      </pc:sldChg>
      <pc:sldChg chg="modSp add del mod">
        <pc:chgData name="Bob Brown" userId="de4355ee-7296-4195-ba97-c8dead83c87d" providerId="ADAL" clId="{C04EE081-3763-456F-B68E-78D7494D3B9A}" dt="2023-01-17T23:03:29.023" v="1209" actId="47"/>
        <pc:sldMkLst>
          <pc:docMk/>
          <pc:sldMk cId="3271773730" sldId="299"/>
        </pc:sldMkLst>
        <pc:spChg chg="mod">
          <ac:chgData name="Bob Brown" userId="de4355ee-7296-4195-ba97-c8dead83c87d" providerId="ADAL" clId="{C04EE081-3763-456F-B68E-78D7494D3B9A}" dt="2023-01-14T21:28:51.048" v="1032" actId="1076"/>
          <ac:spMkLst>
            <pc:docMk/>
            <pc:sldMk cId="3271773730" sldId="299"/>
            <ac:spMk id="51204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4T21:28:42.240" v="1029" actId="1076"/>
          <ac:spMkLst>
            <pc:docMk/>
            <pc:sldMk cId="3271773730" sldId="299"/>
            <ac:spMk id="51205" creationId="{00000000-0000-0000-0000-000000000000}"/>
          </ac:spMkLst>
        </pc:spChg>
      </pc:sldChg>
      <pc:sldChg chg="addSp modSp add del mod">
        <pc:chgData name="Bob Brown" userId="de4355ee-7296-4195-ba97-c8dead83c87d" providerId="ADAL" clId="{C04EE081-3763-456F-B68E-78D7494D3B9A}" dt="2023-01-17T23:03:32.491" v="1210" actId="47"/>
        <pc:sldMkLst>
          <pc:docMk/>
          <pc:sldMk cId="2265888060" sldId="300"/>
        </pc:sldMkLst>
        <pc:spChg chg="add mod">
          <ac:chgData name="Bob Brown" userId="de4355ee-7296-4195-ba97-c8dead83c87d" providerId="ADAL" clId="{C04EE081-3763-456F-B68E-78D7494D3B9A}" dt="2023-01-14T21:30:21.871" v="1145" actId="1076"/>
          <ac:spMkLst>
            <pc:docMk/>
            <pc:sldMk cId="2265888060" sldId="300"/>
            <ac:spMk id="2" creationId="{89E1D224-9DF7-0CCF-6534-C5204DD199A5}"/>
          </ac:spMkLst>
        </pc:spChg>
        <pc:spChg chg="mod">
          <ac:chgData name="Bob Brown" userId="de4355ee-7296-4195-ba97-c8dead83c87d" providerId="ADAL" clId="{C04EE081-3763-456F-B68E-78D7494D3B9A}" dt="2023-01-14T21:29:47.440" v="1099" actId="20577"/>
          <ac:spMkLst>
            <pc:docMk/>
            <pc:sldMk cId="2265888060" sldId="300"/>
            <ac:spMk id="52227" creationId="{00000000-0000-0000-0000-000000000000}"/>
          </ac:spMkLst>
        </pc:spChg>
      </pc:sldChg>
      <pc:sldChg chg="add del">
        <pc:chgData name="Bob Brown" userId="de4355ee-7296-4195-ba97-c8dead83c87d" providerId="ADAL" clId="{C04EE081-3763-456F-B68E-78D7494D3B9A}" dt="2023-01-19T20:40:12.049" v="1338" actId="27028"/>
        <pc:sldMkLst>
          <pc:docMk/>
          <pc:sldMk cId="3499842768" sldId="300"/>
        </pc:sldMkLst>
      </pc:sldChg>
      <pc:sldChg chg="delSp modSp add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4229725988" sldId="300"/>
        </pc:sldMkLst>
        <pc:spChg chg="mod">
          <ac:chgData name="Bob Brown" userId="de4355ee-7296-4195-ba97-c8dead83c87d" providerId="ADAL" clId="{C04EE081-3763-456F-B68E-78D7494D3B9A}" dt="2023-01-22T22:13:56.655" v="2783" actId="113"/>
          <ac:spMkLst>
            <pc:docMk/>
            <pc:sldMk cId="4229725988" sldId="300"/>
            <ac:spMk id="59395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4229725988" sldId="300"/>
            <ac:picMk id="8" creationId="{82E836D4-AB6C-9793-78B0-7114D1950AE0}"/>
          </ac:picMkLst>
        </pc:picChg>
      </pc:sldChg>
      <pc:sldChg chg="modSp add del mod">
        <pc:chgData name="Bob Brown" userId="de4355ee-7296-4195-ba97-c8dead83c87d" providerId="ADAL" clId="{C04EE081-3763-456F-B68E-78D7494D3B9A}" dt="2023-01-17T23:03:33.663" v="1211" actId="47"/>
        <pc:sldMkLst>
          <pc:docMk/>
          <pc:sldMk cId="99420856" sldId="301"/>
        </pc:sldMkLst>
        <pc:cxnChg chg="mod">
          <ac:chgData name="Bob Brown" userId="de4355ee-7296-4195-ba97-c8dead83c87d" providerId="ADAL" clId="{C04EE081-3763-456F-B68E-78D7494D3B9A}" dt="2023-01-14T21:30:32.171" v="1147" actId="962"/>
          <ac:cxnSpMkLst>
            <pc:docMk/>
            <pc:sldMk cId="99420856" sldId="301"/>
            <ac:cxnSpMk id="9" creationId="{00000000-0000-0000-0000-000000000000}"/>
          </ac:cxnSpMkLst>
        </pc:cxnChg>
      </pc:sldChg>
      <pc:sldChg chg="delSp modSp add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409158184" sldId="301"/>
        </pc:sldMkLst>
        <pc:spChg chg="mod">
          <ac:chgData name="Bob Brown" userId="de4355ee-7296-4195-ba97-c8dead83c87d" providerId="ADAL" clId="{C04EE081-3763-456F-B68E-78D7494D3B9A}" dt="2023-01-19T22:11:33.330" v="2340" actId="1076"/>
          <ac:spMkLst>
            <pc:docMk/>
            <pc:sldMk cId="409158184" sldId="301"/>
            <ac:spMk id="48130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409158184" sldId="301"/>
            <ac:picMk id="4" creationId="{2FEE960F-CECE-373A-3521-A780F1FB3A18}"/>
          </ac:picMkLst>
        </pc:picChg>
      </pc:sldChg>
      <pc:sldChg chg="add del">
        <pc:chgData name="Bob Brown" userId="de4355ee-7296-4195-ba97-c8dead83c87d" providerId="ADAL" clId="{C04EE081-3763-456F-B68E-78D7494D3B9A}" dt="2023-01-19T20:40:11.342" v="1337" actId="27028"/>
        <pc:sldMkLst>
          <pc:docMk/>
          <pc:sldMk cId="924415015" sldId="301"/>
        </pc:sldMkLst>
      </pc:sldChg>
      <pc:sldChg chg="modSp add del mod">
        <pc:chgData name="Bob Brown" userId="de4355ee-7296-4195-ba97-c8dead83c87d" providerId="ADAL" clId="{C04EE081-3763-456F-B68E-78D7494D3B9A}" dt="2023-01-17T23:03:35.685" v="1212" actId="47"/>
        <pc:sldMkLst>
          <pc:docMk/>
          <pc:sldMk cId="349479733" sldId="302"/>
        </pc:sldMkLst>
        <pc:spChg chg="mod">
          <ac:chgData name="Bob Brown" userId="de4355ee-7296-4195-ba97-c8dead83c87d" providerId="ADAL" clId="{C04EE081-3763-456F-B68E-78D7494D3B9A}" dt="2023-01-14T21:31:53.479" v="1183" actId="1076"/>
          <ac:spMkLst>
            <pc:docMk/>
            <pc:sldMk cId="349479733" sldId="302"/>
            <ac:spMk id="21" creationId="{00000000-0000-0000-0000-000000000000}"/>
          </ac:spMkLst>
        </pc:spChg>
        <pc:cxnChg chg="mod">
          <ac:chgData name="Bob Brown" userId="de4355ee-7296-4195-ba97-c8dead83c87d" providerId="ADAL" clId="{C04EE081-3763-456F-B68E-78D7494D3B9A}" dt="2023-01-14T21:30:57.808" v="1156" actId="1038"/>
          <ac:cxnSpMkLst>
            <pc:docMk/>
            <pc:sldMk cId="349479733" sldId="302"/>
            <ac:cxnSpMk id="15" creationId="{00000000-0000-0000-0000-000000000000}"/>
          </ac:cxnSpMkLst>
        </pc:cxnChg>
        <pc:cxnChg chg="mod">
          <ac:chgData name="Bob Brown" userId="de4355ee-7296-4195-ba97-c8dead83c87d" providerId="ADAL" clId="{C04EE081-3763-456F-B68E-78D7494D3B9A}" dt="2023-01-14T21:31:17.966" v="1164" actId="1038"/>
          <ac:cxnSpMkLst>
            <pc:docMk/>
            <pc:sldMk cId="349479733" sldId="302"/>
            <ac:cxnSpMk id="19" creationId="{00000000-0000-0000-0000-000000000000}"/>
          </ac:cxnSpMkLst>
        </pc:cxnChg>
        <pc:cxnChg chg="mod">
          <ac:chgData name="Bob Brown" userId="de4355ee-7296-4195-ba97-c8dead83c87d" providerId="ADAL" clId="{C04EE081-3763-456F-B68E-78D7494D3B9A}" dt="2023-01-14T21:31:38.822" v="1179" actId="1037"/>
          <ac:cxnSpMkLst>
            <pc:docMk/>
            <pc:sldMk cId="349479733" sldId="302"/>
            <ac:cxnSpMk id="20" creationId="{00000000-0000-0000-0000-000000000000}"/>
          </ac:cxnSpMkLst>
        </pc:cxnChg>
      </pc:sldChg>
      <pc:sldChg chg="delSp modSp add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4089972327" sldId="302"/>
        </pc:sldMkLst>
        <pc:spChg chg="mod">
          <ac:chgData name="Bob Brown" userId="de4355ee-7296-4195-ba97-c8dead83c87d" providerId="ADAL" clId="{C04EE081-3763-456F-B68E-78D7494D3B9A}" dt="2023-01-19T22:11:46.376" v="2342" actId="1076"/>
          <ac:spMkLst>
            <pc:docMk/>
            <pc:sldMk cId="4089972327" sldId="302"/>
            <ac:spMk id="49154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4089972327" sldId="302"/>
            <ac:picMk id="5" creationId="{A194E89B-6ED8-AD94-0C83-1C8F05171626}"/>
          </ac:picMkLst>
        </pc:picChg>
      </pc:sldChg>
      <pc:sldChg chg="add del">
        <pc:chgData name="Bob Brown" userId="de4355ee-7296-4195-ba97-c8dead83c87d" providerId="ADAL" clId="{C04EE081-3763-456F-B68E-78D7494D3B9A}" dt="2023-01-19T20:40:09.678" v="1336" actId="27028"/>
        <pc:sldMkLst>
          <pc:docMk/>
          <pc:sldMk cId="4229725988" sldId="302"/>
        </pc:sldMkLst>
      </pc:sldChg>
      <pc:sldChg chg="add del">
        <pc:chgData name="Bob Brown" userId="de4355ee-7296-4195-ba97-c8dead83c87d" providerId="ADAL" clId="{C04EE081-3763-456F-B68E-78D7494D3B9A}" dt="2023-01-19T20:40:08.308" v="1335" actId="27028"/>
        <pc:sldMkLst>
          <pc:docMk/>
          <pc:sldMk cId="409158184" sldId="303"/>
        </pc:sldMkLst>
      </pc:sldChg>
      <pc:sldChg chg="delSp modSp add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2809350621" sldId="303"/>
        </pc:sldMkLst>
        <pc:spChg chg="mod">
          <ac:chgData name="Bob Brown" userId="de4355ee-7296-4195-ba97-c8dead83c87d" providerId="ADAL" clId="{C04EE081-3763-456F-B68E-78D7494D3B9A}" dt="2023-01-19T22:11:52.480" v="2343" actId="1076"/>
          <ac:spMkLst>
            <pc:docMk/>
            <pc:sldMk cId="2809350621" sldId="303"/>
            <ac:spMk id="50178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9T20:41:17.334" v="1353" actId="207"/>
          <ac:spMkLst>
            <pc:docMk/>
            <pc:sldMk cId="2809350621" sldId="303"/>
            <ac:spMk id="50180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2809350621" sldId="303"/>
            <ac:picMk id="4" creationId="{F819CDF2-64C0-AC26-9279-2C047FE6CE18}"/>
          </ac:picMkLst>
        </pc:picChg>
      </pc:sldChg>
      <pc:sldChg chg="delSp modSp add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3271773730" sldId="304"/>
        </pc:sldMkLst>
        <pc:spChg chg="mod">
          <ac:chgData name="Bob Brown" userId="de4355ee-7296-4195-ba97-c8dead83c87d" providerId="ADAL" clId="{C04EE081-3763-456F-B68E-78D7494D3B9A}" dt="2023-01-19T20:41:29.103" v="1356" actId="207"/>
          <ac:spMkLst>
            <pc:docMk/>
            <pc:sldMk cId="3271773730" sldId="304"/>
            <ac:spMk id="51204" creationId="{00000000-0000-0000-0000-000000000000}"/>
          </ac:spMkLst>
        </pc:spChg>
        <pc:spChg chg="mod">
          <ac:chgData name="Bob Brown" userId="de4355ee-7296-4195-ba97-c8dead83c87d" providerId="ADAL" clId="{C04EE081-3763-456F-B68E-78D7494D3B9A}" dt="2023-01-19T20:41:34.045" v="1357" actId="207"/>
          <ac:spMkLst>
            <pc:docMk/>
            <pc:sldMk cId="3271773730" sldId="304"/>
            <ac:spMk id="51205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3271773730" sldId="304"/>
            <ac:picMk id="4" creationId="{A3E3F71A-2096-E1D0-F049-20BBE5646B40}"/>
          </ac:picMkLst>
        </pc:picChg>
      </pc:sldChg>
      <pc:sldChg chg="delSp modSp add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2265888060" sldId="305"/>
        </pc:sldMkLst>
        <pc:spChg chg="mod">
          <ac:chgData name="Bob Brown" userId="de4355ee-7296-4195-ba97-c8dead83c87d" providerId="ADAL" clId="{C04EE081-3763-456F-B68E-78D7494D3B9A}" dt="2023-01-22T22:14:24.056" v="2785" actId="113"/>
          <ac:spMkLst>
            <pc:docMk/>
            <pc:sldMk cId="2265888060" sldId="305"/>
            <ac:spMk id="19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2265888060" sldId="305"/>
            <ac:picMk id="5" creationId="{538E74E3-05AC-ABD4-613C-51B3EFF43056}"/>
          </ac:picMkLst>
        </pc:picChg>
      </pc:sldChg>
      <pc:sldChg chg="delSp modSp add mod modTransition modAnim">
        <pc:chgData name="Bob Brown" userId="de4355ee-7296-4195-ba97-c8dead83c87d" providerId="ADAL" clId="{C04EE081-3763-456F-B68E-78D7494D3B9A}" dt="2023-01-24T03:42:30.791" v="3350"/>
        <pc:sldMkLst>
          <pc:docMk/>
          <pc:sldMk cId="99420856" sldId="306"/>
        </pc:sldMkLst>
        <pc:spChg chg="mod">
          <ac:chgData name="Bob Brown" userId="de4355ee-7296-4195-ba97-c8dead83c87d" providerId="ADAL" clId="{C04EE081-3763-456F-B68E-78D7494D3B9A}" dt="2023-01-22T22:15:22.656" v="2792" actId="255"/>
          <ac:spMkLst>
            <pc:docMk/>
            <pc:sldMk cId="99420856" sldId="306"/>
            <ac:spMk id="53251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99420856" sldId="306"/>
            <ac:picMk id="5" creationId="{2BFB894F-9DA2-C9A1-E99C-7A1D0FC140A1}"/>
          </ac:picMkLst>
        </pc:picChg>
        <pc:cxnChg chg="mod">
          <ac:chgData name="Bob Brown" userId="de4355ee-7296-4195-ba97-c8dead83c87d" providerId="ADAL" clId="{C04EE081-3763-456F-B68E-78D7494D3B9A}" dt="2023-01-22T22:15:27.428" v="2793" actId="1076"/>
          <ac:cxnSpMkLst>
            <pc:docMk/>
            <pc:sldMk cId="99420856" sldId="306"/>
            <ac:cxnSpMk id="9" creationId="{00000000-0000-0000-0000-000000000000}"/>
          </ac:cxnSpMkLst>
        </pc:cxnChg>
      </pc:sldChg>
      <pc:sldChg chg="delSp modSp add mod modTransition modAnim">
        <pc:chgData name="Bob Brown" userId="de4355ee-7296-4195-ba97-c8dead83c87d" providerId="ADAL" clId="{C04EE081-3763-456F-B68E-78D7494D3B9A}" dt="2023-01-24T02:30:41.408" v="3320"/>
        <pc:sldMkLst>
          <pc:docMk/>
          <pc:sldMk cId="349479733" sldId="307"/>
        </pc:sldMkLst>
        <pc:spChg chg="mod">
          <ac:chgData name="Bob Brown" userId="de4355ee-7296-4195-ba97-c8dead83c87d" providerId="ADAL" clId="{C04EE081-3763-456F-B68E-78D7494D3B9A}" dt="2023-01-19T20:42:03.022" v="1364" actId="207"/>
          <ac:spMkLst>
            <pc:docMk/>
            <pc:sldMk cId="349479733" sldId="307"/>
            <ac:spMk id="21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349479733" sldId="307"/>
            <ac:picMk id="5" creationId="{5505FCA8-3041-899E-7A39-B07C031584A0}"/>
          </ac:picMkLst>
        </pc:picChg>
        <pc:cxnChg chg="mod">
          <ac:chgData name="Bob Brown" userId="de4355ee-7296-4195-ba97-c8dead83c87d" providerId="ADAL" clId="{C04EE081-3763-456F-B68E-78D7494D3B9A}" dt="2023-01-19T20:42:41.928" v="1367" actId="692"/>
          <ac:cxnSpMkLst>
            <pc:docMk/>
            <pc:sldMk cId="349479733" sldId="307"/>
            <ac:cxnSpMk id="15" creationId="{00000000-0000-0000-0000-000000000000}"/>
          </ac:cxnSpMkLst>
        </pc:cxnChg>
        <pc:cxnChg chg="mod">
          <ac:chgData name="Bob Brown" userId="de4355ee-7296-4195-ba97-c8dead83c87d" providerId="ADAL" clId="{C04EE081-3763-456F-B68E-78D7494D3B9A}" dt="2023-01-19T20:42:27.276" v="1366" actId="692"/>
          <ac:cxnSpMkLst>
            <pc:docMk/>
            <pc:sldMk cId="349479733" sldId="307"/>
            <ac:cxnSpMk id="19" creationId="{00000000-0000-0000-0000-000000000000}"/>
          </ac:cxnSpMkLst>
        </pc:cxnChg>
        <pc:cxnChg chg="mod">
          <ac:chgData name="Bob Brown" userId="de4355ee-7296-4195-ba97-c8dead83c87d" providerId="ADAL" clId="{C04EE081-3763-456F-B68E-78D7494D3B9A}" dt="2023-01-19T20:42:21.133" v="1365" actId="692"/>
          <ac:cxnSpMkLst>
            <pc:docMk/>
            <pc:sldMk cId="349479733" sldId="307"/>
            <ac:cxnSpMk id="20" creationId="{00000000-0000-0000-0000-000000000000}"/>
          </ac:cxnSpMkLst>
        </pc:cxnChg>
      </pc:sldChg>
      <pc:sldChg chg="modSp new mod">
        <pc:chgData name="Bob Brown" userId="de4355ee-7296-4195-ba97-c8dead83c87d" providerId="ADAL" clId="{C04EE081-3763-456F-B68E-78D7494D3B9A}" dt="2023-01-24T03:23:31.255" v="3344" actId="20577"/>
        <pc:sldMkLst>
          <pc:docMk/>
          <pc:sldMk cId="1456248258" sldId="308"/>
        </pc:sldMkLst>
        <pc:spChg chg="mod">
          <ac:chgData name="Bob Brown" userId="de4355ee-7296-4195-ba97-c8dead83c87d" providerId="ADAL" clId="{C04EE081-3763-456F-B68E-78D7494D3B9A}" dt="2023-01-24T03:23:31.255" v="3344" actId="20577"/>
          <ac:spMkLst>
            <pc:docMk/>
            <pc:sldMk cId="1456248258" sldId="308"/>
            <ac:spMk id="2" creationId="{CD41FC4B-8A35-DDC4-5BF3-D5159C77347C}"/>
          </ac:spMkLst>
        </pc:spChg>
      </pc:sldChg>
      <pc:sldChg chg="add del">
        <pc:chgData name="Bob Brown" userId="de4355ee-7296-4195-ba97-c8dead83c87d" providerId="ADAL" clId="{C04EE081-3763-456F-B68E-78D7494D3B9A}" dt="2023-01-19T21:17:10.359" v="1826" actId="47"/>
        <pc:sldMkLst>
          <pc:docMk/>
          <pc:sldMk cId="4193646249" sldId="308"/>
        </pc:sldMkLst>
      </pc:sldChg>
      <pc:sldChg chg="addSp delSp modSp add del mod ord modTransition modAnim modShow">
        <pc:chgData name="Bob Brown" userId="de4355ee-7296-4195-ba97-c8dead83c87d" providerId="ADAL" clId="{C04EE081-3763-456F-B68E-78D7494D3B9A}" dt="2023-01-24T02:32:31.367" v="3323" actId="47"/>
        <pc:sldMkLst>
          <pc:docMk/>
          <pc:sldMk cId="2852176920" sldId="309"/>
        </pc:sldMkLst>
        <pc:spChg chg="add del mod">
          <ac:chgData name="Bob Brown" userId="de4355ee-7296-4195-ba97-c8dead83c87d" providerId="ADAL" clId="{C04EE081-3763-456F-B68E-78D7494D3B9A}" dt="2023-01-19T21:53:15.468" v="1986"/>
          <ac:spMkLst>
            <pc:docMk/>
            <pc:sldMk cId="2852176920" sldId="309"/>
            <ac:spMk id="2" creationId="{FA04B536-2E9D-EA65-3DAF-460C5A46DB66}"/>
          </ac:spMkLst>
        </pc:spChg>
        <pc:spChg chg="add mod">
          <ac:chgData name="Bob Brown" userId="de4355ee-7296-4195-ba97-c8dead83c87d" providerId="ADAL" clId="{C04EE081-3763-456F-B68E-78D7494D3B9A}" dt="2023-01-19T21:53:24.759" v="1988" actId="1076"/>
          <ac:spMkLst>
            <pc:docMk/>
            <pc:sldMk cId="2852176920" sldId="309"/>
            <ac:spMk id="3" creationId="{63D256EF-AF1C-C1CF-6372-D11F425E1D63}"/>
          </ac:spMkLst>
        </pc:spChg>
        <pc:spChg chg="add mod">
          <ac:chgData name="Bob Brown" userId="de4355ee-7296-4195-ba97-c8dead83c87d" providerId="ADAL" clId="{C04EE081-3763-456F-B68E-78D7494D3B9A}" dt="2023-01-19T21:53:51.175" v="1992" actId="1076"/>
          <ac:spMkLst>
            <pc:docMk/>
            <pc:sldMk cId="2852176920" sldId="309"/>
            <ac:spMk id="5" creationId="{CF5FC91B-7C2B-E8AB-AE7A-CBBE4949A84E}"/>
          </ac:spMkLst>
        </pc:spChg>
        <pc:spChg chg="add mod">
          <ac:chgData name="Bob Brown" userId="de4355ee-7296-4195-ba97-c8dead83c87d" providerId="ADAL" clId="{C04EE081-3763-456F-B68E-78D7494D3B9A}" dt="2023-01-19T21:54:56.311" v="2000" actId="1076"/>
          <ac:spMkLst>
            <pc:docMk/>
            <pc:sldMk cId="2852176920" sldId="309"/>
            <ac:spMk id="6" creationId="{8F83FFA2-699F-CA6E-EC1B-253CA476570A}"/>
          </ac:spMkLst>
        </pc:spChg>
        <pc:spChg chg="mod">
          <ac:chgData name="Bob Brown" userId="de4355ee-7296-4195-ba97-c8dead83c87d" providerId="ADAL" clId="{C04EE081-3763-456F-B68E-78D7494D3B9A}" dt="2023-01-19T21:55:24.823" v="2004" actId="20577"/>
          <ac:spMkLst>
            <pc:docMk/>
            <pc:sldMk cId="2852176920" sldId="309"/>
            <ac:spMk id="26627" creationId="{00000000-0000-0000-0000-000000000000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2852176920" sldId="309"/>
            <ac:picMk id="10" creationId="{BACA2ED0-311A-D478-E674-DFFDB9A6ACB2}"/>
          </ac:picMkLst>
        </pc:picChg>
      </pc:sldChg>
      <pc:sldChg chg="addSp delSp modSp add del mod modTransition modAnim modShow">
        <pc:chgData name="Bob Brown" userId="de4355ee-7296-4195-ba97-c8dead83c87d" providerId="ADAL" clId="{C04EE081-3763-456F-B68E-78D7494D3B9A}" dt="2023-01-24T02:32:32.539" v="3324" actId="47"/>
        <pc:sldMkLst>
          <pc:docMk/>
          <pc:sldMk cId="3939670100" sldId="310"/>
        </pc:sldMkLst>
        <pc:spChg chg="add mod">
          <ac:chgData name="Bob Brown" userId="de4355ee-7296-4195-ba97-c8dead83c87d" providerId="ADAL" clId="{C04EE081-3763-456F-B68E-78D7494D3B9A}" dt="2023-01-19T21:31:37.655" v="1965" actId="20577"/>
          <ac:spMkLst>
            <pc:docMk/>
            <pc:sldMk cId="3939670100" sldId="310"/>
            <ac:spMk id="3" creationId="{901718FA-53B2-AB79-7E57-75B52A3573D9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3939670100" sldId="310"/>
            <ac:picMk id="6" creationId="{99DD0049-D842-FB10-56C4-BE58CFFBBBBC}"/>
          </ac:picMkLst>
        </pc:picChg>
      </pc:sldChg>
      <pc:sldChg chg="addSp delSp modSp add del mod modTransition modAnim modShow">
        <pc:chgData name="Bob Brown" userId="de4355ee-7296-4195-ba97-c8dead83c87d" providerId="ADAL" clId="{C04EE081-3763-456F-B68E-78D7494D3B9A}" dt="2023-01-24T02:32:32.951" v="3325" actId="47"/>
        <pc:sldMkLst>
          <pc:docMk/>
          <pc:sldMk cId="1687995968" sldId="311"/>
        </pc:sldMkLst>
        <pc:spChg chg="add del mod">
          <ac:chgData name="Bob Brown" userId="de4355ee-7296-4195-ba97-c8dead83c87d" providerId="ADAL" clId="{C04EE081-3763-456F-B68E-78D7494D3B9A}" dt="2023-01-19T21:07:37.557" v="1761" actId="478"/>
          <ac:spMkLst>
            <pc:docMk/>
            <pc:sldMk cId="1687995968" sldId="311"/>
            <ac:spMk id="7" creationId="{54FD979E-EDDA-6252-B2D4-75326F22220C}"/>
          </ac:spMkLst>
        </pc:spChg>
        <pc:spChg chg="add del mod">
          <ac:chgData name="Bob Brown" userId="de4355ee-7296-4195-ba97-c8dead83c87d" providerId="ADAL" clId="{C04EE081-3763-456F-B68E-78D7494D3B9A}" dt="2023-01-19T21:12:53.494" v="1781" actId="478"/>
          <ac:spMkLst>
            <pc:docMk/>
            <pc:sldMk cId="1687995968" sldId="311"/>
            <ac:spMk id="10" creationId="{F68FAECB-7F2B-4B6B-16B4-C16153073208}"/>
          </ac:spMkLst>
        </pc:spChg>
        <pc:spChg chg="add del mod">
          <ac:chgData name="Bob Brown" userId="de4355ee-7296-4195-ba97-c8dead83c87d" providerId="ADAL" clId="{C04EE081-3763-456F-B68E-78D7494D3B9A}" dt="2023-01-19T21:12:53.494" v="1781" actId="478"/>
          <ac:spMkLst>
            <pc:docMk/>
            <pc:sldMk cId="1687995968" sldId="311"/>
            <ac:spMk id="11" creationId="{9424C341-1B06-F471-9D66-557E620E6D74}"/>
          </ac:spMkLst>
        </pc:spChg>
        <pc:spChg chg="add del mod">
          <ac:chgData name="Bob Brown" userId="de4355ee-7296-4195-ba97-c8dead83c87d" providerId="ADAL" clId="{C04EE081-3763-456F-B68E-78D7494D3B9A}" dt="2023-01-19T21:12:53.494" v="1781" actId="478"/>
          <ac:spMkLst>
            <pc:docMk/>
            <pc:sldMk cId="1687995968" sldId="311"/>
            <ac:spMk id="18" creationId="{BAFC9404-92F3-3CA0-77B4-C1B8270EF97C}"/>
          </ac:spMkLst>
        </pc:spChg>
        <pc:spChg chg="add mod">
          <ac:chgData name="Bob Brown" userId="de4355ee-7296-4195-ba97-c8dead83c87d" providerId="ADAL" clId="{C04EE081-3763-456F-B68E-78D7494D3B9A}" dt="2023-01-19T21:25:10.454" v="1886" actId="164"/>
          <ac:spMkLst>
            <pc:docMk/>
            <pc:sldMk cId="1687995968" sldId="311"/>
            <ac:spMk id="19" creationId="{2219B9F4-F12E-7E71-4743-A3FA878274BA}"/>
          </ac:spMkLst>
        </pc:spChg>
        <pc:spChg chg="add del mod">
          <ac:chgData name="Bob Brown" userId="de4355ee-7296-4195-ba97-c8dead83c87d" providerId="ADAL" clId="{C04EE081-3763-456F-B68E-78D7494D3B9A}" dt="2023-01-19T21:14:50.158" v="1802" actId="478"/>
          <ac:spMkLst>
            <pc:docMk/>
            <pc:sldMk cId="1687995968" sldId="311"/>
            <ac:spMk id="20" creationId="{7D7308FB-AEB0-E40A-25C9-3951B0DB2200}"/>
          </ac:spMkLst>
        </pc:spChg>
        <pc:spChg chg="add mod topLvl">
          <ac:chgData name="Bob Brown" userId="de4355ee-7296-4195-ba97-c8dead83c87d" providerId="ADAL" clId="{C04EE081-3763-456F-B68E-78D7494D3B9A}" dt="2023-01-19T21:26:27.406" v="1901" actId="164"/>
          <ac:spMkLst>
            <pc:docMk/>
            <pc:sldMk cId="1687995968" sldId="311"/>
            <ac:spMk id="21" creationId="{BF5A5A48-3E3D-1505-7B4E-F65FE7B62B5E}"/>
          </ac:spMkLst>
        </pc:spChg>
        <pc:spChg chg="add mod">
          <ac:chgData name="Bob Brown" userId="de4355ee-7296-4195-ba97-c8dead83c87d" providerId="ADAL" clId="{C04EE081-3763-456F-B68E-78D7494D3B9A}" dt="2023-01-19T21:29:11.006" v="1935" actId="1076"/>
          <ac:spMkLst>
            <pc:docMk/>
            <pc:sldMk cId="1687995968" sldId="311"/>
            <ac:spMk id="34" creationId="{5505220A-D299-BFC2-8751-484F26706703}"/>
          </ac:spMkLst>
        </pc:spChg>
        <pc:spChg chg="add mod">
          <ac:chgData name="Bob Brown" userId="de4355ee-7296-4195-ba97-c8dead83c87d" providerId="ADAL" clId="{C04EE081-3763-456F-B68E-78D7494D3B9A}" dt="2023-01-19T21:29:31.311" v="1944" actId="1076"/>
          <ac:spMkLst>
            <pc:docMk/>
            <pc:sldMk cId="1687995968" sldId="311"/>
            <ac:spMk id="35" creationId="{9B7390B8-7C08-B928-BE17-F9865885E9E8}"/>
          </ac:spMkLst>
        </pc:spChg>
        <pc:spChg chg="add mod">
          <ac:chgData name="Bob Brown" userId="de4355ee-7296-4195-ba97-c8dead83c87d" providerId="ADAL" clId="{C04EE081-3763-456F-B68E-78D7494D3B9A}" dt="2023-01-19T21:29:52.902" v="1953" actId="1076"/>
          <ac:spMkLst>
            <pc:docMk/>
            <pc:sldMk cId="1687995968" sldId="311"/>
            <ac:spMk id="36" creationId="{6D75380E-C87E-0D68-8677-72535EBB9D42}"/>
          </ac:spMkLst>
        </pc:spChg>
        <pc:spChg chg="mod">
          <ac:chgData name="Bob Brown" userId="de4355ee-7296-4195-ba97-c8dead83c87d" providerId="ADAL" clId="{C04EE081-3763-456F-B68E-78D7494D3B9A}" dt="2023-01-23T16:12:30.814" v="2991" actId="1076"/>
          <ac:spMkLst>
            <pc:docMk/>
            <pc:sldMk cId="1687995968" sldId="311"/>
            <ac:spMk id="76" creationId="{00000000-0000-0000-0000-000000000000}"/>
          </ac:spMkLst>
        </pc:spChg>
        <pc:spChg chg="del">
          <ac:chgData name="Bob Brown" userId="de4355ee-7296-4195-ba97-c8dead83c87d" providerId="ADAL" clId="{C04EE081-3763-456F-B68E-78D7494D3B9A}" dt="2023-01-19T21:12:53.494" v="1781" actId="478"/>
          <ac:spMkLst>
            <pc:docMk/>
            <pc:sldMk cId="1687995968" sldId="311"/>
            <ac:spMk id="57381" creationId="{00000000-0000-0000-0000-000000000000}"/>
          </ac:spMkLst>
        </pc:spChg>
        <pc:spChg chg="del">
          <ac:chgData name="Bob Brown" userId="de4355ee-7296-4195-ba97-c8dead83c87d" providerId="ADAL" clId="{C04EE081-3763-456F-B68E-78D7494D3B9A}" dt="2023-01-19T21:12:53.494" v="1781" actId="478"/>
          <ac:spMkLst>
            <pc:docMk/>
            <pc:sldMk cId="1687995968" sldId="311"/>
            <ac:spMk id="57382" creationId="{00000000-0000-0000-0000-000000000000}"/>
          </ac:spMkLst>
        </pc:spChg>
        <pc:spChg chg="del">
          <ac:chgData name="Bob Brown" userId="de4355ee-7296-4195-ba97-c8dead83c87d" providerId="ADAL" clId="{C04EE081-3763-456F-B68E-78D7494D3B9A}" dt="2023-01-19T21:12:53.494" v="1781" actId="478"/>
          <ac:spMkLst>
            <pc:docMk/>
            <pc:sldMk cId="1687995968" sldId="311"/>
            <ac:spMk id="57390" creationId="{00000000-0000-0000-0000-000000000000}"/>
          </ac:spMkLst>
        </pc:spChg>
        <pc:spChg chg="del">
          <ac:chgData name="Bob Brown" userId="de4355ee-7296-4195-ba97-c8dead83c87d" providerId="ADAL" clId="{C04EE081-3763-456F-B68E-78D7494D3B9A}" dt="2023-01-19T21:12:53.494" v="1781" actId="478"/>
          <ac:spMkLst>
            <pc:docMk/>
            <pc:sldMk cId="1687995968" sldId="311"/>
            <ac:spMk id="57391" creationId="{00000000-0000-0000-0000-000000000000}"/>
          </ac:spMkLst>
        </pc:spChg>
        <pc:spChg chg="del">
          <ac:chgData name="Bob Brown" userId="de4355ee-7296-4195-ba97-c8dead83c87d" providerId="ADAL" clId="{C04EE081-3763-456F-B68E-78D7494D3B9A}" dt="2023-01-19T21:12:53.494" v="1781" actId="478"/>
          <ac:spMkLst>
            <pc:docMk/>
            <pc:sldMk cId="1687995968" sldId="311"/>
            <ac:spMk id="57392" creationId="{00000000-0000-0000-0000-000000000000}"/>
          </ac:spMkLst>
        </pc:spChg>
        <pc:spChg chg="del">
          <ac:chgData name="Bob Brown" userId="de4355ee-7296-4195-ba97-c8dead83c87d" providerId="ADAL" clId="{C04EE081-3763-456F-B68E-78D7494D3B9A}" dt="2023-01-19T21:12:53.494" v="1781" actId="478"/>
          <ac:spMkLst>
            <pc:docMk/>
            <pc:sldMk cId="1687995968" sldId="311"/>
            <ac:spMk id="57396" creationId="{00000000-0000-0000-0000-000000000000}"/>
          </ac:spMkLst>
        </pc:spChg>
        <pc:spChg chg="del">
          <ac:chgData name="Bob Brown" userId="de4355ee-7296-4195-ba97-c8dead83c87d" providerId="ADAL" clId="{C04EE081-3763-456F-B68E-78D7494D3B9A}" dt="2023-01-19T21:12:53.494" v="1781" actId="478"/>
          <ac:spMkLst>
            <pc:docMk/>
            <pc:sldMk cId="1687995968" sldId="311"/>
            <ac:spMk id="57398" creationId="{00000000-0000-0000-0000-000000000000}"/>
          </ac:spMkLst>
        </pc:spChg>
        <pc:spChg chg="del">
          <ac:chgData name="Bob Brown" userId="de4355ee-7296-4195-ba97-c8dead83c87d" providerId="ADAL" clId="{C04EE081-3763-456F-B68E-78D7494D3B9A}" dt="2023-01-19T21:12:53.494" v="1781" actId="478"/>
          <ac:spMkLst>
            <pc:docMk/>
            <pc:sldMk cId="1687995968" sldId="311"/>
            <ac:spMk id="57405" creationId="{00000000-0000-0000-0000-000000000000}"/>
          </ac:spMkLst>
        </pc:spChg>
        <pc:grpChg chg="add del mod">
          <ac:chgData name="Bob Brown" userId="de4355ee-7296-4195-ba97-c8dead83c87d" providerId="ADAL" clId="{C04EE081-3763-456F-B68E-78D7494D3B9A}" dt="2023-01-19T21:24:41.477" v="1883" actId="165"/>
          <ac:grpSpMkLst>
            <pc:docMk/>
            <pc:sldMk cId="1687995968" sldId="311"/>
            <ac:grpSpMk id="29" creationId="{80FC837A-E761-5484-ADE5-F454D4CA1F5B}"/>
          </ac:grpSpMkLst>
        </pc:grpChg>
        <pc:grpChg chg="add mod">
          <ac:chgData name="Bob Brown" userId="de4355ee-7296-4195-ba97-c8dead83c87d" providerId="ADAL" clId="{C04EE081-3763-456F-B68E-78D7494D3B9A}" dt="2023-01-19T21:25:10.454" v="1886" actId="164"/>
          <ac:grpSpMkLst>
            <pc:docMk/>
            <pc:sldMk cId="1687995968" sldId="311"/>
            <ac:grpSpMk id="30" creationId="{55A73AFD-B342-3962-CADC-9FCF1A0F06B1}"/>
          </ac:grpSpMkLst>
        </pc:grpChg>
        <pc:grpChg chg="add mod">
          <ac:chgData name="Bob Brown" userId="de4355ee-7296-4195-ba97-c8dead83c87d" providerId="ADAL" clId="{C04EE081-3763-456F-B68E-78D7494D3B9A}" dt="2023-01-19T21:26:27.406" v="1901" actId="164"/>
          <ac:grpSpMkLst>
            <pc:docMk/>
            <pc:sldMk cId="1687995968" sldId="311"/>
            <ac:grpSpMk id="33" creationId="{AA02B78E-FD66-F929-69A6-16A7E71CDC50}"/>
          </ac:grpSpMkLst>
        </pc:gr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1687995968" sldId="311"/>
            <ac:picMk id="10" creationId="{217D13BF-46D3-A613-230E-A95289F9C17E}"/>
          </ac:picMkLst>
        </pc:picChg>
        <pc:inkChg chg="add del">
          <ac:chgData name="Bob Brown" userId="de4355ee-7296-4195-ba97-c8dead83c87d" providerId="ADAL" clId="{C04EE081-3763-456F-B68E-78D7494D3B9A}" dt="2023-01-19T21:06:32.330" v="1753" actId="9405"/>
          <ac:inkMkLst>
            <pc:docMk/>
            <pc:sldMk cId="1687995968" sldId="311"/>
            <ac:inkMk id="5" creationId="{8F265C94-8AEE-BDB2-C359-9B4CE60225F5}"/>
          </ac:inkMkLst>
        </pc:inkChg>
        <pc:inkChg chg="add del">
          <ac:chgData name="Bob Brown" userId="de4355ee-7296-4195-ba97-c8dead83c87d" providerId="ADAL" clId="{C04EE081-3763-456F-B68E-78D7494D3B9A}" dt="2023-01-19T21:07:41.787" v="1762" actId="478"/>
          <ac:inkMkLst>
            <pc:docMk/>
            <pc:sldMk cId="1687995968" sldId="311"/>
            <ac:inkMk id="6" creationId="{1C558622-9E14-DEC9-7225-AE1B2F88F1DC}"/>
          </ac:inkMkLst>
        </pc:inkChg>
        <pc:cxnChg chg="add del">
          <ac:chgData name="Bob Brown" userId="de4355ee-7296-4195-ba97-c8dead83c87d" providerId="ADAL" clId="{C04EE081-3763-456F-B68E-78D7494D3B9A}" dt="2023-01-19T21:08:15.037" v="1764" actId="478"/>
          <ac:cxnSpMkLst>
            <pc:docMk/>
            <pc:sldMk cId="1687995968" sldId="311"/>
            <ac:cxnSpMk id="9" creationId="{9373CAA2-9176-0955-C4A5-E67000E37A34}"/>
          </ac:cxnSpMkLst>
        </pc:cxnChg>
        <pc:cxnChg chg="add del mod">
          <ac:chgData name="Bob Brown" userId="de4355ee-7296-4195-ba97-c8dead83c87d" providerId="ADAL" clId="{C04EE081-3763-456F-B68E-78D7494D3B9A}" dt="2023-01-19T21:10:28.478" v="1778" actId="478"/>
          <ac:cxnSpMkLst>
            <pc:docMk/>
            <pc:sldMk cId="1687995968" sldId="311"/>
            <ac:cxnSpMk id="13" creationId="{E84D7669-F00D-AA6F-58FC-28B0EDFC3685}"/>
          </ac:cxnSpMkLst>
        </pc:cxnChg>
        <pc:cxnChg chg="add mod topLvl">
          <ac:chgData name="Bob Brown" userId="de4355ee-7296-4195-ba97-c8dead83c87d" providerId="ADAL" clId="{C04EE081-3763-456F-B68E-78D7494D3B9A}" dt="2023-01-19T21:26:27.406" v="1901" actId="164"/>
          <ac:cxnSpMkLst>
            <pc:docMk/>
            <pc:sldMk cId="1687995968" sldId="311"/>
            <ac:cxnSpMk id="23" creationId="{93633CDB-D30F-186E-4331-D129150F02DB}"/>
          </ac:cxnSpMkLst>
        </pc:cxnChg>
        <pc:cxnChg chg="add mod topLvl">
          <ac:chgData name="Bob Brown" userId="de4355ee-7296-4195-ba97-c8dead83c87d" providerId="ADAL" clId="{C04EE081-3763-456F-B68E-78D7494D3B9A}" dt="2023-01-19T21:25:10.454" v="1886" actId="164"/>
          <ac:cxnSpMkLst>
            <pc:docMk/>
            <pc:sldMk cId="1687995968" sldId="311"/>
            <ac:cxnSpMk id="26" creationId="{E1D395FE-09A3-9687-2677-7B10E8C02311}"/>
          </ac:cxnSpMkLst>
        </pc:cxnChg>
        <pc:cxnChg chg="add mod">
          <ac:chgData name="Bob Brown" userId="de4355ee-7296-4195-ba97-c8dead83c87d" providerId="ADAL" clId="{C04EE081-3763-456F-B68E-78D7494D3B9A}" dt="2023-01-19T21:21:20.908" v="1868" actId="692"/>
          <ac:cxnSpMkLst>
            <pc:docMk/>
            <pc:sldMk cId="1687995968" sldId="311"/>
            <ac:cxnSpMk id="28" creationId="{CAD21391-45C2-8FBD-3BE6-546472D1FEE0}"/>
          </ac:cxnSpMkLst>
        </pc:cxnChg>
        <pc:cxnChg chg="add mod">
          <ac:chgData name="Bob Brown" userId="de4355ee-7296-4195-ba97-c8dead83c87d" providerId="ADAL" clId="{C04EE081-3763-456F-B68E-78D7494D3B9A}" dt="2023-01-19T21:26:27.406" v="1901" actId="164"/>
          <ac:cxnSpMkLst>
            <pc:docMk/>
            <pc:sldMk cId="1687995968" sldId="311"/>
            <ac:cxnSpMk id="31" creationId="{1AAB9F58-B0BA-9AD4-2FD2-2EF3EC5ADB46}"/>
          </ac:cxnSpMkLst>
        </pc:cxnChg>
      </pc:sldChg>
      <pc:sldChg chg="delSp modSp new del mod modTransition modAnim modShow">
        <pc:chgData name="Bob Brown" userId="de4355ee-7296-4195-ba97-c8dead83c87d" providerId="ADAL" clId="{C04EE081-3763-456F-B68E-78D7494D3B9A}" dt="2023-01-24T02:32:30.855" v="3322" actId="47"/>
        <pc:sldMkLst>
          <pc:docMk/>
          <pc:sldMk cId="189558765" sldId="312"/>
        </pc:sldMkLst>
        <pc:spChg chg="mod">
          <ac:chgData name="Bob Brown" userId="de4355ee-7296-4195-ba97-c8dead83c87d" providerId="ADAL" clId="{C04EE081-3763-456F-B68E-78D7494D3B9A}" dt="2023-01-19T20:46:36.048" v="1403" actId="20577"/>
          <ac:spMkLst>
            <pc:docMk/>
            <pc:sldMk cId="189558765" sldId="312"/>
            <ac:spMk id="2" creationId="{28670974-73E6-2BE7-7771-2C5E83AB0B02}"/>
          </ac:spMkLst>
        </pc:spChg>
        <pc:spChg chg="mod">
          <ac:chgData name="Bob Brown" userId="de4355ee-7296-4195-ba97-c8dead83c87d" providerId="ADAL" clId="{C04EE081-3763-456F-B68E-78D7494D3B9A}" dt="2023-01-21T20:54:03.309" v="2675" actId="20577"/>
          <ac:spMkLst>
            <pc:docMk/>
            <pc:sldMk cId="189558765" sldId="312"/>
            <ac:spMk id="3" creationId="{7CA898FC-93F9-AE13-42F8-F6E801A56BC9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189558765" sldId="312"/>
            <ac:picMk id="10" creationId="{3290DF2F-716D-6811-4B4A-46C619BF0E93}"/>
          </ac:picMkLst>
        </pc:picChg>
      </pc:sldChg>
      <pc:sldChg chg="new del">
        <pc:chgData name="Bob Brown" userId="de4355ee-7296-4195-ba97-c8dead83c87d" providerId="ADAL" clId="{C04EE081-3763-456F-B68E-78D7494D3B9A}" dt="2023-01-19T20:45:35.584" v="1377" actId="680"/>
        <pc:sldMkLst>
          <pc:docMk/>
          <pc:sldMk cId="2637337197" sldId="312"/>
        </pc:sldMkLst>
      </pc:sldChg>
      <pc:sldChg chg="addSp delSp modSp new del mod modTransition modClrScheme modAnim modShow chgLayout">
        <pc:chgData name="Bob Brown" userId="de4355ee-7296-4195-ba97-c8dead83c87d" providerId="ADAL" clId="{C04EE081-3763-456F-B68E-78D7494D3B9A}" dt="2023-01-24T02:32:30.451" v="3321" actId="47"/>
        <pc:sldMkLst>
          <pc:docMk/>
          <pc:sldMk cId="2668953286" sldId="313"/>
        </pc:sldMkLst>
        <pc:spChg chg="del mod ord">
          <ac:chgData name="Bob Brown" userId="de4355ee-7296-4195-ba97-c8dead83c87d" providerId="ADAL" clId="{C04EE081-3763-456F-B68E-78D7494D3B9A}" dt="2023-01-23T16:07:49.904" v="2799" actId="700"/>
          <ac:spMkLst>
            <pc:docMk/>
            <pc:sldMk cId="2668953286" sldId="313"/>
            <ac:spMk id="2" creationId="{1C955A8A-86F5-034C-8C37-26C8BA951A1B}"/>
          </ac:spMkLst>
        </pc:spChg>
        <pc:spChg chg="del">
          <ac:chgData name="Bob Brown" userId="de4355ee-7296-4195-ba97-c8dead83c87d" providerId="ADAL" clId="{C04EE081-3763-456F-B68E-78D7494D3B9A}" dt="2023-01-23T16:07:49.904" v="2799" actId="700"/>
          <ac:spMkLst>
            <pc:docMk/>
            <pc:sldMk cId="2668953286" sldId="313"/>
            <ac:spMk id="3" creationId="{8AAA2B14-3EE4-0EEA-02D2-E011372927F3}"/>
          </ac:spMkLst>
        </pc:spChg>
        <pc:spChg chg="add del mod ord">
          <ac:chgData name="Bob Brown" userId="de4355ee-7296-4195-ba97-c8dead83c87d" providerId="ADAL" clId="{C04EE081-3763-456F-B68E-78D7494D3B9A}" dt="2023-01-23T16:07:58.760" v="2801" actId="700"/>
          <ac:spMkLst>
            <pc:docMk/>
            <pc:sldMk cId="2668953286" sldId="313"/>
            <ac:spMk id="4" creationId="{0DC6B9B6-6503-9C0E-B60C-EAC1AEEBA8D9}"/>
          </ac:spMkLst>
        </pc:spChg>
        <pc:spChg chg="add del mod ord">
          <ac:chgData name="Bob Brown" userId="de4355ee-7296-4195-ba97-c8dead83c87d" providerId="ADAL" clId="{C04EE081-3763-456F-B68E-78D7494D3B9A}" dt="2023-01-23T16:07:58.760" v="2801" actId="700"/>
          <ac:spMkLst>
            <pc:docMk/>
            <pc:sldMk cId="2668953286" sldId="313"/>
            <ac:spMk id="5" creationId="{157DD836-C9DE-DE21-9663-CB250FE2D659}"/>
          </ac:spMkLst>
        </pc:spChg>
        <pc:spChg chg="add mod ord">
          <ac:chgData name="Bob Brown" userId="de4355ee-7296-4195-ba97-c8dead83c87d" providerId="ADAL" clId="{C04EE081-3763-456F-B68E-78D7494D3B9A}" dt="2023-01-23T16:08:04.409" v="2813" actId="20577"/>
          <ac:spMkLst>
            <pc:docMk/>
            <pc:sldMk cId="2668953286" sldId="313"/>
            <ac:spMk id="6" creationId="{254148A5-CDC4-22D1-1541-00726B0D8E43}"/>
          </ac:spMkLst>
        </pc:spChg>
        <pc:spChg chg="add mod ord">
          <ac:chgData name="Bob Brown" userId="de4355ee-7296-4195-ba97-c8dead83c87d" providerId="ADAL" clId="{C04EE081-3763-456F-B68E-78D7494D3B9A}" dt="2023-01-23T17:39:00.585" v="3101" actId="20577"/>
          <ac:spMkLst>
            <pc:docMk/>
            <pc:sldMk cId="2668953286" sldId="313"/>
            <ac:spMk id="7" creationId="{DAD2D735-1B2D-5B1F-322F-6E0CDB87E9A3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2668953286" sldId="313"/>
            <ac:picMk id="15" creationId="{52A9AFCA-9E0D-1B8D-14EB-6FBC4CFDE49C}"/>
          </ac:picMkLst>
        </pc:picChg>
      </pc:sldChg>
      <pc:sldChg chg="new del">
        <pc:chgData name="Bob Brown" userId="de4355ee-7296-4195-ba97-c8dead83c87d" providerId="ADAL" clId="{C04EE081-3763-456F-B68E-78D7494D3B9A}" dt="2023-01-19T20:49:33.882" v="1675" actId="47"/>
        <pc:sldMkLst>
          <pc:docMk/>
          <pc:sldMk cId="3436938592" sldId="313"/>
        </pc:sldMkLst>
      </pc:sldChg>
      <pc:sldChg chg="modSp new del mod modAnim">
        <pc:chgData name="Bob Brown" userId="de4355ee-7296-4195-ba97-c8dead83c87d" providerId="ADAL" clId="{C04EE081-3763-456F-B68E-78D7494D3B9A}" dt="2023-01-19T22:13:40.360" v="2349" actId="47"/>
        <pc:sldMkLst>
          <pc:docMk/>
          <pc:sldMk cId="3754694689" sldId="313"/>
        </pc:sldMkLst>
        <pc:spChg chg="mod">
          <ac:chgData name="Bob Brown" userId="de4355ee-7296-4195-ba97-c8dead83c87d" providerId="ADAL" clId="{C04EE081-3763-456F-B68E-78D7494D3B9A}" dt="2023-01-19T22:06:59.882" v="2105" actId="20577"/>
          <ac:spMkLst>
            <pc:docMk/>
            <pc:sldMk cId="3754694689" sldId="313"/>
            <ac:spMk id="2" creationId="{ED77991B-4A65-F62F-970F-A903E4760CF4}"/>
          </ac:spMkLst>
        </pc:spChg>
        <pc:spChg chg="mod">
          <ac:chgData name="Bob Brown" userId="de4355ee-7296-4195-ba97-c8dead83c87d" providerId="ADAL" clId="{C04EE081-3763-456F-B68E-78D7494D3B9A}" dt="2023-01-19T22:09:43.724" v="2336" actId="113"/>
          <ac:spMkLst>
            <pc:docMk/>
            <pc:sldMk cId="3754694689" sldId="313"/>
            <ac:spMk id="3" creationId="{06645243-617B-E787-A87C-442B8D439A2B}"/>
          </ac:spMkLst>
        </pc:spChg>
      </pc:sldChg>
      <pc:sldChg chg="delSp modSp new del mod modTransition modAnim">
        <pc:chgData name="Bob Brown" userId="de4355ee-7296-4195-ba97-c8dead83c87d" providerId="ADAL" clId="{C04EE081-3763-456F-B68E-78D7494D3B9A}" dt="2023-01-24T02:32:42.272" v="3326" actId="47"/>
        <pc:sldMkLst>
          <pc:docMk/>
          <pc:sldMk cId="3493670932" sldId="314"/>
        </pc:sldMkLst>
        <pc:spChg chg="mod">
          <ac:chgData name="Bob Brown" userId="de4355ee-7296-4195-ba97-c8dead83c87d" providerId="ADAL" clId="{C04EE081-3763-456F-B68E-78D7494D3B9A}" dt="2023-01-23T17:39:20.373" v="3120" actId="20577"/>
          <ac:spMkLst>
            <pc:docMk/>
            <pc:sldMk cId="3493670932" sldId="314"/>
            <ac:spMk id="2" creationId="{E0B3852E-64E3-F873-62BF-8B60C50C4C88}"/>
          </ac:spMkLst>
        </pc:spChg>
        <pc:spChg chg="mod">
          <ac:chgData name="Bob Brown" userId="de4355ee-7296-4195-ba97-c8dead83c87d" providerId="ADAL" clId="{C04EE081-3763-456F-B68E-78D7494D3B9A}" dt="2023-01-23T17:39:59.321" v="3232" actId="20577"/>
          <ac:spMkLst>
            <pc:docMk/>
            <pc:sldMk cId="3493670932" sldId="314"/>
            <ac:spMk id="3" creationId="{71495DC0-214F-EE69-82C8-9B5DFF4B1269}"/>
          </ac:spMkLst>
        </pc:spChg>
        <pc:picChg chg="del mod">
          <ac:chgData name="Bob Brown" userId="de4355ee-7296-4195-ba97-c8dead83c87d" providerId="ADAL" clId="{C04EE081-3763-456F-B68E-78D7494D3B9A}" dt="2023-01-24T02:30:41.408" v="3320"/>
          <ac:picMkLst>
            <pc:docMk/>
            <pc:sldMk cId="3493670932" sldId="314"/>
            <ac:picMk id="7" creationId="{76952E1D-B891-9DD7-6F69-F17C59F33E35}"/>
          </ac:picMkLst>
        </pc:picChg>
      </pc:sldChg>
      <pc:sldMasterChg chg="modSp mod modTransition addSldLayout delSldLayout modSldLayout">
        <pc:chgData name="Bob Brown" userId="de4355ee-7296-4195-ba97-c8dead83c87d" providerId="ADAL" clId="{C04EE081-3763-456F-B68E-78D7494D3B9A}" dt="2023-01-24T02:32:32.951" v="3325" actId="47"/>
        <pc:sldMasterMkLst>
          <pc:docMk/>
          <pc:sldMasterMk cId="1741728963" sldId="2147483684"/>
        </pc:sldMasterMkLst>
        <pc:spChg chg="mod">
          <ac:chgData name="Bob Brown" userId="de4355ee-7296-4195-ba97-c8dead83c87d" providerId="ADAL" clId="{C04EE081-3763-456F-B68E-78D7494D3B9A}" dt="2023-01-23T16:12:10.863" v="2990" actId="1076"/>
          <ac:spMkLst>
            <pc:docMk/>
            <pc:sldMasterMk cId="1741728963" sldId="2147483684"/>
            <ac:spMk id="6" creationId="{00000000-0000-0000-0000-000000000000}"/>
          </ac:spMkLst>
        </pc:spChg>
        <pc:sldLayoutChg chg="modTransition">
          <pc:chgData name="Bob Brown" userId="de4355ee-7296-4195-ba97-c8dead83c87d" providerId="ADAL" clId="{C04EE081-3763-456F-B68E-78D7494D3B9A}" dt="2023-01-17T23:05:51.644" v="1241"/>
          <pc:sldLayoutMkLst>
            <pc:docMk/>
            <pc:sldMasterMk cId="1741728963" sldId="2147483684"/>
            <pc:sldLayoutMk cId="77276223" sldId="2147483685"/>
          </pc:sldLayoutMkLst>
        </pc:sldLayoutChg>
        <pc:sldLayoutChg chg="modTransition">
          <pc:chgData name="Bob Brown" userId="de4355ee-7296-4195-ba97-c8dead83c87d" providerId="ADAL" clId="{C04EE081-3763-456F-B68E-78D7494D3B9A}" dt="2023-01-17T23:05:51.644" v="1241"/>
          <pc:sldLayoutMkLst>
            <pc:docMk/>
            <pc:sldMasterMk cId="1741728963" sldId="2147483684"/>
            <pc:sldLayoutMk cId="2779173506" sldId="2147483686"/>
          </pc:sldLayoutMkLst>
        </pc:sldLayoutChg>
        <pc:sldLayoutChg chg="modTransition">
          <pc:chgData name="Bob Brown" userId="de4355ee-7296-4195-ba97-c8dead83c87d" providerId="ADAL" clId="{C04EE081-3763-456F-B68E-78D7494D3B9A}" dt="2023-01-17T23:05:51.644" v="1241"/>
          <pc:sldLayoutMkLst>
            <pc:docMk/>
            <pc:sldMasterMk cId="1741728963" sldId="2147483684"/>
            <pc:sldLayoutMk cId="676617832" sldId="2147483687"/>
          </pc:sldLayoutMkLst>
        </pc:sldLayoutChg>
        <pc:sldLayoutChg chg="modTransition">
          <pc:chgData name="Bob Brown" userId="de4355ee-7296-4195-ba97-c8dead83c87d" providerId="ADAL" clId="{C04EE081-3763-456F-B68E-78D7494D3B9A}" dt="2023-01-17T23:05:51.644" v="1241"/>
          <pc:sldLayoutMkLst>
            <pc:docMk/>
            <pc:sldMasterMk cId="1741728963" sldId="2147483684"/>
            <pc:sldLayoutMk cId="1814374918" sldId="2147483688"/>
          </pc:sldLayoutMkLst>
        </pc:sldLayoutChg>
        <pc:sldLayoutChg chg="modTransition">
          <pc:chgData name="Bob Brown" userId="de4355ee-7296-4195-ba97-c8dead83c87d" providerId="ADAL" clId="{C04EE081-3763-456F-B68E-78D7494D3B9A}" dt="2023-01-17T23:05:51.644" v="1241"/>
          <pc:sldLayoutMkLst>
            <pc:docMk/>
            <pc:sldMasterMk cId="1741728963" sldId="2147483684"/>
            <pc:sldLayoutMk cId="1605973208" sldId="2147483689"/>
          </pc:sldLayoutMkLst>
        </pc:sldLayoutChg>
        <pc:sldLayoutChg chg="modTransition">
          <pc:chgData name="Bob Brown" userId="de4355ee-7296-4195-ba97-c8dead83c87d" providerId="ADAL" clId="{C04EE081-3763-456F-B68E-78D7494D3B9A}" dt="2023-01-17T23:05:51.644" v="1241"/>
          <pc:sldLayoutMkLst>
            <pc:docMk/>
            <pc:sldMasterMk cId="1741728963" sldId="2147483684"/>
            <pc:sldLayoutMk cId="3246298541" sldId="2147483690"/>
          </pc:sldLayoutMkLst>
        </pc:sldLayoutChg>
        <pc:sldLayoutChg chg="modTransition">
          <pc:chgData name="Bob Brown" userId="de4355ee-7296-4195-ba97-c8dead83c87d" providerId="ADAL" clId="{C04EE081-3763-456F-B68E-78D7494D3B9A}" dt="2023-01-17T23:05:51.644" v="1241"/>
          <pc:sldLayoutMkLst>
            <pc:docMk/>
            <pc:sldMasterMk cId="1741728963" sldId="2147483684"/>
            <pc:sldLayoutMk cId="256132321" sldId="2147483691"/>
          </pc:sldLayoutMkLst>
        </pc:sldLayoutChg>
        <pc:sldLayoutChg chg="modTransition">
          <pc:chgData name="Bob Brown" userId="de4355ee-7296-4195-ba97-c8dead83c87d" providerId="ADAL" clId="{C04EE081-3763-456F-B68E-78D7494D3B9A}" dt="2023-01-17T23:05:51.644" v="1241"/>
          <pc:sldLayoutMkLst>
            <pc:docMk/>
            <pc:sldMasterMk cId="1741728963" sldId="2147483684"/>
            <pc:sldLayoutMk cId="3320697538" sldId="2147483692"/>
          </pc:sldLayoutMkLst>
        </pc:sldLayoutChg>
        <pc:sldLayoutChg chg="modTransition">
          <pc:chgData name="Bob Brown" userId="de4355ee-7296-4195-ba97-c8dead83c87d" providerId="ADAL" clId="{C04EE081-3763-456F-B68E-78D7494D3B9A}" dt="2023-01-17T23:05:51.644" v="1241"/>
          <pc:sldLayoutMkLst>
            <pc:docMk/>
            <pc:sldMasterMk cId="1741728963" sldId="2147483684"/>
            <pc:sldLayoutMk cId="4041895919" sldId="2147483693"/>
          </pc:sldLayoutMkLst>
        </pc:sldLayoutChg>
        <pc:sldLayoutChg chg="modTransition">
          <pc:chgData name="Bob Brown" userId="de4355ee-7296-4195-ba97-c8dead83c87d" providerId="ADAL" clId="{C04EE081-3763-456F-B68E-78D7494D3B9A}" dt="2023-01-17T23:05:51.644" v="1241"/>
          <pc:sldLayoutMkLst>
            <pc:docMk/>
            <pc:sldMasterMk cId="1741728963" sldId="2147483684"/>
            <pc:sldLayoutMk cId="785650959" sldId="2147483694"/>
          </pc:sldLayoutMkLst>
        </pc:sldLayoutChg>
        <pc:sldLayoutChg chg="modTransition">
          <pc:chgData name="Bob Brown" userId="de4355ee-7296-4195-ba97-c8dead83c87d" providerId="ADAL" clId="{C04EE081-3763-456F-B68E-78D7494D3B9A}" dt="2023-01-17T23:05:51.644" v="1241"/>
          <pc:sldLayoutMkLst>
            <pc:docMk/>
            <pc:sldMasterMk cId="1741728963" sldId="2147483684"/>
            <pc:sldLayoutMk cId="1178313204" sldId="2147483695"/>
          </pc:sldLayoutMkLst>
        </pc:sldLayoutChg>
        <pc:sldLayoutChg chg="add del modTransition">
          <pc:chgData name="Bob Brown" userId="de4355ee-7296-4195-ba97-c8dead83c87d" providerId="ADAL" clId="{C04EE081-3763-456F-B68E-78D7494D3B9A}" dt="2023-01-24T02:32:32.539" v="3324" actId="47"/>
          <pc:sldLayoutMkLst>
            <pc:docMk/>
            <pc:sldMasterMk cId="1741728963" sldId="2147483684"/>
            <pc:sldLayoutMk cId="645387335" sldId="2147483696"/>
          </pc:sldLayoutMkLst>
        </pc:sldLayoutChg>
        <pc:sldLayoutChg chg="add del modTransition">
          <pc:chgData name="Bob Brown" userId="de4355ee-7296-4195-ba97-c8dead83c87d" providerId="ADAL" clId="{C04EE081-3763-456F-B68E-78D7494D3B9A}" dt="2023-01-24T02:32:32.951" v="3325" actId="47"/>
          <pc:sldLayoutMkLst>
            <pc:docMk/>
            <pc:sldMasterMk cId="1741728963" sldId="2147483684"/>
            <pc:sldLayoutMk cId="61527443" sldId="2147483697"/>
          </pc:sldLayoutMkLst>
        </pc:sldLayoutChg>
      </pc:sldMasterChg>
      <pc:sldMasterChg chg="del modTransition delSldLayout modSldLayout">
        <pc:chgData name="Bob Brown" userId="de4355ee-7296-4195-ba97-c8dead83c87d" providerId="ADAL" clId="{C04EE081-3763-456F-B68E-78D7494D3B9A}" dt="2023-01-24T02:32:42.519" v="3327" actId="47"/>
        <pc:sldMasterMkLst>
          <pc:docMk/>
          <pc:sldMasterMk cId="1936688249" sldId="2147483708"/>
        </pc:sldMasterMkLst>
        <pc:sldLayoutChg chg="del modTransition">
          <pc:chgData name="Bob Brown" userId="de4355ee-7296-4195-ba97-c8dead83c87d" providerId="ADAL" clId="{C04EE081-3763-456F-B68E-78D7494D3B9A}" dt="2023-01-24T02:32:42.519" v="3327" actId="47"/>
          <pc:sldLayoutMkLst>
            <pc:docMk/>
            <pc:sldMasterMk cId="1936688249" sldId="2147483708"/>
            <pc:sldLayoutMk cId="3953445033" sldId="2147483709"/>
          </pc:sldLayoutMkLst>
        </pc:sldLayoutChg>
        <pc:sldLayoutChg chg="del modTransition">
          <pc:chgData name="Bob Brown" userId="de4355ee-7296-4195-ba97-c8dead83c87d" providerId="ADAL" clId="{C04EE081-3763-456F-B68E-78D7494D3B9A}" dt="2023-01-24T02:32:42.519" v="3327" actId="47"/>
          <pc:sldLayoutMkLst>
            <pc:docMk/>
            <pc:sldMasterMk cId="1936688249" sldId="2147483708"/>
            <pc:sldLayoutMk cId="3099278511" sldId="2147483710"/>
          </pc:sldLayoutMkLst>
        </pc:sldLayoutChg>
        <pc:sldLayoutChg chg="del modTransition">
          <pc:chgData name="Bob Brown" userId="de4355ee-7296-4195-ba97-c8dead83c87d" providerId="ADAL" clId="{C04EE081-3763-456F-B68E-78D7494D3B9A}" dt="2023-01-24T02:32:42.519" v="3327" actId="47"/>
          <pc:sldLayoutMkLst>
            <pc:docMk/>
            <pc:sldMasterMk cId="1936688249" sldId="2147483708"/>
            <pc:sldLayoutMk cId="615268467" sldId="2147483711"/>
          </pc:sldLayoutMkLst>
        </pc:sldLayoutChg>
        <pc:sldLayoutChg chg="del modTransition">
          <pc:chgData name="Bob Brown" userId="de4355ee-7296-4195-ba97-c8dead83c87d" providerId="ADAL" clId="{C04EE081-3763-456F-B68E-78D7494D3B9A}" dt="2023-01-24T02:32:42.519" v="3327" actId="47"/>
          <pc:sldLayoutMkLst>
            <pc:docMk/>
            <pc:sldMasterMk cId="1936688249" sldId="2147483708"/>
            <pc:sldLayoutMk cId="1080589756" sldId="2147483712"/>
          </pc:sldLayoutMkLst>
        </pc:sldLayoutChg>
        <pc:sldLayoutChg chg="del modTransition">
          <pc:chgData name="Bob Brown" userId="de4355ee-7296-4195-ba97-c8dead83c87d" providerId="ADAL" clId="{C04EE081-3763-456F-B68E-78D7494D3B9A}" dt="2023-01-24T02:32:42.519" v="3327" actId="47"/>
          <pc:sldLayoutMkLst>
            <pc:docMk/>
            <pc:sldMasterMk cId="1936688249" sldId="2147483708"/>
            <pc:sldLayoutMk cId="2427681761" sldId="2147483713"/>
          </pc:sldLayoutMkLst>
        </pc:sldLayoutChg>
        <pc:sldLayoutChg chg="del modTransition">
          <pc:chgData name="Bob Brown" userId="de4355ee-7296-4195-ba97-c8dead83c87d" providerId="ADAL" clId="{C04EE081-3763-456F-B68E-78D7494D3B9A}" dt="2023-01-24T02:32:42.519" v="3327" actId="47"/>
          <pc:sldLayoutMkLst>
            <pc:docMk/>
            <pc:sldMasterMk cId="1936688249" sldId="2147483708"/>
            <pc:sldLayoutMk cId="2796101458" sldId="2147483714"/>
          </pc:sldLayoutMkLst>
        </pc:sldLayoutChg>
        <pc:sldLayoutChg chg="del modTransition">
          <pc:chgData name="Bob Brown" userId="de4355ee-7296-4195-ba97-c8dead83c87d" providerId="ADAL" clId="{C04EE081-3763-456F-B68E-78D7494D3B9A}" dt="2023-01-24T02:32:42.519" v="3327" actId="47"/>
          <pc:sldLayoutMkLst>
            <pc:docMk/>
            <pc:sldMasterMk cId="1936688249" sldId="2147483708"/>
            <pc:sldLayoutMk cId="3478481314" sldId="2147483715"/>
          </pc:sldLayoutMkLst>
        </pc:sldLayoutChg>
        <pc:sldLayoutChg chg="del modTransition">
          <pc:chgData name="Bob Brown" userId="de4355ee-7296-4195-ba97-c8dead83c87d" providerId="ADAL" clId="{C04EE081-3763-456F-B68E-78D7494D3B9A}" dt="2023-01-24T02:32:42.519" v="3327" actId="47"/>
          <pc:sldLayoutMkLst>
            <pc:docMk/>
            <pc:sldMasterMk cId="1936688249" sldId="2147483708"/>
            <pc:sldLayoutMk cId="3578781957" sldId="2147483716"/>
          </pc:sldLayoutMkLst>
        </pc:sldLayoutChg>
        <pc:sldLayoutChg chg="del modTransition">
          <pc:chgData name="Bob Brown" userId="de4355ee-7296-4195-ba97-c8dead83c87d" providerId="ADAL" clId="{C04EE081-3763-456F-B68E-78D7494D3B9A}" dt="2023-01-24T02:32:42.519" v="3327" actId="47"/>
          <pc:sldLayoutMkLst>
            <pc:docMk/>
            <pc:sldMasterMk cId="1936688249" sldId="2147483708"/>
            <pc:sldLayoutMk cId="2126041719" sldId="2147483717"/>
          </pc:sldLayoutMkLst>
        </pc:sldLayoutChg>
        <pc:sldLayoutChg chg="del modTransition">
          <pc:chgData name="Bob Brown" userId="de4355ee-7296-4195-ba97-c8dead83c87d" providerId="ADAL" clId="{C04EE081-3763-456F-B68E-78D7494D3B9A}" dt="2023-01-24T02:32:42.519" v="3327" actId="47"/>
          <pc:sldLayoutMkLst>
            <pc:docMk/>
            <pc:sldMasterMk cId="1936688249" sldId="2147483708"/>
            <pc:sldLayoutMk cId="1715271358" sldId="2147483718"/>
          </pc:sldLayoutMkLst>
        </pc:sldLayoutChg>
        <pc:sldLayoutChg chg="del modTransition">
          <pc:chgData name="Bob Brown" userId="de4355ee-7296-4195-ba97-c8dead83c87d" providerId="ADAL" clId="{C04EE081-3763-456F-B68E-78D7494D3B9A}" dt="2023-01-24T02:32:42.519" v="3327" actId="47"/>
          <pc:sldLayoutMkLst>
            <pc:docMk/>
            <pc:sldMasterMk cId="1936688249" sldId="2147483708"/>
            <pc:sldLayoutMk cId="2670894740" sldId="2147483719"/>
          </pc:sldLayoutMkLst>
        </pc:sldLayoutChg>
      </pc:sldMasterChg>
      <pc:sldMasterChg chg="add addSldLayout">
        <pc:chgData name="Bob Brown" userId="de4355ee-7296-4195-ba97-c8dead83c87d" providerId="ADAL" clId="{C04EE081-3763-456F-B68E-78D7494D3B9A}" dt="2023-01-19T20:41:48.400" v="1358" actId="27028"/>
        <pc:sldMasterMkLst>
          <pc:docMk/>
          <pc:sldMasterMk cId="1741728963" sldId="2147483720"/>
        </pc:sldMasterMkLst>
        <pc:sldLayoutChg chg="add">
          <pc:chgData name="Bob Brown" userId="de4355ee-7296-4195-ba97-c8dead83c87d" providerId="ADAL" clId="{C04EE081-3763-456F-B68E-78D7494D3B9A}" dt="2023-01-19T20:38:53.981" v="1317" actId="27028"/>
          <pc:sldLayoutMkLst>
            <pc:docMk/>
            <pc:sldMasterMk cId="1741728963" sldId="2147483720"/>
            <pc:sldLayoutMk cId="2779173506" sldId="2147483721"/>
          </pc:sldLayoutMkLst>
        </pc:sldLayoutChg>
        <pc:sldLayoutChg chg="add">
          <pc:chgData name="Bob Brown" userId="de4355ee-7296-4195-ba97-c8dead83c87d" providerId="ADAL" clId="{C04EE081-3763-456F-B68E-78D7494D3B9A}" dt="2023-01-19T20:41:48.400" v="1358" actId="27028"/>
          <pc:sldLayoutMkLst>
            <pc:docMk/>
            <pc:sldMasterMk cId="1741728963" sldId="2147483720"/>
            <pc:sldLayoutMk cId="3246298541" sldId="2147483722"/>
          </pc:sldLayoutMkLst>
        </pc:sldLayoutChg>
      </pc:sldMasterChg>
    </pc:docChg>
  </pc:docChgLst>
  <pc:docChgLst>
    <pc:chgData name="Bob Brown" userId="de4355ee-7296-4195-ba97-c8dead83c87d" providerId="ADAL" clId="{5441AB4D-00F7-4D5B-B230-286B529370C9}"/>
    <pc:docChg chg="modSld">
      <pc:chgData name="Bob Brown" userId="de4355ee-7296-4195-ba97-c8dead83c87d" providerId="ADAL" clId="{5441AB4D-00F7-4D5B-B230-286B529370C9}" dt="2023-02-08T22:31:42.803" v="3" actId="20577"/>
      <pc:docMkLst>
        <pc:docMk/>
      </pc:docMkLst>
      <pc:sldChg chg="modNotesTx">
        <pc:chgData name="Bob Brown" userId="de4355ee-7296-4195-ba97-c8dead83c87d" providerId="ADAL" clId="{5441AB4D-00F7-4D5B-B230-286B529370C9}" dt="2023-02-08T22:31:42.803" v="3" actId="20577"/>
        <pc:sldMkLst>
          <pc:docMk/>
          <pc:sldMk cId="3095576246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6CCE99-6193-429B-8C01-B4A652C31FB1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6E2FF-F2DC-4202-8A85-F7832DE45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91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1:11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F6E2FF-F2DC-4202-8A85-F7832DE4558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608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The slide shows some values of two’s complements numbers.  There’s my minus 128.  It’s a minus 127 plus zero.  Minus 127 is minus 128 plus one.  Minus 126 is minus 128 plus two.  Minus 125 is a minus 128 plus three.  … All the way down to minus 128</a:t>
            </a:r>
            <a:r>
              <a:rPr lang="en-US" sz="1200" kern="1200" baseline="0" dirty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 plus 127 gives me a minus one.</a:t>
            </a:r>
            <a:endParaRPr lang="en-US" sz="1200" kern="1200" dirty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6FECA3-42CF-402C-8265-FAF542E8346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F6E2FF-F2DC-4202-8A85-F7832DE4558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891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82602A-30C9-41F2-AD34-A330DB5EE013}" type="slidenum">
              <a:rPr lang="en-US"/>
              <a:pPr/>
              <a:t>16</a:t>
            </a:fld>
            <a:endParaRPr lang="en-US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We're doing finite precision arithmetic on eight bits.  Our only choice is to discard that ninth bit.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works because adding one to a binary number is accomplished by flipping all 1s to 0s from the right until a 0 is reached, flip that to 1 and stop (essentially carrying the overflow of adding 1 to 1).</a:t>
            </a:r>
          </a:p>
          <a:p>
            <a:endParaRPr lang="en-US" dirty="0"/>
          </a:p>
          <a:p>
            <a:r>
              <a:rPr lang="en-US" dirty="0"/>
              <a:t>So one method flips only the bits to the left of the first one, while the other flips all bits, then flips the first 1 (now 0) and the bits to the right of it back.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F6E2FF-F2DC-4202-8A85-F7832DE4558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230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B166CE-AD9D-4482-9D74-F3B50AE24609}" type="slidenum">
              <a:rPr lang="en-US"/>
              <a:pPr/>
              <a:t>19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The "carry flag" allows operations on large binary numbers to be built up from operations on smaller numbers.)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48614C-9675-483A-8820-EE1FBF88ED00}" type="slidenum">
              <a:rPr lang="en-US"/>
              <a:pPr/>
              <a:t>21</a:t>
            </a:fld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If you add two numbers of opposite sign, the magnitude of the result must be less than either of the addends, so overflow cannot occur.</a:t>
            </a:r>
          </a:p>
          <a:p>
            <a:endParaRPr lang="en-US" dirty="0"/>
          </a:p>
          <a:p>
            <a:r>
              <a:rPr lang="en-US" dirty="0"/>
              <a:t>If you add two numbers of the same sign and get a result that is of the opposite sign, </a:t>
            </a:r>
            <a:r>
              <a:rPr lang="en-US" i="1" dirty="0"/>
              <a:t>something is wrong!  </a:t>
            </a:r>
            <a:r>
              <a:rPr lang="en-US" i="0" dirty="0"/>
              <a:t>That “something” is that overflow has occurred.</a:t>
            </a:r>
          </a:p>
          <a:p>
            <a:endParaRPr lang="en-US" i="0" dirty="0"/>
          </a:p>
          <a:p>
            <a:r>
              <a:rPr lang="en-US" i="0" dirty="0"/>
              <a:t>In digital logic, The overflow condition is checked by comparing the carry in to the leftmost bit with the carry out from the leftmost bit. Recall that an XOR gate produces a one, or true, when the input bits are equal and a zero, or false when they’re different. There are two ways that can happen. </a:t>
            </a:r>
          </a:p>
          <a:p>
            <a:endParaRPr lang="en-US" i="0" dirty="0"/>
          </a:p>
          <a:p>
            <a:r>
              <a:rPr lang="en-US" i="0" dirty="0"/>
              <a:t>Case 1: If the carry in to the leftmost bit is zero, the only way the carry out can be one is if both A and B of the leftmost bit were one, i.e. both negative. The sum of 1+1 (plus zero for the carry in) will be zero with a carry out. The two operands were negative, but the leftmost bit of the result will be zero, or be positive, and overflow has occurred.</a:t>
            </a:r>
          </a:p>
          <a:p>
            <a:endParaRPr lang="en-US" i="0" dirty="0"/>
          </a:p>
          <a:p>
            <a:r>
              <a:rPr lang="en-US" i="0" dirty="0"/>
              <a:t>Case 2: If the carry in to the leftmost bit is one, the only way carry out can be zero is if both A and B of the leftmost bit were zero, i.e. positive. The sum of 0+0+1 will be one. The two operands were positive, but the carry out will be zero and leftmost bit of the result will be one, or negative, and overflow has occurred.</a:t>
            </a:r>
          </a:p>
          <a:p>
            <a:endParaRPr lang="en-US" i="1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Montserrat" panose="000005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Source Serif Pro" panose="02040603050405020204" pitchFamily="18" charset="0"/>
                <a:ea typeface="Source Serif Pro" panose="02040603050405020204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43BA6A9F-B88B-4DA3-EACC-D5B379347FC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733800" y="6291689"/>
            <a:ext cx="3505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Copyright © 2016, 2023 by Bob Brown</a:t>
            </a:r>
          </a:p>
        </p:txBody>
      </p:sp>
      <p:pic>
        <p:nvPicPr>
          <p:cNvPr id="7" name="Picture 2" descr="Creative Commons logo with the BY and NC restrictions.  BY means those who re-use this material must give credit for it.  NC stands for non-commercial and means this material may not be incorporated into a commercial product.">
            <a:extLst>
              <a:ext uri="{FF2B5EF4-FFF2-40B4-BE49-F238E27FC236}">
                <a16:creationId xmlns:a16="http://schemas.microsoft.com/office/drawing/2014/main" id="{616ADF55-6EE1-5167-AC61-D394E09F2CE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248400"/>
            <a:ext cx="1219200" cy="426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276223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  <a:lvl2pPr marL="742950" indent="-285750">
              <a:buFont typeface="Arial" panose="020B0604020202020204" pitchFamily="34" charset="0"/>
              <a:buChar char="•"/>
              <a:defRPr/>
            </a:lvl2pPr>
            <a:lvl3pPr marL="1143000" indent="-228600">
              <a:buFont typeface="Arial" panose="020B0604020202020204" pitchFamily="34" charset="0"/>
              <a:buChar char="•"/>
              <a:defRPr/>
            </a:lvl3pPr>
            <a:lvl4pPr marL="1600200" indent="-228600">
              <a:buFont typeface="Arial" panose="020B0604020202020204" pitchFamily="34" charset="0"/>
              <a:buChar char="•"/>
              <a:defRPr/>
            </a:lvl4pPr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4E965-46E8-4BEE-8F61-3DE6077E0876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BEAF-6B68-46DD-A874-7A95F0DB4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50959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24000"/>
            <a:ext cx="2057400" cy="4602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0"/>
            <a:ext cx="6019800" cy="4602163"/>
          </a:xfrm>
        </p:spPr>
        <p:txBody>
          <a:bodyPr vert="eaVert"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  <a:lvl2pPr marL="742950" indent="-285750">
              <a:buFont typeface="Arial" panose="020B0604020202020204" pitchFamily="34" charset="0"/>
              <a:buChar char="•"/>
              <a:defRPr/>
            </a:lvl2pPr>
            <a:lvl3pPr marL="1143000" indent="-228600">
              <a:buFont typeface="Arial" panose="020B0604020202020204" pitchFamily="34" charset="0"/>
              <a:buChar char="•"/>
              <a:defRPr/>
            </a:lvl3pPr>
            <a:lvl4pPr marL="1600200" indent="-228600">
              <a:buFont typeface="Arial" panose="020B0604020202020204" pitchFamily="34" charset="0"/>
              <a:buChar char="•"/>
              <a:defRPr/>
            </a:lvl4pPr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4E965-46E8-4BEE-8F61-3DE6077E0876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BEAF-6B68-46DD-A874-7A95F0DB4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13204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4E965-46E8-4BEE-8F61-3DE6077E0876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BEAF-6B68-46DD-A874-7A95F0DB4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98541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742950" indent="-285750">
              <a:buFont typeface="Arial" panose="020B0604020202020204" pitchFamily="34" charset="0"/>
              <a:buChar char="•"/>
              <a:defRPr/>
            </a:lvl2pPr>
            <a:lvl4pPr marL="1600200" indent="-228600">
              <a:buFont typeface="Arial" panose="020B0604020202020204" pitchFamily="34" charset="0"/>
              <a:buChar char="•"/>
              <a:defRPr/>
            </a:lvl4pPr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4E965-46E8-4BEE-8F61-3DE6077E0876}" type="datetimeFigureOut">
              <a:rPr lang="en-US" smtClean="0"/>
              <a:t>5/11/2023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BEAF-6B68-46DD-A874-7A95F0DB4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17350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742950" indent="-285750">
              <a:buFont typeface="Arial" panose="020B0604020202020204" pitchFamily="34" charset="0"/>
              <a:buChar char="•"/>
              <a:defRPr/>
            </a:lvl2pPr>
            <a:lvl4pPr marL="1600200" indent="-228600">
              <a:buFont typeface="Arial" panose="020B0604020202020204" pitchFamily="34" charset="0"/>
              <a:buChar char="•"/>
              <a:defRPr/>
            </a:lvl4pPr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4E965-46E8-4BEE-8F61-3DE6077E0876}" type="datetimeFigureOut">
              <a:rPr lang="en-US" smtClean="0"/>
              <a:t>5/11/2023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BEAF-6B68-46DD-A874-7A95F0DB4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173506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4E965-46E8-4BEE-8F61-3DE6077E0876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BEAF-6B68-46DD-A874-7A95F0DB4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617832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 marL="742950" indent="-285750">
              <a:buFont typeface="Arial" panose="020B0604020202020204" pitchFamily="34" charset="0"/>
              <a:buChar char="•"/>
              <a:defRPr sz="2400"/>
            </a:lvl2pPr>
            <a:lvl3pPr marL="1143000" indent="-228600">
              <a:buFont typeface="Arial" panose="020B0604020202020204" pitchFamily="34" charset="0"/>
              <a:buChar char="•"/>
              <a:defRPr sz="2000"/>
            </a:lvl3pPr>
            <a:lvl4pPr marL="1600200" indent="-228600">
              <a:buFont typeface="Arial" panose="020B0604020202020204" pitchFamily="34" charset="0"/>
              <a:buChar char="•"/>
              <a:defRPr sz="1800"/>
            </a:lvl4pPr>
            <a:lvl5pPr marL="2057400" indent="-228600">
              <a:buFont typeface="Arial" panose="020B0604020202020204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4E965-46E8-4BEE-8F61-3DE6077E0876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BEAF-6B68-46DD-A874-7A95F0DB4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374918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4623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/>
            </a:lvl1pPr>
            <a:lvl2pPr marL="742950" indent="-285750">
              <a:buFont typeface="Arial" panose="020B0604020202020204" pitchFamily="34" charset="0"/>
              <a:buChar char="•"/>
              <a:defRPr sz="2000"/>
            </a:lvl2pPr>
            <a:lvl3pPr marL="1143000" indent="-228600">
              <a:buFont typeface="Arial" panose="020B0604020202020204" pitchFamily="34" charset="0"/>
              <a:buChar char="•"/>
              <a:defRPr sz="1800"/>
            </a:lvl3pPr>
            <a:lvl4pPr marL="1600200" indent="-228600">
              <a:buFont typeface="Arial" panose="020B0604020202020204" pitchFamily="34" charset="0"/>
              <a:buChar char="•"/>
              <a:defRPr sz="1600"/>
            </a:lvl4pPr>
            <a:lvl5pPr marL="2057400" indent="-228600"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4623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 marL="742950" indent="-285750">
              <a:buFont typeface="Arial" panose="020B0604020202020204" pitchFamily="34" charset="0"/>
              <a:buChar char="•"/>
              <a:defRPr sz="2000"/>
            </a:lvl2pPr>
            <a:lvl3pPr marL="1143000" indent="-228600">
              <a:buFont typeface="Arial" panose="020B0604020202020204" pitchFamily="34" charset="0"/>
              <a:buChar char="•"/>
              <a:defRPr sz="1800"/>
            </a:lvl3pPr>
            <a:lvl4pPr marL="1600200" indent="-228600">
              <a:buFont typeface="Arial" panose="020B0604020202020204" pitchFamily="34" charset="0"/>
              <a:buChar char="•"/>
              <a:defRPr sz="1600"/>
            </a:lvl4pPr>
            <a:lvl5pPr marL="2057400" indent="-228600"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4E965-46E8-4BEE-8F61-3DE6077E0876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BEAF-6B68-46DD-A874-7A95F0DB4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973208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4E965-46E8-4BEE-8F61-3DE6077E0876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BEAF-6B68-46DD-A874-7A95F0DB4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98541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4E965-46E8-4BEE-8F61-3DE6077E0876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BEAF-6B68-46DD-A874-7A95F0DB414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2"/>
          <p:cNvSpPr/>
          <p:nvPr userDrawn="1"/>
        </p:nvSpPr>
        <p:spPr>
          <a:xfrm>
            <a:off x="0" y="-1386"/>
            <a:ext cx="9144000" cy="16015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32321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458200" cy="717550"/>
          </a:xfrm>
        </p:spPr>
        <p:txBody>
          <a:bodyPr anchor="b">
            <a:normAutofit/>
          </a:bodyPr>
          <a:lstStyle>
            <a:lvl1pPr algn="ctr"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525963"/>
          </a:xfrm>
        </p:spPr>
        <p:txBody>
          <a:bodyPr/>
          <a:lstStyle>
            <a:lvl1pPr>
              <a:defRPr sz="3200"/>
            </a:lvl1pPr>
            <a:lvl2pPr marL="742950" indent="-285750">
              <a:buFont typeface="Arial" panose="020B0604020202020204" pitchFamily="34" charset="0"/>
              <a:buChar char="•"/>
              <a:defRPr sz="2800"/>
            </a:lvl2pPr>
            <a:lvl3pPr marL="1143000" indent="-228600">
              <a:buFont typeface="Arial" panose="020B0604020202020204" pitchFamily="34" charset="0"/>
              <a:buChar char="•"/>
              <a:defRPr sz="2400"/>
            </a:lvl3pPr>
            <a:lvl4pPr marL="1600200" indent="-228600">
              <a:buFont typeface="Arial" panose="020B0604020202020204" pitchFamily="34" charset="0"/>
              <a:buChar char="•"/>
              <a:defRPr sz="2000"/>
            </a:lvl4pPr>
            <a:lvl5pPr marL="2057400" indent="-2286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525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4E965-46E8-4BEE-8F61-3DE6077E0876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BEAF-6B68-46DD-A874-7A95F0DB4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9753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523999"/>
            <a:ext cx="5486400" cy="32035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4E965-46E8-4BEE-8F61-3DE6077E0876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7BEAF-6B68-46DD-A874-7A95F0DB41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9591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F322425A-BBF8-E76A-CDDB-94A501C3BB5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-1"/>
            <a:ext cx="9144000" cy="152195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624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Montserrat" panose="00000500000000000000" pitchFamily="2" charset="0"/>
                <a:cs typeface="Arial" panose="020B0604020202020204" pitchFamily="34" charset="0"/>
              </a:defRPr>
            </a:lvl1pPr>
          </a:lstStyle>
          <a:p>
            <a:fld id="{8F84E965-46E8-4BEE-8F61-3DE6077E0876}" type="datetimeFigureOut">
              <a:rPr lang="en-US" smtClean="0"/>
              <a:pPr/>
              <a:t>5/11/2023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199" y="635634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fld id="{3687BEAF-6B68-46DD-A874-7A95F0DB414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Shape&#10;&#10;Description automatically generated with medium confidence">
            <a:extLst>
              <a:ext uri="{FF2B5EF4-FFF2-40B4-BE49-F238E27FC236}">
                <a16:creationId xmlns:a16="http://schemas.microsoft.com/office/drawing/2014/main" id="{9574ED07-78B1-53AD-CD55-1C388C23B7C8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6204412"/>
            <a:ext cx="2133600" cy="517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72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Montserrat" panose="00000500000000000000" pitchFamily="2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Source Serif Pro" panose="02040603050405020204" pitchFamily="18" charset="0"/>
          <a:ea typeface="Source Serif Pro" panose="02040603050405020204" pitchFamily="18" charset="0"/>
          <a:cs typeface="Times New Roman" panose="02020603050405020304" pitchFamily="18" charset="0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ource Serif Pro" panose="02040603050405020204" pitchFamily="18" charset="0"/>
          <a:ea typeface="Source Serif Pro" panose="02040603050405020204" pitchFamily="18" charset="0"/>
          <a:cs typeface="Times New Roman" panose="02020603050405020304" pitchFamily="18" charset="0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ource Serif Pro" panose="02040603050405020204" pitchFamily="18" charset="0"/>
          <a:ea typeface="Source Serif Pro" panose="02040603050405020204" pitchFamily="18" charset="0"/>
          <a:cs typeface="Times New Roman" panose="02020603050405020304" pitchFamily="18" charset="0"/>
        </a:defRPr>
      </a:lvl3pPr>
      <a:lvl4pPr marL="17145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ource Serif Pro" panose="02040603050405020204" pitchFamily="18" charset="0"/>
          <a:ea typeface="Source Serif Pro" panose="02040603050405020204" pitchFamily="18" charset="0"/>
          <a:cs typeface="Times New Roman" panose="02020603050405020304" pitchFamily="18" charset="0"/>
        </a:defRPr>
      </a:lvl4pPr>
      <a:lvl5pPr marL="21717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ource Serif Pro" panose="02040603050405020204" pitchFamily="18" charset="0"/>
          <a:ea typeface="Source Serif Pro" panose="02040603050405020204" pitchFamily="18" charset="0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F322425A-BBF8-E76A-CDDB-94A501C3BB5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-1"/>
            <a:ext cx="9189720" cy="152956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624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Montserrat" panose="00000500000000000000" pitchFamily="2" charset="0"/>
                <a:cs typeface="Arial" panose="020B0604020202020204" pitchFamily="34" charset="0"/>
              </a:defRPr>
            </a:lvl1pPr>
          </a:lstStyle>
          <a:p>
            <a:fld id="{8F84E965-46E8-4BEE-8F61-3DE6077E0876}" type="datetimeFigureOut">
              <a:rPr lang="en-US" smtClean="0"/>
              <a:pPr/>
              <a:t>5/11/2023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fld id="{3687BEAF-6B68-46DD-A874-7A95F0DB414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Shape&#10;&#10;Description automatically generated with medium confidence">
            <a:extLst>
              <a:ext uri="{FF2B5EF4-FFF2-40B4-BE49-F238E27FC236}">
                <a16:creationId xmlns:a16="http://schemas.microsoft.com/office/drawing/2014/main" id="{9574ED07-78B1-53AD-CD55-1C388C23B7C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6204412"/>
            <a:ext cx="2133600" cy="517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72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1" r:id="rId2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Montserrat" panose="00000500000000000000" pitchFamily="2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Source Serif Pro" panose="02040603050405020204" pitchFamily="18" charset="0"/>
          <a:ea typeface="Source Serif Pro" panose="02040603050405020204" pitchFamily="18" charset="0"/>
          <a:cs typeface="Times New Roman" panose="02020603050405020304" pitchFamily="18" charset="0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ource Serif Pro" panose="02040603050405020204" pitchFamily="18" charset="0"/>
          <a:ea typeface="Source Serif Pro" panose="02040603050405020204" pitchFamily="18" charset="0"/>
          <a:cs typeface="Times New Roman" panose="02020603050405020304" pitchFamily="18" charset="0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ource Serif Pro" panose="02040603050405020204" pitchFamily="18" charset="0"/>
          <a:ea typeface="Source Serif Pro" panose="02040603050405020204" pitchFamily="18" charset="0"/>
          <a:cs typeface="Times New Roman" panose="02020603050405020304" pitchFamily="18" charset="0"/>
        </a:defRPr>
      </a:lvl3pPr>
      <a:lvl4pPr marL="17145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ource Serif Pro" panose="02040603050405020204" pitchFamily="18" charset="0"/>
          <a:ea typeface="Source Serif Pro" panose="02040603050405020204" pitchFamily="18" charset="0"/>
          <a:cs typeface="Times New Roman" panose="02020603050405020304" pitchFamily="18" charset="0"/>
        </a:defRPr>
      </a:lvl4pPr>
      <a:lvl5pPr marL="21717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ource Serif Pro" panose="02040603050405020204" pitchFamily="18" charset="0"/>
          <a:ea typeface="Source Serif Pro" panose="02040603050405020204" pitchFamily="18" charset="0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5"/>
            <a:ext cx="8153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IT 3123</a:t>
            </a:r>
            <a:br>
              <a:rPr lang="en-US" dirty="0"/>
            </a:br>
            <a:r>
              <a:rPr lang="en-US" dirty="0"/>
              <a:t>Hardware and Software Concepts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Two’s Complement</a:t>
            </a:r>
            <a:br>
              <a:rPr lang="en-US" dirty="0"/>
            </a:br>
            <a:r>
              <a:rPr lang="en-US" dirty="0"/>
              <a:t>Binary Fractions, Hexadecimal</a:t>
            </a:r>
          </a:p>
        </p:txBody>
      </p:sp>
    </p:spTree>
    <p:extLst>
      <p:ext uri="{BB962C8B-B14F-4D97-AF65-F5344CB8AC3E}">
        <p14:creationId xmlns:p14="http://schemas.microsoft.com/office/powerpoint/2010/main" val="3095576246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?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Every binary number has 2</a:t>
            </a:r>
            <a:r>
              <a:rPr lang="en-US" b="1" i="1" baseline="30000" dirty="0"/>
              <a:t>n</a:t>
            </a:r>
            <a:r>
              <a:rPr lang="en-US" dirty="0"/>
              <a:t> possible values.</a:t>
            </a:r>
          </a:p>
          <a:p>
            <a:r>
              <a:rPr lang="en-US" b="1" i="1" dirty="0"/>
              <a:t>n</a:t>
            </a:r>
            <a:r>
              <a:rPr lang="en-US" dirty="0"/>
              <a:t> is the number of bits, and so must be </a:t>
            </a:r>
            <a:r>
              <a:rPr lang="en-US" b="1" dirty="0"/>
              <a:t>&gt;</a:t>
            </a:r>
            <a:r>
              <a:rPr lang="en-US" dirty="0"/>
              <a:t> 0</a:t>
            </a:r>
          </a:p>
          <a:p>
            <a:r>
              <a:rPr lang="en-US" dirty="0"/>
              <a:t>2</a:t>
            </a:r>
            <a:r>
              <a:rPr lang="en-US" b="1" i="1" baseline="30000" dirty="0"/>
              <a:t>n</a:t>
            </a:r>
            <a:r>
              <a:rPr lang="en-US" dirty="0"/>
              <a:t> is even for </a:t>
            </a:r>
            <a:r>
              <a:rPr lang="en-US" b="1" i="1" dirty="0"/>
              <a:t>n</a:t>
            </a:r>
            <a:r>
              <a:rPr lang="en-US" dirty="0"/>
              <a:t> </a:t>
            </a:r>
            <a:r>
              <a:rPr lang="en-US" b="1" dirty="0"/>
              <a:t>&gt;</a:t>
            </a:r>
            <a:r>
              <a:rPr lang="en-US" dirty="0"/>
              <a:t> 0  (2, 4, 8, 16, 32, etc.)</a:t>
            </a:r>
          </a:p>
          <a:p>
            <a:r>
              <a:rPr lang="en-US" dirty="0"/>
              <a:t>We use one value for zero.</a:t>
            </a:r>
          </a:p>
          <a:p>
            <a:r>
              <a:rPr lang="en-US" dirty="0"/>
              <a:t>We now have an odd  number of values to split between the positive and negative integers.  One half or the other </a:t>
            </a:r>
            <a:r>
              <a:rPr lang="en-US" i="1" dirty="0"/>
              <a:t>must</a:t>
            </a:r>
            <a:r>
              <a:rPr lang="en-US" dirty="0"/>
              <a:t> have one less.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A24-E18B-42AC-A34E-360F8A268393}" type="slidenum">
              <a:rPr lang="en-US" smtClean="0"/>
              <a:pPr/>
              <a:t>10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964578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Asymmetric About Zero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680F-60F8-43A8-8448-770068F7F39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616968" y="1812178"/>
            <a:ext cx="7851781" cy="3806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1904" tIns="55952" rIns="111904" bIns="5595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dirty="0"/>
              <a:t>For eight-bit integers…</a:t>
            </a:r>
            <a:br>
              <a:rPr lang="en-US" sz="3000" dirty="0"/>
            </a:br>
            <a:r>
              <a:rPr lang="en-US" sz="3000" dirty="0"/>
              <a:t>Largest positive number:	   127</a:t>
            </a:r>
            <a:br>
              <a:rPr lang="en-US" sz="3000" dirty="0"/>
            </a:br>
            <a:r>
              <a:rPr lang="en-US" sz="3000" dirty="0"/>
              <a:t>Largest negative number:	 </a:t>
            </a:r>
            <a:r>
              <a:rPr lang="en-US" sz="3000" dirty="0">
                <a:sym typeface="Symbol" pitchFamily="18" charset="2"/>
              </a:rPr>
              <a:t>128</a:t>
            </a:r>
          </a:p>
          <a:p>
            <a:pPr>
              <a:spcBef>
                <a:spcPct val="50000"/>
              </a:spcBef>
            </a:pPr>
            <a:r>
              <a:rPr lang="en-US" sz="3000" dirty="0">
                <a:sym typeface="Symbol" pitchFamily="18" charset="2"/>
              </a:rPr>
              <a:t>There is one more negative number than there are positive numbers.</a:t>
            </a:r>
          </a:p>
          <a:p>
            <a:pPr>
              <a:spcBef>
                <a:spcPct val="50000"/>
              </a:spcBef>
            </a:pPr>
            <a:r>
              <a:rPr lang="en-US" sz="3000" dirty="0">
                <a:sym typeface="Symbol" pitchFamily="18" charset="2"/>
              </a:rPr>
              <a:t>We say that two’s complement representation is </a:t>
            </a:r>
            <a:r>
              <a:rPr lang="en-US" sz="3000" b="1" dirty="0">
                <a:sym typeface="Symbol" pitchFamily="18" charset="2"/>
              </a:rPr>
              <a:t>asymmetric about zero.</a:t>
            </a:r>
            <a:endParaRPr lang="en-US" sz="3000" dirty="0">
              <a:sym typeface="Symbol" pitchFamily="18" charset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38372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Complementing a Number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“Complementing” a number has the effect of multiplying by </a:t>
            </a:r>
            <a:r>
              <a:rPr lang="en-US" b="1" dirty="0">
                <a:sym typeface="Symbol" pitchFamily="18" charset="2"/>
              </a:rPr>
              <a:t></a:t>
            </a:r>
            <a:r>
              <a:rPr lang="en-US" dirty="0">
                <a:sym typeface="Symbol" pitchFamily="18" charset="2"/>
              </a:rPr>
              <a:t>1</a:t>
            </a:r>
            <a:endParaRPr lang="en-US" b="1" baseline="-14000" dirty="0">
              <a:sym typeface="Symbol" pitchFamily="18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ym typeface="Symbol" pitchFamily="18" charset="2"/>
              </a:rPr>
              <a:t>Two steps:</a:t>
            </a:r>
            <a:endParaRPr lang="en-US" b="1" baseline="-14000" dirty="0">
              <a:sym typeface="Symbol" pitchFamily="18" charset="2"/>
            </a:endParaRPr>
          </a:p>
          <a:p>
            <a:pPr lvl="1"/>
            <a:r>
              <a:rPr lang="en-US" b="1" dirty="0">
                <a:sym typeface="Symbol" pitchFamily="18" charset="2"/>
              </a:rPr>
              <a:t>Complement (flip) each bit</a:t>
            </a:r>
          </a:p>
          <a:p>
            <a:pPr lvl="1"/>
            <a:r>
              <a:rPr lang="en-US" b="1" dirty="0">
                <a:sym typeface="Symbol" pitchFamily="18" charset="2"/>
              </a:rPr>
              <a:t>Add one to the result.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ym typeface="Symbol" pitchFamily="18" charset="2"/>
              </a:rPr>
              <a:t>This is effectively </a:t>
            </a:r>
            <a:r>
              <a:rPr lang="en-US" i="1" dirty="0">
                <a:sym typeface="Symbol" pitchFamily="18" charset="2"/>
              </a:rPr>
              <a:t>subtracting the number to be complemented from zero.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ym typeface="Symbol" pitchFamily="18" charset="2"/>
              </a:rPr>
              <a:t>The “trick” is that we subtract from minus one (all ones) then add 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A24-E18B-42AC-A34E-360F8A268393}" type="slidenum">
              <a:rPr lang="en-US" smtClean="0"/>
              <a:pPr/>
              <a:t>12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016164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Subtracting from Minus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680F-60F8-43A8-8448-770068F7F39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157570" y="1607519"/>
            <a:ext cx="7658853" cy="4257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1904" tIns="55952" rIns="111904" bIns="55952">
            <a:spAutoFit/>
          </a:bodyPr>
          <a:lstStyle/>
          <a:p>
            <a:pPr>
              <a:lnSpc>
                <a:spcPct val="120000"/>
              </a:lnSpc>
              <a:spcBef>
                <a:spcPct val="10000"/>
              </a:spcBef>
            </a:pPr>
            <a:r>
              <a:rPr lang="en-US" sz="3200" dirty="0"/>
              <a:t>   1 1 1 1 1 1 1 1</a:t>
            </a:r>
          </a:p>
          <a:p>
            <a:pPr>
              <a:lnSpc>
                <a:spcPct val="120000"/>
              </a:lnSpc>
              <a:spcBef>
                <a:spcPct val="10000"/>
              </a:spcBef>
            </a:pPr>
            <a:r>
              <a:rPr lang="en-US" sz="3200" dirty="0">
                <a:sym typeface="Symbol" pitchFamily="18" charset="2"/>
              </a:rPr>
              <a:t> </a:t>
            </a:r>
            <a:r>
              <a:rPr lang="en-US" sz="3200" dirty="0"/>
              <a:t>0 0 0 1 0 1 1 1	Subtraction from minus 1</a:t>
            </a:r>
            <a:endParaRPr lang="en-US" sz="3200" b="1" baseline="-14000" dirty="0">
              <a:sym typeface="Symbol" pitchFamily="18" charset="2"/>
            </a:endParaRPr>
          </a:p>
          <a:p>
            <a:pPr>
              <a:lnSpc>
                <a:spcPct val="120000"/>
              </a:lnSpc>
              <a:spcBef>
                <a:spcPct val="10000"/>
              </a:spcBef>
            </a:pPr>
            <a:r>
              <a:rPr lang="en-US" sz="3200" dirty="0"/>
              <a:t>   1 1 1 0 1 0 0 0</a:t>
            </a:r>
          </a:p>
          <a:p>
            <a:pPr>
              <a:lnSpc>
                <a:spcPct val="120000"/>
              </a:lnSpc>
              <a:spcBef>
                <a:spcPct val="10000"/>
              </a:spcBef>
            </a:pPr>
            <a:endParaRPr lang="en-US" sz="3200" b="1" baseline="-14000" dirty="0">
              <a:sym typeface="Symbol" pitchFamily="18" charset="2"/>
            </a:endParaRPr>
          </a:p>
          <a:p>
            <a:pPr>
              <a:lnSpc>
                <a:spcPct val="120000"/>
              </a:lnSpc>
              <a:spcBef>
                <a:spcPct val="10000"/>
              </a:spcBef>
            </a:pPr>
            <a:r>
              <a:rPr lang="en-US" sz="3200" dirty="0"/>
              <a:t>   1 1 1 0 1 0 0 0	Complementing each bit</a:t>
            </a:r>
          </a:p>
          <a:p>
            <a:pPr>
              <a:lnSpc>
                <a:spcPct val="120000"/>
              </a:lnSpc>
              <a:spcBef>
                <a:spcPct val="10000"/>
              </a:spcBef>
            </a:pPr>
            <a:r>
              <a:rPr lang="en-US" sz="3200" dirty="0"/>
              <a:t>They produce the same result!</a:t>
            </a:r>
            <a:br>
              <a:rPr lang="en-US" sz="3200" dirty="0"/>
            </a:br>
            <a:r>
              <a:rPr lang="en-US" sz="3200" dirty="0"/>
              <a:t>                  </a:t>
            </a:r>
          </a:p>
        </p:txBody>
      </p:sp>
      <p:sp>
        <p:nvSpPr>
          <p:cNvPr id="7" name="Lin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85146" y="2895600"/>
            <a:ext cx="231514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111904" tIns="55952" rIns="111904" bIns="55952" anchor="ctr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5841493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Finding the Two’s Complement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680F-60F8-43A8-8448-770068F7F39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157570" y="1607518"/>
            <a:ext cx="7331277" cy="2926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1904" tIns="55952" rIns="111904" bIns="55952">
            <a:spAutoFit/>
          </a:bodyPr>
          <a:lstStyle/>
          <a:p>
            <a:pPr>
              <a:lnSpc>
                <a:spcPct val="120000"/>
              </a:lnSpc>
              <a:spcBef>
                <a:spcPct val="10000"/>
              </a:spcBef>
            </a:pPr>
            <a:r>
              <a:rPr lang="en-US" sz="3200" dirty="0"/>
              <a:t>0 0 0 1 0 1 1 1 </a:t>
            </a:r>
            <a:r>
              <a:rPr lang="en-US" sz="3200" b="1" baseline="-16000" dirty="0"/>
              <a:t>2  </a:t>
            </a:r>
            <a:r>
              <a:rPr lang="en-US" sz="3200" b="1" dirty="0">
                <a:sym typeface="Symbol" pitchFamily="18" charset="2"/>
              </a:rPr>
              <a:t>=  </a:t>
            </a:r>
            <a:r>
              <a:rPr lang="en-US" sz="3200" dirty="0">
                <a:sym typeface="Symbol" pitchFamily="18" charset="2"/>
              </a:rPr>
              <a:t>23</a:t>
            </a:r>
            <a:r>
              <a:rPr lang="en-US" sz="3200" b="1" baseline="-14000" dirty="0">
                <a:sym typeface="Symbol" pitchFamily="18" charset="2"/>
              </a:rPr>
              <a:t>10</a:t>
            </a:r>
          </a:p>
          <a:p>
            <a:pPr>
              <a:lnSpc>
                <a:spcPct val="120000"/>
              </a:lnSpc>
              <a:spcBef>
                <a:spcPct val="10000"/>
              </a:spcBef>
            </a:pPr>
            <a:endParaRPr lang="en-US" sz="3200" b="1" baseline="-14000" dirty="0">
              <a:sym typeface="Symbol" pitchFamily="18" charset="2"/>
            </a:endParaRPr>
          </a:p>
          <a:p>
            <a:pPr>
              <a:lnSpc>
                <a:spcPct val="120000"/>
              </a:lnSpc>
              <a:spcBef>
                <a:spcPct val="10000"/>
              </a:spcBef>
            </a:pPr>
            <a:r>
              <a:rPr lang="en-US" sz="3200" dirty="0"/>
              <a:t>1 1 1 0 1 0 0 0	Complement each bit</a:t>
            </a:r>
            <a:br>
              <a:rPr lang="en-US" sz="3200" dirty="0"/>
            </a:br>
            <a:r>
              <a:rPr lang="en-US" sz="3200" dirty="0"/>
              <a:t>                  + 1     	Add 1</a:t>
            </a:r>
            <a:br>
              <a:rPr lang="en-US" sz="3200" dirty="0"/>
            </a:br>
            <a:r>
              <a:rPr lang="en-US" sz="3200" dirty="0"/>
              <a:t>1 1 1 0 1 0 0 1    = </a:t>
            </a:r>
            <a:r>
              <a:rPr lang="en-US" sz="3200" dirty="0">
                <a:sym typeface="Symbol" pitchFamily="18" charset="2"/>
              </a:rPr>
              <a:t> 23</a:t>
            </a:r>
            <a:r>
              <a:rPr lang="en-US" sz="3200" b="1" baseline="-14000" dirty="0">
                <a:sym typeface="Symbol" pitchFamily="18" charset="2"/>
              </a:rPr>
              <a:t>10</a:t>
            </a:r>
            <a:endParaRPr lang="en-US" sz="3200" dirty="0"/>
          </a:p>
        </p:txBody>
      </p:sp>
      <p:sp>
        <p:nvSpPr>
          <p:cNvPr id="30724" name="Lin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57570" y="3886200"/>
            <a:ext cx="231514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111904" tIns="55952" rIns="111904" bIns="55952" anchor="ctr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549669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Did That Work?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680F-60F8-43A8-8448-770068F7F39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1219200" y="1696825"/>
            <a:ext cx="6208541" cy="2913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1904" tIns="55952" rIns="111904" bIns="55952">
            <a:spAutoFit/>
          </a:bodyPr>
          <a:lstStyle/>
          <a:p>
            <a:pPr>
              <a:lnSpc>
                <a:spcPct val="120000"/>
              </a:lnSpc>
              <a:spcBef>
                <a:spcPct val="10000"/>
              </a:spcBef>
            </a:pPr>
            <a:endParaRPr lang="en-US" sz="4000" b="1" baseline="-14000" dirty="0">
              <a:sym typeface="Symbol" pitchFamily="18" charset="2"/>
            </a:endParaRPr>
          </a:p>
          <a:p>
            <a:pPr>
              <a:lnSpc>
                <a:spcPct val="120000"/>
              </a:lnSpc>
              <a:spcBef>
                <a:spcPct val="10000"/>
              </a:spcBef>
            </a:pPr>
            <a:r>
              <a:rPr lang="en-US" sz="4000" dirty="0"/>
              <a:t>    1 1 1 0 1 0 0 1	</a:t>
            </a:r>
            <a:r>
              <a:rPr lang="en-US" sz="4000" dirty="0">
                <a:sym typeface="Symbol" pitchFamily="18" charset="2"/>
              </a:rPr>
              <a:t> 23</a:t>
            </a:r>
            <a:r>
              <a:rPr lang="en-US" sz="4000" b="1" baseline="-14000" dirty="0">
                <a:sym typeface="Symbol" pitchFamily="18" charset="2"/>
              </a:rPr>
              <a:t>10</a:t>
            </a:r>
            <a:r>
              <a:rPr lang="en-US" sz="4000" dirty="0"/>
              <a:t>	</a:t>
            </a:r>
            <a:br>
              <a:rPr lang="en-US" sz="4000" dirty="0"/>
            </a:br>
            <a:r>
              <a:rPr lang="en-US" sz="4000" b="1" dirty="0"/>
              <a:t>+</a:t>
            </a:r>
            <a:r>
              <a:rPr lang="en-US" sz="4000" dirty="0"/>
              <a:t>  0 0 0 1 0 1 1 1 	</a:t>
            </a:r>
            <a:r>
              <a:rPr lang="en-US" sz="4000" b="1" dirty="0">
                <a:sym typeface="Symbol" pitchFamily="18" charset="2"/>
              </a:rPr>
              <a:t>+</a:t>
            </a:r>
            <a:r>
              <a:rPr lang="en-US" sz="4000" dirty="0">
                <a:sym typeface="Symbol" pitchFamily="18" charset="2"/>
              </a:rPr>
              <a:t> 23</a:t>
            </a:r>
            <a:r>
              <a:rPr lang="en-US" sz="4000" b="1" baseline="-14000" dirty="0">
                <a:sym typeface="Symbol" pitchFamily="18" charset="2"/>
              </a:rPr>
              <a:t>10</a:t>
            </a:r>
            <a:r>
              <a:rPr lang="en-US" sz="4000" dirty="0"/>
              <a:t>	</a:t>
            </a:r>
          </a:p>
          <a:p>
            <a:pPr>
              <a:lnSpc>
                <a:spcPct val="120000"/>
              </a:lnSpc>
              <a:spcBef>
                <a:spcPct val="10000"/>
              </a:spcBef>
            </a:pPr>
            <a:r>
              <a:rPr lang="en-US" sz="4000" dirty="0"/>
              <a:t>    </a:t>
            </a:r>
          </a:p>
        </p:txBody>
      </p:sp>
      <p:sp>
        <p:nvSpPr>
          <p:cNvPr id="31748" name="Lin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42868" y="3733800"/>
            <a:ext cx="288153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111904" tIns="55952" rIns="111904" bIns="55952" anchor="ctr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74942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Yes, It Worked!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680F-60F8-43A8-8448-770068F7F39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2218676" y="1696825"/>
            <a:ext cx="5934724" cy="2181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1904" tIns="55952" rIns="111904" bIns="55952">
            <a:spAutoFit/>
          </a:bodyPr>
          <a:lstStyle/>
          <a:p>
            <a:pPr>
              <a:lnSpc>
                <a:spcPct val="120000"/>
              </a:lnSpc>
              <a:spcBef>
                <a:spcPct val="10000"/>
              </a:spcBef>
            </a:pPr>
            <a:endParaRPr lang="en-US" b="1" baseline="-14000" dirty="0">
              <a:sym typeface="Symbol" pitchFamily="18" charset="2"/>
            </a:endParaRPr>
          </a:p>
          <a:p>
            <a:pPr>
              <a:lnSpc>
                <a:spcPct val="120000"/>
              </a:lnSpc>
              <a:spcBef>
                <a:spcPct val="10000"/>
              </a:spcBef>
            </a:pPr>
            <a:r>
              <a:rPr lang="en-US" sz="3200" dirty="0"/>
              <a:t>    1 1 1 0 1 0 0 1		</a:t>
            </a:r>
            <a:r>
              <a:rPr lang="en-US" sz="3200" dirty="0">
                <a:sym typeface="Symbol" pitchFamily="18" charset="2"/>
              </a:rPr>
              <a:t> 23</a:t>
            </a:r>
            <a:r>
              <a:rPr lang="en-US" sz="3200" b="1" baseline="-14000" dirty="0">
                <a:sym typeface="Symbol" pitchFamily="18" charset="2"/>
              </a:rPr>
              <a:t>10</a:t>
            </a:r>
            <a:r>
              <a:rPr lang="en-US" sz="3200" dirty="0"/>
              <a:t>	</a:t>
            </a:r>
            <a:br>
              <a:rPr lang="en-US" sz="3200" dirty="0"/>
            </a:br>
            <a:r>
              <a:rPr lang="en-US" sz="3200" b="1" dirty="0"/>
              <a:t>+</a:t>
            </a:r>
            <a:r>
              <a:rPr lang="en-US" sz="3200" dirty="0"/>
              <a:t>  0 0 0 1 0 1 1 1 	</a:t>
            </a:r>
            <a:r>
              <a:rPr lang="en-US" sz="3200" b="1" dirty="0">
                <a:sym typeface="Symbol" pitchFamily="18" charset="2"/>
              </a:rPr>
              <a:t>+</a:t>
            </a:r>
            <a:r>
              <a:rPr lang="en-US" sz="3200" dirty="0">
                <a:sym typeface="Symbol" pitchFamily="18" charset="2"/>
              </a:rPr>
              <a:t> 23</a:t>
            </a:r>
            <a:r>
              <a:rPr lang="en-US" sz="3200" b="1" baseline="-14000" dirty="0">
                <a:sym typeface="Symbol" pitchFamily="18" charset="2"/>
              </a:rPr>
              <a:t>10</a:t>
            </a:r>
          </a:p>
          <a:p>
            <a:pPr>
              <a:lnSpc>
                <a:spcPct val="120000"/>
              </a:lnSpc>
              <a:spcBef>
                <a:spcPct val="10000"/>
              </a:spcBef>
            </a:pPr>
            <a:r>
              <a:rPr lang="en-US" sz="3200" b="1" baseline="-14000" dirty="0">
                <a:sym typeface="Symbol" pitchFamily="18" charset="2"/>
              </a:rPr>
              <a:t>  </a:t>
            </a:r>
            <a:r>
              <a:rPr lang="en-US" sz="3200" dirty="0">
                <a:sym typeface="Symbol" pitchFamily="18" charset="2"/>
              </a:rPr>
              <a:t>1 0 0 0 0 0 0 0 0</a:t>
            </a:r>
            <a:r>
              <a:rPr lang="en-US" sz="3200" b="1" baseline="-14000" dirty="0">
                <a:sym typeface="Symbol" pitchFamily="18" charset="2"/>
              </a:rPr>
              <a:t>                                </a:t>
            </a:r>
            <a:r>
              <a:rPr lang="en-US" sz="3200" dirty="0"/>
              <a:t>	</a:t>
            </a:r>
          </a:p>
        </p:txBody>
      </p:sp>
      <p:sp>
        <p:nvSpPr>
          <p:cNvPr id="32772" name="Lin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7006" y="3125730"/>
            <a:ext cx="272913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111904" tIns="55952" rIns="111904" bIns="55952" anchor="ctr"/>
          <a:lstStyle/>
          <a:p>
            <a:endParaRPr lang="en-US"/>
          </a:p>
        </p:txBody>
      </p:sp>
      <p:sp>
        <p:nvSpPr>
          <p:cNvPr id="32773" name="Text Box 6"/>
          <p:cNvSpPr txBox="1">
            <a:spLocks noChangeArrowheads="1"/>
          </p:cNvSpPr>
          <p:nvPr/>
        </p:nvSpPr>
        <p:spPr bwMode="auto">
          <a:xfrm>
            <a:off x="609600" y="3962400"/>
            <a:ext cx="7389558" cy="2144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1904" tIns="55952" rIns="111904" bIns="5595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The carry on the left is discarded because we are working with finite precision arithmetic, in this case, eight bits.</a:t>
            </a:r>
            <a:br>
              <a:rPr lang="en-US" sz="2800" dirty="0"/>
            </a:br>
            <a:br>
              <a:rPr lang="en-US" sz="2000" dirty="0"/>
            </a:br>
            <a:r>
              <a:rPr lang="en-US" sz="2800" dirty="0"/>
              <a:t>So, </a:t>
            </a:r>
            <a:r>
              <a:rPr lang="en-US" sz="2800" dirty="0">
                <a:sym typeface="Symbol" pitchFamily="18" charset="2"/>
              </a:rPr>
              <a:t> 23</a:t>
            </a:r>
            <a:r>
              <a:rPr lang="en-US" sz="2800" baseline="-14000" dirty="0">
                <a:sym typeface="Symbol" pitchFamily="18" charset="2"/>
              </a:rPr>
              <a:t> </a:t>
            </a:r>
            <a:r>
              <a:rPr lang="en-US" sz="2800" b="1" dirty="0">
                <a:sym typeface="Symbol" pitchFamily="18" charset="2"/>
              </a:rPr>
              <a:t>+</a:t>
            </a:r>
            <a:r>
              <a:rPr lang="en-US" sz="2800" dirty="0">
                <a:sym typeface="Symbol" pitchFamily="18" charset="2"/>
              </a:rPr>
              <a:t> 23 = 0 (as expected)</a:t>
            </a:r>
            <a:endParaRPr lang="en-US" sz="2800" baseline="-14000" dirty="0">
              <a:sym typeface="Symbol" pitchFamily="18" charset="2"/>
            </a:endParaRPr>
          </a:p>
        </p:txBody>
      </p:sp>
      <p:sp>
        <p:nvSpPr>
          <p:cNvPr id="32774" name="Text Box 7" descr="An X drawn through the leftmost one."/>
          <p:cNvSpPr txBox="1">
            <a:spLocks noChangeArrowheads="1"/>
          </p:cNvSpPr>
          <p:nvPr/>
        </p:nvSpPr>
        <p:spPr bwMode="auto">
          <a:xfrm>
            <a:off x="2306876" y="3284500"/>
            <a:ext cx="578785" cy="543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1904" tIns="55952" rIns="111904" bIns="5595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C00000"/>
                </a:solidFill>
                <a:latin typeface="Comic Sans MS" pitchFamily="66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847977488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82321" y="381776"/>
            <a:ext cx="7976382" cy="868516"/>
          </a:xfrm>
        </p:spPr>
        <p:txBody>
          <a:bodyPr>
            <a:normAutofit fontScale="90000"/>
          </a:bodyPr>
          <a:lstStyle/>
          <a:p>
            <a:r>
              <a:rPr lang="en-US" dirty="0"/>
              <a:t>Complementation Works </a:t>
            </a:r>
            <a:br>
              <a:rPr lang="en-US" dirty="0"/>
            </a:br>
            <a:r>
              <a:rPr lang="en-US" dirty="0"/>
              <a:t>Both Ways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680F-60F8-43A8-8448-770068F7F39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1002825" y="1905000"/>
            <a:ext cx="7331277" cy="2928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1904" tIns="55952" rIns="111904" bIns="55952">
            <a:spAutoFit/>
          </a:bodyPr>
          <a:lstStyle/>
          <a:p>
            <a:pPr>
              <a:lnSpc>
                <a:spcPct val="120000"/>
              </a:lnSpc>
              <a:spcBef>
                <a:spcPct val="10000"/>
              </a:spcBef>
            </a:pPr>
            <a:r>
              <a:rPr lang="en-US" sz="3200" dirty="0"/>
              <a:t>1 1 1 0 1 0 0 1 </a:t>
            </a:r>
            <a:r>
              <a:rPr lang="en-US" sz="3200" b="1" baseline="-16000" dirty="0"/>
              <a:t>2  </a:t>
            </a:r>
            <a:r>
              <a:rPr lang="en-US" sz="3200" b="1" dirty="0">
                <a:sym typeface="Symbol" pitchFamily="18" charset="2"/>
              </a:rPr>
              <a:t>= </a:t>
            </a:r>
            <a:r>
              <a:rPr lang="en-US" sz="3200" dirty="0">
                <a:sym typeface="Symbol" pitchFamily="18" charset="2"/>
              </a:rPr>
              <a:t></a:t>
            </a:r>
            <a:r>
              <a:rPr lang="en-US" sz="3200" b="1" dirty="0">
                <a:sym typeface="Symbol" pitchFamily="18" charset="2"/>
              </a:rPr>
              <a:t> </a:t>
            </a:r>
            <a:r>
              <a:rPr lang="en-US" sz="3200" dirty="0">
                <a:sym typeface="Symbol" pitchFamily="18" charset="2"/>
              </a:rPr>
              <a:t>23</a:t>
            </a:r>
            <a:r>
              <a:rPr lang="en-US" sz="3200" b="1" baseline="-14000" dirty="0">
                <a:sym typeface="Symbol" pitchFamily="18" charset="2"/>
              </a:rPr>
              <a:t>10</a:t>
            </a:r>
          </a:p>
          <a:p>
            <a:pPr>
              <a:lnSpc>
                <a:spcPct val="120000"/>
              </a:lnSpc>
              <a:spcBef>
                <a:spcPct val="10000"/>
              </a:spcBef>
            </a:pPr>
            <a:endParaRPr lang="en-US" sz="3200" b="1" baseline="-14000" dirty="0">
              <a:sym typeface="Symbol" pitchFamily="18" charset="2"/>
            </a:endParaRPr>
          </a:p>
          <a:p>
            <a:pPr>
              <a:lnSpc>
                <a:spcPct val="120000"/>
              </a:lnSpc>
              <a:spcBef>
                <a:spcPct val="10000"/>
              </a:spcBef>
            </a:pPr>
            <a:r>
              <a:rPr lang="en-US" sz="3200" dirty="0"/>
              <a:t>0 0 0 1 0 1 1 0	Complement each bit</a:t>
            </a:r>
            <a:br>
              <a:rPr lang="en-US" sz="3200" dirty="0"/>
            </a:br>
            <a:r>
              <a:rPr lang="en-US" sz="3200" dirty="0"/>
              <a:t>                  </a:t>
            </a:r>
            <a:r>
              <a:rPr lang="en-US" sz="3200" b="1" dirty="0"/>
              <a:t>+</a:t>
            </a:r>
            <a:r>
              <a:rPr lang="en-US" sz="3200" dirty="0"/>
              <a:t> 1     	Add 1</a:t>
            </a:r>
            <a:br>
              <a:rPr lang="en-US" sz="3200" dirty="0"/>
            </a:br>
            <a:r>
              <a:rPr lang="en-US" sz="3200" dirty="0"/>
              <a:t>0 0 0 1 0 1 1 1    = </a:t>
            </a:r>
            <a:r>
              <a:rPr lang="en-US" sz="3200" b="1" dirty="0">
                <a:sym typeface="Symbol" pitchFamily="18" charset="2"/>
              </a:rPr>
              <a:t>+</a:t>
            </a:r>
            <a:r>
              <a:rPr lang="en-US" sz="3200" dirty="0">
                <a:sym typeface="Symbol" pitchFamily="18" charset="2"/>
              </a:rPr>
              <a:t> 23</a:t>
            </a:r>
            <a:r>
              <a:rPr lang="en-US" sz="3200" b="1" baseline="-14000" dirty="0">
                <a:sym typeface="Symbol" pitchFamily="18" charset="2"/>
              </a:rPr>
              <a:t>10</a:t>
            </a:r>
          </a:p>
        </p:txBody>
      </p:sp>
      <p:sp>
        <p:nvSpPr>
          <p:cNvPr id="33796" name="Lin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02825" y="4191000"/>
            <a:ext cx="231514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111904" tIns="55952" rIns="111904" bIns="55952" anchor="ctr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488537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Shortcut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42012-380D-4419-89D7-8024BAB11FD7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1137473" y="1575727"/>
            <a:ext cx="7427658" cy="1987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1904" tIns="55952" rIns="111904" bIns="5595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Copy the bits of the number, </a:t>
            </a:r>
            <a:r>
              <a:rPr lang="en-US" sz="2800" i="1" dirty="0"/>
              <a:t>from the right,</a:t>
            </a:r>
            <a:r>
              <a:rPr lang="en-US" sz="2800" dirty="0"/>
              <a:t> until you have copied a 1 bit. </a:t>
            </a:r>
          </a:p>
          <a:p>
            <a:pPr>
              <a:spcBef>
                <a:spcPct val="50000"/>
              </a:spcBef>
            </a:pPr>
            <a:r>
              <a:rPr lang="en-US" sz="2800" dirty="0"/>
              <a:t>Invert the remaining bits.</a:t>
            </a:r>
          </a:p>
          <a:p>
            <a:pPr>
              <a:spcBef>
                <a:spcPts val="734"/>
              </a:spcBef>
            </a:pPr>
            <a:endParaRPr lang="en-US" dirty="0"/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2933701" y="6077737"/>
            <a:ext cx="5631430" cy="29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1904" tIns="55952" rIns="111904" bIns="55952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 i="1" dirty="0"/>
              <a:t>As taught by Dr. Hung and explained to me by someone who had taken the class.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550C3E-98EA-9B2C-2640-ECF1EE2ABBE5}"/>
              </a:ext>
            </a:extLst>
          </p:cNvPr>
          <p:cNvSpPr txBox="1"/>
          <p:nvPr/>
        </p:nvSpPr>
        <p:spPr>
          <a:xfrm>
            <a:off x="1356235" y="3227028"/>
            <a:ext cx="3154931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734"/>
              </a:spcBef>
            </a:pPr>
            <a:r>
              <a:rPr lang="en-US" sz="2800" dirty="0"/>
              <a:t>0 0 0 1 0 1 1 1          </a:t>
            </a:r>
            <a:br>
              <a:rPr lang="en-US" sz="2800" dirty="0"/>
            </a:br>
            <a:r>
              <a:rPr lang="en-US" sz="2800" b="1" dirty="0">
                <a:solidFill>
                  <a:srgbClr val="C00000"/>
                </a:solidFill>
              </a:rPr>
              <a:t>1 1 1 0 1 0 0 </a:t>
            </a:r>
            <a:r>
              <a:rPr lang="en-US" sz="2800" dirty="0"/>
              <a:t>1</a:t>
            </a:r>
            <a:br>
              <a:rPr lang="en-US" sz="2800" dirty="0"/>
            </a:br>
            <a:endParaRPr lang="en-US" sz="2800" dirty="0"/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1 1 1 0 1 0 0 0             </a:t>
            </a:r>
            <a:br>
              <a:rPr lang="en-US" sz="2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2800" b="1" u="sng" dirty="0">
                <a:solidFill>
                  <a:schemeClr val="accent2">
                    <a:lumMod val="50000"/>
                  </a:schemeClr>
                </a:solidFill>
              </a:rPr>
              <a:t>+</a:t>
            </a:r>
            <a:r>
              <a:rPr lang="en-US" sz="2800" u="sng" dirty="0">
                <a:solidFill>
                  <a:schemeClr val="accent2">
                    <a:lumMod val="50000"/>
                  </a:schemeClr>
                </a:solidFill>
              </a:rPr>
              <a:t>                    1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             </a:t>
            </a:r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1 1 1 0 1 0 0 1</a:t>
            </a:r>
            <a:r>
              <a:rPr lang="en-US" sz="1800" dirty="0">
                <a:solidFill>
                  <a:schemeClr val="accent2">
                    <a:lumMod val="50000"/>
                  </a:schemeClr>
                </a:solidFill>
              </a:rPr>
              <a:t>     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FCC7B5-C7E3-7557-7B8D-A55DD839812B}"/>
              </a:ext>
            </a:extLst>
          </p:cNvPr>
          <p:cNvSpPr txBox="1"/>
          <p:nvPr/>
        </p:nvSpPr>
        <p:spPr>
          <a:xfrm>
            <a:off x="4718062" y="3182145"/>
            <a:ext cx="3282127" cy="3044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734"/>
              </a:spcBef>
            </a:pPr>
            <a:r>
              <a:rPr lang="en-US" sz="2800" dirty="0"/>
              <a:t>0 0 0 1 1 0 1 0 </a:t>
            </a:r>
          </a:p>
          <a:p>
            <a:pPr>
              <a:spcBef>
                <a:spcPts val="734"/>
              </a:spcBef>
            </a:pPr>
            <a:r>
              <a:rPr lang="en-US" sz="2800" b="1" dirty="0">
                <a:solidFill>
                  <a:srgbClr val="C00000"/>
                </a:solidFill>
              </a:rPr>
              <a:t>1 1 1 0 0 1 </a:t>
            </a:r>
            <a:r>
              <a:rPr lang="en-US" sz="2800" dirty="0"/>
              <a:t>1 0</a:t>
            </a:r>
            <a:br>
              <a:rPr lang="en-US" sz="2800" dirty="0"/>
            </a:br>
            <a:endParaRPr lang="en-US" sz="2800" dirty="0"/>
          </a:p>
          <a:p>
            <a:pPr>
              <a:spcBef>
                <a:spcPts val="0"/>
              </a:spcBef>
            </a:pP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1 1 1 0 0 1 0 1</a:t>
            </a:r>
          </a:p>
          <a:p>
            <a:pPr>
              <a:spcBef>
                <a:spcPts val="0"/>
              </a:spcBef>
            </a:pPr>
            <a:r>
              <a:rPr lang="en-US" sz="2800" b="1" u="sng" dirty="0">
                <a:solidFill>
                  <a:schemeClr val="accent2">
                    <a:lumMod val="50000"/>
                  </a:schemeClr>
                </a:solidFill>
              </a:rPr>
              <a:t>+</a:t>
            </a:r>
            <a:r>
              <a:rPr lang="en-US" sz="2800" u="sng" dirty="0">
                <a:solidFill>
                  <a:schemeClr val="accent2">
                    <a:lumMod val="50000"/>
                  </a:schemeClr>
                </a:solidFill>
              </a:rPr>
              <a:t>                   1</a:t>
            </a:r>
            <a:br>
              <a:rPr lang="en-US" sz="2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11 1 0 0 1 1 0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924661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Two’s Complement Addition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ordinary rules of binary addition</a:t>
            </a:r>
          </a:p>
          <a:p>
            <a:r>
              <a:rPr lang="en-US" dirty="0"/>
              <a:t>Any carry out of the leftmost bit is discarded. (But a “flag” is set.)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A24-E18B-42AC-A34E-360F8A268393}" type="slidenum">
              <a:rPr lang="en-US" smtClean="0"/>
              <a:pPr/>
              <a:t>19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877446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Negative Numbers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We use </a:t>
            </a:r>
            <a:r>
              <a:rPr lang="en-US" b="1"/>
              <a:t>+</a:t>
            </a:r>
            <a:r>
              <a:rPr lang="en-US"/>
              <a:t> and </a:t>
            </a:r>
            <a:r>
              <a:rPr lang="en-US" b="1"/>
              <a:t>– </a:t>
            </a:r>
            <a:r>
              <a:rPr lang="en-US"/>
              <a:t>to represent positive and negative numbers.</a:t>
            </a:r>
          </a:p>
          <a:p>
            <a:r>
              <a:rPr lang="en-US"/>
              <a:t>With computers, we have only two symbols: 0 and 1</a:t>
            </a:r>
            <a:endParaRPr lang="en-US" b="1" i="1">
              <a:sym typeface="Symbol" pitchFamily="18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A24-E18B-42AC-A34E-360F8A26839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853756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1FC4B-8A35-DDC4-5BF3-D5159C773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Overflow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558EE-9C4D-C6DD-16E0-D867C0600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248258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Overflow Rule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6148" indent="-606148">
              <a:buFontTx/>
              <a:buAutoNum type="arabicPeriod"/>
            </a:pPr>
            <a:r>
              <a:rPr lang="en-US" dirty="0"/>
              <a:t>If two numbers of opposite signs are added, overflow cannot occur.</a:t>
            </a:r>
          </a:p>
          <a:p>
            <a:pPr marL="606148" indent="-606148">
              <a:buFontTx/>
              <a:buAutoNum type="arabicPeriod"/>
            </a:pPr>
            <a:r>
              <a:rPr lang="en-US" dirty="0"/>
              <a:t>If two numbers of the same sign are added, overflow has occurred if and only if the result is of the opposite sign.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A24-E18B-42AC-A34E-360F8A268393}" type="slidenum">
              <a:rPr lang="en-US" smtClean="0"/>
              <a:pPr/>
              <a:t>21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0270700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Subtraction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Addition is commutative: 5</a:t>
            </a:r>
            <a:r>
              <a:rPr lang="en-US" b="1" dirty="0"/>
              <a:t>+</a:t>
            </a:r>
            <a:r>
              <a:rPr lang="en-US" dirty="0"/>
              <a:t>3 </a:t>
            </a:r>
            <a:r>
              <a:rPr lang="en-US" b="1" dirty="0"/>
              <a:t>=</a:t>
            </a:r>
            <a:r>
              <a:rPr lang="en-US" dirty="0"/>
              <a:t> 3</a:t>
            </a:r>
            <a:r>
              <a:rPr lang="en-US" b="1" dirty="0"/>
              <a:t>+</a:t>
            </a:r>
            <a:r>
              <a:rPr lang="en-US" dirty="0"/>
              <a:t>5</a:t>
            </a:r>
          </a:p>
          <a:p>
            <a:r>
              <a:rPr lang="en-US" dirty="0"/>
              <a:t>Subtraction is not: 5 </a:t>
            </a:r>
            <a:r>
              <a:rPr lang="en-US" dirty="0">
                <a:sym typeface="Symbol" pitchFamily="18" charset="2"/>
              </a:rPr>
              <a:t> </a:t>
            </a:r>
            <a:r>
              <a:rPr lang="en-US" dirty="0"/>
              <a:t>3 </a:t>
            </a:r>
            <a:r>
              <a:rPr lang="en-US" b="1" dirty="0">
                <a:sym typeface="Symbol" pitchFamily="18" charset="2"/>
              </a:rPr>
              <a:t></a:t>
            </a:r>
            <a:r>
              <a:rPr lang="en-US" dirty="0">
                <a:sym typeface="Symbol" pitchFamily="18" charset="2"/>
              </a:rPr>
              <a:t> 3  5</a:t>
            </a:r>
          </a:p>
          <a:p>
            <a:r>
              <a:rPr lang="en-US" dirty="0">
                <a:sym typeface="Symbol" pitchFamily="18" charset="2"/>
              </a:rPr>
              <a:t>The first number, the number being diminished, is called the </a:t>
            </a:r>
            <a:r>
              <a:rPr lang="en-US" b="1" dirty="0">
                <a:sym typeface="Symbol" pitchFamily="18" charset="2"/>
              </a:rPr>
              <a:t>minuend</a:t>
            </a:r>
            <a:endParaRPr lang="en-US" dirty="0">
              <a:sym typeface="Symbol" pitchFamily="18" charset="2"/>
            </a:endParaRPr>
          </a:p>
          <a:p>
            <a:r>
              <a:rPr lang="en-US" dirty="0">
                <a:sym typeface="Symbol" pitchFamily="18" charset="2"/>
              </a:rPr>
              <a:t>The second number is the </a:t>
            </a:r>
            <a:r>
              <a:rPr lang="en-US" b="1" dirty="0">
                <a:sym typeface="Symbol" pitchFamily="18" charset="2"/>
              </a:rPr>
              <a:t>subtrahend</a:t>
            </a:r>
            <a:br>
              <a:rPr lang="en-US" b="1" dirty="0">
                <a:sym typeface="Symbol" pitchFamily="18" charset="2"/>
              </a:rPr>
            </a:br>
            <a:r>
              <a:rPr lang="en-US" b="1" dirty="0">
                <a:sym typeface="Symbol" pitchFamily="18" charset="2"/>
              </a:rPr>
              <a:t>		     </a:t>
            </a:r>
            <a:r>
              <a:rPr lang="en-US" dirty="0">
                <a:sym typeface="Symbol" pitchFamily="18" charset="2"/>
              </a:rPr>
              <a:t>51		minuend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		  22		subtrahend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		    29		difference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A24-E18B-42AC-A34E-360F8A268393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7892" name="Lin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5105400"/>
            <a:ext cx="675249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lIns="111904" tIns="55952" rIns="111904" bIns="55952" anchor="ctr"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818583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Subtraction Rule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6148" indent="-606148">
              <a:buFontTx/>
              <a:buAutoNum type="arabicPeriod"/>
            </a:pPr>
            <a:r>
              <a:rPr lang="en-US" dirty="0"/>
              <a:t>Form the two’s complement of the subtrahend.</a:t>
            </a:r>
          </a:p>
          <a:p>
            <a:pPr marL="629462" indent="-629462">
              <a:buFont typeface="+mj-lt"/>
              <a:buAutoNum type="arabicPeriod"/>
            </a:pPr>
            <a:r>
              <a:rPr lang="en-US" dirty="0"/>
              <a:t>Add it to the minuend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We do not need to build special circuits in computers for subtraction; all we need is complementation and addition.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A24-E18B-42AC-A34E-360F8A268393}" type="slidenum">
              <a:rPr lang="en-US" smtClean="0"/>
              <a:pPr/>
              <a:t>23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841781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Sign Extension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this eight-bit number:</a:t>
            </a:r>
            <a:br>
              <a:rPr lang="en-US" dirty="0"/>
            </a:br>
            <a:r>
              <a:rPr lang="en-US" dirty="0"/>
              <a:t>	 	0 0 0 1 0 1 1 1 </a:t>
            </a:r>
          </a:p>
          <a:p>
            <a:r>
              <a:rPr lang="en-US" dirty="0"/>
              <a:t>Clearly 00010111 = 0000000000010111</a:t>
            </a:r>
          </a:p>
          <a:p>
            <a:r>
              <a:rPr lang="en-US" dirty="0"/>
              <a:t>We can store an eight-bit positive number in a 16-bit word by adding zeros on the left.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A24-E18B-42AC-A34E-360F8A268393}" type="slidenum">
              <a:rPr lang="en-US" smtClean="0"/>
              <a:pPr/>
              <a:t>24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076258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Sign Extension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this signed eight-bit number:</a:t>
            </a:r>
            <a:br>
              <a:rPr lang="en-US" dirty="0"/>
            </a:br>
            <a:r>
              <a:rPr lang="en-US" dirty="0"/>
              <a:t>	 	 1 1 1 0 1 0 0 1 </a:t>
            </a:r>
          </a:p>
          <a:p>
            <a:r>
              <a:rPr lang="en-US" dirty="0"/>
              <a:t>It turns out that:</a:t>
            </a:r>
            <a:br>
              <a:rPr lang="en-US" dirty="0"/>
            </a:br>
            <a:r>
              <a:rPr lang="en-US" dirty="0"/>
              <a:t>	11101001 = 1111111111101001</a:t>
            </a:r>
          </a:p>
          <a:p>
            <a:r>
              <a:rPr lang="en-US" dirty="0"/>
              <a:t>The negative multiplier becomes larger 			2</a:t>
            </a:r>
            <a:r>
              <a:rPr lang="en-US" b="1" baseline="30000" dirty="0"/>
              <a:t>15</a:t>
            </a:r>
            <a:r>
              <a:rPr lang="en-US" dirty="0"/>
              <a:t> instead of 2</a:t>
            </a:r>
            <a:r>
              <a:rPr lang="en-US" b="1" baseline="30000" dirty="0"/>
              <a:t>7</a:t>
            </a:r>
            <a:br>
              <a:rPr lang="en-US" dirty="0"/>
            </a:br>
            <a:r>
              <a:rPr lang="en-US" dirty="0"/>
              <a:t>but the difference is exactly offset by the additional 1’s added back.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A24-E18B-42AC-A34E-360F8A268393}" type="slidenum">
              <a:rPr lang="en-US" smtClean="0"/>
              <a:pPr/>
              <a:t>25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834946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Sign Extension Rule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/>
              <a:t>	Store a twos complement number in a larger space by extending the sign on the left.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A24-E18B-42AC-A34E-360F8A268393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180114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Inspecting Binary Numbers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327576" y="1553562"/>
            <a:ext cx="8455686" cy="4525963"/>
          </a:xfrm>
        </p:spPr>
        <p:txBody>
          <a:bodyPr>
            <a:normAutofit/>
          </a:bodyPr>
          <a:lstStyle/>
          <a:p>
            <a:r>
              <a:rPr lang="en-US" dirty="0"/>
              <a:t>For two’s complement binary numbers, the </a:t>
            </a:r>
            <a:r>
              <a:rPr lang="en-US" b="1" dirty="0"/>
              <a:t>leftmost</a:t>
            </a:r>
            <a:r>
              <a:rPr lang="en-US" dirty="0"/>
              <a:t> bit tells whether the number is positive or negative.</a:t>
            </a:r>
          </a:p>
          <a:p>
            <a:pPr lvl="1">
              <a:buFont typeface="Symbol" pitchFamily="18" charset="2"/>
              <a:buNone/>
            </a:pPr>
            <a:r>
              <a:rPr lang="en-US" sz="2900" dirty="0"/>
              <a:t>		</a:t>
            </a:r>
            <a:r>
              <a:rPr lang="en-US" sz="3200" b="1" dirty="0"/>
              <a:t>0 means positive	1 means negative</a:t>
            </a:r>
          </a:p>
          <a:p>
            <a:r>
              <a:rPr lang="en-US" dirty="0"/>
              <a:t>For unsigned and two’s complement binary numbers, the </a:t>
            </a:r>
            <a:r>
              <a:rPr lang="en-US" b="1" dirty="0"/>
              <a:t>rightmost</a:t>
            </a:r>
            <a:r>
              <a:rPr lang="en-US" dirty="0"/>
              <a:t> bit tells whether the number is odd or even </a:t>
            </a:r>
            <a:br>
              <a:rPr lang="en-US" dirty="0"/>
            </a:br>
            <a:r>
              <a:rPr lang="en-US" dirty="0"/>
              <a:t>	</a:t>
            </a:r>
            <a:r>
              <a:rPr lang="en-US" b="1" dirty="0"/>
              <a:t>0 means even		1 means odd</a:t>
            </a:r>
            <a:endParaRPr lang="en-US" sz="3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A24-E18B-42AC-A34E-360F8A268393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055200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652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Limitations of </a:t>
            </a:r>
            <a:br>
              <a:rPr lang="en-US" dirty="0"/>
            </a:br>
            <a:r>
              <a:rPr lang="en-US" dirty="0"/>
              <a:t>Two’s Complement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616968" y="1642869"/>
            <a:ext cx="7996478" cy="4848602"/>
          </a:xfrm>
        </p:spPr>
        <p:txBody>
          <a:bodyPr/>
          <a:lstStyle/>
          <a:p>
            <a:r>
              <a:rPr lang="en-US" dirty="0"/>
              <a:t>Only integers (whole numbers)</a:t>
            </a:r>
          </a:p>
          <a:p>
            <a:r>
              <a:rPr lang="en-US" dirty="0"/>
              <a:t>So, no numbers smaller than one but greater than zero</a:t>
            </a:r>
          </a:p>
          <a:p>
            <a:r>
              <a:rPr lang="en-US" dirty="0"/>
              <a:t>Cannot store really big numbers</a:t>
            </a:r>
            <a:br>
              <a:rPr lang="en-US" dirty="0"/>
            </a:br>
            <a:r>
              <a:rPr lang="en-US" dirty="0"/>
              <a:t>with 32 bits, the limit is about </a:t>
            </a:r>
            <a:r>
              <a:rPr lang="en-US" dirty="0">
                <a:sym typeface="Symbol" pitchFamily="18" charset="2"/>
              </a:rPr>
              <a:t> two billion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A24-E18B-42AC-A34E-360F8A268393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29554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Summary of Two’s Complement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Positive and negative integers.</a:t>
            </a:r>
          </a:p>
          <a:p>
            <a:r>
              <a:rPr lang="en-US" dirty="0"/>
              <a:t>Asymmetric about zero</a:t>
            </a:r>
          </a:p>
          <a:p>
            <a:r>
              <a:rPr lang="en-US" dirty="0"/>
              <a:t>Forming the two’s complement (How?)</a:t>
            </a:r>
          </a:p>
          <a:p>
            <a:r>
              <a:rPr lang="en-US" dirty="0"/>
              <a:t>Overflow rule (What is it?)</a:t>
            </a:r>
          </a:p>
          <a:p>
            <a:r>
              <a:rPr lang="en-US" dirty="0"/>
              <a:t>Subtraction rule</a:t>
            </a:r>
          </a:p>
          <a:p>
            <a:r>
              <a:rPr lang="en-US" dirty="0"/>
              <a:t>Sign-extension rule</a:t>
            </a:r>
          </a:p>
          <a:p>
            <a:r>
              <a:rPr lang="en-US" dirty="0"/>
              <a:t>Leftmost bit is the sign bit (1 is negative)</a:t>
            </a:r>
          </a:p>
          <a:p>
            <a:r>
              <a:rPr lang="en-US" dirty="0"/>
              <a:t>Rightmost bit indicates even/odd (1 is odd)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A24-E18B-42AC-A34E-360F8A268393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849746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Signed Magnitude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One possible solution is to use one bit of a binary number to represent the sign.</a:t>
            </a:r>
          </a:p>
          <a:p>
            <a:r>
              <a:rPr lang="en-US" dirty="0"/>
              <a:t>Consider an 8-bit number:</a:t>
            </a:r>
            <a:br>
              <a:rPr lang="en-US" dirty="0"/>
            </a:br>
            <a:r>
              <a:rPr lang="en-US" dirty="0"/>
              <a:t>	One bit for sign, seven for magnitude</a:t>
            </a:r>
            <a:br>
              <a:rPr lang="en-US" dirty="0"/>
            </a:br>
            <a:r>
              <a:rPr lang="en-US" dirty="0"/>
              <a:t>	0 represents </a:t>
            </a:r>
            <a:r>
              <a:rPr lang="en-US" b="1" dirty="0"/>
              <a:t>+</a:t>
            </a:r>
            <a:r>
              <a:rPr lang="en-US" dirty="0"/>
              <a:t>        1 represents </a:t>
            </a:r>
            <a:r>
              <a:rPr lang="en-US" b="1" dirty="0">
                <a:sym typeface="Symbol" pitchFamily="18" charset="2"/>
              </a:rPr>
              <a:t></a:t>
            </a:r>
          </a:p>
          <a:p>
            <a:r>
              <a:rPr lang="en-US" dirty="0">
                <a:sym typeface="Symbol" pitchFamily="18" charset="2"/>
              </a:rPr>
              <a:t>I still have the same number of values (2</a:t>
            </a:r>
            <a:r>
              <a:rPr lang="en-US" baseline="30000" dirty="0">
                <a:sym typeface="Symbol" pitchFamily="18" charset="2"/>
              </a:rPr>
              <a:t>8</a:t>
            </a:r>
            <a:r>
              <a:rPr lang="en-US" dirty="0">
                <a:sym typeface="Symbol" pitchFamily="18" charset="2"/>
              </a:rPr>
              <a:t>=256 for eight bits) but I can count only about half as high?</a:t>
            </a:r>
          </a:p>
          <a:p>
            <a:r>
              <a:rPr lang="en-US" dirty="0">
                <a:sym typeface="Symbol" pitchFamily="18" charset="2"/>
              </a:rPr>
              <a:t>Why?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A24-E18B-42AC-A34E-360F8A268393}" type="slidenum">
              <a:rPr lang="en-US" smtClean="0"/>
              <a:pPr/>
              <a:t>3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6723168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675249" y="1553561"/>
            <a:ext cx="7783454" cy="478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523" tIns="44762" rIns="89523" bIns="44762"/>
          <a:lstStyle/>
          <a:p>
            <a:pPr marL="336102" indent="-336102" defTabSz="895623">
              <a:spcBef>
                <a:spcPts val="734"/>
              </a:spcBef>
              <a:buFontTx/>
              <a:buChar char="•"/>
            </a:pPr>
            <a:r>
              <a:rPr lang="en-US" sz="2650" dirty="0"/>
              <a:t>We use a “decimal point” to represent fractions.</a:t>
            </a:r>
            <a:br>
              <a:rPr lang="en-US" sz="2650" dirty="0"/>
            </a:br>
            <a:r>
              <a:rPr lang="en-US" sz="2650" dirty="0"/>
              <a:t>	0.1  =  1/10   = 10</a:t>
            </a:r>
            <a:r>
              <a:rPr lang="en-US" sz="2650" b="1" baseline="30000" dirty="0"/>
              <a:t>-1</a:t>
            </a:r>
            <a:br>
              <a:rPr lang="en-US" sz="2650" dirty="0"/>
            </a:br>
            <a:r>
              <a:rPr lang="en-US" sz="2650" dirty="0"/>
              <a:t>	0.01 = 1/100 = 10</a:t>
            </a:r>
            <a:r>
              <a:rPr lang="en-US" sz="2650" b="1" baseline="30000" dirty="0"/>
              <a:t>-2</a:t>
            </a:r>
            <a:endParaRPr lang="en-US" sz="2650" dirty="0"/>
          </a:p>
          <a:p>
            <a:pPr marL="336102" indent="-336102" defTabSz="895623">
              <a:spcBef>
                <a:spcPts val="734"/>
              </a:spcBef>
              <a:buFontTx/>
              <a:buChar char="•"/>
            </a:pPr>
            <a:r>
              <a:rPr lang="en-US" sz="2650" dirty="0"/>
              <a:t>Decimal fractions are based on </a:t>
            </a:r>
            <a:r>
              <a:rPr lang="en-US" sz="2650" b="1" i="1" dirty="0"/>
              <a:t>negative</a:t>
            </a:r>
            <a:r>
              <a:rPr lang="en-US" sz="2650" dirty="0"/>
              <a:t> powers of 10</a:t>
            </a:r>
          </a:p>
          <a:p>
            <a:pPr marL="336102" indent="-336102" defTabSz="895623">
              <a:spcBef>
                <a:spcPts val="734"/>
              </a:spcBef>
              <a:buFontTx/>
              <a:buChar char="•"/>
            </a:pPr>
            <a:r>
              <a:rPr lang="en-US" sz="2650" dirty="0"/>
              <a:t>Unlike integers, not all fractions can be represented,   </a:t>
            </a:r>
            <a:r>
              <a:rPr lang="en-US" sz="2650" i="1" dirty="0"/>
              <a:t>e.g.</a:t>
            </a:r>
            <a:r>
              <a:rPr lang="en-US" sz="2650" dirty="0"/>
              <a:t> 1/3</a:t>
            </a:r>
          </a:p>
          <a:p>
            <a:pPr marL="336102" indent="-336102" defTabSz="895623">
              <a:spcBef>
                <a:spcPts val="734"/>
              </a:spcBef>
              <a:buFontTx/>
              <a:buChar char="•"/>
            </a:pPr>
            <a:r>
              <a:rPr lang="en-US" sz="2650" dirty="0"/>
              <a:t>But we can be arbitrarily precise: 0.3 or 0.33 or 0.3333, or 0.3333333333333, </a:t>
            </a:r>
            <a:r>
              <a:rPr lang="en-US" sz="2650" i="1" dirty="0"/>
              <a:t>within the limits of finite precision arithmetic</a:t>
            </a:r>
            <a:r>
              <a:rPr lang="en-US" sz="2650" dirty="0"/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Decimal Fractions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093296-239C-490B-8150-1E87F9FEAED2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415015"/>
      </p:ext>
    </p:extLst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675249" y="1642868"/>
            <a:ext cx="7783454" cy="478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523" tIns="44762" rIns="89523" bIns="44762"/>
          <a:lstStyle/>
          <a:p>
            <a:pPr marL="336102" indent="-336102" defTabSz="895623">
              <a:spcBef>
                <a:spcPct val="20000"/>
              </a:spcBef>
              <a:buFontTx/>
              <a:buChar char="•"/>
            </a:pPr>
            <a:r>
              <a:rPr lang="en-US" sz="3200" dirty="0"/>
              <a:t>We use a “binary point” to represent fractions.</a:t>
            </a:r>
            <a:br>
              <a:rPr lang="en-US" sz="3200" dirty="0"/>
            </a:br>
            <a:r>
              <a:rPr lang="en-US" sz="3200" dirty="0"/>
              <a:t>	0.1</a:t>
            </a:r>
            <a:r>
              <a:rPr lang="en-US" sz="3200" b="1" baseline="-18000" dirty="0"/>
              <a:t>2</a:t>
            </a:r>
            <a:r>
              <a:rPr lang="en-US" sz="3200" dirty="0"/>
              <a:t>  =  1/2  = 2</a:t>
            </a:r>
            <a:r>
              <a:rPr lang="en-US" sz="3200" b="1" baseline="30000" dirty="0"/>
              <a:t>–1</a:t>
            </a:r>
            <a:br>
              <a:rPr lang="en-US" sz="3200" dirty="0"/>
            </a:br>
            <a:r>
              <a:rPr lang="en-US" sz="3200" dirty="0"/>
              <a:t>	0.01</a:t>
            </a:r>
            <a:r>
              <a:rPr lang="en-US" sz="3200" b="1" baseline="-18000" dirty="0"/>
              <a:t>2</a:t>
            </a:r>
            <a:r>
              <a:rPr lang="en-US" sz="3200" dirty="0"/>
              <a:t> = 1/4  = 2</a:t>
            </a:r>
            <a:r>
              <a:rPr lang="en-US" sz="3200" b="1" baseline="30000" dirty="0"/>
              <a:t>–2</a:t>
            </a:r>
            <a:endParaRPr lang="en-US" sz="3200" dirty="0"/>
          </a:p>
          <a:p>
            <a:pPr marL="336102" indent="-336102" defTabSz="895623">
              <a:spcBef>
                <a:spcPct val="20000"/>
              </a:spcBef>
              <a:buFontTx/>
              <a:buChar char="•"/>
            </a:pPr>
            <a:r>
              <a:rPr lang="en-US" sz="3200" dirty="0"/>
              <a:t>Binary fractions are based on </a:t>
            </a:r>
            <a:r>
              <a:rPr lang="en-US" sz="3200" b="1" i="1" dirty="0"/>
              <a:t>negative</a:t>
            </a:r>
            <a:r>
              <a:rPr lang="en-US" sz="3200" dirty="0"/>
              <a:t> powers of 2</a:t>
            </a:r>
          </a:p>
          <a:p>
            <a:pPr marL="336102" indent="-336102" defTabSz="895623">
              <a:spcBef>
                <a:spcPct val="20000"/>
              </a:spcBef>
              <a:buFontTx/>
              <a:buChar char="•"/>
            </a:pPr>
            <a:r>
              <a:rPr lang="en-US" sz="3200" dirty="0"/>
              <a:t>Not all fractions can be represented exactly </a:t>
            </a:r>
            <a:r>
              <a:rPr lang="en-US" sz="3200" i="1" dirty="0"/>
              <a:t>e.g.</a:t>
            </a:r>
            <a:r>
              <a:rPr lang="en-US" sz="3200" dirty="0"/>
              <a:t> 1/3 and 1/10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176" y="392576"/>
            <a:ext cx="8229601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Binary Fractions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093296-239C-490B-8150-1E87F9FEAED2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972598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3151"/>
            <a:ext cx="8229600" cy="1143000"/>
          </a:xfrm>
        </p:spPr>
        <p:txBody>
          <a:bodyPr/>
          <a:lstStyle/>
          <a:p>
            <a:r>
              <a:rPr lang="en-US" dirty="0"/>
              <a:t>Hexadecimal Numbers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578785" y="1553561"/>
            <a:ext cx="8102991" cy="4787205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US" dirty="0"/>
              <a:t>Base 16</a:t>
            </a:r>
          </a:p>
          <a:p>
            <a:pPr>
              <a:spcBef>
                <a:spcPts val="0"/>
              </a:spcBef>
            </a:pPr>
            <a:r>
              <a:rPr lang="en-US" dirty="0"/>
              <a:t>We need 16 symbols: 0..9, A, B, C, D, E, F</a:t>
            </a:r>
            <a:br>
              <a:rPr lang="en-US" dirty="0"/>
            </a:br>
            <a:r>
              <a:rPr lang="en-US" dirty="0"/>
              <a:t>Case insensitive.</a:t>
            </a:r>
          </a:p>
          <a:p>
            <a:pPr>
              <a:spcBef>
                <a:spcPts val="0"/>
              </a:spcBef>
            </a:pPr>
            <a:r>
              <a:rPr lang="en-US" dirty="0"/>
              <a:t>A represents 10</a:t>
            </a:r>
            <a:r>
              <a:rPr lang="en-US" b="1" baseline="-18000" dirty="0"/>
              <a:t>10</a:t>
            </a:r>
            <a:r>
              <a:rPr lang="en-US" dirty="0"/>
              <a:t>, B=11, C=12, D=13, E=14, F=15</a:t>
            </a:r>
          </a:p>
          <a:p>
            <a:pPr>
              <a:spcBef>
                <a:spcPts val="0"/>
              </a:spcBef>
            </a:pPr>
            <a:r>
              <a:rPr lang="en-US" dirty="0"/>
              <a:t>Positions are powers of 16: 	1</a:t>
            </a:r>
            <a:br>
              <a:rPr lang="en-US" dirty="0"/>
            </a:br>
            <a:r>
              <a:rPr lang="en-US" dirty="0"/>
              <a:t>						16</a:t>
            </a:r>
            <a:br>
              <a:rPr lang="en-US" dirty="0"/>
            </a:br>
            <a:r>
              <a:rPr lang="en-US" dirty="0"/>
              <a:t>						256</a:t>
            </a:r>
            <a:br>
              <a:rPr lang="en-US" dirty="0"/>
            </a:br>
            <a:r>
              <a:rPr lang="en-US" dirty="0"/>
              <a:t>						4096</a:t>
            </a:r>
            <a:br>
              <a:rPr lang="en-US" dirty="0"/>
            </a:br>
            <a:r>
              <a:rPr lang="en-US" dirty="0"/>
              <a:t>						65,536</a:t>
            </a:r>
            <a:br>
              <a:rPr lang="en-US" dirty="0"/>
            </a:br>
            <a:r>
              <a:rPr lang="en-US" dirty="0"/>
              <a:t>						 etc.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F1869C-81BC-46EE-B3FD-2EDA26455F48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58184"/>
      </p:ext>
    </p:extLst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60337"/>
            <a:ext cx="8229600" cy="1143000"/>
          </a:xfrm>
        </p:spPr>
        <p:txBody>
          <a:bodyPr/>
          <a:lstStyle/>
          <a:p>
            <a:r>
              <a:rPr lang="en-US" dirty="0"/>
              <a:t>Hexadecimal as Shorthand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Hexadecimal numbers make a convenient shorthand for binary.</a:t>
            </a:r>
          </a:p>
          <a:p>
            <a:r>
              <a:rPr lang="en-US"/>
              <a:t>How high can we count in four bits?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F1869C-81BC-46EE-B3FD-2EDA26455F48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972327"/>
      </p:ext>
    </p:extLst>
  </p:cSld>
  <p:clrMapOvr>
    <a:masterClrMapping/>
  </p:clrMapOvr>
  <p:transition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7013"/>
            <a:ext cx="8229600" cy="1143000"/>
          </a:xfrm>
        </p:spPr>
        <p:txBody>
          <a:bodyPr/>
          <a:lstStyle/>
          <a:p>
            <a:r>
              <a:rPr lang="en-US" dirty="0"/>
              <a:t>Hexadecimal as Shorthand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Hexadecimal numbers make a convenient shorthand for binary.</a:t>
            </a:r>
          </a:p>
          <a:p>
            <a:r>
              <a:rPr lang="en-US" dirty="0"/>
              <a:t>How high can we count in four bits?</a:t>
            </a:r>
          </a:p>
          <a:p>
            <a:r>
              <a:rPr lang="en-US" dirty="0"/>
              <a:t>OK… how high can we count with one hexadecimal digit?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F1869C-81BC-46EE-B3FD-2EDA26455F48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7315200" y="2667000"/>
            <a:ext cx="1157570" cy="482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1904" tIns="55952" rIns="111904" bIns="5595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15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350621"/>
      </p:ext>
    </p:extLst>
  </p:cSld>
  <p:clrMapOvr>
    <a:masterClrMapping/>
  </p:clrMapOvr>
  <p:transition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Hexadecimal as Shorthand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Hexadecimal numbers make a convenient shorthand for binary.</a:t>
            </a:r>
          </a:p>
          <a:p>
            <a:r>
              <a:rPr lang="en-US" dirty="0"/>
              <a:t>How high can we count in four bits?</a:t>
            </a:r>
          </a:p>
          <a:p>
            <a:r>
              <a:rPr lang="en-US" dirty="0"/>
              <a:t>OK… how high can we count with one hexadecimal digit?</a:t>
            </a:r>
          </a:p>
          <a:p>
            <a:r>
              <a:rPr lang="en-US" dirty="0"/>
              <a:t>One hex digit is exactly equivalent to four binary bits.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F1869C-81BC-46EE-B3FD-2EDA26455F48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4114800" y="3622016"/>
            <a:ext cx="1157570" cy="482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1904" tIns="55952" rIns="111904" bIns="5595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15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7041215" y="2667000"/>
            <a:ext cx="1157570" cy="482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1904" tIns="55952" rIns="111904" bIns="5595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15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773730"/>
      </p:ext>
    </p:extLst>
  </p:cSld>
  <p:clrMapOvr>
    <a:masterClrMapping/>
  </p:clrMapOvr>
  <p:transition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/>
              <a:t>Hexadecimal as Shorthand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A9D127-889B-4483-8AD6-C22BAE84872D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1655967" y="2178708"/>
            <a:ext cx="6173707" cy="306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1904" tIns="55952" rIns="111904" bIns="5595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0000	    0		1000	   8</a:t>
            </a:r>
            <a:br>
              <a:rPr lang="en-US" sz="2400" dirty="0"/>
            </a:br>
            <a:r>
              <a:rPr lang="en-US" sz="2400" dirty="0"/>
              <a:t>0001	    1		1001	    9</a:t>
            </a:r>
            <a:br>
              <a:rPr lang="en-US" sz="2400" dirty="0"/>
            </a:br>
            <a:r>
              <a:rPr lang="en-US" sz="2400" dirty="0"/>
              <a:t>0010	    2		1010	    A</a:t>
            </a:r>
            <a:br>
              <a:rPr lang="en-US" sz="2400" dirty="0"/>
            </a:br>
            <a:r>
              <a:rPr lang="en-US" sz="2400" dirty="0"/>
              <a:t>0011	    3		1011	    B</a:t>
            </a:r>
            <a:br>
              <a:rPr lang="en-US" sz="2400" dirty="0"/>
            </a:br>
            <a:r>
              <a:rPr lang="en-US" sz="2400" dirty="0"/>
              <a:t>0100	    4		1100	    C</a:t>
            </a:r>
            <a:br>
              <a:rPr lang="en-US" sz="2400" dirty="0"/>
            </a:br>
            <a:r>
              <a:rPr lang="en-US" sz="2400" dirty="0"/>
              <a:t>0101	    5		1101	    D</a:t>
            </a:r>
            <a:br>
              <a:rPr lang="en-US" sz="2400" dirty="0"/>
            </a:br>
            <a:r>
              <a:rPr lang="en-US" sz="2400" dirty="0"/>
              <a:t>0110	    6		1110	    E</a:t>
            </a:r>
            <a:br>
              <a:rPr lang="en-US" sz="2400" dirty="0"/>
            </a:br>
            <a:r>
              <a:rPr lang="en-US" sz="2400" dirty="0"/>
              <a:t>0111	    7		1111	    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81610" y="1778828"/>
            <a:ext cx="2700997" cy="482329"/>
          </a:xfrm>
          <a:prstGeom prst="rect">
            <a:avLst/>
          </a:prstGeom>
          <a:noFill/>
        </p:spPr>
        <p:txBody>
          <a:bodyPr wrap="square" lIns="111904" tIns="55952" rIns="111904" bIns="55952" rtlCol="0">
            <a:spAutoFit/>
          </a:bodyPr>
          <a:lstStyle/>
          <a:p>
            <a:r>
              <a:rPr lang="en-US" sz="2400" dirty="0">
                <a:latin typeface="+mj-lt"/>
              </a:rPr>
              <a:t>Binary  Hex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5603" y="1775594"/>
            <a:ext cx="2700997" cy="482329"/>
          </a:xfrm>
          <a:prstGeom prst="rect">
            <a:avLst/>
          </a:prstGeom>
          <a:noFill/>
        </p:spPr>
        <p:txBody>
          <a:bodyPr wrap="square" lIns="111904" tIns="55952" rIns="111904" bIns="55952" rtlCol="0">
            <a:spAutoFit/>
          </a:bodyPr>
          <a:lstStyle/>
          <a:p>
            <a:r>
              <a:rPr lang="en-US" sz="2400" dirty="0">
                <a:latin typeface="+mj-lt"/>
              </a:rPr>
              <a:t>Binary  Hex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9E1D224-9DF7-0CCF-6534-C5204DD199A5}"/>
              </a:ext>
            </a:extLst>
          </p:cNvPr>
          <p:cNvSpPr txBox="1"/>
          <p:nvPr/>
        </p:nvSpPr>
        <p:spPr>
          <a:xfrm>
            <a:off x="1157543" y="5384630"/>
            <a:ext cx="71705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Hexadecimal numbers are case-insensitive.</a:t>
            </a:r>
          </a:p>
        </p:txBody>
      </p:sp>
    </p:spTree>
    <p:extLst>
      <p:ext uri="{BB962C8B-B14F-4D97-AF65-F5344CB8AC3E}">
        <p14:creationId xmlns:p14="http://schemas.microsoft.com/office/powerpoint/2010/main" val="2265888060"/>
      </p:ext>
    </p:extLst>
  </p:cSld>
  <p:clrMapOvr>
    <a:masterClrMapping/>
  </p:clrMapOvr>
  <p:transition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Translating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Hexadecimal to binary:  just write down four bits per hex digit</a:t>
            </a:r>
            <a:br>
              <a:rPr lang="en-US" dirty="0"/>
            </a:br>
            <a:r>
              <a:rPr lang="en-US" dirty="0"/>
              <a:t>             1        7</a:t>
            </a:r>
            <a:r>
              <a:rPr lang="en-US" b="1" baseline="-18000" dirty="0"/>
              <a:t>16</a:t>
            </a:r>
            <a:br>
              <a:rPr lang="en-US" dirty="0"/>
            </a:br>
            <a:r>
              <a:rPr lang="en-US" dirty="0"/>
              <a:t>        0001    0111</a:t>
            </a:r>
            <a:br>
              <a:rPr lang="en-US" dirty="0"/>
            </a:br>
            <a:endParaRPr lang="en-US" sz="1200" dirty="0"/>
          </a:p>
          <a:p>
            <a:r>
              <a:rPr lang="en-US" dirty="0"/>
              <a:t>Binary to hex: mark bits in groups of four </a:t>
            </a:r>
            <a:r>
              <a:rPr lang="en-US" b="1" i="1" dirty="0"/>
              <a:t>from the right; </a:t>
            </a:r>
            <a:r>
              <a:rPr lang="en-US" dirty="0"/>
              <a:t>write one hex digit for each four bits</a:t>
            </a:r>
            <a:br>
              <a:rPr lang="en-US" dirty="0"/>
            </a:br>
            <a:r>
              <a:rPr lang="en-US" dirty="0"/>
              <a:t>		1 0111</a:t>
            </a:r>
            <a:br>
              <a:rPr lang="en-US" dirty="0"/>
            </a:br>
            <a:r>
              <a:rPr lang="en-US" dirty="0"/>
              <a:t>             	1   7</a:t>
            </a:r>
            <a:r>
              <a:rPr lang="en-US" b="1" baseline="-18000" dirty="0"/>
              <a:t>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F1869C-81BC-46EE-B3FD-2EDA26455F48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cxnSp>
        <p:nvCxnSpPr>
          <p:cNvPr id="9" name="Straight Connecto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 bwMode="auto">
          <a:xfrm>
            <a:off x="2590800" y="5105400"/>
            <a:ext cx="0" cy="552296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994208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Translating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Hexadecimal to binary:  write down four bits per hex digit</a:t>
            </a:r>
            <a:br>
              <a:rPr lang="en-US" dirty="0"/>
            </a:br>
            <a:r>
              <a:rPr lang="en-US" dirty="0"/>
              <a:t>             A        F       2        3</a:t>
            </a:r>
            <a:r>
              <a:rPr lang="en-US" b="1" baseline="-18000" dirty="0"/>
              <a:t>16</a:t>
            </a:r>
            <a:br>
              <a:rPr lang="en-US" dirty="0"/>
            </a:br>
            <a:r>
              <a:rPr lang="en-US" dirty="0"/>
              <a:t>          1010  1111  0010   0011  </a:t>
            </a:r>
          </a:p>
          <a:p>
            <a:r>
              <a:rPr lang="en-US" dirty="0"/>
              <a:t>Binary to hex: mark bits in groups of four </a:t>
            </a:r>
            <a:r>
              <a:rPr lang="en-US" b="1" i="1" dirty="0"/>
              <a:t>from the right; </a:t>
            </a:r>
            <a:r>
              <a:rPr lang="en-US" dirty="0"/>
              <a:t>write one hex digit for each four bits</a:t>
            </a:r>
            <a:br>
              <a:rPr lang="en-US" dirty="0"/>
            </a:br>
            <a:r>
              <a:rPr lang="en-US" dirty="0"/>
              <a:t>		1010100101101011  </a:t>
            </a:r>
            <a:br>
              <a:rPr lang="en-US" dirty="0"/>
            </a:b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F1869C-81BC-46EE-B3FD-2EDA26455F48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 bwMode="auto">
          <a:xfrm rot="5400000">
            <a:off x="4499397" y="5122420"/>
            <a:ext cx="35722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 bwMode="auto">
          <a:xfrm rot="5400000">
            <a:off x="3697648" y="5100093"/>
            <a:ext cx="35722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 bwMode="auto">
          <a:xfrm rot="5400000">
            <a:off x="2982031" y="5122420"/>
            <a:ext cx="35722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1981200" y="5272243"/>
            <a:ext cx="4147960" cy="543884"/>
          </a:xfrm>
          <a:prstGeom prst="rect">
            <a:avLst/>
          </a:prstGeom>
          <a:noFill/>
        </p:spPr>
        <p:txBody>
          <a:bodyPr wrap="square" lIns="111904" tIns="55952" rIns="111904" bIns="55952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        </a:t>
            </a:r>
            <a:r>
              <a:rPr lang="en-US" sz="2800" dirty="0">
                <a:solidFill>
                  <a:srgbClr val="C00000"/>
                </a:solidFill>
                <a:latin typeface="Comic Sans MS" pitchFamily="66" charset="0"/>
              </a:rPr>
              <a:t>A    9      6     B</a:t>
            </a:r>
            <a:endParaRPr lang="en-US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4797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 Problem with Signed Magnitude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dirty="0"/>
              <a:t>01111111 = </a:t>
            </a:r>
            <a:r>
              <a:rPr lang="en-US" b="1" dirty="0"/>
              <a:t>+</a:t>
            </a:r>
            <a:r>
              <a:rPr lang="en-US" dirty="0"/>
              <a:t>127</a:t>
            </a:r>
          </a:p>
          <a:p>
            <a:pPr>
              <a:spcBef>
                <a:spcPts val="600"/>
              </a:spcBef>
            </a:pPr>
            <a:r>
              <a:rPr lang="en-US" dirty="0"/>
              <a:t>11111111 = </a:t>
            </a:r>
            <a:r>
              <a:rPr lang="en-US" dirty="0">
                <a:sym typeface="Symbol" pitchFamily="18" charset="2"/>
              </a:rPr>
              <a:t>127</a:t>
            </a:r>
            <a:endParaRPr lang="en-US" sz="1500" dirty="0">
              <a:sym typeface="Symbol" pitchFamily="18" charset="2"/>
            </a:endParaRPr>
          </a:p>
          <a:p>
            <a:pPr>
              <a:spcBef>
                <a:spcPts val="600"/>
              </a:spcBef>
            </a:pPr>
            <a:r>
              <a:rPr lang="en-US" dirty="0">
                <a:sym typeface="Symbol" pitchFamily="18" charset="2"/>
              </a:rPr>
              <a:t>But what about: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	00000000 and 10000000 ?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		00000000 = </a:t>
            </a:r>
            <a:r>
              <a:rPr lang="en-US" b="1" dirty="0">
                <a:sym typeface="Symbol" pitchFamily="18" charset="2"/>
              </a:rPr>
              <a:t>+</a:t>
            </a:r>
            <a:r>
              <a:rPr lang="en-US" dirty="0">
                <a:sym typeface="Symbol" pitchFamily="18" charset="2"/>
              </a:rPr>
              <a:t>0</a:t>
            </a:r>
            <a:br>
              <a:rPr lang="en-US" dirty="0">
                <a:sym typeface="Symbol" pitchFamily="18" charset="2"/>
              </a:rPr>
            </a:br>
            <a:r>
              <a:rPr lang="en-US" dirty="0">
                <a:sym typeface="Symbol" pitchFamily="18" charset="2"/>
              </a:rPr>
              <a:t>		10000000 = 0</a:t>
            </a:r>
          </a:p>
          <a:p>
            <a:pPr>
              <a:spcBef>
                <a:spcPts val="600"/>
              </a:spcBef>
            </a:pPr>
            <a:r>
              <a:rPr lang="en-US" dirty="0">
                <a:sym typeface="Symbol" pitchFamily="18" charset="2"/>
              </a:rPr>
              <a:t>We have two values for zero!  Bad.</a:t>
            </a:r>
          </a:p>
          <a:p>
            <a:pPr>
              <a:spcBef>
                <a:spcPts val="600"/>
              </a:spcBef>
            </a:pPr>
            <a:r>
              <a:rPr lang="en-US" dirty="0">
                <a:sym typeface="Symbol" pitchFamily="18" charset="2"/>
              </a:rPr>
              <a:t>Arithmetic is different than for unsigned integers.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A24-E18B-42AC-A34E-360F8A268393}" type="slidenum">
              <a:rPr lang="en-US" smtClean="0"/>
              <a:pPr/>
              <a:t>4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573737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Two’s Complement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34647" y="1501466"/>
            <a:ext cx="8545118" cy="1114472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dirty="0"/>
              <a:t>	We will use (about) half the possible values for positive numbers; the rest for negative.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A24-E18B-42AC-A34E-360F8A26839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20504" y="2625240"/>
            <a:ext cx="8488847" cy="2482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1904" tIns="55952" rIns="111904" bIns="5595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Non-negative numbers:</a:t>
            </a:r>
          </a:p>
          <a:p>
            <a:pPr>
              <a:spcBef>
                <a:spcPct val="50000"/>
              </a:spcBef>
            </a:pPr>
            <a:r>
              <a:rPr lang="en-US" sz="2800" dirty="0"/>
              <a:t>01111111	</a:t>
            </a:r>
            <a:r>
              <a:rPr lang="en-US" sz="2800" b="1" dirty="0"/>
              <a:t>+</a:t>
            </a:r>
            <a:r>
              <a:rPr lang="en-US" sz="2800" dirty="0"/>
              <a:t>127</a:t>
            </a:r>
            <a:br>
              <a:rPr lang="en-US" sz="2800" dirty="0"/>
            </a:br>
            <a:r>
              <a:rPr lang="en-US" sz="2800" dirty="0"/>
              <a:t>01111110	</a:t>
            </a:r>
            <a:r>
              <a:rPr lang="en-US" sz="2800" b="1" dirty="0"/>
              <a:t>+</a:t>
            </a:r>
            <a:r>
              <a:rPr lang="en-US" sz="2800" dirty="0"/>
              <a:t>126</a:t>
            </a:r>
            <a:br>
              <a:rPr lang="en-US" sz="2800" dirty="0"/>
            </a:br>
            <a:r>
              <a:rPr lang="en-US" sz="2800" dirty="0"/>
              <a:t>00000001	</a:t>
            </a:r>
            <a:r>
              <a:rPr lang="en-US" sz="2800" b="1" dirty="0"/>
              <a:t>+</a:t>
            </a:r>
            <a:r>
              <a:rPr lang="en-US" sz="2800" dirty="0"/>
              <a:t>    1</a:t>
            </a:r>
            <a:br>
              <a:rPr lang="en-US" sz="2800" dirty="0"/>
            </a:br>
            <a:r>
              <a:rPr lang="en-US" sz="2800" dirty="0"/>
              <a:t>00000000	      0   (and there’s only one!)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14AB9A-8599-F393-95DD-C4A1A02DF2C1}"/>
              </a:ext>
            </a:extLst>
          </p:cNvPr>
          <p:cNvSpPr txBox="1"/>
          <p:nvPr/>
        </p:nvSpPr>
        <p:spPr>
          <a:xfrm>
            <a:off x="520504" y="5217588"/>
            <a:ext cx="86234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/>
              <a:t>Even better, addition, subtraction, and multiplication are the same as for unsigned numbers.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096046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Interpreting Two’s Complement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85297" y="1676358"/>
            <a:ext cx="7925303" cy="2768504"/>
          </a:xfrm>
        </p:spPr>
        <p:txBody>
          <a:bodyPr>
            <a:normAutofit/>
          </a:bodyPr>
          <a:lstStyle/>
          <a:p>
            <a:r>
              <a:rPr lang="en-US" dirty="0"/>
              <a:t>The leftmost bit (sign bit) represents a negative number times the power of two indicated by the position.</a:t>
            </a:r>
          </a:p>
          <a:p>
            <a:r>
              <a:rPr lang="en-US" dirty="0"/>
              <a:t>The remaining bits represent positive numbers </a:t>
            </a:r>
            <a:r>
              <a:rPr lang="en-US" i="1" dirty="0"/>
              <a:t>added back</a:t>
            </a:r>
            <a:r>
              <a:rPr lang="en-US" dirty="0"/>
              <a:t> to the negative value.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A24-E18B-42AC-A34E-360F8A268393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2" name="Group 11" descr="Math formula: minus a sub n minus 1 times two to the n minus one power plus the sum from i equals zero to n minus 2 of a sub i times two to the power i."/>
          <p:cNvGrpSpPr>
            <a:grpSpLocks/>
          </p:cNvGrpSpPr>
          <p:nvPr/>
        </p:nvGrpSpPr>
        <p:grpSpPr bwMode="auto">
          <a:xfrm>
            <a:off x="2256859" y="4444862"/>
            <a:ext cx="4340888" cy="1127495"/>
            <a:chOff x="624" y="2112"/>
            <a:chExt cx="2160" cy="606"/>
          </a:xfrm>
        </p:grpSpPr>
        <p:sp>
          <p:nvSpPr>
            <p:cNvPr id="27653" name="Text Box 5"/>
            <p:cNvSpPr txBox="1">
              <a:spLocks noChangeArrowheads="1"/>
            </p:cNvSpPr>
            <p:nvPr/>
          </p:nvSpPr>
          <p:spPr bwMode="auto">
            <a:xfrm>
              <a:off x="1824" y="2256"/>
              <a:ext cx="960" cy="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10000"/>
                </a:lnSpc>
                <a:spcAft>
                  <a:spcPct val="10000"/>
                </a:spcAft>
              </a:pPr>
              <a:r>
                <a:rPr lang="en-US" sz="2700" b="1" i="1"/>
                <a:t>a</a:t>
              </a:r>
              <a:r>
                <a:rPr lang="en-US" sz="2700" b="1" i="1" baseline="-25000"/>
                <a:t>i</a:t>
              </a:r>
              <a:r>
                <a:rPr lang="en-US" sz="2700">
                  <a:sym typeface="Symbol" pitchFamily="18" charset="2"/>
                </a:rPr>
                <a:t></a:t>
              </a:r>
              <a:r>
                <a:rPr lang="en-US" sz="2700" b="1">
                  <a:sym typeface="Symbol" pitchFamily="18" charset="2"/>
                </a:rPr>
                <a:t>2</a:t>
              </a:r>
              <a:r>
                <a:rPr lang="en-US" sz="2700" b="1" i="1" baseline="30000">
                  <a:sym typeface="Symbol" pitchFamily="18" charset="2"/>
                </a:rPr>
                <a:t>i</a:t>
              </a:r>
              <a:endParaRPr lang="en-US"/>
            </a:p>
          </p:txBody>
        </p:sp>
        <p:sp>
          <p:nvSpPr>
            <p:cNvPr id="27654" name="Text Box 7"/>
            <p:cNvSpPr txBox="1">
              <a:spLocks noChangeArrowheads="1"/>
            </p:cNvSpPr>
            <p:nvPr/>
          </p:nvSpPr>
          <p:spPr bwMode="auto">
            <a:xfrm>
              <a:off x="1584" y="2487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i="1"/>
                <a:t>i</a:t>
              </a:r>
              <a:r>
                <a:rPr lang="en-US" sz="2200"/>
                <a:t>=0</a:t>
              </a:r>
              <a:endParaRPr lang="en-US"/>
            </a:p>
          </p:txBody>
        </p:sp>
        <p:sp>
          <p:nvSpPr>
            <p:cNvPr id="27655" name="Text Box 8"/>
            <p:cNvSpPr txBox="1">
              <a:spLocks noChangeArrowheads="1"/>
            </p:cNvSpPr>
            <p:nvPr/>
          </p:nvSpPr>
          <p:spPr bwMode="auto">
            <a:xfrm>
              <a:off x="1584" y="2112"/>
              <a:ext cx="5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i="1" dirty="0"/>
                <a:t>n</a:t>
              </a:r>
              <a:r>
                <a:rPr lang="en-US" sz="2200" dirty="0">
                  <a:sym typeface="Symbol" pitchFamily="18" charset="2"/>
                </a:rPr>
                <a:t></a:t>
              </a:r>
              <a:r>
                <a:rPr lang="en-US" sz="2000" dirty="0"/>
                <a:t>2</a:t>
              </a:r>
              <a:endParaRPr lang="en-US" dirty="0"/>
            </a:p>
          </p:txBody>
        </p:sp>
        <p:sp>
          <p:nvSpPr>
            <p:cNvPr id="27656" name="Text Box 9"/>
            <p:cNvSpPr txBox="1">
              <a:spLocks noChangeArrowheads="1"/>
            </p:cNvSpPr>
            <p:nvPr/>
          </p:nvSpPr>
          <p:spPr bwMode="auto">
            <a:xfrm>
              <a:off x="1584" y="2199"/>
              <a:ext cx="384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500" b="1" dirty="0">
                  <a:sym typeface="Symbol" pitchFamily="18" charset="2"/>
                </a:rPr>
                <a:t></a:t>
              </a:r>
            </a:p>
          </p:txBody>
        </p:sp>
        <p:sp>
          <p:nvSpPr>
            <p:cNvPr id="27657" name="Text Box 10"/>
            <p:cNvSpPr txBox="1">
              <a:spLocks noChangeArrowheads="1"/>
            </p:cNvSpPr>
            <p:nvPr/>
          </p:nvSpPr>
          <p:spPr bwMode="auto">
            <a:xfrm>
              <a:off x="624" y="2256"/>
              <a:ext cx="1008" cy="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10000"/>
                </a:lnSpc>
                <a:spcAft>
                  <a:spcPct val="10000"/>
                </a:spcAft>
              </a:pPr>
              <a:r>
                <a:rPr lang="en-US" sz="2700" b="1" i="1" dirty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  <a:sym typeface="Symbol" pitchFamily="18" charset="2"/>
                </a:rPr>
                <a:t>−</a:t>
              </a:r>
              <a:r>
                <a:rPr lang="en-US" sz="2700" b="1" i="1" dirty="0"/>
                <a:t>a</a:t>
              </a:r>
              <a:r>
                <a:rPr lang="en-US" sz="2700" b="1" i="1" baseline="-25000" dirty="0"/>
                <a:t>n</a:t>
              </a:r>
              <a:r>
                <a:rPr lang="en-US" sz="2700" b="1" i="1" baseline="-25000" dirty="0">
                  <a:sym typeface="Symbol" pitchFamily="18" charset="2"/>
                </a:rPr>
                <a:t></a:t>
              </a:r>
              <a:r>
                <a:rPr lang="en-US" sz="2700" b="1" i="1" baseline="-25000" dirty="0"/>
                <a:t>1</a:t>
              </a:r>
              <a:r>
                <a:rPr lang="en-US" sz="2700" dirty="0">
                  <a:sym typeface="Symbol" pitchFamily="18" charset="2"/>
                </a:rPr>
                <a:t></a:t>
              </a:r>
              <a:r>
                <a:rPr lang="en-US" sz="2700" b="1" dirty="0">
                  <a:sym typeface="Symbol" pitchFamily="18" charset="2"/>
                </a:rPr>
                <a:t>2</a:t>
              </a:r>
              <a:r>
                <a:rPr lang="en-US" sz="2700" b="1" i="1" baseline="30000" dirty="0">
                  <a:sym typeface="Symbol" pitchFamily="18" charset="2"/>
                </a:rPr>
                <a:t>n1 </a:t>
              </a:r>
              <a:r>
                <a:rPr lang="en-US" sz="2700" b="1" dirty="0">
                  <a:sym typeface="Symbol" pitchFamily="18" charset="2"/>
                </a:rPr>
                <a:t></a:t>
              </a:r>
              <a:endParaRPr lang="en-US" sz="2700" b="1" i="1" dirty="0">
                <a:sym typeface="Symbol" pitchFamily="18" charset="2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60005818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7576" y="608402"/>
            <a:ext cx="8392383" cy="641890"/>
          </a:xfrm>
        </p:spPr>
        <p:txBody>
          <a:bodyPr>
            <a:normAutofit fontScale="90000"/>
          </a:bodyPr>
          <a:lstStyle/>
          <a:p>
            <a:r>
              <a:rPr lang="en-US" dirty="0"/>
              <a:t>Negative Numbers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A24-E18B-42AC-A34E-360F8A26839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1066800" y="3733800"/>
            <a:ext cx="7427742" cy="2267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1904" tIns="55952" rIns="111904" bIns="5595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11111111	</a:t>
            </a:r>
            <a:r>
              <a:rPr lang="en-US" sz="2800" dirty="0">
                <a:sym typeface="Symbol" pitchFamily="18" charset="2"/>
              </a:rPr>
              <a:t>    1	</a:t>
            </a:r>
            <a:r>
              <a:rPr lang="en-US" sz="2800" i="1" dirty="0">
                <a:sym typeface="Symbol" pitchFamily="18" charset="2"/>
              </a:rPr>
              <a:t>Huh? What?</a:t>
            </a:r>
            <a:br>
              <a:rPr lang="en-US" sz="2800" dirty="0">
                <a:sym typeface="Symbol" pitchFamily="18" charset="2"/>
              </a:rPr>
            </a:br>
            <a:r>
              <a:rPr lang="en-US" sz="2800" dirty="0">
                <a:sym typeface="Symbol" pitchFamily="18" charset="2"/>
              </a:rPr>
              <a:t>11111110	    2</a:t>
            </a:r>
            <a:br>
              <a:rPr lang="en-US" sz="2800" dirty="0">
                <a:sym typeface="Symbol" pitchFamily="18" charset="2"/>
              </a:rPr>
            </a:br>
            <a:r>
              <a:rPr lang="en-US" sz="2800" dirty="0">
                <a:sym typeface="Symbol" pitchFamily="18" charset="2"/>
              </a:rPr>
              <a:t>10000010	 126</a:t>
            </a:r>
            <a:br>
              <a:rPr lang="en-US" sz="2800" dirty="0">
                <a:sym typeface="Symbol" pitchFamily="18" charset="2"/>
              </a:rPr>
            </a:br>
            <a:r>
              <a:rPr lang="en-US" sz="2800" dirty="0">
                <a:sym typeface="Symbol" pitchFamily="18" charset="2"/>
              </a:rPr>
              <a:t>10000001	 127</a:t>
            </a:r>
            <a:br>
              <a:rPr lang="en-US" sz="2800" dirty="0">
                <a:sym typeface="Symbol" pitchFamily="18" charset="2"/>
              </a:rPr>
            </a:br>
            <a:r>
              <a:rPr lang="en-US" sz="2800" dirty="0">
                <a:sym typeface="Symbol" pitchFamily="18" charset="2"/>
              </a:rPr>
              <a:t>10000000	 128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591B19-B393-99E1-23DB-8FC826DF6A57}"/>
              </a:ext>
            </a:extLst>
          </p:cNvPr>
          <p:cNvSpPr txBox="1"/>
          <p:nvPr/>
        </p:nvSpPr>
        <p:spPr>
          <a:xfrm>
            <a:off x="1116496" y="1605409"/>
            <a:ext cx="6477000" cy="2523768"/>
          </a:xfrm>
          <a:prstGeom prst="rect">
            <a:avLst/>
          </a:prstGeom>
          <a:noFill/>
          <a:ln w="31750"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01111111	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+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127</a:t>
            </a:r>
            <a:br>
              <a:rPr lang="en-US" sz="28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01111110	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+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126</a:t>
            </a:r>
            <a:br>
              <a:rPr lang="en-US" sz="28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00000010	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+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    2</a:t>
            </a:r>
            <a:br>
              <a:rPr lang="en-US" sz="28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00000001	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+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    1</a:t>
            </a:r>
            <a:br>
              <a:rPr lang="en-US" sz="28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US" sz="2800" dirty="0">
                <a:solidFill>
                  <a:schemeClr val="tx2">
                    <a:lumMod val="50000"/>
                  </a:schemeClr>
                </a:solidFill>
              </a:rPr>
              <a:t>00000000	      0</a:t>
            </a:r>
            <a:br>
              <a:rPr lang="en-US" sz="1800" dirty="0">
                <a:solidFill>
                  <a:schemeClr val="tx2">
                    <a:lumMod val="50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2EF3E3BA-7762-6FFF-A128-B2D32F7CF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48672" y="1605409"/>
            <a:ext cx="612648" cy="1975991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8C1A21-85A3-46F8-2980-C35BE2E3253F}"/>
              </a:ext>
            </a:extLst>
          </p:cNvPr>
          <p:cNvSpPr txBox="1"/>
          <p:nvPr/>
        </p:nvSpPr>
        <p:spPr>
          <a:xfrm>
            <a:off x="4661320" y="2316405"/>
            <a:ext cx="3505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Positive numbers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27290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Interpreting Two’s Complement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2680F-60F8-43A8-8448-770068F7F39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762000" y="1696826"/>
            <a:ext cx="7823312" cy="40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1904" tIns="55952" rIns="111904" bIns="5595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10000000		 </a:t>
            </a:r>
            <a:r>
              <a:rPr lang="en-US" sz="3200" dirty="0">
                <a:sym typeface="Symbol" pitchFamily="18" charset="2"/>
              </a:rPr>
              <a:t></a:t>
            </a:r>
            <a:r>
              <a:rPr lang="en-US" sz="3200" dirty="0"/>
              <a:t> 128 </a:t>
            </a:r>
            <a:r>
              <a:rPr lang="en-US" sz="3200" b="1" dirty="0"/>
              <a:t>+</a:t>
            </a:r>
            <a:r>
              <a:rPr lang="en-US" sz="3200" dirty="0"/>
              <a:t> 0 =   </a:t>
            </a:r>
            <a:r>
              <a:rPr lang="en-US" sz="3200" dirty="0">
                <a:sym typeface="Symbol" pitchFamily="18" charset="2"/>
              </a:rPr>
              <a:t>128</a:t>
            </a:r>
            <a:br>
              <a:rPr lang="en-US" sz="3200" dirty="0">
                <a:sym typeface="Symbol" pitchFamily="18" charset="2"/>
              </a:rPr>
            </a:br>
            <a:r>
              <a:rPr lang="en-US" sz="3200" dirty="0"/>
              <a:t>10000001		 </a:t>
            </a:r>
            <a:r>
              <a:rPr lang="en-US" sz="3200" dirty="0">
                <a:sym typeface="Symbol" pitchFamily="18" charset="2"/>
              </a:rPr>
              <a:t></a:t>
            </a:r>
            <a:r>
              <a:rPr lang="en-US" sz="3200" dirty="0"/>
              <a:t> 128 </a:t>
            </a:r>
            <a:r>
              <a:rPr lang="en-US" sz="3200" b="1" dirty="0"/>
              <a:t>+</a:t>
            </a:r>
            <a:r>
              <a:rPr lang="en-US" sz="3200" dirty="0"/>
              <a:t> 1 =   </a:t>
            </a:r>
            <a:r>
              <a:rPr lang="en-US" sz="3200" dirty="0">
                <a:sym typeface="Symbol" pitchFamily="18" charset="2"/>
              </a:rPr>
              <a:t>127 </a:t>
            </a:r>
            <a:br>
              <a:rPr lang="en-US" sz="3200" dirty="0">
                <a:sym typeface="Symbol" pitchFamily="18" charset="2"/>
              </a:rPr>
            </a:br>
            <a:r>
              <a:rPr lang="en-US" sz="3200" dirty="0"/>
              <a:t>10000010		 </a:t>
            </a:r>
            <a:r>
              <a:rPr lang="en-US" sz="3200" dirty="0">
                <a:sym typeface="Symbol" pitchFamily="18" charset="2"/>
              </a:rPr>
              <a:t></a:t>
            </a:r>
            <a:r>
              <a:rPr lang="en-US" sz="3200" dirty="0"/>
              <a:t> 128 </a:t>
            </a:r>
            <a:r>
              <a:rPr lang="en-US" sz="3200" b="1" dirty="0"/>
              <a:t>+</a:t>
            </a:r>
            <a:r>
              <a:rPr lang="en-US" sz="3200" dirty="0"/>
              <a:t> 2 =   </a:t>
            </a:r>
            <a:r>
              <a:rPr lang="en-US" sz="3200" dirty="0">
                <a:sym typeface="Symbol" pitchFamily="18" charset="2"/>
              </a:rPr>
              <a:t>126</a:t>
            </a:r>
            <a:br>
              <a:rPr lang="en-US" sz="3200" dirty="0">
                <a:sym typeface="Symbol" pitchFamily="18" charset="2"/>
              </a:rPr>
            </a:br>
            <a:r>
              <a:rPr lang="en-US" sz="3200" dirty="0"/>
              <a:t>10000011		 </a:t>
            </a:r>
            <a:r>
              <a:rPr lang="en-US" sz="3200" dirty="0">
                <a:sym typeface="Symbol" pitchFamily="18" charset="2"/>
              </a:rPr>
              <a:t></a:t>
            </a:r>
            <a:r>
              <a:rPr lang="en-US" sz="3200" dirty="0"/>
              <a:t> 128 </a:t>
            </a:r>
            <a:r>
              <a:rPr lang="en-US" sz="3200" b="1" dirty="0"/>
              <a:t>+</a:t>
            </a:r>
            <a:r>
              <a:rPr lang="en-US" sz="3200" dirty="0"/>
              <a:t> 3 =   </a:t>
            </a:r>
            <a:r>
              <a:rPr lang="en-US" sz="3200" dirty="0">
                <a:sym typeface="Symbol" pitchFamily="18" charset="2"/>
              </a:rPr>
              <a:t>125</a:t>
            </a:r>
          </a:p>
          <a:p>
            <a:pPr>
              <a:spcBef>
                <a:spcPct val="50000"/>
              </a:spcBef>
            </a:pPr>
            <a:r>
              <a:rPr lang="en-US" sz="3200" dirty="0"/>
              <a:t>11111111		 </a:t>
            </a:r>
            <a:r>
              <a:rPr lang="en-US" sz="3200" dirty="0">
                <a:sym typeface="Symbol" pitchFamily="18" charset="2"/>
              </a:rPr>
              <a:t></a:t>
            </a:r>
            <a:r>
              <a:rPr lang="en-US" sz="3200" dirty="0"/>
              <a:t> 128 </a:t>
            </a:r>
            <a:r>
              <a:rPr lang="en-US" sz="3200" b="1" dirty="0"/>
              <a:t>+</a:t>
            </a:r>
            <a:r>
              <a:rPr lang="en-US" sz="3200" dirty="0"/>
              <a:t> 127 =   </a:t>
            </a:r>
            <a:r>
              <a:rPr lang="en-US" sz="3200" dirty="0">
                <a:sym typeface="Symbol" pitchFamily="18" charset="2"/>
              </a:rPr>
              <a:t>1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sym typeface="Symbol" pitchFamily="18" charset="2"/>
              </a:rPr>
              <a:t>  1111111 = 2</a:t>
            </a:r>
            <a:r>
              <a:rPr lang="en-US" sz="3200" b="1" baseline="24000" dirty="0">
                <a:sym typeface="Symbol" pitchFamily="18" charset="2"/>
              </a:rPr>
              <a:t>7</a:t>
            </a:r>
            <a:r>
              <a:rPr lang="en-US" sz="3200" dirty="0">
                <a:sym typeface="Symbol" pitchFamily="18" charset="2"/>
              </a:rPr>
              <a:t>1= 64</a:t>
            </a:r>
            <a:r>
              <a:rPr lang="en-US" sz="3200" b="1" dirty="0">
                <a:sym typeface="Symbol" pitchFamily="18" charset="2"/>
              </a:rPr>
              <a:t>+</a:t>
            </a:r>
            <a:r>
              <a:rPr lang="en-US" sz="3200" dirty="0">
                <a:sym typeface="Symbol" pitchFamily="18" charset="2"/>
              </a:rPr>
              <a:t>32</a:t>
            </a:r>
            <a:r>
              <a:rPr lang="en-US" sz="3200" b="1" dirty="0">
                <a:sym typeface="Symbol" pitchFamily="18" charset="2"/>
              </a:rPr>
              <a:t>+</a:t>
            </a:r>
            <a:r>
              <a:rPr lang="en-US" sz="3200" dirty="0">
                <a:sym typeface="Symbol" pitchFamily="18" charset="2"/>
              </a:rPr>
              <a:t>16</a:t>
            </a:r>
            <a:r>
              <a:rPr lang="en-US" sz="3200" b="1" dirty="0">
                <a:sym typeface="Symbol" pitchFamily="18" charset="2"/>
              </a:rPr>
              <a:t>+</a:t>
            </a:r>
            <a:r>
              <a:rPr lang="en-US" sz="3200" dirty="0">
                <a:sym typeface="Symbol" pitchFamily="18" charset="2"/>
              </a:rPr>
              <a:t>8</a:t>
            </a:r>
            <a:r>
              <a:rPr lang="en-US" sz="3200" b="1" dirty="0">
                <a:sym typeface="Symbol" pitchFamily="18" charset="2"/>
              </a:rPr>
              <a:t>+</a:t>
            </a:r>
            <a:r>
              <a:rPr lang="en-US" sz="3200" dirty="0">
                <a:sym typeface="Symbol" pitchFamily="18" charset="2"/>
              </a:rPr>
              <a:t>4</a:t>
            </a:r>
            <a:r>
              <a:rPr lang="en-US" sz="3200" b="1" dirty="0">
                <a:sym typeface="Symbol" pitchFamily="18" charset="2"/>
              </a:rPr>
              <a:t>+</a:t>
            </a:r>
            <a:r>
              <a:rPr lang="en-US" sz="3200" dirty="0">
                <a:sym typeface="Symbol" pitchFamily="18" charset="2"/>
              </a:rPr>
              <a:t>2</a:t>
            </a:r>
            <a:r>
              <a:rPr lang="en-US" sz="3200" b="1" dirty="0">
                <a:sym typeface="Symbol" pitchFamily="18" charset="2"/>
              </a:rPr>
              <a:t>+</a:t>
            </a:r>
            <a:r>
              <a:rPr lang="en-US" sz="3200" dirty="0">
                <a:sym typeface="Symbol" pitchFamily="18" charset="2"/>
              </a:rPr>
              <a:t>1 = 127</a:t>
            </a:r>
            <a:br>
              <a:rPr lang="en-US" sz="3200" dirty="0">
                <a:sym typeface="Symbol" pitchFamily="18" charset="2"/>
              </a:rPr>
            </a:br>
            <a:endParaRPr lang="en-US" sz="3200" dirty="0">
              <a:sym typeface="Symbol" pitchFamily="18" charset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21279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Two’s Complement Problem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CBA24-E18B-42AC-A34E-360F8A26839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061106" y="1518211"/>
            <a:ext cx="7427742" cy="2575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1904" tIns="55952" rIns="111904" bIns="5595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/>
              <a:t>01111111	</a:t>
            </a:r>
            <a:r>
              <a:rPr lang="en-US" sz="3200" b="1" dirty="0"/>
              <a:t>+</a:t>
            </a:r>
            <a:r>
              <a:rPr lang="en-US" sz="3200" dirty="0"/>
              <a:t>127</a:t>
            </a:r>
            <a:br>
              <a:rPr lang="en-US" sz="3200" dirty="0"/>
            </a:br>
            <a:r>
              <a:rPr lang="en-US" sz="3200" dirty="0"/>
              <a:t>00000001	</a:t>
            </a:r>
            <a:r>
              <a:rPr lang="en-US" sz="3200" b="1" dirty="0"/>
              <a:t>+</a:t>
            </a:r>
            <a:r>
              <a:rPr lang="en-US" sz="3200" dirty="0"/>
              <a:t>    1</a:t>
            </a:r>
            <a:br>
              <a:rPr lang="en-US" sz="3200" dirty="0"/>
            </a:br>
            <a:r>
              <a:rPr lang="en-US" sz="3200" dirty="0"/>
              <a:t>00000000	      0</a:t>
            </a:r>
            <a:br>
              <a:rPr lang="en-US" sz="3200" dirty="0"/>
            </a:br>
            <a:r>
              <a:rPr lang="en-US" sz="3200" dirty="0"/>
              <a:t>11111111	</a:t>
            </a:r>
            <a:r>
              <a:rPr lang="en-US" sz="3200" dirty="0">
                <a:sym typeface="Symbol" pitchFamily="18" charset="2"/>
              </a:rPr>
              <a:t>    1</a:t>
            </a:r>
            <a:br>
              <a:rPr lang="en-US" sz="3200" dirty="0">
                <a:sym typeface="Symbol" pitchFamily="18" charset="2"/>
              </a:rPr>
            </a:br>
            <a:r>
              <a:rPr lang="en-US" sz="3200" dirty="0">
                <a:sym typeface="Symbol" pitchFamily="18" charset="2"/>
              </a:rPr>
              <a:t>10000000	128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061106" y="4119924"/>
            <a:ext cx="7331277" cy="2051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1904" tIns="55952" rIns="111904" bIns="55952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/>
              <a:t>Largest positive number:	   127</a:t>
            </a:r>
            <a:br>
              <a:rPr lang="en-US" sz="2800" dirty="0"/>
            </a:br>
            <a:r>
              <a:rPr lang="en-US" sz="2800" dirty="0"/>
              <a:t>Largest negative number:	 </a:t>
            </a:r>
            <a:r>
              <a:rPr lang="en-US" sz="2800" dirty="0">
                <a:sym typeface="Symbol" pitchFamily="18" charset="2"/>
              </a:rPr>
              <a:t>128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sym typeface="Symbol" pitchFamily="18" charset="2"/>
              </a:rPr>
              <a:t>There is one more negative number than there are positive numbers.  Why?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021252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7|29.5|18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9|28.9|11.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1.7|18.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4|37.2|10.6|19.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6.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9.3|13.8|9.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5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35.6|1.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3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9.9|64.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8|6.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8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3|41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4|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38.5|30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2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4.8|7.4|13.7|1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5.8|19"/>
</p:tagLst>
</file>

<file path=ppt/theme/theme1.xml><?xml version="1.0" encoding="utf-8"?>
<a:theme xmlns:a="http://schemas.openxmlformats.org/drawingml/2006/main" name="ksu_22_4x3">
  <a:themeElements>
    <a:clrScheme name="KSU">
      <a:dk1>
        <a:srgbClr val="000000"/>
      </a:dk1>
      <a:lt1>
        <a:srgbClr val="FFFFFF"/>
      </a:lt1>
      <a:dk2>
        <a:srgbClr val="B0B3B2"/>
      </a:dk2>
      <a:lt2>
        <a:srgbClr val="FFFFFF"/>
      </a:lt2>
      <a:accent1>
        <a:srgbClr val="FFC629"/>
      </a:accent1>
      <a:accent2>
        <a:srgbClr val="B0B3B2"/>
      </a:accent2>
      <a:accent3>
        <a:srgbClr val="FFFFFF"/>
      </a:accent3>
      <a:accent4>
        <a:srgbClr val="000000"/>
      </a:accent4>
      <a:accent5>
        <a:srgbClr val="FFC629"/>
      </a:accent5>
      <a:accent6>
        <a:srgbClr val="C00000"/>
      </a:accent6>
      <a:hlink>
        <a:srgbClr val="3333CC"/>
      </a:hlink>
      <a:folHlink>
        <a:srgbClr val="2D2DB9"/>
      </a:folHlink>
    </a:clrScheme>
    <a:fontScheme name="KSU">
      <a:majorFont>
        <a:latin typeface="Montserrat"/>
        <a:ea typeface=""/>
        <a:cs typeface="Droid Sans"/>
      </a:majorFont>
      <a:minorFont>
        <a:latin typeface="Source Serif Pro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_ksu_geo_4x3.potx" id="{C99576D0-D04B-4F4D-9122-9DC5B76C189F}" vid="{661FA2CA-3CEF-447A-B0D6-C70C8BDF2510}"/>
    </a:ext>
  </a:extLst>
</a:theme>
</file>

<file path=ppt/theme/theme2.xml><?xml version="1.0" encoding="utf-8"?>
<a:theme xmlns:a="http://schemas.openxmlformats.org/drawingml/2006/main" name="ksu_22_4x3">
  <a:themeElements>
    <a:clrScheme name="KSU">
      <a:dk1>
        <a:srgbClr val="000000"/>
      </a:dk1>
      <a:lt1>
        <a:srgbClr val="FFFFFF"/>
      </a:lt1>
      <a:dk2>
        <a:srgbClr val="B0B3B2"/>
      </a:dk2>
      <a:lt2>
        <a:srgbClr val="FFFFFF"/>
      </a:lt2>
      <a:accent1>
        <a:srgbClr val="FFC629"/>
      </a:accent1>
      <a:accent2>
        <a:srgbClr val="B0B3B2"/>
      </a:accent2>
      <a:accent3>
        <a:srgbClr val="FFFFFF"/>
      </a:accent3>
      <a:accent4>
        <a:srgbClr val="000000"/>
      </a:accent4>
      <a:accent5>
        <a:srgbClr val="FFC629"/>
      </a:accent5>
      <a:accent6>
        <a:srgbClr val="C00000"/>
      </a:accent6>
      <a:hlink>
        <a:srgbClr val="3333CC"/>
      </a:hlink>
      <a:folHlink>
        <a:srgbClr val="2D2DB9"/>
      </a:folHlink>
    </a:clrScheme>
    <a:fontScheme name="KSU">
      <a:majorFont>
        <a:latin typeface="Montserrat"/>
        <a:ea typeface=""/>
        <a:cs typeface="Droid Sans"/>
      </a:majorFont>
      <a:minorFont>
        <a:latin typeface="Source Serif Pro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_ksu_geo_4x3.potx" id="{C99576D0-D04B-4F4D-9122-9DC5B76C189F}" vid="{661FA2CA-3CEF-447A-B0D6-C70C8BDF251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00_ksu_geo_4x3</Template>
  <TotalTime>440</TotalTime>
  <Words>2541</Words>
  <Application>Microsoft Office PowerPoint</Application>
  <PresentationFormat>On-screen Show (4:3)</PresentationFormat>
  <Paragraphs>237</Paragraphs>
  <Slides>38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0" baseType="lpstr">
      <vt:lpstr>ksu_22_4x3</vt:lpstr>
      <vt:lpstr>ksu_22_4x3</vt:lpstr>
      <vt:lpstr>IT 3123 Hardware and Software Concepts</vt:lpstr>
      <vt:lpstr>Negative Numbers</vt:lpstr>
      <vt:lpstr>Signed Magnitude</vt:lpstr>
      <vt:lpstr>A Problem with Signed Magnitude</vt:lpstr>
      <vt:lpstr>Two’s Complement</vt:lpstr>
      <vt:lpstr>Interpreting Two’s Complement</vt:lpstr>
      <vt:lpstr>Negative Numbers</vt:lpstr>
      <vt:lpstr>Interpreting Two’s Complement</vt:lpstr>
      <vt:lpstr>Two’s Complement Problem</vt:lpstr>
      <vt:lpstr>Why ?</vt:lpstr>
      <vt:lpstr>Asymmetric About Zero</vt:lpstr>
      <vt:lpstr>Complementing a Number</vt:lpstr>
      <vt:lpstr>Subtracting from Minus 1</vt:lpstr>
      <vt:lpstr>Finding the Two’s Complement</vt:lpstr>
      <vt:lpstr>Did That Work?</vt:lpstr>
      <vt:lpstr>Yes, It Worked!</vt:lpstr>
      <vt:lpstr>Complementation Works  Both Ways</vt:lpstr>
      <vt:lpstr>A Shortcut</vt:lpstr>
      <vt:lpstr>Two’s Complement Addition</vt:lpstr>
      <vt:lpstr>Overflow</vt:lpstr>
      <vt:lpstr>The Overflow Rule</vt:lpstr>
      <vt:lpstr>Subtraction</vt:lpstr>
      <vt:lpstr>Subtraction Rule</vt:lpstr>
      <vt:lpstr>Sign Extension</vt:lpstr>
      <vt:lpstr>Sign Extension</vt:lpstr>
      <vt:lpstr>Sign Extension Rule</vt:lpstr>
      <vt:lpstr>Inspecting Binary Numbers</vt:lpstr>
      <vt:lpstr>Limitations of  Two’s Complement</vt:lpstr>
      <vt:lpstr>Summary of Two’s Complement</vt:lpstr>
      <vt:lpstr>Decimal Fractions </vt:lpstr>
      <vt:lpstr>Binary Fractions </vt:lpstr>
      <vt:lpstr>Hexadecimal Numbers</vt:lpstr>
      <vt:lpstr>Hexadecimal as Shorthand</vt:lpstr>
      <vt:lpstr>Hexadecimal as Shorthand</vt:lpstr>
      <vt:lpstr>Hexadecimal as Shorthand</vt:lpstr>
      <vt:lpstr>Hexadecimal as Shorthand</vt:lpstr>
      <vt:lpstr>Translating</vt:lpstr>
      <vt:lpstr>Translating</vt:lpstr>
    </vt:vector>
  </TitlesOfParts>
  <Company>Kennesaw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3123 Hardware and Software Concepts</dc:title>
  <dc:creator>Bob Brown</dc:creator>
  <cp:lastModifiedBy>Bob Brown</cp:lastModifiedBy>
  <cp:revision>23</cp:revision>
  <dcterms:created xsi:type="dcterms:W3CDTF">2022-12-15T18:36:54Z</dcterms:created>
  <dcterms:modified xsi:type="dcterms:W3CDTF">2023-05-11T15:36:38Z</dcterms:modified>
</cp:coreProperties>
</file>